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2" r:id="rId4"/>
  </p:sldMasterIdLst>
  <p:notesMasterIdLst>
    <p:notesMasterId r:id="rId16"/>
  </p:notesMasterIdLst>
  <p:sldIdLst>
    <p:sldId id="322" r:id="rId5"/>
    <p:sldId id="31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645" autoAdjust="0"/>
    <p:restoredTop sz="94660"/>
  </p:normalViewPr>
  <p:slideViewPr>
    <p:cSldViewPr snapToGrid="0">
      <p:cViewPr varScale="1">
        <p:scale>
          <a:sx n="84" d="100"/>
          <a:sy n="84" d="100"/>
        </p:scale>
        <p:origin x="90" y="6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hr-BA" sz="1800" b="1" dirty="0">
              <a:effectLst>
                <a:outerShdw blurRad="38100" dist="38100" dir="2700000" algn="tl">
                  <a:srgbClr val="000000">
                    <a:alpha val="43137"/>
                  </a:srgbClr>
                </a:outerShdw>
              </a:effectLst>
            </a:rPr>
            <a:t>Održavajte jedinstvo</a:t>
          </a:r>
          <a:r>
            <a:rPr lang="en" sz="1800" b="1" dirty="0">
              <a:effectLst>
                <a:outerShdw blurRad="38100" dist="38100" dir="2700000" algn="tl">
                  <a:srgbClr val="000000">
                    <a:alpha val="43137"/>
                  </a:srgbClr>
                </a:outerShdw>
              </a:effectLst>
            </a:rPr>
            <a:t> </a:t>
          </a:r>
          <a:r>
            <a:rPr lang="hr-BA" sz="1800" b="1" dirty="0">
              <a:effectLst>
                <a:outerShdw blurRad="38100" dist="38100" dir="2700000" algn="tl">
                  <a:srgbClr val="000000">
                    <a:alpha val="43137"/>
                  </a:srgbClr>
                </a:outerShdw>
              </a:effectLst>
            </a:rPr>
            <a:t>         </a:t>
          </a:r>
          <a:r>
            <a:rPr lang="en" sz="1800" b="1" dirty="0">
              <a:effectLst>
                <a:outerShdw blurRad="38100" dist="38100" dir="2700000" algn="tl">
                  <a:srgbClr val="000000">
                    <a:alpha val="43137"/>
                  </a:srgbClr>
                </a:outerShdw>
              </a:effectLst>
            </a:rPr>
            <a:t>(</a:t>
          </a:r>
          <a:r>
            <a:rPr lang="hr-BA" sz="1800" b="1" dirty="0">
              <a:effectLst>
                <a:outerShdw blurRad="38100" dist="38100" dir="2700000" algn="tl">
                  <a:srgbClr val="000000">
                    <a:alpha val="43137"/>
                  </a:srgbClr>
                </a:outerShdw>
              </a:effectLst>
            </a:rPr>
            <a:t>Filip</a:t>
          </a:r>
          <a:r>
            <a:rPr lang="en" sz="1800" b="1" dirty="0">
              <a:effectLst>
                <a:outerShdw blurRad="38100" dist="38100" dir="2700000" algn="tl">
                  <a:srgbClr val="000000">
                    <a:alpha val="43137"/>
                  </a:srgbClr>
                </a:outerShdw>
              </a:effectLst>
            </a:rPr>
            <a:t>. 2</a:t>
          </a:r>
          <a:r>
            <a:rPr lang="hr-BA" sz="1800" b="1" dirty="0">
              <a:effectLst>
                <a:outerShdw blurRad="38100" dist="38100" dir="2700000" algn="tl">
                  <a:srgbClr val="000000">
                    <a:alpha val="43137"/>
                  </a:srgbClr>
                </a:outerShdw>
              </a:effectLst>
            </a:rPr>
            <a:t>,</a:t>
          </a:r>
          <a:r>
            <a:rPr lang="en" sz="1800" b="1" dirty="0">
              <a:effectLst>
                <a:outerShdw blurRad="38100" dist="38100" dir="2700000" algn="tl">
                  <a:srgbClr val="000000">
                    <a:alpha val="43137"/>
                  </a:srgbClr>
                </a:outerShdw>
              </a:effectLst>
            </a:rPr>
            <a:t>14)</a:t>
          </a:r>
          <a:r>
            <a:rPr lang="hr-BA"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en-US" sz="1800" b="1" dirty="0"/>
            <a:t>Kada </a:t>
          </a:r>
          <a:r>
            <a:rPr lang="en-US" sz="1800" b="1" dirty="0" err="1"/>
            <a:t>radimo</a:t>
          </a:r>
          <a:r>
            <a:rPr lang="en-US" sz="1800" b="1" dirty="0"/>
            <a:t> </a:t>
          </a:r>
          <a:r>
            <a:rPr lang="en-US" sz="1800" b="1" dirty="0" err="1"/>
            <a:t>zajedno</a:t>
          </a:r>
          <a:r>
            <a:rPr lang="en-US" sz="1800" b="1" dirty="0"/>
            <a:t>, ne bi </a:t>
          </a:r>
          <a:r>
            <a:rPr lang="en-US" sz="1800" b="1" dirty="0" err="1"/>
            <a:t>smjelo</a:t>
          </a:r>
          <a:r>
            <a:rPr lang="en-US" sz="1800" b="1" dirty="0"/>
            <a:t> </a:t>
          </a:r>
          <a:r>
            <a:rPr lang="en-US" sz="1800" b="1" dirty="0" err="1"/>
            <a:t>biti</a:t>
          </a:r>
          <a:r>
            <a:rPr lang="en-US" sz="1800" b="1" dirty="0"/>
            <a:t> </a:t>
          </a:r>
          <a:r>
            <a:rPr lang="en-US" sz="1800" b="1" dirty="0" err="1"/>
            <a:t>tračeva</a:t>
          </a:r>
          <a:r>
            <a:rPr lang="en-US" sz="1800" b="1" dirty="0"/>
            <a:t>, </a:t>
          </a:r>
          <a:r>
            <a:rPr lang="en-US" sz="1800" b="1" dirty="0" err="1"/>
            <a:t>kritika</a:t>
          </a:r>
          <a:r>
            <a:rPr lang="en-US" sz="1800" b="1" dirty="0"/>
            <a:t>, </a:t>
          </a:r>
          <a:r>
            <a:rPr lang="en-US" sz="1800" b="1" dirty="0" err="1"/>
            <a:t>rivalstava</a:t>
          </a:r>
          <a:r>
            <a:rPr lang="en-US" sz="1800" b="1" dirty="0"/>
            <a:t> </a:t>
          </a:r>
          <a:r>
            <a:rPr lang="en-US" sz="1800" b="1" dirty="0" err="1"/>
            <a:t>ili</a:t>
          </a:r>
          <a:r>
            <a:rPr lang="en-US" sz="1800" b="1" dirty="0"/>
            <a:t> </a:t>
          </a:r>
          <a:r>
            <a:rPr lang="en-US" sz="1800" b="1" dirty="0" err="1"/>
            <a:t>svađa</a:t>
          </a:r>
          <a:r>
            <a:rPr lang="en-US" sz="1800" b="1" dirty="0"/>
            <a:t> </a:t>
          </a:r>
          <a:r>
            <a:rPr lang="en-US" sz="1800" b="1" dirty="0" err="1"/>
            <a:t>među</a:t>
          </a:r>
          <a:r>
            <a:rPr lang="en-US" sz="1800" b="1" dirty="0"/>
            <a:t> nama.</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en-US" sz="1800" b="1" dirty="0" err="1">
              <a:effectLst>
                <a:outerShdw blurRad="38100" dist="38100" dir="2700000" algn="tl">
                  <a:srgbClr val="000000">
                    <a:alpha val="43137"/>
                  </a:srgbClr>
                </a:outerShdw>
              </a:effectLst>
            </a:rPr>
            <a:t>Ponašaj</a:t>
          </a:r>
          <a:r>
            <a:rPr lang="hr-BA" sz="1800" b="1" dirty="0">
              <a:effectLst>
                <a:outerShdw blurRad="38100" dist="38100" dir="2700000" algn="tl">
                  <a:srgbClr val="000000">
                    <a:alpha val="43137"/>
                  </a:srgbClr>
                </a:outerShdw>
              </a:effectLst>
            </a:rPr>
            <a:t>te</a:t>
          </a:r>
          <a:r>
            <a:rPr lang="en-US" sz="1800" b="1" dirty="0">
              <a:effectLst>
                <a:outerShdw blurRad="38100" dist="38100" dir="2700000" algn="tl">
                  <a:srgbClr val="000000">
                    <a:alpha val="43137"/>
                  </a:srgbClr>
                </a:outerShdw>
              </a:effectLst>
            </a:rPr>
            <a:t> se </a:t>
          </a:r>
          <a:r>
            <a:rPr lang="en-US" sz="1800" b="1" dirty="0" err="1">
              <a:effectLst>
                <a:outerShdw blurRad="38100" dist="38100" dir="2700000" algn="tl">
                  <a:srgbClr val="000000">
                    <a:alpha val="43137"/>
                  </a:srgbClr>
                </a:outerShdw>
              </a:effectLst>
            </a:rPr>
            <a:t>besprijekorno</a:t>
          </a:r>
          <a:r>
            <a:rPr lang="en-US" sz="1800" b="1" dirty="0">
              <a:effectLst>
                <a:outerShdw blurRad="38100" dist="38100" dir="2700000" algn="tl">
                  <a:srgbClr val="000000">
                    <a:alpha val="43137"/>
                  </a:srgbClr>
                </a:outerShdw>
              </a:effectLst>
            </a:rPr>
            <a:t> (Filip</a:t>
          </a:r>
          <a:r>
            <a:rPr lang="hr-BA"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 2</a:t>
          </a:r>
          <a:r>
            <a:rPr lang="hr-BA" sz="1800" b="1" dirty="0">
              <a:effectLst>
                <a:outerShdw blurRad="38100" dist="38100" dir="2700000" algn="tl">
                  <a:srgbClr val="000000">
                    <a:alpha val="43137"/>
                  </a:srgbClr>
                </a:outerShdw>
              </a:effectLst>
            </a:rPr>
            <a:t>,</a:t>
          </a:r>
          <a:r>
            <a:rPr lang="en-US" sz="1800" b="1" dirty="0">
              <a:effectLst>
                <a:outerShdw blurRad="38100" dist="38100" dir="2700000" algn="tl">
                  <a:srgbClr val="000000">
                    <a:alpha val="43137"/>
                  </a:srgbClr>
                </a:outerShdw>
              </a:effectLst>
            </a:rPr>
            <a:t>15)</a:t>
          </a:r>
          <a:r>
            <a:rPr lang="hr-BA"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en-US" sz="1800" b="1" dirty="0" err="1"/>
            <a:t>Poslušnost</a:t>
          </a:r>
          <a:r>
            <a:rPr lang="en-US" sz="1800" b="1" dirty="0"/>
            <a:t> </a:t>
          </a:r>
          <a:r>
            <a:rPr lang="en-US" sz="1800" b="1" dirty="0" err="1"/>
            <a:t>našem</a:t>
          </a:r>
          <a:r>
            <a:rPr lang="en-US" sz="1800" b="1" dirty="0"/>
            <a:t> </a:t>
          </a:r>
          <a:r>
            <a:rPr lang="en-US" sz="1800" b="1" dirty="0" err="1"/>
            <a:t>Ocu</a:t>
          </a:r>
          <a:r>
            <a:rPr lang="en-US" sz="1800" b="1" dirty="0"/>
            <a:t> s </a:t>
          </a:r>
          <a:r>
            <a:rPr lang="en-US" sz="1800" b="1" dirty="0" err="1"/>
            <a:t>jednostavnošću</a:t>
          </a:r>
          <a:r>
            <a:rPr lang="en-US" sz="1800" b="1" dirty="0"/>
            <a:t> </a:t>
          </a:r>
          <a:r>
            <a:rPr lang="en-US" sz="1800" b="1" dirty="0" err="1"/>
            <a:t>oštar</a:t>
          </a:r>
          <a:r>
            <a:rPr lang="en-US" sz="1800" b="1" dirty="0"/>
            <a:t> je </a:t>
          </a:r>
          <a:r>
            <a:rPr lang="en-US" sz="1800" b="1" dirty="0" err="1"/>
            <a:t>kontrast</a:t>
          </a:r>
          <a:r>
            <a:rPr lang="en-US" sz="1800" b="1" dirty="0"/>
            <a:t> </a:t>
          </a:r>
          <a:r>
            <a:rPr lang="en-US" sz="1800" b="1" dirty="0" err="1"/>
            <a:t>zlu</a:t>
          </a:r>
          <a:r>
            <a:rPr lang="en-US" sz="1800" b="1" dirty="0"/>
            <a:t> </a:t>
          </a:r>
          <a:r>
            <a:rPr lang="en-US" sz="1800" b="1" dirty="0" err="1"/>
            <a:t>i</a:t>
          </a:r>
          <a:r>
            <a:rPr lang="en-US" sz="1800" b="1" dirty="0"/>
            <a:t> </a:t>
          </a:r>
          <a:r>
            <a:rPr lang="en-US" sz="1800" b="1" dirty="0" err="1"/>
            <a:t>rasipanju</a:t>
          </a:r>
          <a:r>
            <a:rPr lang="en-US" sz="1800" b="1" dirty="0"/>
            <a:t> </a:t>
          </a:r>
          <a:r>
            <a:rPr lang="en-US" sz="1800" b="1" dirty="0" err="1"/>
            <a:t>koje</a:t>
          </a:r>
          <a:r>
            <a:rPr lang="en-US" sz="1800" b="1" dirty="0"/>
            <a:t> </a:t>
          </a:r>
          <a:r>
            <a:rPr lang="en-US" sz="1800" b="1" dirty="0" err="1"/>
            <a:t>postoji</a:t>
          </a:r>
          <a:r>
            <a:rPr lang="en-US" sz="1800" b="1" dirty="0"/>
            <a:t> </a:t>
          </a:r>
          <a:r>
            <a:rPr lang="en-US" sz="1800" b="1" dirty="0" err="1"/>
            <a:t>svuda</a:t>
          </a:r>
          <a:r>
            <a:rPr lang="en-US" sz="1800" b="1" dirty="0"/>
            <a:t> </a:t>
          </a:r>
          <a:r>
            <a:rPr lang="en-US" sz="1800" b="1" dirty="0" err="1"/>
            <a:t>oko</a:t>
          </a:r>
          <a:r>
            <a:rPr lang="en-US" sz="1800" b="1" dirty="0"/>
            <a:t> </a:t>
          </a:r>
          <a:r>
            <a:rPr lang="en-US" sz="1800" b="1" dirty="0" err="1"/>
            <a:t>nas</a:t>
          </a:r>
          <a:r>
            <a:rPr lang="en-US" sz="1800" b="1" dirty="0"/>
            <a:t>.</a:t>
          </a:r>
          <a:endParaRPr lang="es-ES"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en-US" sz="1800" b="1" dirty="0">
              <a:effectLst>
                <a:outerShdw blurRad="38100" dist="38100" dir="2700000" algn="tl">
                  <a:srgbClr val="000000">
                    <a:alpha val="43137"/>
                  </a:srgbClr>
                </a:outerShdw>
              </a:effectLst>
            </a:rPr>
            <a:t>B</a:t>
          </a:r>
          <a:r>
            <a:rPr lang="hr-BA" sz="1800" b="1" dirty="0">
              <a:effectLst>
                <a:outerShdw blurRad="38100" dist="38100" dir="2700000" algn="tl">
                  <a:srgbClr val="000000">
                    <a:alpha val="43137"/>
                  </a:srgbClr>
                </a:outerShdw>
              </a:effectLst>
            </a:rPr>
            <a:t>udite </a:t>
          </a:r>
          <a:r>
            <a:rPr lang="en-US" sz="1800" b="1" dirty="0" err="1">
              <a:effectLst>
                <a:outerShdw blurRad="38100" dist="38100" dir="2700000" algn="tl">
                  <a:srgbClr val="000000">
                    <a:alpha val="43137"/>
                  </a:srgbClr>
                </a:outerShdw>
              </a:effectLst>
            </a:rPr>
            <a:t>vjer</a:t>
          </a:r>
          <a:r>
            <a:rPr lang="hr-BA" sz="1800" b="1" dirty="0">
              <a:effectLst>
                <a:outerShdw blurRad="38100" dist="38100" dir="2700000" algn="tl">
                  <a:srgbClr val="000000">
                    <a:alpha val="43137"/>
                  </a:srgbClr>
                </a:outerShdw>
              </a:effectLst>
            </a:rPr>
            <a:t>ni</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Božjoj</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Riječi</a:t>
          </a:r>
          <a:r>
            <a:rPr lang="en-US" sz="1800" b="1" dirty="0">
              <a:effectLst>
                <a:outerShdw blurRad="38100" dist="38100" dir="2700000" algn="tl">
                  <a:srgbClr val="000000">
                    <a:alpha val="43137"/>
                  </a:srgbClr>
                </a:outerShdw>
              </a:effectLst>
            </a:rPr>
            <a:t> </a:t>
          </a:r>
          <a:r>
            <a:rPr lang="hr-BA"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(Fil</a:t>
          </a:r>
          <a:r>
            <a:rPr lang="hr-BA" sz="1800" b="1" dirty="0">
              <a:effectLst>
                <a:outerShdw blurRad="38100" dist="38100" dir="2700000" algn="tl">
                  <a:srgbClr val="000000">
                    <a:alpha val="43137"/>
                  </a:srgbClr>
                </a:outerShdw>
              </a:effectLst>
            </a:rPr>
            <a:t>ip</a:t>
          </a:r>
          <a:r>
            <a:rPr lang="en-US" sz="1800" b="1" dirty="0">
              <a:effectLst>
                <a:outerShdw blurRad="38100" dist="38100" dir="2700000" algn="tl">
                  <a:srgbClr val="000000">
                    <a:alpha val="43137"/>
                  </a:srgbClr>
                </a:outerShdw>
              </a:effectLst>
            </a:rPr>
            <a:t> 2:16)</a:t>
          </a:r>
          <a:r>
            <a:rPr lang="hr-BA"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en-US" sz="1800" b="1" dirty="0" err="1"/>
            <a:t>Naša</a:t>
          </a:r>
          <a:r>
            <a:rPr lang="en-US" sz="1800" b="1" dirty="0"/>
            <a:t> </a:t>
          </a:r>
          <a:r>
            <a:rPr lang="en-US" sz="1800" b="1" dirty="0" err="1"/>
            <a:t>djela</a:t>
          </a:r>
          <a:r>
            <a:rPr lang="en-US" sz="1800" b="1" dirty="0"/>
            <a:t> </a:t>
          </a:r>
          <a:r>
            <a:rPr lang="en-US" sz="1800" b="1" dirty="0" err="1"/>
            <a:t>i</a:t>
          </a:r>
          <a:r>
            <a:rPr lang="en-US" sz="1800" b="1" dirty="0"/>
            <a:t> </a:t>
          </a:r>
          <a:r>
            <a:rPr lang="en-US" sz="1800" b="1" dirty="0" err="1"/>
            <a:t>razmišljanje</a:t>
          </a:r>
          <a:r>
            <a:rPr lang="en-US" sz="1800" b="1" dirty="0"/>
            <a:t> </a:t>
          </a:r>
          <a:r>
            <a:rPr lang="en-US" sz="1800" b="1" dirty="0" err="1"/>
            <a:t>moraju</a:t>
          </a:r>
          <a:r>
            <a:rPr lang="en-US" sz="1800" b="1" dirty="0"/>
            <a:t> </a:t>
          </a:r>
          <a:r>
            <a:rPr lang="en-US" sz="1800" b="1" dirty="0" err="1"/>
            <a:t>biti</a:t>
          </a:r>
          <a:r>
            <a:rPr lang="en-US" sz="1800" b="1" dirty="0"/>
            <a:t> u </a:t>
          </a:r>
          <a:r>
            <a:rPr lang="en-US" sz="1800" b="1" dirty="0" err="1"/>
            <a:t>skladu</a:t>
          </a:r>
          <a:r>
            <a:rPr lang="en-US" sz="1800" b="1" dirty="0"/>
            <a:t> s </a:t>
          </a:r>
          <a:r>
            <a:rPr lang="en-US" sz="1800" b="1" dirty="0" err="1"/>
            <a:t>onim</a:t>
          </a:r>
          <a:r>
            <a:rPr lang="en-US" sz="1800" b="1" dirty="0"/>
            <a:t> </a:t>
          </a:r>
          <a:r>
            <a:rPr lang="en-US" sz="1800" b="1" dirty="0" err="1"/>
            <a:t>što</a:t>
          </a:r>
          <a:r>
            <a:rPr lang="en-US" sz="1800" b="1" dirty="0"/>
            <a:t> </a:t>
          </a:r>
          <a:r>
            <a:rPr lang="en-US" sz="1800" b="1" dirty="0" err="1"/>
            <a:t>Biblija</a:t>
          </a:r>
          <a:r>
            <a:rPr lang="en-US" sz="1800" b="1" dirty="0"/>
            <a:t> </a:t>
          </a:r>
          <a:r>
            <a:rPr lang="en-US" sz="1800" b="1" dirty="0" err="1"/>
            <a:t>uči</a:t>
          </a:r>
          <a:r>
            <a:rPr lang="hr-BA" sz="1800" b="1" dirty="0"/>
            <a:t>.</a:t>
          </a:r>
          <a:endParaRPr lang="es-ES"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a:t>Kada </a:t>
          </a:r>
          <a:r>
            <a:rPr lang="en-US" sz="1800" b="1" kern="1200" dirty="0" err="1"/>
            <a:t>radimo</a:t>
          </a:r>
          <a:r>
            <a:rPr lang="en-US" sz="1800" b="1" kern="1200" dirty="0"/>
            <a:t> </a:t>
          </a:r>
          <a:r>
            <a:rPr lang="en-US" sz="1800" b="1" kern="1200" dirty="0" err="1"/>
            <a:t>zajedno</a:t>
          </a:r>
          <a:r>
            <a:rPr lang="en-US" sz="1800" b="1" kern="1200" dirty="0"/>
            <a:t>, ne bi </a:t>
          </a:r>
          <a:r>
            <a:rPr lang="en-US" sz="1800" b="1" kern="1200" dirty="0" err="1"/>
            <a:t>smjelo</a:t>
          </a:r>
          <a:r>
            <a:rPr lang="en-US" sz="1800" b="1" kern="1200" dirty="0"/>
            <a:t> </a:t>
          </a:r>
          <a:r>
            <a:rPr lang="en-US" sz="1800" b="1" kern="1200" dirty="0" err="1"/>
            <a:t>biti</a:t>
          </a:r>
          <a:r>
            <a:rPr lang="en-US" sz="1800" b="1" kern="1200" dirty="0"/>
            <a:t> </a:t>
          </a:r>
          <a:r>
            <a:rPr lang="en-US" sz="1800" b="1" kern="1200" dirty="0" err="1"/>
            <a:t>tračeva</a:t>
          </a:r>
          <a:r>
            <a:rPr lang="en-US" sz="1800" b="1" kern="1200" dirty="0"/>
            <a:t>, </a:t>
          </a:r>
          <a:r>
            <a:rPr lang="en-US" sz="1800" b="1" kern="1200" dirty="0" err="1"/>
            <a:t>kritika</a:t>
          </a:r>
          <a:r>
            <a:rPr lang="en-US" sz="1800" b="1" kern="1200" dirty="0"/>
            <a:t>, </a:t>
          </a:r>
          <a:r>
            <a:rPr lang="en-US" sz="1800" b="1" kern="1200" dirty="0" err="1"/>
            <a:t>rivalstava</a:t>
          </a:r>
          <a:r>
            <a:rPr lang="en-US" sz="1800" b="1" kern="1200" dirty="0"/>
            <a:t> </a:t>
          </a:r>
          <a:r>
            <a:rPr lang="en-US" sz="1800" b="1" kern="1200" dirty="0" err="1"/>
            <a:t>ili</a:t>
          </a:r>
          <a:r>
            <a:rPr lang="en-US" sz="1800" b="1" kern="1200" dirty="0"/>
            <a:t> </a:t>
          </a:r>
          <a:r>
            <a:rPr lang="en-US" sz="1800" b="1" kern="1200" dirty="0" err="1"/>
            <a:t>svađa</a:t>
          </a:r>
          <a:r>
            <a:rPr lang="en-US" sz="1800" b="1" kern="1200" dirty="0"/>
            <a:t> </a:t>
          </a:r>
          <a:r>
            <a:rPr lang="en-US" sz="1800" b="1" kern="1200" dirty="0" err="1"/>
            <a:t>među</a:t>
          </a:r>
          <a:r>
            <a:rPr lang="en-US" sz="1800" b="1" kern="1200" dirty="0"/>
            <a:t> nama.</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BA" sz="1800" b="1" kern="1200" dirty="0">
              <a:effectLst>
                <a:outerShdw blurRad="38100" dist="38100" dir="2700000" algn="tl">
                  <a:srgbClr val="000000">
                    <a:alpha val="43137"/>
                  </a:srgbClr>
                </a:outerShdw>
              </a:effectLst>
            </a:rPr>
            <a:t>Održavajte jedinstvo</a:t>
          </a:r>
          <a:r>
            <a:rPr lang="en" sz="1800" b="1" kern="1200" dirty="0">
              <a:effectLst>
                <a:outerShdw blurRad="38100" dist="38100" dir="2700000" algn="tl">
                  <a:srgbClr val="000000">
                    <a:alpha val="43137"/>
                  </a:srgbClr>
                </a:outerShdw>
              </a:effectLst>
            </a:rPr>
            <a:t> </a:t>
          </a:r>
          <a:r>
            <a:rPr lang="hr-BA" sz="1800" b="1" kern="1200" dirty="0">
              <a:effectLst>
                <a:outerShdw blurRad="38100" dist="38100" dir="2700000" algn="tl">
                  <a:srgbClr val="000000">
                    <a:alpha val="43137"/>
                  </a:srgbClr>
                </a:outerShdw>
              </a:effectLst>
            </a:rPr>
            <a:t>         </a:t>
          </a:r>
          <a:r>
            <a:rPr lang="en" sz="1800" b="1" kern="1200" dirty="0">
              <a:effectLst>
                <a:outerShdw blurRad="38100" dist="38100" dir="2700000" algn="tl">
                  <a:srgbClr val="000000">
                    <a:alpha val="43137"/>
                  </a:srgbClr>
                </a:outerShdw>
              </a:effectLst>
            </a:rPr>
            <a:t>(</a:t>
          </a:r>
          <a:r>
            <a:rPr lang="hr-BA" sz="1800" b="1" kern="1200" dirty="0">
              <a:effectLst>
                <a:outerShdw blurRad="38100" dist="38100" dir="2700000" algn="tl">
                  <a:srgbClr val="000000">
                    <a:alpha val="43137"/>
                  </a:srgbClr>
                </a:outerShdw>
              </a:effectLst>
            </a:rPr>
            <a:t>Filip</a:t>
          </a:r>
          <a:r>
            <a:rPr lang="en" sz="1800" b="1" kern="1200" dirty="0">
              <a:effectLst>
                <a:outerShdw blurRad="38100" dist="38100" dir="2700000" algn="tl">
                  <a:srgbClr val="000000">
                    <a:alpha val="43137"/>
                  </a:srgbClr>
                </a:outerShdw>
              </a:effectLst>
            </a:rPr>
            <a:t>. 2</a:t>
          </a:r>
          <a:r>
            <a:rPr lang="hr-BA" sz="1800" b="1" kern="1200" dirty="0">
              <a:effectLst>
                <a:outerShdw blurRad="38100" dist="38100" dir="2700000" algn="tl">
                  <a:srgbClr val="000000">
                    <a:alpha val="43137"/>
                  </a:srgbClr>
                </a:outerShdw>
              </a:effectLst>
            </a:rPr>
            <a:t>,</a:t>
          </a:r>
          <a:r>
            <a:rPr lang="en" sz="1800" b="1" kern="1200" dirty="0">
              <a:effectLst>
                <a:outerShdw blurRad="38100" dist="38100" dir="2700000" algn="tl">
                  <a:srgbClr val="000000">
                    <a:alpha val="43137"/>
                  </a:srgbClr>
                </a:outerShdw>
              </a:effectLst>
            </a:rPr>
            <a:t>14)</a:t>
          </a:r>
          <a:r>
            <a:rPr lang="hr-BA"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err="1"/>
            <a:t>Poslušnost</a:t>
          </a:r>
          <a:r>
            <a:rPr lang="en-US" sz="1800" b="1" kern="1200" dirty="0"/>
            <a:t> </a:t>
          </a:r>
          <a:r>
            <a:rPr lang="en-US" sz="1800" b="1" kern="1200" dirty="0" err="1"/>
            <a:t>našem</a:t>
          </a:r>
          <a:r>
            <a:rPr lang="en-US" sz="1800" b="1" kern="1200" dirty="0"/>
            <a:t> </a:t>
          </a:r>
          <a:r>
            <a:rPr lang="en-US" sz="1800" b="1" kern="1200" dirty="0" err="1"/>
            <a:t>Ocu</a:t>
          </a:r>
          <a:r>
            <a:rPr lang="en-US" sz="1800" b="1" kern="1200" dirty="0"/>
            <a:t> s </a:t>
          </a:r>
          <a:r>
            <a:rPr lang="en-US" sz="1800" b="1" kern="1200" dirty="0" err="1"/>
            <a:t>jednostavnošću</a:t>
          </a:r>
          <a:r>
            <a:rPr lang="en-US" sz="1800" b="1" kern="1200" dirty="0"/>
            <a:t> </a:t>
          </a:r>
          <a:r>
            <a:rPr lang="en-US" sz="1800" b="1" kern="1200" dirty="0" err="1"/>
            <a:t>oštar</a:t>
          </a:r>
          <a:r>
            <a:rPr lang="en-US" sz="1800" b="1" kern="1200" dirty="0"/>
            <a:t> je </a:t>
          </a:r>
          <a:r>
            <a:rPr lang="en-US" sz="1800" b="1" kern="1200" dirty="0" err="1"/>
            <a:t>kontrast</a:t>
          </a:r>
          <a:r>
            <a:rPr lang="en-US" sz="1800" b="1" kern="1200" dirty="0"/>
            <a:t> </a:t>
          </a:r>
          <a:r>
            <a:rPr lang="en-US" sz="1800" b="1" kern="1200" dirty="0" err="1"/>
            <a:t>zlu</a:t>
          </a:r>
          <a:r>
            <a:rPr lang="en-US" sz="1800" b="1" kern="1200" dirty="0"/>
            <a:t> </a:t>
          </a:r>
          <a:r>
            <a:rPr lang="en-US" sz="1800" b="1" kern="1200" dirty="0" err="1"/>
            <a:t>i</a:t>
          </a:r>
          <a:r>
            <a:rPr lang="en-US" sz="1800" b="1" kern="1200" dirty="0"/>
            <a:t> </a:t>
          </a:r>
          <a:r>
            <a:rPr lang="en-US" sz="1800" b="1" kern="1200" dirty="0" err="1"/>
            <a:t>rasipanju</a:t>
          </a:r>
          <a:r>
            <a:rPr lang="en-US" sz="1800" b="1" kern="1200" dirty="0"/>
            <a:t> </a:t>
          </a:r>
          <a:r>
            <a:rPr lang="en-US" sz="1800" b="1" kern="1200" dirty="0" err="1"/>
            <a:t>koje</a:t>
          </a:r>
          <a:r>
            <a:rPr lang="en-US" sz="1800" b="1" kern="1200" dirty="0"/>
            <a:t> </a:t>
          </a:r>
          <a:r>
            <a:rPr lang="en-US" sz="1800" b="1" kern="1200" dirty="0" err="1"/>
            <a:t>postoji</a:t>
          </a:r>
          <a:r>
            <a:rPr lang="en-US" sz="1800" b="1" kern="1200" dirty="0"/>
            <a:t> </a:t>
          </a:r>
          <a:r>
            <a:rPr lang="en-US" sz="1800" b="1" kern="1200" dirty="0" err="1"/>
            <a:t>svuda</a:t>
          </a:r>
          <a:r>
            <a:rPr lang="en-US" sz="1800" b="1" kern="1200" dirty="0"/>
            <a:t> </a:t>
          </a:r>
          <a:r>
            <a:rPr lang="en-US" sz="1800" b="1" kern="1200" dirty="0" err="1"/>
            <a:t>oko</a:t>
          </a:r>
          <a:r>
            <a:rPr lang="en-US" sz="1800" b="1" kern="1200" dirty="0"/>
            <a:t> </a:t>
          </a:r>
          <a:r>
            <a:rPr lang="en-US" sz="1800" b="1" kern="1200" dirty="0" err="1"/>
            <a:t>nas</a:t>
          </a:r>
          <a:r>
            <a:rPr lang="en-US" sz="1800" b="1" kern="1200" dirty="0"/>
            <a:t>.</a:t>
          </a:r>
          <a:endParaRPr lang="es-ES" sz="1800" kern="1200" dirty="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Ponašaj</a:t>
          </a:r>
          <a:r>
            <a:rPr lang="hr-BA" sz="1800" b="1" kern="1200" dirty="0">
              <a:effectLst>
                <a:outerShdw blurRad="38100" dist="38100" dir="2700000" algn="tl">
                  <a:srgbClr val="000000">
                    <a:alpha val="43137"/>
                  </a:srgbClr>
                </a:outerShdw>
              </a:effectLst>
            </a:rPr>
            <a:t>te</a:t>
          </a:r>
          <a:r>
            <a:rPr lang="en-US" sz="1800" b="1" kern="1200" dirty="0">
              <a:effectLst>
                <a:outerShdw blurRad="38100" dist="38100" dir="2700000" algn="tl">
                  <a:srgbClr val="000000">
                    <a:alpha val="43137"/>
                  </a:srgbClr>
                </a:outerShdw>
              </a:effectLst>
            </a:rPr>
            <a:t> se </a:t>
          </a:r>
          <a:r>
            <a:rPr lang="en-US" sz="1800" b="1" kern="1200" dirty="0" err="1">
              <a:effectLst>
                <a:outerShdw blurRad="38100" dist="38100" dir="2700000" algn="tl">
                  <a:srgbClr val="000000">
                    <a:alpha val="43137"/>
                  </a:srgbClr>
                </a:outerShdw>
              </a:effectLst>
            </a:rPr>
            <a:t>besprijekorno</a:t>
          </a:r>
          <a:r>
            <a:rPr lang="en-US" sz="1800" b="1" kern="1200" dirty="0">
              <a:effectLst>
                <a:outerShdw blurRad="38100" dist="38100" dir="2700000" algn="tl">
                  <a:srgbClr val="000000">
                    <a:alpha val="43137"/>
                  </a:srgbClr>
                </a:outerShdw>
              </a:effectLst>
            </a:rPr>
            <a:t> (Filip</a:t>
          </a:r>
          <a:r>
            <a:rPr lang="hr-BA" sz="1800" b="1" kern="1200" dirty="0">
              <a:effectLst>
                <a:outerShdw blurRad="38100" dist="38100" dir="2700000" algn="tl">
                  <a:srgbClr val="000000">
                    <a:alpha val="43137"/>
                  </a:srgbClr>
                </a:outerShdw>
              </a:effectLst>
            </a:rPr>
            <a:t>. </a:t>
          </a:r>
          <a:r>
            <a:rPr lang="en-US" sz="1800" b="1" kern="1200" dirty="0">
              <a:effectLst>
                <a:outerShdw blurRad="38100" dist="38100" dir="2700000" algn="tl">
                  <a:srgbClr val="000000">
                    <a:alpha val="43137"/>
                  </a:srgbClr>
                </a:outerShdw>
              </a:effectLst>
            </a:rPr>
            <a:t> 2</a:t>
          </a:r>
          <a:r>
            <a:rPr lang="hr-BA" sz="1800" b="1" kern="1200" dirty="0">
              <a:effectLst>
                <a:outerShdw blurRad="38100" dist="38100" dir="2700000" algn="tl">
                  <a:srgbClr val="000000">
                    <a:alpha val="43137"/>
                  </a:srgbClr>
                </a:outerShdw>
              </a:effectLst>
            </a:rPr>
            <a:t>,</a:t>
          </a:r>
          <a:r>
            <a:rPr lang="en-US" sz="1800" b="1" kern="1200" dirty="0">
              <a:effectLst>
                <a:outerShdw blurRad="38100" dist="38100" dir="2700000" algn="tl">
                  <a:srgbClr val="000000">
                    <a:alpha val="43137"/>
                  </a:srgbClr>
                </a:outerShdw>
              </a:effectLst>
            </a:rPr>
            <a:t>15)</a:t>
          </a:r>
          <a:r>
            <a:rPr lang="hr-BA"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err="1"/>
            <a:t>Naša</a:t>
          </a:r>
          <a:r>
            <a:rPr lang="en-US" sz="1800" b="1" kern="1200" dirty="0"/>
            <a:t> </a:t>
          </a:r>
          <a:r>
            <a:rPr lang="en-US" sz="1800" b="1" kern="1200" dirty="0" err="1"/>
            <a:t>djela</a:t>
          </a:r>
          <a:r>
            <a:rPr lang="en-US" sz="1800" b="1" kern="1200" dirty="0"/>
            <a:t> </a:t>
          </a:r>
          <a:r>
            <a:rPr lang="en-US" sz="1800" b="1" kern="1200" dirty="0" err="1"/>
            <a:t>i</a:t>
          </a:r>
          <a:r>
            <a:rPr lang="en-US" sz="1800" b="1" kern="1200" dirty="0"/>
            <a:t> </a:t>
          </a:r>
          <a:r>
            <a:rPr lang="en-US" sz="1800" b="1" kern="1200" dirty="0" err="1"/>
            <a:t>razmišljanje</a:t>
          </a:r>
          <a:r>
            <a:rPr lang="en-US" sz="1800" b="1" kern="1200" dirty="0"/>
            <a:t> </a:t>
          </a:r>
          <a:r>
            <a:rPr lang="en-US" sz="1800" b="1" kern="1200" dirty="0" err="1"/>
            <a:t>moraju</a:t>
          </a:r>
          <a:r>
            <a:rPr lang="en-US" sz="1800" b="1" kern="1200" dirty="0"/>
            <a:t> </a:t>
          </a:r>
          <a:r>
            <a:rPr lang="en-US" sz="1800" b="1" kern="1200" dirty="0" err="1"/>
            <a:t>biti</a:t>
          </a:r>
          <a:r>
            <a:rPr lang="en-US" sz="1800" b="1" kern="1200" dirty="0"/>
            <a:t> u </a:t>
          </a:r>
          <a:r>
            <a:rPr lang="en-US" sz="1800" b="1" kern="1200" dirty="0" err="1"/>
            <a:t>skladu</a:t>
          </a:r>
          <a:r>
            <a:rPr lang="en-US" sz="1800" b="1" kern="1200" dirty="0"/>
            <a:t> s </a:t>
          </a:r>
          <a:r>
            <a:rPr lang="en-US" sz="1800" b="1" kern="1200" dirty="0" err="1"/>
            <a:t>onim</a:t>
          </a:r>
          <a:r>
            <a:rPr lang="en-US" sz="1800" b="1" kern="1200" dirty="0"/>
            <a:t> </a:t>
          </a:r>
          <a:r>
            <a:rPr lang="en-US" sz="1800" b="1" kern="1200" dirty="0" err="1"/>
            <a:t>što</a:t>
          </a:r>
          <a:r>
            <a:rPr lang="en-US" sz="1800" b="1" kern="1200" dirty="0"/>
            <a:t> </a:t>
          </a:r>
          <a:r>
            <a:rPr lang="en-US" sz="1800" b="1" kern="1200" dirty="0" err="1"/>
            <a:t>Biblija</a:t>
          </a:r>
          <a:r>
            <a:rPr lang="en-US" sz="1800" b="1" kern="1200" dirty="0"/>
            <a:t> </a:t>
          </a:r>
          <a:r>
            <a:rPr lang="en-US" sz="1800" b="1" kern="1200" dirty="0" err="1"/>
            <a:t>uči</a:t>
          </a:r>
          <a:r>
            <a:rPr lang="hr-BA" sz="1800" b="1" kern="1200" dirty="0"/>
            <a:t>.</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B</a:t>
          </a:r>
          <a:r>
            <a:rPr lang="hr-BA" sz="1800" b="1" kern="1200" dirty="0">
              <a:effectLst>
                <a:outerShdw blurRad="38100" dist="38100" dir="2700000" algn="tl">
                  <a:srgbClr val="000000">
                    <a:alpha val="43137"/>
                  </a:srgbClr>
                </a:outerShdw>
              </a:effectLst>
            </a:rPr>
            <a:t>udite </a:t>
          </a:r>
          <a:r>
            <a:rPr lang="en-US" sz="1800" b="1" kern="1200" dirty="0" err="1">
              <a:effectLst>
                <a:outerShdw blurRad="38100" dist="38100" dir="2700000" algn="tl">
                  <a:srgbClr val="000000">
                    <a:alpha val="43137"/>
                  </a:srgbClr>
                </a:outerShdw>
              </a:effectLst>
            </a:rPr>
            <a:t>vjer</a:t>
          </a:r>
          <a:r>
            <a:rPr lang="hr-BA" sz="1800" b="1" kern="1200" dirty="0">
              <a:effectLst>
                <a:outerShdw blurRad="38100" dist="38100" dir="2700000" algn="tl">
                  <a:srgbClr val="000000">
                    <a:alpha val="43137"/>
                  </a:srgbClr>
                </a:outerShdw>
              </a:effectLst>
            </a:rPr>
            <a:t>ni</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Božjoj</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Riječi</a:t>
          </a:r>
          <a:r>
            <a:rPr lang="en-US" sz="1800" b="1" kern="1200" dirty="0">
              <a:effectLst>
                <a:outerShdw blurRad="38100" dist="38100" dir="2700000" algn="tl">
                  <a:srgbClr val="000000">
                    <a:alpha val="43137"/>
                  </a:srgbClr>
                </a:outerShdw>
              </a:effectLst>
            </a:rPr>
            <a:t> </a:t>
          </a:r>
          <a:r>
            <a:rPr lang="hr-BA" sz="1800" b="1" kern="1200" dirty="0">
              <a:effectLst>
                <a:outerShdw blurRad="38100" dist="38100" dir="2700000" algn="tl">
                  <a:srgbClr val="000000">
                    <a:alpha val="43137"/>
                  </a:srgbClr>
                </a:outerShdw>
              </a:effectLst>
            </a:rPr>
            <a:t>   </a:t>
          </a:r>
          <a:r>
            <a:rPr lang="en-US" sz="1800" b="1" kern="1200" dirty="0">
              <a:effectLst>
                <a:outerShdw blurRad="38100" dist="38100" dir="2700000" algn="tl">
                  <a:srgbClr val="000000">
                    <a:alpha val="43137"/>
                  </a:srgbClr>
                </a:outerShdw>
              </a:effectLst>
            </a:rPr>
            <a:t>(Fil</a:t>
          </a:r>
          <a:r>
            <a:rPr lang="hr-BA" sz="1800" b="1" kern="1200" dirty="0">
              <a:effectLst>
                <a:outerShdw blurRad="38100" dist="38100" dir="2700000" algn="tl">
                  <a:srgbClr val="000000">
                    <a:alpha val="43137"/>
                  </a:srgbClr>
                </a:outerShdw>
              </a:effectLst>
            </a:rPr>
            <a:t>ip</a:t>
          </a:r>
          <a:r>
            <a:rPr lang="en-US" sz="1800" b="1" kern="1200" dirty="0">
              <a:effectLst>
                <a:outerShdw blurRad="38100" dist="38100" dir="2700000" algn="tl">
                  <a:srgbClr val="000000">
                    <a:alpha val="43137"/>
                  </a:srgbClr>
                </a:outerShdw>
              </a:effectLst>
            </a:rPr>
            <a:t> 2:16)</a:t>
          </a:r>
          <a:r>
            <a:rPr lang="hr-BA"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4BF37-8F95-4A3B-800B-C44D51A61315}"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D62C1-EAF4-45B1-8B03-6D74F63ED152}" type="slidenum">
              <a:rPr lang="en-US" smtClean="0"/>
              <a:t>‹Nº›</a:t>
            </a:fld>
            <a:endParaRPr lang="en-US"/>
          </a:p>
        </p:txBody>
      </p:sp>
    </p:spTree>
    <p:extLst>
      <p:ext uri="{BB962C8B-B14F-4D97-AF65-F5344CB8AC3E}">
        <p14:creationId xmlns:p14="http://schemas.microsoft.com/office/powerpoint/2010/main" val="242107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23/01/2026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23/01/2026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23/01/2026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23/01/2026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224696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8342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28332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416870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298695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18344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0734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21375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196356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15968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fld id="{2CE61FE6-2AB8-475A-84D7-EC356C3B17F0}" type="datetimeFigureOut">
              <a:rPr lang="es-ES" smtClean="0"/>
              <a:t>23/01/2026</a:t>
            </a:fld>
            <a:endParaRPr lang="es-ES"/>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73054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23/01/2026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E61FE6-2AB8-475A-84D7-EC356C3B17F0}" type="datetimeFigureOut">
              <a:rPr lang="es-ES" smtClean="0"/>
              <a:t>23/01/2026</a:t>
            </a:fld>
            <a:endParaRPr lang="es-ES"/>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7F1E2D-0425-4992-A264-145DF795F3A0}" type="slidenum">
              <a:rPr lang="es-ES" smtClean="0"/>
              <a:t>‹Nº›</a:t>
            </a:fld>
            <a:endParaRPr lang="es-ES"/>
          </a:p>
        </p:txBody>
      </p:sp>
    </p:spTree>
    <p:extLst>
      <p:ext uri="{BB962C8B-B14F-4D97-AF65-F5344CB8AC3E}">
        <p14:creationId xmlns:p14="http://schemas.microsoft.com/office/powerpoint/2010/main" val="22417082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46548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ES" sz="5400" b="1" i="0" u="none" strike="noStrike" kern="1200" cap="none" spc="0" normalizeH="0" baseline="0" noProof="0" dirty="0" err="1">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SVJETLITE</a:t>
            </a:r>
            <a:r>
              <a:rPr kumimoji="0" lang="es-ES"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 KAO </a:t>
            </a:r>
            <a:r>
              <a:rPr kumimoji="0" lang="es-ES" sz="5400" b="1" i="0" u="none" strike="noStrike" kern="1200" cap="none" spc="0" normalizeH="0" baseline="0" noProof="0" dirty="0" err="1">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SVJETLJKE</a:t>
            </a:r>
            <a:r>
              <a:rPr kumimoji="0" lang="es-ES"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 U </a:t>
            </a:r>
            <a:r>
              <a:rPr kumimoji="0" lang="es-ES" sz="5400" b="1" i="0" u="none" strike="noStrike" kern="1200" cap="none" spc="0" normalizeH="0" baseline="0" noProof="0" dirty="0" err="1">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NOĆI</a:t>
            </a:r>
            <a:endParaRPr kumimoji="0" lang="es-ES"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9300825" y="0"/>
            <a:ext cx="289117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5. </a:t>
            </a:r>
            <a:r>
              <a:rPr kumimoji="0" lang="es-ES" sz="1600" b="1" i="0" u="none" strike="noStrike" kern="1200" cap="none" spc="0" normalizeH="0" baseline="0" noProof="0" dirty="0" err="1">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Pouka</a:t>
            </a:r>
            <a:r>
              <a:rPr kumimoji="0" lang="es-ES"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 </a:t>
            </a:r>
            <a:r>
              <a:rPr kumimoji="0" lang="es-ES" sz="1600" b="1" i="0" u="none" strike="noStrike" kern="1200" cap="none" spc="0" normalizeH="0" baseline="0" noProof="0" dirty="0" err="1">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za</a:t>
            </a:r>
            <a:r>
              <a:rPr kumimoji="0" lang="es-ES"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 31. </a:t>
            </a:r>
            <a:r>
              <a:rPr kumimoji="0" lang="es-ES" sz="1600" b="1" i="0" u="none" strike="noStrike" kern="1200" cap="none" spc="0" normalizeH="0" baseline="0" noProof="0" dirty="0" err="1">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siječnja</a:t>
            </a:r>
            <a:r>
              <a:rPr kumimoji="0" lang="es-ES"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  2026.</a:t>
            </a:r>
          </a:p>
        </p:txBody>
      </p:sp>
    </p:spTree>
    <p:extLst>
      <p:ext uri="{BB962C8B-B14F-4D97-AF65-F5344CB8AC3E}">
        <p14:creationId xmlns:p14="http://schemas.microsoft.com/office/powerpoint/2010/main" val="594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EPA</a:t>
            </a:r>
            <a:r>
              <a:rPr kumimoji="0" lang="hr-BA"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FRODIT</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926370"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hr-BA" b="1" noProof="0" dirty="0">
                <a:solidFill>
                  <a:srgbClr val="9900CC">
                    <a:lumMod val="75000"/>
                  </a:srgbClr>
                </a:solidFill>
                <a:latin typeface="Comic Sans MS" panose="030F0702030302020204" pitchFamily="66" charset="0"/>
              </a:rPr>
              <a:t>Smatrao sam pak potrebnim d vam pošaljem Epafrodita, svoga brata, suradnika i suborca, koga ste vi poslali da mi pomogne u mpjoj potrebi</a:t>
            </a:r>
            <a:r>
              <a:rPr lang="hr-BA" b="1" dirty="0">
                <a:solidFill>
                  <a:srgbClr val="9900CC">
                    <a:lumMod val="75000"/>
                  </a:srgbClr>
                </a:solidFill>
                <a:latin typeface="Comic Sans MS" panose="030F0702030302020204" pitchFamily="66" charset="0"/>
              </a:rPr>
              <a:t>.</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kumimoji="0" lang="hr-BA"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Filip</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the Philippians learned that Paul was imprisoned in Rome, they decided to send him help to meet his needs (paying rent, food, clothing, etc.) Epaphroditus was in charge of bringing this help to the apostle</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(Phil.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385059"/>
            <a:ext cx="5364872" cy="1938992"/>
          </a:xfrm>
          <a:prstGeom prst="rect">
            <a:avLst/>
          </a:prstGeom>
          <a:noFill/>
        </p:spPr>
        <p:txBody>
          <a:bodyPr wrap="square">
            <a:spAutoFit/>
          </a:bodyPr>
          <a:lstStyle/>
          <a:p>
            <a:pPr lvl="0">
              <a:spcBef>
                <a:spcPts val="600"/>
              </a:spcBef>
              <a:defRPr/>
            </a:pPr>
            <a:r>
              <a:rPr lang="en-US" sz="2000" b="1" dirty="0">
                <a:solidFill>
                  <a:prstClr val="black"/>
                </a:solidFill>
              </a:rPr>
              <a:t>U </a:t>
            </a:r>
            <a:r>
              <a:rPr lang="en-US" sz="2000" b="1" dirty="0" err="1">
                <a:solidFill>
                  <a:prstClr val="black"/>
                </a:solidFill>
              </a:rPr>
              <a:t>svojoj</a:t>
            </a:r>
            <a:r>
              <a:rPr lang="en-US" sz="2000" b="1" dirty="0">
                <a:solidFill>
                  <a:prstClr val="black"/>
                </a:solidFill>
              </a:rPr>
              <a:t> </a:t>
            </a:r>
            <a:r>
              <a:rPr lang="en-US" sz="2000" b="1" dirty="0" err="1">
                <a:solidFill>
                  <a:prstClr val="black"/>
                </a:solidFill>
              </a:rPr>
              <a:t>revnosti</a:t>
            </a:r>
            <a:r>
              <a:rPr lang="en-US" sz="2000" b="1" dirty="0">
                <a:solidFill>
                  <a:prstClr val="black"/>
                </a:solidFill>
              </a:rPr>
              <a:t> za </a:t>
            </a:r>
            <a:r>
              <a:rPr lang="hr-BA" sz="2000" b="1" dirty="0">
                <a:solidFill>
                  <a:prstClr val="black"/>
                </a:solidFill>
              </a:rPr>
              <a:t>E</a:t>
            </a:r>
            <a:r>
              <a:rPr lang="en-US" sz="2000" b="1" dirty="0" err="1">
                <a:solidFill>
                  <a:prstClr val="black"/>
                </a:solidFill>
              </a:rPr>
              <a:t>vanđelje</a:t>
            </a:r>
            <a:r>
              <a:rPr lang="en-US" sz="2000" b="1" dirty="0">
                <a:solidFill>
                  <a:prstClr val="black"/>
                </a:solidFill>
              </a:rPr>
              <a:t> </a:t>
            </a:r>
            <a:r>
              <a:rPr lang="en-US" sz="2000" b="1" dirty="0" err="1">
                <a:solidFill>
                  <a:prstClr val="black"/>
                </a:solidFill>
              </a:rPr>
              <a:t>riskirao</a:t>
            </a:r>
            <a:r>
              <a:rPr lang="en-US" sz="2000" b="1" dirty="0">
                <a:solidFill>
                  <a:prstClr val="black"/>
                </a:solidFill>
              </a:rPr>
              <a:t> je </a:t>
            </a:r>
            <a:r>
              <a:rPr lang="en-US" sz="2000" b="1" dirty="0" err="1">
                <a:solidFill>
                  <a:prstClr val="black"/>
                </a:solidFill>
              </a:rPr>
              <a:t>vlastiti</a:t>
            </a:r>
            <a:r>
              <a:rPr lang="en-US" sz="2000" b="1" dirty="0">
                <a:solidFill>
                  <a:prstClr val="black"/>
                </a:solidFill>
              </a:rPr>
              <a:t> </a:t>
            </a:r>
            <a:r>
              <a:rPr lang="en-US" sz="2000" b="1" dirty="0" err="1">
                <a:solidFill>
                  <a:prstClr val="black"/>
                </a:solidFill>
              </a:rPr>
              <a:t>život</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teško</a:t>
            </a:r>
            <a:r>
              <a:rPr lang="en-US" sz="2000" b="1" dirty="0">
                <a:solidFill>
                  <a:prstClr val="black"/>
                </a:solidFill>
              </a:rPr>
              <a:t> se </a:t>
            </a:r>
            <a:r>
              <a:rPr lang="en-US" sz="2000" b="1" dirty="0" err="1">
                <a:solidFill>
                  <a:prstClr val="black"/>
                </a:solidFill>
              </a:rPr>
              <a:t>razbolio</a:t>
            </a:r>
            <a:r>
              <a:rPr lang="en-US" sz="2000" b="1" dirty="0">
                <a:solidFill>
                  <a:prstClr val="black"/>
                </a:solidFill>
              </a:rPr>
              <a:t> (Filip 2</a:t>
            </a:r>
            <a:r>
              <a:rPr lang="hr-BA" sz="2000" b="1" dirty="0">
                <a:solidFill>
                  <a:prstClr val="black"/>
                </a:solidFill>
              </a:rPr>
              <a:t>,</a:t>
            </a:r>
            <a:r>
              <a:rPr lang="en-US" sz="2000" b="1" dirty="0">
                <a:solidFill>
                  <a:prstClr val="black"/>
                </a:solidFill>
              </a:rPr>
              <a:t>27</a:t>
            </a:r>
            <a:r>
              <a:rPr lang="hr-BA" sz="2000" b="1" dirty="0">
                <a:solidFill>
                  <a:prstClr val="black"/>
                </a:solidFill>
              </a:rPr>
              <a:t>.30).</a:t>
            </a:r>
            <a:r>
              <a:rPr lang="en-US" sz="2000" b="1" dirty="0">
                <a:solidFill>
                  <a:prstClr val="black"/>
                </a:solidFill>
              </a:rPr>
              <a:t> Kad </a:t>
            </a:r>
            <a:r>
              <a:rPr lang="en-US" sz="2000" b="1" dirty="0" err="1">
                <a:solidFill>
                  <a:prstClr val="black"/>
                </a:solidFill>
              </a:rPr>
              <a:t>su</a:t>
            </a:r>
            <a:r>
              <a:rPr lang="en-US" sz="2000" b="1" dirty="0">
                <a:solidFill>
                  <a:prstClr val="black"/>
                </a:solidFill>
              </a:rPr>
              <a:t> </a:t>
            </a:r>
            <a:r>
              <a:rPr lang="en-US" sz="2000" b="1" dirty="0" err="1">
                <a:solidFill>
                  <a:prstClr val="black"/>
                </a:solidFill>
              </a:rPr>
              <a:t>Filipljani</a:t>
            </a:r>
            <a:r>
              <a:rPr lang="en-US" sz="2000" b="1" dirty="0">
                <a:solidFill>
                  <a:prstClr val="black"/>
                </a:solidFill>
              </a:rPr>
              <a:t> to </a:t>
            </a:r>
            <a:r>
              <a:rPr lang="en-US" sz="2000" b="1" dirty="0" err="1">
                <a:solidFill>
                  <a:prstClr val="black"/>
                </a:solidFill>
              </a:rPr>
              <a:t>čuli</a:t>
            </a:r>
            <a:r>
              <a:rPr lang="en-US" sz="2000" b="1" dirty="0">
                <a:solidFill>
                  <a:prstClr val="black"/>
                </a:solidFill>
              </a:rPr>
              <a:t>, </a:t>
            </a:r>
            <a:r>
              <a:rPr lang="en-US" sz="2000" b="1" dirty="0" err="1">
                <a:solidFill>
                  <a:prstClr val="black"/>
                </a:solidFill>
              </a:rPr>
              <a:t>zabrinuli</a:t>
            </a:r>
            <a:r>
              <a:rPr lang="en-US" sz="2000" b="1" dirty="0">
                <a:solidFill>
                  <a:prstClr val="black"/>
                </a:solidFill>
              </a:rPr>
              <a:t> </a:t>
            </a:r>
            <a:r>
              <a:rPr lang="en-US" sz="2000" b="1" dirty="0" err="1">
                <a:solidFill>
                  <a:prstClr val="black"/>
                </a:solidFill>
              </a:rPr>
              <a:t>su</a:t>
            </a:r>
            <a:r>
              <a:rPr lang="en-US" sz="2000" b="1" dirty="0">
                <a:solidFill>
                  <a:prstClr val="black"/>
                </a:solidFill>
              </a:rPr>
              <a:t> se za </a:t>
            </a:r>
            <a:r>
              <a:rPr lang="en-US" sz="2000" b="1" dirty="0" err="1">
                <a:solidFill>
                  <a:prstClr val="black"/>
                </a:solidFill>
              </a:rPr>
              <a:t>njega</a:t>
            </a:r>
            <a:r>
              <a:rPr lang="en-US" sz="2000" b="1" dirty="0">
                <a:solidFill>
                  <a:prstClr val="black"/>
                </a:solidFill>
              </a:rPr>
              <a:t>. To je bio </a:t>
            </a:r>
            <a:r>
              <a:rPr lang="en-US" sz="2000" b="1" dirty="0" err="1">
                <a:solidFill>
                  <a:prstClr val="black"/>
                </a:solidFill>
              </a:rPr>
              <a:t>glavni</a:t>
            </a:r>
            <a:r>
              <a:rPr lang="en-US" sz="2000" b="1" dirty="0">
                <a:solidFill>
                  <a:prstClr val="black"/>
                </a:solidFill>
              </a:rPr>
              <a:t> </a:t>
            </a:r>
            <a:r>
              <a:rPr lang="en-US" sz="2000" b="1" dirty="0" err="1">
                <a:solidFill>
                  <a:prstClr val="black"/>
                </a:solidFill>
              </a:rPr>
              <a:t>razlog</a:t>
            </a:r>
            <a:r>
              <a:rPr lang="en-US" sz="2000" b="1" dirty="0">
                <a:solidFill>
                  <a:prstClr val="black"/>
                </a:solidFill>
              </a:rPr>
              <a:t> </a:t>
            </a:r>
            <a:r>
              <a:rPr lang="en-US" sz="2000" b="1" dirty="0" err="1">
                <a:solidFill>
                  <a:prstClr val="black"/>
                </a:solidFill>
              </a:rPr>
              <a:t>zašto</a:t>
            </a:r>
            <a:r>
              <a:rPr lang="en-US" sz="2000" b="1" dirty="0">
                <a:solidFill>
                  <a:prstClr val="black"/>
                </a:solidFill>
              </a:rPr>
              <a:t> je Pavao </a:t>
            </a:r>
            <a:r>
              <a:rPr lang="en-US" sz="2000" b="1" dirty="0" err="1">
                <a:solidFill>
                  <a:prstClr val="black"/>
                </a:solidFill>
              </a:rPr>
              <a:t>odlučio</a:t>
            </a:r>
            <a:r>
              <a:rPr lang="en-US" sz="2000" b="1" dirty="0">
                <a:solidFill>
                  <a:prstClr val="black"/>
                </a:solidFill>
              </a:rPr>
              <a:t> </a:t>
            </a:r>
            <a:r>
              <a:rPr lang="en-US" sz="2000" b="1" dirty="0" err="1">
                <a:solidFill>
                  <a:prstClr val="black"/>
                </a:solidFill>
              </a:rPr>
              <a:t>poslati</a:t>
            </a:r>
            <a:r>
              <a:rPr lang="en-US" sz="2000" b="1" dirty="0">
                <a:solidFill>
                  <a:prstClr val="black"/>
                </a:solidFill>
              </a:rPr>
              <a:t> ga da </a:t>
            </a:r>
            <a:r>
              <a:rPr lang="en-US" sz="2000" b="1" dirty="0" err="1">
                <a:solidFill>
                  <a:prstClr val="black"/>
                </a:solidFill>
              </a:rPr>
              <a:t>im</a:t>
            </a:r>
            <a:r>
              <a:rPr lang="en-US" sz="2000" b="1" dirty="0">
                <a:solidFill>
                  <a:prstClr val="black"/>
                </a:solidFill>
              </a:rPr>
              <a:t> </a:t>
            </a:r>
            <a:r>
              <a:rPr lang="en-US" sz="2000" b="1" dirty="0" err="1">
                <a:solidFill>
                  <a:prstClr val="black"/>
                </a:solidFill>
              </a:rPr>
              <a:t>preda</a:t>
            </a:r>
            <a:r>
              <a:rPr lang="en-US" sz="2000" b="1" dirty="0">
                <a:solidFill>
                  <a:prstClr val="black"/>
                </a:solidFill>
              </a:rPr>
              <a:t> </a:t>
            </a:r>
            <a:r>
              <a:rPr lang="en-US" sz="2000" b="1" dirty="0" err="1">
                <a:solidFill>
                  <a:prstClr val="black"/>
                </a:solidFill>
              </a:rPr>
              <a:t>poslanicu</a:t>
            </a:r>
            <a:r>
              <a:rPr lang="en-US" sz="2000" b="1" dirty="0">
                <a:solidFill>
                  <a:prstClr val="black"/>
                </a:solidFill>
              </a:rPr>
              <a:t> (Filip</a:t>
            </a:r>
            <a:r>
              <a:rPr lang="hr-BA" sz="2000" b="1" dirty="0">
                <a:solidFill>
                  <a:prstClr val="black"/>
                </a:solidFill>
              </a:rPr>
              <a:t>.</a:t>
            </a:r>
            <a:r>
              <a:rPr lang="en-US" sz="2000" b="1" dirty="0">
                <a:solidFill>
                  <a:prstClr val="black"/>
                </a:solidFill>
              </a:rPr>
              <a:t> 2,26</a:t>
            </a:r>
            <a:r>
              <a:rPr lang="hr-BA" sz="2000" b="1" dirty="0">
                <a:solidFill>
                  <a:prstClr val="black"/>
                </a:solidFill>
              </a:rPr>
              <a:t>.</a:t>
            </a:r>
            <a:r>
              <a:rPr lang="en-US" sz="2000" b="1" dirty="0">
                <a:solidFill>
                  <a:prstClr val="black"/>
                </a:solidFill>
              </a:rPr>
              <a:t>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642819"/>
            <a:ext cx="8731966" cy="707886"/>
          </a:xfrm>
          <a:prstGeom prst="rect">
            <a:avLst/>
          </a:prstGeom>
          <a:noFill/>
        </p:spPr>
        <p:txBody>
          <a:bodyPr wrap="square">
            <a:spAutoFit/>
          </a:bodyPr>
          <a:lstStyle/>
          <a:p>
            <a:pPr lvl="0">
              <a:spcBef>
                <a:spcPts val="600"/>
              </a:spcBef>
              <a:defRPr/>
            </a:pPr>
            <a:r>
              <a:rPr lang="en-US" sz="2000" b="1" dirty="0">
                <a:solidFill>
                  <a:prstClr val="black"/>
                </a:solidFill>
              </a:rPr>
              <a:t>Epafrodit </a:t>
            </a:r>
            <a:r>
              <a:rPr lang="en-US" sz="2000" b="1" dirty="0" err="1">
                <a:solidFill>
                  <a:prstClr val="black"/>
                </a:solidFill>
              </a:rPr>
              <a:t>nije</a:t>
            </a:r>
            <a:r>
              <a:rPr lang="en-US" sz="2000" b="1" dirty="0">
                <a:solidFill>
                  <a:prstClr val="black"/>
                </a:solidFill>
              </a:rPr>
              <a:t> </a:t>
            </a:r>
            <a:r>
              <a:rPr lang="en-US" sz="2000" b="1" dirty="0" err="1">
                <a:solidFill>
                  <a:prstClr val="black"/>
                </a:solidFill>
              </a:rPr>
              <a:t>samo</a:t>
            </a:r>
            <a:r>
              <a:rPr lang="en-US" sz="2000" b="1" dirty="0">
                <a:solidFill>
                  <a:prstClr val="black"/>
                </a:solidFill>
              </a:rPr>
              <a:t> </a:t>
            </a:r>
            <a:r>
              <a:rPr lang="en-US" sz="2000" b="1" dirty="0" err="1">
                <a:solidFill>
                  <a:prstClr val="black"/>
                </a:solidFill>
              </a:rPr>
              <a:t>pružao</a:t>
            </a:r>
            <a:r>
              <a:rPr lang="en-US" sz="2000" b="1" dirty="0">
                <a:solidFill>
                  <a:prstClr val="black"/>
                </a:solidFill>
              </a:rPr>
              <a:t> </a:t>
            </a:r>
            <a:r>
              <a:rPr lang="en-US" sz="2000" b="1" dirty="0" err="1">
                <a:solidFill>
                  <a:prstClr val="black"/>
                </a:solidFill>
              </a:rPr>
              <a:t>pomoć</a:t>
            </a:r>
            <a:r>
              <a:rPr lang="en-US" sz="2000" b="1" dirty="0">
                <a:solidFill>
                  <a:prstClr val="black"/>
                </a:solidFill>
              </a:rPr>
              <a:t>, </a:t>
            </a:r>
            <a:r>
              <a:rPr lang="en-US" sz="2000" b="1" dirty="0" err="1">
                <a:solidFill>
                  <a:prstClr val="black"/>
                </a:solidFill>
              </a:rPr>
              <a:t>već</a:t>
            </a:r>
            <a:r>
              <a:rPr lang="en-US" sz="2000" b="1" dirty="0">
                <a:solidFill>
                  <a:prstClr val="black"/>
                </a:solidFill>
              </a:rPr>
              <a:t> je </a:t>
            </a:r>
            <a:r>
              <a:rPr lang="en-US" sz="2000" b="1" dirty="0" err="1">
                <a:solidFill>
                  <a:prstClr val="black"/>
                </a:solidFill>
              </a:rPr>
              <a:t>pratio</a:t>
            </a:r>
            <a:r>
              <a:rPr lang="en-US" sz="2000" b="1" dirty="0">
                <a:solidFill>
                  <a:prstClr val="black"/>
                </a:solidFill>
              </a:rPr>
              <a:t> Pavla, </a:t>
            </a:r>
            <a:r>
              <a:rPr lang="en-US" sz="2000" b="1" dirty="0" err="1">
                <a:solidFill>
                  <a:prstClr val="black"/>
                </a:solidFill>
              </a:rPr>
              <a:t>pomagao</a:t>
            </a:r>
            <a:r>
              <a:rPr lang="en-US" sz="2000" b="1" dirty="0">
                <a:solidFill>
                  <a:prstClr val="black"/>
                </a:solidFill>
              </a:rPr>
              <a:t> mu u </a:t>
            </a:r>
            <a:r>
              <a:rPr lang="en-US" sz="2000" b="1" dirty="0" err="1">
                <a:solidFill>
                  <a:prstClr val="black"/>
                </a:solidFill>
              </a:rPr>
              <a:t>potrebama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surađivao</a:t>
            </a:r>
            <a:r>
              <a:rPr lang="en-US" sz="2000" b="1" dirty="0">
                <a:solidFill>
                  <a:prstClr val="black"/>
                </a:solidFill>
              </a:rPr>
              <a:t> s </a:t>
            </a:r>
            <a:r>
              <a:rPr lang="en-US" sz="2000" b="1" dirty="0" err="1">
                <a:solidFill>
                  <a:prstClr val="black"/>
                </a:solidFill>
              </a:rPr>
              <a:t>njim</a:t>
            </a:r>
            <a:r>
              <a:rPr lang="en-US" sz="2000" b="1" dirty="0">
                <a:solidFill>
                  <a:prstClr val="black"/>
                </a:solidFill>
              </a:rPr>
              <a:t> u </a:t>
            </a:r>
            <a:r>
              <a:rPr lang="en-US" sz="2000" b="1" dirty="0" err="1">
                <a:solidFill>
                  <a:prstClr val="black"/>
                </a:solidFill>
              </a:rPr>
              <a:t>širenju</a:t>
            </a:r>
            <a:r>
              <a:rPr lang="en-US" sz="2000" b="1" dirty="0">
                <a:solidFill>
                  <a:prstClr val="black"/>
                </a:solidFill>
              </a:rPr>
              <a:t> </a:t>
            </a:r>
            <a:r>
              <a:rPr lang="hr-BA" sz="2000" b="1" dirty="0">
                <a:solidFill>
                  <a:prstClr val="black"/>
                </a:solidFill>
              </a:rPr>
              <a:t>E</a:t>
            </a:r>
            <a:r>
              <a:rPr lang="en-US" sz="2000" b="1" dirty="0" err="1">
                <a:solidFill>
                  <a:prstClr val="black"/>
                </a:solidFill>
              </a:rPr>
              <a:t>vanđelja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438095"/>
            <a:ext cx="4958939" cy="1015663"/>
          </a:xfrm>
          <a:prstGeom prst="rect">
            <a:avLst/>
          </a:prstGeom>
          <a:noFill/>
        </p:spPr>
        <p:txBody>
          <a:bodyPr wrap="square">
            <a:spAutoFit/>
          </a:bodyPr>
          <a:lstStyle/>
          <a:p>
            <a:pPr lvl="0">
              <a:spcBef>
                <a:spcPts val="600"/>
              </a:spcBef>
              <a:defRPr/>
            </a:pPr>
            <a:r>
              <a:rPr lang="en-US" sz="2000" b="1" dirty="0">
                <a:solidFill>
                  <a:prstClr val="black"/>
                </a:solidFill>
              </a:rPr>
              <a:t>Pavao </a:t>
            </a:r>
            <a:r>
              <a:rPr lang="en-US" sz="2000" b="1" dirty="0" err="1">
                <a:solidFill>
                  <a:prstClr val="black"/>
                </a:solidFill>
              </a:rPr>
              <a:t>moli</a:t>
            </a:r>
            <a:r>
              <a:rPr lang="en-US" sz="2000" b="1" dirty="0">
                <a:solidFill>
                  <a:prstClr val="black"/>
                </a:solidFill>
              </a:rPr>
              <a:t> „</a:t>
            </a:r>
            <a:r>
              <a:rPr lang="hr-BA" sz="2000" b="1" dirty="0">
                <a:solidFill>
                  <a:prstClr val="black"/>
                </a:solidFill>
              </a:rPr>
              <a:t>Primite ga...</a:t>
            </a:r>
            <a:r>
              <a:rPr lang="en-US" sz="2000" b="1" dirty="0">
                <a:solidFill>
                  <a:prstClr val="black"/>
                </a:solidFill>
              </a:rPr>
              <a:t> </a:t>
            </a:r>
            <a:r>
              <a:rPr lang="en-US" sz="2000" b="1" dirty="0" err="1">
                <a:solidFill>
                  <a:prstClr val="black"/>
                </a:solidFill>
              </a:rPr>
              <a:t>Poštuj</a:t>
            </a:r>
            <a:r>
              <a:rPr lang="hr-BA" sz="2000" b="1" dirty="0">
                <a:solidFill>
                  <a:prstClr val="black"/>
                </a:solidFill>
              </a:rPr>
              <a:t>ući takve</a:t>
            </a:r>
            <a:r>
              <a:rPr lang="en-US" sz="2000" b="1" dirty="0">
                <a:solidFill>
                  <a:prstClr val="black"/>
                </a:solidFill>
              </a:rPr>
              <a:t> </a:t>
            </a:r>
            <a:r>
              <a:rPr lang="en-US" sz="2000" b="1" dirty="0" err="1">
                <a:solidFill>
                  <a:prstClr val="black"/>
                </a:solidFill>
              </a:rPr>
              <a:t>ljude</a:t>
            </a:r>
            <a:r>
              <a:rPr lang="en-US" sz="2000" b="1" dirty="0">
                <a:solidFill>
                  <a:prstClr val="black"/>
                </a:solidFill>
              </a:rPr>
              <a:t>" (Fil</a:t>
            </a:r>
            <a:r>
              <a:rPr lang="hr-BA" sz="2000" b="1" dirty="0">
                <a:solidFill>
                  <a:prstClr val="black"/>
                </a:solidFill>
              </a:rPr>
              <a:t>ip</a:t>
            </a:r>
            <a:r>
              <a:rPr lang="en-US" sz="2000" b="1" dirty="0">
                <a:solidFill>
                  <a:prstClr val="black"/>
                </a:solidFill>
              </a:rPr>
              <a:t>. 2</a:t>
            </a:r>
            <a:r>
              <a:rPr lang="hr-BA" sz="2000" b="1" dirty="0">
                <a:solidFill>
                  <a:prstClr val="black"/>
                </a:solidFill>
              </a:rPr>
              <a:t>,</a:t>
            </a:r>
            <a:r>
              <a:rPr lang="en-US" sz="2000" b="1" dirty="0">
                <a:solidFill>
                  <a:prstClr val="black"/>
                </a:solidFill>
              </a:rPr>
              <a:t>29</a:t>
            </a:r>
            <a:r>
              <a:rPr lang="hr-BA" sz="2000" b="1" dirty="0">
                <a:solidFill>
                  <a:prstClr val="black"/>
                </a:solidFill>
              </a:rPr>
              <a:t> SHP</a:t>
            </a:r>
            <a:r>
              <a:rPr lang="en-US" sz="2000" b="1" dirty="0">
                <a:solidFill>
                  <a:prstClr val="black"/>
                </a:solidFill>
              </a:rPr>
              <a:t>). Epafrodit je </a:t>
            </a:r>
            <a:r>
              <a:rPr lang="en-US" sz="2000" b="1" dirty="0" err="1">
                <a:solidFill>
                  <a:prstClr val="black"/>
                </a:solidFill>
              </a:rPr>
              <a:t>nesumnjivo</a:t>
            </a:r>
            <a:r>
              <a:rPr lang="en-US" sz="2000" b="1" dirty="0">
                <a:solidFill>
                  <a:prstClr val="black"/>
                </a:solidFill>
              </a:rPr>
              <a:t> bio </a:t>
            </a:r>
            <a:r>
              <a:rPr lang="en-US" sz="2000" b="1" dirty="0" err="1">
                <a:solidFill>
                  <a:prstClr val="black"/>
                </a:solidFill>
              </a:rPr>
              <a:t>vjerni</a:t>
            </a:r>
            <a:r>
              <a:rPr lang="en-US" sz="2000" b="1" dirty="0">
                <a:solidFill>
                  <a:prstClr val="black"/>
                </a:solidFill>
              </a:rPr>
              <a:t> </a:t>
            </a:r>
            <a:r>
              <a:rPr lang="en-US" sz="2000" b="1" dirty="0" err="1">
                <a:solidFill>
                  <a:prstClr val="black"/>
                </a:solidFill>
              </a:rPr>
              <a:t>kršćanin</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140299" y="988776"/>
            <a:ext cx="7797521" cy="4154984"/>
          </a:xfrm>
          <a:prstGeom prst="rect">
            <a:avLst/>
          </a:prstGeom>
          <a:noFill/>
        </p:spPr>
        <p:txBody>
          <a:bodyPr wrap="square">
            <a:spAutoFit/>
          </a:bodyPr>
          <a:lstStyle/>
          <a:p>
            <a:pPr lvl="0" algn="just">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400" b="1" dirty="0">
                <a:solidFill>
                  <a:prstClr val="black"/>
                </a:solidFill>
                <a:latin typeface="Constantia" panose="02030602050306030303" pitchFamily="18" charset="0"/>
              </a:rPr>
              <a:t>Dok Isus, </a:t>
            </a:r>
            <a:r>
              <a:rPr lang="en-US" sz="2400" b="1" dirty="0" err="1">
                <a:solidFill>
                  <a:prstClr val="black"/>
                </a:solidFill>
                <a:latin typeface="Constantia" panose="02030602050306030303" pitchFamily="18" charset="0"/>
              </a:rPr>
              <a:t>naš</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zagovornik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moli</a:t>
            </a:r>
            <a:r>
              <a:rPr lang="en-US" sz="2400" b="1" dirty="0">
                <a:solidFill>
                  <a:prstClr val="black"/>
                </a:solidFill>
                <a:latin typeface="Constantia" panose="02030602050306030303" pitchFamily="18" charset="0"/>
              </a:rPr>
              <a:t> za </a:t>
            </a:r>
            <a:r>
              <a:rPr lang="en-US" sz="2400" b="1" dirty="0" err="1">
                <a:solidFill>
                  <a:prstClr val="black"/>
                </a:solidFill>
                <a:latin typeface="Constantia" panose="02030602050306030303" pitchFamily="18" charset="0"/>
              </a:rPr>
              <a:t>nas</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nebu</a:t>
            </a:r>
            <a:r>
              <a:rPr lang="en-US" sz="2400" b="1" dirty="0">
                <a:solidFill>
                  <a:prstClr val="black"/>
                </a:solidFill>
                <a:latin typeface="Constantia" panose="02030602050306030303" pitchFamily="18" charset="0"/>
              </a:rPr>
              <a:t>, Duh Sveti </a:t>
            </a:r>
            <a:r>
              <a:rPr lang="en-US" sz="2400" b="1" dirty="0" err="1">
                <a:solidFill>
                  <a:prstClr val="black"/>
                </a:solidFill>
                <a:latin typeface="Constantia" panose="02030602050306030303" pitchFamily="18" charset="0"/>
              </a:rPr>
              <a:t>djeluje</a:t>
            </a:r>
            <a:r>
              <a:rPr lang="en-US" sz="2400" b="1" dirty="0">
                <a:solidFill>
                  <a:prstClr val="black"/>
                </a:solidFill>
                <a:latin typeface="Constantia" panose="02030602050306030303" pitchFamily="18" charset="0"/>
              </a:rPr>
              <a:t> u nama, </a:t>
            </a:r>
            <a:r>
              <a:rPr lang="hr-BA" sz="2400" b="1" dirty="0">
                <a:solidFill>
                  <a:prstClr val="black"/>
                </a:solidFill>
                <a:latin typeface="Constantia" panose="02030602050306030303" pitchFamily="18" charset="0"/>
              </a:rPr>
              <a:t>što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želi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čini</a:t>
            </a:r>
            <a:r>
              <a:rPr lang="en-US" sz="2400" b="1" dirty="0">
                <a:solidFill>
                  <a:prstClr val="black"/>
                </a:solidFill>
                <a:latin typeface="Constantia" panose="02030602050306030303" pitchFamily="18" charset="0"/>
              </a:rPr>
              <a:t> po </a:t>
            </a:r>
            <a:r>
              <a:rPr lang="en-US" sz="2400" b="1" dirty="0" err="1">
                <a:solidFill>
                  <a:prstClr val="black"/>
                </a:solidFill>
                <a:latin typeface="Constantia" panose="02030602050306030303" pitchFamily="18" charset="0"/>
              </a:rPr>
              <a:t>svojoj</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dobroj</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volji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Cijelo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nebo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zanima</a:t>
            </a:r>
            <a:r>
              <a:rPr lang="en-US" sz="2400" b="1" dirty="0">
                <a:solidFill>
                  <a:prstClr val="black"/>
                </a:solidFill>
                <a:latin typeface="Constantia" panose="02030602050306030303" pitchFamily="18" charset="0"/>
              </a:rPr>
              <a:t> s</a:t>
            </a:r>
            <a:r>
              <a:rPr lang="hr-BA" sz="2400" b="1" dirty="0">
                <a:solidFill>
                  <a:prstClr val="black"/>
                </a:solidFill>
                <a:latin typeface="Constantia" panose="02030602050306030303" pitchFamily="18" charset="0"/>
              </a:rPr>
              <a:t>se za s</a:t>
            </a:r>
            <a:r>
              <a:rPr lang="en-US" sz="2400" b="1" dirty="0" err="1">
                <a:solidFill>
                  <a:prstClr val="black"/>
                </a:solidFill>
                <a:latin typeface="Constantia" panose="02030602050306030303" pitchFamily="18" charset="0"/>
              </a:rPr>
              <a:t>pasenje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duše</a:t>
            </a:r>
            <a:r>
              <a:rPr lang="en-US" sz="2400" b="1" dirty="0">
                <a:solidFill>
                  <a:prstClr val="black"/>
                </a:solidFill>
                <a:latin typeface="Constantia" panose="02030602050306030303" pitchFamily="18" charset="0"/>
              </a:rPr>
              <a:t>. Koji </a:t>
            </a:r>
            <a:r>
              <a:rPr lang="en-US" sz="2400" b="1" dirty="0" err="1">
                <a:solidFill>
                  <a:prstClr val="black"/>
                </a:solidFill>
                <a:latin typeface="Constantia" panose="02030602050306030303" pitchFamily="18" charset="0"/>
              </a:rPr>
              <a:t>onda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razlog</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imamo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sumnjati</a:t>
            </a:r>
            <a:r>
              <a:rPr lang="en-US" sz="2400" b="1" dirty="0">
                <a:solidFill>
                  <a:prstClr val="black"/>
                </a:solidFill>
                <a:latin typeface="Constantia" panose="02030602050306030303" pitchFamily="18" charset="0"/>
              </a:rPr>
              <a:t> da </a:t>
            </a:r>
            <a:r>
              <a:rPr lang="en-US" sz="2400" b="1" dirty="0" err="1">
                <a:solidFill>
                  <a:prstClr val="black"/>
                </a:solidFill>
                <a:latin typeface="Constantia" panose="02030602050306030303" pitchFamily="18" charset="0"/>
              </a:rPr>
              <a:t>će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nam</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Gospodin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pomoći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pomaže</a:t>
            </a:r>
            <a:r>
              <a:rPr lang="en-US" sz="2400" b="1" dirty="0">
                <a:solidFill>
                  <a:prstClr val="black"/>
                </a:solidFill>
                <a:latin typeface="Constantia" panose="02030602050306030303" pitchFamily="18" charset="0"/>
              </a:rPr>
              <a:t>? Mi koji </a:t>
            </a:r>
            <a:r>
              <a:rPr lang="en-US" sz="2400" b="1" dirty="0" err="1">
                <a:solidFill>
                  <a:prstClr val="black"/>
                </a:solidFill>
                <a:latin typeface="Constantia" panose="02030602050306030303" pitchFamily="18" charset="0"/>
              </a:rPr>
              <a:t>podučavamo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narod</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moramo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imati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vitalnu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povezanost</a:t>
            </a:r>
            <a:r>
              <a:rPr lang="en-US" sz="2400" b="1" dirty="0">
                <a:solidFill>
                  <a:prstClr val="black"/>
                </a:solidFill>
                <a:latin typeface="Constantia" panose="02030602050306030303" pitchFamily="18" charset="0"/>
              </a:rPr>
              <a:t> s </a:t>
            </a:r>
            <a:r>
              <a:rPr lang="en-US" sz="2400" b="1" dirty="0" err="1">
                <a:solidFill>
                  <a:prstClr val="black"/>
                </a:solidFill>
                <a:latin typeface="Constantia" panose="02030602050306030303" pitchFamily="18" charset="0"/>
              </a:rPr>
              <a:t>Bogom</a:t>
            </a:r>
            <a:r>
              <a:rPr lang="en-US" sz="2400" b="1" dirty="0">
                <a:solidFill>
                  <a:prstClr val="black"/>
                </a:solidFill>
                <a:latin typeface="Constantia" panose="02030602050306030303" pitchFamily="18" charset="0"/>
              </a:rPr>
              <a:t>. U </a:t>
            </a:r>
            <a:r>
              <a:rPr lang="en-US" sz="2400" b="1" dirty="0" err="1">
                <a:solidFill>
                  <a:prstClr val="black"/>
                </a:solidFill>
                <a:latin typeface="Constantia" panose="02030602050306030303" pitchFamily="18" charset="0"/>
              </a:rPr>
              <a:t>Duhu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Riječi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trebali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bismo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biti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narodu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kao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izvor</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jer</a:t>
            </a:r>
            <a:r>
              <a:rPr lang="en-US" sz="2400" b="1" dirty="0">
                <a:solidFill>
                  <a:prstClr val="black"/>
                </a:solidFill>
                <a:latin typeface="Constantia" panose="02030602050306030303" pitchFamily="18" charset="0"/>
              </a:rPr>
              <a:t> je Krist u nama </a:t>
            </a:r>
            <a:r>
              <a:rPr lang="en-US" sz="2400" b="1" dirty="0" err="1">
                <a:solidFill>
                  <a:prstClr val="black"/>
                </a:solidFill>
                <a:latin typeface="Constantia" panose="02030602050306030303" pitchFamily="18" charset="0"/>
              </a:rPr>
              <a:t>izvor</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vode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koj</a:t>
            </a:r>
            <a:r>
              <a:rPr lang="hr-BA" sz="2400" b="1" dirty="0">
                <a:solidFill>
                  <a:prstClr val="black"/>
                </a:solidFill>
                <a:latin typeface="Constantia" panose="02030602050306030303" pitchFamily="18" charset="0"/>
              </a:rPr>
              <a: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izvire</a:t>
            </a:r>
            <a:r>
              <a:rPr lang="en-US" sz="2400" b="1" dirty="0">
                <a:solidFill>
                  <a:prstClr val="black"/>
                </a:solidFill>
                <a:latin typeface="Constantia" panose="02030602050306030303" pitchFamily="18" charset="0"/>
              </a:rPr>
              <a:t> u </a:t>
            </a:r>
            <a:r>
              <a:rPr lang="en-US" sz="2400" b="1" dirty="0" err="1">
                <a:solidFill>
                  <a:prstClr val="black"/>
                </a:solidFill>
                <a:latin typeface="Constantia" panose="02030602050306030303" pitchFamily="18" charset="0"/>
              </a:rPr>
              <a:t>vječni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život</a:t>
            </a:r>
            <a:r>
              <a:rPr lang="en-US" sz="2400" b="1" dirty="0">
                <a:solidFill>
                  <a:prstClr val="black"/>
                </a:solidFill>
                <a:latin typeface="Constantia" panose="02030602050306030303" pitchFamily="18" charset="0"/>
              </a:rPr>
              <a:t>. Tuga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bol</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mogu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testirati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naše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strpljenje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vjeru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ali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sjaj</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prisutnosti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Nevidljivog</a:t>
            </a:r>
            <a:r>
              <a:rPr lang="en-US" sz="2400" b="1" dirty="0">
                <a:solidFill>
                  <a:prstClr val="black"/>
                </a:solidFill>
                <a:latin typeface="Constantia" panose="02030602050306030303" pitchFamily="18" charset="0"/>
              </a:rPr>
              <a:t> je s nama,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moramo</a:t>
            </a:r>
            <a:r>
              <a:rPr lang="en-US" sz="2400" b="1" dirty="0">
                <a:solidFill>
                  <a:prstClr val="black"/>
                </a:solidFill>
                <a:latin typeface="Constantia" panose="02030602050306030303" pitchFamily="18" charset="0"/>
              </a:rPr>
              <a:t> se </a:t>
            </a:r>
            <a:r>
              <a:rPr lang="en-US" sz="2400" b="1" dirty="0" err="1">
                <a:solidFill>
                  <a:prstClr val="black"/>
                </a:solidFill>
                <a:latin typeface="Constantia" panose="02030602050306030303" pitchFamily="18" charset="0"/>
              </a:rPr>
              <a:t>sakriti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iza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Isusa</a:t>
            </a:r>
            <a:r>
              <a:rPr lang="en-US" sz="2400" b="1" dirty="0">
                <a:solidFill>
                  <a:prstClr val="black"/>
                </a:solidFill>
                <a:latin typeface="Constantia" panose="02030602050306030303" pitchFamily="18" charset="0"/>
              </a:rPr>
              <a:t>."</a:t>
            </a: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5931016" y="6110749"/>
            <a:ext cx="4142994" cy="338554"/>
          </a:xfrm>
          <a:prstGeom prst="rect">
            <a:avLst/>
          </a:prstGeom>
          <a:noFill/>
        </p:spPr>
        <p:txBody>
          <a:bodyPr wrap="none" rtlCol="0">
            <a:spAutoFit/>
          </a:bodyPr>
          <a:lstStyle/>
          <a:p>
            <a:pPr lvl="0" algn="r">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hr-BA" sz="1600" b="1" i="0" u="none" strike="noStrike" kern="1200" cap="none" spc="0" normalizeH="0" baseline="0" noProof="0" dirty="0">
                <a:ln>
                  <a:noFill/>
                </a:ln>
                <a:solidFill>
                  <a:prstClr val="black"/>
                </a:solidFill>
                <a:effectLst/>
                <a:uLnTx/>
                <a:uFillTx/>
                <a:latin typeface="Aptos" panose="02110004020202020204"/>
                <a:ea typeface="+mn-ea"/>
                <a:cs typeface="+mn-cs"/>
              </a:rPr>
              <a:t>llen</a:t>
            </a:r>
            <a:r>
              <a:rPr kumimoji="0" lang="hr-BA" sz="1600" b="1" i="0" u="none" strike="noStrike" kern="1200" cap="none" spc="0" normalizeH="0" noProof="0" dirty="0">
                <a:ln>
                  <a:noFill/>
                </a:ln>
                <a:solidFill>
                  <a:prstClr val="black"/>
                </a:solidFill>
                <a:effectLst/>
                <a:uLnTx/>
                <a:uFillTx/>
                <a:latin typeface="Aptos" panose="02110004020202020204"/>
                <a:ea typeface="+mn-ea"/>
                <a:cs typeface="+mn-cs"/>
              </a:rPr>
              <a:t> G. White, </a:t>
            </a:r>
            <a:r>
              <a:rPr lang="hr-BA" sz="1600" i="1" noProof="0" dirty="0">
                <a:solidFill>
                  <a:prstClr val="black"/>
                </a:solidFill>
              </a:rPr>
              <a:t>Prim</a:t>
            </a:r>
            <a:r>
              <a:rPr lang="en-US" sz="1600" i="1" dirty="0">
                <a:solidFill>
                  <a:prstClr val="black"/>
                </a:solidFill>
              </a:rPr>
              <a:t>it </a:t>
            </a:r>
            <a:r>
              <a:rPr lang="en-US" sz="1600" i="1" dirty="0" err="1">
                <a:solidFill>
                  <a:prstClr val="black"/>
                </a:solidFill>
              </a:rPr>
              <a:t>ćete</a:t>
            </a:r>
            <a:r>
              <a:rPr lang="hr-BA" sz="1600" i="1" dirty="0">
                <a:solidFill>
                  <a:prstClr val="black"/>
                </a:solidFill>
              </a:rPr>
              <a:t> </a:t>
            </a:r>
            <a:r>
              <a:rPr lang="hr-BA" sz="1600" i="1" dirty="0">
                <a:solidFill>
                  <a:prstClr val="black"/>
                </a:solidFill>
                <a:latin typeface="Aptos" panose="02110004020202020204"/>
              </a:rPr>
              <a:t>Silu</a:t>
            </a:r>
            <a:r>
              <a:rPr kumimoji="0" lang="en" sz="1600" i="1" u="none" strike="noStrike" kern="1200" cap="none" spc="0" normalizeH="0" baseline="0" noProof="0" dirty="0">
                <a:ln>
                  <a:noFill/>
                </a:ln>
                <a:solidFill>
                  <a:prstClr val="black"/>
                </a:solidFill>
                <a:effectLst/>
                <a:uLnTx/>
                <a:uFillTx/>
                <a:latin typeface="Aptos" panose="02110004020202020204"/>
              </a:rPr>
              <a:t>,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8</a:t>
            </a:r>
            <a:r>
              <a:rPr lang="hr-BA" sz="1600" b="1" dirty="0">
                <a:solidFill>
                  <a:prstClr val="black"/>
                </a:solidFill>
                <a:latin typeface="Aptos" panose="02110004020202020204"/>
              </a:rPr>
              <a:t>. prosinca</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13158" y="444843"/>
            <a:ext cx="5712168" cy="467820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lang="hr-BA" sz="3200" b="1" dirty="0">
                <a:ln w="12700" cmpd="sng">
                  <a:noFill/>
                  <a:prstDash val="solid"/>
                </a:ln>
                <a:solidFill>
                  <a:srgbClr val="6F5839"/>
                </a:solidFill>
                <a:latin typeface="Comic Sans MS" panose="030F0702030302020204" pitchFamily="66" charset="0"/>
              </a:rPr>
              <a:t>Sve činite bez mrmljanja i raspravljanja, da budete besprijekorni i bezazleni sinovi Božji bez prijekora usred izobličenog i izopačenog naroda, u kojem svijetlite kao svijetla u svijetu</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lang="hr-BA" sz="3200" b="1" dirty="0">
                <a:ln w="12700" cmpd="sng">
                  <a:noFill/>
                  <a:prstDash val="solid"/>
                </a:ln>
                <a:solidFill>
                  <a:srgbClr val="6F5839"/>
                </a:solidFill>
                <a:latin typeface="Comic Sans MS" panose="030F0702030302020204" pitchFamily="66" charset="0"/>
              </a:rPr>
              <a:t>Filipljanima</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a:t>
            </a:r>
            <a:r>
              <a:rPr kumimoji="0" lang="hr-BA"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14</a:t>
            </a:r>
            <a:r>
              <a:rPr kumimoji="0" lang="hr-BA"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15, NKJV</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lvl="0">
              <a:spcBef>
                <a:spcPts val="600"/>
              </a:spcBef>
              <a:defRPr/>
            </a:pPr>
            <a:r>
              <a:rPr lang="en-US" sz="2000" b="1" dirty="0">
                <a:solidFill>
                  <a:srgbClr val="FFFF66"/>
                </a:solidFill>
                <a:effectLst>
                  <a:outerShdw blurRad="38100" dist="38100" dir="2700000" algn="tl">
                    <a:srgbClr val="000000">
                      <a:alpha val="43137"/>
                    </a:srgbClr>
                  </a:outerShdw>
                </a:effectLst>
                <a:highlight>
                  <a:srgbClr val="D73E9E"/>
                </a:highlight>
              </a:rPr>
              <a:t> </a:t>
            </a:r>
            <a:r>
              <a:rPr lang="en-US" sz="2000" b="1" dirty="0" err="1">
                <a:solidFill>
                  <a:srgbClr val="FFFF66"/>
                </a:solidFill>
                <a:effectLst>
                  <a:outerShdw blurRad="38100" dist="38100" dir="2700000" algn="tl">
                    <a:srgbClr val="000000">
                      <a:alpha val="43137"/>
                    </a:srgbClr>
                  </a:outerShdw>
                </a:effectLst>
                <a:highlight>
                  <a:srgbClr val="D73E9E"/>
                </a:highlight>
              </a:rPr>
              <a:t>Istaknute</a:t>
            </a:r>
            <a:r>
              <a:rPr lang="en-US" sz="2000" b="1" dirty="0">
                <a:solidFill>
                  <a:srgbClr val="FFFF66"/>
                </a:solidFill>
                <a:effectLst>
                  <a:outerShdw blurRad="38100" dist="38100" dir="2700000" algn="tl">
                    <a:srgbClr val="000000">
                      <a:alpha val="43137"/>
                    </a:srgbClr>
                  </a:outerShdw>
                </a:effectLst>
                <a:highlight>
                  <a:srgbClr val="D73E9E"/>
                </a:highlight>
              </a:rPr>
              <a:t> </a:t>
            </a:r>
            <a:r>
              <a:rPr lang="en-US" sz="2000" b="1" dirty="0" err="1">
                <a:solidFill>
                  <a:srgbClr val="FFFF66"/>
                </a:solidFill>
                <a:effectLst>
                  <a:outerShdw blurRad="38100" dist="38100" dir="2700000" algn="tl">
                    <a:srgbClr val="000000">
                      <a:alpha val="43137"/>
                    </a:srgbClr>
                  </a:outerShdw>
                </a:effectLst>
                <a:highlight>
                  <a:srgbClr val="D73E9E"/>
                </a:highlight>
              </a:rPr>
              <a:t>osobe</a:t>
            </a:r>
            <a:r>
              <a:rPr lang="en-US" sz="2000" b="1" dirty="0">
                <a:solidFill>
                  <a:srgbClr val="FFFF66"/>
                </a:solidFill>
                <a:effectLst>
                  <a:outerShdw blurRad="38100" dist="38100" dir="2700000" algn="tl">
                    <a:srgbClr val="000000">
                      <a:alpha val="43137"/>
                    </a:srgbClr>
                  </a:outerShdw>
                </a:effectLst>
                <a:highlight>
                  <a:srgbClr val="D73E9E"/>
                </a:highlight>
              </a:rPr>
              <a:t> u </a:t>
            </a:r>
            <a:r>
              <a:rPr lang="en-US" sz="2000" b="1" dirty="0" err="1">
                <a:solidFill>
                  <a:srgbClr val="FFFF66"/>
                </a:solidFill>
                <a:effectLst>
                  <a:outerShdw blurRad="38100" dist="38100" dir="2700000" algn="tl">
                    <a:srgbClr val="000000">
                      <a:alpha val="43137"/>
                    </a:srgbClr>
                  </a:outerShdw>
                </a:effectLst>
                <a:highlight>
                  <a:srgbClr val="D73E9E"/>
                </a:highlight>
              </a:rPr>
              <a:t>svijetu</a:t>
            </a:r>
            <a:r>
              <a:rPr lang="en-US" sz="2000" b="1" dirty="0">
                <a:solidFill>
                  <a:srgbClr val="FFFF66"/>
                </a:solidFill>
                <a:effectLst>
                  <a:outerShdw blurRad="38100" dist="38100" dir="2700000" algn="tl">
                    <a:srgbClr val="000000">
                      <a:alpha val="43137"/>
                    </a:srgbClr>
                  </a:outerShdw>
                </a:effectLst>
                <a:highlight>
                  <a:srgbClr val="D73E9E"/>
                </a:highlight>
              </a:rPr>
              <a:t>:</a:t>
            </a:r>
            <a:endParaRPr lang="hr-BA" sz="2000" b="1" dirty="0">
              <a:solidFill>
                <a:srgbClr val="FFFF66"/>
              </a:solidFill>
              <a:effectLst>
                <a:outerShdw blurRad="38100" dist="38100" dir="2700000" algn="tl">
                  <a:srgbClr val="000000">
                    <a:alpha val="43137"/>
                  </a:srgbClr>
                </a:outerShdw>
              </a:effectLst>
              <a:highlight>
                <a:srgbClr val="D73E9E"/>
              </a:highlight>
            </a:endParaRPr>
          </a:p>
          <a:p>
            <a:pPr lvl="0">
              <a:spcBef>
                <a:spcPts val="600"/>
              </a:spcBef>
              <a:defRPr/>
            </a:pPr>
            <a:r>
              <a:rPr kumimoji="0" lang="hr-BA"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ptos" panose="02110004020202020204"/>
                <a:ea typeface="+mn-ea"/>
                <a:cs typeface="+mn-cs"/>
              </a:rPr>
              <a:t>         </a:t>
            </a:r>
            <a:r>
              <a:rPr lang="hr-BA" sz="2000" b="1" dirty="0">
                <a:solidFill>
                  <a:prstClr val="black"/>
                </a:solidFill>
                <a:latin typeface="Aptos" panose="02110004020202020204"/>
              </a:rPr>
              <a:t>Razmišljanje o Bogu (Filipljanima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12-13)</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hr-BA" sz="2000" b="1" dirty="0">
                <a:solidFill>
                  <a:prstClr val="black"/>
                </a:solidFill>
                <a:latin typeface="Aptos" panose="02110004020202020204"/>
              </a:rPr>
              <a:t>Svjetlo u svijetu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14-16)</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hr-BA" sz="2000" b="1" dirty="0">
                <a:solidFill>
                  <a:prstClr val="black"/>
                </a:solidFill>
                <a:latin typeface="Aptos" panose="02110004020202020204"/>
              </a:rPr>
              <a:t>Živa žrtva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17</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18)</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a:t>
            </a:r>
            <a:r>
              <a:rPr lang="hr-BA" sz="2000" b="1" dirty="0">
                <a:solidFill>
                  <a:srgbClr val="FFFF00"/>
                </a:solidFill>
                <a:effectLst>
                  <a:outerShdw blurRad="38100" dist="38100" dir="2700000" algn="tl">
                    <a:srgbClr val="000000">
                      <a:alpha val="43137"/>
                    </a:srgbClr>
                  </a:outerShdw>
                </a:effectLst>
                <a:highlight>
                  <a:srgbClr val="A43DDB"/>
                </a:highlight>
                <a:latin typeface="Aptos" panose="02110004020202020204"/>
              </a:rPr>
              <a:t>Primjeri svjetla</a:t>
            </a: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tej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19-24)</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frodit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25-30)</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70788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hr-BA" sz="2000" b="1" noProof="0" dirty="0">
                <a:solidFill>
                  <a:prstClr val="black"/>
                </a:solidFill>
              </a:rPr>
              <a:t>Vaše</a:t>
            </a:r>
            <a:r>
              <a:rPr lang="en-US" sz="2000" b="1" dirty="0">
                <a:solidFill>
                  <a:prstClr val="black"/>
                </a:solidFill>
              </a:rPr>
              <a:t> </a:t>
            </a:r>
            <a:r>
              <a:rPr lang="en-US" sz="2000" b="1" dirty="0" err="1">
                <a:solidFill>
                  <a:prstClr val="black"/>
                </a:solidFill>
              </a:rPr>
              <a:t>svjetlo</a:t>
            </a:r>
            <a:r>
              <a:rPr lang="en-US" sz="2000" b="1" dirty="0">
                <a:solidFill>
                  <a:prstClr val="black"/>
                </a:solidFill>
              </a:rPr>
              <a:t> </a:t>
            </a:r>
            <a:r>
              <a:rPr lang="hr-BA" sz="2000" b="1" dirty="0">
                <a:solidFill>
                  <a:prstClr val="black"/>
                </a:solidFill>
              </a:rPr>
              <a:t>neka tako za</a:t>
            </a:r>
            <a:r>
              <a:rPr lang="en-US" sz="2000" b="1" dirty="0" err="1">
                <a:solidFill>
                  <a:prstClr val="black"/>
                </a:solidFill>
              </a:rPr>
              <a:t>sja</a:t>
            </a:r>
            <a:r>
              <a:rPr lang="en-US" sz="2000" b="1" dirty="0">
                <a:solidFill>
                  <a:prstClr val="black"/>
                </a:solidFill>
              </a:rPr>
              <a:t> pred </a:t>
            </a:r>
            <a:r>
              <a:rPr lang="hr-BA" sz="2000" b="1" dirty="0">
                <a:solidFill>
                  <a:prstClr val="black"/>
                </a:solidFill>
              </a:rPr>
              <a:t>ljud</a:t>
            </a:r>
            <a:r>
              <a:rPr lang="en-US" sz="2000" b="1" dirty="0" err="1">
                <a:solidFill>
                  <a:prstClr val="black"/>
                </a:solidFill>
              </a:rPr>
              <a:t>ima</a:t>
            </a:r>
            <a:r>
              <a:rPr lang="en-US" sz="2000" b="1" dirty="0">
                <a:solidFill>
                  <a:prstClr val="black"/>
                </a:solidFill>
              </a:rPr>
              <a:t>, da vide </a:t>
            </a:r>
            <a:r>
              <a:rPr lang="hr-BA" sz="2000" b="1" dirty="0">
                <a:solidFill>
                  <a:prstClr val="black"/>
                </a:solidFill>
              </a:rPr>
              <a:t>vaš</a:t>
            </a:r>
            <a:r>
              <a:rPr lang="en-US" sz="2000" b="1" dirty="0">
                <a:solidFill>
                  <a:prstClr val="black"/>
                </a:solidFill>
              </a:rPr>
              <a:t>a d</a:t>
            </a:r>
            <a:r>
              <a:rPr lang="hr-BA" sz="2000" b="1" dirty="0">
                <a:solidFill>
                  <a:prstClr val="black"/>
                </a:solidFill>
              </a:rPr>
              <a:t>jel</a:t>
            </a:r>
            <a:r>
              <a:rPr lang="en-US" sz="2000" b="1" dirty="0">
                <a:solidFill>
                  <a:prstClr val="black"/>
                </a:solidFill>
              </a:rPr>
              <a:t>a </a:t>
            </a:r>
            <a:r>
              <a:rPr lang="hr-BA" sz="2000" b="1" dirty="0">
                <a:solidFill>
                  <a:prstClr val="black"/>
                </a:solidFill>
              </a:rPr>
              <a:t>ljubavi</a:t>
            </a:r>
            <a:r>
              <a:rPr lang="en-US" sz="2000" b="1" dirty="0">
                <a:solidFill>
                  <a:prstClr val="black"/>
                </a:solidFill>
              </a:rPr>
              <a:t> </a:t>
            </a:r>
            <a:r>
              <a:rPr lang="hr-BA" sz="2000" b="1" dirty="0">
                <a:solidFill>
                  <a:prstClr val="black"/>
                </a:solidFill>
              </a:rPr>
              <a:t>te</a:t>
            </a:r>
            <a:r>
              <a:rPr lang="en-US" sz="2000" b="1" dirty="0">
                <a:solidFill>
                  <a:prstClr val="black"/>
                </a:solidFill>
              </a:rPr>
              <a:t> slave </a:t>
            </a:r>
            <a:r>
              <a:rPr lang="hr-BA" sz="2000" b="1" dirty="0">
                <a:solidFill>
                  <a:prstClr val="black"/>
                </a:solidFill>
              </a:rPr>
              <a:t>vašeg </a:t>
            </a:r>
            <a:r>
              <a:rPr lang="en-US" sz="2000" b="1" dirty="0">
                <a:solidFill>
                  <a:prstClr val="black"/>
                </a:solidFill>
              </a:rPr>
              <a:t>Oca n</a:t>
            </a:r>
            <a:r>
              <a:rPr lang="hr-BA" sz="2000" b="1" dirty="0">
                <a:solidFill>
                  <a:prstClr val="black"/>
                </a:solidFill>
              </a:rPr>
              <a:t>ebeskog</a:t>
            </a:r>
            <a:r>
              <a:rPr lang="en-US" sz="2000" b="1" dirty="0">
                <a:solidFill>
                  <a:prstClr val="black"/>
                </a:solidFill>
              </a:rPr>
              <a:t>" (M</a:t>
            </a:r>
            <a:r>
              <a:rPr lang="hr-BA" sz="2000" b="1" dirty="0">
                <a:solidFill>
                  <a:prstClr val="black"/>
                </a:solidFill>
              </a:rPr>
              <a:t>a</a:t>
            </a:r>
            <a:r>
              <a:rPr lang="en-US" sz="2000" b="1" dirty="0">
                <a:solidFill>
                  <a:prstClr val="black"/>
                </a:solidFill>
              </a:rPr>
              <a:t>t</a:t>
            </a:r>
            <a:r>
              <a:rPr lang="hr-BA" sz="2000" b="1" dirty="0">
                <a:solidFill>
                  <a:prstClr val="black"/>
                </a:solidFill>
              </a:rPr>
              <a:t>ej</a:t>
            </a:r>
            <a:r>
              <a:rPr lang="en-US" sz="2000" b="1" dirty="0">
                <a:solidFill>
                  <a:prstClr val="black"/>
                </a:solidFill>
              </a:rPr>
              <a:t> 5,16).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lvl="0">
              <a:spcBef>
                <a:spcPts val="600"/>
              </a:spcBef>
              <a:defRPr/>
            </a:pPr>
            <a:r>
              <a:rPr lang="en-US" sz="2000" b="1" dirty="0" err="1">
                <a:solidFill>
                  <a:prstClr val="black"/>
                </a:solidFill>
              </a:rPr>
              <a:t>Živeći</a:t>
            </a:r>
            <a:r>
              <a:rPr lang="en-US" sz="2000" b="1" dirty="0">
                <a:solidFill>
                  <a:prstClr val="black"/>
                </a:solidFill>
              </a:rPr>
              <a:t> u </a:t>
            </a:r>
            <a:r>
              <a:rPr lang="en-US" sz="2000" b="1" dirty="0" err="1">
                <a:solidFill>
                  <a:prstClr val="black"/>
                </a:solidFill>
              </a:rPr>
              <a:t>svijetu</a:t>
            </a:r>
            <a:r>
              <a:rPr lang="en-US" sz="2000" b="1" dirty="0">
                <a:solidFill>
                  <a:prstClr val="black"/>
                </a:solidFill>
              </a:rPr>
              <a:t> u </a:t>
            </a:r>
            <a:r>
              <a:rPr lang="en-US" sz="2000" b="1" dirty="0" err="1">
                <a:solidFill>
                  <a:prstClr val="black"/>
                </a:solidFill>
              </a:rPr>
              <a:t>kojem</a:t>
            </a:r>
            <a:r>
              <a:rPr lang="en-US" sz="2000" b="1" dirty="0">
                <a:solidFill>
                  <a:prstClr val="black"/>
                </a:solidFill>
              </a:rPr>
              <a:t> se </a:t>
            </a:r>
            <a:r>
              <a:rPr lang="en-US" sz="2000" b="1" dirty="0" err="1">
                <a:solidFill>
                  <a:prstClr val="black"/>
                </a:solidFill>
              </a:rPr>
              <a:t>Božji</a:t>
            </a:r>
            <a:r>
              <a:rPr lang="en-US" sz="2000" b="1" dirty="0">
                <a:solidFill>
                  <a:prstClr val="black"/>
                </a:solidFill>
              </a:rPr>
              <a:t> </a:t>
            </a:r>
            <a:r>
              <a:rPr lang="en-US" sz="2000" b="1" dirty="0" err="1">
                <a:solidFill>
                  <a:prstClr val="black"/>
                </a:solidFill>
              </a:rPr>
              <a:t>zakon</a:t>
            </a:r>
            <a:r>
              <a:rPr lang="en-US" sz="2000" b="1" dirty="0">
                <a:solidFill>
                  <a:prstClr val="black"/>
                </a:solidFill>
              </a:rPr>
              <a:t> </a:t>
            </a:r>
            <a:r>
              <a:rPr lang="en-US" sz="2000" b="1" dirty="0" err="1">
                <a:solidFill>
                  <a:prstClr val="black"/>
                </a:solidFill>
              </a:rPr>
              <a:t>stalno</a:t>
            </a:r>
            <a:r>
              <a:rPr lang="en-US" sz="2000" b="1" dirty="0">
                <a:solidFill>
                  <a:prstClr val="black"/>
                </a:solidFill>
              </a:rPr>
              <a:t> </a:t>
            </a:r>
            <a:r>
              <a:rPr lang="en-US" sz="2000" b="1" dirty="0" err="1">
                <a:solidFill>
                  <a:prstClr val="black"/>
                </a:solidFill>
              </a:rPr>
              <a:t>gazi</a:t>
            </a:r>
            <a:r>
              <a:rPr lang="en-US" sz="2000" b="1" dirty="0">
                <a:solidFill>
                  <a:prstClr val="black"/>
                </a:solidFill>
              </a:rPr>
              <a:t>, mi </a:t>
            </a:r>
            <a:r>
              <a:rPr lang="en-US" sz="2000" b="1" dirty="0" err="1">
                <a:solidFill>
                  <a:prstClr val="black"/>
                </a:solidFill>
              </a:rPr>
              <a:t>kršćani</a:t>
            </a:r>
            <a:r>
              <a:rPr lang="en-US" sz="2000" b="1" dirty="0">
                <a:solidFill>
                  <a:prstClr val="black"/>
                </a:solidFill>
              </a:rPr>
              <a:t>, koji </a:t>
            </a:r>
            <a:r>
              <a:rPr lang="en-US" sz="2000" b="1" dirty="0" err="1">
                <a:solidFill>
                  <a:prstClr val="black"/>
                </a:solidFill>
              </a:rPr>
              <a:t>želimo</a:t>
            </a:r>
            <a:r>
              <a:rPr lang="en-US" sz="2000" b="1" dirty="0">
                <a:solidFill>
                  <a:prstClr val="black"/>
                </a:solidFill>
              </a:rPr>
              <a:t> </a:t>
            </a:r>
            <a:r>
              <a:rPr lang="en-US" sz="2000" b="1" dirty="0" err="1">
                <a:solidFill>
                  <a:prstClr val="black"/>
                </a:solidFill>
              </a:rPr>
              <a:t>služiti</a:t>
            </a:r>
            <a:r>
              <a:rPr lang="en-US" sz="2000" b="1" dirty="0">
                <a:solidFill>
                  <a:prstClr val="black"/>
                </a:solidFill>
              </a:rPr>
              <a:t> </a:t>
            </a:r>
            <a:r>
              <a:rPr lang="en-US" sz="2000" b="1" dirty="0" err="1">
                <a:solidFill>
                  <a:prstClr val="black"/>
                </a:solidFill>
              </a:rPr>
              <a:t>Bogu</a:t>
            </a:r>
            <a:r>
              <a:rPr lang="en-US" sz="2000" b="1" dirty="0">
                <a:solidFill>
                  <a:prstClr val="black"/>
                </a:solidFill>
              </a:rPr>
              <a:t> </a:t>
            </a:r>
            <a:r>
              <a:rPr lang="en-US" sz="2000" b="1" dirty="0" err="1">
                <a:solidFill>
                  <a:prstClr val="black"/>
                </a:solidFill>
              </a:rPr>
              <a:t>živ</a:t>
            </a:r>
            <a:r>
              <a:rPr lang="hr-BA" sz="2000" b="1" dirty="0">
                <a:solidFill>
                  <a:prstClr val="black"/>
                </a:solidFill>
              </a:rPr>
              <a:t>j</a:t>
            </a:r>
            <a:r>
              <a:rPr lang="en-US" sz="2000" b="1" dirty="0" err="1">
                <a:solidFill>
                  <a:prstClr val="black"/>
                </a:solidFill>
              </a:rPr>
              <a:t>eći</a:t>
            </a:r>
            <a:r>
              <a:rPr lang="en-US" sz="2000" b="1" dirty="0">
                <a:solidFill>
                  <a:prstClr val="black"/>
                </a:solidFill>
              </a:rPr>
              <a:t> u </a:t>
            </a:r>
            <a:r>
              <a:rPr lang="en-US" sz="2000" b="1" dirty="0" err="1">
                <a:solidFill>
                  <a:prstClr val="black"/>
                </a:solidFill>
              </a:rPr>
              <a:t>skladu</a:t>
            </a:r>
            <a:r>
              <a:rPr lang="en-US" sz="2000" b="1" dirty="0">
                <a:solidFill>
                  <a:prstClr val="black"/>
                </a:solidFill>
              </a:rPr>
              <a:t> s </a:t>
            </a:r>
            <a:r>
              <a:rPr lang="hr-BA" sz="2000" b="1" dirty="0">
                <a:solidFill>
                  <a:prstClr val="black"/>
                </a:solidFill>
              </a:rPr>
              <a:t>N</a:t>
            </a:r>
            <a:r>
              <a:rPr lang="en-US" sz="2000" b="1" dirty="0" err="1">
                <a:solidFill>
                  <a:prstClr val="black"/>
                </a:solidFill>
              </a:rPr>
              <a:t>jim</a:t>
            </a:r>
            <a:r>
              <a:rPr lang="en-US" sz="2000" b="1" dirty="0">
                <a:solidFill>
                  <a:prstClr val="black"/>
                </a:solidFill>
              </a:rPr>
              <a:t>, </a:t>
            </a:r>
            <a:r>
              <a:rPr lang="en-US" sz="2000" b="1" dirty="0" err="1">
                <a:solidFill>
                  <a:prstClr val="black"/>
                </a:solidFill>
              </a:rPr>
              <a:t>svjetla</a:t>
            </a:r>
            <a:r>
              <a:rPr lang="en-US" sz="2000" b="1" dirty="0">
                <a:solidFill>
                  <a:prstClr val="black"/>
                </a:solidFill>
              </a:rPr>
              <a:t> </a:t>
            </a:r>
            <a:r>
              <a:rPr lang="en-US" sz="2000" b="1" dirty="0" err="1">
                <a:solidFill>
                  <a:prstClr val="black"/>
                </a:solidFill>
              </a:rPr>
              <a:t>smo</a:t>
            </a:r>
            <a:r>
              <a:rPr lang="en-US" sz="2000" b="1" dirty="0">
                <a:solidFill>
                  <a:prstClr val="black"/>
                </a:solidFill>
              </a:rPr>
              <a:t> </a:t>
            </a:r>
            <a:r>
              <a:rPr lang="en-US" sz="2000" b="1" dirty="0" err="1">
                <a:solidFill>
                  <a:prstClr val="black"/>
                </a:solidFill>
              </a:rPr>
              <a:t>koja</a:t>
            </a:r>
            <a:r>
              <a:rPr lang="en-US" sz="2000" b="1" dirty="0">
                <a:solidFill>
                  <a:prstClr val="black"/>
                </a:solidFill>
              </a:rPr>
              <a:t> </a:t>
            </a:r>
            <a:r>
              <a:rPr lang="en-US" sz="2000" b="1" dirty="0" err="1">
                <a:solidFill>
                  <a:prstClr val="black"/>
                </a:solidFill>
              </a:rPr>
              <a:t>sjaje</a:t>
            </a:r>
            <a:r>
              <a:rPr lang="en-US" sz="2000" b="1" dirty="0">
                <a:solidFill>
                  <a:prstClr val="black"/>
                </a:solidFill>
              </a:rPr>
              <a:t> u </a:t>
            </a:r>
            <a:r>
              <a:rPr lang="en-US" sz="2000" b="1" dirty="0" err="1">
                <a:solidFill>
                  <a:prstClr val="black"/>
                </a:solidFill>
              </a:rPr>
              <a:t>tami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035073"/>
            <a:ext cx="7458075" cy="707886"/>
          </a:xfrm>
          <a:prstGeom prst="rect">
            <a:avLst/>
          </a:prstGeom>
          <a:noFill/>
        </p:spPr>
        <p:txBody>
          <a:bodyPr wrap="square">
            <a:spAutoFit/>
          </a:bodyPr>
          <a:lstStyle/>
          <a:p>
            <a:pPr lvl="0">
              <a:spcBef>
                <a:spcPts val="600"/>
              </a:spcBef>
              <a:defRPr/>
            </a:pPr>
            <a:r>
              <a:rPr lang="en-US" sz="2000" b="1" dirty="0">
                <a:solidFill>
                  <a:prstClr val="black"/>
                </a:solidFill>
              </a:rPr>
              <a:t>U </a:t>
            </a:r>
            <a:r>
              <a:rPr lang="en-US" sz="2000" b="1" dirty="0" err="1">
                <a:solidFill>
                  <a:prstClr val="black"/>
                </a:solidFill>
              </a:rPr>
              <a:t>Filipljanima</a:t>
            </a:r>
            <a:r>
              <a:rPr lang="en-US" sz="2000" b="1" dirty="0">
                <a:solidFill>
                  <a:prstClr val="black"/>
                </a:solidFill>
              </a:rPr>
              <a:t> 2</a:t>
            </a:r>
            <a:r>
              <a:rPr lang="hr-BA" sz="2000" b="1" dirty="0">
                <a:solidFill>
                  <a:prstClr val="black"/>
                </a:solidFill>
              </a:rPr>
              <a:t>,</a:t>
            </a:r>
            <a:r>
              <a:rPr lang="en-US" sz="2000" b="1" dirty="0">
                <a:solidFill>
                  <a:prstClr val="black"/>
                </a:solidFill>
              </a:rPr>
              <a:t>12-18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pročitati</a:t>
            </a:r>
            <a:r>
              <a:rPr lang="en-US" sz="2000" b="1" dirty="0">
                <a:solidFill>
                  <a:prstClr val="black"/>
                </a:solidFill>
              </a:rPr>
              <a:t> </a:t>
            </a:r>
            <a:r>
              <a:rPr lang="hr-BA" sz="2000" b="1" dirty="0">
                <a:solidFill>
                  <a:prstClr val="black"/>
                </a:solidFill>
              </a:rPr>
              <a:t>P</a:t>
            </a:r>
            <a:r>
              <a:rPr lang="en-US" sz="2000" b="1" dirty="0" err="1">
                <a:solidFill>
                  <a:prstClr val="black"/>
                </a:solidFill>
              </a:rPr>
              <a:t>avlovu</a:t>
            </a:r>
            <a:r>
              <a:rPr lang="en-US" sz="2000" b="1" dirty="0">
                <a:solidFill>
                  <a:prstClr val="black"/>
                </a:solidFill>
              </a:rPr>
              <a:t> </a:t>
            </a:r>
            <a:r>
              <a:rPr lang="en-US" sz="2000" b="1" dirty="0" err="1">
                <a:solidFill>
                  <a:prstClr val="black"/>
                </a:solidFill>
              </a:rPr>
              <a:t>verziju</a:t>
            </a:r>
            <a:r>
              <a:rPr lang="en-US" sz="2000" b="1" dirty="0">
                <a:solidFill>
                  <a:prstClr val="black"/>
                </a:solidFill>
              </a:rPr>
              <a:t> </a:t>
            </a:r>
            <a:r>
              <a:rPr lang="en-US" sz="2000" b="1" dirty="0" err="1">
                <a:solidFill>
                  <a:prstClr val="black"/>
                </a:solidFill>
              </a:rPr>
              <a:t>ove</a:t>
            </a:r>
            <a:r>
              <a:rPr lang="en-US" sz="2000" b="1" dirty="0">
                <a:solidFill>
                  <a:prstClr val="black"/>
                </a:solidFill>
              </a:rPr>
              <a:t> </a:t>
            </a:r>
            <a:r>
              <a:rPr lang="en-US" sz="2000" b="1" dirty="0" err="1">
                <a:solidFill>
                  <a:prstClr val="black"/>
                </a:solidFill>
              </a:rPr>
              <a:t>Isusove</a:t>
            </a:r>
            <a:r>
              <a:rPr lang="en-US" sz="2000" b="1" dirty="0">
                <a:solidFill>
                  <a:prstClr val="black"/>
                </a:solidFill>
              </a:rPr>
              <a:t> </a:t>
            </a:r>
            <a:r>
              <a:rPr lang="en-US" sz="2000" b="1" dirty="0" err="1">
                <a:solidFill>
                  <a:prstClr val="black"/>
                </a:solidFill>
              </a:rPr>
              <a:t>zapovijedi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hr-BA" sz="96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Aptos" panose="02110004020202020204"/>
              </a:rPr>
              <a:t>ONI KOJI SVIJETLE U SVIJETU</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lvl="0" algn="ctr">
              <a:defRPr/>
            </a:pPr>
            <a:r>
              <a:rPr lang="en-US"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rPr>
              <a:t>ODRAZ BOGA</a:t>
            </a:r>
            <a:endPar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b="1" noProof="0"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Bog je, naime, ona koji proizvodi u vama i htjenje i djelovanje da mu se možete svidjeti</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sz="1400"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Filipljanima</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5" y="1734404"/>
            <a:ext cx="5106307" cy="2246769"/>
          </a:xfrm>
          <a:prstGeom prst="rect">
            <a:avLst/>
          </a:prstGeom>
          <a:noFill/>
        </p:spPr>
        <p:txBody>
          <a:bodyPr wrap="square" rtlCol="0">
            <a:spAutoFit/>
          </a:bodyPr>
          <a:lstStyle/>
          <a:p>
            <a:pPr lvl="0">
              <a:spcBef>
                <a:spcPts val="600"/>
              </a:spcBef>
              <a:tabLst>
                <a:tab pos="714375" algn="l"/>
              </a:tabLst>
              <a:defRPr/>
            </a:pPr>
            <a:r>
              <a:rPr lang="en-US" sz="2000" b="1" dirty="0" err="1">
                <a:solidFill>
                  <a:prstClr val="black"/>
                </a:solidFill>
              </a:rPr>
              <a:t>Nakon</a:t>
            </a:r>
            <a:r>
              <a:rPr lang="en-US" sz="2000" b="1" dirty="0">
                <a:solidFill>
                  <a:prstClr val="black"/>
                </a:solidFill>
              </a:rPr>
              <a:t> </a:t>
            </a:r>
            <a:r>
              <a:rPr lang="en-US" sz="2000" b="1" dirty="0" err="1">
                <a:solidFill>
                  <a:prstClr val="black"/>
                </a:solidFill>
              </a:rPr>
              <a:t>što</a:t>
            </a:r>
            <a:r>
              <a:rPr lang="en-US" sz="2000" b="1" dirty="0">
                <a:solidFill>
                  <a:prstClr val="black"/>
                </a:solidFill>
              </a:rPr>
              <a:t> je </a:t>
            </a:r>
            <a:r>
              <a:rPr lang="en-US" sz="2000" b="1" dirty="0" err="1">
                <a:solidFill>
                  <a:prstClr val="black"/>
                </a:solidFill>
              </a:rPr>
              <a:t>majstorski</a:t>
            </a:r>
            <a:r>
              <a:rPr lang="en-US" sz="2000" b="1" dirty="0">
                <a:solidFill>
                  <a:prstClr val="black"/>
                </a:solidFill>
              </a:rPr>
              <a:t> </a:t>
            </a:r>
            <a:r>
              <a:rPr lang="en-US" sz="2000" b="1" dirty="0" err="1">
                <a:solidFill>
                  <a:prstClr val="black"/>
                </a:solidFill>
              </a:rPr>
              <a:t>opisao</a:t>
            </a:r>
            <a:r>
              <a:rPr lang="en-US" sz="2000" b="1" dirty="0">
                <a:solidFill>
                  <a:prstClr val="black"/>
                </a:solidFill>
              </a:rPr>
              <a:t> </a:t>
            </a:r>
            <a:r>
              <a:rPr lang="en-US" sz="2000" b="1" dirty="0" err="1">
                <a:solidFill>
                  <a:prstClr val="black"/>
                </a:solidFill>
              </a:rPr>
              <a:t>poniženje</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uzdizanje</a:t>
            </a:r>
            <a:r>
              <a:rPr lang="en-US" sz="2000" b="1" dirty="0">
                <a:solidFill>
                  <a:prstClr val="black"/>
                </a:solidFill>
              </a:rPr>
              <a:t> </a:t>
            </a:r>
            <a:r>
              <a:rPr lang="en-US" sz="2000" b="1" dirty="0" err="1">
                <a:solidFill>
                  <a:prstClr val="black"/>
                </a:solidFill>
              </a:rPr>
              <a:t>Isusa</a:t>
            </a:r>
            <a:r>
              <a:rPr lang="en-US" sz="2000" b="1" dirty="0">
                <a:solidFill>
                  <a:prstClr val="black"/>
                </a:solidFill>
              </a:rPr>
              <a:t>, Pavao </a:t>
            </a:r>
            <a:r>
              <a:rPr lang="en-US" sz="2000" b="1" dirty="0" err="1">
                <a:solidFill>
                  <a:prstClr val="black"/>
                </a:solidFill>
              </a:rPr>
              <a:t>dodaje</a:t>
            </a:r>
            <a:r>
              <a:rPr lang="en-US" sz="2000" b="1" dirty="0">
                <a:solidFill>
                  <a:prstClr val="black"/>
                </a:solidFill>
              </a:rPr>
              <a:t> </a:t>
            </a:r>
            <a:r>
              <a:rPr lang="en-US" sz="2000" b="1" dirty="0" err="1">
                <a:solidFill>
                  <a:prstClr val="black"/>
                </a:solidFill>
              </a:rPr>
              <a:t>izraz</a:t>
            </a:r>
            <a:r>
              <a:rPr lang="en-US" sz="2000" b="1" dirty="0">
                <a:solidFill>
                  <a:prstClr val="black"/>
                </a:solidFill>
              </a:rPr>
              <a:t> "</a:t>
            </a:r>
            <a:r>
              <a:rPr lang="en-US" sz="2000" b="1" dirty="0" err="1">
                <a:solidFill>
                  <a:prstClr val="black"/>
                </a:solidFill>
              </a:rPr>
              <a:t>dakle</a:t>
            </a:r>
            <a:r>
              <a:rPr lang="en-US" sz="2000" b="1" dirty="0">
                <a:solidFill>
                  <a:prstClr val="black"/>
                </a:solidFill>
              </a:rPr>
              <a:t>." To jest, </a:t>
            </a:r>
            <a:r>
              <a:rPr lang="en-US" sz="2000" b="1" dirty="0" err="1">
                <a:solidFill>
                  <a:prstClr val="black"/>
                </a:solidFill>
              </a:rPr>
              <a:t>budući</a:t>
            </a:r>
            <a:r>
              <a:rPr lang="en-US" sz="2000" b="1" dirty="0">
                <a:solidFill>
                  <a:prstClr val="black"/>
                </a:solidFill>
              </a:rPr>
              <a:t> da</a:t>
            </a:r>
            <a:r>
              <a:rPr lang="hr-BA" sz="2000" b="1" dirty="0">
                <a:solidFill>
                  <a:prstClr val="black"/>
                </a:solidFill>
              </a:rPr>
              <a:t> se </a:t>
            </a:r>
            <a:r>
              <a:rPr lang="en-US" sz="2000" b="1" dirty="0">
                <a:solidFill>
                  <a:prstClr val="black"/>
                </a:solidFill>
              </a:rPr>
              <a:t>Isus </a:t>
            </a:r>
            <a:r>
              <a:rPr lang="en-US" sz="2000" b="1" dirty="0" err="1">
                <a:solidFill>
                  <a:prstClr val="black"/>
                </a:solidFill>
              </a:rPr>
              <a:t>ponizio</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uzdigao</a:t>
            </a:r>
            <a:r>
              <a:rPr lang="en-US" sz="2000" b="1" dirty="0">
                <a:solidFill>
                  <a:prstClr val="black"/>
                </a:solidFill>
              </a:rPr>
              <a:t> </a:t>
            </a:r>
            <a:r>
              <a:rPr lang="en-US" sz="2000" b="1" dirty="0" err="1">
                <a:solidFill>
                  <a:prstClr val="black"/>
                </a:solidFill>
              </a:rPr>
              <a:t>tako</a:t>
            </a:r>
            <a:r>
              <a:rPr lang="en-US" sz="2000" b="1" dirty="0">
                <a:solidFill>
                  <a:prstClr val="black"/>
                </a:solidFill>
              </a:rPr>
              <a:t> da "</a:t>
            </a:r>
            <a:r>
              <a:rPr lang="en-US" sz="2000" b="1" dirty="0" err="1">
                <a:solidFill>
                  <a:prstClr val="black"/>
                </a:solidFill>
              </a:rPr>
              <a:t>i</a:t>
            </a:r>
            <a:r>
              <a:rPr lang="en-US" sz="2000" b="1" dirty="0">
                <a:solidFill>
                  <a:prstClr val="black"/>
                </a:solidFill>
              </a:rPr>
              <a:t> </a:t>
            </a:r>
            <a:r>
              <a:rPr lang="en-US" sz="2000" b="1" dirty="0" err="1">
                <a:solidFill>
                  <a:prstClr val="black"/>
                </a:solidFill>
              </a:rPr>
              <a:t>svaki</a:t>
            </a:r>
            <a:r>
              <a:rPr lang="en-US" sz="2000" b="1" dirty="0">
                <a:solidFill>
                  <a:prstClr val="black"/>
                </a:solidFill>
              </a:rPr>
              <a:t> </a:t>
            </a:r>
            <a:r>
              <a:rPr lang="en-US" sz="2000" b="1" dirty="0" err="1">
                <a:solidFill>
                  <a:prstClr val="black"/>
                </a:solidFill>
              </a:rPr>
              <a:t>jezik</a:t>
            </a:r>
            <a:r>
              <a:rPr lang="en-US" sz="2000" b="1" dirty="0">
                <a:solidFill>
                  <a:prstClr val="black"/>
                </a:solidFill>
              </a:rPr>
              <a:t> </a:t>
            </a:r>
            <a:r>
              <a:rPr lang="en-US" sz="2000" b="1" dirty="0" err="1">
                <a:solidFill>
                  <a:prstClr val="black"/>
                </a:solidFill>
              </a:rPr>
              <a:t>prizna</a:t>
            </a:r>
            <a:r>
              <a:rPr lang="en-US" sz="2000" b="1" dirty="0">
                <a:solidFill>
                  <a:prstClr val="black"/>
                </a:solidFill>
              </a:rPr>
              <a:t> da je Isus Krist </a:t>
            </a:r>
            <a:r>
              <a:rPr lang="en-US" sz="2000" b="1" dirty="0" err="1">
                <a:solidFill>
                  <a:prstClr val="black"/>
                </a:solidFill>
              </a:rPr>
              <a:t>Gospodin</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slavu</a:t>
            </a:r>
            <a:r>
              <a:rPr lang="en-US" sz="2000" b="1" dirty="0">
                <a:solidFill>
                  <a:prstClr val="black"/>
                </a:solidFill>
              </a:rPr>
              <a:t> Boga Oca" (Filip</a:t>
            </a:r>
            <a:r>
              <a:rPr lang="hr-BA" sz="2000" b="1" dirty="0">
                <a:solidFill>
                  <a:prstClr val="black"/>
                </a:solidFill>
              </a:rPr>
              <a:t>. </a:t>
            </a:r>
            <a:r>
              <a:rPr lang="en-US" sz="2000" b="1" dirty="0">
                <a:solidFill>
                  <a:prstClr val="black"/>
                </a:solidFill>
              </a:rPr>
              <a:t> 2</a:t>
            </a:r>
            <a:r>
              <a:rPr lang="hr-BA" sz="2000" b="1" dirty="0">
                <a:solidFill>
                  <a:prstClr val="black"/>
                </a:solidFill>
              </a:rPr>
              <a:t>,</a:t>
            </a:r>
            <a:r>
              <a:rPr lang="en-US" sz="2000" b="1" dirty="0">
                <a:solidFill>
                  <a:prstClr val="black"/>
                </a:solidFill>
              </a:rPr>
              <a:t>11), </a:t>
            </a:r>
            <a:r>
              <a:rPr lang="en-US" sz="2000" b="1" dirty="0" err="1">
                <a:solidFill>
                  <a:prstClr val="black"/>
                </a:solidFill>
              </a:rPr>
              <a:t>vjernici</a:t>
            </a:r>
            <a:r>
              <a:rPr lang="en-US" sz="2000" b="1" dirty="0">
                <a:solidFill>
                  <a:prstClr val="black"/>
                </a:solidFill>
              </a:rPr>
              <a:t> </a:t>
            </a:r>
            <a:r>
              <a:rPr lang="hr-BA" sz="2000" b="1" dirty="0">
                <a:solidFill>
                  <a:prstClr val="black"/>
                </a:solidFill>
              </a:rPr>
              <a:t>u Filipi </a:t>
            </a:r>
            <a:r>
              <a:rPr lang="en-US" sz="2000" b="1" dirty="0">
                <a:solidFill>
                  <a:prstClr val="black"/>
                </a:solidFill>
              </a:rPr>
              <a:t>(a time </a:t>
            </a:r>
            <a:r>
              <a:rPr lang="en-US" sz="2000" b="1" dirty="0" err="1">
                <a:solidFill>
                  <a:prstClr val="black"/>
                </a:solidFill>
              </a:rPr>
              <a:t>i</a:t>
            </a:r>
            <a:r>
              <a:rPr lang="en-US" sz="2000" b="1" dirty="0">
                <a:solidFill>
                  <a:prstClr val="black"/>
                </a:solidFill>
              </a:rPr>
              <a:t> </a:t>
            </a:r>
            <a:r>
              <a:rPr lang="en-US" sz="2000" b="1" dirty="0" err="1">
                <a:solidFill>
                  <a:prstClr val="black"/>
                </a:solidFill>
              </a:rPr>
              <a:t>svi</a:t>
            </a:r>
            <a:r>
              <a:rPr lang="en-US" sz="2000" b="1" dirty="0">
                <a:solidFill>
                  <a:prstClr val="black"/>
                </a:solidFill>
              </a:rPr>
              <a:t> mi) </a:t>
            </a:r>
            <a:r>
              <a:rPr lang="en-US" sz="2000" b="1" dirty="0" err="1">
                <a:solidFill>
                  <a:prstClr val="black"/>
                </a:solidFill>
              </a:rPr>
              <a:t>moraju</a:t>
            </a:r>
            <a:r>
              <a:rPr lang="en-US" sz="2000" b="1" dirty="0">
                <a:solidFill>
                  <a:prstClr val="black"/>
                </a:solidFill>
              </a:rPr>
              <a:t> </a:t>
            </a:r>
            <a:r>
              <a:rPr lang="en-US" sz="2000" b="1" dirty="0" err="1">
                <a:solidFill>
                  <a:prstClr val="black"/>
                </a:solidFill>
              </a:rPr>
              <a:t>nešto</a:t>
            </a:r>
            <a:r>
              <a:rPr lang="en-US" sz="2000" b="1" dirty="0">
                <a:solidFill>
                  <a:prstClr val="black"/>
                </a:solidFill>
              </a:rPr>
              <a:t> </a:t>
            </a:r>
            <a:r>
              <a:rPr lang="en-US" sz="2000" b="1" dirty="0" err="1">
                <a:solidFill>
                  <a:prstClr val="black"/>
                </a:solidFill>
              </a:rPr>
              <a:t>poduzeti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lvl="0">
              <a:spcBef>
                <a:spcPts val="600"/>
              </a:spcBef>
              <a:defRPr/>
            </a:pPr>
            <a:r>
              <a:rPr lang="en-US" sz="2000" b="1" dirty="0" err="1">
                <a:solidFill>
                  <a:prstClr val="black"/>
                </a:solidFill>
              </a:rPr>
              <a:t>Naš</a:t>
            </a:r>
            <a:r>
              <a:rPr lang="en-US" sz="2000" b="1" dirty="0">
                <a:solidFill>
                  <a:prstClr val="black"/>
                </a:solidFill>
              </a:rPr>
              <a:t> </a:t>
            </a:r>
            <a:r>
              <a:rPr lang="en-US" sz="2000" b="1" dirty="0" err="1">
                <a:solidFill>
                  <a:prstClr val="black"/>
                </a:solidFill>
              </a:rPr>
              <a:t>prvi</a:t>
            </a:r>
            <a:r>
              <a:rPr lang="en-US" sz="2000" b="1" dirty="0">
                <a:solidFill>
                  <a:prstClr val="black"/>
                </a:solidFill>
              </a:rPr>
              <a:t> </a:t>
            </a:r>
            <a:r>
              <a:rPr lang="en-US" sz="2000" b="1" dirty="0" err="1">
                <a:solidFill>
                  <a:prstClr val="black"/>
                </a:solidFill>
              </a:rPr>
              <a:t>zadatak</a:t>
            </a:r>
            <a:r>
              <a:rPr lang="en-US" sz="2000" b="1" dirty="0">
                <a:solidFill>
                  <a:prstClr val="black"/>
                </a:solidFill>
              </a:rPr>
              <a:t> je </a:t>
            </a:r>
            <a:r>
              <a:rPr lang="en-US" sz="2000" b="1" dirty="0" err="1">
                <a:solidFill>
                  <a:prstClr val="black"/>
                </a:solidFill>
              </a:rPr>
              <a:t>raditi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našem</a:t>
            </a:r>
            <a:r>
              <a:rPr lang="en-US" sz="2000" b="1" dirty="0">
                <a:solidFill>
                  <a:prstClr val="black"/>
                </a:solidFill>
              </a:rPr>
              <a:t> </a:t>
            </a:r>
            <a:r>
              <a:rPr lang="en-US" sz="2000" b="1" dirty="0" err="1">
                <a:solidFill>
                  <a:prstClr val="black"/>
                </a:solidFill>
              </a:rPr>
              <a:t>spasenju</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strahom</a:t>
            </a:r>
            <a:r>
              <a:rPr lang="en-US" sz="2000" b="1" dirty="0">
                <a:solidFill>
                  <a:prstClr val="black"/>
                </a:solidFill>
              </a:rPr>
              <a:t> </a:t>
            </a:r>
            <a:r>
              <a:rPr lang="en-US" sz="2000" b="1" err="1">
                <a:solidFill>
                  <a:prstClr val="black"/>
                </a:solidFill>
              </a:rPr>
              <a:t>i</a:t>
            </a:r>
            <a:r>
              <a:rPr lang="en-US" sz="2000" b="1">
                <a:solidFill>
                  <a:prstClr val="black"/>
                </a:solidFill>
              </a:rPr>
              <a:t> drhta</a:t>
            </a:r>
            <a:r>
              <a:rPr lang="hr-HR" sz="2000" b="1">
                <a:solidFill>
                  <a:prstClr val="black"/>
                </a:solidFill>
              </a:rPr>
              <a:t>n</a:t>
            </a:r>
            <a:r>
              <a:rPr lang="en-US" sz="2000" b="1">
                <a:solidFill>
                  <a:prstClr val="black"/>
                </a:solidFill>
              </a:rPr>
              <a:t>jem</a:t>
            </a:r>
            <a:r>
              <a:rPr lang="en-US" sz="2000" b="1" dirty="0">
                <a:solidFill>
                  <a:prstClr val="black"/>
                </a:solidFill>
              </a:rPr>
              <a:t>„</a:t>
            </a:r>
            <a:r>
              <a:rPr lang="hr-BA" sz="2000" b="1" dirty="0">
                <a:solidFill>
                  <a:prstClr val="black"/>
                </a:solidFill>
              </a:rPr>
              <a:t>  </a:t>
            </a:r>
            <a:r>
              <a:rPr lang="en-US" sz="2000" b="1" dirty="0">
                <a:solidFill>
                  <a:prstClr val="black"/>
                </a:solidFill>
              </a:rPr>
              <a:t> (Fil</a:t>
            </a:r>
            <a:r>
              <a:rPr lang="hr-BA" sz="2000" b="1" dirty="0">
                <a:solidFill>
                  <a:prstClr val="black"/>
                </a:solidFill>
              </a:rPr>
              <a:t>ip. </a:t>
            </a:r>
            <a:r>
              <a:rPr lang="en-US" sz="2000" b="1" dirty="0">
                <a:solidFill>
                  <a:prstClr val="black"/>
                </a:solidFill>
              </a:rPr>
              <a:t> 2,12). Ako je Bog taj koji </a:t>
            </a:r>
            <a:r>
              <a:rPr lang="en-US" sz="2000" b="1" dirty="0" err="1">
                <a:solidFill>
                  <a:prstClr val="black"/>
                </a:solidFill>
              </a:rPr>
              <a:t>nas</a:t>
            </a:r>
            <a:r>
              <a:rPr lang="en-US" sz="2000" b="1" dirty="0">
                <a:solidFill>
                  <a:prstClr val="black"/>
                </a:solidFill>
              </a:rPr>
              <a:t> </a:t>
            </a:r>
            <a:r>
              <a:rPr lang="en-US" sz="2000" b="1" dirty="0" err="1">
                <a:solidFill>
                  <a:prstClr val="black"/>
                </a:solidFill>
              </a:rPr>
              <a:t>spašava</a:t>
            </a:r>
            <a:r>
              <a:rPr lang="en-US" sz="2000" b="1" dirty="0">
                <a:solidFill>
                  <a:prstClr val="black"/>
                </a:solidFill>
              </a:rPr>
              <a:t> (Titu 2</a:t>
            </a:r>
            <a:r>
              <a:rPr lang="hr-BA" sz="2000" b="1" dirty="0">
                <a:solidFill>
                  <a:prstClr val="black"/>
                </a:solidFill>
              </a:rPr>
              <a:t>,</a:t>
            </a:r>
            <a:r>
              <a:rPr lang="en-US" sz="2000" b="1" dirty="0">
                <a:solidFill>
                  <a:prstClr val="black"/>
                </a:solidFill>
              </a:rPr>
              <a:t>11), </a:t>
            </a:r>
            <a:r>
              <a:rPr lang="en-US" sz="2000" b="1" dirty="0" err="1">
                <a:solidFill>
                  <a:prstClr val="black"/>
                </a:solidFill>
              </a:rPr>
              <a:t>zašto</a:t>
            </a:r>
            <a:r>
              <a:rPr lang="en-US" sz="2000" b="1" dirty="0">
                <a:solidFill>
                  <a:prstClr val="black"/>
                </a:solidFill>
              </a:rPr>
              <a:t> </a:t>
            </a:r>
            <a:r>
              <a:rPr lang="en-US" sz="2000" b="1" dirty="0" err="1">
                <a:solidFill>
                  <a:prstClr val="black"/>
                </a:solidFill>
              </a:rPr>
              <a:t>bismo</a:t>
            </a:r>
            <a:r>
              <a:rPr lang="en-US" sz="2000" b="1" dirty="0">
                <a:solidFill>
                  <a:prstClr val="black"/>
                </a:solidFill>
              </a:rPr>
              <a:t> se </a:t>
            </a:r>
            <a:r>
              <a:rPr lang="hr-BA" sz="2000" b="1" dirty="0">
                <a:solidFill>
                  <a:prstClr val="black"/>
                </a:solidFill>
              </a:rPr>
              <a:t>onda</a:t>
            </a:r>
            <a:r>
              <a:rPr lang="en-US" sz="2000" b="1" dirty="0">
                <a:solidFill>
                  <a:prstClr val="black"/>
                </a:solidFill>
              </a:rPr>
              <a:t> </a:t>
            </a:r>
            <a:r>
              <a:rPr lang="en-US" sz="2000" b="1" dirty="0" err="1">
                <a:solidFill>
                  <a:prstClr val="black"/>
                </a:solidFill>
              </a:rPr>
              <a:t>trebali</a:t>
            </a:r>
            <a:r>
              <a:rPr lang="en-US" sz="2000" b="1" dirty="0">
                <a:solidFill>
                  <a:prstClr val="black"/>
                </a:solidFill>
              </a:rPr>
              <a:t> </a:t>
            </a:r>
            <a:r>
              <a:rPr lang="en-US" sz="2000" b="1" dirty="0" err="1">
                <a:solidFill>
                  <a:prstClr val="black"/>
                </a:solidFill>
              </a:rPr>
              <a:t>brinuti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015663"/>
          </a:xfrm>
          <a:prstGeom prst="rect">
            <a:avLst/>
          </a:prstGeom>
          <a:noFill/>
        </p:spPr>
        <p:txBody>
          <a:bodyPr wrap="square">
            <a:spAutoFit/>
          </a:bodyPr>
          <a:lstStyle/>
          <a:p>
            <a:pPr lvl="0">
              <a:spcBef>
                <a:spcPts val="600"/>
              </a:spcBef>
              <a:defRPr/>
            </a:pPr>
            <a:r>
              <a:rPr lang="en-US" sz="2000" b="1" dirty="0">
                <a:solidFill>
                  <a:prstClr val="black"/>
                </a:solidFill>
              </a:rPr>
              <a:t>Strah </a:t>
            </a:r>
            <a:r>
              <a:rPr lang="en-US" sz="2000" b="1" dirty="0" err="1">
                <a:solidFill>
                  <a:prstClr val="black"/>
                </a:solidFill>
              </a:rPr>
              <a:t>i</a:t>
            </a:r>
            <a:r>
              <a:rPr lang="en-US" sz="2000" b="1" dirty="0">
                <a:solidFill>
                  <a:prstClr val="black"/>
                </a:solidFill>
              </a:rPr>
              <a:t> </a:t>
            </a:r>
            <a:r>
              <a:rPr lang="en-US" sz="2000" b="1" dirty="0" err="1">
                <a:solidFill>
                  <a:prstClr val="black"/>
                </a:solidFill>
              </a:rPr>
              <a:t>drhtanje</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izrazi</a:t>
            </a:r>
            <a:r>
              <a:rPr lang="en-US" sz="2000" b="1" dirty="0">
                <a:solidFill>
                  <a:prstClr val="black"/>
                </a:solidFill>
              </a:rPr>
              <a:t> koji se </a:t>
            </a:r>
            <a:r>
              <a:rPr lang="en-US" sz="2000" b="1" dirty="0" err="1">
                <a:solidFill>
                  <a:prstClr val="black"/>
                </a:solidFill>
              </a:rPr>
              <a:t>koriste</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dirty="0" err="1">
                <a:solidFill>
                  <a:prstClr val="black"/>
                </a:solidFill>
              </a:rPr>
              <a:t>sinonimi</a:t>
            </a:r>
            <a:r>
              <a:rPr lang="en-US" sz="2000" b="1" dirty="0">
                <a:solidFill>
                  <a:prstClr val="black"/>
                </a:solidFill>
              </a:rPr>
              <a:t> za </a:t>
            </a:r>
            <a:r>
              <a:rPr lang="en-US" sz="2000" b="1" dirty="0" err="1">
                <a:solidFill>
                  <a:prstClr val="black"/>
                </a:solidFill>
              </a:rPr>
              <a:t>služenje</a:t>
            </a:r>
            <a:r>
              <a:rPr lang="en-US" sz="2000" b="1" dirty="0">
                <a:solidFill>
                  <a:prstClr val="black"/>
                </a:solidFill>
              </a:rPr>
              <a:t> </a:t>
            </a:r>
            <a:r>
              <a:rPr lang="en-US" sz="2000" b="1" dirty="0" err="1">
                <a:solidFill>
                  <a:prstClr val="black"/>
                </a:solidFill>
              </a:rPr>
              <a:t>Bogu</a:t>
            </a:r>
            <a:r>
              <a:rPr lang="en-US" sz="2000" b="1" dirty="0">
                <a:solidFill>
                  <a:prstClr val="black"/>
                </a:solidFill>
              </a:rPr>
              <a:t>.        (Ps</a:t>
            </a:r>
            <a:r>
              <a:rPr lang="hr-BA" sz="2000" b="1" dirty="0">
                <a:solidFill>
                  <a:prstClr val="black"/>
                </a:solidFill>
              </a:rPr>
              <a:t>. </a:t>
            </a:r>
            <a:r>
              <a:rPr lang="en-US" sz="2000" b="1" dirty="0">
                <a:solidFill>
                  <a:prstClr val="black"/>
                </a:solidFill>
              </a:rPr>
              <a:t> 2</a:t>
            </a:r>
            <a:r>
              <a:rPr lang="hr-BA" sz="2000" b="1" dirty="0">
                <a:solidFill>
                  <a:prstClr val="black"/>
                </a:solidFill>
              </a:rPr>
              <a:t>,1</a:t>
            </a:r>
            <a:r>
              <a:rPr lang="en-US" sz="2000" b="1" dirty="0">
                <a:solidFill>
                  <a:prstClr val="black"/>
                </a:solidFill>
              </a:rPr>
              <a:t>1). </a:t>
            </a:r>
            <a:r>
              <a:rPr lang="en-US" sz="2000" b="1" dirty="0" err="1">
                <a:solidFill>
                  <a:prstClr val="black"/>
                </a:solidFill>
              </a:rPr>
              <a:t>Stoga</a:t>
            </a:r>
            <a:r>
              <a:rPr lang="en-US" sz="2000" b="1" dirty="0">
                <a:solidFill>
                  <a:prstClr val="black"/>
                </a:solidFill>
              </a:rPr>
              <a:t> Pavao </a:t>
            </a:r>
            <a:r>
              <a:rPr lang="en-US" sz="2000" b="1" dirty="0" err="1">
                <a:solidFill>
                  <a:prstClr val="black"/>
                </a:solidFill>
              </a:rPr>
              <a:t>naglašava</a:t>
            </a:r>
            <a:r>
              <a:rPr lang="en-US" sz="2000" b="1" dirty="0">
                <a:solidFill>
                  <a:prstClr val="black"/>
                </a:solidFill>
              </a:rPr>
              <a:t> da je Bog taj koji u nama </a:t>
            </a:r>
            <a:r>
              <a:rPr lang="en-US" sz="2000" b="1" dirty="0" err="1">
                <a:solidFill>
                  <a:prstClr val="black"/>
                </a:solidFill>
              </a:rPr>
              <a:t>budi</a:t>
            </a:r>
            <a:r>
              <a:rPr lang="en-US" sz="2000" b="1" dirty="0">
                <a:solidFill>
                  <a:prstClr val="black"/>
                </a:solidFill>
              </a:rPr>
              <a:t> </a:t>
            </a:r>
            <a:r>
              <a:rPr lang="en-US" sz="2000" b="1" dirty="0" err="1">
                <a:solidFill>
                  <a:prstClr val="black"/>
                </a:solidFill>
              </a:rPr>
              <a:t>želju</a:t>
            </a:r>
            <a:r>
              <a:rPr lang="en-US" sz="2000" b="1" dirty="0">
                <a:solidFill>
                  <a:prstClr val="black"/>
                </a:solidFill>
              </a:rPr>
              <a:t> da </a:t>
            </a:r>
            <a:r>
              <a:rPr lang="en-US" sz="2000" b="1" dirty="0" err="1">
                <a:solidFill>
                  <a:prstClr val="black"/>
                </a:solidFill>
              </a:rPr>
              <a:t>činimo</a:t>
            </a:r>
            <a:r>
              <a:rPr lang="en-US" sz="2000" b="1" dirty="0">
                <a:solidFill>
                  <a:prstClr val="black"/>
                </a:solidFill>
              </a:rPr>
              <a:t> dobro </a:t>
            </a:r>
            <a:r>
              <a:rPr lang="en-US" sz="2000" b="1" dirty="0" err="1">
                <a:solidFill>
                  <a:prstClr val="black"/>
                </a:solidFill>
              </a:rPr>
              <a:t>i</a:t>
            </a:r>
            <a:r>
              <a:rPr lang="en-US" sz="2000" b="1" dirty="0">
                <a:solidFill>
                  <a:prstClr val="black"/>
                </a:solidFill>
              </a:rPr>
              <a:t> </a:t>
            </a:r>
            <a:r>
              <a:rPr lang="en-US" sz="2000" b="1" dirty="0" err="1">
                <a:solidFill>
                  <a:prstClr val="black"/>
                </a:solidFill>
              </a:rPr>
              <a:t>daje</a:t>
            </a:r>
            <a:r>
              <a:rPr lang="en-US" sz="2000" b="1" dirty="0">
                <a:solidFill>
                  <a:prstClr val="black"/>
                </a:solidFill>
              </a:rPr>
              <a:t> </a:t>
            </a:r>
            <a:r>
              <a:rPr lang="en-US" sz="2000" b="1" dirty="0" err="1">
                <a:solidFill>
                  <a:prstClr val="black"/>
                </a:solidFill>
              </a:rPr>
              <a:t>nam</a:t>
            </a:r>
            <a:r>
              <a:rPr lang="en-US" sz="2000" b="1" dirty="0">
                <a:solidFill>
                  <a:prstClr val="black"/>
                </a:solidFill>
              </a:rPr>
              <a:t> </a:t>
            </a:r>
            <a:r>
              <a:rPr lang="en-US" sz="2000" b="1" dirty="0" err="1">
                <a:solidFill>
                  <a:prstClr val="black"/>
                </a:solidFill>
              </a:rPr>
              <a:t>snagu</a:t>
            </a:r>
            <a:r>
              <a:rPr lang="en-US" sz="2000" b="1" dirty="0">
                <a:solidFill>
                  <a:prstClr val="black"/>
                </a:solidFill>
              </a:rPr>
              <a:t> da je </a:t>
            </a:r>
            <a:r>
              <a:rPr lang="en-US" sz="2000" b="1" dirty="0" err="1">
                <a:solidFill>
                  <a:prstClr val="black"/>
                </a:solidFill>
              </a:rPr>
              <a:t>ostvarimo</a:t>
            </a:r>
            <a:r>
              <a:rPr lang="hr-BA" sz="2000" b="1" dirty="0">
                <a:solidFill>
                  <a:prstClr val="black"/>
                </a:solidFill>
              </a:rPr>
              <a:t> (</a:t>
            </a:r>
            <a:r>
              <a:rPr lang="en-US" sz="2000" b="1" dirty="0">
                <a:solidFill>
                  <a:prstClr val="black"/>
                </a:solidFill>
              </a:rPr>
              <a:t>Filip</a:t>
            </a:r>
            <a:r>
              <a:rPr lang="hr-BA" sz="2000" b="1" dirty="0">
                <a:solidFill>
                  <a:prstClr val="black"/>
                </a:solidFill>
              </a:rPr>
              <a:t>. </a:t>
            </a:r>
            <a:r>
              <a:rPr lang="en-US" sz="2000" b="1" dirty="0">
                <a:solidFill>
                  <a:prstClr val="black"/>
                </a:solidFill>
              </a:rPr>
              <a:t> 2</a:t>
            </a:r>
            <a:r>
              <a:rPr lang="hr-BA" sz="2000" b="1" dirty="0">
                <a:solidFill>
                  <a:prstClr val="black"/>
                </a:solidFill>
              </a:rPr>
              <a:t>,</a:t>
            </a:r>
            <a:r>
              <a:rPr lang="en-US" sz="2000" b="1" dirty="0">
                <a:solidFill>
                  <a:prstClr val="black"/>
                </a:solidFill>
              </a:rPr>
              <a:t>13).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hr-BA" sz="4400" b="1">
                <a:ln/>
                <a:solidFill>
                  <a:srgbClr val="B90E4E"/>
                </a:solidFill>
              </a:rPr>
              <a:t>BITI </a:t>
            </a:r>
            <a:r>
              <a:rPr lang="en-US" sz="4400" b="1">
                <a:ln/>
                <a:solidFill>
                  <a:srgbClr val="B90E4E"/>
                </a:solidFill>
              </a:rPr>
              <a:t>SVJETL</a:t>
            </a:r>
            <a:r>
              <a:rPr lang="hr-HR" sz="4400" b="1">
                <a:ln/>
                <a:solidFill>
                  <a:srgbClr val="B90E4E"/>
                </a:solidFill>
              </a:rPr>
              <a:t>O</a:t>
            </a:r>
            <a:r>
              <a:rPr lang="en-US" sz="4400" b="1">
                <a:ln/>
                <a:solidFill>
                  <a:srgbClr val="B90E4E"/>
                </a:solidFill>
              </a:rPr>
              <a:t> </a:t>
            </a:r>
            <a:r>
              <a:rPr lang="en-US" sz="4400" b="1" dirty="0">
                <a:ln/>
                <a:solidFill>
                  <a:srgbClr val="B90E4E"/>
                </a:solidFill>
              </a:rPr>
              <a:t>U SVIJETU</a:t>
            </a:r>
            <a:endParaRPr kumimoji="0" lang="en" sz="4400" b="1" i="0" u="none" strike="noStrike" kern="1200" cap="none" spc="0" normalizeH="0" baseline="0" noProof="0" dirty="0">
              <a:ln/>
              <a:solidFill>
                <a:srgbClr val="B90E4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Da budete besprijekorni i čisti, neporočna djecaBožja usred nastranog ipokvarenog naraštaja u kojem svijetlite kao zvijezde u svemiru</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sz="1400"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Filipljanima</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lvl="0">
              <a:spcBef>
                <a:spcPts val="600"/>
              </a:spcBef>
              <a:defRPr/>
            </a:pPr>
            <a:r>
              <a:rPr lang="en-US" sz="2000" b="1" dirty="0">
                <a:solidFill>
                  <a:prstClr val="black"/>
                </a:solidFill>
              </a:rPr>
              <a:t>Pavao </a:t>
            </a:r>
            <a:r>
              <a:rPr lang="en-US" sz="2000" b="1" dirty="0" err="1">
                <a:solidFill>
                  <a:prstClr val="black"/>
                </a:solidFill>
              </a:rPr>
              <a:t>predlaže</a:t>
            </a:r>
            <a:r>
              <a:rPr lang="en-US" sz="2000" b="1" dirty="0">
                <a:solidFill>
                  <a:prstClr val="black"/>
                </a:solidFill>
              </a:rPr>
              <a:t> tri </a:t>
            </a:r>
            <a:r>
              <a:rPr lang="en-US" sz="2000" b="1" dirty="0" err="1">
                <a:solidFill>
                  <a:prstClr val="black"/>
                </a:solidFill>
              </a:rPr>
              <a:t>aspekta</a:t>
            </a:r>
            <a:r>
              <a:rPr lang="en-US" sz="2000" b="1" dirty="0">
                <a:solidFill>
                  <a:prstClr val="black"/>
                </a:solidFill>
              </a:rPr>
              <a:t> koji </a:t>
            </a:r>
            <a:r>
              <a:rPr lang="en-US" sz="2000" b="1" dirty="0" err="1">
                <a:solidFill>
                  <a:prstClr val="black"/>
                </a:solidFill>
              </a:rPr>
              <a:t>će</a:t>
            </a:r>
            <a:r>
              <a:rPr lang="en-US" sz="2000" b="1" dirty="0">
                <a:solidFill>
                  <a:prstClr val="black"/>
                </a:solidFill>
              </a:rPr>
              <a:t> </a:t>
            </a:r>
            <a:r>
              <a:rPr lang="en-US" sz="2000" b="1" dirty="0" err="1">
                <a:solidFill>
                  <a:prstClr val="black"/>
                </a:solidFill>
              </a:rPr>
              <a:t>vjernike</a:t>
            </a:r>
            <a:r>
              <a:rPr lang="en-US" sz="2000" b="1" dirty="0">
                <a:solidFill>
                  <a:prstClr val="black"/>
                </a:solidFill>
              </a:rPr>
              <a:t> </a:t>
            </a:r>
            <a:r>
              <a:rPr lang="en-US" sz="2000" b="1" dirty="0" err="1">
                <a:solidFill>
                  <a:prstClr val="black"/>
                </a:solidFill>
              </a:rPr>
              <a:t>učiniti</a:t>
            </a:r>
            <a:r>
              <a:rPr lang="en-US" sz="2000" b="1" dirty="0">
                <a:solidFill>
                  <a:prstClr val="black"/>
                </a:solidFill>
              </a:rPr>
              <a:t> da s</a:t>
            </a:r>
            <a:r>
              <a:rPr lang="hr-BA" sz="2000" b="1" dirty="0">
                <a:solidFill>
                  <a:prstClr val="black"/>
                </a:solidFill>
              </a:rPr>
              <a:t>vijetl</a:t>
            </a:r>
            <a:r>
              <a:rPr lang="en-US" sz="2000" b="1" dirty="0">
                <a:solidFill>
                  <a:prstClr val="black"/>
                </a:solidFill>
              </a:rPr>
              <a:t>e u </a:t>
            </a:r>
            <a:r>
              <a:rPr lang="en-US" sz="2000" b="1" dirty="0" err="1">
                <a:solidFill>
                  <a:prstClr val="black"/>
                </a:solidFill>
              </a:rPr>
              <a:t>svijetu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1886628240"/>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lvl="0">
              <a:spcBef>
                <a:spcPts val="600"/>
              </a:spcBef>
              <a:defRPr/>
            </a:pPr>
            <a:r>
              <a:rPr lang="en-US" sz="2000" b="1" dirty="0" err="1">
                <a:solidFill>
                  <a:prstClr val="black"/>
                </a:solidFill>
              </a:rPr>
              <a:t>Gdje</a:t>
            </a:r>
            <a:r>
              <a:rPr lang="en-US" sz="2000" b="1" dirty="0">
                <a:solidFill>
                  <a:prstClr val="black"/>
                </a:solidFill>
              </a:rPr>
              <a:t> je </a:t>
            </a:r>
            <a:r>
              <a:rPr lang="en-US" sz="2000" b="1" dirty="0" err="1">
                <a:solidFill>
                  <a:prstClr val="black"/>
                </a:solidFill>
              </a:rPr>
              <a:t>tama</a:t>
            </a:r>
            <a:r>
              <a:rPr lang="en-US" sz="2000" b="1" dirty="0">
                <a:solidFill>
                  <a:prstClr val="black"/>
                </a:solidFill>
              </a:rPr>
              <a:t> </a:t>
            </a:r>
            <a:r>
              <a:rPr lang="en-US" sz="2000" b="1" dirty="0" err="1">
                <a:solidFill>
                  <a:prstClr val="black"/>
                </a:solidFill>
              </a:rPr>
              <a:t>najveća</a:t>
            </a:r>
            <a:r>
              <a:rPr lang="en-US" sz="2000" b="1" dirty="0">
                <a:solidFill>
                  <a:prstClr val="black"/>
                </a:solidFill>
              </a:rPr>
              <a:t>, </a:t>
            </a:r>
            <a:r>
              <a:rPr lang="en-US" sz="2000" b="1" dirty="0" err="1">
                <a:solidFill>
                  <a:prstClr val="black"/>
                </a:solidFill>
              </a:rPr>
              <a:t>svjetlo</a:t>
            </a:r>
            <a:r>
              <a:rPr lang="en-US" sz="2000" b="1" dirty="0">
                <a:solidFill>
                  <a:prstClr val="black"/>
                </a:solidFill>
              </a:rPr>
              <a:t> </a:t>
            </a:r>
            <a:r>
              <a:rPr lang="en-US" sz="2000" b="1" dirty="0" err="1">
                <a:solidFill>
                  <a:prstClr val="black"/>
                </a:solidFill>
              </a:rPr>
              <a:t>sjaji</a:t>
            </a:r>
            <a:r>
              <a:rPr lang="en-US" sz="2000" b="1" dirty="0">
                <a:solidFill>
                  <a:prstClr val="black"/>
                </a:solidFill>
              </a:rPr>
              <a:t> </a:t>
            </a:r>
            <a:r>
              <a:rPr lang="en-US" sz="2000" b="1" dirty="0" err="1">
                <a:solidFill>
                  <a:prstClr val="black"/>
                </a:solidFill>
              </a:rPr>
              <a:t>najjače</a:t>
            </a:r>
            <a:r>
              <a:rPr lang="en-US" sz="2000" b="1" dirty="0">
                <a:solidFill>
                  <a:prstClr val="black"/>
                </a:solidFill>
              </a:rPr>
              <a:t>. U </a:t>
            </a:r>
            <a:r>
              <a:rPr lang="en-US" sz="2000" b="1" dirty="0" err="1">
                <a:solidFill>
                  <a:prstClr val="black"/>
                </a:solidFill>
              </a:rPr>
              <a:t>svijetu</a:t>
            </a:r>
            <a:r>
              <a:rPr lang="en-US" sz="2000" b="1" dirty="0">
                <a:solidFill>
                  <a:prstClr val="black"/>
                </a:solidFill>
              </a:rPr>
              <a:t> u </a:t>
            </a:r>
            <a:r>
              <a:rPr lang="en-US" sz="2000" b="1" dirty="0" err="1">
                <a:solidFill>
                  <a:prstClr val="black"/>
                </a:solidFill>
              </a:rPr>
              <a:t>kojem</a:t>
            </a:r>
            <a:r>
              <a:rPr lang="en-US" sz="2000" b="1" dirty="0">
                <a:solidFill>
                  <a:prstClr val="black"/>
                </a:solidFill>
              </a:rPr>
              <a:t> se Bog </a:t>
            </a:r>
            <a:r>
              <a:rPr lang="en-US" sz="2000" b="1" dirty="0" err="1">
                <a:solidFill>
                  <a:prstClr val="black"/>
                </a:solidFill>
              </a:rPr>
              <a:t>sustavno</a:t>
            </a:r>
            <a:r>
              <a:rPr lang="en-US" sz="2000" b="1" dirty="0">
                <a:solidFill>
                  <a:prstClr val="black"/>
                </a:solidFill>
              </a:rPr>
              <a:t> </a:t>
            </a:r>
            <a:r>
              <a:rPr lang="en-US" sz="2000" b="1" dirty="0" err="1">
                <a:solidFill>
                  <a:prstClr val="black"/>
                </a:solidFill>
              </a:rPr>
              <a:t>odbacuje</a:t>
            </a:r>
            <a:r>
              <a:rPr lang="en-US" sz="2000" b="1" dirty="0">
                <a:solidFill>
                  <a:prstClr val="black"/>
                </a:solidFill>
              </a:rPr>
              <a:t>, mi </a:t>
            </a:r>
            <a:r>
              <a:rPr lang="en-US" sz="2000" b="1" dirty="0" err="1">
                <a:solidFill>
                  <a:prstClr val="black"/>
                </a:solidFill>
              </a:rPr>
              <a:t>kršćani</a:t>
            </a:r>
            <a:r>
              <a:rPr lang="en-US" sz="2000" b="1" dirty="0">
                <a:solidFill>
                  <a:prstClr val="black"/>
                </a:solidFill>
              </a:rPr>
              <a:t> </a:t>
            </a:r>
            <a:r>
              <a:rPr lang="en-US" sz="2000" b="1" dirty="0" err="1">
                <a:solidFill>
                  <a:prstClr val="black"/>
                </a:solidFill>
              </a:rPr>
              <a:t>moramo</a:t>
            </a:r>
            <a:r>
              <a:rPr lang="en-US" sz="2000" b="1" dirty="0">
                <a:solidFill>
                  <a:prstClr val="black"/>
                </a:solidFill>
              </a:rPr>
              <a:t> </a:t>
            </a:r>
            <a:r>
              <a:rPr lang="en-US" sz="2000" b="1" dirty="0" err="1">
                <a:solidFill>
                  <a:prstClr val="black"/>
                </a:solidFill>
              </a:rPr>
              <a:t>sjati</a:t>
            </a:r>
            <a:r>
              <a:rPr lang="en-US" sz="2000" b="1" dirty="0">
                <a:solidFill>
                  <a:prstClr val="black"/>
                </a:solidFill>
              </a:rPr>
              <a:t> </a:t>
            </a:r>
            <a:r>
              <a:rPr lang="en-US" sz="2000" b="1" dirty="0" err="1">
                <a:solidFill>
                  <a:prstClr val="black"/>
                </a:solidFill>
              </a:rPr>
              <a:t>Kristovim</a:t>
            </a:r>
            <a:r>
              <a:rPr lang="en-US" sz="2000" b="1" dirty="0">
                <a:solidFill>
                  <a:prstClr val="black"/>
                </a:solidFill>
              </a:rPr>
              <a:t> </a:t>
            </a:r>
            <a:r>
              <a:rPr lang="en-US" sz="2000" b="1" dirty="0" err="1">
                <a:solidFill>
                  <a:prstClr val="black"/>
                </a:solidFill>
              </a:rPr>
              <a:t>svjetlom</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lvl="0" algn="ctr">
              <a:defRPr/>
            </a:pPr>
            <a:r>
              <a:rPr lang="en-US"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rPr>
              <a:t>ŽIVA ŽRTVA</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hr-BA" b="1" noProof="0" dirty="0">
                <a:solidFill>
                  <a:srgbClr val="339966">
                    <a:lumMod val="75000"/>
                  </a:srgbClr>
                </a:solidFill>
                <a:latin typeface="Comic Sans MS" panose="030F0702030302020204" pitchFamily="66" charset="0"/>
              </a:rPr>
              <a:t>Štoviše, veseo sam i radijem se s vama svima, ako se i krv moja mora kao žrtva liti na žrtveni prinos vaše vjere</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hr-BA" sz="1400" b="1" dirty="0">
                <a:solidFill>
                  <a:srgbClr val="339966">
                    <a:lumMod val="75000"/>
                  </a:srgbClr>
                </a:solidFill>
                <a:latin typeface="Comic Sans MS" panose="030F0702030302020204" pitchFamily="66" charset="0"/>
              </a:rPr>
              <a:t>Filipljanima</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1" y="1332073"/>
            <a:ext cx="6869206" cy="1015663"/>
          </a:xfrm>
          <a:prstGeom prst="rect">
            <a:avLst/>
          </a:prstGeom>
          <a:noFill/>
        </p:spPr>
        <p:txBody>
          <a:bodyPr wrap="square" rtlCol="0">
            <a:spAutoFit/>
          </a:bodyPr>
          <a:lstStyle/>
          <a:p>
            <a:pPr lvl="0">
              <a:spcBef>
                <a:spcPts val="600"/>
              </a:spcBef>
              <a:defRPr/>
            </a:pPr>
            <a:r>
              <a:rPr lang="en-US" sz="2000" b="1" dirty="0" err="1">
                <a:solidFill>
                  <a:prstClr val="black"/>
                </a:solidFill>
              </a:rPr>
              <a:t>Iako</a:t>
            </a:r>
            <a:r>
              <a:rPr lang="en-US" sz="2000" b="1" dirty="0">
                <a:solidFill>
                  <a:prstClr val="black"/>
                </a:solidFill>
              </a:rPr>
              <a:t> </a:t>
            </a:r>
            <a:r>
              <a:rPr lang="hr-BA" sz="2000" b="1" dirty="0">
                <a:solidFill>
                  <a:prstClr val="black"/>
                </a:solidFill>
              </a:rPr>
              <a:t>s</a:t>
            </a:r>
            <a:r>
              <a:rPr lang="en-US" sz="2000" b="1" dirty="0">
                <a:solidFill>
                  <a:prstClr val="black"/>
                </a:solidFill>
              </a:rPr>
              <a:t>e Pavao </a:t>
            </a:r>
            <a:r>
              <a:rPr lang="en-US" sz="2000" b="1" dirty="0" err="1">
                <a:solidFill>
                  <a:prstClr val="black"/>
                </a:solidFill>
              </a:rPr>
              <a:t>nadao</a:t>
            </a:r>
            <a:r>
              <a:rPr lang="en-US" sz="2000" b="1" dirty="0">
                <a:solidFill>
                  <a:prstClr val="black"/>
                </a:solidFill>
              </a:rPr>
              <a:t> da </a:t>
            </a:r>
            <a:r>
              <a:rPr lang="en-US" sz="2000" b="1" dirty="0" err="1">
                <a:solidFill>
                  <a:prstClr val="black"/>
                </a:solidFill>
              </a:rPr>
              <a:t>će</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oslobođen</a:t>
            </a:r>
            <a:r>
              <a:rPr lang="en-US" sz="2000" b="1" dirty="0">
                <a:solidFill>
                  <a:prstClr val="black"/>
                </a:solidFill>
              </a:rPr>
              <a:t>, </a:t>
            </a:r>
            <a:r>
              <a:rPr lang="en-US" sz="2000" b="1" dirty="0" err="1">
                <a:solidFill>
                  <a:prstClr val="black"/>
                </a:solidFill>
              </a:rPr>
              <a:t>postojala</a:t>
            </a:r>
            <a:r>
              <a:rPr lang="en-US" sz="2000" b="1" dirty="0">
                <a:solidFill>
                  <a:prstClr val="black"/>
                </a:solidFill>
              </a:rPr>
              <a:t> je </a:t>
            </a:r>
            <a:r>
              <a:rPr lang="en-US" sz="2000" b="1" dirty="0" err="1">
                <a:solidFill>
                  <a:prstClr val="black"/>
                </a:solidFill>
              </a:rPr>
              <a:t>mogućnost</a:t>
            </a:r>
            <a:r>
              <a:rPr lang="en-US" sz="2000" b="1" dirty="0">
                <a:solidFill>
                  <a:prstClr val="black"/>
                </a:solidFill>
              </a:rPr>
              <a:t> da </a:t>
            </a:r>
            <a:r>
              <a:rPr lang="en-US" sz="2000" b="1" dirty="0" err="1">
                <a:solidFill>
                  <a:prstClr val="black"/>
                </a:solidFill>
              </a:rPr>
              <a:t>bude</a:t>
            </a:r>
            <a:r>
              <a:rPr lang="en-US" sz="2000" b="1" dirty="0">
                <a:solidFill>
                  <a:prstClr val="black"/>
                </a:solidFill>
              </a:rPr>
              <a:t> </a:t>
            </a:r>
            <a:r>
              <a:rPr lang="en-US" sz="2000" b="1" dirty="0" err="1">
                <a:solidFill>
                  <a:prstClr val="black"/>
                </a:solidFill>
              </a:rPr>
              <a:t>osuđen</a:t>
            </a:r>
            <a:r>
              <a:rPr lang="en-US" sz="2000" b="1" dirty="0">
                <a:solidFill>
                  <a:prstClr val="black"/>
                </a:solidFill>
              </a:rPr>
              <a:t>. On </a:t>
            </a:r>
            <a:r>
              <a:rPr lang="en-US" sz="2000" b="1" dirty="0" err="1">
                <a:solidFill>
                  <a:prstClr val="black"/>
                </a:solidFill>
              </a:rPr>
              <a:t>tu</a:t>
            </a:r>
            <a:r>
              <a:rPr lang="en-US" sz="2000" b="1" dirty="0">
                <a:solidFill>
                  <a:prstClr val="black"/>
                </a:solidFill>
              </a:rPr>
              <a:t> </a:t>
            </a:r>
            <a:r>
              <a:rPr lang="en-US" sz="2000" b="1" dirty="0" err="1">
                <a:solidFill>
                  <a:prstClr val="black"/>
                </a:solidFill>
              </a:rPr>
              <a:t>mogućnost</a:t>
            </a:r>
            <a:r>
              <a:rPr lang="en-US" sz="2000" b="1" dirty="0">
                <a:solidFill>
                  <a:prstClr val="black"/>
                </a:solidFill>
              </a:rPr>
              <a:t> </a:t>
            </a:r>
            <a:r>
              <a:rPr lang="en-US" sz="2000" b="1" dirty="0" err="1">
                <a:solidFill>
                  <a:prstClr val="black"/>
                </a:solidFill>
              </a:rPr>
              <a:t>predstavlja</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a:solidFill>
                  <a:prstClr val="black"/>
                </a:solidFill>
              </a:rPr>
              <a:t>"i</a:t>
            </a:r>
            <a:r>
              <a:rPr lang="hr-HR" sz="2000" b="1">
                <a:solidFill>
                  <a:prstClr val="black"/>
                </a:solidFill>
              </a:rPr>
              <a:t>krv moja mora kao žrtva liti</a:t>
            </a:r>
            <a:r>
              <a:rPr lang="en-US" sz="2000" b="1">
                <a:solidFill>
                  <a:prstClr val="black"/>
                </a:solidFill>
              </a:rPr>
              <a:t>" </a:t>
            </a:r>
            <a:r>
              <a:rPr lang="en-US" sz="2000" b="1" dirty="0">
                <a:solidFill>
                  <a:prstClr val="black"/>
                </a:solidFill>
              </a:rPr>
              <a:t>(Filip</a:t>
            </a:r>
            <a:r>
              <a:rPr lang="hr-BA" sz="2000" b="1" dirty="0">
                <a:solidFill>
                  <a:prstClr val="black"/>
                </a:solidFill>
              </a:rPr>
              <a:t>. </a:t>
            </a:r>
            <a:r>
              <a:rPr lang="en-US" sz="2000" b="1" dirty="0">
                <a:solidFill>
                  <a:prstClr val="black"/>
                </a:solidFill>
              </a:rPr>
              <a:t> 2,17).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5957" y="1446013"/>
            <a:ext cx="5020791"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1631216"/>
          </a:xfrm>
          <a:prstGeom prst="rect">
            <a:avLst/>
          </a:prstGeom>
          <a:noFill/>
        </p:spPr>
        <p:txBody>
          <a:bodyPr wrap="square">
            <a:spAutoFit/>
          </a:bodyPr>
          <a:lstStyle/>
          <a:p>
            <a:pPr lvl="0">
              <a:spcBef>
                <a:spcPts val="600"/>
              </a:spcBef>
              <a:defRPr/>
            </a:pPr>
            <a:r>
              <a:rPr lang="en-US" sz="2000" b="1" dirty="0">
                <a:solidFill>
                  <a:prstClr val="black"/>
                </a:solidFill>
              </a:rPr>
              <a:t>Pavao </a:t>
            </a:r>
            <a:r>
              <a:rPr lang="en-US" sz="2000" b="1" dirty="0" err="1">
                <a:solidFill>
                  <a:prstClr val="black"/>
                </a:solidFill>
              </a:rPr>
              <a:t>nije</a:t>
            </a:r>
            <a:r>
              <a:rPr lang="en-US" sz="2000" b="1" dirty="0">
                <a:solidFill>
                  <a:prstClr val="black"/>
                </a:solidFill>
              </a:rPr>
              <a:t> </a:t>
            </a:r>
            <a:r>
              <a:rPr lang="en-US" sz="2000" b="1" dirty="0" err="1">
                <a:solidFill>
                  <a:prstClr val="black"/>
                </a:solidFill>
              </a:rPr>
              <a:t>imao</a:t>
            </a:r>
            <a:r>
              <a:rPr lang="en-US" sz="2000" b="1" dirty="0">
                <a:solidFill>
                  <a:prstClr val="black"/>
                </a:solidFill>
              </a:rPr>
              <a:t> </a:t>
            </a:r>
            <a:r>
              <a:rPr lang="en-US" sz="2000" b="1" dirty="0" err="1">
                <a:solidFill>
                  <a:prstClr val="black"/>
                </a:solidFill>
              </a:rPr>
              <a:t>ništa</a:t>
            </a:r>
            <a:r>
              <a:rPr lang="en-US" sz="2000" b="1" dirty="0">
                <a:solidFill>
                  <a:prstClr val="black"/>
                </a:solidFill>
              </a:rPr>
              <a:t> </a:t>
            </a:r>
            <a:r>
              <a:rPr lang="en-US" sz="2000" b="1" dirty="0" err="1">
                <a:solidFill>
                  <a:prstClr val="black"/>
                </a:solidFill>
              </a:rPr>
              <a:t>protiv</a:t>
            </a:r>
            <a:r>
              <a:rPr lang="en-US" sz="2000" b="1" dirty="0">
                <a:solidFill>
                  <a:prstClr val="black"/>
                </a:solidFill>
              </a:rPr>
              <a:t> </a:t>
            </a:r>
            <a:r>
              <a:rPr lang="en-US" sz="2000" b="1" dirty="0" err="1">
                <a:solidFill>
                  <a:prstClr val="black"/>
                </a:solidFill>
              </a:rPr>
              <a:t>umrijeti</a:t>
            </a:r>
            <a:r>
              <a:rPr lang="en-US" sz="2000" b="1" dirty="0">
                <a:solidFill>
                  <a:prstClr val="black"/>
                </a:solidFill>
              </a:rPr>
              <a:t> </a:t>
            </a:r>
            <a:r>
              <a:rPr lang="en-US" sz="2000" b="1" dirty="0" err="1">
                <a:solidFill>
                  <a:prstClr val="black"/>
                </a:solidFill>
              </a:rPr>
              <a:t>jer</a:t>
            </a:r>
            <a:r>
              <a:rPr lang="en-US" sz="2000" b="1" dirty="0">
                <a:solidFill>
                  <a:prstClr val="black"/>
                </a:solidFill>
              </a:rPr>
              <a:t> bi </a:t>
            </a:r>
            <a:r>
              <a:rPr lang="en-US" sz="2000" b="1" dirty="0" err="1">
                <a:solidFill>
                  <a:prstClr val="black"/>
                </a:solidFill>
              </a:rPr>
              <a:t>njegovo</a:t>
            </a:r>
            <a:r>
              <a:rPr lang="en-US" sz="2000" b="1" dirty="0">
                <a:solidFill>
                  <a:prstClr val="black"/>
                </a:solidFill>
              </a:rPr>
              <a:t> </a:t>
            </a:r>
            <a:r>
              <a:rPr lang="en-US" sz="2000" b="1" dirty="0" err="1">
                <a:solidFill>
                  <a:prstClr val="black"/>
                </a:solidFill>
              </a:rPr>
              <a:t>svjedočanstvo</a:t>
            </a:r>
            <a:r>
              <a:rPr lang="en-US" sz="2000" b="1" dirty="0">
                <a:solidFill>
                  <a:prstClr val="black"/>
                </a:solidFill>
              </a:rPr>
              <a:t> dalo </a:t>
            </a:r>
            <a:r>
              <a:rPr lang="en-US" sz="2000" b="1" dirty="0" err="1">
                <a:solidFill>
                  <a:prstClr val="black"/>
                </a:solidFill>
              </a:rPr>
              <a:t>još</a:t>
            </a:r>
            <a:r>
              <a:rPr lang="en-US" sz="2000" b="1" dirty="0">
                <a:solidFill>
                  <a:prstClr val="black"/>
                </a:solidFill>
              </a:rPr>
              <a:t> </a:t>
            </a:r>
            <a:r>
              <a:rPr lang="en-US" sz="2000" b="1" dirty="0" err="1">
                <a:solidFill>
                  <a:prstClr val="black"/>
                </a:solidFill>
              </a:rPr>
              <a:t>više</a:t>
            </a:r>
            <a:r>
              <a:rPr lang="en-US" sz="2000" b="1" dirty="0">
                <a:solidFill>
                  <a:prstClr val="black"/>
                </a:solidFill>
              </a:rPr>
              <a:t> </a:t>
            </a:r>
            <a:r>
              <a:rPr lang="en-US" sz="2000" b="1" dirty="0" err="1">
                <a:solidFill>
                  <a:prstClr val="black"/>
                </a:solidFill>
              </a:rPr>
              <a:t>snage</a:t>
            </a:r>
            <a:r>
              <a:rPr lang="en-US" sz="2000" b="1" dirty="0">
                <a:solidFill>
                  <a:prstClr val="black"/>
                </a:solidFill>
              </a:rPr>
              <a:t> </a:t>
            </a:r>
            <a:r>
              <a:rPr lang="en-US" sz="2000" b="1" dirty="0" err="1">
                <a:solidFill>
                  <a:prstClr val="black"/>
                </a:solidFill>
              </a:rPr>
              <a:t>vjernicima</a:t>
            </a:r>
            <a:r>
              <a:rPr lang="en-US" sz="2000" b="1" dirty="0">
                <a:solidFill>
                  <a:prstClr val="black"/>
                </a:solidFill>
              </a:rPr>
              <a:t> koji </a:t>
            </a:r>
            <a:r>
              <a:rPr lang="en-US" sz="2000" b="1" dirty="0" err="1">
                <a:solidFill>
                  <a:prstClr val="black"/>
                </a:solidFill>
              </a:rPr>
              <a:t>su</a:t>
            </a:r>
            <a:r>
              <a:rPr lang="en-US" sz="2000" b="1" dirty="0">
                <a:solidFill>
                  <a:prstClr val="black"/>
                </a:solidFill>
              </a:rPr>
              <a:t> </a:t>
            </a:r>
            <a:r>
              <a:rPr lang="en-US" sz="2000" b="1" dirty="0" err="1">
                <a:solidFill>
                  <a:prstClr val="black"/>
                </a:solidFill>
              </a:rPr>
              <a:t>već</a:t>
            </a:r>
            <a:r>
              <a:rPr lang="en-US" sz="2000" b="1" dirty="0">
                <a:solidFill>
                  <a:prstClr val="black"/>
                </a:solidFill>
              </a:rPr>
              <a:t> </a:t>
            </a:r>
            <a:r>
              <a:rPr lang="en-US" sz="2000" b="1" dirty="0" err="1">
                <a:solidFill>
                  <a:prstClr val="black"/>
                </a:solidFill>
              </a:rPr>
              <a:t>bili</a:t>
            </a:r>
            <a:r>
              <a:rPr lang="en-US" sz="2000" b="1" dirty="0">
                <a:solidFill>
                  <a:prstClr val="black"/>
                </a:solidFill>
              </a:rPr>
              <a:t> </a:t>
            </a:r>
            <a:r>
              <a:rPr lang="en-US" sz="2000" b="1" dirty="0" err="1">
                <a:solidFill>
                  <a:prstClr val="black"/>
                </a:solidFill>
              </a:rPr>
              <a:t>vjerni</a:t>
            </a:r>
            <a:r>
              <a:rPr lang="en-US" sz="2000" b="1" dirty="0">
                <a:solidFill>
                  <a:prstClr val="black"/>
                </a:solidFill>
              </a:rPr>
              <a:t> </a:t>
            </a:r>
            <a:r>
              <a:rPr lang="en-US" sz="2000" b="1" dirty="0" err="1">
                <a:solidFill>
                  <a:prstClr val="black"/>
                </a:solidFill>
              </a:rPr>
              <a:t>svjedoci</a:t>
            </a:r>
            <a:r>
              <a:rPr lang="en-US" sz="2000" b="1" dirty="0">
                <a:solidFill>
                  <a:prstClr val="black"/>
                </a:solidFill>
              </a:rPr>
              <a:t> </a:t>
            </a:r>
            <a:r>
              <a:rPr lang="en-US" sz="2000" b="1" dirty="0" err="1">
                <a:solidFill>
                  <a:prstClr val="black"/>
                </a:solidFill>
              </a:rPr>
              <a:t>Evanđelja</a:t>
            </a:r>
            <a:r>
              <a:rPr lang="en-US" sz="2000" b="1" dirty="0">
                <a:solidFill>
                  <a:prstClr val="black"/>
                </a:solidFill>
              </a:rPr>
              <a:t>, </a:t>
            </a:r>
            <a:r>
              <a:rPr lang="en-US" sz="2000" b="1" dirty="0" err="1">
                <a:solidFill>
                  <a:prstClr val="black"/>
                </a:solidFill>
              </a:rPr>
              <a:t>govorili</a:t>
            </a:r>
            <a:r>
              <a:rPr lang="en-US" sz="2000" b="1" dirty="0">
                <a:solidFill>
                  <a:prstClr val="black"/>
                </a:solidFill>
              </a:rPr>
              <a:t> o </a:t>
            </a:r>
            <a:r>
              <a:rPr lang="en-US" sz="2000" b="1" dirty="0" err="1">
                <a:solidFill>
                  <a:prstClr val="black"/>
                </a:solidFill>
              </a:rPr>
              <a:t>njemu</a:t>
            </a:r>
            <a:r>
              <a:rPr lang="en-US" sz="2000" b="1" dirty="0">
                <a:solidFill>
                  <a:prstClr val="black"/>
                </a:solidFill>
              </a:rPr>
              <a:t> </a:t>
            </a:r>
            <a:r>
              <a:rPr lang="en-US" sz="2000" b="1" dirty="0" err="1">
                <a:solidFill>
                  <a:prstClr val="black"/>
                </a:solidFill>
              </a:rPr>
              <a:t>hrabro</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ponašali</a:t>
            </a:r>
            <a:r>
              <a:rPr lang="en-US" sz="2000" b="1" dirty="0">
                <a:solidFill>
                  <a:prstClr val="black"/>
                </a:solidFill>
              </a:rPr>
              <a:t> se </a:t>
            </a:r>
            <a:r>
              <a:rPr lang="en-US" sz="2000" b="1" dirty="0" err="1">
                <a:solidFill>
                  <a:prstClr val="black"/>
                </a:solidFill>
              </a:rPr>
              <a:t>kao</a:t>
            </a:r>
            <a:r>
              <a:rPr lang="en-US" sz="2000" b="1" dirty="0">
                <a:solidFill>
                  <a:prstClr val="black"/>
                </a:solidFill>
              </a:rPr>
              <a:t> </a:t>
            </a:r>
            <a:r>
              <a:rPr lang="en-US" sz="2000" b="1" dirty="0" err="1">
                <a:solidFill>
                  <a:prstClr val="black"/>
                </a:solidFill>
              </a:rPr>
              <a:t>dostojna</a:t>
            </a:r>
            <a:r>
              <a:rPr lang="en-US" sz="2000" b="1" dirty="0">
                <a:solidFill>
                  <a:prstClr val="black"/>
                </a:solidFill>
              </a:rPr>
              <a:t> </a:t>
            </a:r>
            <a:r>
              <a:rPr lang="en-US" sz="2000" b="1" dirty="0" err="1">
                <a:solidFill>
                  <a:prstClr val="black"/>
                </a:solidFill>
              </a:rPr>
              <a:t>Božja</a:t>
            </a:r>
            <a:r>
              <a:rPr lang="en-US" sz="2000" b="1" dirty="0">
                <a:solidFill>
                  <a:prstClr val="black"/>
                </a:solidFill>
              </a:rPr>
              <a:t> </a:t>
            </a:r>
            <a:r>
              <a:rPr lang="en-US" sz="2000" b="1" dirty="0" err="1">
                <a:solidFill>
                  <a:prstClr val="black"/>
                </a:solidFill>
              </a:rPr>
              <a:t>djeca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334011"/>
            <a:ext cx="3507999" cy="1938992"/>
          </a:xfrm>
          <a:prstGeom prst="rect">
            <a:avLst/>
          </a:prstGeom>
          <a:noFill/>
        </p:spPr>
        <p:txBody>
          <a:bodyPr wrap="square">
            <a:spAutoFit/>
          </a:bodyPr>
          <a:lstStyle/>
          <a:p>
            <a:pPr lvl="0">
              <a:spcBef>
                <a:spcPts val="600"/>
              </a:spcBef>
              <a:defRPr/>
            </a:pPr>
            <a:r>
              <a:rPr lang="en-US" sz="2000" b="1">
                <a:solidFill>
                  <a:prstClr val="black"/>
                </a:solidFill>
              </a:rPr>
              <a:t>L</a:t>
            </a:r>
            <a:r>
              <a:rPr lang="hr-HR" sz="2000" b="1">
                <a:solidFill>
                  <a:prstClr val="black"/>
                </a:solidFill>
              </a:rPr>
              <a:t>jevanic</a:t>
            </a:r>
            <a:r>
              <a:rPr lang="en-US" sz="2000" b="1">
                <a:solidFill>
                  <a:prstClr val="black"/>
                </a:solidFill>
              </a:rPr>
              <a:t>a </a:t>
            </a:r>
            <a:r>
              <a:rPr lang="en-US" sz="2000" b="1" dirty="0">
                <a:solidFill>
                  <a:prstClr val="black"/>
                </a:solidFill>
              </a:rPr>
              <a:t>[</a:t>
            </a:r>
            <a:r>
              <a:rPr lang="en-US" sz="2000" b="1" dirty="0" err="1">
                <a:solidFill>
                  <a:prstClr val="black"/>
                </a:solidFill>
              </a:rPr>
              <a:t>prinos</a:t>
            </a:r>
            <a:r>
              <a:rPr lang="en-US" sz="2000" b="1" dirty="0">
                <a:solidFill>
                  <a:prstClr val="black"/>
                </a:solidFill>
              </a:rPr>
              <a:t> </a:t>
            </a:r>
            <a:r>
              <a:rPr lang="en-US" sz="2000" b="1" dirty="0" err="1">
                <a:solidFill>
                  <a:prstClr val="black"/>
                </a:solidFill>
              </a:rPr>
              <a:t>pića</a:t>
            </a:r>
            <a:r>
              <a:rPr lang="en-US" sz="2000" b="1" dirty="0">
                <a:solidFill>
                  <a:prstClr val="black"/>
                </a:solidFill>
              </a:rPr>
              <a:t>] </a:t>
            </a:r>
            <a:r>
              <a:rPr lang="en-US" sz="2000" b="1" dirty="0" err="1">
                <a:solidFill>
                  <a:prstClr val="black"/>
                </a:solidFill>
              </a:rPr>
              <a:t>sastojala</a:t>
            </a:r>
            <a:r>
              <a:rPr lang="en-US" sz="2000" b="1" dirty="0">
                <a:solidFill>
                  <a:prstClr val="black"/>
                </a:solidFill>
              </a:rPr>
              <a:t> se od </a:t>
            </a:r>
            <a:r>
              <a:rPr lang="en-US" sz="2000" b="1" dirty="0" err="1">
                <a:solidFill>
                  <a:prstClr val="black"/>
                </a:solidFill>
              </a:rPr>
              <a:t>izlijevanja</a:t>
            </a:r>
            <a:r>
              <a:rPr lang="en-US" sz="2000" b="1" dirty="0">
                <a:solidFill>
                  <a:prstClr val="black"/>
                </a:solidFill>
              </a:rPr>
              <a:t> </a:t>
            </a:r>
            <a:r>
              <a:rPr lang="en-US" sz="2000" b="1" dirty="0" err="1">
                <a:solidFill>
                  <a:prstClr val="black"/>
                </a:solidFill>
              </a:rPr>
              <a:t>tekućine</a:t>
            </a:r>
            <a:r>
              <a:rPr lang="en-US" sz="2000" b="1" dirty="0">
                <a:solidFill>
                  <a:prstClr val="black"/>
                </a:solidFill>
              </a:rPr>
              <a:t> </a:t>
            </a:r>
            <a:r>
              <a:rPr lang="en-US" sz="2000" b="1" dirty="0" err="1">
                <a:solidFill>
                  <a:prstClr val="black"/>
                </a:solidFill>
              </a:rPr>
              <a:t>preko</a:t>
            </a:r>
            <a:r>
              <a:rPr lang="en-US" sz="2000" b="1" dirty="0">
                <a:solidFill>
                  <a:prstClr val="black"/>
                </a:solidFill>
              </a:rPr>
              <a:t> </a:t>
            </a:r>
            <a:r>
              <a:rPr lang="en-US" sz="2000" b="1" dirty="0" err="1">
                <a:solidFill>
                  <a:prstClr val="black"/>
                </a:solidFill>
              </a:rPr>
              <a:t>žrtve</a:t>
            </a:r>
            <a:r>
              <a:rPr lang="en-US" sz="2000" b="1" dirty="0">
                <a:solidFill>
                  <a:prstClr val="black"/>
                </a:solidFill>
              </a:rPr>
              <a:t> </a:t>
            </a:r>
            <a:r>
              <a:rPr lang="en-US" sz="2000" b="1" dirty="0" err="1">
                <a:solidFill>
                  <a:prstClr val="black"/>
                </a:solidFill>
              </a:rPr>
              <a:t>koja</a:t>
            </a:r>
            <a:r>
              <a:rPr lang="en-US" sz="2000" b="1" dirty="0">
                <a:solidFill>
                  <a:prstClr val="black"/>
                </a:solidFill>
              </a:rPr>
              <a:t> </a:t>
            </a:r>
            <a:r>
              <a:rPr lang="en-US" sz="2000" b="1">
                <a:solidFill>
                  <a:prstClr val="black"/>
                </a:solidFill>
              </a:rPr>
              <a:t>se prinosi</a:t>
            </a:r>
            <a:r>
              <a:rPr lang="hr-HR" sz="2000" b="1">
                <a:solidFill>
                  <a:prstClr val="black"/>
                </a:solidFill>
              </a:rPr>
              <a:t>la </a:t>
            </a:r>
            <a:r>
              <a:rPr lang="en-US" sz="2000" b="1">
                <a:solidFill>
                  <a:prstClr val="black"/>
                </a:solidFill>
              </a:rPr>
              <a:t>(</a:t>
            </a:r>
            <a:r>
              <a:rPr lang="en-US" sz="2000" b="1" dirty="0" err="1">
                <a:solidFill>
                  <a:prstClr val="black"/>
                </a:solidFill>
              </a:rPr>
              <a:t>Izl</a:t>
            </a:r>
            <a:r>
              <a:rPr lang="en-US" sz="2000" b="1" dirty="0">
                <a:solidFill>
                  <a:prstClr val="black"/>
                </a:solidFill>
              </a:rPr>
              <a:t>. 29</a:t>
            </a:r>
            <a:r>
              <a:rPr lang="hr-BA" sz="2000" b="1" dirty="0">
                <a:solidFill>
                  <a:prstClr val="black"/>
                </a:solidFill>
              </a:rPr>
              <a:t>,</a:t>
            </a:r>
            <a:r>
              <a:rPr lang="en-US" sz="2000" b="1" dirty="0">
                <a:solidFill>
                  <a:prstClr val="black"/>
                </a:solidFill>
              </a:rPr>
              <a:t>39</a:t>
            </a:r>
            <a:r>
              <a:rPr lang="hr-BA" sz="2000" b="1" dirty="0">
                <a:solidFill>
                  <a:prstClr val="black"/>
                </a:solidFill>
              </a:rPr>
              <a:t>.</a:t>
            </a:r>
            <a:r>
              <a:rPr lang="en-US" sz="2000" b="1" dirty="0">
                <a:solidFill>
                  <a:prstClr val="black"/>
                </a:solidFill>
              </a:rPr>
              <a:t>40). U </a:t>
            </a:r>
            <a:r>
              <a:rPr lang="en-US" sz="2000" b="1" dirty="0" err="1">
                <a:solidFill>
                  <a:prstClr val="black"/>
                </a:solidFill>
              </a:rPr>
              <a:t>ovom</a:t>
            </a:r>
            <a:r>
              <a:rPr lang="en-US" sz="2000" b="1" dirty="0">
                <a:solidFill>
                  <a:prstClr val="black"/>
                </a:solidFill>
              </a:rPr>
              <a:t> </a:t>
            </a:r>
            <a:r>
              <a:rPr lang="en-US" sz="2000" b="1" dirty="0" err="1">
                <a:solidFill>
                  <a:prstClr val="black"/>
                </a:solidFill>
              </a:rPr>
              <a:t>slučaju</a:t>
            </a:r>
            <a:r>
              <a:rPr lang="en-US" sz="2000" b="1" dirty="0">
                <a:solidFill>
                  <a:prstClr val="black"/>
                </a:solidFill>
              </a:rPr>
              <a:t>, </a:t>
            </a:r>
            <a:r>
              <a:rPr lang="en-US" sz="2000" b="1" dirty="0" err="1">
                <a:solidFill>
                  <a:prstClr val="black"/>
                </a:solidFill>
              </a:rPr>
              <a:t>žrtva</a:t>
            </a:r>
            <a:r>
              <a:rPr lang="en-US" sz="2000" b="1" dirty="0">
                <a:solidFill>
                  <a:prstClr val="black"/>
                </a:solidFill>
              </a:rPr>
              <a:t> o </a:t>
            </a:r>
            <a:r>
              <a:rPr lang="en-US" sz="2000" b="1" dirty="0" err="1">
                <a:solidFill>
                  <a:prstClr val="black"/>
                </a:solidFill>
              </a:rPr>
              <a:t>kojoj</a:t>
            </a:r>
            <a:r>
              <a:rPr lang="en-US" sz="2000" b="1" dirty="0">
                <a:solidFill>
                  <a:prstClr val="black"/>
                </a:solidFill>
              </a:rPr>
              <a:t> je </a:t>
            </a:r>
            <a:r>
              <a:rPr lang="en-US" sz="2000" b="1" dirty="0" err="1">
                <a:solidFill>
                  <a:prstClr val="black"/>
                </a:solidFill>
              </a:rPr>
              <a:t>riječ</a:t>
            </a:r>
            <a:r>
              <a:rPr lang="en-US" sz="2000" b="1" dirty="0">
                <a:solidFill>
                  <a:prstClr val="black"/>
                </a:solidFill>
              </a:rPr>
              <a:t> </a:t>
            </a:r>
            <a:r>
              <a:rPr lang="en-US" sz="2000" b="1" dirty="0" err="1">
                <a:solidFill>
                  <a:prstClr val="black"/>
                </a:solidFill>
              </a:rPr>
              <a:t>bili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Filipljani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10264"/>
            <a:ext cx="3408828" cy="1938992"/>
          </a:xfrm>
          <a:prstGeom prst="rect">
            <a:avLst/>
          </a:prstGeom>
          <a:noFill/>
        </p:spPr>
        <p:txBody>
          <a:bodyPr wrap="square">
            <a:spAutoFit/>
          </a:bodyPr>
          <a:lstStyle/>
          <a:p>
            <a:pPr lvl="0">
              <a:spcBef>
                <a:spcPts val="600"/>
              </a:spcBef>
              <a:defRPr/>
            </a:pPr>
            <a:r>
              <a:rPr lang="en-US" sz="2000" b="1" dirty="0" err="1">
                <a:solidFill>
                  <a:prstClr val="black"/>
                </a:solidFill>
              </a:rPr>
              <a:t>Hoće</a:t>
            </a:r>
            <a:r>
              <a:rPr lang="en-US" sz="2000" b="1" dirty="0">
                <a:solidFill>
                  <a:prstClr val="black"/>
                </a:solidFill>
              </a:rPr>
              <a:t> li </a:t>
            </a:r>
            <a:r>
              <a:rPr lang="en-US" sz="2000" b="1" dirty="0" err="1">
                <a:solidFill>
                  <a:prstClr val="black"/>
                </a:solidFill>
              </a:rPr>
              <a:t>Filipljani</a:t>
            </a:r>
            <a:r>
              <a:rPr lang="en-US" sz="2000" b="1" dirty="0">
                <a:solidFill>
                  <a:prstClr val="black"/>
                </a:solidFill>
              </a:rPr>
              <a:t> </a:t>
            </a:r>
            <a:r>
              <a:rPr lang="en-US" sz="2000" b="1" dirty="0" err="1">
                <a:solidFill>
                  <a:prstClr val="black"/>
                </a:solidFill>
              </a:rPr>
              <a:t>umrijeti</a:t>
            </a:r>
            <a:r>
              <a:rPr lang="en-US" sz="2000" b="1" dirty="0">
                <a:solidFill>
                  <a:prstClr val="black"/>
                </a:solidFill>
              </a:rPr>
              <a:t>? </a:t>
            </a:r>
            <a:r>
              <a:rPr lang="en-US" sz="2000" b="1" dirty="0" err="1">
                <a:solidFill>
                  <a:prstClr val="black"/>
                </a:solidFill>
              </a:rPr>
              <a:t>Uopće</a:t>
            </a:r>
            <a:r>
              <a:rPr lang="en-US" sz="2000" b="1" dirty="0">
                <a:solidFill>
                  <a:prstClr val="black"/>
                </a:solidFill>
              </a:rPr>
              <a:t> ne. </a:t>
            </a:r>
            <a:r>
              <a:rPr lang="en-US" sz="2000" b="1" dirty="0" err="1">
                <a:solidFill>
                  <a:prstClr val="black"/>
                </a:solidFill>
              </a:rPr>
              <a:t>Njihova</a:t>
            </a:r>
            <a:r>
              <a:rPr lang="en-US" sz="2000" b="1" dirty="0">
                <a:solidFill>
                  <a:prstClr val="black"/>
                </a:solidFill>
              </a:rPr>
              <a:t> </a:t>
            </a:r>
            <a:r>
              <a:rPr lang="en-US" sz="2000" b="1" dirty="0" err="1">
                <a:solidFill>
                  <a:prstClr val="black"/>
                </a:solidFill>
              </a:rPr>
              <a:t>žrtva</a:t>
            </a:r>
            <a:r>
              <a:rPr lang="en-US" sz="2000" b="1" dirty="0">
                <a:solidFill>
                  <a:prstClr val="black"/>
                </a:solidFill>
              </a:rPr>
              <a:t> </a:t>
            </a:r>
            <a:r>
              <a:rPr lang="en-US" sz="2000" b="1" dirty="0" err="1">
                <a:solidFill>
                  <a:prstClr val="black"/>
                </a:solidFill>
              </a:rPr>
              <a:t>sastojala</a:t>
            </a:r>
            <a:r>
              <a:rPr lang="en-US" sz="2000" b="1" dirty="0">
                <a:solidFill>
                  <a:prstClr val="black"/>
                </a:solidFill>
              </a:rPr>
              <a:t> se od "</a:t>
            </a:r>
            <a:r>
              <a:rPr lang="en-US" sz="2000" b="1" dirty="0" err="1">
                <a:solidFill>
                  <a:prstClr val="black"/>
                </a:solidFill>
              </a:rPr>
              <a:t>služenja</a:t>
            </a:r>
            <a:r>
              <a:rPr lang="en-US" sz="2000" b="1" dirty="0">
                <a:solidFill>
                  <a:prstClr val="black"/>
                </a:solidFill>
              </a:rPr>
              <a:t> </a:t>
            </a:r>
            <a:r>
              <a:rPr lang="en-US" sz="2000" b="1" dirty="0" err="1">
                <a:solidFill>
                  <a:prstClr val="black"/>
                </a:solidFill>
              </a:rPr>
              <a:t>vašoj</a:t>
            </a:r>
            <a:r>
              <a:rPr lang="en-US" sz="2000" b="1" dirty="0">
                <a:solidFill>
                  <a:prstClr val="black"/>
                </a:solidFill>
              </a:rPr>
              <a:t> </a:t>
            </a:r>
            <a:r>
              <a:rPr lang="en-US" sz="2000" b="1" dirty="0" err="1">
                <a:solidFill>
                  <a:prstClr val="black"/>
                </a:solidFill>
              </a:rPr>
              <a:t>vjeri</a:t>
            </a:r>
            <a:r>
              <a:rPr lang="en-US" sz="2000" b="1" dirty="0">
                <a:solidFill>
                  <a:prstClr val="black"/>
                </a:solidFill>
              </a:rPr>
              <a:t>." To je </a:t>
            </a:r>
            <a:r>
              <a:rPr lang="en-US" sz="2000" b="1" dirty="0" err="1">
                <a:solidFill>
                  <a:prstClr val="black"/>
                </a:solidFill>
              </a:rPr>
              <a:t>bila</a:t>
            </a:r>
            <a:r>
              <a:rPr lang="en-US" sz="2000" b="1" dirty="0">
                <a:solidFill>
                  <a:prstClr val="black"/>
                </a:solidFill>
              </a:rPr>
              <a:t> </a:t>
            </a:r>
            <a:r>
              <a:rPr lang="en-US" sz="2000" b="1" dirty="0" err="1">
                <a:solidFill>
                  <a:prstClr val="black"/>
                </a:solidFill>
              </a:rPr>
              <a:t>živa</a:t>
            </a:r>
            <a:r>
              <a:rPr lang="en-US" sz="2000" b="1" dirty="0">
                <a:solidFill>
                  <a:prstClr val="black"/>
                </a:solidFill>
              </a:rPr>
              <a:t> </a:t>
            </a:r>
            <a:r>
              <a:rPr lang="en-US" sz="2000" b="1" dirty="0" err="1">
                <a:solidFill>
                  <a:prstClr val="black"/>
                </a:solidFill>
              </a:rPr>
              <a:t>žrtva</a:t>
            </a:r>
            <a:r>
              <a:rPr lang="en-US" sz="2000" b="1" dirty="0">
                <a:solidFill>
                  <a:prstClr val="black"/>
                </a:solidFill>
              </a:rPr>
              <a:t>, </a:t>
            </a:r>
            <a:r>
              <a:rPr lang="en-US" sz="2000" b="1" dirty="0" err="1">
                <a:solidFill>
                  <a:prstClr val="black"/>
                </a:solidFill>
              </a:rPr>
              <a:t>žrtva</a:t>
            </a:r>
            <a:r>
              <a:rPr lang="en-US" sz="2000" b="1" dirty="0">
                <a:solidFill>
                  <a:prstClr val="black"/>
                </a:solidFill>
              </a:rPr>
              <a:t> </a:t>
            </a:r>
            <a:r>
              <a:rPr lang="en-US" sz="2000" b="1" dirty="0" err="1">
                <a:solidFill>
                  <a:prstClr val="black"/>
                </a:solidFill>
              </a:rPr>
              <a:t>koju</a:t>
            </a:r>
            <a:r>
              <a:rPr lang="en-US" sz="2000" b="1" dirty="0">
                <a:solidFill>
                  <a:prstClr val="black"/>
                </a:solidFill>
              </a:rPr>
              <a:t> </a:t>
            </a:r>
            <a:r>
              <a:rPr lang="en-US" sz="2000" b="1" dirty="0" err="1">
                <a:solidFill>
                  <a:prstClr val="black"/>
                </a:solidFill>
              </a:rPr>
              <a:t>svi</a:t>
            </a:r>
            <a:r>
              <a:rPr lang="en-US" sz="2000" b="1" dirty="0">
                <a:solidFill>
                  <a:prstClr val="black"/>
                </a:solidFill>
              </a:rPr>
              <a:t> </a:t>
            </a:r>
            <a:r>
              <a:rPr lang="en-US" sz="2000" b="1" dirty="0" err="1">
                <a:solidFill>
                  <a:prstClr val="black"/>
                </a:solidFill>
              </a:rPr>
              <a:t>moramo</a:t>
            </a:r>
            <a:r>
              <a:rPr lang="en-US" sz="2000" b="1" dirty="0">
                <a:solidFill>
                  <a:prstClr val="black"/>
                </a:solidFill>
              </a:rPr>
              <a:t> </a:t>
            </a:r>
            <a:r>
              <a:rPr lang="en-US" sz="2000" b="1" dirty="0" err="1">
                <a:solidFill>
                  <a:prstClr val="black"/>
                </a:solidFill>
              </a:rPr>
              <a:t>prinijeti</a:t>
            </a:r>
            <a:r>
              <a:rPr lang="en-US" sz="2000" b="1" dirty="0">
                <a:solidFill>
                  <a:prstClr val="black"/>
                </a:solidFill>
              </a:rPr>
              <a:t> </a:t>
            </a:r>
            <a:r>
              <a:rPr lang="en-US" sz="2000" b="1" dirty="0" err="1">
                <a:solidFill>
                  <a:prstClr val="black"/>
                </a:solidFill>
              </a:rPr>
              <a:t>Bogu</a:t>
            </a:r>
            <a:r>
              <a:rPr lang="en-US" sz="2000" b="1" dirty="0">
                <a:solidFill>
                  <a:prstClr val="black"/>
                </a:solidFill>
              </a:rPr>
              <a:t> (Rim. 12,1).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335675" y="1386673"/>
            <a:ext cx="7298776" cy="4311245"/>
          </a:xfrm>
          <a:prstGeom prst="rect">
            <a:avLst/>
          </a:prstGeom>
          <a:noFill/>
        </p:spPr>
        <p:txBody>
          <a:bodyPr wrap="square">
            <a:spAutoFit/>
            <a:scene3d>
              <a:camera prst="orthographicFront"/>
              <a:lightRig rig="brightRoom" dir="t"/>
            </a:scene3d>
            <a:sp3d extrusionH="57150">
              <a:bevelT w="69850" h="38100" prst="cross"/>
            </a:sp3d>
          </a:bodyPr>
          <a:lstStyle/>
          <a:p>
            <a:pPr lvl="0" algn="ctr">
              <a:lnSpc>
                <a:spcPct val="150000"/>
              </a:lnSpc>
              <a:defRPr/>
            </a:pPr>
            <a:r>
              <a:rPr lang="en-US" sz="9600" b="1"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rPr>
              <a:t>PRIMJERI SVJETLA</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en-US" sz="4400" b="1" spc="600" dirty="0">
                <a:ln w="22225">
                  <a:noFill/>
                  <a:prstDash val="solid"/>
                </a:ln>
                <a:solidFill>
                  <a:srgbClr val="5E7182"/>
                </a:solidFill>
                <a:effectLst>
                  <a:outerShdw blurRad="38100" dist="38100" dir="2700000" algn="tl">
                    <a:srgbClr val="000000">
                      <a:alpha val="43137"/>
                    </a:srgbClr>
                  </a:outerShdw>
                </a:effectLst>
              </a:rPr>
              <a:t>TIMOT</a:t>
            </a:r>
            <a:r>
              <a:rPr lang="hr-BA" sz="4400" b="1" spc="600" dirty="0">
                <a:ln w="22225">
                  <a:noFill/>
                  <a:prstDash val="solid"/>
                </a:ln>
                <a:solidFill>
                  <a:srgbClr val="5E7182"/>
                </a:solidFill>
                <a:effectLst>
                  <a:outerShdw blurRad="38100" dist="38100" dir="2700000" algn="tl">
                    <a:srgbClr val="000000">
                      <a:alpha val="43137"/>
                    </a:srgbClr>
                  </a:outerShdw>
                </a:effectLst>
              </a:rPr>
              <a:t>EJ</a:t>
            </a:r>
            <a:endPar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hr-BA" sz="1600" b="1" noProof="0" dirty="0">
                <a:solidFill>
                  <a:srgbClr val="A26036"/>
                </a:solidFill>
                <a:latin typeface="Comic Sans MS" panose="030F0702030302020204" pitchFamily="66" charset="0"/>
              </a:rPr>
              <a:t>A vi znate da se on dokazao i da je radio sa mnom na širenu Radosne vijesti te mi služio kao što sin služi ocu.</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hr-BA" sz="1400" b="1" dirty="0">
                <a:solidFill>
                  <a:srgbClr val="A26036"/>
                </a:solidFill>
                <a:latin typeface="Comic Sans MS" panose="030F0702030302020204" pitchFamily="66" charset="0"/>
              </a:rPr>
              <a:t>Filipljanima</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323439"/>
          </a:xfrm>
          <a:prstGeom prst="rect">
            <a:avLst/>
          </a:prstGeom>
          <a:noFill/>
        </p:spPr>
        <p:txBody>
          <a:bodyPr wrap="square" rtlCol="0">
            <a:spAutoFit/>
          </a:bodyPr>
          <a:lstStyle/>
          <a:p>
            <a:pPr lvl="0">
              <a:spcBef>
                <a:spcPts val="600"/>
              </a:spcBef>
              <a:defRPr/>
            </a:pPr>
            <a:r>
              <a:rPr lang="en-US" sz="2000" b="1" dirty="0">
                <a:solidFill>
                  <a:prstClr val="black"/>
                </a:solidFill>
              </a:rPr>
              <a:t>Timotej je bio </a:t>
            </a:r>
            <a:r>
              <a:rPr lang="en-US" sz="2000" b="1" dirty="0" err="1">
                <a:solidFill>
                  <a:prstClr val="black"/>
                </a:solidFill>
              </a:rPr>
              <a:t>aktivan</a:t>
            </a:r>
            <a:r>
              <a:rPr lang="en-US" sz="2000" b="1" dirty="0">
                <a:solidFill>
                  <a:prstClr val="black"/>
                </a:solidFill>
              </a:rPr>
              <a:t> </a:t>
            </a:r>
            <a:r>
              <a:rPr lang="en-US" sz="2000" b="1" dirty="0" err="1">
                <a:solidFill>
                  <a:prstClr val="black"/>
                </a:solidFill>
              </a:rPr>
              <a:t>suradnik</a:t>
            </a:r>
            <a:r>
              <a:rPr lang="en-US" sz="2000" b="1" dirty="0">
                <a:solidFill>
                  <a:prstClr val="black"/>
                </a:solidFill>
              </a:rPr>
              <a:t> Pavla </a:t>
            </a:r>
            <a:r>
              <a:rPr lang="en-US" sz="2000" b="1" dirty="0" err="1">
                <a:solidFill>
                  <a:prstClr val="black"/>
                </a:solidFill>
              </a:rPr>
              <a:t>i</a:t>
            </a:r>
            <a:r>
              <a:rPr lang="en-US" sz="2000" b="1" dirty="0">
                <a:solidFill>
                  <a:prstClr val="black"/>
                </a:solidFill>
              </a:rPr>
              <a:t> </a:t>
            </a:r>
            <a:r>
              <a:rPr lang="en-US" sz="2000" b="1" dirty="0" err="1">
                <a:solidFill>
                  <a:prstClr val="black"/>
                </a:solidFill>
              </a:rPr>
              <a:t>suautor</a:t>
            </a:r>
            <a:r>
              <a:rPr lang="en-US" sz="2000" b="1" dirty="0">
                <a:solidFill>
                  <a:prstClr val="black"/>
                </a:solidFill>
              </a:rPr>
              <a:t> </a:t>
            </a:r>
            <a:r>
              <a:rPr lang="en-US" sz="2000" b="1" dirty="0" err="1">
                <a:solidFill>
                  <a:prstClr val="black"/>
                </a:solidFill>
              </a:rPr>
              <a:t>šest</a:t>
            </a:r>
            <a:r>
              <a:rPr lang="en-US" sz="2000" b="1" dirty="0">
                <a:solidFill>
                  <a:prstClr val="black"/>
                </a:solidFill>
              </a:rPr>
              <a:t> </a:t>
            </a:r>
            <a:r>
              <a:rPr lang="en-US" sz="2000" b="1" dirty="0" err="1">
                <a:solidFill>
                  <a:prstClr val="black"/>
                </a:solidFill>
              </a:rPr>
              <a:t>poslanica</a:t>
            </a:r>
            <a:r>
              <a:rPr lang="en-US" sz="2000" b="1" dirty="0">
                <a:solidFill>
                  <a:prstClr val="black"/>
                </a:solidFill>
              </a:rPr>
              <a:t> </a:t>
            </a:r>
            <a:r>
              <a:rPr lang="hr-BA" sz="2000" b="1" dirty="0">
                <a:solidFill>
                  <a:prstClr val="black"/>
                </a:solidFill>
              </a:rPr>
              <a:t>         </a:t>
            </a:r>
            <a:r>
              <a:rPr lang="en-US" sz="2000" b="1" dirty="0">
                <a:solidFill>
                  <a:prstClr val="black"/>
                </a:solidFill>
              </a:rPr>
              <a:t>(2. </a:t>
            </a:r>
            <a:r>
              <a:rPr lang="en-US" sz="2000" b="1" dirty="0" err="1">
                <a:solidFill>
                  <a:prstClr val="black"/>
                </a:solidFill>
              </a:rPr>
              <a:t>Korinćanima</a:t>
            </a:r>
            <a:r>
              <a:rPr lang="en-US" sz="2000" b="1" dirty="0">
                <a:solidFill>
                  <a:prstClr val="black"/>
                </a:solidFill>
              </a:rPr>
              <a:t>, </a:t>
            </a:r>
            <a:r>
              <a:rPr lang="en-US" sz="2000" b="1" dirty="0" err="1">
                <a:solidFill>
                  <a:prstClr val="black"/>
                </a:solidFill>
              </a:rPr>
              <a:t>Filipljanima</a:t>
            </a:r>
            <a:r>
              <a:rPr lang="en-US" sz="2000" b="1" dirty="0">
                <a:solidFill>
                  <a:prstClr val="black"/>
                </a:solidFill>
              </a:rPr>
              <a:t>, </a:t>
            </a:r>
            <a:r>
              <a:rPr lang="en-US" sz="2000" b="1" dirty="0" err="1">
                <a:solidFill>
                  <a:prstClr val="black"/>
                </a:solidFill>
              </a:rPr>
              <a:t>Kološanima</a:t>
            </a:r>
            <a:r>
              <a:rPr lang="en-US" sz="2000" b="1" dirty="0">
                <a:solidFill>
                  <a:prstClr val="black"/>
                </a:solidFill>
              </a:rPr>
              <a:t>, 1. </a:t>
            </a:r>
            <a:r>
              <a:rPr lang="en-US" sz="2000" b="1" dirty="0" err="1">
                <a:solidFill>
                  <a:prstClr val="black"/>
                </a:solidFill>
              </a:rPr>
              <a:t>Solunjanima</a:t>
            </a:r>
            <a:r>
              <a:rPr lang="en-US" sz="2000" b="1" dirty="0">
                <a:solidFill>
                  <a:prstClr val="black"/>
                </a:solidFill>
              </a:rPr>
              <a:t>, </a:t>
            </a:r>
            <a:r>
              <a:rPr lang="hr-BA" sz="2000" b="1" dirty="0">
                <a:solidFill>
                  <a:prstClr val="black"/>
                </a:solidFill>
              </a:rPr>
              <a:t>               </a:t>
            </a:r>
            <a:r>
              <a:rPr lang="en-US" sz="2000" b="1" dirty="0">
                <a:solidFill>
                  <a:prstClr val="black"/>
                </a:solidFill>
              </a:rPr>
              <a:t>2. </a:t>
            </a:r>
            <a:r>
              <a:rPr lang="en-US" sz="2000" b="1" dirty="0" err="1">
                <a:solidFill>
                  <a:prstClr val="black"/>
                </a:solidFill>
              </a:rPr>
              <a:t>Solunjanima</a:t>
            </a:r>
            <a:r>
              <a:rPr lang="en-US" sz="2000" b="1" dirty="0">
                <a:solidFill>
                  <a:prstClr val="black"/>
                </a:solidFill>
              </a:rPr>
              <a:t>, Filemon</a:t>
            </a:r>
            <a:r>
              <a:rPr lang="hr-BA" sz="2000" b="1" dirty="0">
                <a:solidFill>
                  <a:prstClr val="black"/>
                </a:solidFill>
              </a:rPr>
              <a:t>u</a:t>
            </a:r>
            <a:r>
              <a:rPr lang="en-US" sz="2000" b="1" dirty="0">
                <a:solidFill>
                  <a:prstClr val="black"/>
                </a:solidFill>
              </a:rPr>
              <a:t>). Sam Pavao ga je </a:t>
            </a:r>
            <a:r>
              <a:rPr lang="en-US" sz="2000" b="1" dirty="0" err="1">
                <a:solidFill>
                  <a:prstClr val="black"/>
                </a:solidFill>
              </a:rPr>
              <a:t>izabrao</a:t>
            </a:r>
            <a:r>
              <a:rPr lang="en-US" sz="2000" b="1" dirty="0">
                <a:solidFill>
                  <a:prstClr val="black"/>
                </a:solidFill>
              </a:rPr>
              <a:t> za </a:t>
            </a:r>
            <a:r>
              <a:rPr lang="en-US" sz="2000" b="1" dirty="0" err="1">
                <a:solidFill>
                  <a:prstClr val="black"/>
                </a:solidFill>
              </a:rPr>
              <a:t>evanđelista</a:t>
            </a:r>
            <a:r>
              <a:rPr lang="en-US" sz="2000" b="1" dirty="0">
                <a:solidFill>
                  <a:prstClr val="black"/>
                </a:solidFill>
              </a:rPr>
              <a:t> (</a:t>
            </a:r>
            <a:r>
              <a:rPr lang="en-US" sz="2000" b="1" dirty="0" err="1">
                <a:solidFill>
                  <a:prstClr val="black"/>
                </a:solidFill>
              </a:rPr>
              <a:t>Djela</a:t>
            </a:r>
            <a:r>
              <a:rPr lang="en-US" sz="2000" b="1" dirty="0">
                <a:solidFill>
                  <a:prstClr val="black"/>
                </a:solidFill>
              </a:rPr>
              <a:t> 16</a:t>
            </a:r>
            <a:r>
              <a:rPr lang="hr-BA" sz="2000" b="1" dirty="0">
                <a:solidFill>
                  <a:prstClr val="black"/>
                </a:solidFill>
              </a:rPr>
              <a:t>,</a:t>
            </a:r>
            <a:r>
              <a:rPr lang="en-US" sz="2000" b="1" dirty="0">
                <a:solidFill>
                  <a:prstClr val="black"/>
                </a:solidFill>
              </a:rPr>
              <a:t>1-3). </a:t>
            </a:r>
            <a:r>
              <a:rPr lang="en-US" sz="2000" b="1" dirty="0" err="1">
                <a:solidFill>
                  <a:prstClr val="black"/>
                </a:solidFill>
              </a:rPr>
              <a:t>Što</a:t>
            </a:r>
            <a:r>
              <a:rPr lang="en-US" sz="2000" b="1" dirty="0">
                <a:solidFill>
                  <a:prstClr val="black"/>
                </a:solidFill>
              </a:rPr>
              <a:t> je Pa</a:t>
            </a:r>
            <a:r>
              <a:rPr lang="hr-BA" sz="2000" b="1" dirty="0">
                <a:solidFill>
                  <a:prstClr val="black"/>
                </a:solidFill>
              </a:rPr>
              <a:t>vao</a:t>
            </a:r>
            <a:r>
              <a:rPr lang="en-US" sz="2000" b="1" dirty="0">
                <a:solidFill>
                  <a:prstClr val="black"/>
                </a:solidFill>
              </a:rPr>
              <a:t> </a:t>
            </a:r>
            <a:r>
              <a:rPr lang="en-US" sz="2000" b="1" dirty="0" err="1">
                <a:solidFill>
                  <a:prstClr val="black"/>
                </a:solidFill>
              </a:rPr>
              <a:t>vidio</a:t>
            </a:r>
            <a:r>
              <a:rPr lang="en-US" sz="2000" b="1" dirty="0">
                <a:solidFill>
                  <a:prstClr val="black"/>
                </a:solidFill>
              </a:rPr>
              <a:t> </a:t>
            </a:r>
            <a:r>
              <a:rPr lang="en-US" sz="2000" b="1" dirty="0" err="1">
                <a:solidFill>
                  <a:prstClr val="black"/>
                </a:solidFill>
              </a:rPr>
              <a:t>posebno</a:t>
            </a:r>
            <a:r>
              <a:rPr lang="en-US" sz="2000" b="1" dirty="0">
                <a:solidFill>
                  <a:prstClr val="black"/>
                </a:solidFill>
              </a:rPr>
              <a:t> </a:t>
            </a:r>
            <a:r>
              <a:rPr lang="en-US" sz="2000" b="1" dirty="0" err="1">
                <a:solidFill>
                  <a:prstClr val="black"/>
                </a:solidFill>
              </a:rPr>
              <a:t>kod</a:t>
            </a:r>
            <a:r>
              <a:rPr lang="en-US" sz="2000" b="1" dirty="0">
                <a:solidFill>
                  <a:prstClr val="black"/>
                </a:solidFill>
              </a:rPr>
              <a:t> tog </a:t>
            </a:r>
            <a:r>
              <a:rPr lang="en-US" sz="2000" b="1" dirty="0" err="1">
                <a:solidFill>
                  <a:prstClr val="black"/>
                </a:solidFill>
              </a:rPr>
              <a:t>mladića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20" y="2165154"/>
            <a:ext cx="5091724" cy="2246769"/>
          </a:xfrm>
          <a:prstGeom prst="rect">
            <a:avLst/>
          </a:prstGeom>
          <a:noFill/>
        </p:spPr>
        <p:txBody>
          <a:bodyPr wrap="square">
            <a:spAutoFit/>
          </a:bodyPr>
          <a:lstStyle/>
          <a:p>
            <a:pPr lvl="0">
              <a:spcBef>
                <a:spcPts val="600"/>
              </a:spcBef>
              <a:defRPr/>
            </a:pPr>
            <a:r>
              <a:rPr lang="en-US" sz="2000" b="1" dirty="0" err="1">
                <a:solidFill>
                  <a:prstClr val="black"/>
                </a:solidFill>
              </a:rPr>
              <a:t>Prvo</a:t>
            </a:r>
            <a:r>
              <a:rPr lang="en-US" sz="2000" b="1" dirty="0">
                <a:solidFill>
                  <a:prstClr val="black"/>
                </a:solidFill>
              </a:rPr>
              <a:t>, </a:t>
            </a:r>
            <a:r>
              <a:rPr lang="en-US" sz="2000" b="1" dirty="0" err="1">
                <a:solidFill>
                  <a:prstClr val="black"/>
                </a:solidFill>
              </a:rPr>
              <a:t>svi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govorili</a:t>
            </a:r>
            <a:r>
              <a:rPr lang="en-US" sz="2000" b="1" dirty="0">
                <a:solidFill>
                  <a:prstClr val="black"/>
                </a:solidFill>
              </a:rPr>
              <a:t> dobro o </a:t>
            </a:r>
            <a:r>
              <a:rPr lang="en-US" sz="2000" b="1" dirty="0" err="1">
                <a:solidFill>
                  <a:prstClr val="black"/>
                </a:solidFill>
              </a:rPr>
              <a:t>njemu</a:t>
            </a:r>
            <a:r>
              <a:rPr lang="en-US" sz="2000" b="1" dirty="0">
                <a:solidFill>
                  <a:prstClr val="black"/>
                </a:solidFill>
              </a:rPr>
              <a:t>." </a:t>
            </a:r>
            <a:r>
              <a:rPr lang="en-US" sz="2000" b="1" dirty="0" err="1">
                <a:solidFill>
                  <a:prstClr val="black"/>
                </a:solidFill>
              </a:rPr>
              <a:t>Njegova</a:t>
            </a:r>
            <a:r>
              <a:rPr lang="en-US" sz="2000" b="1" dirty="0">
                <a:solidFill>
                  <a:prstClr val="black"/>
                </a:solidFill>
              </a:rPr>
              <a:t> </a:t>
            </a:r>
            <a:r>
              <a:rPr lang="en-US" sz="2000" b="1" dirty="0" err="1">
                <a:solidFill>
                  <a:prstClr val="black"/>
                </a:solidFill>
              </a:rPr>
              <a:t>prikladnost</a:t>
            </a:r>
            <a:r>
              <a:rPr lang="en-US" sz="2000" b="1" dirty="0">
                <a:solidFill>
                  <a:prstClr val="black"/>
                </a:solidFill>
              </a:rPr>
              <a:t> za </a:t>
            </a:r>
            <a:r>
              <a:rPr lang="en-US" sz="2000" b="1" dirty="0" err="1">
                <a:solidFill>
                  <a:prstClr val="black"/>
                </a:solidFill>
              </a:rPr>
              <a:t>službu</a:t>
            </a:r>
            <a:r>
              <a:rPr lang="en-US" sz="2000" b="1" dirty="0">
                <a:solidFill>
                  <a:prstClr val="black"/>
                </a:solidFill>
              </a:rPr>
              <a:t> </a:t>
            </a:r>
            <a:r>
              <a:rPr lang="en-US" sz="2000" b="1" dirty="0" err="1">
                <a:solidFill>
                  <a:prstClr val="black"/>
                </a:solidFill>
              </a:rPr>
              <a:t>potvrđena</a:t>
            </a:r>
            <a:r>
              <a:rPr lang="en-US" sz="2000" b="1" dirty="0">
                <a:solidFill>
                  <a:prstClr val="black"/>
                </a:solidFill>
              </a:rPr>
              <a:t> je </a:t>
            </a:r>
            <a:r>
              <a:rPr lang="en-US" sz="2000" b="1" dirty="0" err="1">
                <a:solidFill>
                  <a:prstClr val="black"/>
                </a:solidFill>
              </a:rPr>
              <a:t>proročkim</a:t>
            </a:r>
            <a:r>
              <a:rPr lang="en-US" sz="2000" b="1" dirty="0">
                <a:solidFill>
                  <a:prstClr val="black"/>
                </a:solidFill>
              </a:rPr>
              <a:t> </a:t>
            </a:r>
            <a:r>
              <a:rPr lang="en-US" sz="2000" b="1" dirty="0" err="1">
                <a:solidFill>
                  <a:prstClr val="black"/>
                </a:solidFill>
              </a:rPr>
              <a:t>riječima</a:t>
            </a:r>
            <a:r>
              <a:rPr lang="en-US" sz="2000" b="1" dirty="0">
                <a:solidFill>
                  <a:prstClr val="black"/>
                </a:solidFill>
              </a:rPr>
              <a:t> (1. Tim. 1</a:t>
            </a:r>
            <a:r>
              <a:rPr lang="hr-BA" sz="2000" b="1" dirty="0">
                <a:solidFill>
                  <a:prstClr val="black"/>
                </a:solidFill>
              </a:rPr>
              <a:t>,</a:t>
            </a:r>
            <a:r>
              <a:rPr lang="en-US" sz="2000" b="1" dirty="0">
                <a:solidFill>
                  <a:prstClr val="black"/>
                </a:solidFill>
              </a:rPr>
              <a:t>18). Kao </a:t>
            </a:r>
            <a:r>
              <a:rPr lang="en-US" sz="2000" b="1" dirty="0" err="1">
                <a:solidFill>
                  <a:prstClr val="black"/>
                </a:solidFill>
              </a:rPr>
              <a:t>mladić</a:t>
            </a:r>
            <a:r>
              <a:rPr lang="hr-BA" sz="2000" b="1" dirty="0">
                <a:solidFill>
                  <a:prstClr val="black"/>
                </a:solidFill>
              </a:rPr>
              <a:t>a</a:t>
            </a:r>
            <a:r>
              <a:rPr lang="en-US" sz="2000" b="1" dirty="0">
                <a:solidFill>
                  <a:prstClr val="black"/>
                </a:solidFill>
              </a:rPr>
              <a:t>, Pavao ga je </a:t>
            </a:r>
            <a:r>
              <a:rPr lang="en-US" sz="2000" b="1" dirty="0" err="1">
                <a:solidFill>
                  <a:prstClr val="black"/>
                </a:solidFill>
              </a:rPr>
              <a:t>smatrao</a:t>
            </a:r>
            <a:r>
              <a:rPr lang="en-US" sz="2000" b="1" dirty="0">
                <a:solidFill>
                  <a:prstClr val="black"/>
                </a:solidFill>
              </a:rPr>
              <a:t> </a:t>
            </a:r>
            <a:r>
              <a:rPr lang="en-US" sz="2000" b="1" dirty="0" err="1">
                <a:solidFill>
                  <a:prstClr val="black"/>
                </a:solidFill>
              </a:rPr>
              <a:t>sinom</a:t>
            </a:r>
            <a:r>
              <a:rPr lang="en-US" sz="2000" b="1" dirty="0">
                <a:solidFill>
                  <a:prstClr val="black"/>
                </a:solidFill>
              </a:rPr>
              <a:t> </a:t>
            </a:r>
            <a:r>
              <a:rPr lang="hr-BA" sz="2000" b="1" dirty="0">
                <a:solidFill>
                  <a:prstClr val="black"/>
                </a:solidFill>
              </a:rPr>
              <a:t>            </a:t>
            </a:r>
            <a:r>
              <a:rPr lang="en-US" sz="2000" b="1" dirty="0">
                <a:solidFill>
                  <a:prstClr val="black"/>
                </a:solidFill>
              </a:rPr>
              <a:t>(1</a:t>
            </a:r>
            <a:r>
              <a:rPr lang="hr-BA" sz="2000" b="1" dirty="0">
                <a:solidFill>
                  <a:prstClr val="black"/>
                </a:solidFill>
              </a:rPr>
              <a:t>.</a:t>
            </a:r>
            <a:r>
              <a:rPr lang="en-US" sz="2000" b="1" dirty="0">
                <a:solidFill>
                  <a:prstClr val="black"/>
                </a:solidFill>
              </a:rPr>
              <a:t> Tim. 1</a:t>
            </a:r>
            <a:r>
              <a:rPr lang="hr-BA" sz="2000" b="1" dirty="0">
                <a:solidFill>
                  <a:prstClr val="black"/>
                </a:solidFill>
              </a:rPr>
              <a:t>,</a:t>
            </a:r>
            <a:r>
              <a:rPr lang="en-US" sz="2000" b="1" dirty="0">
                <a:solidFill>
                  <a:prstClr val="black"/>
                </a:solidFill>
              </a:rPr>
              <a:t>2; 4</a:t>
            </a:r>
            <a:r>
              <a:rPr lang="hr-BA" sz="2000" b="1" dirty="0">
                <a:solidFill>
                  <a:prstClr val="black"/>
                </a:solidFill>
              </a:rPr>
              <a:t>,</a:t>
            </a:r>
            <a:r>
              <a:rPr lang="en-US" sz="2000" b="1" dirty="0">
                <a:solidFill>
                  <a:prstClr val="black"/>
                </a:solidFill>
              </a:rPr>
              <a:t>12). S </a:t>
            </a:r>
            <a:r>
              <a:rPr lang="en-US" sz="2000" b="1" dirty="0" err="1">
                <a:solidFill>
                  <a:prstClr val="black"/>
                </a:solidFill>
              </a:rPr>
              <a:t>druge</a:t>
            </a:r>
            <a:r>
              <a:rPr lang="en-US" sz="2000" b="1" dirty="0">
                <a:solidFill>
                  <a:prstClr val="black"/>
                </a:solidFill>
              </a:rPr>
              <a:t> </a:t>
            </a:r>
            <a:r>
              <a:rPr lang="en-US" sz="2000" b="1" dirty="0" err="1">
                <a:solidFill>
                  <a:prstClr val="black"/>
                </a:solidFill>
              </a:rPr>
              <a:t>strane</a:t>
            </a:r>
            <a:r>
              <a:rPr lang="en-US" sz="2000" b="1" dirty="0">
                <a:solidFill>
                  <a:prstClr val="black"/>
                </a:solidFill>
              </a:rPr>
              <a:t>, Timotej je Pavla </a:t>
            </a:r>
            <a:r>
              <a:rPr lang="en-US" sz="2000" b="1" dirty="0" err="1">
                <a:solidFill>
                  <a:prstClr val="black"/>
                </a:solidFill>
              </a:rPr>
              <a:t>tretirao</a:t>
            </a:r>
            <a:r>
              <a:rPr lang="en-US" sz="2000" b="1" dirty="0">
                <a:solidFill>
                  <a:prstClr val="black"/>
                </a:solidFill>
              </a:rPr>
              <a:t> s </a:t>
            </a:r>
            <a:r>
              <a:rPr lang="en-US" sz="2000" b="1" dirty="0" err="1">
                <a:solidFill>
                  <a:prstClr val="black"/>
                </a:solidFill>
              </a:rPr>
              <a:t>poštovanjem</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naklono</a:t>
            </a:r>
            <a:r>
              <a:rPr lang="hr-BA" sz="2000" b="1" dirty="0">
                <a:solidFill>
                  <a:prstClr val="black"/>
                </a:solidFill>
              </a:rPr>
              <a:t>- </a:t>
            </a:r>
            <a:r>
              <a:rPr lang="en-US" sz="2000" b="1" dirty="0" err="1">
                <a:solidFill>
                  <a:prstClr val="black"/>
                </a:solidFill>
              </a:rPr>
              <a:t>šću</a:t>
            </a:r>
            <a:r>
              <a:rPr lang="en-US" sz="2000" b="1" dirty="0">
                <a:solidFill>
                  <a:prstClr val="black"/>
                </a:solidFill>
              </a:rPr>
              <a:t> </a:t>
            </a:r>
            <a:r>
              <a:rPr lang="en-US" sz="2000" b="1" dirty="0" err="1">
                <a:solidFill>
                  <a:prstClr val="black"/>
                </a:solidFill>
              </a:rPr>
              <a:t>kakvu</a:t>
            </a:r>
            <a:r>
              <a:rPr lang="en-US" sz="2000" b="1" dirty="0">
                <a:solidFill>
                  <a:prstClr val="black"/>
                </a:solidFill>
              </a:rPr>
              <a:t> sin </a:t>
            </a:r>
            <a:r>
              <a:rPr lang="en-US" sz="2000" b="1" dirty="0" err="1">
                <a:solidFill>
                  <a:prstClr val="black"/>
                </a:solidFill>
              </a:rPr>
              <a:t>ima</a:t>
            </a:r>
            <a:r>
              <a:rPr lang="en-US" sz="2000" b="1" dirty="0">
                <a:solidFill>
                  <a:prstClr val="black"/>
                </a:solidFill>
              </a:rPr>
              <a:t> </a:t>
            </a:r>
            <a:r>
              <a:rPr lang="en-US" sz="2000" b="1" dirty="0" err="1">
                <a:solidFill>
                  <a:prstClr val="black"/>
                </a:solidFill>
              </a:rPr>
              <a:t>prema</a:t>
            </a:r>
            <a:r>
              <a:rPr lang="en-US" sz="2000" b="1" dirty="0">
                <a:solidFill>
                  <a:prstClr val="black"/>
                </a:solidFill>
              </a:rPr>
              <a:t> </a:t>
            </a:r>
            <a:r>
              <a:rPr lang="en-US" sz="2000" b="1" dirty="0" err="1">
                <a:solidFill>
                  <a:prstClr val="black"/>
                </a:solidFill>
              </a:rPr>
              <a:t>ocu</a:t>
            </a:r>
            <a:r>
              <a:rPr lang="en-US" sz="2000" b="1" dirty="0">
                <a:solidFill>
                  <a:prstClr val="black"/>
                </a:solidFill>
              </a:rPr>
              <a:t> (Filip</a:t>
            </a:r>
            <a:r>
              <a:rPr lang="hr-BA" sz="2000" b="1" dirty="0">
                <a:solidFill>
                  <a:prstClr val="black"/>
                </a:solidFill>
              </a:rPr>
              <a:t>.</a:t>
            </a:r>
            <a:r>
              <a:rPr lang="en-US" sz="2000" b="1" dirty="0">
                <a:solidFill>
                  <a:prstClr val="black"/>
                </a:solidFill>
              </a:rPr>
              <a:t> 2</a:t>
            </a:r>
            <a:r>
              <a:rPr lang="hr-BA" sz="2000" b="1" dirty="0">
                <a:solidFill>
                  <a:prstClr val="black"/>
                </a:solidFill>
              </a:rPr>
              <a:t>,</a:t>
            </a:r>
            <a:r>
              <a:rPr lang="en-US" sz="2000" b="1" dirty="0">
                <a:solidFill>
                  <a:prstClr val="black"/>
                </a:solidFill>
              </a:rPr>
              <a:t>22).</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577424"/>
            <a:ext cx="5107084" cy="1938992"/>
          </a:xfrm>
          <a:prstGeom prst="rect">
            <a:avLst/>
          </a:prstGeom>
          <a:noFill/>
        </p:spPr>
        <p:txBody>
          <a:bodyPr wrap="square">
            <a:spAutoFit/>
          </a:bodyPr>
          <a:lstStyle/>
          <a:p>
            <a:pPr lvl="0">
              <a:spcBef>
                <a:spcPts val="600"/>
              </a:spcBef>
              <a:defRPr/>
            </a:pPr>
            <a:r>
              <a:rPr lang="en-US" sz="2000" b="1" dirty="0">
                <a:solidFill>
                  <a:prstClr val="black"/>
                </a:solidFill>
              </a:rPr>
              <a:t>Pavao ga je </a:t>
            </a:r>
            <a:r>
              <a:rPr lang="en-US" sz="2000" b="1" dirty="0" err="1">
                <a:solidFill>
                  <a:prstClr val="black"/>
                </a:solidFill>
              </a:rPr>
              <a:t>smatrao</a:t>
            </a:r>
            <a:r>
              <a:rPr lang="en-US" sz="2000" b="1" dirty="0">
                <a:solidFill>
                  <a:prstClr val="black"/>
                </a:solidFill>
              </a:rPr>
              <a:t> </a:t>
            </a:r>
            <a:r>
              <a:rPr lang="en-US" sz="2000" b="1" dirty="0" err="1">
                <a:solidFill>
                  <a:prstClr val="black"/>
                </a:solidFill>
              </a:rPr>
              <a:t>jednako</a:t>
            </a:r>
            <a:r>
              <a:rPr lang="en-US" sz="2000" b="1" dirty="0">
                <a:solidFill>
                  <a:prstClr val="black"/>
                </a:solidFill>
              </a:rPr>
              <a:t> </a:t>
            </a:r>
            <a:r>
              <a:rPr lang="en-US" sz="2000" b="1" dirty="0" err="1">
                <a:solidFill>
                  <a:prstClr val="black"/>
                </a:solidFill>
              </a:rPr>
              <a:t>učinkovitim</a:t>
            </a:r>
            <a:r>
              <a:rPr lang="en-US" sz="2000" b="1" dirty="0">
                <a:solidFill>
                  <a:prstClr val="black"/>
                </a:solidFill>
              </a:rPr>
              <a:t> </a:t>
            </a:r>
            <a:r>
              <a:rPr lang="en-US" sz="2000" b="1" dirty="0" err="1">
                <a:solidFill>
                  <a:prstClr val="black"/>
                </a:solidFill>
              </a:rPr>
              <a:t>radnikom</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hr-BA" sz="2000" b="1" dirty="0">
                <a:solidFill>
                  <a:prstClr val="black"/>
                </a:solidFill>
              </a:rPr>
              <a:t>što je bio i</a:t>
            </a:r>
            <a:r>
              <a:rPr lang="en-US" sz="2000" b="1" dirty="0">
                <a:solidFill>
                  <a:prstClr val="black"/>
                </a:solidFill>
              </a:rPr>
              <a:t> on </a:t>
            </a:r>
            <a:r>
              <a:rPr lang="en-US" sz="2000" b="1" dirty="0" err="1">
                <a:solidFill>
                  <a:prstClr val="black"/>
                </a:solidFill>
              </a:rPr>
              <a:t>sam</a:t>
            </a:r>
            <a:r>
              <a:rPr lang="en-US" sz="2000" b="1" dirty="0">
                <a:solidFill>
                  <a:prstClr val="black"/>
                </a:solidFill>
              </a:rPr>
              <a:t> (1</a:t>
            </a:r>
            <a:r>
              <a:rPr lang="hr-BA" sz="2000" b="1" dirty="0">
                <a:solidFill>
                  <a:prstClr val="black"/>
                </a:solidFill>
              </a:rPr>
              <a:t>.</a:t>
            </a:r>
            <a:r>
              <a:rPr lang="en-US" sz="2000" b="1" dirty="0">
                <a:solidFill>
                  <a:prstClr val="black"/>
                </a:solidFill>
              </a:rPr>
              <a:t> Kor. 6</a:t>
            </a:r>
            <a:r>
              <a:rPr lang="hr-BA" sz="2000" b="1" dirty="0">
                <a:solidFill>
                  <a:prstClr val="black"/>
                </a:solidFill>
              </a:rPr>
              <a:t>,</a:t>
            </a:r>
            <a:r>
              <a:rPr lang="en-US" sz="2000" b="1" dirty="0">
                <a:solidFill>
                  <a:prstClr val="black"/>
                </a:solidFill>
              </a:rPr>
              <a:t>10). </a:t>
            </a:r>
            <a:r>
              <a:rPr lang="en-US" sz="2000" b="1" dirty="0" err="1">
                <a:solidFill>
                  <a:prstClr val="black"/>
                </a:solidFill>
              </a:rPr>
              <a:t>Povjerio</a:t>
            </a:r>
            <a:r>
              <a:rPr lang="en-US" sz="2000" b="1" dirty="0">
                <a:solidFill>
                  <a:prstClr val="black"/>
                </a:solidFill>
              </a:rPr>
              <a:t> mu je </a:t>
            </a:r>
            <a:r>
              <a:rPr lang="en-US" sz="2000" b="1" dirty="0" err="1">
                <a:solidFill>
                  <a:prstClr val="black"/>
                </a:solidFill>
              </a:rPr>
              <a:t>nadzor</a:t>
            </a:r>
            <a:r>
              <a:rPr lang="en-US" sz="2000" b="1" dirty="0">
                <a:solidFill>
                  <a:prstClr val="black"/>
                </a:solidFill>
              </a:rPr>
              <a:t> </a:t>
            </a:r>
            <a:r>
              <a:rPr lang="en-US" sz="2000" b="1" dirty="0" err="1">
                <a:solidFill>
                  <a:prstClr val="black"/>
                </a:solidFill>
              </a:rPr>
              <a:t>nad</a:t>
            </a:r>
            <a:r>
              <a:rPr lang="en-US" sz="2000" b="1" dirty="0">
                <a:solidFill>
                  <a:prstClr val="black"/>
                </a:solidFill>
              </a:rPr>
              <a:t> </a:t>
            </a:r>
            <a:r>
              <a:rPr lang="en-US" sz="2000" b="1" dirty="0" err="1">
                <a:solidFill>
                  <a:prstClr val="black"/>
                </a:solidFill>
              </a:rPr>
              <a:t>nekoliko</a:t>
            </a:r>
            <a:r>
              <a:rPr lang="en-US" sz="2000" b="1" dirty="0">
                <a:solidFill>
                  <a:prstClr val="black"/>
                </a:solidFill>
              </a:rPr>
              <a:t> </a:t>
            </a:r>
            <a:r>
              <a:rPr lang="en-US" sz="2000" b="1" dirty="0" err="1">
                <a:solidFill>
                  <a:prstClr val="black"/>
                </a:solidFill>
              </a:rPr>
              <a:t>crkava</a:t>
            </a:r>
            <a:r>
              <a:rPr lang="en-US" sz="2000" b="1" dirty="0">
                <a:solidFill>
                  <a:prstClr val="black"/>
                </a:solidFill>
              </a:rPr>
              <a:t>, </a:t>
            </a:r>
            <a:r>
              <a:rPr lang="hr-BA" sz="2000" b="1" dirty="0">
                <a:solidFill>
                  <a:prstClr val="black"/>
                </a:solidFill>
              </a:rPr>
              <a:t>kao </a:t>
            </a:r>
            <a:r>
              <a:rPr lang="en-US" sz="2000" b="1" dirty="0" err="1">
                <a:solidFill>
                  <a:prstClr val="black"/>
                </a:solidFill>
              </a:rPr>
              <a:t>Korint</a:t>
            </a:r>
            <a:r>
              <a:rPr lang="en-US" sz="2000" b="1" dirty="0">
                <a:solidFill>
                  <a:prstClr val="black"/>
                </a:solidFill>
              </a:rPr>
              <a:t> (1</a:t>
            </a:r>
            <a:r>
              <a:rPr lang="hr-BA" sz="2000" b="1" dirty="0">
                <a:solidFill>
                  <a:prstClr val="black"/>
                </a:solidFill>
              </a:rPr>
              <a:t>.</a:t>
            </a:r>
            <a:r>
              <a:rPr lang="en-US" sz="2000" b="1" dirty="0">
                <a:solidFill>
                  <a:prstClr val="black"/>
                </a:solidFill>
              </a:rPr>
              <a:t> Kor</a:t>
            </a:r>
            <a:r>
              <a:rPr lang="hr-BA" sz="2000" b="1" dirty="0">
                <a:solidFill>
                  <a:prstClr val="black"/>
                </a:solidFill>
              </a:rPr>
              <a:t>.</a:t>
            </a:r>
            <a:r>
              <a:rPr lang="en-US" sz="2000" b="1" dirty="0">
                <a:solidFill>
                  <a:prstClr val="black"/>
                </a:solidFill>
              </a:rPr>
              <a:t> 4</a:t>
            </a:r>
            <a:r>
              <a:rPr lang="hr-BA" sz="2000" b="1" dirty="0">
                <a:solidFill>
                  <a:prstClr val="black"/>
                </a:solidFill>
              </a:rPr>
              <a:t>,</a:t>
            </a:r>
            <a:r>
              <a:rPr lang="en-US" sz="2000" b="1" dirty="0">
                <a:solidFill>
                  <a:prstClr val="black"/>
                </a:solidFill>
              </a:rPr>
              <a:t>17); Filip</a:t>
            </a:r>
            <a:r>
              <a:rPr lang="hr-BA" sz="2000" b="1" dirty="0">
                <a:solidFill>
                  <a:prstClr val="black"/>
                </a:solidFill>
              </a:rPr>
              <a:t>a</a:t>
            </a:r>
            <a:r>
              <a:rPr lang="en-US" sz="2000" b="1" dirty="0">
                <a:solidFill>
                  <a:prstClr val="black"/>
                </a:solidFill>
              </a:rPr>
              <a:t>(Filip</a:t>
            </a:r>
            <a:r>
              <a:rPr lang="hr-BA" sz="2000" b="1" dirty="0">
                <a:solidFill>
                  <a:prstClr val="black"/>
                </a:solidFill>
              </a:rPr>
              <a:t>.</a:t>
            </a:r>
            <a:r>
              <a:rPr lang="en-US" sz="2000" b="1" dirty="0">
                <a:solidFill>
                  <a:prstClr val="black"/>
                </a:solidFill>
              </a:rPr>
              <a:t> 2</a:t>
            </a:r>
            <a:r>
              <a:rPr lang="hr-BA" sz="2000" b="1" dirty="0">
                <a:solidFill>
                  <a:prstClr val="black"/>
                </a:solidFill>
              </a:rPr>
              <a:t>,</a:t>
            </a:r>
            <a:r>
              <a:rPr lang="en-US" sz="2000" b="1" dirty="0">
                <a:solidFill>
                  <a:prstClr val="black"/>
                </a:solidFill>
              </a:rPr>
              <a:t>19); </a:t>
            </a:r>
            <a:r>
              <a:rPr lang="en-US" sz="2000" b="1" dirty="0" err="1">
                <a:solidFill>
                  <a:prstClr val="black"/>
                </a:solidFill>
              </a:rPr>
              <a:t>i</a:t>
            </a:r>
            <a:r>
              <a:rPr lang="en-US" sz="2000" b="1" dirty="0">
                <a:solidFill>
                  <a:prstClr val="black"/>
                </a:solidFill>
              </a:rPr>
              <a:t> </a:t>
            </a:r>
            <a:r>
              <a:rPr lang="en-US" sz="2000" b="1" dirty="0" err="1">
                <a:solidFill>
                  <a:prstClr val="black"/>
                </a:solidFill>
              </a:rPr>
              <a:t>Solun</a:t>
            </a:r>
            <a:r>
              <a:rPr lang="en-US" sz="2000" b="1" dirty="0">
                <a:solidFill>
                  <a:prstClr val="black"/>
                </a:solidFill>
              </a:rPr>
              <a:t> (1. </a:t>
            </a:r>
            <a:r>
              <a:rPr lang="en-US" sz="2000" b="1" dirty="0" err="1">
                <a:solidFill>
                  <a:prstClr val="black"/>
                </a:solidFill>
              </a:rPr>
              <a:t>Solun</a:t>
            </a:r>
            <a:r>
              <a:rPr lang="hr-BA" sz="2000" b="1" dirty="0">
                <a:solidFill>
                  <a:prstClr val="black"/>
                </a:solidFill>
              </a:rPr>
              <a:t>.</a:t>
            </a:r>
            <a:r>
              <a:rPr lang="en-US" sz="2000" b="1" dirty="0">
                <a:solidFill>
                  <a:prstClr val="black"/>
                </a:solidFill>
              </a:rPr>
              <a:t> 3</a:t>
            </a:r>
            <a:r>
              <a:rPr lang="hr-BA" sz="2000" b="1" dirty="0">
                <a:solidFill>
                  <a:prstClr val="black"/>
                </a:solidFill>
              </a:rPr>
              <a:t>,</a:t>
            </a:r>
            <a:r>
              <a:rPr lang="en-US" sz="2000" b="1" dirty="0">
                <a:solidFill>
                  <a:prstClr val="black"/>
                </a:solidFill>
              </a:rPr>
              <a:t>2). I on je patio </a:t>
            </a:r>
            <a:r>
              <a:rPr lang="hr-BA" sz="2000" b="1" dirty="0">
                <a:solidFill>
                  <a:prstClr val="black"/>
                </a:solidFill>
              </a:rPr>
              <a:t>kao zatvorenik</a:t>
            </a:r>
            <a:r>
              <a:rPr lang="en-US" sz="2000" b="1" dirty="0">
                <a:solidFill>
                  <a:prstClr val="black"/>
                </a:solidFill>
              </a:rPr>
              <a:t> </a:t>
            </a:r>
            <a:r>
              <a:rPr lang="en-US" sz="2000" b="1" dirty="0" err="1">
                <a:solidFill>
                  <a:prstClr val="black"/>
                </a:solidFill>
              </a:rPr>
              <a:t>poput</a:t>
            </a:r>
            <a:r>
              <a:rPr lang="en-US" sz="2000" b="1" dirty="0">
                <a:solidFill>
                  <a:prstClr val="black"/>
                </a:solidFill>
              </a:rPr>
              <a:t> Pavla</a:t>
            </a:r>
            <a:r>
              <a:rPr lang="hr-BA" sz="2000" b="1" dirty="0">
                <a:solidFill>
                  <a:prstClr val="black"/>
                </a:solidFill>
              </a:rPr>
              <a:t> </a:t>
            </a:r>
            <a:r>
              <a:rPr lang="en-US" sz="2000" b="1" dirty="0">
                <a:solidFill>
                  <a:prstClr val="black"/>
                </a:solidFill>
              </a:rPr>
              <a:t>(Heb. 13</a:t>
            </a:r>
            <a:r>
              <a:rPr lang="hr-BA" sz="2000" b="1" dirty="0">
                <a:solidFill>
                  <a:prstClr val="black"/>
                </a:solidFill>
              </a:rPr>
              <a:t>,</a:t>
            </a:r>
            <a:r>
              <a:rPr lang="en-US" sz="2000" b="1" dirty="0">
                <a:solidFill>
                  <a:prstClr val="black"/>
                </a:solidFill>
              </a:rPr>
              <a:t>23).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2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TotalTime>
  <Words>1283</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11</vt:i4>
      </vt:variant>
    </vt:vector>
  </HeadingPairs>
  <TitlesOfParts>
    <vt:vector size="21" baseType="lpstr">
      <vt:lpstr>Aptos</vt:lpstr>
      <vt:lpstr>Aptos Display</vt:lpstr>
      <vt:lpstr>Arial</vt:lpstr>
      <vt:lpstr>Comic Sans MS</vt:lpstr>
      <vt:lpstr>Constantia</vt:lpstr>
      <vt:lpstr>Gill Sans MT</vt:lpstr>
      <vt:lpstr>1_Tema de Office</vt:lpstr>
      <vt:lpstr>Tema de Office</vt:lpstr>
      <vt:lpstr>1_Galería</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37</cp:revision>
  <dcterms:created xsi:type="dcterms:W3CDTF">2026-01-05T23:20:28Z</dcterms:created>
  <dcterms:modified xsi:type="dcterms:W3CDTF">2026-01-23T20:05:25Z</dcterms:modified>
</cp:coreProperties>
</file>