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-US" sz="1800" b="1" dirty="0" err="1"/>
            <a:t>Naše</a:t>
          </a:r>
          <a:r>
            <a:rPr lang="en-US" sz="1800" b="1" dirty="0"/>
            <a:t> </a:t>
          </a:r>
          <a:r>
            <a:rPr lang="en-US" sz="1800" b="1" dirty="0" err="1"/>
            <a:t>će</a:t>
          </a:r>
          <a:r>
            <a:rPr lang="en-US" sz="1800" b="1" dirty="0"/>
            <a:t> </a:t>
          </a:r>
          <a:r>
            <a:rPr lang="en-US" sz="1800" b="1" dirty="0" err="1"/>
            <a:t>tijelo</a:t>
          </a:r>
          <a:r>
            <a:rPr lang="en-US" sz="1800" b="1" dirty="0"/>
            <a:t> </a:t>
          </a:r>
          <a:r>
            <a:rPr lang="en-US" sz="1800" b="1" dirty="0" err="1"/>
            <a:t>biti</a:t>
          </a:r>
          <a:r>
            <a:rPr lang="en-US" sz="1800" b="1" dirty="0"/>
            <a:t> </a:t>
          </a:r>
          <a:r>
            <a:rPr lang="en-US" sz="1800" b="1" dirty="0" err="1"/>
            <a:t>besmrtno</a:t>
          </a:r>
          <a:r>
            <a:rPr lang="en-US" sz="1800" b="1" dirty="0"/>
            <a:t> </a:t>
          </a:r>
          <a:r>
            <a:rPr lang="hr-BA" sz="1800" b="1" dirty="0"/>
            <a:t>   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neiskvarljivo</a:t>
          </a:r>
          <a:r>
            <a:rPr lang="en-US" sz="1800" b="1" dirty="0"/>
            <a:t> </a:t>
          </a:r>
          <a:r>
            <a:rPr lang="hr-BA" sz="1800" b="1" dirty="0"/>
            <a:t>   </a:t>
          </a:r>
          <a:r>
            <a:rPr lang="en-US" sz="1800" b="1" dirty="0"/>
            <a:t>(1</a:t>
          </a:r>
          <a:r>
            <a:rPr lang="hr-BA" sz="1800" b="1" dirty="0"/>
            <a:t>.</a:t>
          </a:r>
          <a:r>
            <a:rPr lang="en-US" sz="1800" b="1" dirty="0"/>
            <a:t> Kor. 15</a:t>
          </a:r>
          <a:r>
            <a:rPr lang="hr-BA" sz="1800" b="1" dirty="0"/>
            <a:t>,</a:t>
          </a:r>
          <a:r>
            <a:rPr lang="en-US" sz="1800" b="1" dirty="0"/>
            <a:t>42-44</a:t>
          </a:r>
          <a:r>
            <a:rPr lang="hr-BA" sz="1800" b="1" dirty="0"/>
            <a:t>.</a:t>
          </a:r>
          <a:r>
            <a:rPr lang="en-US" sz="1800" b="1" dirty="0"/>
            <a:t>50-54)</a:t>
          </a:r>
          <a:r>
            <a:rPr lang="hr-BA" sz="1800" b="1" dirty="0"/>
            <a:t>.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-US" sz="1800" b="1" dirty="0"/>
            <a:t>Bit </a:t>
          </a:r>
          <a:r>
            <a:rPr lang="en-US" sz="1800" b="1" dirty="0" err="1"/>
            <a:t>ćemo</a:t>
          </a:r>
          <a:r>
            <a:rPr lang="en-US" sz="1800" b="1" dirty="0"/>
            <a:t> </a:t>
          </a:r>
          <a:r>
            <a:rPr lang="en-US" sz="1800" b="1" dirty="0" err="1"/>
            <a:t>proslavljeni</a:t>
          </a:r>
          <a:r>
            <a:rPr lang="en-US" sz="1800" b="1" dirty="0"/>
            <a:t> (Kol</a:t>
          </a:r>
          <a:r>
            <a:rPr lang="hr-BA" sz="1800" b="1" dirty="0"/>
            <a:t>.</a:t>
          </a:r>
          <a:r>
            <a:rPr lang="en-US" sz="1800" b="1" dirty="0"/>
            <a:t> 3</a:t>
          </a:r>
          <a:r>
            <a:rPr lang="hr-BA" sz="1800" b="1" dirty="0"/>
            <a:t>,</a:t>
          </a:r>
          <a:r>
            <a:rPr lang="en-US" sz="1800" b="1" dirty="0"/>
            <a:t>4; </a:t>
          </a:r>
          <a:br>
            <a:rPr lang="en-US" sz="1800" b="1" dirty="0"/>
          </a:br>
          <a:r>
            <a:rPr lang="en-US" sz="1800" b="1" dirty="0"/>
            <a:t>Fil</a:t>
          </a:r>
          <a:r>
            <a:rPr lang="hr-BA" sz="1800" b="1" dirty="0"/>
            <a:t>ip</a:t>
          </a:r>
          <a:r>
            <a:rPr lang="en-US" sz="1800" b="1" dirty="0"/>
            <a:t>. 3</a:t>
          </a:r>
          <a:r>
            <a:rPr lang="hr-BA" sz="1800" b="1" dirty="0"/>
            <a:t>,</a:t>
          </a:r>
          <a:r>
            <a:rPr lang="en-US" sz="1800" b="1" dirty="0"/>
            <a:t>21)</a:t>
          </a:r>
          <a:r>
            <a:rPr lang="hr-BA" sz="1800" b="1" dirty="0"/>
            <a:t>.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-US" sz="1800" b="1" dirty="0" err="1"/>
            <a:t>Imat</a:t>
          </a:r>
          <a:r>
            <a:rPr lang="en-US" sz="1800" b="1" dirty="0"/>
            <a:t> </a:t>
          </a:r>
          <a:r>
            <a:rPr lang="en-US" sz="1800" b="1" dirty="0" err="1"/>
            <a:t>ćemo</a:t>
          </a:r>
          <a:r>
            <a:rPr lang="en-US" sz="1800" b="1" dirty="0"/>
            <a:t> </a:t>
          </a:r>
          <a:r>
            <a:rPr lang="en-US" sz="1800" b="1" dirty="0" err="1"/>
            <a:t>fizičko</a:t>
          </a:r>
          <a:r>
            <a:rPr lang="en-US" sz="1800" b="1" dirty="0"/>
            <a:t> </a:t>
          </a:r>
          <a:r>
            <a:rPr lang="en-US" sz="1800" b="1" dirty="0" err="1"/>
            <a:t>tijelo</a:t>
          </a:r>
          <a:r>
            <a:rPr lang="en-US" sz="1800" b="1" dirty="0"/>
            <a:t>, a </a:t>
          </a:r>
          <a:r>
            <a:rPr lang="en-US" sz="1800" b="1" dirty="0" err="1"/>
            <a:t>naše</a:t>
          </a:r>
          <a:r>
            <a:rPr lang="en-US" sz="1800" b="1" dirty="0"/>
            <a:t> </a:t>
          </a:r>
          <a:r>
            <a:rPr lang="en-US" sz="1800" b="1" dirty="0" err="1"/>
            <a:t>će</a:t>
          </a:r>
          <a:r>
            <a:rPr lang="en-US" sz="1800" b="1" dirty="0"/>
            <a:t> </a:t>
          </a:r>
          <a:r>
            <a:rPr lang="en-US" sz="1800" b="1" dirty="0" err="1"/>
            <a:t>oči</a:t>
          </a:r>
          <a:r>
            <a:rPr lang="en-US" sz="1800" b="1" dirty="0"/>
            <a:t> </a:t>
          </a:r>
          <a:r>
            <a:rPr lang="en-US" sz="1800" b="1" dirty="0" err="1"/>
            <a:t>vidjeti</a:t>
          </a:r>
          <a:r>
            <a:rPr lang="en-US" sz="1800" b="1" dirty="0"/>
            <a:t> Boga.                               (Job 19</a:t>
          </a:r>
          <a:r>
            <a:rPr lang="hr-BA" sz="1800" b="1" dirty="0"/>
            <a:t>,</a:t>
          </a:r>
          <a:r>
            <a:rPr lang="en-US" sz="1800" b="1" dirty="0"/>
            <a:t>25-27)</a:t>
          </a:r>
          <a:r>
            <a:rPr lang="hr-BA" sz="1800" b="1" dirty="0"/>
            <a:t>.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onome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istina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Iskreno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Pošteno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B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ajč</a:t>
          </a:r>
          <a:r>
            <a:rPr lang="hr-B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išći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oblik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dobroti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Što je od dobrog imena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Spasenje</a:t>
          </a:r>
          <a:r>
            <a:rPr lang="en-US" sz="2000" b="1" dirty="0">
              <a:solidFill>
                <a:schemeClr val="tx1"/>
              </a:solidFill>
            </a:rPr>
            <a:t> za </a:t>
          </a:r>
          <a:r>
            <a:rPr lang="en-US" sz="2000" b="1" dirty="0" err="1">
              <a:solidFill>
                <a:schemeClr val="tx1"/>
              </a:solidFill>
            </a:rPr>
            <a:t>voljenu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osobu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ili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prijatelja</a:t>
          </a:r>
          <a:r>
            <a:rPr lang="en-US" sz="2000" b="1" dirty="0">
              <a:solidFill>
                <a:schemeClr val="tx1"/>
              </a:solidFill>
            </a:rPr>
            <a:t> (1. Tim. 2</a:t>
          </a:r>
          <a:r>
            <a:rPr lang="hr-BA" sz="2000" b="1" dirty="0">
              <a:solidFill>
                <a:schemeClr val="tx1"/>
              </a:solidFill>
            </a:rPr>
            <a:t>,</a:t>
          </a:r>
          <a:r>
            <a:rPr lang="en-US" sz="2000" b="1" dirty="0">
              <a:solidFill>
                <a:schemeClr val="tx1"/>
              </a:solidFill>
            </a:rPr>
            <a:t>3</a:t>
          </a:r>
          <a:r>
            <a:rPr lang="hr-BA" sz="2000" b="1" dirty="0">
              <a:solidFill>
                <a:schemeClr val="tx1"/>
              </a:solidFill>
            </a:rPr>
            <a:t>.</a:t>
          </a:r>
          <a:r>
            <a:rPr lang="en-US" sz="2000" b="1" dirty="0">
              <a:solidFill>
                <a:schemeClr val="tx1"/>
              </a:solidFill>
            </a:rPr>
            <a:t>4)</a:t>
          </a:r>
          <a:r>
            <a:rPr lang="hr-BA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Hrabrost</a:t>
          </a:r>
          <a:r>
            <a:rPr lang="en-US" sz="2000" b="1" dirty="0">
              <a:solidFill>
                <a:schemeClr val="tx1"/>
              </a:solidFill>
            </a:rPr>
            <a:t> da </a:t>
          </a:r>
          <a:r>
            <a:rPr lang="en-US" sz="2000" b="1" dirty="0" err="1">
              <a:solidFill>
                <a:schemeClr val="tx1"/>
              </a:solidFill>
            </a:rPr>
            <a:t>dijelimo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svoju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vjeru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en-US" sz="2000" b="1" dirty="0" err="1">
              <a:solidFill>
                <a:schemeClr val="tx1"/>
              </a:solidFill>
            </a:rPr>
            <a:t>Otk</a:t>
          </a:r>
          <a:r>
            <a:rPr lang="hr-BA" sz="2000" b="1" dirty="0">
              <a:solidFill>
                <a:schemeClr val="tx1"/>
              </a:solidFill>
            </a:rPr>
            <a:t>.</a:t>
          </a:r>
          <a:r>
            <a:rPr lang="en-US" sz="2000" b="1" dirty="0">
              <a:solidFill>
                <a:schemeClr val="tx1"/>
              </a:solidFill>
            </a:rPr>
            <a:t> 22</a:t>
          </a:r>
          <a:r>
            <a:rPr lang="hr-BA" sz="2000" b="1" dirty="0">
              <a:solidFill>
                <a:schemeClr val="tx1"/>
              </a:solidFill>
            </a:rPr>
            <a:t>,</a:t>
          </a:r>
          <a:r>
            <a:rPr lang="en-US" sz="2000" b="1" dirty="0">
              <a:solidFill>
                <a:schemeClr val="tx1"/>
              </a:solidFill>
            </a:rPr>
            <a:t>17)</a:t>
          </a:r>
          <a:r>
            <a:rPr lang="hr-BA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Oprost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kad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priznajemo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odustanemo</a:t>
          </a:r>
          <a:r>
            <a:rPr lang="en-US" sz="2000" b="1" dirty="0">
              <a:solidFill>
                <a:schemeClr val="tx1"/>
              </a:solidFill>
            </a:rPr>
            <a:t> od </a:t>
          </a:r>
          <a:r>
            <a:rPr lang="en-US" sz="2000" b="1" dirty="0" err="1">
              <a:solidFill>
                <a:schemeClr val="tx1"/>
              </a:solidFill>
            </a:rPr>
            <a:t>nepravde</a:t>
          </a:r>
          <a:r>
            <a:rPr lang="en-US" sz="2000" b="1" dirty="0">
              <a:solidFill>
                <a:schemeClr val="tx1"/>
              </a:solidFill>
            </a:rPr>
            <a:t> (1. Ivan</a:t>
          </a:r>
          <a:r>
            <a:rPr lang="hr-BA" sz="2000" b="1" dirty="0">
              <a:solidFill>
                <a:schemeClr val="tx1"/>
              </a:solidFill>
            </a:rPr>
            <a:t>.</a:t>
          </a:r>
          <a:r>
            <a:rPr lang="en-US" sz="2000" b="1" dirty="0">
              <a:solidFill>
                <a:schemeClr val="tx1"/>
              </a:solidFill>
            </a:rPr>
            <a:t> 1</a:t>
          </a:r>
          <a:r>
            <a:rPr lang="hr-BA" sz="2000" b="1" dirty="0">
              <a:solidFill>
                <a:schemeClr val="tx1"/>
              </a:solidFill>
            </a:rPr>
            <a:t>,</a:t>
          </a:r>
          <a:r>
            <a:rPr lang="en-US" sz="2000" b="1" dirty="0">
              <a:solidFill>
                <a:schemeClr val="tx1"/>
              </a:solidFill>
            </a:rPr>
            <a:t>9)</a:t>
          </a:r>
          <a:r>
            <a:rPr lang="hr-BA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Snaga</a:t>
          </a:r>
          <a:r>
            <a:rPr lang="en-US" sz="2000" b="1" dirty="0">
              <a:solidFill>
                <a:schemeClr val="tx1"/>
              </a:solidFill>
            </a:rPr>
            <a:t> za </a:t>
          </a:r>
          <a:r>
            <a:rPr lang="en-US" sz="2000" b="1" dirty="0" err="1">
              <a:solidFill>
                <a:schemeClr val="tx1"/>
              </a:solidFill>
            </a:rPr>
            <a:t>poslušnost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Božjim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zapovijedima</a:t>
          </a:r>
          <a:r>
            <a:rPr lang="en-US" sz="2000" b="1" dirty="0">
              <a:solidFill>
                <a:schemeClr val="tx1"/>
              </a:solidFill>
            </a:rPr>
            <a:t> (Heb. 13</a:t>
          </a:r>
          <a:r>
            <a:rPr lang="hr-BA" sz="2000" b="1" dirty="0">
              <a:solidFill>
                <a:schemeClr val="tx1"/>
              </a:solidFill>
            </a:rPr>
            <a:t>,</a:t>
          </a:r>
          <a:r>
            <a:rPr lang="en-US" sz="2000" b="1" dirty="0">
              <a:solidFill>
                <a:schemeClr val="tx1"/>
              </a:solidFill>
            </a:rPr>
            <a:t>20,</a:t>
          </a:r>
          <a:r>
            <a:rPr lang="hr-BA" sz="2000" b="1" dirty="0">
              <a:solidFill>
                <a:schemeClr val="tx1"/>
              </a:solidFill>
            </a:rPr>
            <a:t>.</a:t>
          </a:r>
          <a:r>
            <a:rPr lang="en-US" sz="2000" b="1" dirty="0">
              <a:solidFill>
                <a:schemeClr val="tx1"/>
              </a:solidFill>
            </a:rPr>
            <a:t>21)</a:t>
          </a:r>
          <a:r>
            <a:rPr lang="hr-BA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Ljubav prema onima koji nas mrze i zlostavljaju (Mtatej 5,44)</a:t>
          </a:r>
          <a:r>
            <a:rPr lang="hr-B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Mudrost za izazovne situacije (Jakov 1,5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hr-B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Razumijevanje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istine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Božjoj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Riječi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(Ivan 8</a:t>
          </a:r>
          <a:r>
            <a:rPr lang="hr-B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Imat</a:t>
          </a:r>
          <a:r>
            <a:rPr lang="en-US" sz="1800" b="1" kern="1200" dirty="0"/>
            <a:t> </a:t>
          </a:r>
          <a:r>
            <a:rPr lang="en-US" sz="1800" b="1" kern="1200" dirty="0" err="1"/>
            <a:t>ćemo</a:t>
          </a:r>
          <a:r>
            <a:rPr lang="en-US" sz="1800" b="1" kern="1200" dirty="0"/>
            <a:t> </a:t>
          </a:r>
          <a:r>
            <a:rPr lang="en-US" sz="1800" b="1" kern="1200" dirty="0" err="1"/>
            <a:t>fizičko</a:t>
          </a:r>
          <a:r>
            <a:rPr lang="en-US" sz="1800" b="1" kern="1200" dirty="0"/>
            <a:t> </a:t>
          </a:r>
          <a:r>
            <a:rPr lang="en-US" sz="1800" b="1" kern="1200" dirty="0" err="1"/>
            <a:t>tijelo</a:t>
          </a:r>
          <a:r>
            <a:rPr lang="en-US" sz="1800" b="1" kern="1200" dirty="0"/>
            <a:t>, a </a:t>
          </a:r>
          <a:r>
            <a:rPr lang="en-US" sz="1800" b="1" kern="1200" dirty="0" err="1"/>
            <a:t>naše</a:t>
          </a:r>
          <a:r>
            <a:rPr lang="en-US" sz="1800" b="1" kern="1200" dirty="0"/>
            <a:t> </a:t>
          </a:r>
          <a:r>
            <a:rPr lang="en-US" sz="1800" b="1" kern="1200" dirty="0" err="1"/>
            <a:t>će</a:t>
          </a:r>
          <a:r>
            <a:rPr lang="en-US" sz="1800" b="1" kern="1200" dirty="0"/>
            <a:t> </a:t>
          </a:r>
          <a:r>
            <a:rPr lang="en-US" sz="1800" b="1" kern="1200" dirty="0" err="1"/>
            <a:t>oči</a:t>
          </a:r>
          <a:r>
            <a:rPr lang="en-US" sz="1800" b="1" kern="1200" dirty="0"/>
            <a:t> </a:t>
          </a:r>
          <a:r>
            <a:rPr lang="en-US" sz="1800" b="1" kern="1200" dirty="0" err="1"/>
            <a:t>vidjeti</a:t>
          </a:r>
          <a:r>
            <a:rPr lang="en-US" sz="1800" b="1" kern="1200" dirty="0"/>
            <a:t> Boga.                               (Job 19</a:t>
          </a:r>
          <a:r>
            <a:rPr lang="hr-BA" sz="1800" b="1" kern="1200" dirty="0"/>
            <a:t>,</a:t>
          </a:r>
          <a:r>
            <a:rPr lang="en-US" sz="1800" b="1" kern="1200" dirty="0"/>
            <a:t>25-27)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Naše</a:t>
          </a:r>
          <a:r>
            <a:rPr lang="en-US" sz="1800" b="1" kern="1200" dirty="0"/>
            <a:t> </a:t>
          </a:r>
          <a:r>
            <a:rPr lang="en-US" sz="1800" b="1" kern="1200" dirty="0" err="1"/>
            <a:t>će</a:t>
          </a:r>
          <a:r>
            <a:rPr lang="en-US" sz="1800" b="1" kern="1200" dirty="0"/>
            <a:t> </a:t>
          </a:r>
          <a:r>
            <a:rPr lang="en-US" sz="1800" b="1" kern="1200" dirty="0" err="1"/>
            <a:t>tijelo</a:t>
          </a:r>
          <a:r>
            <a:rPr lang="en-US" sz="1800" b="1" kern="1200" dirty="0"/>
            <a:t> </a:t>
          </a:r>
          <a:r>
            <a:rPr lang="en-US" sz="1800" b="1" kern="1200" dirty="0" err="1"/>
            <a:t>biti</a:t>
          </a:r>
          <a:r>
            <a:rPr lang="en-US" sz="1800" b="1" kern="1200" dirty="0"/>
            <a:t> </a:t>
          </a:r>
          <a:r>
            <a:rPr lang="en-US" sz="1800" b="1" kern="1200" dirty="0" err="1"/>
            <a:t>besmrtno</a:t>
          </a:r>
          <a:r>
            <a:rPr lang="en-US" sz="1800" b="1" kern="1200" dirty="0"/>
            <a:t> </a:t>
          </a:r>
          <a:r>
            <a:rPr lang="hr-BA" sz="1800" b="1" kern="1200" dirty="0"/>
            <a:t>   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neiskvarljivo</a:t>
          </a:r>
          <a:r>
            <a:rPr lang="en-US" sz="1800" b="1" kern="1200" dirty="0"/>
            <a:t> </a:t>
          </a:r>
          <a:r>
            <a:rPr lang="hr-BA" sz="1800" b="1" kern="1200" dirty="0"/>
            <a:t>   </a:t>
          </a:r>
          <a:r>
            <a:rPr lang="en-US" sz="1800" b="1" kern="1200" dirty="0"/>
            <a:t>(1</a:t>
          </a:r>
          <a:r>
            <a:rPr lang="hr-BA" sz="1800" b="1" kern="1200" dirty="0"/>
            <a:t>.</a:t>
          </a:r>
          <a:r>
            <a:rPr lang="en-US" sz="1800" b="1" kern="1200" dirty="0"/>
            <a:t> Kor. 15</a:t>
          </a:r>
          <a:r>
            <a:rPr lang="hr-BA" sz="1800" b="1" kern="1200" dirty="0"/>
            <a:t>,</a:t>
          </a:r>
          <a:r>
            <a:rPr lang="en-US" sz="1800" b="1" kern="1200" dirty="0"/>
            <a:t>42-44</a:t>
          </a:r>
          <a:r>
            <a:rPr lang="hr-BA" sz="1800" b="1" kern="1200" dirty="0"/>
            <a:t>.</a:t>
          </a:r>
          <a:r>
            <a:rPr lang="en-US" sz="1800" b="1" kern="1200" dirty="0"/>
            <a:t>50-54)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Bit </a:t>
          </a:r>
          <a:r>
            <a:rPr lang="en-US" sz="1800" b="1" kern="1200" dirty="0" err="1"/>
            <a:t>ćemo</a:t>
          </a:r>
          <a:r>
            <a:rPr lang="en-US" sz="1800" b="1" kern="1200" dirty="0"/>
            <a:t> </a:t>
          </a:r>
          <a:r>
            <a:rPr lang="en-US" sz="1800" b="1" kern="1200" dirty="0" err="1"/>
            <a:t>proslavljeni</a:t>
          </a:r>
          <a:r>
            <a:rPr lang="en-US" sz="1800" b="1" kern="1200" dirty="0"/>
            <a:t> (Kol</a:t>
          </a:r>
          <a:r>
            <a:rPr lang="hr-BA" sz="1800" b="1" kern="1200" dirty="0"/>
            <a:t>.</a:t>
          </a:r>
          <a:r>
            <a:rPr lang="en-US" sz="1800" b="1" kern="1200" dirty="0"/>
            <a:t> 3</a:t>
          </a:r>
          <a:r>
            <a:rPr lang="hr-BA" sz="1800" b="1" kern="1200" dirty="0"/>
            <a:t>,</a:t>
          </a:r>
          <a:r>
            <a:rPr lang="en-US" sz="1800" b="1" kern="1200" dirty="0"/>
            <a:t>4; </a:t>
          </a:r>
          <a:br>
            <a:rPr lang="en-US" sz="1800" b="1" kern="1200" dirty="0"/>
          </a:br>
          <a:r>
            <a:rPr lang="en-US" sz="1800" b="1" kern="1200" dirty="0"/>
            <a:t>Fil</a:t>
          </a:r>
          <a:r>
            <a:rPr lang="hr-BA" sz="1800" b="1" kern="1200" dirty="0"/>
            <a:t>ip</a:t>
          </a:r>
          <a:r>
            <a:rPr lang="en-US" sz="1800" b="1" kern="1200" dirty="0"/>
            <a:t>. 3</a:t>
          </a:r>
          <a:r>
            <a:rPr lang="hr-BA" sz="1800" b="1" kern="1200" dirty="0"/>
            <a:t>,</a:t>
          </a:r>
          <a:r>
            <a:rPr lang="en-US" sz="1800" b="1" kern="1200" dirty="0"/>
            <a:t>21)</a:t>
          </a:r>
          <a:r>
            <a:rPr lang="hr-BA" sz="1800" b="1" kern="1200" dirty="0"/>
            <a:t>.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onome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istina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Iskreno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Pošteno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B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ajč</a:t>
          </a:r>
          <a:r>
            <a:rPr lang="hr-B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išći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oblik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dobroti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Što je od dobrog imena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Spasenje</a:t>
          </a:r>
          <a:r>
            <a:rPr lang="en-US" sz="2000" b="1" kern="1200" dirty="0">
              <a:solidFill>
                <a:schemeClr val="tx1"/>
              </a:solidFill>
            </a:rPr>
            <a:t> za </a:t>
          </a:r>
          <a:r>
            <a:rPr lang="en-US" sz="2000" b="1" kern="1200" dirty="0" err="1">
              <a:solidFill>
                <a:schemeClr val="tx1"/>
              </a:solidFill>
            </a:rPr>
            <a:t>voljenu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osobu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ili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prijatelja</a:t>
          </a:r>
          <a:r>
            <a:rPr lang="en-US" sz="2000" b="1" kern="1200" dirty="0">
              <a:solidFill>
                <a:schemeClr val="tx1"/>
              </a:solidFill>
            </a:rPr>
            <a:t> (1. Tim. 2</a:t>
          </a:r>
          <a:r>
            <a:rPr lang="hr-BA" sz="2000" b="1" kern="1200" dirty="0">
              <a:solidFill>
                <a:schemeClr val="tx1"/>
              </a:solidFill>
            </a:rPr>
            <a:t>,</a:t>
          </a:r>
          <a:r>
            <a:rPr lang="en-US" sz="2000" b="1" kern="1200" dirty="0">
              <a:solidFill>
                <a:schemeClr val="tx1"/>
              </a:solidFill>
            </a:rPr>
            <a:t>3</a:t>
          </a:r>
          <a:r>
            <a:rPr lang="hr-BA" sz="2000" b="1" kern="1200" dirty="0">
              <a:solidFill>
                <a:schemeClr val="tx1"/>
              </a:solidFill>
            </a:rPr>
            <a:t>.</a:t>
          </a:r>
          <a:r>
            <a:rPr lang="en-US" sz="2000" b="1" kern="1200" dirty="0">
              <a:solidFill>
                <a:schemeClr val="tx1"/>
              </a:solidFill>
            </a:rPr>
            <a:t>4)</a:t>
          </a:r>
          <a:r>
            <a:rPr lang="hr-BA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Hrabrost</a:t>
          </a:r>
          <a:r>
            <a:rPr lang="en-US" sz="2000" b="1" kern="1200" dirty="0">
              <a:solidFill>
                <a:schemeClr val="tx1"/>
              </a:solidFill>
            </a:rPr>
            <a:t> da </a:t>
          </a:r>
          <a:r>
            <a:rPr lang="en-US" sz="2000" b="1" kern="1200" dirty="0" err="1">
              <a:solidFill>
                <a:schemeClr val="tx1"/>
              </a:solidFill>
            </a:rPr>
            <a:t>dijelimo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svoju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vjeru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en-US" sz="2000" b="1" kern="1200" dirty="0" err="1">
              <a:solidFill>
                <a:schemeClr val="tx1"/>
              </a:solidFill>
            </a:rPr>
            <a:t>Otk</a:t>
          </a:r>
          <a:r>
            <a:rPr lang="hr-BA" sz="2000" b="1" kern="1200" dirty="0">
              <a:solidFill>
                <a:schemeClr val="tx1"/>
              </a:solidFill>
            </a:rPr>
            <a:t>.</a:t>
          </a:r>
          <a:r>
            <a:rPr lang="en-US" sz="2000" b="1" kern="1200" dirty="0">
              <a:solidFill>
                <a:schemeClr val="tx1"/>
              </a:solidFill>
            </a:rPr>
            <a:t> 22</a:t>
          </a:r>
          <a:r>
            <a:rPr lang="hr-BA" sz="2000" b="1" kern="1200" dirty="0">
              <a:solidFill>
                <a:schemeClr val="tx1"/>
              </a:solidFill>
            </a:rPr>
            <a:t>,</a:t>
          </a:r>
          <a:r>
            <a:rPr lang="en-US" sz="2000" b="1" kern="1200" dirty="0">
              <a:solidFill>
                <a:schemeClr val="tx1"/>
              </a:solidFill>
            </a:rPr>
            <a:t>17)</a:t>
          </a:r>
          <a:r>
            <a:rPr lang="hr-BA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Oprost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kad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priznajemo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odustanemo</a:t>
          </a:r>
          <a:r>
            <a:rPr lang="en-US" sz="2000" b="1" kern="1200" dirty="0">
              <a:solidFill>
                <a:schemeClr val="tx1"/>
              </a:solidFill>
            </a:rPr>
            <a:t> od </a:t>
          </a:r>
          <a:r>
            <a:rPr lang="en-US" sz="2000" b="1" kern="1200" dirty="0" err="1">
              <a:solidFill>
                <a:schemeClr val="tx1"/>
              </a:solidFill>
            </a:rPr>
            <a:t>nepravde</a:t>
          </a:r>
          <a:r>
            <a:rPr lang="en-US" sz="2000" b="1" kern="1200" dirty="0">
              <a:solidFill>
                <a:schemeClr val="tx1"/>
              </a:solidFill>
            </a:rPr>
            <a:t> (1. Ivan</a:t>
          </a:r>
          <a:r>
            <a:rPr lang="hr-BA" sz="2000" b="1" kern="1200" dirty="0">
              <a:solidFill>
                <a:schemeClr val="tx1"/>
              </a:solidFill>
            </a:rPr>
            <a:t>.</a:t>
          </a:r>
          <a:r>
            <a:rPr lang="en-US" sz="2000" b="1" kern="1200" dirty="0">
              <a:solidFill>
                <a:schemeClr val="tx1"/>
              </a:solidFill>
            </a:rPr>
            <a:t> 1</a:t>
          </a:r>
          <a:r>
            <a:rPr lang="hr-BA" sz="2000" b="1" kern="1200" dirty="0">
              <a:solidFill>
                <a:schemeClr val="tx1"/>
              </a:solidFill>
            </a:rPr>
            <a:t>,</a:t>
          </a:r>
          <a:r>
            <a:rPr lang="en-US" sz="2000" b="1" kern="1200" dirty="0">
              <a:solidFill>
                <a:schemeClr val="tx1"/>
              </a:solidFill>
            </a:rPr>
            <a:t>9)</a:t>
          </a:r>
          <a:r>
            <a:rPr lang="hr-BA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Snaga</a:t>
          </a:r>
          <a:r>
            <a:rPr lang="en-US" sz="2000" b="1" kern="1200" dirty="0">
              <a:solidFill>
                <a:schemeClr val="tx1"/>
              </a:solidFill>
            </a:rPr>
            <a:t> za </a:t>
          </a:r>
          <a:r>
            <a:rPr lang="en-US" sz="2000" b="1" kern="1200" dirty="0" err="1">
              <a:solidFill>
                <a:schemeClr val="tx1"/>
              </a:solidFill>
            </a:rPr>
            <a:t>poslušnost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Božjim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zapovijedima</a:t>
          </a:r>
          <a:r>
            <a:rPr lang="en-US" sz="2000" b="1" kern="1200" dirty="0">
              <a:solidFill>
                <a:schemeClr val="tx1"/>
              </a:solidFill>
            </a:rPr>
            <a:t> (Heb. 13</a:t>
          </a:r>
          <a:r>
            <a:rPr lang="hr-BA" sz="2000" b="1" kern="1200" dirty="0">
              <a:solidFill>
                <a:schemeClr val="tx1"/>
              </a:solidFill>
            </a:rPr>
            <a:t>,</a:t>
          </a:r>
          <a:r>
            <a:rPr lang="en-US" sz="2000" b="1" kern="1200" dirty="0">
              <a:solidFill>
                <a:schemeClr val="tx1"/>
              </a:solidFill>
            </a:rPr>
            <a:t>20,</a:t>
          </a:r>
          <a:r>
            <a:rPr lang="hr-BA" sz="2000" b="1" kern="1200" dirty="0">
              <a:solidFill>
                <a:schemeClr val="tx1"/>
              </a:solidFill>
            </a:rPr>
            <a:t>.</a:t>
          </a:r>
          <a:r>
            <a:rPr lang="en-US" sz="2000" b="1" kern="1200" dirty="0">
              <a:solidFill>
                <a:schemeClr val="tx1"/>
              </a:solidFill>
            </a:rPr>
            <a:t>21)</a:t>
          </a:r>
          <a:r>
            <a:rPr lang="hr-BA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Ljubav prema onima koji nas mrze i zlostavljaju (Mtatej 5,44)</a:t>
          </a:r>
          <a:r>
            <a:rPr lang="hr-B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Mudrost za izazovne situacije (Jakov 1,5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hr-B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Razumijevanje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istine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Božjoj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Riječi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(Ivan 8</a:t>
          </a:r>
          <a:r>
            <a:rPr lang="hr-B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9AD66-4C00-495C-87D2-5C61408E19C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E9025-60BB-4293-ADB2-5CD57046FD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0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E9025-60BB-4293-ADB2-5CD57046FD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4436965" y="3662450"/>
            <a:ext cx="775503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0" normalizeH="0" baseline="0" noProof="0" dirty="0" err="1">
                <a:ln w="25400">
                  <a:solidFill>
                    <a:srgbClr val="CCCC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NEBESKO</a:t>
            </a:r>
            <a:r>
              <a:rPr kumimoji="0" lang="es-ES" sz="7200" b="1" i="0" u="none" strike="noStrike" kern="1200" cap="none" spc="0" normalizeH="0" baseline="0" noProof="0" dirty="0">
                <a:ln w="25400">
                  <a:solidFill>
                    <a:srgbClr val="CCCC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7200" b="1" i="0" u="none" strike="noStrike" kern="1200" cap="none" spc="0" normalizeH="0" baseline="0" noProof="0" dirty="0" err="1">
                <a:ln w="25400">
                  <a:solidFill>
                    <a:srgbClr val="CCCC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DRŽAVLJANSTVO</a:t>
            </a:r>
            <a:endParaRPr kumimoji="0" lang="es-ES" sz="7200" b="1" i="0" u="none" strike="noStrike" kern="1200" cap="none" spc="0" normalizeH="0" baseline="0" noProof="0" dirty="0">
              <a:ln w="25400">
                <a:solidFill>
                  <a:srgbClr val="CCCC00">
                    <a:lumMod val="60000"/>
                    <a:lumOff val="40000"/>
                  </a:srgb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prstClr val="black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868897" y="6472990"/>
            <a:ext cx="2711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7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pouka za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14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veljače 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ZADOVOLJSTVO</a:t>
            </a:r>
            <a:r>
              <a:rPr lang="hr-BA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 (1)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6912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moj će Bog ispuniti u Kristu Isusu svaku vašu potrebu raskošno prema svom bogatstvu.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</a:t>
            </a:r>
            <a:r>
              <a:rPr lang="hr-BA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2989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Veseli </a:t>
            </a:r>
            <a:r>
              <a:rPr lang="en-US" sz="2000" b="1" dirty="0" err="1"/>
              <a:t>smo</a:t>
            </a:r>
            <a:r>
              <a:rPr lang="en-US" sz="2000" b="1" dirty="0"/>
              <a:t>; </a:t>
            </a:r>
            <a:r>
              <a:rPr lang="en-US" sz="2000" b="1" dirty="0" err="1"/>
              <a:t>Ništa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ne </a:t>
            </a:r>
            <a:r>
              <a:rPr lang="en-US" sz="2000" b="1" dirty="0" err="1"/>
              <a:t>muči</a:t>
            </a:r>
            <a:r>
              <a:rPr lang="en-US" sz="2000" b="1" dirty="0"/>
              <a:t>; </a:t>
            </a:r>
            <a:r>
              <a:rPr lang="en-US" sz="2000" b="1" dirty="0" err="1"/>
              <a:t>Imamo</a:t>
            </a:r>
            <a:r>
              <a:rPr lang="en-US" sz="2000" b="1" dirty="0"/>
              <a:t> mir;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misli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čiste</a:t>
            </a:r>
            <a:r>
              <a:rPr lang="en-US" sz="2000" b="1" dirty="0"/>
              <a:t>.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savršen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ispunjen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... </a:t>
            </a:r>
            <a:br>
              <a:rPr lang="en-US" sz="2000" b="1" dirty="0"/>
            </a:br>
            <a:r>
              <a:rPr lang="en-US" sz="2000" b="1" dirty="0"/>
              <a:t>Ili </a:t>
            </a:r>
            <a:r>
              <a:rPr lang="en-US" sz="2000" b="1" dirty="0" err="1"/>
              <a:t>ipak</a:t>
            </a:r>
            <a:r>
              <a:rPr lang="en-US" sz="2000" b="1" dirty="0"/>
              <a:t> ne?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Agura</a:t>
            </a:r>
            <a:r>
              <a:rPr lang="en-US" sz="2000" b="1" dirty="0"/>
              <a:t>, </a:t>
            </a:r>
            <a:r>
              <a:rPr lang="en-US" sz="2000" b="1" dirty="0" err="1"/>
              <a:t>vjerujemo</a:t>
            </a:r>
            <a:r>
              <a:rPr lang="en-US" sz="2000" b="1" dirty="0"/>
              <a:t> da </a:t>
            </a:r>
            <a:r>
              <a:rPr lang="en-US" sz="2000" b="1" dirty="0" err="1"/>
              <a:t>nam</a:t>
            </a:r>
            <a:r>
              <a:rPr lang="en-US" sz="2000" b="1" dirty="0"/>
              <a:t> Bog </a:t>
            </a:r>
            <a:r>
              <a:rPr lang="en-US" sz="2000" b="1" dirty="0" err="1"/>
              <a:t>neće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manje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je </a:t>
            </a:r>
            <a:r>
              <a:rPr lang="hr-BA" sz="2000" b="1" dirty="0"/>
              <a:t>potreb</a:t>
            </a:r>
            <a:r>
              <a:rPr lang="en-US" sz="2000" b="1" dirty="0"/>
              <a:t>no (</a:t>
            </a:r>
            <a:r>
              <a:rPr lang="hr-BA" sz="2000" b="1" dirty="0"/>
              <a:t>Izr</a:t>
            </a:r>
            <a:r>
              <a:rPr lang="en-US" sz="2000" b="1" dirty="0"/>
              <a:t>. 30</a:t>
            </a:r>
            <a:r>
              <a:rPr lang="hr-BA" sz="2000" b="1" dirty="0"/>
              <a:t>,</a:t>
            </a:r>
            <a:r>
              <a:rPr lang="en-US" sz="2000" b="1" dirty="0"/>
              <a:t>8</a:t>
            </a:r>
            <a:r>
              <a:rPr lang="hr-BA" sz="2000" b="1" dirty="0"/>
              <a:t>.</a:t>
            </a:r>
            <a:r>
              <a:rPr lang="en-US" sz="2000" b="1" dirty="0"/>
              <a:t>9).</a:t>
            </a:r>
            <a:endParaRPr lang="en" sz="2000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Možda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imati</a:t>
            </a:r>
            <a:r>
              <a:rPr lang="en-US" sz="2000" b="1" dirty="0"/>
              <a:t> </a:t>
            </a:r>
            <a:r>
              <a:rPr lang="en-US" sz="2000" b="1" dirty="0" err="1"/>
              <a:t>prosperitet</a:t>
            </a:r>
            <a:r>
              <a:rPr lang="hr-BA" sz="2000" b="1" dirty="0"/>
              <a:t>,</a:t>
            </a:r>
            <a:r>
              <a:rPr lang="en-US" sz="2000" b="1" dirty="0"/>
              <a:t> </a:t>
            </a:r>
            <a:r>
              <a:rPr lang="hr-BA" sz="2000" b="1" dirty="0"/>
              <a:t>m</a:t>
            </a:r>
            <a:r>
              <a:rPr lang="en-US" sz="2000" b="1" dirty="0" err="1"/>
              <a:t>ožda</a:t>
            </a:r>
            <a:r>
              <a:rPr lang="en-US" sz="2000" b="1" dirty="0"/>
              <a:t>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potrebe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probleme</a:t>
            </a:r>
            <a:r>
              <a:rPr lang="en-US" sz="2000" b="1" dirty="0"/>
              <a:t>. Ako, </a:t>
            </a:r>
            <a:r>
              <a:rPr lang="en-US" sz="2000" b="1" dirty="0" err="1"/>
              <a:t>poput</a:t>
            </a:r>
            <a:r>
              <a:rPr lang="en-US" sz="2000" b="1" dirty="0"/>
              <a:t> Pavla,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potpuno</a:t>
            </a:r>
            <a:r>
              <a:rPr lang="en-US" sz="2000" b="1" dirty="0"/>
              <a:t> </a:t>
            </a:r>
            <a:r>
              <a:rPr lang="en-US" sz="2000" b="1" dirty="0" err="1"/>
              <a:t>uvjerenje</a:t>
            </a:r>
            <a:r>
              <a:rPr lang="en-US" sz="2000" b="1" dirty="0"/>
              <a:t> da Bog </a:t>
            </a:r>
            <a:r>
              <a:rPr lang="en-US" sz="2000" b="1" dirty="0" err="1"/>
              <a:t>usmjerava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živote</a:t>
            </a:r>
            <a:r>
              <a:rPr lang="en-US" sz="2000" b="1" dirty="0"/>
              <a:t>, </a:t>
            </a:r>
            <a:r>
              <a:rPr lang="en-US" sz="2000" b="1" dirty="0" err="1"/>
              <a:t>ostat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sigurni</a:t>
            </a:r>
            <a:r>
              <a:rPr lang="en-US" sz="2000" b="1" dirty="0"/>
              <a:t> u </a:t>
            </a:r>
            <a:r>
              <a:rPr lang="en-US" sz="2000" b="1" dirty="0" err="1"/>
              <a:t>Njega</a:t>
            </a:r>
            <a:r>
              <a:rPr lang="en-US" sz="2000" b="1" dirty="0"/>
              <a:t> bez </a:t>
            </a:r>
            <a:r>
              <a:rPr lang="en-US" sz="2000" b="1" dirty="0" err="1"/>
              <a:t>obzira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našu</a:t>
            </a:r>
            <a:r>
              <a:rPr lang="en-US" sz="2000" b="1" dirty="0"/>
              <a:t> </a:t>
            </a:r>
            <a:r>
              <a:rPr lang="en-US" sz="2000" b="1" dirty="0" err="1"/>
              <a:t>situaciju</a:t>
            </a:r>
            <a:br>
              <a:rPr lang="en-US" sz="2000" b="1" dirty="0"/>
            </a:br>
            <a:r>
              <a:rPr lang="en-US" sz="2000" b="1" dirty="0"/>
              <a:t>(Fil</a:t>
            </a:r>
            <a:r>
              <a:rPr lang="hr-BA" sz="2000" b="1" dirty="0"/>
              <a:t>ip</a:t>
            </a:r>
            <a:r>
              <a:rPr lang="en-US" sz="2000" b="1" dirty="0"/>
              <a:t>. 4</a:t>
            </a:r>
            <a:r>
              <a:rPr lang="hr-BA" sz="2000" b="1" dirty="0"/>
              <a:t>,</a:t>
            </a:r>
            <a:r>
              <a:rPr lang="en-US" sz="2000" b="1" dirty="0"/>
              <a:t>11</a:t>
            </a:r>
            <a:r>
              <a:rPr lang="hr-BA" sz="2000" b="1" dirty="0"/>
              <a:t>.</a:t>
            </a:r>
            <a:r>
              <a:rPr lang="en-US" sz="2000" b="1" dirty="0"/>
              <a:t>12</a:t>
            </a:r>
            <a:r>
              <a:rPr lang="hr-BA" sz="2000" b="1" dirty="0"/>
              <a:t>.</a:t>
            </a:r>
            <a:r>
              <a:rPr lang="en-US" sz="2000" b="1" dirty="0"/>
              <a:t>19).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</a:t>
            </a:r>
            <a:r>
              <a:rPr lang="en-US" sz="2000" b="1" dirty="0" err="1"/>
              <a:t>živimo</a:t>
            </a:r>
            <a:r>
              <a:rPr lang="en-US" sz="2000" b="1" dirty="0"/>
              <a:t> s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povjerenjem</a:t>
            </a:r>
            <a:r>
              <a:rPr lang="en-US" sz="2000" b="1" dirty="0"/>
              <a:t>, </a:t>
            </a:r>
            <a:r>
              <a:rPr lang="en-US" sz="2000" b="1" dirty="0" err="1"/>
              <a:t>sigurni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da "</a:t>
            </a:r>
            <a:r>
              <a:rPr lang="en-US" sz="2000" b="1" dirty="0" err="1"/>
              <a:t>sve</a:t>
            </a:r>
            <a:r>
              <a:rPr lang="en-US" sz="2000" b="1" dirty="0"/>
              <a:t> to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učiniti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onoga</a:t>
            </a:r>
            <a:r>
              <a:rPr lang="en-US" sz="2000" b="1" dirty="0"/>
              <a:t> koji mi </a:t>
            </a:r>
            <a:r>
              <a:rPr lang="en-US" sz="2000" b="1" dirty="0" err="1"/>
              <a:t>daje</a:t>
            </a:r>
            <a:r>
              <a:rPr lang="en-US" sz="2000" b="1" dirty="0"/>
              <a:t> </a:t>
            </a:r>
            <a:r>
              <a:rPr lang="en-US" sz="2000" b="1" dirty="0" err="1"/>
              <a:t>snagu</a:t>
            </a:r>
            <a:r>
              <a:rPr lang="en-US" sz="2000" b="1" dirty="0"/>
              <a:t>" (Filip</a:t>
            </a:r>
            <a:r>
              <a:rPr lang="hr-BA" sz="2000" b="1" dirty="0"/>
              <a:t>.</a:t>
            </a:r>
            <a:r>
              <a:rPr lang="en-US" sz="2000" b="1" dirty="0"/>
              <a:t> 4,13).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Što</a:t>
            </a:r>
            <a:r>
              <a:rPr lang="en-US" sz="2000" b="1" dirty="0"/>
              <a:t> se </a:t>
            </a:r>
            <a:r>
              <a:rPr lang="en-US" sz="2000" b="1" dirty="0" err="1"/>
              <a:t>događa</a:t>
            </a:r>
            <a:r>
              <a:rPr lang="en-US" sz="2000" b="1" dirty="0"/>
              <a:t> </a:t>
            </a:r>
            <a:r>
              <a:rPr lang="en-US" sz="2000" b="1" dirty="0" err="1"/>
              <a:t>kad</a:t>
            </a:r>
            <a:r>
              <a:rPr lang="en-US" sz="2000" b="1" dirty="0"/>
              <a:t> </a:t>
            </a:r>
            <a:r>
              <a:rPr lang="en-US" sz="2000" b="1" dirty="0" err="1"/>
              <a:t>nemamo</a:t>
            </a:r>
            <a:r>
              <a:rPr lang="en-US" sz="2000" b="1" dirty="0"/>
              <a:t> ono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mislimo</a:t>
            </a:r>
            <a:r>
              <a:rPr lang="en-US" sz="2000" b="1" dirty="0"/>
              <a:t> da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7988912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ZADOVOLJSTVO</a:t>
            </a:r>
            <a:r>
              <a:rPr lang="hr-BA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 (2)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6912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BA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moj će Bog ispuniti u Kristu Isusu svaku vašu potrbu raskošno prema svom bogststvu.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Filipljanima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hr-BA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znamo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je li ono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tražimo</a:t>
            </a:r>
            <a:r>
              <a:rPr lang="en-US" sz="2000" b="1" dirty="0"/>
              <a:t> u </a:t>
            </a:r>
            <a:r>
              <a:rPr lang="en-US" sz="2000" b="1" dirty="0" err="1"/>
              <a:t>skladu</a:t>
            </a:r>
            <a:r>
              <a:rPr lang="en-US" sz="2000" b="1" dirty="0"/>
              <a:t> s </a:t>
            </a:r>
            <a:r>
              <a:rPr lang="en-US" sz="2000" b="1" dirty="0" err="1"/>
              <a:t>Njegovom</a:t>
            </a:r>
            <a:r>
              <a:rPr lang="en-US" sz="2000" b="1" dirty="0"/>
              <a:t> </a:t>
            </a:r>
            <a:r>
              <a:rPr lang="en-US" sz="2000" b="1" dirty="0" err="1"/>
              <a:t>voljom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postoje</a:t>
            </a:r>
            <a:r>
              <a:rPr lang="en-US" sz="2000" b="1" dirty="0"/>
              <a:t> </a:t>
            </a:r>
            <a:r>
              <a:rPr lang="en-US" sz="2000" b="1" dirty="0" err="1"/>
              <a:t>određeni</a:t>
            </a:r>
            <a:r>
              <a:rPr lang="en-US" sz="2000" b="1" dirty="0"/>
              <a:t> </a:t>
            </a:r>
            <a:r>
              <a:rPr lang="en-US" sz="2000" b="1" dirty="0" err="1"/>
              <a:t>zahtjevi</a:t>
            </a:r>
            <a:r>
              <a:rPr lang="en-US" sz="2000" b="1" dirty="0"/>
              <a:t> za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sigurni</a:t>
            </a:r>
            <a:r>
              <a:rPr lang="en-US" sz="2000" b="1" dirty="0"/>
              <a:t> da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u </a:t>
            </a:r>
            <a:r>
              <a:rPr lang="en-US" sz="2000" b="1" dirty="0" err="1"/>
              <a:t>skladu</a:t>
            </a:r>
            <a:r>
              <a:rPr lang="en-US" sz="2000" b="1" dirty="0"/>
              <a:t> s </a:t>
            </a:r>
            <a:r>
              <a:rPr lang="en-US" sz="2000" b="1" dirty="0" err="1"/>
              <a:t>Njegovom</a:t>
            </a:r>
            <a:r>
              <a:rPr lang="en-US" sz="2000" b="1" dirty="0"/>
              <a:t> </a:t>
            </a:r>
            <a:r>
              <a:rPr lang="en-US" sz="2000" b="1" dirty="0" err="1"/>
              <a:t>voljom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63959"/>
            <a:ext cx="728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Molimo Gospodina za to, i ako je po Njegovoj volji, On će nam to dati (Jakov 4,2b; 1. Ivan. 5,14.15).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844385" y="1628248"/>
            <a:ext cx="84644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Trebali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bismo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živjeti</a:t>
            </a:r>
            <a:r>
              <a:rPr lang="en-US" sz="2800" b="1" dirty="0">
                <a:latin typeface="Constantia" panose="02030602050306030303" pitchFamily="18" charset="0"/>
              </a:rPr>
              <a:t> za </a:t>
            </a:r>
            <a:r>
              <a:rPr lang="en-US" sz="2800" b="1" dirty="0" err="1">
                <a:latin typeface="Constantia" panose="02030602050306030303" pitchFamily="18" charset="0"/>
              </a:rPr>
              <a:t>sljedeći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svijet</a:t>
            </a:r>
            <a:r>
              <a:rPr lang="en-US" sz="2800" b="1" dirty="0">
                <a:latin typeface="Constantia" panose="02030602050306030303" pitchFamily="18" charset="0"/>
              </a:rPr>
              <a:t>. Tako je </a:t>
            </a:r>
            <a:r>
              <a:rPr lang="en-US" sz="2800" b="1" dirty="0" err="1">
                <a:latin typeface="Constantia" panose="02030602050306030303" pitchFamily="18" charset="0"/>
              </a:rPr>
              <a:t>jadno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živjeti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nasumičan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besciljan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život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Želimo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BA" sz="2800" b="1" dirty="0">
                <a:latin typeface="Constantia" panose="02030602050306030303" pitchFamily="18" charset="0"/>
              </a:rPr>
              <a:t>da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životu</a:t>
            </a:r>
            <a:r>
              <a:rPr lang="en-US" sz="2800" b="1" dirty="0">
                <a:latin typeface="Constantia" panose="02030602050306030303" pitchFamily="18" charset="0"/>
              </a:rPr>
              <a:t>—</a:t>
            </a:r>
            <a:r>
              <a:rPr lang="en-US" sz="2800" b="1" dirty="0" err="1">
                <a:latin typeface="Constantia" panose="02030602050306030303" pitchFamily="18" charset="0"/>
              </a:rPr>
              <a:t>živ</a:t>
            </a:r>
            <a:r>
              <a:rPr lang="hr-BA" sz="2800" b="1" dirty="0">
                <a:latin typeface="Constantia" panose="02030602050306030303" pitchFamily="18" charset="0"/>
              </a:rPr>
              <a:t>imo</a:t>
            </a:r>
            <a:r>
              <a:rPr lang="en-US" sz="2800" b="1" dirty="0">
                <a:latin typeface="Constantia" panose="02030602050306030303" pitchFamily="18" charset="0"/>
              </a:rPr>
              <a:t> s </a:t>
            </a:r>
            <a:r>
              <a:rPr lang="en-US" sz="2800" b="1" dirty="0" err="1">
                <a:latin typeface="Constantia" panose="02030602050306030303" pitchFamily="18" charset="0"/>
              </a:rPr>
              <a:t>razlogom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Bože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pomozi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svima</a:t>
            </a:r>
            <a:r>
              <a:rPr lang="en-US" sz="2800" b="1" dirty="0">
                <a:latin typeface="Constantia" panose="02030602050306030303" pitchFamily="18" charset="0"/>
              </a:rPr>
              <a:t> da </a:t>
            </a:r>
            <a:r>
              <a:rPr lang="en-US" sz="2800" b="1" dirty="0" err="1">
                <a:latin typeface="Constantia" panose="02030602050306030303" pitchFamily="18" charset="0"/>
              </a:rPr>
              <a:t>budemo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samopožrtvovani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manje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brižni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sebi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više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zaboravni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sebičn</a:t>
            </a:r>
            <a:r>
              <a:rPr lang="hr-BA" sz="2800" b="1" dirty="0">
                <a:latin typeface="Constantia" panose="02030602050306030303" pitchFamily="18" charset="0"/>
              </a:rPr>
              <a:t>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interes</a:t>
            </a:r>
            <a:r>
              <a:rPr lang="hr-BA" sz="2800" b="1" dirty="0">
                <a:latin typeface="Constantia" panose="02030602050306030303" pitchFamily="18" charset="0"/>
              </a:rPr>
              <a:t>e,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BA" sz="2800" b="1" dirty="0">
                <a:latin typeface="Constantia" panose="02030602050306030303" pitchFamily="18" charset="0"/>
              </a:rPr>
              <a:t>a 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čini</a:t>
            </a:r>
            <a:r>
              <a:rPr lang="hr-BA" sz="2800" b="1" dirty="0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dobro, ne </a:t>
            </a:r>
            <a:r>
              <a:rPr lang="en-US" sz="2800" b="1" dirty="0" err="1">
                <a:latin typeface="Constantia" panose="02030602050306030303" pitchFamily="18" charset="0"/>
              </a:rPr>
              <a:t>zbog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časti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koju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očekujemo</a:t>
            </a:r>
            <a:r>
              <a:rPr lang="en-US" sz="2800" b="1" dirty="0">
                <a:latin typeface="Constantia" panose="02030602050306030303" pitchFamily="18" charset="0"/>
              </a:rPr>
              <a:t> da </a:t>
            </a:r>
            <a:r>
              <a:rPr lang="en-US" sz="2800" b="1" dirty="0" err="1">
                <a:latin typeface="Constantia" panose="02030602050306030303" pitchFamily="18" charset="0"/>
              </a:rPr>
              <a:t>ćemo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ovdje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primiti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već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što</a:t>
            </a:r>
            <a:r>
              <a:rPr lang="en-US" sz="2800" b="1" dirty="0">
                <a:latin typeface="Constantia" panose="02030602050306030303" pitchFamily="18" charset="0"/>
              </a:rPr>
              <a:t> je to </a:t>
            </a:r>
            <a:r>
              <a:rPr lang="en-US" sz="2800" b="1" dirty="0" err="1">
                <a:latin typeface="Constantia" panose="02030602050306030303" pitchFamily="18" charset="0"/>
              </a:rPr>
              <a:t>cilj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našeg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života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odgovor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kraj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našeg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postojanja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6253415" y="5472717"/>
            <a:ext cx="4055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BA" sz="1600" b="1" dirty="0"/>
              <a:t>len G, Vajt, </a:t>
            </a:r>
            <a:r>
              <a:rPr lang="en-US" sz="1600" i="1" dirty="0" err="1"/>
              <a:t>Naš</a:t>
            </a:r>
            <a:r>
              <a:rPr lang="en-US" sz="1600" i="1" dirty="0"/>
              <a:t> </a:t>
            </a:r>
            <a:r>
              <a:rPr lang="en-US" sz="1600" i="1" dirty="0" err="1"/>
              <a:t>visoki</a:t>
            </a:r>
            <a:r>
              <a:rPr lang="en-US" sz="1600" i="1" dirty="0"/>
              <a:t> </a:t>
            </a:r>
            <a:r>
              <a:rPr lang="en-US" sz="1600" i="1" dirty="0" err="1"/>
              <a:t>poziv</a:t>
            </a:r>
            <a:r>
              <a:rPr lang="en" sz="1600" b="1" dirty="0"/>
              <a:t>, 24</a:t>
            </a:r>
            <a:r>
              <a:rPr lang="hr-BA" sz="1600" b="1" dirty="0"/>
              <a:t>. kolovoza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237467" y="786117"/>
            <a:ext cx="4737409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BA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 brinite se ni za što, nego u svemu, molitvom i prošnjom sa zahvaljivanjem iznesite svoje molbe Bogu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BA" sz="32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Filipljanima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</a:t>
            </a:r>
            <a:r>
              <a:rPr kumimoji="0" lang="hr-BA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Nebesko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državljanstvo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hr-BA" sz="2000" b="1" dirty="0"/>
              <a:t>Ponašajte se kao vjernici</a:t>
            </a:r>
            <a:r>
              <a:rPr lang="en" sz="2000" b="1" noProof="0" dirty="0"/>
              <a:t> (</a:t>
            </a:r>
            <a:r>
              <a:rPr lang="hr-BA" sz="2000" b="1" dirty="0"/>
              <a:t>Filipljanima</a:t>
            </a:r>
            <a:r>
              <a:rPr lang="en" sz="2000" b="1" noProof="0" dirty="0"/>
              <a:t> 3</a:t>
            </a:r>
            <a:r>
              <a:rPr lang="hr-BA" sz="2000" b="1" noProof="0" dirty="0"/>
              <a:t>,</a:t>
            </a:r>
            <a:r>
              <a:rPr lang="en" sz="2000" b="1" noProof="0" dirty="0"/>
              <a:t>17-19)</a:t>
            </a:r>
            <a:r>
              <a:rPr lang="hr-BA" sz="2000" b="1" noProof="0" dirty="0"/>
              <a:t>.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Puno </a:t>
            </a:r>
            <a:r>
              <a:rPr lang="en-US" sz="2000" b="1" dirty="0" err="1"/>
              <a:t>državljanstvo</a:t>
            </a:r>
            <a:r>
              <a:rPr lang="hr-BA" sz="2000" b="1" dirty="0"/>
              <a:t> </a:t>
            </a:r>
            <a:r>
              <a:rPr lang="en" sz="2000" b="1" noProof="0" dirty="0"/>
              <a:t>(</a:t>
            </a:r>
            <a:r>
              <a:rPr lang="hr-BA" sz="2000" b="1" noProof="0" dirty="0"/>
              <a:t>Filipljanima</a:t>
            </a:r>
            <a:r>
              <a:rPr lang="en" sz="2000" b="1" noProof="0" dirty="0"/>
              <a:t> 3</a:t>
            </a:r>
            <a:r>
              <a:rPr lang="hr-BA" sz="2000" b="1" noProof="0" dirty="0"/>
              <a:t>,</a:t>
            </a:r>
            <a:r>
              <a:rPr lang="en" sz="2000" b="1" noProof="0" dirty="0"/>
              <a:t>20</a:t>
            </a:r>
            <a:r>
              <a:rPr lang="hr-BA" sz="2000" b="1" noProof="0" dirty="0"/>
              <a:t>.</a:t>
            </a:r>
            <a:r>
              <a:rPr lang="en" sz="2000" b="1" noProof="0" dirty="0"/>
              <a:t>21)</a:t>
            </a:r>
            <a:r>
              <a:rPr lang="hr-BA" sz="2000" b="1" noProof="0" dirty="0"/>
              <a:t>.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 ne </a:t>
            </a:r>
            <a:r>
              <a:rPr lang="en-US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stignemo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Sklad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radost</a:t>
            </a:r>
            <a:r>
              <a:rPr lang="en-US" sz="2000" b="1" dirty="0"/>
              <a:t> (</a:t>
            </a:r>
            <a:r>
              <a:rPr lang="en-US" sz="2000" b="1" dirty="0" err="1"/>
              <a:t>Filipljanima</a:t>
            </a:r>
            <a:r>
              <a:rPr lang="en-US" sz="2000" b="1" dirty="0"/>
              <a:t> 4</a:t>
            </a:r>
            <a:r>
              <a:rPr lang="hr-BA" sz="2000" b="1" dirty="0"/>
              <a:t>,</a:t>
            </a:r>
            <a:r>
              <a:rPr lang="en-US" sz="2000" b="1" dirty="0"/>
              <a:t>1-6)</a:t>
            </a:r>
            <a:r>
              <a:rPr lang="hr-BA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hr-BA" sz="2000" b="1" dirty="0"/>
              <a:t>Čiste misli (Filipljanima</a:t>
            </a:r>
            <a:r>
              <a:rPr lang="en" sz="2000" b="1" noProof="0" dirty="0"/>
              <a:t> 4</a:t>
            </a:r>
            <a:r>
              <a:rPr lang="hr-BA" sz="2000" b="1" noProof="0" dirty="0"/>
              <a:t>,</a:t>
            </a:r>
            <a:r>
              <a:rPr lang="en" sz="2000" b="1" noProof="0" dirty="0"/>
              <a:t>7</a:t>
            </a:r>
            <a:r>
              <a:rPr lang="hr-BA" sz="2000" b="1" noProof="0" dirty="0"/>
              <a:t>.</a:t>
            </a:r>
            <a:r>
              <a:rPr lang="en" sz="2000" b="1" noProof="0" dirty="0"/>
              <a:t>9)</a:t>
            </a:r>
            <a:r>
              <a:rPr lang="hr-BA" sz="2000" b="1" noProof="0" dirty="0"/>
              <a:t>.</a:t>
            </a:r>
            <a:endParaRPr lang="es-E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Zadovoljstvo</a:t>
            </a:r>
            <a:r>
              <a:rPr lang="en-US" sz="2000" b="1" dirty="0"/>
              <a:t> (</a:t>
            </a:r>
            <a:r>
              <a:rPr lang="en-US" sz="2000" b="1" dirty="0" err="1"/>
              <a:t>Filipljanima</a:t>
            </a:r>
            <a:r>
              <a:rPr lang="en-US" sz="2000" b="1" dirty="0"/>
              <a:t> 4</a:t>
            </a:r>
            <a:r>
              <a:rPr lang="hr-BA" sz="2000" b="1" dirty="0"/>
              <a:t>,</a:t>
            </a:r>
            <a:r>
              <a:rPr lang="en-US" sz="2000" b="1" dirty="0"/>
              <a:t>10-13</a:t>
            </a:r>
            <a:r>
              <a:rPr lang="hr-BA" sz="2000" b="1" dirty="0"/>
              <a:t>.</a:t>
            </a:r>
            <a:r>
              <a:rPr lang="en-US" sz="2000" b="1" dirty="0"/>
              <a:t>19).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svoja</a:t>
            </a:r>
            <a:r>
              <a:rPr lang="en-US" sz="2000" b="1" dirty="0"/>
              <a:t> </a:t>
            </a:r>
            <a:r>
              <a:rPr lang="en-US" sz="2000" b="1" dirty="0" err="1"/>
              <a:t>pisma</a:t>
            </a:r>
            <a:r>
              <a:rPr lang="en-US" sz="2000" b="1" dirty="0"/>
              <a:t> Pavao </a:t>
            </a:r>
            <a:r>
              <a:rPr lang="en-US" sz="2000" b="1" dirty="0" err="1"/>
              <a:t>jasno</a:t>
            </a:r>
            <a:r>
              <a:rPr lang="en-US" sz="2000" b="1" dirty="0"/>
              <a:t> </a:t>
            </a:r>
            <a:r>
              <a:rPr lang="en-US" sz="2000" b="1" dirty="0" err="1"/>
              <a:t>ističe</a:t>
            </a:r>
            <a:r>
              <a:rPr lang="en-US" sz="2000" b="1" dirty="0"/>
              <a:t> da </a:t>
            </a:r>
            <a:r>
              <a:rPr lang="en-US" sz="2000" b="1" dirty="0" err="1"/>
              <a:t>nismo</a:t>
            </a:r>
            <a:r>
              <a:rPr lang="en-US" sz="2000" b="1" dirty="0"/>
              <a:t> </a:t>
            </a:r>
            <a:r>
              <a:rPr lang="en-US" sz="2000" b="1" dirty="0" err="1"/>
              <a:t>građani</a:t>
            </a:r>
            <a:r>
              <a:rPr lang="en-US" sz="2000" b="1" dirty="0"/>
              <a:t> </a:t>
            </a:r>
            <a:r>
              <a:rPr lang="en-US" sz="2000" b="1" dirty="0" err="1"/>
              <a:t>ovog</a:t>
            </a:r>
            <a:r>
              <a:rPr lang="en-US" sz="2000" b="1" dirty="0"/>
              <a:t> </a:t>
            </a:r>
            <a:r>
              <a:rPr lang="en-US" sz="2000" b="1" dirty="0" err="1"/>
              <a:t>svijeta</a:t>
            </a:r>
            <a:r>
              <a:rPr lang="en-US" sz="2000" b="1" dirty="0"/>
              <a:t>. </a:t>
            </a:r>
            <a:r>
              <a:rPr lang="en-US" sz="2000" b="1" dirty="0" err="1"/>
              <a:t>Prihvaćanjem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našeg</a:t>
            </a:r>
            <a:r>
              <a:rPr lang="en-US" sz="2000" b="1" dirty="0"/>
              <a:t> </a:t>
            </a:r>
            <a:r>
              <a:rPr lang="en-US" sz="2000" b="1" dirty="0" err="1"/>
              <a:t>Spasitelja</a:t>
            </a:r>
            <a:r>
              <a:rPr lang="en-US" sz="2000" b="1" dirty="0"/>
              <a:t>, </a:t>
            </a:r>
            <a:r>
              <a:rPr lang="en-US" sz="2000" b="1" dirty="0" err="1"/>
              <a:t>ponovno</a:t>
            </a:r>
            <a:r>
              <a:rPr lang="en-US" sz="2000" b="1" dirty="0"/>
              <a:t> se </a:t>
            </a:r>
            <a:r>
              <a:rPr lang="en-US" sz="2000" b="1" dirty="0" err="1"/>
              <a:t>rađamo</a:t>
            </a:r>
            <a:r>
              <a:rPr lang="en-US" sz="2000" b="1" dirty="0"/>
              <a:t>. S </a:t>
            </a:r>
            <a:r>
              <a:rPr lang="en-US" sz="2000" b="1" dirty="0" err="1"/>
              <a:t>ovim</a:t>
            </a:r>
            <a:r>
              <a:rPr lang="en-US" sz="2000" b="1" dirty="0"/>
              <a:t> </a:t>
            </a:r>
            <a:r>
              <a:rPr lang="en-US" sz="2000" b="1" dirty="0" err="1"/>
              <a:t>novim</a:t>
            </a:r>
            <a:r>
              <a:rPr lang="en-US" sz="2000" b="1" dirty="0"/>
              <a:t> </a:t>
            </a:r>
            <a:r>
              <a:rPr lang="en-US" sz="2000" b="1" dirty="0" err="1"/>
              <a:t>rođenjem</a:t>
            </a:r>
            <a:r>
              <a:rPr lang="en-US" sz="2000" b="1" dirty="0"/>
              <a:t> </a:t>
            </a:r>
            <a:r>
              <a:rPr lang="en-US" sz="2000" b="1" dirty="0" err="1"/>
              <a:t>postajemo</a:t>
            </a:r>
            <a:r>
              <a:rPr lang="en-US" sz="2000" b="1" dirty="0"/>
              <a:t> </a:t>
            </a:r>
            <a:r>
              <a:rPr lang="en-US" sz="2000" b="1" dirty="0" err="1"/>
              <a:t>građani</a:t>
            </a:r>
            <a:r>
              <a:rPr lang="en-US" sz="2000" b="1" dirty="0"/>
              <a:t> Neba.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</a:t>
            </a:r>
            <a:r>
              <a:rPr lang="en-US" sz="2000" b="1" dirty="0" err="1"/>
              <a:t>poštujemo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podvrgavamo</a:t>
            </a:r>
            <a:r>
              <a:rPr lang="en-US" sz="2000" b="1" dirty="0"/>
              <a:t> se </a:t>
            </a:r>
            <a:r>
              <a:rPr lang="en-US" sz="2000" b="1" dirty="0" err="1"/>
              <a:t>zakonima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normama</a:t>
            </a:r>
            <a:r>
              <a:rPr lang="en-US" sz="2000" b="1" dirty="0"/>
              <a:t> </a:t>
            </a:r>
            <a:r>
              <a:rPr lang="en-US" sz="2000" b="1" dirty="0" err="1"/>
              <a:t>ovog</a:t>
            </a:r>
            <a:r>
              <a:rPr lang="en-US" sz="2000" b="1" dirty="0"/>
              <a:t> </a:t>
            </a:r>
            <a:r>
              <a:rPr lang="en-US" sz="2000" b="1" dirty="0" err="1"/>
              <a:t>svijeta</a:t>
            </a:r>
            <a:r>
              <a:rPr lang="en-US" sz="2000" b="1" dirty="0"/>
              <a:t>,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način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 je, u </a:t>
            </a:r>
            <a:r>
              <a:rPr lang="en-US" sz="2000" b="1" dirty="0" err="1"/>
              <a:t>stvarnosti</a:t>
            </a:r>
            <a:r>
              <a:rPr lang="en-US" sz="2000" b="1" dirty="0"/>
              <a:t>, </a:t>
            </a:r>
            <a:r>
              <a:rPr lang="en-US" sz="2000" b="1" dirty="0" err="1"/>
              <a:t>širi</a:t>
            </a:r>
            <a:r>
              <a:rPr lang="en-US" sz="2000" b="1" dirty="0"/>
              <a:t>, </a:t>
            </a:r>
            <a:r>
              <a:rPr lang="en-US" sz="2000" b="1" dirty="0" err="1"/>
              <a:t>mnogo</a:t>
            </a:r>
            <a:r>
              <a:rPr lang="en-US" sz="2000" b="1" dirty="0"/>
              <a:t> </a:t>
            </a:r>
            <a:r>
              <a:rPr lang="en-US" sz="2000" b="1" dirty="0" err="1"/>
              <a:t>višeg</a:t>
            </a:r>
            <a:r>
              <a:rPr lang="en-US" sz="2000" b="1" dirty="0"/>
              <a:t> </a:t>
            </a:r>
            <a:r>
              <a:rPr lang="en-US" sz="2000" b="1" dirty="0" err="1"/>
              <a:t>morala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BA" sz="6600" b="1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NEBESK</a:t>
            </a:r>
            <a:r>
              <a:rPr lang="en-US" sz="6600" b="1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DRŽAVLJANSTVO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-US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OPONAŠAJTE VJERNIKE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hr-BA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Braćo, budite sljedbenici zajedno sa mnom i zapazite one koji tako hode kao što nas imate za primjer.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Svi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ljude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onaj</a:t>
            </a:r>
            <a:r>
              <a:rPr lang="en-US" sz="2000" b="1" dirty="0"/>
              <a:t> </a:t>
            </a:r>
            <a:r>
              <a:rPr lang="en-US" sz="2000" b="1" dirty="0" err="1"/>
              <a:t>način</a:t>
            </a:r>
            <a:r>
              <a:rPr lang="en-US" sz="2000" b="1" dirty="0"/>
              <a:t>, </a:t>
            </a:r>
            <a:r>
              <a:rPr lang="en-US" sz="2000" b="1" dirty="0" err="1"/>
              <a:t>oblikovali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živote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misli</a:t>
            </a:r>
            <a:r>
              <a:rPr lang="en-US" sz="2000" b="1" dirty="0"/>
              <a:t>. </a:t>
            </a:r>
            <a:r>
              <a:rPr lang="en-US" sz="2000" b="1" dirty="0" err="1"/>
              <a:t>Možda</a:t>
            </a:r>
            <a:r>
              <a:rPr lang="en-US" sz="2000" b="1" dirty="0"/>
              <a:t> </a:t>
            </a:r>
            <a:r>
              <a:rPr lang="en-US" sz="2000" b="1" dirty="0" err="1"/>
              <a:t>umjetnik</a:t>
            </a:r>
            <a:r>
              <a:rPr lang="en-US" sz="2000" b="1" dirty="0"/>
              <a:t>, </a:t>
            </a:r>
            <a:r>
              <a:rPr lang="en-US" sz="2000" b="1" dirty="0" err="1"/>
              <a:t>sportaš</a:t>
            </a:r>
            <a:r>
              <a:rPr lang="en-US" sz="2000" b="1" dirty="0"/>
              <a:t>, </a:t>
            </a:r>
            <a:r>
              <a:rPr lang="en-US" sz="2000" b="1" dirty="0" err="1"/>
              <a:t>glazbenik</a:t>
            </a:r>
            <a:r>
              <a:rPr lang="en-US" sz="2000" b="1" dirty="0"/>
              <a:t>, </a:t>
            </a:r>
            <a:r>
              <a:rPr lang="en-US" sz="2000" b="1" dirty="0" err="1"/>
              <a:t>pjevač</a:t>
            </a:r>
            <a:r>
              <a:rPr lang="en-US" sz="2000" b="1" dirty="0"/>
              <a:t>. </a:t>
            </a:r>
            <a:r>
              <a:rPr lang="en-US" sz="2000" b="1" dirty="0" err="1"/>
              <a:t>Možda</a:t>
            </a:r>
            <a:r>
              <a:rPr lang="en-US" sz="2000" b="1" dirty="0"/>
              <a:t> pastor, </a:t>
            </a:r>
            <a:r>
              <a:rPr lang="en-US" sz="2000" b="1" dirty="0" err="1"/>
              <a:t>propovjednik</a:t>
            </a:r>
            <a:r>
              <a:rPr lang="en-US" sz="2000" b="1" dirty="0"/>
              <a:t>, </a:t>
            </a:r>
            <a:r>
              <a:rPr lang="en-US" sz="2000" b="1" dirty="0" err="1"/>
              <a:t>vjerni</a:t>
            </a:r>
            <a:r>
              <a:rPr lang="en-US" sz="2000" b="1" dirty="0"/>
              <a:t> brat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sestra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li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ti</a:t>
            </a:r>
            <a:r>
              <a:rPr lang="en-US" sz="2000" b="1" dirty="0"/>
              <a:t> "</a:t>
            </a:r>
            <a:r>
              <a:rPr lang="en-US" sz="2000" b="1" dirty="0" err="1"/>
              <a:t>uzori</a:t>
            </a:r>
            <a:r>
              <a:rPr lang="en-US" sz="2000" b="1" dirty="0"/>
              <a:t>" </a:t>
            </a:r>
            <a:r>
              <a:rPr lang="en-US" sz="2000" b="1" dirty="0" err="1"/>
              <a:t>pomogli</a:t>
            </a:r>
            <a:r>
              <a:rPr lang="en-US" sz="2000" b="1" dirty="0"/>
              <a:t> da </a:t>
            </a:r>
            <a:r>
              <a:rPr lang="en-US" sz="2000" b="1" dirty="0" err="1"/>
              <a:t>rastemo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pojedinci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odveli</a:t>
            </a:r>
            <a:r>
              <a:rPr lang="en-US" sz="2000" b="1" dirty="0"/>
              <a:t> </a:t>
            </a:r>
            <a:r>
              <a:rPr lang="en-US" sz="2000" b="1" dirty="0" err="1"/>
              <a:t>putem</a:t>
            </a:r>
            <a:r>
              <a:rPr lang="en-US" sz="2000" b="1" dirty="0"/>
              <a:t> koji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nismo</a:t>
            </a:r>
            <a:r>
              <a:rPr lang="en-US" sz="2000" b="1" dirty="0"/>
              <a:t> </a:t>
            </a:r>
            <a:r>
              <a:rPr lang="en-US" sz="2000" b="1" dirty="0" err="1"/>
              <a:t>trebali</a:t>
            </a:r>
            <a:r>
              <a:rPr lang="en-US" sz="2000" b="1" dirty="0"/>
              <a:t> </a:t>
            </a:r>
            <a:r>
              <a:rPr lang="en-US" sz="2000" b="1" dirty="0" err="1"/>
              <a:t>pokušati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Pavao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poziva</a:t>
            </a:r>
            <a:r>
              <a:rPr lang="en-US" sz="2000" b="1" dirty="0"/>
              <a:t> da </a:t>
            </a:r>
            <a:r>
              <a:rPr lang="en-US" sz="2000" b="1" dirty="0" err="1"/>
              <a:t>oponašamo</a:t>
            </a:r>
            <a:r>
              <a:rPr lang="en-US" sz="2000" b="1" dirty="0"/>
              <a:t> one </a:t>
            </a:r>
            <a:r>
              <a:rPr lang="en-US" sz="2000" b="1" dirty="0" err="1"/>
              <a:t>čiji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primjeri</a:t>
            </a:r>
            <a:r>
              <a:rPr lang="en-US" sz="2000" b="1" dirty="0"/>
              <a:t> </a:t>
            </a:r>
            <a:r>
              <a:rPr lang="en-US" sz="2000" b="1" dirty="0" err="1"/>
              <a:t>uzdižu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potiču</a:t>
            </a:r>
            <a:r>
              <a:rPr lang="en-US" sz="2000" b="1" dirty="0"/>
              <a:t> da </a:t>
            </a:r>
            <a:r>
              <a:rPr lang="en-US" sz="2000" b="1" dirty="0" err="1"/>
              <a:t>budemo</a:t>
            </a:r>
            <a:r>
              <a:rPr lang="en-US" sz="2000" b="1" dirty="0"/>
              <a:t> </a:t>
            </a:r>
            <a:r>
              <a:rPr lang="en-US" sz="2000" b="1" dirty="0" err="1"/>
              <a:t>bolji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3,17). </a:t>
            </a:r>
            <a:r>
              <a:rPr lang="en-US" sz="2000" b="1" dirty="0" err="1"/>
              <a:t>Također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upozorava</a:t>
            </a:r>
            <a:r>
              <a:rPr lang="en-US" sz="2000" b="1" dirty="0"/>
              <a:t> da,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među</a:t>
            </a:r>
            <a:r>
              <a:rPr lang="en-US" sz="2000" b="1" dirty="0"/>
              <a:t> </a:t>
            </a:r>
            <a:r>
              <a:rPr lang="en-US" sz="2000" b="1" dirty="0" err="1"/>
              <a:t>vjernicima</a:t>
            </a:r>
            <a:r>
              <a:rPr lang="en-US" sz="2000" b="1" dirty="0"/>
              <a:t>, </a:t>
            </a:r>
            <a:r>
              <a:rPr lang="en-US" sz="2000" b="1" dirty="0" err="1"/>
              <a:t>postoje</a:t>
            </a:r>
            <a:r>
              <a:rPr lang="en-US" sz="2000" b="1" dirty="0"/>
              <a:t> </a:t>
            </a:r>
            <a:r>
              <a:rPr lang="en-US" sz="2000" b="1" dirty="0" err="1"/>
              <a:t>ljudi</a:t>
            </a:r>
            <a:r>
              <a:rPr lang="en-US" sz="2000" b="1" dirty="0"/>
              <a:t> koji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vrijedni</a:t>
            </a:r>
            <a:r>
              <a:rPr lang="en-US" sz="2000" b="1" dirty="0"/>
              <a:t> </a:t>
            </a:r>
            <a:r>
              <a:rPr lang="en-US" sz="2000" b="1" dirty="0" err="1"/>
              <a:t>oponašanja</a:t>
            </a:r>
            <a:r>
              <a:rPr lang="en-US" sz="2000" b="1" dirty="0"/>
              <a:t> (Fil</a:t>
            </a:r>
            <a:r>
              <a:rPr lang="hr-BA" sz="2000" b="1" dirty="0"/>
              <a:t>ip</a:t>
            </a:r>
            <a:r>
              <a:rPr lang="en-US" sz="2000" b="1" dirty="0"/>
              <a:t>. 3</a:t>
            </a:r>
            <a:r>
              <a:rPr lang="hr-BA" sz="2000" b="1" dirty="0"/>
              <a:t>,</a:t>
            </a:r>
            <a:r>
              <a:rPr lang="en-US" sz="2000" b="1" dirty="0"/>
              <a:t>18</a:t>
            </a:r>
            <a:r>
              <a:rPr lang="hr-BA" sz="2000" b="1" dirty="0"/>
              <a:t>.</a:t>
            </a:r>
            <a:r>
              <a:rPr lang="en-US" sz="2000" b="1" dirty="0"/>
              <a:t>19).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čini</a:t>
            </a:r>
            <a:r>
              <a:rPr lang="en-US" sz="2000" b="1" dirty="0"/>
              <a:t> </a:t>
            </a:r>
            <a:r>
              <a:rPr lang="en-US" sz="2000" b="1" dirty="0" err="1"/>
              <a:t>razliku</a:t>
            </a:r>
            <a:r>
              <a:rPr lang="en-US" sz="2000" b="1" dirty="0"/>
              <a:t>? Neki </a:t>
            </a:r>
            <a:r>
              <a:rPr lang="en-US" sz="2000" b="1" dirty="0" err="1"/>
              <a:t>misle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zemaljske</a:t>
            </a:r>
            <a:r>
              <a:rPr lang="en-US" sz="2000" b="1" dirty="0"/>
              <a:t> </a:t>
            </a:r>
            <a:r>
              <a:rPr lang="en-US" sz="2000" b="1" dirty="0" err="1"/>
              <a:t>stvari</a:t>
            </a:r>
            <a:r>
              <a:rPr lang="en-US" sz="2000" b="1" dirty="0"/>
              <a:t>,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drugi</a:t>
            </a:r>
            <a:r>
              <a:rPr lang="en-US" sz="2000" b="1" dirty="0"/>
              <a:t> </a:t>
            </a:r>
            <a:r>
              <a:rPr lang="en-US" sz="2000" b="1" dirty="0" err="1"/>
              <a:t>usmjereni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. Dobri </a:t>
            </a:r>
            <a:r>
              <a:rPr lang="en-US" sz="2000" b="1" dirty="0" err="1"/>
              <a:t>uzori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, </a:t>
            </a:r>
            <a:r>
              <a:rPr lang="en-US" sz="2000" b="1" dirty="0" err="1"/>
              <a:t>zauzvrat</a:t>
            </a:r>
            <a:r>
              <a:rPr lang="en-US" sz="2000" b="1" dirty="0"/>
              <a:t>, </a:t>
            </a:r>
            <a:r>
              <a:rPr lang="en-US" sz="2000" b="1" dirty="0" err="1"/>
              <a:t>oponašatelji</a:t>
            </a:r>
            <a:r>
              <a:rPr lang="en-US" sz="2000" b="1" dirty="0"/>
              <a:t> Krista </a:t>
            </a:r>
            <a:r>
              <a:rPr lang="hr-BA" sz="2000" b="1" dirty="0"/>
              <a:t>      </a:t>
            </a:r>
            <a:r>
              <a:rPr lang="en-US" sz="2000" b="1" dirty="0"/>
              <a:t>(1</a:t>
            </a:r>
            <a:r>
              <a:rPr lang="hr-BA" sz="2000" b="1" dirty="0"/>
              <a:t>.</a:t>
            </a:r>
            <a:r>
              <a:rPr lang="en-US" sz="2000" b="1" dirty="0"/>
              <a:t> Kor. 11</a:t>
            </a:r>
            <a:r>
              <a:rPr lang="hr-BA" sz="2000" b="1" dirty="0"/>
              <a:t>,</a:t>
            </a:r>
            <a:r>
              <a:rPr lang="en-US" sz="2000" b="1" dirty="0"/>
              <a:t>1).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PUNO DRŽAVLJANSTVO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naša je domovina na nebesima odakle iSpasitelja postojano očekujemo, Gospodina Isusa Krista.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hr-BA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6" y="1512965"/>
            <a:ext cx="3647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Budimo</a:t>
            </a:r>
            <a:r>
              <a:rPr lang="en-US" sz="2000" b="1" dirty="0"/>
              <a:t> </a:t>
            </a:r>
            <a:r>
              <a:rPr lang="en-US" sz="2000" b="1" dirty="0" err="1"/>
              <a:t>iskreni</a:t>
            </a:r>
            <a:r>
              <a:rPr lang="en-US" sz="2000" b="1" dirty="0"/>
              <a:t>. Mi </a:t>
            </a:r>
            <a:r>
              <a:rPr lang="en-US" sz="2000" b="1" dirty="0" err="1"/>
              <a:t>kršćani</a:t>
            </a:r>
            <a:r>
              <a:rPr lang="en-US" sz="2000" b="1" dirty="0"/>
              <a:t> </a:t>
            </a:r>
            <a:r>
              <a:rPr lang="en-US" sz="2000" b="1" dirty="0" err="1"/>
              <a:t>imamo</a:t>
            </a:r>
            <a:r>
              <a:rPr lang="en-US" sz="2000" b="1" dirty="0"/>
              <a:t> problem: </a:t>
            </a:r>
            <a:r>
              <a:rPr lang="en-US" sz="2000" b="1" dirty="0" err="1"/>
              <a:t>dvojno</a:t>
            </a:r>
            <a:r>
              <a:rPr lang="en-US" sz="2000" b="1" dirty="0"/>
              <a:t> </a:t>
            </a:r>
            <a:r>
              <a:rPr lang="en-US" sz="2000" b="1" dirty="0" err="1"/>
              <a:t>državljanstvo</a:t>
            </a:r>
            <a:r>
              <a:rPr lang="en-US" sz="2000" b="1" dirty="0"/>
              <a:t>. </a:t>
            </a:r>
            <a:r>
              <a:rPr lang="en-US" sz="2000" b="1" dirty="0" err="1"/>
              <a:t>Oboje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građani</a:t>
            </a:r>
            <a:r>
              <a:rPr lang="en-US" sz="2000" b="1" dirty="0"/>
              <a:t> </a:t>
            </a:r>
            <a:r>
              <a:rPr lang="en-US" sz="2000" b="1" dirty="0" err="1"/>
              <a:t>ovog</a:t>
            </a:r>
            <a:r>
              <a:rPr lang="en-US" sz="2000" b="1" dirty="0"/>
              <a:t> </a:t>
            </a:r>
            <a:r>
              <a:rPr lang="en-US" sz="2000" b="1" dirty="0" err="1"/>
              <a:t>svijeta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građani</a:t>
            </a:r>
            <a:r>
              <a:rPr lang="en-US" sz="2000" b="1" dirty="0"/>
              <a:t> </a:t>
            </a:r>
            <a:r>
              <a:rPr lang="en-US" sz="2000" b="1" dirty="0" err="1"/>
              <a:t>neba</a:t>
            </a:r>
            <a:r>
              <a:rPr lang="en-US" sz="2000" b="1" dirty="0"/>
              <a:t>. To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stvara</a:t>
            </a:r>
            <a:r>
              <a:rPr lang="en-US" sz="2000" b="1" dirty="0"/>
              <a:t> </a:t>
            </a:r>
            <a:r>
              <a:rPr lang="en-US" sz="2000" b="1" dirty="0" err="1"/>
              <a:t>ozbiljne</a:t>
            </a:r>
            <a:r>
              <a:rPr lang="en-US" sz="2000" b="1" dirty="0"/>
              <a:t> </a:t>
            </a:r>
            <a:r>
              <a:rPr lang="en-US" sz="2000" b="1" dirty="0" err="1"/>
              <a:t>sukobe</a:t>
            </a:r>
            <a:r>
              <a:rPr lang="en-US" sz="2000" b="1" dirty="0"/>
              <a:t> (Rim. 7</a:t>
            </a:r>
            <a:r>
              <a:rPr lang="hr-BA" sz="2000" b="1" dirty="0"/>
              <a:t>,</a:t>
            </a:r>
            <a:r>
              <a:rPr lang="en-US" sz="2000" b="1" dirty="0"/>
              <a:t>22</a:t>
            </a:r>
            <a:r>
              <a:rPr lang="hr-BA" sz="2000" b="1" dirty="0"/>
              <a:t>.</a:t>
            </a:r>
            <a:r>
              <a:rPr lang="en-US" sz="2000" b="1" dirty="0"/>
              <a:t>23).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836819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75561"/>
            <a:ext cx="3647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 </a:t>
            </a:r>
            <a:r>
              <a:rPr lang="en-US" sz="2000" b="1" dirty="0" err="1"/>
              <a:t>budemo</a:t>
            </a:r>
            <a:r>
              <a:rPr lang="en-US" sz="2000" b="1" dirty="0"/>
              <a:t> </a:t>
            </a:r>
            <a:r>
              <a:rPr lang="en-US" sz="2000" b="1" dirty="0" err="1"/>
              <a:t>uskrsnuti</a:t>
            </a:r>
            <a:r>
              <a:rPr lang="en-US" sz="2000" b="1" dirty="0"/>
              <a:t> (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preobraženi</a:t>
            </a:r>
            <a:r>
              <a:rPr lang="en-US" sz="2000" b="1" dirty="0"/>
              <a:t>), a </a:t>
            </a:r>
            <a:r>
              <a:rPr lang="en-US" sz="2000" b="1" dirty="0" err="1"/>
              <a:t>smrt</a:t>
            </a:r>
            <a:r>
              <a:rPr lang="en-US" sz="2000" b="1" dirty="0"/>
              <a:t> </a:t>
            </a:r>
            <a:r>
              <a:rPr lang="en-US" sz="2000" b="1" dirty="0" err="1"/>
              <a:t>nema</a:t>
            </a:r>
            <a:r>
              <a:rPr lang="en-US" sz="2000" b="1" dirty="0"/>
              <a:t> </a:t>
            </a:r>
            <a:r>
              <a:rPr lang="en-US" sz="2000" b="1" dirty="0" err="1"/>
              <a:t>moć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nama,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se </a:t>
            </a:r>
            <a:r>
              <a:rPr lang="hr-BA" sz="2000" b="1" dirty="0"/>
              <a:t>tada </a:t>
            </a:r>
            <a:r>
              <a:rPr lang="en-US" sz="2000" b="1" dirty="0" err="1"/>
              <a:t>dogoditi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569109"/>
            <a:ext cx="36477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Kada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postići</a:t>
            </a:r>
            <a:r>
              <a:rPr lang="en-US" sz="2000" b="1" dirty="0"/>
              <a:t> </a:t>
            </a:r>
            <a:r>
              <a:rPr lang="en-US" sz="2000" b="1" dirty="0" err="1"/>
              <a:t>puno</a:t>
            </a:r>
            <a:r>
              <a:rPr lang="en-US" sz="2000" b="1" dirty="0"/>
              <a:t> </a:t>
            </a:r>
            <a:r>
              <a:rPr lang="en-US" sz="2000" b="1" dirty="0" err="1"/>
              <a:t>državljanstvo</a:t>
            </a:r>
            <a:r>
              <a:rPr lang="en-US" sz="2000" b="1" dirty="0"/>
              <a:t>? Kada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prestati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građani</a:t>
            </a:r>
            <a:r>
              <a:rPr lang="en-US" sz="2000" b="1" dirty="0"/>
              <a:t> </a:t>
            </a:r>
            <a:r>
              <a:rPr lang="en-US" sz="2000" b="1" dirty="0" err="1"/>
              <a:t>ovog</a:t>
            </a:r>
            <a:r>
              <a:rPr lang="en-US" sz="2000" b="1" dirty="0"/>
              <a:t> </a:t>
            </a:r>
            <a:r>
              <a:rPr lang="en-US" sz="2000" b="1" dirty="0" err="1"/>
              <a:t>grešnog</a:t>
            </a:r>
            <a:r>
              <a:rPr lang="en-US" sz="2000" b="1" dirty="0"/>
              <a:t> </a:t>
            </a:r>
            <a:r>
              <a:rPr lang="en-US" sz="2000" b="1" dirty="0" err="1"/>
              <a:t>svijeta</a:t>
            </a:r>
            <a:r>
              <a:rPr lang="en-US" sz="2000" b="1" dirty="0"/>
              <a:t>? Pri </a:t>
            </a:r>
            <a:r>
              <a:rPr lang="en-US" sz="2000" b="1" dirty="0" err="1"/>
              <a:t>Drugom</a:t>
            </a:r>
            <a:r>
              <a:rPr lang="en-US" sz="2000" b="1" dirty="0"/>
              <a:t> </a:t>
            </a:r>
            <a:r>
              <a:rPr lang="en-US" sz="2000" b="1" dirty="0" err="1"/>
              <a:t>dolasku</a:t>
            </a:r>
            <a:r>
              <a:rPr lang="en-US" sz="2000" b="1" dirty="0"/>
              <a:t> (Fil</a:t>
            </a:r>
            <a:r>
              <a:rPr lang="hr-BA" sz="2000" b="1" dirty="0"/>
              <a:t>ip</a:t>
            </a:r>
            <a:r>
              <a:rPr lang="en-US" sz="2000" b="1" dirty="0"/>
              <a:t>. 3</a:t>
            </a:r>
            <a:r>
              <a:rPr lang="hr-BA" sz="2000" b="1" dirty="0"/>
              <a:t>,</a:t>
            </a:r>
            <a:r>
              <a:rPr lang="en-US" sz="2000" b="1" dirty="0"/>
              <a:t>20).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DOK NE STIGNEMO TAMO</a:t>
            </a:r>
            <a:endParaRPr lang="en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SKLAD I RADOST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BA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Radujte se uvijek u Gospodinu! Da ponovim: radujte se!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BA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Filipljanima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</a:t>
            </a:r>
            <a:r>
              <a:rPr lang="hr-BA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Zaključujući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pismo, Paul </a:t>
            </a:r>
            <a:r>
              <a:rPr lang="en-US" sz="2000" b="1" dirty="0" err="1"/>
              <a:t>isprepliće</a:t>
            </a:r>
            <a:r>
              <a:rPr lang="en-US" sz="2000" b="1" dirty="0"/>
              <a:t> </a:t>
            </a:r>
            <a:r>
              <a:rPr lang="en-US" sz="2000" b="1" dirty="0" err="1"/>
              <a:t>osobne</a:t>
            </a:r>
            <a:r>
              <a:rPr lang="en-US" sz="2000" b="1" dirty="0"/>
              <a:t> </a:t>
            </a:r>
            <a:r>
              <a:rPr lang="en-US" sz="2000" b="1" dirty="0" err="1"/>
              <a:t>pozdrave</a:t>
            </a:r>
            <a:r>
              <a:rPr lang="en-US" sz="2000" b="1" dirty="0"/>
              <a:t> s </a:t>
            </a:r>
            <a:r>
              <a:rPr lang="en-US" sz="2000" b="1" dirty="0" err="1"/>
              <a:t>praktičnim</a:t>
            </a:r>
            <a:r>
              <a:rPr lang="en-US" sz="2000" b="1" dirty="0"/>
              <a:t> </a:t>
            </a:r>
            <a:r>
              <a:rPr lang="en-US" sz="2000" b="1" dirty="0" err="1"/>
              <a:t>savjetima</a:t>
            </a:r>
            <a:r>
              <a:rPr lang="en-US" sz="2000" b="1" dirty="0"/>
              <a:t>. Moli [</a:t>
            </a:r>
            <a:r>
              <a:rPr lang="en-US" sz="2000" b="1" dirty="0" err="1"/>
              <a:t>vjernog</a:t>
            </a:r>
            <a:r>
              <a:rPr lang="en-US" sz="2000" b="1" dirty="0"/>
              <a:t> </a:t>
            </a:r>
            <a:r>
              <a:rPr lang="en-US" sz="2000" b="1" dirty="0" err="1"/>
              <a:t>pratitelja</a:t>
            </a:r>
            <a:r>
              <a:rPr lang="en-US" sz="2000" b="1" dirty="0"/>
              <a:t>]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Klementa</a:t>
            </a:r>
            <a:r>
              <a:rPr lang="en-US" sz="2000" b="1" dirty="0"/>
              <a:t> da </a:t>
            </a:r>
            <a:r>
              <a:rPr lang="en-US" sz="2000" b="1" dirty="0" err="1"/>
              <a:t>pomognu</a:t>
            </a:r>
            <a:r>
              <a:rPr lang="en-US" sz="2000" b="1" dirty="0"/>
              <a:t> E</a:t>
            </a:r>
            <a:r>
              <a:rPr lang="hr-BA" sz="2000" b="1" dirty="0"/>
              <a:t>v</a:t>
            </a:r>
            <a:r>
              <a:rPr lang="en-US" sz="2000" b="1" dirty="0" err="1"/>
              <a:t>odiji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</a:t>
            </a:r>
            <a:r>
              <a:rPr lang="hr-BA" sz="2000" b="1" dirty="0"/>
              <a:t>i</a:t>
            </a:r>
            <a:r>
              <a:rPr lang="en-US" sz="2000" b="1" dirty="0" err="1"/>
              <a:t>nt</a:t>
            </a:r>
            <a:r>
              <a:rPr lang="hr-BA" sz="2000" b="1" dirty="0"/>
              <a:t>i</a:t>
            </a:r>
            <a:r>
              <a:rPr lang="en-US" sz="2000" b="1" dirty="0"/>
              <a:t>h</a:t>
            </a:r>
            <a:r>
              <a:rPr lang="hr-BA" sz="2000" b="1" dirty="0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živjeti</a:t>
            </a:r>
            <a:r>
              <a:rPr lang="en-US" sz="2000" b="1" dirty="0"/>
              <a:t> u </a:t>
            </a:r>
            <a:r>
              <a:rPr lang="en-US" sz="2000" b="1" dirty="0" err="1"/>
              <a:t>skladu</a:t>
            </a:r>
            <a:r>
              <a:rPr lang="en-US" sz="2000" b="1" dirty="0"/>
              <a:t>. Od </a:t>
            </a:r>
            <a:r>
              <a:rPr lang="en-US" sz="2000" b="1" dirty="0" err="1"/>
              <a:t>svih</a:t>
            </a:r>
            <a:r>
              <a:rPr lang="en-US" sz="2000" b="1" dirty="0"/>
              <a:t> </a:t>
            </a:r>
            <a:r>
              <a:rPr lang="en-US" sz="2000" b="1" dirty="0" err="1"/>
              <a:t>njih</a:t>
            </a:r>
            <a:r>
              <a:rPr lang="en-US" sz="2000" b="1" dirty="0"/>
              <a:t>, Pa</a:t>
            </a:r>
            <a:r>
              <a:rPr lang="hr-BA" sz="2000" b="1" dirty="0"/>
              <a:t>v</a:t>
            </a:r>
            <a:r>
              <a:rPr lang="en-US" sz="2000" b="1" dirty="0" err="1"/>
              <a:t>lovih</a:t>
            </a:r>
            <a:r>
              <a:rPr lang="en-US" sz="2000" b="1" dirty="0"/>
              <a:t> </a:t>
            </a:r>
            <a:r>
              <a:rPr lang="en-US" sz="2000" b="1" dirty="0" err="1"/>
              <a:t>suradnika</a:t>
            </a:r>
            <a:r>
              <a:rPr lang="en-US" sz="2000" b="1" dirty="0"/>
              <a:t>, </a:t>
            </a:r>
            <a:r>
              <a:rPr lang="en-US" sz="2000" b="1" dirty="0" err="1"/>
              <a:t>kaže</a:t>
            </a:r>
            <a:r>
              <a:rPr lang="en-US" sz="2000" b="1" dirty="0"/>
              <a:t>: "</a:t>
            </a:r>
            <a:r>
              <a:rPr lang="en-US" sz="2000" b="1" dirty="0" err="1"/>
              <a:t>čija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imena</a:t>
            </a:r>
            <a:r>
              <a:rPr lang="en-US" sz="2000" b="1" dirty="0"/>
              <a:t> u </a:t>
            </a:r>
            <a:r>
              <a:rPr lang="en-US" sz="2000" b="1" dirty="0" err="1"/>
              <a:t>knjizi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" (Fil </a:t>
            </a:r>
            <a:r>
              <a:rPr lang="hr-BA" sz="2000" b="1" dirty="0"/>
              <a:t>ip. </a:t>
            </a:r>
            <a:r>
              <a:rPr lang="en-US" sz="2000" b="1" dirty="0"/>
              <a:t>4,2</a:t>
            </a:r>
            <a:r>
              <a:rPr lang="hr-BA" sz="2000" b="1" dirty="0"/>
              <a:t>.</a:t>
            </a:r>
            <a:r>
              <a:rPr lang="en-US" sz="2000" b="1" dirty="0"/>
              <a:t>3).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Sljedeći</a:t>
            </a:r>
            <a:r>
              <a:rPr lang="en-US" sz="2000" b="1" dirty="0"/>
              <a:t> </a:t>
            </a:r>
            <a:r>
              <a:rPr lang="en-US" sz="2000" b="1" dirty="0" err="1"/>
              <a:t>savjet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zbuniti</a:t>
            </a:r>
            <a:r>
              <a:rPr lang="en-US" sz="2000" b="1" dirty="0"/>
              <a:t>: "</a:t>
            </a:r>
            <a:r>
              <a:rPr lang="en-US" sz="2000" b="1" dirty="0" err="1"/>
              <a:t>Radujte</a:t>
            </a:r>
            <a:r>
              <a:rPr lang="en-US" sz="2000" b="1" dirty="0"/>
              <a:t> se </a:t>
            </a:r>
            <a:r>
              <a:rPr lang="en-US" sz="2000" b="1" dirty="0" err="1"/>
              <a:t>uvijek</a:t>
            </a:r>
            <a:r>
              <a:rPr lang="en-US" sz="2000" b="1" dirty="0"/>
              <a:t> [...] Ne </a:t>
            </a:r>
            <a:r>
              <a:rPr lang="en-US" sz="2000" b="1" dirty="0" err="1"/>
              <a:t>brini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čega</a:t>
            </a:r>
            <a:r>
              <a:rPr lang="en-US" sz="2000" b="1" dirty="0"/>
              <a:t>" (Fil</a:t>
            </a:r>
            <a:r>
              <a:rPr lang="hr-BA" sz="2000" b="1" dirty="0"/>
              <a:t>ip.</a:t>
            </a:r>
            <a:r>
              <a:rPr lang="en-US" sz="2000" b="1" dirty="0"/>
              <a:t> 4</a:t>
            </a:r>
            <a:r>
              <a:rPr lang="hr-BA" sz="2000" b="1" dirty="0"/>
              <a:t>,</a:t>
            </a:r>
            <a:r>
              <a:rPr lang="en-US" sz="2000" b="1" dirty="0"/>
              <a:t>4</a:t>
            </a:r>
            <a:r>
              <a:rPr lang="hr-BA" sz="2000" b="1" dirty="0"/>
              <a:t>.</a:t>
            </a:r>
            <a:r>
              <a:rPr lang="en-US" sz="2000" b="1" dirty="0"/>
              <a:t>6). Kako je to </a:t>
            </a:r>
            <a:r>
              <a:rPr lang="en-US" sz="2000" b="1" dirty="0" err="1"/>
              <a:t>moguće</a:t>
            </a:r>
            <a:r>
              <a:rPr lang="en-US" sz="2000" b="1" dirty="0"/>
              <a:t> u </a:t>
            </a:r>
            <a:r>
              <a:rPr lang="en-US" sz="2000" b="1" dirty="0" err="1"/>
              <a:t>svijetu</a:t>
            </a:r>
            <a:r>
              <a:rPr lang="en-US" sz="2000" b="1" dirty="0"/>
              <a:t> </a:t>
            </a:r>
            <a:r>
              <a:rPr lang="en-US" sz="2000" b="1" dirty="0" err="1"/>
              <a:t>punom</a:t>
            </a:r>
            <a:r>
              <a:rPr lang="en-US" sz="2000" b="1" dirty="0"/>
              <a:t> </a:t>
            </a:r>
            <a:r>
              <a:rPr lang="en-US" sz="2000" b="1" dirty="0" err="1"/>
              <a:t>problema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nevolja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je </a:t>
            </a:r>
            <a:r>
              <a:rPr lang="en-US" sz="2000" b="1" dirty="0" err="1"/>
              <a:t>moguće</a:t>
            </a:r>
            <a:r>
              <a:rPr lang="en-US" sz="2000" b="1" dirty="0"/>
              <a:t> </a:t>
            </a:r>
            <a:r>
              <a:rPr lang="en-US" sz="2000" b="1" dirty="0" err="1"/>
              <a:t>jer</a:t>
            </a:r>
            <a:r>
              <a:rPr lang="en-US" sz="2000" b="1" dirty="0"/>
              <a:t> je </a:t>
            </a:r>
            <a:r>
              <a:rPr lang="en-US" sz="2000" b="1" dirty="0" err="1"/>
              <a:t>naša</a:t>
            </a:r>
            <a:r>
              <a:rPr lang="en-US" sz="2000" b="1" dirty="0"/>
              <a:t> </a:t>
            </a:r>
            <a:r>
              <a:rPr lang="en-US" sz="2000" b="1" dirty="0" err="1"/>
              <a:t>radost</a:t>
            </a:r>
            <a:r>
              <a:rPr lang="en-US" sz="2000" b="1" dirty="0"/>
              <a:t> "u </a:t>
            </a:r>
            <a:r>
              <a:rPr lang="en-US" sz="2000" b="1" dirty="0" err="1"/>
              <a:t>Gospodinu</a:t>
            </a:r>
            <a:r>
              <a:rPr lang="en-US" sz="2000" b="1" dirty="0"/>
              <a:t>" (Fil</a:t>
            </a:r>
            <a:r>
              <a:rPr lang="hr-BA" sz="2000" b="1" dirty="0"/>
              <a:t>ip</a:t>
            </a:r>
            <a:r>
              <a:rPr lang="en-US" sz="2000" b="1" dirty="0"/>
              <a:t>. 4</a:t>
            </a:r>
            <a:r>
              <a:rPr lang="hr-BA" sz="2000" b="1" dirty="0"/>
              <a:t>,</a:t>
            </a:r>
            <a:r>
              <a:rPr lang="en-US" sz="2000" b="1" dirty="0"/>
              <a:t>4a).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tjeskobe</a:t>
            </a:r>
            <a:r>
              <a:rPr lang="en-US" sz="2000" b="1" dirty="0"/>
              <a:t> bac</a:t>
            </a:r>
            <a:r>
              <a:rPr lang="hr-BA" sz="2000" b="1" dirty="0"/>
              <a:t>i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Njega</a:t>
            </a:r>
            <a:r>
              <a:rPr lang="en-US" sz="2000" b="1" dirty="0"/>
              <a:t>, </a:t>
            </a:r>
            <a:r>
              <a:rPr lang="en-US" sz="2000" b="1" dirty="0" err="1"/>
              <a:t>uvjereni</a:t>
            </a:r>
            <a:r>
              <a:rPr lang="en-US" sz="2000" b="1" dirty="0"/>
              <a:t> da </a:t>
            </a:r>
            <a:r>
              <a:rPr lang="en-US" sz="2000" b="1" dirty="0" err="1"/>
              <a:t>ih</a:t>
            </a:r>
            <a:r>
              <a:rPr lang="en-US" sz="2000" b="1" dirty="0"/>
              <a:t> On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podnijeti</a:t>
            </a:r>
            <a:r>
              <a:rPr lang="en-US" sz="2000" b="1" dirty="0"/>
              <a:t> za </a:t>
            </a:r>
            <a:r>
              <a:rPr lang="en-US" sz="2000" b="1" dirty="0" err="1"/>
              <a:t>nas</a:t>
            </a:r>
            <a:br>
              <a:rPr lang="en-US" sz="2000" b="1" dirty="0"/>
            </a:br>
            <a:r>
              <a:rPr lang="en-US" sz="2000" b="1" dirty="0"/>
              <a:t>(M</a:t>
            </a:r>
            <a:r>
              <a:rPr lang="hr-BA" sz="2000" b="1" dirty="0"/>
              <a:t>a</a:t>
            </a:r>
            <a:r>
              <a:rPr lang="en-US" sz="2000" b="1" dirty="0"/>
              <a:t>t</a:t>
            </a:r>
            <a:r>
              <a:rPr lang="hr-BA" sz="2000" b="1" dirty="0"/>
              <a:t>ej</a:t>
            </a:r>
            <a:r>
              <a:rPr lang="en-US" sz="2000" b="1" dirty="0"/>
              <a:t> 6</a:t>
            </a:r>
            <a:r>
              <a:rPr lang="hr-BA" sz="2000" b="1" dirty="0"/>
              <a:t>,</a:t>
            </a:r>
            <a:r>
              <a:rPr lang="en-US" sz="2000" b="1" dirty="0"/>
              <a:t>31-34; 1</a:t>
            </a:r>
            <a:r>
              <a:rPr lang="hr-BA" sz="2000" b="1" dirty="0"/>
              <a:t>.</a:t>
            </a:r>
            <a:r>
              <a:rPr lang="en-US" sz="2000" b="1" dirty="0"/>
              <a:t> P</a:t>
            </a:r>
            <a:r>
              <a:rPr lang="hr-BA" sz="2000" b="1" dirty="0"/>
              <a:t>e</a:t>
            </a:r>
            <a:r>
              <a:rPr lang="en-US" sz="2000" b="1" dirty="0"/>
              <a:t>t. 5</a:t>
            </a:r>
            <a:r>
              <a:rPr lang="hr-BA" sz="2000" b="1" dirty="0"/>
              <a:t>,</a:t>
            </a:r>
            <a:r>
              <a:rPr lang="en-US" sz="2000" b="1" dirty="0"/>
              <a:t>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BA" sz="2000" b="1" dirty="0"/>
              <a:t>K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tjeskobe</a:t>
            </a:r>
            <a:r>
              <a:rPr lang="en-US" sz="2000" b="1" dirty="0"/>
              <a:t> </a:t>
            </a:r>
            <a:r>
              <a:rPr lang="en-US" sz="2000" b="1" dirty="0" err="1"/>
              <a:t>prebaciti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?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 (Fil</a:t>
            </a:r>
            <a:r>
              <a:rPr lang="hr-BA" sz="2000" b="1" dirty="0"/>
              <a:t>ip. </a:t>
            </a:r>
            <a:r>
              <a:rPr lang="en-US" sz="2000" b="1" dirty="0"/>
              <a:t>4</a:t>
            </a:r>
            <a:r>
              <a:rPr lang="hr-BA" sz="2000" b="1" dirty="0"/>
              <a:t>,</a:t>
            </a:r>
            <a:r>
              <a:rPr lang="en-US" sz="2000" b="1" dirty="0"/>
              <a:t>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4400" b="1" spc="60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ČISTE MISLI</a:t>
            </a:r>
            <a:endParaRPr lang="en" sz="44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Uostalom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bra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ć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o, 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sve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je ;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č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estito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je di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č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no, 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je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pravedno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je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nevino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je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ljube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z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no, 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je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dobru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glasu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sve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je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kreposno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hvale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vrijedno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neka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bude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sadr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ž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aj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va</a:t>
            </a:r>
            <a:r>
              <a:rPr lang="hr-B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misli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hr-BA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(Filipljanima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4</a:t>
            </a:r>
            <a:r>
              <a:rPr lang="hr-BA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,8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Rezultat</a:t>
            </a:r>
            <a:r>
              <a:rPr lang="en-US" sz="2000" b="1" dirty="0"/>
              <a:t> </a:t>
            </a:r>
            <a:r>
              <a:rPr lang="hr-BA" sz="2000" b="1" dirty="0"/>
              <a:t>stavlj</a:t>
            </a:r>
            <a:r>
              <a:rPr lang="en-US" sz="2000" b="1" dirty="0" err="1"/>
              <a:t>anja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tjeskobe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radosti</a:t>
            </a:r>
            <a:r>
              <a:rPr lang="en-US" sz="2000" b="1" dirty="0"/>
              <a:t> je mir (Fil</a:t>
            </a:r>
            <a:r>
              <a:rPr lang="hr-BA" sz="2000" b="1" dirty="0"/>
              <a:t>ip.</a:t>
            </a:r>
            <a:r>
              <a:rPr lang="en-US" sz="2000" b="1" dirty="0"/>
              <a:t>4</a:t>
            </a:r>
            <a:r>
              <a:rPr lang="hr-BA" sz="2000" b="1" dirty="0"/>
              <a:t>,</a:t>
            </a:r>
            <a:r>
              <a:rPr lang="en-US" sz="2000" b="1" dirty="0"/>
              <a:t>7). Mir koji </a:t>
            </a:r>
            <a:r>
              <a:rPr lang="en-US" sz="2000" b="1" dirty="0" err="1"/>
              <a:t>svijet</a:t>
            </a:r>
            <a:r>
              <a:rPr lang="en-US" sz="2000" b="1" dirty="0"/>
              <a:t> ne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</a:t>
            </a:r>
            <a:r>
              <a:rPr lang="en-US" sz="2000" b="1" dirty="0" err="1"/>
              <a:t>niti</a:t>
            </a:r>
            <a:r>
              <a:rPr lang="en-US" sz="2000" b="1" dirty="0"/>
              <a:t> </a:t>
            </a:r>
            <a:r>
              <a:rPr lang="en-US" sz="2000" b="1" dirty="0" err="1"/>
              <a:t>oduzeti</a:t>
            </a:r>
            <a:r>
              <a:rPr lang="en-US" sz="2000" b="1" dirty="0"/>
              <a:t> (Ivan 14</a:t>
            </a:r>
            <a:r>
              <a:rPr lang="hr-BA" sz="2000" b="1" dirty="0"/>
              <a:t>,</a:t>
            </a:r>
            <a:r>
              <a:rPr lang="en-US" sz="2000" b="1" dirty="0"/>
              <a:t>27; 16</a:t>
            </a:r>
            <a:r>
              <a:rPr lang="hr-BA" sz="2000" b="1" dirty="0"/>
              <a:t>,</a:t>
            </a:r>
            <a:r>
              <a:rPr lang="en-US" sz="2000" b="1" dirty="0"/>
              <a:t>33).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922799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067050" y="5007935"/>
            <a:ext cx="3741140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Ukratko</a:t>
            </a:r>
            <a:r>
              <a:rPr lang="en-US" sz="2000" b="1" dirty="0"/>
              <a:t>: "</a:t>
            </a:r>
            <a:r>
              <a:rPr lang="en-US" sz="2000" b="1" dirty="0" err="1"/>
              <a:t>ako</a:t>
            </a:r>
            <a:r>
              <a:rPr lang="en-US" sz="2000" b="1" dirty="0"/>
              <a:t> je </a:t>
            </a:r>
            <a:r>
              <a:rPr lang="en-US" sz="2000" b="1" dirty="0" err="1"/>
              <a:t>nešto</a:t>
            </a:r>
            <a:r>
              <a:rPr lang="en-US" sz="2000" b="1" dirty="0"/>
              <a:t> </a:t>
            </a:r>
            <a:r>
              <a:rPr lang="en-US" sz="2000" b="1" dirty="0" err="1"/>
              <a:t>izvrsno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vrijedno</a:t>
            </a:r>
            <a:r>
              <a:rPr lang="en-US" sz="2000" b="1" dirty="0"/>
              <a:t> </a:t>
            </a:r>
            <a:r>
              <a:rPr lang="en-US" sz="2000" b="1" dirty="0" err="1"/>
              <a:t>pohvale</a:t>
            </a:r>
            <a:r>
              <a:rPr lang="en-US" sz="2000" b="1" dirty="0"/>
              <a:t>—</a:t>
            </a:r>
            <a:r>
              <a:rPr lang="en-US" sz="2000" b="1" dirty="0" err="1"/>
              <a:t>razmislite</a:t>
            </a:r>
            <a:r>
              <a:rPr lang="en-US" sz="2000" b="1" dirty="0"/>
              <a:t> o </a:t>
            </a:r>
            <a:r>
              <a:rPr lang="en-US" sz="2000" b="1" dirty="0" err="1"/>
              <a:t>takvim</a:t>
            </a:r>
            <a:r>
              <a:rPr lang="en-US" sz="2000" b="1" dirty="0"/>
              <a:t> </a:t>
            </a:r>
            <a:r>
              <a:rPr lang="en-US" sz="2000" b="1" dirty="0" err="1"/>
              <a:t>stvarima</a:t>
            </a:r>
            <a:r>
              <a:rPr lang="en-US" sz="2000" b="1" dirty="0"/>
              <a:t>."     (Filip</a:t>
            </a:r>
            <a:r>
              <a:rPr lang="hr-BA" sz="2000" b="1" dirty="0"/>
              <a:t>.</a:t>
            </a:r>
            <a:r>
              <a:rPr lang="en-US" sz="2000" b="1" dirty="0"/>
              <a:t> 4</a:t>
            </a:r>
            <a:r>
              <a:rPr lang="hr-BA" sz="2000" b="1" dirty="0"/>
              <a:t>,</a:t>
            </a:r>
            <a:r>
              <a:rPr lang="en-US" sz="2000" b="1" dirty="0"/>
              <a:t>8b).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Ovaj</a:t>
            </a:r>
            <a:r>
              <a:rPr lang="en-US" sz="2000" b="1" dirty="0"/>
              <a:t> mir, </a:t>
            </a:r>
            <a:r>
              <a:rPr lang="en-US" sz="2000" b="1" dirty="0" err="1"/>
              <a:t>prema</a:t>
            </a:r>
            <a:r>
              <a:rPr lang="en-US" sz="2000" b="1" dirty="0"/>
              <a:t> Pavlu, bit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zaštita</a:t>
            </a:r>
            <a:r>
              <a:rPr lang="en-US" sz="2000" b="1" dirty="0"/>
              <a:t> — </a:t>
            </a:r>
            <a:r>
              <a:rPr lang="en-US" sz="2000" b="1" dirty="0" err="1"/>
              <a:t>čuvar</a:t>
            </a:r>
            <a:r>
              <a:rPr lang="en-US" sz="2000" b="1" dirty="0"/>
              <a:t> — za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osjećaje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misli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 4</a:t>
            </a:r>
            <a:r>
              <a:rPr lang="hr-BA" sz="2000" b="1" dirty="0"/>
              <a:t>,</a:t>
            </a:r>
            <a:r>
              <a:rPr lang="en-US" sz="2000" b="1" dirty="0"/>
              <a:t>7b). Da bi ova </a:t>
            </a:r>
            <a:r>
              <a:rPr lang="en-US" sz="2000" b="1" dirty="0" err="1"/>
              <a:t>straža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</a:t>
            </a:r>
            <a:r>
              <a:rPr lang="en-US" sz="2000" b="1" dirty="0" err="1"/>
              <a:t>učinkovita</a:t>
            </a:r>
            <a:r>
              <a:rPr lang="en-US" sz="2000" b="1" dirty="0"/>
              <a:t>, o </a:t>
            </a:r>
            <a:r>
              <a:rPr lang="en-US" sz="2000" b="1" dirty="0" err="1"/>
              <a:t>čemu</a:t>
            </a:r>
            <a:r>
              <a:rPr lang="en-US" sz="2000" b="1" dirty="0"/>
              <a:t>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trebali</a:t>
            </a:r>
            <a:r>
              <a:rPr lang="en-US" sz="2000" b="1" dirty="0"/>
              <a:t> </a:t>
            </a:r>
            <a:r>
              <a:rPr lang="en-US" sz="2000" b="1" dirty="0" err="1"/>
              <a:t>razmišljati</a:t>
            </a:r>
            <a:r>
              <a:rPr lang="en-US" sz="2000" b="1" dirty="0"/>
              <a:t> (Fil</a:t>
            </a:r>
            <a:r>
              <a:rPr lang="hr-BA" sz="2000" b="1" dirty="0"/>
              <a:t>ip.</a:t>
            </a:r>
            <a:r>
              <a:rPr lang="en-US" sz="2000" b="1" dirty="0"/>
              <a:t>. 4</a:t>
            </a:r>
            <a:r>
              <a:rPr lang="hr-BA" sz="2000" b="1" dirty="0"/>
              <a:t>,</a:t>
            </a:r>
            <a:r>
              <a:rPr lang="en-US" sz="2000" b="1" dirty="0"/>
              <a:t>8)?</a:t>
            </a:r>
            <a:endParaRPr lang="en" sz="2000" b="1" dirty="0"/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1339</Words>
  <Application>Microsoft Office PowerPoint</Application>
  <PresentationFormat>Panorámica</PresentationFormat>
  <Paragraphs>67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Aptos</vt:lpstr>
      <vt:lpstr>Arial</vt:lpstr>
      <vt:lpstr>Constantia</vt:lpstr>
      <vt:lpstr>Comic Sans MS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2026-01-12T07:53:42Z</dcterms:created>
  <dcterms:modified xsi:type="dcterms:W3CDTF">2026-01-24T08:34:07Z</dcterms:modified>
</cp:coreProperties>
</file>