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8" r:id="rId3"/>
    <p:sldMasterId id="2147483692" r:id="rId4"/>
    <p:sldMasterId id="2147483706" r:id="rId5"/>
  </p:sldMasterIdLst>
  <p:notesMasterIdLst>
    <p:notesMasterId r:id="rId25"/>
  </p:notesMasterIdLst>
  <p:sldIdLst>
    <p:sldId id="396" r:id="rId6"/>
    <p:sldId id="388" r:id="rId7"/>
    <p:sldId id="478" r:id="rId8"/>
    <p:sldId id="329" r:id="rId9"/>
    <p:sldId id="257" r:id="rId10"/>
    <p:sldId id="258" r:id="rId11"/>
    <p:sldId id="259" r:id="rId12"/>
    <p:sldId id="326" r:id="rId13"/>
    <p:sldId id="325" r:id="rId14"/>
    <p:sldId id="262" r:id="rId15"/>
    <p:sldId id="327" r:id="rId16"/>
    <p:sldId id="328" r:id="rId17"/>
    <p:sldId id="322" r:id="rId18"/>
    <p:sldId id="323" r:id="rId19"/>
    <p:sldId id="479" r:id="rId20"/>
    <p:sldId id="408" r:id="rId21"/>
    <p:sldId id="390" r:id="rId22"/>
    <p:sldId id="480" r:id="rId23"/>
    <p:sldId id="482"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entury Gothic" panose="020B0502020202020204" pitchFamily="34" charset="0"/>
      <p:regular r:id="rId32"/>
      <p:bold r:id="rId33"/>
      <p:italic r:id="rId34"/>
      <p:boldItalic r:id="rId35"/>
    </p:embeddedFont>
    <p:embeddedFont>
      <p:font typeface="Comic Sans MS" panose="030F0702030302020204" pitchFamily="66" charset="0"/>
      <p:regular r:id="rId36"/>
      <p:bold r:id="rId37"/>
      <p:italic r:id="rId38"/>
      <p:boldItalic r:id="rId39"/>
    </p:embeddedFont>
    <p:embeddedFont>
      <p:font typeface="Constantia" panose="02030602050306030303" pitchFamily="18" charset="0"/>
      <p:regular r:id="rId40"/>
      <p:bold r:id="rId41"/>
      <p:italic r:id="rId42"/>
      <p:boldItalic r:id="rId43"/>
    </p:embeddedFont>
    <p:embeddedFont>
      <p:font typeface="Gill Sans MT Ext Condensed Bold" panose="020B0902020104020203" pitchFamily="34" charset="0"/>
      <p:regular r:id="rId44"/>
    </p:embeddedFont>
    <p:embeddedFont>
      <p:font typeface="Impact" panose="020B0806030902050204" pitchFamily="34" charset="0"/>
      <p:regular r:id="rId45"/>
    </p:embeddedFont>
    <p:embeddedFont>
      <p:font typeface="Wingdings 3" panose="05040102010807070707" pitchFamily="18" charset="2"/>
      <p:regular r:id="rId4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4" d="100"/>
          <a:sy n="24" d="100"/>
        </p:scale>
        <p:origin x="30" y="142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5.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es-ES" sz="180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en-US" sz="1800" b="1" dirty="0" err="1"/>
            <a:t>Naše</a:t>
          </a:r>
          <a:r>
            <a:rPr lang="en-US" sz="1800" b="1" dirty="0"/>
            <a:t> </a:t>
          </a:r>
          <a:r>
            <a:rPr lang="en-US" sz="1800" b="1" dirty="0" err="1"/>
            <a:t>će</a:t>
          </a:r>
          <a:r>
            <a:rPr lang="en-US" sz="1800" b="1" dirty="0"/>
            <a:t> </a:t>
          </a:r>
          <a:r>
            <a:rPr lang="en-US" sz="1800" b="1" dirty="0" err="1"/>
            <a:t>tijelo</a:t>
          </a:r>
          <a:r>
            <a:rPr lang="en-US" sz="1800" b="1" dirty="0"/>
            <a:t> </a:t>
          </a:r>
          <a:r>
            <a:rPr lang="en-US" sz="1800" b="1" dirty="0" err="1"/>
            <a:t>biti</a:t>
          </a:r>
          <a:r>
            <a:rPr lang="en-US" sz="1800" b="1" dirty="0"/>
            <a:t> </a:t>
          </a:r>
          <a:r>
            <a:rPr lang="en-US" sz="1800" b="1" dirty="0" err="1"/>
            <a:t>besmrtno</a:t>
          </a:r>
          <a:r>
            <a:rPr lang="en-US" sz="1800" b="1" dirty="0"/>
            <a:t> </a:t>
          </a:r>
          <a:r>
            <a:rPr lang="hr-BA" sz="1800" b="1" dirty="0"/>
            <a:t>    </a:t>
          </a:r>
          <a:r>
            <a:rPr lang="en-US" sz="1800" b="1" dirty="0" err="1"/>
            <a:t>i</a:t>
          </a:r>
          <a:r>
            <a:rPr lang="en-US" sz="1800" b="1" dirty="0"/>
            <a:t> </a:t>
          </a:r>
          <a:r>
            <a:rPr lang="en-US" sz="1800" b="1" dirty="0" err="1"/>
            <a:t>neiskvarljivo</a:t>
          </a:r>
          <a:r>
            <a:rPr lang="en-US" sz="1800" b="1" dirty="0"/>
            <a:t> </a:t>
          </a:r>
          <a:r>
            <a:rPr lang="hr-BA" sz="1800" b="1" dirty="0"/>
            <a:t>   </a:t>
          </a:r>
          <a:r>
            <a:rPr lang="en-US" sz="1800" b="1" dirty="0"/>
            <a:t>(1</a:t>
          </a:r>
          <a:r>
            <a:rPr lang="hr-BA" sz="1800" b="1" dirty="0"/>
            <a:t>.</a:t>
          </a:r>
          <a:r>
            <a:rPr lang="en-US" sz="1800" b="1" dirty="0"/>
            <a:t> Kor. 15</a:t>
          </a:r>
          <a:r>
            <a:rPr lang="hr-BA" sz="1800" b="1" dirty="0"/>
            <a:t>,</a:t>
          </a:r>
          <a:r>
            <a:rPr lang="en-US" sz="1800" b="1" dirty="0"/>
            <a:t>42-44</a:t>
          </a:r>
          <a:r>
            <a:rPr lang="hr-BA" sz="1800" b="1" dirty="0"/>
            <a:t>.</a:t>
          </a:r>
          <a:r>
            <a:rPr lang="en-US" sz="1800" b="1" dirty="0"/>
            <a:t>50-54)</a:t>
          </a:r>
          <a:r>
            <a:rPr lang="hr-BA" sz="1800" b="1" dirty="0"/>
            <a:t>.</a:t>
          </a:r>
          <a:endParaRPr lang="es-ES" sz="1800" dirty="0"/>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en-US" sz="1800" b="1" dirty="0"/>
            <a:t>Bit </a:t>
          </a:r>
          <a:r>
            <a:rPr lang="en-US" sz="1800" b="1" dirty="0" err="1"/>
            <a:t>ćemo</a:t>
          </a:r>
          <a:r>
            <a:rPr lang="en-US" sz="1800" b="1" dirty="0"/>
            <a:t> </a:t>
          </a:r>
          <a:r>
            <a:rPr lang="en-US" sz="1800" b="1" dirty="0" err="1"/>
            <a:t>proslavljeni</a:t>
          </a:r>
          <a:r>
            <a:rPr lang="en-US" sz="1800" b="1" dirty="0"/>
            <a:t> (Kol</a:t>
          </a:r>
          <a:r>
            <a:rPr lang="hr-BA" sz="1800" b="1" dirty="0"/>
            <a:t>.</a:t>
          </a:r>
          <a:r>
            <a:rPr lang="en-US" sz="1800" b="1" dirty="0"/>
            <a:t> 3</a:t>
          </a:r>
          <a:r>
            <a:rPr lang="hr-BA" sz="1800" b="1" dirty="0"/>
            <a:t>,</a:t>
          </a:r>
          <a:r>
            <a:rPr lang="en-US" sz="1800" b="1" dirty="0"/>
            <a:t>4; </a:t>
          </a:r>
          <a:br>
            <a:rPr lang="en-US" sz="1800" b="1" dirty="0"/>
          </a:br>
          <a:r>
            <a:rPr lang="en-US" sz="1800" b="1" dirty="0"/>
            <a:t>Fil</a:t>
          </a:r>
          <a:r>
            <a:rPr lang="hr-BA" sz="1800" b="1" dirty="0"/>
            <a:t>ip</a:t>
          </a:r>
          <a:r>
            <a:rPr lang="en-US" sz="1800" b="1" dirty="0"/>
            <a:t>. 3</a:t>
          </a:r>
          <a:r>
            <a:rPr lang="hr-BA" sz="1800" b="1" dirty="0"/>
            <a:t>,</a:t>
          </a:r>
          <a:r>
            <a:rPr lang="en-US" sz="1800" b="1" dirty="0"/>
            <a:t>21)</a:t>
          </a:r>
          <a:r>
            <a:rPr lang="hr-BA" sz="1800" b="1" dirty="0"/>
            <a:t>.</a:t>
          </a:r>
          <a:endParaRPr lang="es-ES" sz="1800" dirty="0"/>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en-US" sz="1800" b="1" dirty="0" err="1"/>
            <a:t>Imat</a:t>
          </a:r>
          <a:r>
            <a:rPr lang="en-US" sz="1800" b="1" dirty="0"/>
            <a:t> </a:t>
          </a:r>
          <a:r>
            <a:rPr lang="en-US" sz="1800" b="1" dirty="0" err="1"/>
            <a:t>ćemo</a:t>
          </a:r>
          <a:r>
            <a:rPr lang="en-US" sz="1800" b="1" dirty="0"/>
            <a:t> </a:t>
          </a:r>
          <a:r>
            <a:rPr lang="en-US" sz="1800" b="1" dirty="0" err="1"/>
            <a:t>fizičko</a:t>
          </a:r>
          <a:r>
            <a:rPr lang="en-US" sz="1800" b="1" dirty="0"/>
            <a:t> </a:t>
          </a:r>
          <a:r>
            <a:rPr lang="en-US" sz="1800" b="1" dirty="0" err="1"/>
            <a:t>tijelo</a:t>
          </a:r>
          <a:r>
            <a:rPr lang="en-US" sz="1800" b="1" dirty="0"/>
            <a:t>, a </a:t>
          </a:r>
          <a:r>
            <a:rPr lang="en-US" sz="1800" b="1" dirty="0" err="1"/>
            <a:t>naše</a:t>
          </a:r>
          <a:r>
            <a:rPr lang="en-US" sz="1800" b="1" dirty="0"/>
            <a:t> </a:t>
          </a:r>
          <a:r>
            <a:rPr lang="en-US" sz="1800" b="1" dirty="0" err="1"/>
            <a:t>će</a:t>
          </a:r>
          <a:r>
            <a:rPr lang="en-US" sz="1800" b="1" dirty="0"/>
            <a:t> </a:t>
          </a:r>
          <a:r>
            <a:rPr lang="en-US" sz="1800" b="1" dirty="0" err="1"/>
            <a:t>oči</a:t>
          </a:r>
          <a:r>
            <a:rPr lang="en-US" sz="1800" b="1" dirty="0"/>
            <a:t> </a:t>
          </a:r>
          <a:r>
            <a:rPr lang="en-US" sz="1800" b="1" dirty="0" err="1"/>
            <a:t>vidjeti</a:t>
          </a:r>
          <a:r>
            <a:rPr lang="en-US" sz="1800" b="1" dirty="0"/>
            <a:t> Boga.                               (Job 19</a:t>
          </a:r>
          <a:r>
            <a:rPr lang="hr-BA" sz="1800" b="1" dirty="0"/>
            <a:t>,</a:t>
          </a:r>
          <a:r>
            <a:rPr lang="en-US" sz="1800" b="1" dirty="0"/>
            <a:t>25-27)</a:t>
          </a:r>
          <a:r>
            <a:rPr lang="hr-BA" sz="1800" b="1" dirty="0"/>
            <a:t>.</a:t>
          </a:r>
          <a:endParaRPr lang="es-ES" sz="1800" dirty="0"/>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47400">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r>
            <a:rPr lang="en-US" sz="1800" b="1" dirty="0">
              <a:effectLst>
                <a:outerShdw blurRad="38100" dist="38100" dir="2700000" algn="tl">
                  <a:srgbClr val="000000">
                    <a:alpha val="43137"/>
                  </a:srgbClr>
                </a:outerShdw>
              </a:effectLst>
            </a:rPr>
            <a:t>U </a:t>
          </a:r>
          <a:r>
            <a:rPr lang="en-US" sz="1800" b="1" dirty="0" err="1">
              <a:effectLst>
                <a:outerShdw blurRad="38100" dist="38100" dir="2700000" algn="tl">
                  <a:srgbClr val="000000">
                    <a:alpha val="43137"/>
                  </a:srgbClr>
                </a:outerShdw>
              </a:effectLst>
            </a:rPr>
            <a:t>onome</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što</a:t>
          </a:r>
          <a:r>
            <a:rPr lang="en-US" sz="1800" b="1" dirty="0">
              <a:effectLst>
                <a:outerShdw blurRad="38100" dist="38100" dir="2700000" algn="tl">
                  <a:srgbClr val="000000">
                    <a:alpha val="43137"/>
                  </a:srgbClr>
                </a:outerShdw>
              </a:effectLst>
            </a:rPr>
            <a:t> je </a:t>
          </a:r>
          <a:r>
            <a:rPr lang="en-US" sz="1800" b="1" dirty="0" err="1">
              <a:effectLst>
                <a:outerShdw blurRad="38100" dist="38100" dir="2700000" algn="tl">
                  <a:srgbClr val="000000">
                    <a:alpha val="43137"/>
                  </a:srgbClr>
                </a:outerShdw>
              </a:effectLst>
            </a:rPr>
            <a:t>istina</a:t>
          </a:r>
          <a:endParaRPr lang="es-ES" sz="180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es-ES" sz="1800">
            <a:effectLst>
              <a:outerShdw blurRad="38100" dist="38100" dir="2700000" algn="tl">
                <a:srgbClr val="000000">
                  <a:alpha val="43137"/>
                </a:srgbClr>
              </a:outerShdw>
            </a:effectLst>
          </a:endParaRPr>
        </a:p>
      </dgm:t>
    </dgm:pt>
    <dgm:pt modelId="{B2643D6D-33A7-48E3-8C94-015EFC215074}">
      <dgm:prSet custT="1"/>
      <dgm:spPr/>
      <dgm:t>
        <a:bodyPr/>
        <a:lstStyle/>
        <a:p>
          <a:r>
            <a:rPr lang="en-US" sz="1800" b="1" dirty="0" err="1">
              <a:effectLst>
                <a:outerShdw blurRad="38100" dist="38100" dir="2700000" algn="tl">
                  <a:srgbClr val="000000">
                    <a:alpha val="43137"/>
                  </a:srgbClr>
                </a:outerShdw>
              </a:effectLst>
            </a:rPr>
            <a:t>Iskreno</a:t>
          </a:r>
          <a:endParaRPr lang="es-ES" sz="1800" dirty="0">
            <a:effectLst>
              <a:outerShdw blurRad="38100" dist="38100" dir="2700000" algn="tl">
                <a:srgbClr val="000000">
                  <a:alpha val="43137"/>
                </a:srgbClr>
              </a:outerShdw>
            </a:effectLst>
          </a:endParaRPr>
        </a:p>
      </dgm:t>
    </dgm:pt>
    <dgm:pt modelId="{EA50FC4C-0208-447B-A18B-E5DB7ACE34A8}" type="parTrans" cxnId="{24272D08-E834-45C2-95DE-B123B86C5611}">
      <dgm:prSet/>
      <dgm:spPr/>
      <dgm:t>
        <a:bodyPr/>
        <a:lstStyle/>
        <a:p>
          <a:endParaRPr lang="es-ES" sz="1800">
            <a:effectLst>
              <a:outerShdw blurRad="38100" dist="38100" dir="2700000" algn="tl">
                <a:srgbClr val="000000">
                  <a:alpha val="43137"/>
                </a:srgbClr>
              </a:outerShdw>
            </a:effectLst>
          </a:endParaRPr>
        </a:p>
      </dgm:t>
    </dgm:pt>
    <dgm:pt modelId="{EBC951EB-AEC6-4B84-B460-C1FD0329685B}" type="sibTrans" cxnId="{24272D08-E834-45C2-95DE-B123B86C5611}">
      <dgm:prSet custT="1"/>
      <dgm:spPr/>
      <dgm:t>
        <a:bodyPr/>
        <a:lstStyle/>
        <a:p>
          <a:endParaRPr lang="es-ES" sz="180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r>
            <a:rPr lang="en-US" sz="1800" b="1" dirty="0" err="1">
              <a:effectLst>
                <a:outerShdw blurRad="38100" dist="38100" dir="2700000" algn="tl">
                  <a:srgbClr val="000000">
                    <a:alpha val="43137"/>
                  </a:srgbClr>
                </a:outerShdw>
              </a:effectLst>
            </a:rPr>
            <a:t>Pošteno</a:t>
          </a:r>
          <a:endParaRPr lang="es-ES" sz="180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es-ES" sz="1800">
            <a:effectLst>
              <a:outerShdw blurRad="38100" dist="38100" dir="2700000" algn="tl">
                <a:srgbClr val="000000">
                  <a:alpha val="43137"/>
                </a:srgbClr>
              </a:outerShdw>
            </a:effectLst>
          </a:endParaRPr>
        </a:p>
      </dgm:t>
    </dgm:pt>
    <dgm:pt modelId="{49E7B55F-A7C0-47EA-9012-446B999A3E1A}">
      <dgm:prSet custT="1"/>
      <dgm:spPr/>
      <dgm:t>
        <a:bodyPr/>
        <a:lstStyle/>
        <a:p>
          <a:r>
            <a:rPr lang="en-US" sz="1800" b="1" dirty="0">
              <a:effectLst>
                <a:outerShdw blurRad="38100" dist="38100" dir="2700000" algn="tl">
                  <a:srgbClr val="000000">
                    <a:alpha val="43137"/>
                  </a:srgbClr>
                </a:outerShdw>
              </a:effectLst>
            </a:rPr>
            <a:t> </a:t>
          </a:r>
          <a:r>
            <a:rPr lang="hr-BA" sz="1800" b="1" dirty="0">
              <a:effectLst>
                <a:outerShdw blurRad="38100" dist="38100" dir="2700000" algn="tl">
                  <a:srgbClr val="000000">
                    <a:alpha val="43137"/>
                  </a:srgbClr>
                </a:outerShdw>
              </a:effectLst>
            </a:rPr>
            <a:t>N</a:t>
          </a:r>
          <a:r>
            <a:rPr lang="en-US" sz="1800" b="1" dirty="0" err="1">
              <a:effectLst>
                <a:outerShdw blurRad="38100" dist="38100" dir="2700000" algn="tl">
                  <a:srgbClr val="000000">
                    <a:alpha val="43137"/>
                  </a:srgbClr>
                </a:outerShdw>
              </a:effectLst>
            </a:rPr>
            <a:t>ajč</a:t>
          </a:r>
          <a:r>
            <a:rPr lang="hr-BA" sz="1800" b="1" dirty="0">
              <a:effectLst>
                <a:outerShdw blurRad="38100" dist="38100" dir="2700000" algn="tl">
                  <a:srgbClr val="000000">
                    <a:alpha val="43137"/>
                  </a:srgbClr>
                </a:outerShdw>
              </a:effectLst>
            </a:rPr>
            <a:t>išći</a:t>
          </a:r>
          <a:r>
            <a:rPr lang="en-US" sz="1800" b="1" dirty="0">
              <a:effectLst>
                <a:outerShdw blurRad="38100" dist="38100" dir="2700000" algn="tl">
                  <a:srgbClr val="000000">
                    <a:alpha val="43137"/>
                  </a:srgbClr>
                </a:outerShdw>
              </a:effectLst>
            </a:rPr>
            <a:t> </a:t>
          </a:r>
          <a:r>
            <a:rPr lang="en-US" sz="1800" b="1" dirty="0" err="1">
              <a:effectLst>
                <a:outerShdw blurRad="38100" dist="38100" dir="2700000" algn="tl">
                  <a:srgbClr val="000000">
                    <a:alpha val="43137"/>
                  </a:srgbClr>
                </a:outerShdw>
              </a:effectLst>
            </a:rPr>
            <a:t>oblik</a:t>
          </a:r>
          <a:endParaRPr lang="es-ES" sz="180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es-ES" sz="1800">
            <a:effectLst>
              <a:outerShdw blurRad="38100" dist="38100" dir="2700000" algn="tl">
                <a:srgbClr val="000000">
                  <a:alpha val="43137"/>
                </a:srgbClr>
              </a:outerShdw>
            </a:effectLst>
          </a:endParaRPr>
        </a:p>
      </dgm:t>
    </dgm:pt>
    <dgm:pt modelId="{06320EA7-06DB-4835-B4F6-8B924AC47908}">
      <dgm:prSet custT="1"/>
      <dgm:spPr/>
      <dgm:t>
        <a:bodyPr/>
        <a:lstStyle/>
        <a:p>
          <a:r>
            <a:rPr lang="en-US" sz="1800" b="1" dirty="0">
              <a:effectLst>
                <a:outerShdw blurRad="38100" dist="38100" dir="2700000" algn="tl">
                  <a:srgbClr val="000000">
                    <a:alpha val="43137"/>
                  </a:srgbClr>
                </a:outerShdw>
              </a:effectLst>
            </a:rPr>
            <a:t>U </a:t>
          </a:r>
          <a:r>
            <a:rPr lang="en-US" sz="1800" b="1" dirty="0" err="1">
              <a:effectLst>
                <a:outerShdw blurRad="38100" dist="38100" dir="2700000" algn="tl">
                  <a:srgbClr val="000000">
                    <a:alpha val="43137"/>
                  </a:srgbClr>
                </a:outerShdw>
              </a:effectLst>
            </a:rPr>
            <a:t>dobroti</a:t>
          </a:r>
          <a:endParaRPr lang="es-ES" sz="180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es-ES" sz="180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pl-PL" sz="1800" b="1" dirty="0">
              <a:effectLst>
                <a:outerShdw blurRad="38100" dist="38100" dir="2700000" algn="tl">
                  <a:srgbClr val="000000">
                    <a:alpha val="43137"/>
                  </a:srgbClr>
                </a:outerShdw>
              </a:effectLst>
            </a:rPr>
            <a:t> Što je od dobrog imena</a:t>
          </a:r>
          <a:endParaRPr lang="es-ES" sz="180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es-ES" sz="1800">
            <a:effectLst>
              <a:outerShdw blurRad="38100" dist="38100" dir="2700000" algn="tl">
                <a:srgbClr val="000000">
                  <a:alpha val="43137"/>
                </a:srgbClr>
              </a:outerShdw>
            </a:effectLst>
          </a:endParaRPr>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1141BFDF-95E8-4D91-97CE-5CCE188BFFD9}" type="pres">
      <dgm:prSet presAssocID="{B2643D6D-33A7-48E3-8C94-015EFC215074}" presName="node" presStyleLbl="node1" presStyleIdx="1" presStyleCnt="6" custScaleX="120792">
        <dgm:presLayoutVars>
          <dgm:bulletEnabled val="1"/>
        </dgm:presLayoutVars>
      </dgm:prSet>
      <dgm:spPr/>
    </dgm:pt>
    <dgm:pt modelId="{A0627442-0053-4F4F-B4CA-4D5C4565DAC1}" type="pres">
      <dgm:prSet presAssocID="{EBC951EB-AEC6-4B84-B460-C1FD0329685B}" presName="sibTrans" presStyleLbl="sibTrans2D1" presStyleIdx="1" presStyleCnt="6" custLinFactX="21260" custLinFactNeighborX="100000"/>
      <dgm:spPr/>
    </dgm:pt>
    <dgm:pt modelId="{FC2A3394-DDD4-43B7-8A17-453F6B7C347E}" type="pres">
      <dgm:prSet presAssocID="{EBC951EB-AEC6-4B84-B460-C1FD0329685B}"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24272D08-E834-45C2-95DE-B123B86C5611}" srcId="{C7A690D5-EAA0-427B-88B2-EEF082277BFC}" destId="{B2643D6D-33A7-48E3-8C94-015EFC215074}" srcOrd="1" destOrd="0" parTransId="{EA50FC4C-0208-447B-A18B-E5DB7ACE34A8}" sibTransId="{EBC951EB-AEC6-4B84-B460-C1FD0329685B}"/>
    <dgm:cxn modelId="{9F8D130C-B1BC-4BF6-898A-F95306B5DF01}" type="presOf" srcId="{B2643D6D-33A7-48E3-8C94-015EFC215074}" destId="{1141BFDF-95E8-4D91-97CE-5CCE188BFFD9}"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72A9D8CF-5501-46C3-8276-AB55A77FC7F0}" type="presOf" srcId="{EBC951EB-AEC6-4B84-B460-C1FD0329685B}" destId="{FC2A3394-DDD4-43B7-8A17-453F6B7C347E}" srcOrd="1"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46E94FDA-B81D-4DF3-AFDA-05301A31F133}" type="presOf" srcId="{EBC951EB-AEC6-4B84-B460-C1FD0329685B}" destId="{A0627442-0053-4F4F-B4CA-4D5C4565DAC1}" srcOrd="0" destOrd="0" presId="urn:microsoft.com/office/officeart/2005/8/layout/cycle2"/>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17ED4B93-6104-4D66-A83F-2F8F77AC7608}" type="presParOf" srcId="{96B1FDB1-ACF4-4840-9E2E-8D210ED07C56}" destId="{1141BFDF-95E8-4D91-97CE-5CCE188BFFD9}" srcOrd="2" destOrd="0" presId="urn:microsoft.com/office/officeart/2005/8/layout/cycle2"/>
    <dgm:cxn modelId="{0A5883D2-B23D-480E-A147-9580F351EBDD}" type="presParOf" srcId="{96B1FDB1-ACF4-4840-9E2E-8D210ED07C56}" destId="{A0627442-0053-4F4F-B4CA-4D5C4565DAC1}" srcOrd="3" destOrd="0" presId="urn:microsoft.com/office/officeart/2005/8/layout/cycle2"/>
    <dgm:cxn modelId="{8C319641-C0FA-4EEE-A322-BDBB5B62668D}" type="presParOf" srcId="{A0627442-0053-4F4F-B4CA-4D5C4565DAC1}" destId="{FC2A3394-DDD4-43B7-8A17-453F6B7C347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en-US" sz="2000" b="1" dirty="0" err="1">
              <a:solidFill>
                <a:schemeClr val="tx1"/>
              </a:solidFill>
            </a:rPr>
            <a:t>Spasenje</a:t>
          </a:r>
          <a:r>
            <a:rPr lang="en-US" sz="2000" b="1" dirty="0">
              <a:solidFill>
                <a:schemeClr val="tx1"/>
              </a:solidFill>
            </a:rPr>
            <a:t> za </a:t>
          </a:r>
          <a:r>
            <a:rPr lang="en-US" sz="2000" b="1" dirty="0" err="1">
              <a:solidFill>
                <a:schemeClr val="tx1"/>
              </a:solidFill>
            </a:rPr>
            <a:t>voljenu</a:t>
          </a:r>
          <a:r>
            <a:rPr lang="en-US" sz="2000" b="1" dirty="0">
              <a:solidFill>
                <a:schemeClr val="tx1"/>
              </a:solidFill>
            </a:rPr>
            <a:t> </a:t>
          </a:r>
          <a:r>
            <a:rPr lang="en-US" sz="2000" b="1" dirty="0" err="1">
              <a:solidFill>
                <a:schemeClr val="tx1"/>
              </a:solidFill>
            </a:rPr>
            <a:t>osobu</a:t>
          </a:r>
          <a:r>
            <a:rPr lang="en-US" sz="2000" b="1" dirty="0">
              <a:solidFill>
                <a:schemeClr val="tx1"/>
              </a:solidFill>
            </a:rPr>
            <a:t> </a:t>
          </a:r>
          <a:r>
            <a:rPr lang="en-US" sz="2000" b="1" dirty="0" err="1">
              <a:solidFill>
                <a:schemeClr val="tx1"/>
              </a:solidFill>
            </a:rPr>
            <a:t>ili</a:t>
          </a:r>
          <a:r>
            <a:rPr lang="en-US" sz="2000" b="1" dirty="0">
              <a:solidFill>
                <a:schemeClr val="tx1"/>
              </a:solidFill>
            </a:rPr>
            <a:t> </a:t>
          </a:r>
          <a:r>
            <a:rPr lang="en-US" sz="2000" b="1" dirty="0" err="1">
              <a:solidFill>
                <a:schemeClr val="tx1"/>
              </a:solidFill>
            </a:rPr>
            <a:t>prijatelja</a:t>
          </a:r>
          <a:r>
            <a:rPr lang="en-US" sz="2000" b="1" dirty="0">
              <a:solidFill>
                <a:schemeClr val="tx1"/>
              </a:solidFill>
            </a:rPr>
            <a:t> (1. Tim. 2</a:t>
          </a:r>
          <a:r>
            <a:rPr lang="hr-BA" sz="2000" b="1" dirty="0">
              <a:solidFill>
                <a:schemeClr val="tx1"/>
              </a:solidFill>
            </a:rPr>
            <a:t>,</a:t>
          </a:r>
          <a:r>
            <a:rPr lang="en-US" sz="2000" b="1" dirty="0">
              <a:solidFill>
                <a:schemeClr val="tx1"/>
              </a:solidFill>
            </a:rPr>
            <a:t>3</a:t>
          </a:r>
          <a:r>
            <a:rPr lang="hr-BA" sz="2000" b="1" dirty="0">
              <a:solidFill>
                <a:schemeClr val="tx1"/>
              </a:solidFill>
            </a:rPr>
            <a:t>.</a:t>
          </a:r>
          <a:r>
            <a:rPr lang="en-US" sz="2000" b="1" dirty="0">
              <a:solidFill>
                <a:schemeClr val="tx1"/>
              </a:solidFill>
            </a:rPr>
            <a:t>4)</a:t>
          </a:r>
          <a:r>
            <a:rPr lang="hr-BA" sz="2000" b="1" dirty="0">
              <a:solidFill>
                <a:schemeClr val="tx1"/>
              </a:solidFill>
            </a:rPr>
            <a:t>.</a:t>
          </a:r>
          <a:endParaRPr lang="es-ES" sz="2000"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en-US" sz="2000" b="1" dirty="0" err="1">
              <a:solidFill>
                <a:schemeClr val="tx1"/>
              </a:solidFill>
            </a:rPr>
            <a:t>Hrabrost</a:t>
          </a:r>
          <a:r>
            <a:rPr lang="en-US" sz="2000" b="1" dirty="0">
              <a:solidFill>
                <a:schemeClr val="tx1"/>
              </a:solidFill>
            </a:rPr>
            <a:t> da </a:t>
          </a:r>
          <a:r>
            <a:rPr lang="en-US" sz="2000" b="1" dirty="0" err="1">
              <a:solidFill>
                <a:schemeClr val="tx1"/>
              </a:solidFill>
            </a:rPr>
            <a:t>dijelimo</a:t>
          </a:r>
          <a:r>
            <a:rPr lang="en-US" sz="2000" b="1" dirty="0">
              <a:solidFill>
                <a:schemeClr val="tx1"/>
              </a:solidFill>
            </a:rPr>
            <a:t> </a:t>
          </a:r>
          <a:r>
            <a:rPr lang="en-US" sz="2000" b="1" dirty="0" err="1">
              <a:solidFill>
                <a:schemeClr val="tx1"/>
              </a:solidFill>
            </a:rPr>
            <a:t>svoju</a:t>
          </a:r>
          <a:r>
            <a:rPr lang="en-US" sz="2000" b="1" dirty="0">
              <a:solidFill>
                <a:schemeClr val="tx1"/>
              </a:solidFill>
            </a:rPr>
            <a:t> </a:t>
          </a:r>
          <a:r>
            <a:rPr lang="en-US" sz="2000" b="1" dirty="0" err="1">
              <a:solidFill>
                <a:schemeClr val="tx1"/>
              </a:solidFill>
            </a:rPr>
            <a:t>vjeru</a:t>
          </a:r>
          <a:r>
            <a:rPr lang="en-US" sz="2000" b="1" dirty="0">
              <a:solidFill>
                <a:schemeClr val="tx1"/>
              </a:solidFill>
            </a:rPr>
            <a:t> (</a:t>
          </a:r>
          <a:r>
            <a:rPr lang="en-US" sz="2000" b="1" dirty="0" err="1">
              <a:solidFill>
                <a:schemeClr val="tx1"/>
              </a:solidFill>
            </a:rPr>
            <a:t>Otk</a:t>
          </a:r>
          <a:r>
            <a:rPr lang="hr-BA" sz="2000" b="1" dirty="0">
              <a:solidFill>
                <a:schemeClr val="tx1"/>
              </a:solidFill>
            </a:rPr>
            <a:t>.</a:t>
          </a:r>
          <a:r>
            <a:rPr lang="en-US" sz="2000" b="1" dirty="0">
              <a:solidFill>
                <a:schemeClr val="tx1"/>
              </a:solidFill>
            </a:rPr>
            <a:t> 22</a:t>
          </a:r>
          <a:r>
            <a:rPr lang="hr-BA" sz="2000" b="1" dirty="0">
              <a:solidFill>
                <a:schemeClr val="tx1"/>
              </a:solidFill>
            </a:rPr>
            <a:t>,</a:t>
          </a:r>
          <a:r>
            <a:rPr lang="en-US" sz="2000" b="1" dirty="0">
              <a:solidFill>
                <a:schemeClr val="tx1"/>
              </a:solidFill>
            </a:rPr>
            <a:t>17)</a:t>
          </a:r>
          <a:r>
            <a:rPr lang="hr-BA" sz="2000" b="1" dirty="0">
              <a:solidFill>
                <a:schemeClr val="tx1"/>
              </a:solidFill>
            </a:rPr>
            <a:t>.</a:t>
          </a:r>
          <a:endParaRPr lang="es-ES" sz="2000" dirty="0">
            <a:solidFill>
              <a:schemeClr val="tx1"/>
            </a:solidFill>
          </a:endParaRP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en-US" sz="2000" b="1" dirty="0" err="1">
              <a:solidFill>
                <a:schemeClr val="tx1"/>
              </a:solidFill>
            </a:rPr>
            <a:t>Oprost</a:t>
          </a:r>
          <a:r>
            <a:rPr lang="en-US" sz="2000" b="1" dirty="0">
              <a:solidFill>
                <a:schemeClr val="tx1"/>
              </a:solidFill>
            </a:rPr>
            <a:t> </a:t>
          </a:r>
          <a:r>
            <a:rPr lang="en-US" sz="2000" b="1" dirty="0" err="1">
              <a:solidFill>
                <a:schemeClr val="tx1"/>
              </a:solidFill>
            </a:rPr>
            <a:t>kad</a:t>
          </a:r>
          <a:r>
            <a:rPr lang="en-US" sz="2000" b="1" dirty="0">
              <a:solidFill>
                <a:schemeClr val="tx1"/>
              </a:solidFill>
            </a:rPr>
            <a:t> </a:t>
          </a:r>
          <a:r>
            <a:rPr lang="en-US" sz="2000" b="1" dirty="0" err="1">
              <a:solidFill>
                <a:schemeClr val="tx1"/>
              </a:solidFill>
            </a:rPr>
            <a:t>priznajemo</a:t>
          </a:r>
          <a:r>
            <a:rPr lang="en-US" sz="2000" b="1" dirty="0">
              <a:solidFill>
                <a:schemeClr val="tx1"/>
              </a:solidFill>
            </a:rPr>
            <a:t> </a:t>
          </a:r>
          <a:r>
            <a:rPr lang="en-US" sz="2000" b="1" dirty="0" err="1">
              <a:solidFill>
                <a:schemeClr val="tx1"/>
              </a:solidFill>
            </a:rPr>
            <a:t>i</a:t>
          </a:r>
          <a:r>
            <a:rPr lang="en-US" sz="2000" b="1" dirty="0">
              <a:solidFill>
                <a:schemeClr val="tx1"/>
              </a:solidFill>
            </a:rPr>
            <a:t> </a:t>
          </a:r>
          <a:r>
            <a:rPr lang="en-US" sz="2000" b="1" dirty="0" err="1">
              <a:solidFill>
                <a:schemeClr val="tx1"/>
              </a:solidFill>
            </a:rPr>
            <a:t>odustanemo</a:t>
          </a:r>
          <a:r>
            <a:rPr lang="en-US" sz="2000" b="1" dirty="0">
              <a:solidFill>
                <a:schemeClr val="tx1"/>
              </a:solidFill>
            </a:rPr>
            <a:t> od </a:t>
          </a:r>
          <a:r>
            <a:rPr lang="en-US" sz="2000" b="1" dirty="0" err="1">
              <a:solidFill>
                <a:schemeClr val="tx1"/>
              </a:solidFill>
            </a:rPr>
            <a:t>nepravde</a:t>
          </a:r>
          <a:r>
            <a:rPr lang="en-US" sz="2000" b="1" dirty="0">
              <a:solidFill>
                <a:schemeClr val="tx1"/>
              </a:solidFill>
            </a:rPr>
            <a:t> (1. Ivan</a:t>
          </a:r>
          <a:r>
            <a:rPr lang="hr-BA" sz="2000" b="1" dirty="0">
              <a:solidFill>
                <a:schemeClr val="tx1"/>
              </a:solidFill>
            </a:rPr>
            <a:t>.</a:t>
          </a:r>
          <a:r>
            <a:rPr lang="en-US" sz="2000" b="1" dirty="0">
              <a:solidFill>
                <a:schemeClr val="tx1"/>
              </a:solidFill>
            </a:rPr>
            <a:t> 1</a:t>
          </a:r>
          <a:r>
            <a:rPr lang="hr-BA" sz="2000" b="1" dirty="0">
              <a:solidFill>
                <a:schemeClr val="tx1"/>
              </a:solidFill>
            </a:rPr>
            <a:t>,</a:t>
          </a:r>
          <a:r>
            <a:rPr lang="en-US" sz="2000" b="1" dirty="0">
              <a:solidFill>
                <a:schemeClr val="tx1"/>
              </a:solidFill>
            </a:rPr>
            <a:t>9)</a:t>
          </a:r>
          <a:r>
            <a:rPr lang="hr-BA" sz="2000" b="1" dirty="0">
              <a:solidFill>
                <a:schemeClr val="tx1"/>
              </a:solidFill>
            </a:rPr>
            <a:t>.</a:t>
          </a:r>
          <a:endParaRPr lang="es-ES" sz="2000" dirty="0">
            <a:solidFill>
              <a:schemeClr val="tx1"/>
            </a:solidFill>
          </a:endParaRP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en-US" sz="2000" b="1" dirty="0" err="1">
              <a:solidFill>
                <a:schemeClr val="tx1"/>
              </a:solidFill>
            </a:rPr>
            <a:t>Snaga</a:t>
          </a:r>
          <a:r>
            <a:rPr lang="en-US" sz="2000" b="1" dirty="0">
              <a:solidFill>
                <a:schemeClr val="tx1"/>
              </a:solidFill>
            </a:rPr>
            <a:t> za </a:t>
          </a:r>
          <a:r>
            <a:rPr lang="en-US" sz="2000" b="1" dirty="0" err="1">
              <a:solidFill>
                <a:schemeClr val="tx1"/>
              </a:solidFill>
            </a:rPr>
            <a:t>poslušnost</a:t>
          </a:r>
          <a:r>
            <a:rPr lang="en-US" sz="2000" b="1" dirty="0">
              <a:solidFill>
                <a:schemeClr val="tx1"/>
              </a:solidFill>
            </a:rPr>
            <a:t> </a:t>
          </a:r>
          <a:r>
            <a:rPr lang="en-US" sz="2000" b="1" dirty="0" err="1">
              <a:solidFill>
                <a:schemeClr val="tx1"/>
              </a:solidFill>
            </a:rPr>
            <a:t>Božjim</a:t>
          </a:r>
          <a:r>
            <a:rPr lang="en-US" sz="2000" b="1" dirty="0">
              <a:solidFill>
                <a:schemeClr val="tx1"/>
              </a:solidFill>
            </a:rPr>
            <a:t> </a:t>
          </a:r>
          <a:r>
            <a:rPr lang="en-US" sz="2000" b="1" dirty="0" err="1">
              <a:solidFill>
                <a:schemeClr val="tx1"/>
              </a:solidFill>
            </a:rPr>
            <a:t>zapovijedima</a:t>
          </a:r>
          <a:r>
            <a:rPr lang="en-US" sz="2000" b="1" dirty="0">
              <a:solidFill>
                <a:schemeClr val="tx1"/>
              </a:solidFill>
            </a:rPr>
            <a:t> (Heb. 13</a:t>
          </a:r>
          <a:r>
            <a:rPr lang="hr-BA" sz="2000" b="1" dirty="0">
              <a:solidFill>
                <a:schemeClr val="tx1"/>
              </a:solidFill>
            </a:rPr>
            <a:t>,</a:t>
          </a:r>
          <a:r>
            <a:rPr lang="en-US" sz="2000" b="1" dirty="0">
              <a:solidFill>
                <a:schemeClr val="tx1"/>
              </a:solidFill>
            </a:rPr>
            <a:t>20,</a:t>
          </a:r>
          <a:r>
            <a:rPr lang="hr-BA" sz="2000" b="1" dirty="0">
              <a:solidFill>
                <a:schemeClr val="tx1"/>
              </a:solidFill>
            </a:rPr>
            <a:t>.</a:t>
          </a:r>
          <a:r>
            <a:rPr lang="en-US" sz="2000" b="1" dirty="0">
              <a:solidFill>
                <a:schemeClr val="tx1"/>
              </a:solidFill>
            </a:rPr>
            <a:t>21)</a:t>
          </a:r>
          <a:r>
            <a:rPr lang="hr-BA" sz="2000" b="1" dirty="0">
              <a:solidFill>
                <a:schemeClr val="tx1"/>
              </a:solidFill>
            </a:rPr>
            <a:t>.</a:t>
          </a:r>
          <a:endParaRPr lang="es-ES" sz="2000" dirty="0">
            <a:solidFill>
              <a:schemeClr val="tx1"/>
            </a:solidFill>
          </a:endParaRP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pl-PL" sz="2000" b="1" dirty="0">
              <a:effectLst>
                <a:outerShdw blurRad="38100" dist="38100" dir="2700000" algn="tl">
                  <a:srgbClr val="000000">
                    <a:alpha val="43137"/>
                  </a:srgbClr>
                </a:outerShdw>
              </a:effectLst>
            </a:rPr>
            <a:t>Ljubav prema onima koji nas mrze i zlostavljaju (Mtatej 5,44)</a:t>
          </a:r>
          <a:r>
            <a:rPr lang="hr-BA"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pl-PL" sz="2000" b="1" dirty="0">
              <a:effectLst>
                <a:outerShdw blurRad="38100" dist="38100" dir="2700000" algn="tl">
                  <a:srgbClr val="000000">
                    <a:alpha val="43137"/>
                  </a:srgbClr>
                </a:outerShdw>
              </a:effectLst>
            </a:rPr>
            <a:t>Mudrost za izazovne situacije (Jakov 1,5</a:t>
          </a:r>
          <a:r>
            <a:rPr lang="en" sz="2000" b="1" dirty="0">
              <a:effectLst>
                <a:outerShdw blurRad="38100" dist="38100" dir="2700000" algn="tl">
                  <a:srgbClr val="000000">
                    <a:alpha val="43137"/>
                  </a:srgbClr>
                </a:outerShdw>
              </a:effectLst>
            </a:rPr>
            <a:t>)</a:t>
          </a:r>
          <a:r>
            <a:rPr lang="hr-BA"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en-US" sz="2000" b="1" dirty="0" err="1">
              <a:effectLst>
                <a:outerShdw blurRad="38100" dist="38100" dir="2700000" algn="tl">
                  <a:srgbClr val="000000">
                    <a:alpha val="43137"/>
                  </a:srgbClr>
                </a:outerShdw>
              </a:effectLst>
            </a:rPr>
            <a:t>Razumijevanje</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istine</a:t>
          </a:r>
          <a:r>
            <a:rPr lang="en-US" sz="2000" b="1" dirty="0">
              <a:effectLst>
                <a:outerShdw blurRad="38100" dist="38100" dir="2700000" algn="tl">
                  <a:srgbClr val="000000">
                    <a:alpha val="43137"/>
                  </a:srgbClr>
                </a:outerShdw>
              </a:effectLst>
            </a:rPr>
            <a:t> u </a:t>
          </a:r>
          <a:r>
            <a:rPr lang="en-US" sz="2000" b="1" dirty="0" err="1">
              <a:effectLst>
                <a:outerShdw blurRad="38100" dist="38100" dir="2700000" algn="tl">
                  <a:srgbClr val="000000">
                    <a:alpha val="43137"/>
                  </a:srgbClr>
                </a:outerShdw>
              </a:effectLst>
            </a:rPr>
            <a:t>Božjoj</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Riječi</a:t>
          </a:r>
          <a:r>
            <a:rPr lang="en-US" sz="2000" b="1" dirty="0">
              <a:effectLst>
                <a:outerShdw blurRad="38100" dist="38100" dir="2700000" algn="tl">
                  <a:srgbClr val="000000">
                    <a:alpha val="43137"/>
                  </a:srgbClr>
                </a:outerShdw>
              </a:effectLst>
            </a:rPr>
            <a:t> (Ivan 8</a:t>
          </a:r>
          <a:r>
            <a:rPr lang="hr-BA" sz="2000" b="1" dirty="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32).</a:t>
          </a:r>
          <a:endParaRPr lang="es-ES" sz="2000" dirty="0">
            <a:effectLst>
              <a:outerShdw blurRad="38100" dist="38100" dir="2700000" algn="tl">
                <a:srgbClr val="000000">
                  <a:alpha val="43137"/>
                </a:srgbClr>
              </a:outerShdw>
            </a:effectLst>
          </a:endParaRP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35361">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60785" y="14060"/>
          <a:ext cx="3312904" cy="5219979"/>
        </a:xfrm>
        <a:prstGeom prst="round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822580" y="29994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dirty="0" err="1"/>
            <a:t>Imat</a:t>
          </a:r>
          <a:r>
            <a:rPr lang="en-US" sz="1800" b="1" kern="1200" dirty="0"/>
            <a:t> </a:t>
          </a:r>
          <a:r>
            <a:rPr lang="en-US" sz="1800" b="1" kern="1200" dirty="0" err="1"/>
            <a:t>ćemo</a:t>
          </a:r>
          <a:r>
            <a:rPr lang="en-US" sz="1800" b="1" kern="1200" dirty="0"/>
            <a:t> </a:t>
          </a:r>
          <a:r>
            <a:rPr lang="en-US" sz="1800" b="1" kern="1200" dirty="0" err="1"/>
            <a:t>fizičko</a:t>
          </a:r>
          <a:r>
            <a:rPr lang="en-US" sz="1800" b="1" kern="1200" dirty="0"/>
            <a:t> </a:t>
          </a:r>
          <a:r>
            <a:rPr lang="en-US" sz="1800" b="1" kern="1200" dirty="0" err="1"/>
            <a:t>tijelo</a:t>
          </a:r>
          <a:r>
            <a:rPr lang="en-US" sz="1800" b="1" kern="1200" dirty="0"/>
            <a:t>, a </a:t>
          </a:r>
          <a:r>
            <a:rPr lang="en-US" sz="1800" b="1" kern="1200" dirty="0" err="1"/>
            <a:t>naše</a:t>
          </a:r>
          <a:r>
            <a:rPr lang="en-US" sz="1800" b="1" kern="1200" dirty="0"/>
            <a:t> </a:t>
          </a:r>
          <a:r>
            <a:rPr lang="en-US" sz="1800" b="1" kern="1200" dirty="0" err="1"/>
            <a:t>će</a:t>
          </a:r>
          <a:r>
            <a:rPr lang="en-US" sz="1800" b="1" kern="1200" dirty="0"/>
            <a:t> </a:t>
          </a:r>
          <a:r>
            <a:rPr lang="en-US" sz="1800" b="1" kern="1200" dirty="0" err="1"/>
            <a:t>oči</a:t>
          </a:r>
          <a:r>
            <a:rPr lang="en-US" sz="1800" b="1" kern="1200" dirty="0"/>
            <a:t> </a:t>
          </a:r>
          <a:r>
            <a:rPr lang="en-US" sz="1800" b="1" kern="1200" dirty="0" err="1"/>
            <a:t>vidjeti</a:t>
          </a:r>
          <a:r>
            <a:rPr lang="en-US" sz="1800" b="1" kern="1200" dirty="0"/>
            <a:t> Boga.                               (Job 19</a:t>
          </a:r>
          <a:r>
            <a:rPr lang="hr-BA" sz="1800" b="1" kern="1200" dirty="0"/>
            <a:t>,</a:t>
          </a:r>
          <a:r>
            <a:rPr lang="en-US" sz="1800" b="1" kern="1200" dirty="0"/>
            <a:t>25-27)</a:t>
          </a:r>
          <a:r>
            <a:rPr lang="hr-BA" sz="1800" b="1" kern="1200" dirty="0"/>
            <a:t>.</a:t>
          </a:r>
          <a:endParaRPr lang="es-ES" sz="1800" kern="1200" dirty="0"/>
        </a:p>
      </dsp:txBody>
      <dsp:txXfrm>
        <a:off x="3822580" y="29994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18703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en-US" sz="1800" b="1" kern="1200" dirty="0" err="1"/>
            <a:t>Naše</a:t>
          </a:r>
          <a:r>
            <a:rPr lang="en-US" sz="1800" b="1" kern="1200" dirty="0"/>
            <a:t> </a:t>
          </a:r>
          <a:r>
            <a:rPr lang="en-US" sz="1800" b="1" kern="1200" dirty="0" err="1"/>
            <a:t>će</a:t>
          </a:r>
          <a:r>
            <a:rPr lang="en-US" sz="1800" b="1" kern="1200" dirty="0"/>
            <a:t> </a:t>
          </a:r>
          <a:r>
            <a:rPr lang="en-US" sz="1800" b="1" kern="1200" dirty="0" err="1"/>
            <a:t>tijelo</a:t>
          </a:r>
          <a:r>
            <a:rPr lang="en-US" sz="1800" b="1" kern="1200" dirty="0"/>
            <a:t> </a:t>
          </a:r>
          <a:r>
            <a:rPr lang="en-US" sz="1800" b="1" kern="1200" dirty="0" err="1"/>
            <a:t>biti</a:t>
          </a:r>
          <a:r>
            <a:rPr lang="en-US" sz="1800" b="1" kern="1200" dirty="0"/>
            <a:t> </a:t>
          </a:r>
          <a:r>
            <a:rPr lang="en-US" sz="1800" b="1" kern="1200" dirty="0" err="1"/>
            <a:t>besmrtno</a:t>
          </a:r>
          <a:r>
            <a:rPr lang="en-US" sz="1800" b="1" kern="1200" dirty="0"/>
            <a:t> </a:t>
          </a:r>
          <a:r>
            <a:rPr lang="hr-BA" sz="1800" b="1" kern="1200" dirty="0"/>
            <a:t>    </a:t>
          </a:r>
          <a:r>
            <a:rPr lang="en-US" sz="1800" b="1" kern="1200" dirty="0" err="1"/>
            <a:t>i</a:t>
          </a:r>
          <a:r>
            <a:rPr lang="en-US" sz="1800" b="1" kern="1200" dirty="0"/>
            <a:t> </a:t>
          </a:r>
          <a:r>
            <a:rPr lang="en-US" sz="1800" b="1" kern="1200" dirty="0" err="1"/>
            <a:t>neiskvarljivo</a:t>
          </a:r>
          <a:r>
            <a:rPr lang="en-US" sz="1800" b="1" kern="1200" dirty="0"/>
            <a:t> </a:t>
          </a:r>
          <a:r>
            <a:rPr lang="hr-BA" sz="1800" b="1" kern="1200" dirty="0"/>
            <a:t>   </a:t>
          </a:r>
          <a:r>
            <a:rPr lang="en-US" sz="1800" b="1" kern="1200" dirty="0"/>
            <a:t>(1</a:t>
          </a:r>
          <a:r>
            <a:rPr lang="hr-BA" sz="1800" b="1" kern="1200" dirty="0"/>
            <a:t>.</a:t>
          </a:r>
          <a:r>
            <a:rPr lang="en-US" sz="1800" b="1" kern="1200" dirty="0"/>
            <a:t> Kor. 15</a:t>
          </a:r>
          <a:r>
            <a:rPr lang="hr-BA" sz="1800" b="1" kern="1200" dirty="0"/>
            <a:t>,</a:t>
          </a:r>
          <a:r>
            <a:rPr lang="en-US" sz="1800" b="1" kern="1200" dirty="0"/>
            <a:t>42-44</a:t>
          </a:r>
          <a:r>
            <a:rPr lang="hr-BA" sz="1800" b="1" kern="1200" dirty="0"/>
            <a:t>.</a:t>
          </a:r>
          <a:r>
            <a:rPr lang="en-US" sz="1800" b="1" kern="1200" dirty="0"/>
            <a:t>50-54)</a:t>
          </a:r>
          <a:r>
            <a:rPr lang="hr-BA" sz="1800" b="1" kern="1200" dirty="0"/>
            <a:t>.</a:t>
          </a:r>
          <a:endParaRPr lang="es-ES" sz="1800" kern="1200" dirty="0"/>
        </a:p>
      </dsp:txBody>
      <dsp:txXfrm>
        <a:off x="3822580" y="2187034"/>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n-US" sz="1800" b="1" kern="1200" dirty="0"/>
            <a:t>Bit </a:t>
          </a:r>
          <a:r>
            <a:rPr lang="en-US" sz="1800" b="1" kern="1200" dirty="0" err="1"/>
            <a:t>ćemo</a:t>
          </a:r>
          <a:r>
            <a:rPr lang="en-US" sz="1800" b="1" kern="1200" dirty="0"/>
            <a:t> </a:t>
          </a:r>
          <a:r>
            <a:rPr lang="en-US" sz="1800" b="1" kern="1200" dirty="0" err="1"/>
            <a:t>proslavljeni</a:t>
          </a:r>
          <a:r>
            <a:rPr lang="en-US" sz="1800" b="1" kern="1200" dirty="0"/>
            <a:t> (Kol</a:t>
          </a:r>
          <a:r>
            <a:rPr lang="hr-BA" sz="1800" b="1" kern="1200" dirty="0"/>
            <a:t>.</a:t>
          </a:r>
          <a:r>
            <a:rPr lang="en-US" sz="1800" b="1" kern="1200" dirty="0"/>
            <a:t> 3</a:t>
          </a:r>
          <a:r>
            <a:rPr lang="hr-BA" sz="1800" b="1" kern="1200" dirty="0"/>
            <a:t>,</a:t>
          </a:r>
          <a:r>
            <a:rPr lang="en-US" sz="1800" b="1" kern="1200" dirty="0"/>
            <a:t>4; </a:t>
          </a:r>
          <a:br>
            <a:rPr lang="en-US" sz="1800" b="1" kern="1200" dirty="0"/>
          </a:br>
          <a:r>
            <a:rPr lang="en-US" sz="1800" b="1" kern="1200" dirty="0"/>
            <a:t>Fil</a:t>
          </a:r>
          <a:r>
            <a:rPr lang="hr-BA" sz="1800" b="1" kern="1200" dirty="0"/>
            <a:t>ip</a:t>
          </a:r>
          <a:r>
            <a:rPr lang="en-US" sz="1800" b="1" kern="1200" dirty="0"/>
            <a:t>. 3</a:t>
          </a:r>
          <a:r>
            <a:rPr lang="hr-BA" sz="1800" b="1" kern="1200" dirty="0"/>
            <a:t>,</a:t>
          </a:r>
          <a:r>
            <a:rPr lang="en-US" sz="1800" b="1" kern="1200" dirty="0"/>
            <a:t>21)</a:t>
          </a:r>
          <a:r>
            <a:rPr lang="hr-BA" sz="1800" b="1" kern="1200" dirty="0"/>
            <a:t>.</a:t>
          </a:r>
          <a:endParaRPr lang="es-ES" sz="1800" kern="1200" dirty="0"/>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U </a:t>
          </a:r>
          <a:r>
            <a:rPr lang="en-US" sz="1800" b="1" kern="1200" dirty="0" err="1">
              <a:effectLst>
                <a:outerShdw blurRad="38100" dist="38100" dir="2700000" algn="tl">
                  <a:srgbClr val="000000">
                    <a:alpha val="43137"/>
                  </a:srgbClr>
                </a:outerShdw>
              </a:effectLst>
            </a:rPr>
            <a:t>onome</a:t>
          </a:r>
          <a:r>
            <a:rPr lang="en-US" sz="1800" b="1" kern="1200" dirty="0">
              <a:effectLst>
                <a:outerShdw blurRad="38100" dist="38100" dir="2700000" algn="tl">
                  <a:srgbClr val="000000">
                    <a:alpha val="43137"/>
                  </a:srgbClr>
                </a:outerShdw>
              </a:effectLst>
            </a:rPr>
            <a:t> </a:t>
          </a:r>
          <a:r>
            <a:rPr lang="en-US" sz="1800" b="1" kern="1200" dirty="0" err="1">
              <a:effectLst>
                <a:outerShdw blurRad="38100" dist="38100" dir="2700000" algn="tl">
                  <a:srgbClr val="000000">
                    <a:alpha val="43137"/>
                  </a:srgbClr>
                </a:outerShdw>
              </a:effectLst>
            </a:rPr>
            <a:t>što</a:t>
          </a:r>
          <a:r>
            <a:rPr lang="en-US" sz="1800" b="1" kern="1200" dirty="0">
              <a:effectLst>
                <a:outerShdw blurRad="38100" dist="38100" dir="2700000" algn="tl">
                  <a:srgbClr val="000000">
                    <a:alpha val="43137"/>
                  </a:srgbClr>
                </a:outerShdw>
              </a:effectLst>
            </a:rPr>
            <a:t> je </a:t>
          </a:r>
          <a:r>
            <a:rPr lang="en-US" sz="1800" b="1" kern="1200" dirty="0" err="1">
              <a:effectLst>
                <a:outerShdw blurRad="38100" dist="38100" dir="2700000" algn="tl">
                  <a:srgbClr val="000000">
                    <a:alpha val="43137"/>
                  </a:srgbClr>
                </a:outerShdw>
              </a:effectLst>
            </a:rPr>
            <a:t>istina</a:t>
          </a:r>
          <a:endParaRPr lang="es-ES" sz="1800" kern="120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39595" y="968863"/>
          <a:ext cx="245021"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3344212" y="1039518"/>
        <a:ext cx="171515" cy="265470"/>
      </dsp:txXfrm>
    </dsp:sp>
    <dsp:sp modelId="{1141BFDF-95E8-4D91-97CE-5CCE188BFFD9}">
      <dsp:nvSpPr>
        <dsp:cNvPr id="0" name=""/>
        <dsp:cNvSpPr/>
      </dsp:nvSpPr>
      <dsp:spPr>
        <a:xfrm>
          <a:off x="3555836" y="985647"/>
          <a:ext cx="1583539" cy="131096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effectLst>
                <a:outerShdw blurRad="38100" dist="38100" dir="2700000" algn="tl">
                  <a:srgbClr val="000000">
                    <a:alpha val="43137"/>
                  </a:srgbClr>
                </a:outerShdw>
              </a:effectLst>
            </a:rPr>
            <a:t>Iskreno</a:t>
          </a:r>
          <a:endParaRPr lang="es-ES" sz="1800" kern="1200" dirty="0">
            <a:effectLst>
              <a:outerShdw blurRad="38100" dist="38100" dir="2700000" algn="tl">
                <a:srgbClr val="000000">
                  <a:alpha val="43137"/>
                </a:srgbClr>
              </a:outerShdw>
            </a:effectLst>
          </a:endParaRPr>
        </a:p>
      </dsp:txBody>
      <dsp:txXfrm>
        <a:off x="3787740" y="1177633"/>
        <a:ext cx="1119731" cy="926991"/>
      </dsp:txXfrm>
    </dsp:sp>
    <dsp:sp modelId="{A0627442-0053-4F4F-B4CA-4D5C4565DAC1}">
      <dsp:nvSpPr>
        <dsp:cNvPr id="0" name=""/>
        <dsp:cNvSpPr/>
      </dsp:nvSpPr>
      <dsp:spPr>
        <a:xfrm rot="5400000">
          <a:off x="4596057"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648355"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effectLst>
                <a:outerShdw blurRad="38100" dist="38100" dir="2700000" algn="tl">
                  <a:srgbClr val="000000">
                    <a:alpha val="43137"/>
                  </a:srgbClr>
                </a:outerShdw>
              </a:effectLst>
            </a:rPr>
            <a:t>Pošteno</a:t>
          </a:r>
          <a:endParaRPr lang="es-ES" sz="1800" kern="120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 </a:t>
          </a:r>
          <a:r>
            <a:rPr lang="hr-BA" sz="1800" b="1" kern="1200" dirty="0">
              <a:effectLst>
                <a:outerShdw blurRad="38100" dist="38100" dir="2700000" algn="tl">
                  <a:srgbClr val="000000">
                    <a:alpha val="43137"/>
                  </a:srgbClr>
                </a:outerShdw>
              </a:effectLst>
            </a:rPr>
            <a:t>N</a:t>
          </a:r>
          <a:r>
            <a:rPr lang="en-US" sz="1800" b="1" kern="1200" dirty="0" err="1">
              <a:effectLst>
                <a:outerShdw blurRad="38100" dist="38100" dir="2700000" algn="tl">
                  <a:srgbClr val="000000">
                    <a:alpha val="43137"/>
                  </a:srgbClr>
                </a:outerShdw>
              </a:effectLst>
            </a:rPr>
            <a:t>ajč</a:t>
          </a:r>
          <a:r>
            <a:rPr lang="hr-BA" sz="1800" b="1" kern="1200" dirty="0">
              <a:effectLst>
                <a:outerShdw blurRad="38100" dist="38100" dir="2700000" algn="tl">
                  <a:srgbClr val="000000">
                    <a:alpha val="43137"/>
                  </a:srgbClr>
                </a:outerShdw>
              </a:effectLst>
            </a:rPr>
            <a:t>išći</a:t>
          </a:r>
          <a:r>
            <a:rPr lang="en-US" sz="1800" b="1" kern="1200" dirty="0">
              <a:effectLst>
                <a:outerShdw blurRad="38100" dist="38100" dir="2700000" algn="tl">
                  <a:srgbClr val="000000">
                    <a:alpha val="43137"/>
                  </a:srgbClr>
                </a:outerShdw>
              </a:effectLst>
            </a:rPr>
            <a:t> </a:t>
          </a:r>
          <a:r>
            <a:rPr lang="en-US" sz="1800" b="1" kern="1200" dirty="0" err="1">
              <a:effectLst>
                <a:outerShdw blurRad="38100" dist="38100" dir="2700000" algn="tl">
                  <a:srgbClr val="000000">
                    <a:alpha val="43137"/>
                  </a:srgbClr>
                </a:outerShdw>
              </a:effectLst>
            </a:rPr>
            <a:t>oblik</a:t>
          </a:r>
          <a:endParaRPr lang="es-ES" sz="1800" kern="120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00000">
          <a:off x="1612881" y="3963075"/>
          <a:ext cx="248565"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1682455" y="4070207"/>
        <a:ext cx="173996" cy="265470"/>
      </dsp:txXfrm>
    </dsp:sp>
    <dsp:sp modelId="{8A77F301-51BC-4CD4-9F81-E28C0D908C54}">
      <dsp:nvSpPr>
        <dsp:cNvPr id="0" name=""/>
        <dsp:cNvSpPr/>
      </dsp:nvSpPr>
      <dsp:spPr>
        <a:xfrm>
          <a:off x="145769" y="2954450"/>
          <a:ext cx="1583539" cy="131096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U </a:t>
          </a:r>
          <a:r>
            <a:rPr lang="en-US" sz="1800" b="1" kern="1200" dirty="0" err="1">
              <a:effectLst>
                <a:outerShdw blurRad="38100" dist="38100" dir="2700000" algn="tl">
                  <a:srgbClr val="000000">
                    <a:alpha val="43137"/>
                  </a:srgbClr>
                </a:outerShdw>
              </a:effectLst>
            </a:rPr>
            <a:t>dobroti</a:t>
          </a:r>
          <a:endParaRPr lang="es-ES" sz="1800" kern="1200" dirty="0">
            <a:effectLst>
              <a:outerShdw blurRad="38100" dist="38100" dir="2700000" algn="tl">
                <a:srgbClr val="000000">
                  <a:alpha val="43137"/>
                </a:srgbClr>
              </a:outerShdw>
            </a:effectLst>
          </a:endParaRPr>
        </a:p>
      </dsp:txBody>
      <dsp:txXfrm>
        <a:off x="377673" y="3146436"/>
        <a:ext cx="1119731" cy="926991"/>
      </dsp:txXfrm>
    </dsp:sp>
    <dsp:sp modelId="{D014681F-0BDE-494B-BF50-85790A42B6FB}">
      <dsp:nvSpPr>
        <dsp:cNvPr id="0" name=""/>
        <dsp:cNvSpPr/>
      </dsp:nvSpPr>
      <dsp:spPr>
        <a:xfrm rot="16200000">
          <a:off x="360097" y="2414173"/>
          <a:ext cx="34865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12395" y="2554961"/>
        <a:ext cx="244058"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b="1" kern="1200" dirty="0">
              <a:effectLst>
                <a:outerShdw blurRad="38100" dist="38100" dir="2700000" algn="tl">
                  <a:srgbClr val="000000">
                    <a:alpha val="43137"/>
                  </a:srgbClr>
                </a:outerShdw>
              </a:effectLst>
            </a:rPr>
            <a:t> Što je od dobrog imena</a:t>
          </a:r>
          <a:endParaRPr lang="es-ES" sz="1800" kern="120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Spasenje</a:t>
          </a:r>
          <a:r>
            <a:rPr lang="en-US" sz="2000" b="1" kern="1200" dirty="0">
              <a:solidFill>
                <a:schemeClr val="tx1"/>
              </a:solidFill>
            </a:rPr>
            <a:t> za </a:t>
          </a:r>
          <a:r>
            <a:rPr lang="en-US" sz="2000" b="1" kern="1200" dirty="0" err="1">
              <a:solidFill>
                <a:schemeClr val="tx1"/>
              </a:solidFill>
            </a:rPr>
            <a:t>voljenu</a:t>
          </a:r>
          <a:r>
            <a:rPr lang="en-US" sz="2000" b="1" kern="1200" dirty="0">
              <a:solidFill>
                <a:schemeClr val="tx1"/>
              </a:solidFill>
            </a:rPr>
            <a:t> </a:t>
          </a:r>
          <a:r>
            <a:rPr lang="en-US" sz="2000" b="1" kern="1200" dirty="0" err="1">
              <a:solidFill>
                <a:schemeClr val="tx1"/>
              </a:solidFill>
            </a:rPr>
            <a:t>osobu</a:t>
          </a:r>
          <a:r>
            <a:rPr lang="en-US" sz="2000" b="1" kern="1200" dirty="0">
              <a:solidFill>
                <a:schemeClr val="tx1"/>
              </a:solidFill>
            </a:rPr>
            <a:t> </a:t>
          </a:r>
          <a:r>
            <a:rPr lang="en-US" sz="2000" b="1" kern="1200" dirty="0" err="1">
              <a:solidFill>
                <a:schemeClr val="tx1"/>
              </a:solidFill>
            </a:rPr>
            <a:t>ili</a:t>
          </a:r>
          <a:r>
            <a:rPr lang="en-US" sz="2000" b="1" kern="1200" dirty="0">
              <a:solidFill>
                <a:schemeClr val="tx1"/>
              </a:solidFill>
            </a:rPr>
            <a:t> </a:t>
          </a:r>
          <a:r>
            <a:rPr lang="en-US" sz="2000" b="1" kern="1200" dirty="0" err="1">
              <a:solidFill>
                <a:schemeClr val="tx1"/>
              </a:solidFill>
            </a:rPr>
            <a:t>prijatelja</a:t>
          </a:r>
          <a:r>
            <a:rPr lang="en-US" sz="2000" b="1" kern="1200" dirty="0">
              <a:solidFill>
                <a:schemeClr val="tx1"/>
              </a:solidFill>
            </a:rPr>
            <a:t> (1. Tim. 2</a:t>
          </a:r>
          <a:r>
            <a:rPr lang="hr-BA" sz="2000" b="1" kern="1200" dirty="0">
              <a:solidFill>
                <a:schemeClr val="tx1"/>
              </a:solidFill>
            </a:rPr>
            <a:t>,</a:t>
          </a:r>
          <a:r>
            <a:rPr lang="en-US" sz="2000" b="1" kern="1200" dirty="0">
              <a:solidFill>
                <a:schemeClr val="tx1"/>
              </a:solidFill>
            </a:rPr>
            <a:t>3</a:t>
          </a:r>
          <a:r>
            <a:rPr lang="hr-BA" sz="2000" b="1" kern="1200" dirty="0">
              <a:solidFill>
                <a:schemeClr val="tx1"/>
              </a:solidFill>
            </a:rPr>
            <a:t>.</a:t>
          </a:r>
          <a:r>
            <a:rPr lang="en-US" sz="2000" b="1" kern="1200" dirty="0">
              <a:solidFill>
                <a:schemeClr val="tx1"/>
              </a:solidFill>
            </a:rPr>
            <a:t>4)</a:t>
          </a:r>
          <a:r>
            <a:rPr lang="hr-BA" sz="2000" b="1" kern="1200" dirty="0">
              <a:solidFill>
                <a:schemeClr val="tx1"/>
              </a:solidFill>
            </a:rPr>
            <a:t>.</a:t>
          </a:r>
          <a:endParaRPr lang="es-ES" sz="2000" kern="120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Hrabrost</a:t>
          </a:r>
          <a:r>
            <a:rPr lang="en-US" sz="2000" b="1" kern="1200" dirty="0">
              <a:solidFill>
                <a:schemeClr val="tx1"/>
              </a:solidFill>
            </a:rPr>
            <a:t> da </a:t>
          </a:r>
          <a:r>
            <a:rPr lang="en-US" sz="2000" b="1" kern="1200" dirty="0" err="1">
              <a:solidFill>
                <a:schemeClr val="tx1"/>
              </a:solidFill>
            </a:rPr>
            <a:t>dijelimo</a:t>
          </a:r>
          <a:r>
            <a:rPr lang="en-US" sz="2000" b="1" kern="1200" dirty="0">
              <a:solidFill>
                <a:schemeClr val="tx1"/>
              </a:solidFill>
            </a:rPr>
            <a:t> </a:t>
          </a:r>
          <a:r>
            <a:rPr lang="en-US" sz="2000" b="1" kern="1200" dirty="0" err="1">
              <a:solidFill>
                <a:schemeClr val="tx1"/>
              </a:solidFill>
            </a:rPr>
            <a:t>svoju</a:t>
          </a:r>
          <a:r>
            <a:rPr lang="en-US" sz="2000" b="1" kern="1200" dirty="0">
              <a:solidFill>
                <a:schemeClr val="tx1"/>
              </a:solidFill>
            </a:rPr>
            <a:t> </a:t>
          </a:r>
          <a:r>
            <a:rPr lang="en-US" sz="2000" b="1" kern="1200" dirty="0" err="1">
              <a:solidFill>
                <a:schemeClr val="tx1"/>
              </a:solidFill>
            </a:rPr>
            <a:t>vjeru</a:t>
          </a:r>
          <a:r>
            <a:rPr lang="en-US" sz="2000" b="1" kern="1200" dirty="0">
              <a:solidFill>
                <a:schemeClr val="tx1"/>
              </a:solidFill>
            </a:rPr>
            <a:t> (</a:t>
          </a:r>
          <a:r>
            <a:rPr lang="en-US" sz="2000" b="1" kern="1200" dirty="0" err="1">
              <a:solidFill>
                <a:schemeClr val="tx1"/>
              </a:solidFill>
            </a:rPr>
            <a:t>Otk</a:t>
          </a:r>
          <a:r>
            <a:rPr lang="hr-BA" sz="2000" b="1" kern="1200" dirty="0">
              <a:solidFill>
                <a:schemeClr val="tx1"/>
              </a:solidFill>
            </a:rPr>
            <a:t>.</a:t>
          </a:r>
          <a:r>
            <a:rPr lang="en-US" sz="2000" b="1" kern="1200" dirty="0">
              <a:solidFill>
                <a:schemeClr val="tx1"/>
              </a:solidFill>
            </a:rPr>
            <a:t> 22</a:t>
          </a:r>
          <a:r>
            <a:rPr lang="hr-BA" sz="2000" b="1" kern="1200" dirty="0">
              <a:solidFill>
                <a:schemeClr val="tx1"/>
              </a:solidFill>
            </a:rPr>
            <a:t>,</a:t>
          </a:r>
          <a:r>
            <a:rPr lang="en-US" sz="2000" b="1" kern="1200" dirty="0">
              <a:solidFill>
                <a:schemeClr val="tx1"/>
              </a:solidFill>
            </a:rPr>
            <a:t>17)</a:t>
          </a:r>
          <a:r>
            <a:rPr lang="hr-BA" sz="2000" b="1" kern="1200" dirty="0">
              <a:solidFill>
                <a:schemeClr val="tx1"/>
              </a:solidFill>
            </a:rPr>
            <a:t>.</a:t>
          </a:r>
          <a:endParaRPr lang="es-ES" sz="2000" kern="1200" dirty="0">
            <a:solidFill>
              <a:schemeClr val="tx1"/>
            </a:solidFill>
          </a:endParaRP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72462"/>
          <a:ext cx="8621796" cy="396000"/>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Oprost</a:t>
          </a:r>
          <a:r>
            <a:rPr lang="en-US" sz="2000" b="1" kern="1200" dirty="0">
              <a:solidFill>
                <a:schemeClr val="tx1"/>
              </a:solidFill>
            </a:rPr>
            <a:t> </a:t>
          </a:r>
          <a:r>
            <a:rPr lang="en-US" sz="2000" b="1" kern="1200" dirty="0" err="1">
              <a:solidFill>
                <a:schemeClr val="tx1"/>
              </a:solidFill>
            </a:rPr>
            <a:t>kad</a:t>
          </a:r>
          <a:r>
            <a:rPr lang="en-US" sz="2000" b="1" kern="1200" dirty="0">
              <a:solidFill>
                <a:schemeClr val="tx1"/>
              </a:solidFill>
            </a:rPr>
            <a:t> </a:t>
          </a:r>
          <a:r>
            <a:rPr lang="en-US" sz="2000" b="1" kern="1200" dirty="0" err="1">
              <a:solidFill>
                <a:schemeClr val="tx1"/>
              </a:solidFill>
            </a:rPr>
            <a:t>priznajemo</a:t>
          </a:r>
          <a:r>
            <a:rPr lang="en-US" sz="2000" b="1" kern="1200" dirty="0">
              <a:solidFill>
                <a:schemeClr val="tx1"/>
              </a:solidFill>
            </a:rPr>
            <a:t> </a:t>
          </a:r>
          <a:r>
            <a:rPr lang="en-US" sz="2000" b="1" kern="1200" dirty="0" err="1">
              <a:solidFill>
                <a:schemeClr val="tx1"/>
              </a:solidFill>
            </a:rPr>
            <a:t>i</a:t>
          </a:r>
          <a:r>
            <a:rPr lang="en-US" sz="2000" b="1" kern="1200" dirty="0">
              <a:solidFill>
                <a:schemeClr val="tx1"/>
              </a:solidFill>
            </a:rPr>
            <a:t> </a:t>
          </a:r>
          <a:r>
            <a:rPr lang="en-US" sz="2000" b="1" kern="1200" dirty="0" err="1">
              <a:solidFill>
                <a:schemeClr val="tx1"/>
              </a:solidFill>
            </a:rPr>
            <a:t>odustanemo</a:t>
          </a:r>
          <a:r>
            <a:rPr lang="en-US" sz="2000" b="1" kern="1200" dirty="0">
              <a:solidFill>
                <a:schemeClr val="tx1"/>
              </a:solidFill>
            </a:rPr>
            <a:t> od </a:t>
          </a:r>
          <a:r>
            <a:rPr lang="en-US" sz="2000" b="1" kern="1200" dirty="0" err="1">
              <a:solidFill>
                <a:schemeClr val="tx1"/>
              </a:solidFill>
            </a:rPr>
            <a:t>nepravde</a:t>
          </a:r>
          <a:r>
            <a:rPr lang="en-US" sz="2000" b="1" kern="1200" dirty="0">
              <a:solidFill>
                <a:schemeClr val="tx1"/>
              </a:solidFill>
            </a:rPr>
            <a:t> (1. Ivan</a:t>
          </a:r>
          <a:r>
            <a:rPr lang="hr-BA" sz="2000" b="1" kern="1200" dirty="0">
              <a:solidFill>
                <a:schemeClr val="tx1"/>
              </a:solidFill>
            </a:rPr>
            <a:t>.</a:t>
          </a:r>
          <a:r>
            <a:rPr lang="en-US" sz="2000" b="1" kern="1200" dirty="0">
              <a:solidFill>
                <a:schemeClr val="tx1"/>
              </a:solidFill>
            </a:rPr>
            <a:t> 1</a:t>
          </a:r>
          <a:r>
            <a:rPr lang="hr-BA" sz="2000" b="1" kern="1200" dirty="0">
              <a:solidFill>
                <a:schemeClr val="tx1"/>
              </a:solidFill>
            </a:rPr>
            <a:t>,</a:t>
          </a:r>
          <a:r>
            <a:rPr lang="en-US" sz="2000" b="1" kern="1200" dirty="0">
              <a:solidFill>
                <a:schemeClr val="tx1"/>
              </a:solidFill>
            </a:rPr>
            <a:t>9)</a:t>
          </a:r>
          <a:r>
            <a:rPr lang="hr-BA" sz="2000" b="1" kern="1200" dirty="0">
              <a:solidFill>
                <a:schemeClr val="tx1"/>
              </a:solidFill>
            </a:rPr>
            <a:t>.</a:t>
          </a:r>
          <a:endParaRPr lang="es-ES" sz="2000" kern="1200" dirty="0">
            <a:solidFill>
              <a:schemeClr val="tx1"/>
            </a:solidFill>
          </a:endParaRPr>
        </a:p>
      </dsp:txBody>
      <dsp:txXfrm>
        <a:off x="637064" y="972462"/>
        <a:ext cx="8621796" cy="396000"/>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Snaga</a:t>
          </a:r>
          <a:r>
            <a:rPr lang="en-US" sz="2000" b="1" kern="1200" dirty="0">
              <a:solidFill>
                <a:schemeClr val="tx1"/>
              </a:solidFill>
            </a:rPr>
            <a:t> za </a:t>
          </a:r>
          <a:r>
            <a:rPr lang="en-US" sz="2000" b="1" kern="1200" dirty="0" err="1">
              <a:solidFill>
                <a:schemeClr val="tx1"/>
              </a:solidFill>
            </a:rPr>
            <a:t>poslušnost</a:t>
          </a:r>
          <a:r>
            <a:rPr lang="en-US" sz="2000" b="1" kern="1200" dirty="0">
              <a:solidFill>
                <a:schemeClr val="tx1"/>
              </a:solidFill>
            </a:rPr>
            <a:t> </a:t>
          </a:r>
          <a:r>
            <a:rPr lang="en-US" sz="2000" b="1" kern="1200" dirty="0" err="1">
              <a:solidFill>
                <a:schemeClr val="tx1"/>
              </a:solidFill>
            </a:rPr>
            <a:t>Božjim</a:t>
          </a:r>
          <a:r>
            <a:rPr lang="en-US" sz="2000" b="1" kern="1200" dirty="0">
              <a:solidFill>
                <a:schemeClr val="tx1"/>
              </a:solidFill>
            </a:rPr>
            <a:t> </a:t>
          </a:r>
          <a:r>
            <a:rPr lang="en-US" sz="2000" b="1" kern="1200" dirty="0" err="1">
              <a:solidFill>
                <a:schemeClr val="tx1"/>
              </a:solidFill>
            </a:rPr>
            <a:t>zapovijedima</a:t>
          </a:r>
          <a:r>
            <a:rPr lang="en-US" sz="2000" b="1" kern="1200" dirty="0">
              <a:solidFill>
                <a:schemeClr val="tx1"/>
              </a:solidFill>
            </a:rPr>
            <a:t> (Heb. 13</a:t>
          </a:r>
          <a:r>
            <a:rPr lang="hr-BA" sz="2000" b="1" kern="1200" dirty="0">
              <a:solidFill>
                <a:schemeClr val="tx1"/>
              </a:solidFill>
            </a:rPr>
            <a:t>,</a:t>
          </a:r>
          <a:r>
            <a:rPr lang="en-US" sz="2000" b="1" kern="1200" dirty="0">
              <a:solidFill>
                <a:schemeClr val="tx1"/>
              </a:solidFill>
            </a:rPr>
            <a:t>20,</a:t>
          </a:r>
          <a:r>
            <a:rPr lang="hr-BA" sz="2000" b="1" kern="1200" dirty="0">
              <a:solidFill>
                <a:schemeClr val="tx1"/>
              </a:solidFill>
            </a:rPr>
            <a:t>.</a:t>
          </a:r>
          <a:r>
            <a:rPr lang="en-US" sz="2000" b="1" kern="1200" dirty="0">
              <a:solidFill>
                <a:schemeClr val="tx1"/>
              </a:solidFill>
            </a:rPr>
            <a:t>21)</a:t>
          </a:r>
          <a:r>
            <a:rPr lang="hr-BA" sz="2000" b="1" kern="1200" dirty="0">
              <a:solidFill>
                <a:schemeClr val="tx1"/>
              </a:solidFill>
            </a:rPr>
            <a:t>.</a:t>
          </a:r>
          <a:endParaRPr lang="es-ES" sz="2000" kern="1200" dirty="0">
            <a:solidFill>
              <a:schemeClr val="tx1"/>
            </a:solidFill>
          </a:endParaRP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l-PL" sz="2000" b="1" kern="1200" dirty="0">
              <a:effectLst>
                <a:outerShdw blurRad="38100" dist="38100" dir="2700000" algn="tl">
                  <a:srgbClr val="000000">
                    <a:alpha val="43137"/>
                  </a:srgbClr>
                </a:outerShdw>
              </a:effectLst>
            </a:rPr>
            <a:t>Ljubav prema onima koji nas mrze i zlostavljaju (Mtatej 5,44)</a:t>
          </a:r>
          <a:r>
            <a:rPr lang="hr-BA"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pl-PL" sz="2000" b="1" kern="1200" dirty="0">
              <a:effectLst>
                <a:outerShdw blurRad="38100" dist="38100" dir="2700000" algn="tl">
                  <a:srgbClr val="000000">
                    <a:alpha val="43137"/>
                  </a:srgbClr>
                </a:outerShdw>
              </a:effectLst>
            </a:rPr>
            <a:t>Mudrost za izazovne situacije (Jakov 1,5</a:t>
          </a:r>
          <a:r>
            <a:rPr lang="en" sz="2000" b="1" kern="1200" dirty="0">
              <a:effectLst>
                <a:outerShdw blurRad="38100" dist="38100" dir="2700000" algn="tl">
                  <a:srgbClr val="000000">
                    <a:alpha val="43137"/>
                  </a:srgbClr>
                </a:outerShdw>
              </a:effectLst>
            </a:rPr>
            <a:t>)</a:t>
          </a:r>
          <a:r>
            <a:rPr lang="hr-BA"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err="1">
              <a:effectLst>
                <a:outerShdw blurRad="38100" dist="38100" dir="2700000" algn="tl">
                  <a:srgbClr val="000000">
                    <a:alpha val="43137"/>
                  </a:srgbClr>
                </a:outerShdw>
              </a:effectLst>
            </a:rPr>
            <a:t>Razumijevanje</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istine</a:t>
          </a:r>
          <a:r>
            <a:rPr lang="en-US" sz="2000" b="1" kern="1200" dirty="0">
              <a:effectLst>
                <a:outerShdw blurRad="38100" dist="38100" dir="2700000" algn="tl">
                  <a:srgbClr val="000000">
                    <a:alpha val="43137"/>
                  </a:srgbClr>
                </a:outerShdw>
              </a:effectLst>
            </a:rPr>
            <a:t> u </a:t>
          </a:r>
          <a:r>
            <a:rPr lang="en-US" sz="2000" b="1" kern="1200" dirty="0" err="1">
              <a:effectLst>
                <a:outerShdw blurRad="38100" dist="38100" dir="2700000" algn="tl">
                  <a:srgbClr val="000000">
                    <a:alpha val="43137"/>
                  </a:srgbClr>
                </a:outerShdw>
              </a:effectLst>
            </a:rPr>
            <a:t>Božjoj</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Riječi</a:t>
          </a:r>
          <a:r>
            <a:rPr lang="en-US" sz="2000" b="1" kern="1200" dirty="0">
              <a:effectLst>
                <a:outerShdw blurRad="38100" dist="38100" dir="2700000" algn="tl">
                  <a:srgbClr val="000000">
                    <a:alpha val="43137"/>
                  </a:srgbClr>
                </a:outerShdw>
              </a:effectLst>
            </a:rPr>
            <a:t> (Ivan 8</a:t>
          </a:r>
          <a:r>
            <a:rPr lang="hr-BA" sz="2000" b="1" kern="1200" dirty="0">
              <a:effectLst>
                <a:outerShdw blurRad="38100" dist="38100" dir="2700000" algn="tl">
                  <a:srgbClr val="000000">
                    <a:alpha val="43137"/>
                  </a:srgbClr>
                </a:outerShdw>
              </a:effectLst>
            </a:rPr>
            <a:t>,</a:t>
          </a:r>
          <a:r>
            <a:rPr lang="en-US" sz="2000" b="1" kern="1200" dirty="0">
              <a:effectLst>
                <a:outerShdw blurRad="38100" dist="38100" dir="2700000" algn="tl">
                  <a:srgbClr val="000000">
                    <a:alpha val="43137"/>
                  </a:srgbClr>
                </a:outerShdw>
              </a:effectLst>
            </a:rPr>
            <a:t>32).</a:t>
          </a:r>
          <a:endParaRPr lang="es-ES" sz="2000" kern="1200" dirty="0">
            <a:effectLst>
              <a:outerShdw blurRad="38100" dist="38100" dir="2700000" algn="tl">
                <a:srgbClr val="000000">
                  <a:alpha val="43137"/>
                </a:srgbClr>
              </a:outerShdw>
            </a:effectLst>
          </a:endParaRP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9AD66-4C00-495C-87D2-5C61408E19CC}"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E9025-60BB-4293-ADB2-5CD57046FD31}" type="slidenum">
              <a:rPr lang="en-US" smtClean="0"/>
              <a:t>‹Nº›</a:t>
            </a:fld>
            <a:endParaRPr lang="en-US"/>
          </a:p>
        </p:txBody>
      </p:sp>
    </p:spTree>
    <p:extLst>
      <p:ext uri="{BB962C8B-B14F-4D97-AF65-F5344CB8AC3E}">
        <p14:creationId xmlns:p14="http://schemas.microsoft.com/office/powerpoint/2010/main" val="1104708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E9025-60BB-4293-ADB2-5CD57046FD31}" type="slidenum">
              <a:rPr lang="en-US" smtClean="0"/>
              <a:t>7</a:t>
            </a:fld>
            <a:endParaRPr lang="en-US"/>
          </a:p>
        </p:txBody>
      </p:sp>
    </p:spTree>
    <p:extLst>
      <p:ext uri="{BB962C8B-B14F-4D97-AF65-F5344CB8AC3E}">
        <p14:creationId xmlns:p14="http://schemas.microsoft.com/office/powerpoint/2010/main" val="5039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9F0A-0FA4-3A03-0C83-63E42FA9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8C7-24CA-AF47-5892-AFC8F473D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7E08C1-1604-A3DA-4D4A-BBDB7A6D9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2535-0CB6-E624-92E2-A5EE834ED924}"/>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4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0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24/01/2026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24/01/2026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24/01/2026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24/01/2026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24/01/2026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24/01/2026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24/01/2026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24/01/2026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07530736"/>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39300074"/>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8501724"/>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5790616"/>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436935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85028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73200093"/>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17682816"/>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78965935"/>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3816373"/>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6465655"/>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8511055"/>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18251368"/>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2039101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85551273"/>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2952003"/>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17310989"/>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94101986"/>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9970029"/>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3289931"/>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90569328"/>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60901424"/>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40872098"/>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55129053"/>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2087945"/>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41492573"/>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6527441"/>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19468106"/>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89289559"/>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5070942"/>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37745679"/>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22613315"/>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83759596"/>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19092263"/>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3087606"/>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97308397"/>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40500808"/>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84835252"/>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5773543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24/01/2026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24/01/2026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24/01/2026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307067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86080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50632818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5.jpeg"/><Relationship Id="rId7" Type="http://schemas.openxmlformats.org/officeDocument/2006/relationships/diagramQuickStyle" Target="../diagrams/quickStyle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7.jpeg"/><Relationship Id="rId4" Type="http://schemas.openxmlformats.org/officeDocument/2006/relationships/image" Target="../media/image36.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4.jpeg"/><Relationship Id="rId7" Type="http://schemas.openxmlformats.org/officeDocument/2006/relationships/diagramColors" Target="../diagrams/colors3.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9.jpg"/><Relationship Id="rId4" Type="http://schemas.openxmlformats.org/officeDocument/2006/relationships/diagramData" Target="../diagrams/data3.xml"/><Relationship Id="rId9"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47.png"/><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jpeg"/><Relationship Id="rId4" Type="http://schemas.openxmlformats.org/officeDocument/2006/relationships/diagramLayout" Target="../diagrams/layout1.xml"/><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KRIST U FILIPLJANIMA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en-US" sz="2000" b="1" dirty="0">
                <a:solidFill>
                  <a:srgbClr val="DDDDDD"/>
                </a:solidFill>
                <a:effectLst>
                  <a:outerShdw blurRad="38100" dist="38100" dir="2700000" algn="tl">
                    <a:srgbClr val="000000">
                      <a:alpha val="43137"/>
                    </a:srgbClr>
                  </a:outerShdw>
                </a:effectLst>
              </a:rPr>
              <a:t>14</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err="1">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velja</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č</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e</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D574CEC3-570E-3E7C-60E5-CEFBA801BC14}"/>
              </a:ext>
            </a:extLst>
          </p:cNvPr>
          <p:cNvPicPr>
            <a:picLocks noChangeAspect="1"/>
          </p:cNvPicPr>
          <p:nvPr/>
        </p:nvPicPr>
        <p:blipFill>
          <a:blip r:embed="rId3"/>
          <a:stretch>
            <a:fillRect/>
          </a:stretch>
        </p:blipFill>
        <p:spPr>
          <a:xfrm>
            <a:off x="-1" y="941294"/>
            <a:ext cx="12304060" cy="5333305"/>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7649839-10ED-BF58-2176-40579E5AE1CB}"/>
              </a:ext>
            </a:extLst>
          </p:cNvPr>
          <p:cNvSpPr>
            <a:spLocks noGrp="1" noRot="1" noMove="1" noResize="1" noEditPoints="1" noAdjustHandles="1" noChangeArrowheads="1" noChangeShapeType="1"/>
          </p:cNvSpPr>
          <p:nvPr/>
        </p:nvSpPr>
        <p:spPr>
          <a:xfrm>
            <a:off x="0" y="0"/>
            <a:ext cx="12192000" cy="124635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algn="ctr"/>
            <a:r>
              <a:rPr lang="en-US" sz="4400" b="1" spc="60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rPr>
              <a:t>SKLAD I RADOST</a:t>
            </a:r>
            <a:endParaRPr lang="en"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endParaRPr>
          </a:p>
        </p:txBody>
      </p:sp>
      <p:sp>
        <p:nvSpPr>
          <p:cNvPr id="4" name="CuadroTexto 3">
            <a:extLst>
              <a:ext uri="{FF2B5EF4-FFF2-40B4-BE49-F238E27FC236}">
                <a16:creationId xmlns:a16="http://schemas.microsoft.com/office/drawing/2014/main" id="{094A205C-D0E6-9B0B-203D-EC46C3DB4381}"/>
              </a:ext>
            </a:extLst>
          </p:cNvPr>
          <p:cNvSpPr txBox="1"/>
          <p:nvPr/>
        </p:nvSpPr>
        <p:spPr>
          <a:xfrm>
            <a:off x="1347787" y="733183"/>
            <a:ext cx="9496425"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chemeClr val="accent3">
                    <a:lumMod val="75000"/>
                  </a:schemeClr>
                </a:solidFill>
                <a:latin typeface="Comic Sans MS" panose="030F0702030302020204" pitchFamily="66" charset="0"/>
              </a:rPr>
              <a:t>“</a:t>
            </a:r>
            <a:r>
              <a:rPr lang="hr-BA" b="1" noProof="0" dirty="0">
                <a:solidFill>
                  <a:schemeClr val="accent3">
                    <a:lumMod val="75000"/>
                  </a:schemeClr>
                </a:solidFill>
                <a:latin typeface="Comic Sans MS" panose="030F0702030302020204" pitchFamily="66" charset="0"/>
              </a:rPr>
              <a:t>Radujte se uvijek u Gospodinu! Da ponovim: radujte se!</a:t>
            </a:r>
            <a:r>
              <a:rPr lang="en" b="1" noProof="0" dirty="0">
                <a:solidFill>
                  <a:schemeClr val="accent3">
                    <a:lumMod val="75000"/>
                  </a:schemeClr>
                </a:solidFill>
                <a:latin typeface="Comic Sans MS" panose="030F0702030302020204" pitchFamily="66" charset="0"/>
              </a:rPr>
              <a:t>” </a:t>
            </a:r>
            <a:r>
              <a:rPr lang="en" sz="1400" b="1" noProof="0" dirty="0">
                <a:solidFill>
                  <a:schemeClr val="accent3">
                    <a:lumMod val="75000"/>
                  </a:schemeClr>
                </a:solidFill>
                <a:latin typeface="Comic Sans MS" panose="030F0702030302020204" pitchFamily="66" charset="0"/>
              </a:rPr>
              <a:t>(</a:t>
            </a:r>
            <a:r>
              <a:rPr lang="hr-BA" sz="1400" b="1" dirty="0">
                <a:solidFill>
                  <a:schemeClr val="accent3">
                    <a:lumMod val="75000"/>
                  </a:schemeClr>
                </a:solidFill>
                <a:latin typeface="Comic Sans MS" panose="030F0702030302020204" pitchFamily="66" charset="0"/>
              </a:rPr>
              <a:t>Filipljanima</a:t>
            </a:r>
            <a:r>
              <a:rPr lang="en" sz="1400" b="1" noProof="0" dirty="0">
                <a:solidFill>
                  <a:schemeClr val="accent3">
                    <a:lumMod val="75000"/>
                  </a:schemeClr>
                </a:solidFill>
                <a:latin typeface="Comic Sans MS" panose="030F0702030302020204" pitchFamily="66" charset="0"/>
              </a:rPr>
              <a:t> 4</a:t>
            </a:r>
            <a:r>
              <a:rPr lang="hr-BA" sz="1400" b="1" noProof="0" dirty="0">
                <a:solidFill>
                  <a:schemeClr val="accent3">
                    <a:lumMod val="75000"/>
                  </a:schemeClr>
                </a:solidFill>
                <a:latin typeface="Comic Sans MS" panose="030F0702030302020204" pitchFamily="66" charset="0"/>
              </a:rPr>
              <a:t>,</a:t>
            </a:r>
            <a:r>
              <a:rPr lang="en" sz="1400" b="1" noProof="0" dirty="0">
                <a:solidFill>
                  <a:schemeClr val="accent3">
                    <a:lumMod val="75000"/>
                  </a:schemeClr>
                </a:solidFill>
                <a:latin typeface="Comic Sans MS" panose="030F0702030302020204" pitchFamily="66" charset="0"/>
              </a:rPr>
              <a:t>4)</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23975"/>
            <a:ext cx="8186302" cy="1323439"/>
          </a:xfrm>
          <a:prstGeom prst="rect">
            <a:avLst/>
          </a:prstGeom>
          <a:noFill/>
        </p:spPr>
        <p:txBody>
          <a:bodyPr wrap="square" rtlCol="0">
            <a:spAutoFit/>
          </a:bodyPr>
          <a:lstStyle/>
          <a:p>
            <a:pPr>
              <a:spcBef>
                <a:spcPts val="600"/>
              </a:spcBef>
            </a:pPr>
            <a:r>
              <a:rPr lang="en-US" sz="2000" b="1" dirty="0" err="1"/>
              <a:t>Zaključujući</a:t>
            </a:r>
            <a:r>
              <a:rPr lang="en-US" sz="2000" b="1" dirty="0"/>
              <a:t> </a:t>
            </a:r>
            <a:r>
              <a:rPr lang="en-US" sz="2000" b="1" dirty="0" err="1"/>
              <a:t>svoje</a:t>
            </a:r>
            <a:r>
              <a:rPr lang="en-US" sz="2000" b="1" dirty="0"/>
              <a:t> pismo, Paul </a:t>
            </a:r>
            <a:r>
              <a:rPr lang="en-US" sz="2000" b="1" dirty="0" err="1"/>
              <a:t>isprepliće</a:t>
            </a:r>
            <a:r>
              <a:rPr lang="en-US" sz="2000" b="1" dirty="0"/>
              <a:t> </a:t>
            </a:r>
            <a:r>
              <a:rPr lang="en-US" sz="2000" b="1" dirty="0" err="1"/>
              <a:t>osobne</a:t>
            </a:r>
            <a:r>
              <a:rPr lang="en-US" sz="2000" b="1" dirty="0"/>
              <a:t> </a:t>
            </a:r>
            <a:r>
              <a:rPr lang="en-US" sz="2000" b="1" dirty="0" err="1"/>
              <a:t>pozdrave</a:t>
            </a:r>
            <a:r>
              <a:rPr lang="en-US" sz="2000" b="1" dirty="0"/>
              <a:t> s </a:t>
            </a:r>
            <a:r>
              <a:rPr lang="en-US" sz="2000" b="1" dirty="0" err="1"/>
              <a:t>praktičnim</a:t>
            </a:r>
            <a:r>
              <a:rPr lang="en-US" sz="2000" b="1" dirty="0"/>
              <a:t> </a:t>
            </a:r>
            <a:r>
              <a:rPr lang="en-US" sz="2000" b="1" dirty="0" err="1"/>
              <a:t>savjetima</a:t>
            </a:r>
            <a:r>
              <a:rPr lang="en-US" sz="2000" b="1" dirty="0"/>
              <a:t>. Moli [</a:t>
            </a:r>
            <a:r>
              <a:rPr lang="en-US" sz="2000" b="1" dirty="0" err="1"/>
              <a:t>vjernog</a:t>
            </a:r>
            <a:r>
              <a:rPr lang="en-US" sz="2000" b="1" dirty="0"/>
              <a:t> </a:t>
            </a:r>
            <a:r>
              <a:rPr lang="en-US" sz="2000" b="1" dirty="0" err="1"/>
              <a:t>pratitelja</a:t>
            </a:r>
            <a:r>
              <a:rPr lang="en-US" sz="2000" b="1" dirty="0"/>
              <a:t>] </a:t>
            </a:r>
            <a:r>
              <a:rPr lang="en-US" sz="2000" b="1" dirty="0" err="1"/>
              <a:t>i</a:t>
            </a:r>
            <a:r>
              <a:rPr lang="en-US" sz="2000" b="1" dirty="0"/>
              <a:t> </a:t>
            </a:r>
            <a:r>
              <a:rPr lang="en-US" sz="2000" b="1" dirty="0" err="1"/>
              <a:t>Klementa</a:t>
            </a:r>
            <a:r>
              <a:rPr lang="en-US" sz="2000" b="1" dirty="0"/>
              <a:t> da </a:t>
            </a:r>
            <a:r>
              <a:rPr lang="en-US" sz="2000" b="1" dirty="0" err="1"/>
              <a:t>pomognu</a:t>
            </a:r>
            <a:r>
              <a:rPr lang="en-US" sz="2000" b="1" dirty="0"/>
              <a:t> E</a:t>
            </a:r>
            <a:r>
              <a:rPr lang="hr-BA" sz="2000" b="1" dirty="0"/>
              <a:t>v</a:t>
            </a:r>
            <a:r>
              <a:rPr lang="en-US" sz="2000" b="1" dirty="0" err="1"/>
              <a:t>odiji</a:t>
            </a:r>
            <a:r>
              <a:rPr lang="en-US" sz="2000" b="1" dirty="0"/>
              <a:t> </a:t>
            </a:r>
            <a:r>
              <a:rPr lang="en-US" sz="2000" b="1" dirty="0" err="1"/>
              <a:t>i</a:t>
            </a:r>
            <a:r>
              <a:rPr lang="en-US" sz="2000" b="1" dirty="0"/>
              <a:t> S</a:t>
            </a:r>
            <a:r>
              <a:rPr lang="hr-BA" sz="2000" b="1" dirty="0"/>
              <a:t>i</a:t>
            </a:r>
            <a:r>
              <a:rPr lang="en-US" sz="2000" b="1" dirty="0" err="1"/>
              <a:t>nt</a:t>
            </a:r>
            <a:r>
              <a:rPr lang="hr-BA" sz="2000" b="1" dirty="0"/>
              <a:t>i</a:t>
            </a:r>
            <a:r>
              <a:rPr lang="en-US" sz="2000" b="1" dirty="0"/>
              <a:t>h</a:t>
            </a:r>
            <a:r>
              <a:rPr lang="hr-BA" sz="2000" b="1" dirty="0"/>
              <a:t>i</a:t>
            </a:r>
            <a:r>
              <a:rPr lang="en-US" sz="2000" b="1" dirty="0"/>
              <a:t> </a:t>
            </a:r>
            <a:r>
              <a:rPr lang="en-US" sz="2000" b="1" dirty="0" err="1"/>
              <a:t>živjeti</a:t>
            </a:r>
            <a:r>
              <a:rPr lang="en-US" sz="2000" b="1" dirty="0"/>
              <a:t> u </a:t>
            </a:r>
            <a:r>
              <a:rPr lang="en-US" sz="2000" b="1" dirty="0" err="1"/>
              <a:t>skladu</a:t>
            </a:r>
            <a:r>
              <a:rPr lang="en-US" sz="2000" b="1" dirty="0"/>
              <a:t>. Od </a:t>
            </a:r>
            <a:r>
              <a:rPr lang="en-US" sz="2000" b="1" dirty="0" err="1"/>
              <a:t>svih</a:t>
            </a:r>
            <a:r>
              <a:rPr lang="en-US" sz="2000" b="1" dirty="0"/>
              <a:t> </a:t>
            </a:r>
            <a:r>
              <a:rPr lang="en-US" sz="2000" b="1" dirty="0" err="1"/>
              <a:t>njih</a:t>
            </a:r>
            <a:r>
              <a:rPr lang="en-US" sz="2000" b="1" dirty="0"/>
              <a:t>, Pa</a:t>
            </a:r>
            <a:r>
              <a:rPr lang="hr-BA" sz="2000" b="1" dirty="0"/>
              <a:t>v</a:t>
            </a:r>
            <a:r>
              <a:rPr lang="en-US" sz="2000" b="1" dirty="0" err="1"/>
              <a:t>lovih</a:t>
            </a:r>
            <a:r>
              <a:rPr lang="en-US" sz="2000" b="1" dirty="0"/>
              <a:t> </a:t>
            </a:r>
            <a:r>
              <a:rPr lang="en-US" sz="2000" b="1" dirty="0" err="1"/>
              <a:t>suradnika</a:t>
            </a:r>
            <a:r>
              <a:rPr lang="en-US" sz="2000" b="1" dirty="0"/>
              <a:t>, </a:t>
            </a:r>
            <a:r>
              <a:rPr lang="en-US" sz="2000" b="1" dirty="0" err="1"/>
              <a:t>kaže</a:t>
            </a:r>
            <a:r>
              <a:rPr lang="en-US" sz="2000" b="1" dirty="0"/>
              <a:t>: "</a:t>
            </a:r>
            <a:r>
              <a:rPr lang="en-US" sz="2000" b="1" dirty="0" err="1"/>
              <a:t>čija</a:t>
            </a:r>
            <a:r>
              <a:rPr lang="en-US" sz="2000" b="1" dirty="0"/>
              <a:t> </a:t>
            </a:r>
            <a:r>
              <a:rPr lang="en-US" sz="2000" b="1" dirty="0" err="1"/>
              <a:t>su</a:t>
            </a:r>
            <a:r>
              <a:rPr lang="en-US" sz="2000" b="1" dirty="0"/>
              <a:t> </a:t>
            </a:r>
            <a:r>
              <a:rPr lang="en-US" sz="2000" b="1" dirty="0" err="1"/>
              <a:t>imena</a:t>
            </a:r>
            <a:r>
              <a:rPr lang="en-US" sz="2000" b="1" dirty="0"/>
              <a:t> u </a:t>
            </a:r>
            <a:r>
              <a:rPr lang="en-US" sz="2000" b="1" dirty="0" err="1"/>
              <a:t>knjizi</a:t>
            </a:r>
            <a:r>
              <a:rPr lang="en-US" sz="2000" b="1" dirty="0"/>
              <a:t> </a:t>
            </a:r>
            <a:r>
              <a:rPr lang="en-US" sz="2000" b="1" dirty="0" err="1"/>
              <a:t>života</a:t>
            </a:r>
            <a:r>
              <a:rPr lang="en-US" sz="2000" b="1" dirty="0"/>
              <a:t>" (Fil </a:t>
            </a:r>
            <a:r>
              <a:rPr lang="hr-BA" sz="2000" b="1" dirty="0"/>
              <a:t>ip. </a:t>
            </a:r>
            <a:r>
              <a:rPr lang="en-US" sz="2000" b="1" dirty="0"/>
              <a:t>4,2</a:t>
            </a:r>
            <a:r>
              <a:rPr lang="hr-BA" sz="2000" b="1" dirty="0"/>
              <a:t>.</a:t>
            </a:r>
            <a:r>
              <a:rPr lang="en-US" sz="2000" b="1" dirty="0"/>
              <a:t>3).</a:t>
            </a:r>
            <a:endParaRPr lang="en" sz="2000" b="1" dirty="0"/>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902633" y="2875492"/>
            <a:ext cx="5444954" cy="1323439"/>
          </a:xfrm>
          <a:prstGeom prst="rect">
            <a:avLst/>
          </a:prstGeom>
          <a:noFill/>
        </p:spPr>
        <p:txBody>
          <a:bodyPr wrap="square">
            <a:spAutoFit/>
          </a:bodyPr>
          <a:lstStyle/>
          <a:p>
            <a:pPr>
              <a:spcBef>
                <a:spcPts val="600"/>
              </a:spcBef>
            </a:pPr>
            <a:r>
              <a:rPr lang="en-US" sz="2000" b="1" dirty="0" err="1"/>
              <a:t>Sljedeći</a:t>
            </a:r>
            <a:r>
              <a:rPr lang="en-US" sz="2000" b="1" dirty="0"/>
              <a:t> </a:t>
            </a:r>
            <a:r>
              <a:rPr lang="en-US" sz="2000" b="1" dirty="0" err="1"/>
              <a:t>savjet</a:t>
            </a:r>
            <a:r>
              <a:rPr lang="en-US" sz="2000" b="1" dirty="0"/>
              <a:t> </a:t>
            </a:r>
            <a:r>
              <a:rPr lang="en-US" sz="2000" b="1" dirty="0" err="1"/>
              <a:t>može</a:t>
            </a:r>
            <a:r>
              <a:rPr lang="en-US" sz="2000" b="1" dirty="0"/>
              <a:t> </a:t>
            </a:r>
            <a:r>
              <a:rPr lang="en-US" sz="2000" b="1" dirty="0" err="1"/>
              <a:t>nas</a:t>
            </a:r>
            <a:r>
              <a:rPr lang="en-US" sz="2000" b="1" dirty="0"/>
              <a:t> </a:t>
            </a:r>
            <a:r>
              <a:rPr lang="en-US" sz="2000" b="1" dirty="0" err="1"/>
              <a:t>zbuniti</a:t>
            </a:r>
            <a:r>
              <a:rPr lang="en-US" sz="2000" b="1" dirty="0"/>
              <a:t>: "</a:t>
            </a:r>
            <a:r>
              <a:rPr lang="en-US" sz="2000" b="1" dirty="0" err="1"/>
              <a:t>Radujte</a:t>
            </a:r>
            <a:r>
              <a:rPr lang="en-US" sz="2000" b="1" dirty="0"/>
              <a:t> se </a:t>
            </a:r>
            <a:r>
              <a:rPr lang="en-US" sz="2000" b="1" dirty="0" err="1"/>
              <a:t>uvijek</a:t>
            </a:r>
            <a:r>
              <a:rPr lang="en-US" sz="2000" b="1" dirty="0"/>
              <a:t> [...] Ne </a:t>
            </a:r>
            <a:r>
              <a:rPr lang="en-US" sz="2000" b="1" dirty="0" err="1"/>
              <a:t>brini</a:t>
            </a:r>
            <a:r>
              <a:rPr lang="en-US" sz="2000" b="1" dirty="0"/>
              <a:t> </a:t>
            </a:r>
            <a:r>
              <a:rPr lang="en-US" sz="2000" b="1" dirty="0" err="1"/>
              <a:t>ni</a:t>
            </a:r>
            <a:r>
              <a:rPr lang="en-US" sz="2000" b="1" dirty="0"/>
              <a:t> </a:t>
            </a:r>
            <a:r>
              <a:rPr lang="en-US" sz="2000" b="1" dirty="0" err="1"/>
              <a:t>zbog</a:t>
            </a:r>
            <a:r>
              <a:rPr lang="en-US" sz="2000" b="1" dirty="0"/>
              <a:t> </a:t>
            </a:r>
            <a:r>
              <a:rPr lang="en-US" sz="2000" b="1" dirty="0" err="1"/>
              <a:t>čega</a:t>
            </a:r>
            <a:r>
              <a:rPr lang="en-US" sz="2000" b="1" dirty="0"/>
              <a:t>" (Fil</a:t>
            </a:r>
            <a:r>
              <a:rPr lang="hr-BA" sz="2000" b="1" dirty="0"/>
              <a:t>ip.</a:t>
            </a:r>
            <a:r>
              <a:rPr lang="en-US" sz="2000" b="1" dirty="0"/>
              <a:t> 4</a:t>
            </a:r>
            <a:r>
              <a:rPr lang="hr-BA" sz="2000" b="1" dirty="0"/>
              <a:t>,</a:t>
            </a:r>
            <a:r>
              <a:rPr lang="en-US" sz="2000" b="1" dirty="0"/>
              <a:t>4</a:t>
            </a:r>
            <a:r>
              <a:rPr lang="hr-BA" sz="2000" b="1" dirty="0"/>
              <a:t>.</a:t>
            </a:r>
            <a:r>
              <a:rPr lang="en-US" sz="2000" b="1" dirty="0"/>
              <a:t>6). Kako je to </a:t>
            </a:r>
            <a:r>
              <a:rPr lang="en-US" sz="2000" b="1" dirty="0" err="1"/>
              <a:t>moguće</a:t>
            </a:r>
            <a:r>
              <a:rPr lang="en-US" sz="2000" b="1" dirty="0"/>
              <a:t> u </a:t>
            </a:r>
            <a:r>
              <a:rPr lang="en-US" sz="2000" b="1" dirty="0" err="1"/>
              <a:t>svijetu</a:t>
            </a:r>
            <a:r>
              <a:rPr lang="en-US" sz="2000" b="1" dirty="0"/>
              <a:t> </a:t>
            </a:r>
            <a:r>
              <a:rPr lang="en-US" sz="2000" b="1" dirty="0" err="1"/>
              <a:t>punom</a:t>
            </a:r>
            <a:r>
              <a:rPr lang="en-US" sz="2000" b="1" dirty="0"/>
              <a:t> </a:t>
            </a:r>
            <a:r>
              <a:rPr lang="en-US" sz="2000" b="1" dirty="0" err="1"/>
              <a:t>problema</a:t>
            </a:r>
            <a:r>
              <a:rPr lang="en-US" sz="2000" b="1" dirty="0"/>
              <a:t> </a:t>
            </a:r>
            <a:r>
              <a:rPr lang="en-US" sz="2000" b="1" dirty="0" err="1"/>
              <a:t>i</a:t>
            </a:r>
            <a:r>
              <a:rPr lang="en-US" sz="2000" b="1" dirty="0"/>
              <a:t> </a:t>
            </a:r>
            <a:r>
              <a:rPr lang="en-US" sz="2000" b="1" dirty="0" err="1"/>
              <a:t>nevolja</a:t>
            </a:r>
            <a:r>
              <a:rPr lang="en-US" sz="2000" b="1" dirty="0"/>
              <a:t>?</a:t>
            </a:r>
            <a:endParaRPr lang="en" sz="2000" b="1" noProof="0" dirty="0"/>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02633" y="4427009"/>
            <a:ext cx="5867741" cy="1323439"/>
          </a:xfrm>
          <a:prstGeom prst="rect">
            <a:avLst/>
          </a:prstGeom>
          <a:noFill/>
        </p:spPr>
        <p:txBody>
          <a:bodyPr wrap="square">
            <a:spAutoFit/>
          </a:bodyPr>
          <a:lstStyle/>
          <a:p>
            <a:pPr>
              <a:spcBef>
                <a:spcPts val="600"/>
              </a:spcBef>
            </a:pPr>
            <a:r>
              <a:rPr lang="en-US" sz="2000" b="1" dirty="0"/>
              <a:t>To je </a:t>
            </a:r>
            <a:r>
              <a:rPr lang="en-US" sz="2000" b="1" dirty="0" err="1"/>
              <a:t>moguće</a:t>
            </a:r>
            <a:r>
              <a:rPr lang="en-US" sz="2000" b="1" dirty="0"/>
              <a:t> </a:t>
            </a:r>
            <a:r>
              <a:rPr lang="en-US" sz="2000" b="1" dirty="0" err="1"/>
              <a:t>jer</a:t>
            </a:r>
            <a:r>
              <a:rPr lang="en-US" sz="2000" b="1" dirty="0"/>
              <a:t> je </a:t>
            </a:r>
            <a:r>
              <a:rPr lang="en-US" sz="2000" b="1" dirty="0" err="1"/>
              <a:t>naša</a:t>
            </a:r>
            <a:r>
              <a:rPr lang="en-US" sz="2000" b="1" dirty="0"/>
              <a:t> </a:t>
            </a:r>
            <a:r>
              <a:rPr lang="en-US" sz="2000" b="1" dirty="0" err="1"/>
              <a:t>radost</a:t>
            </a:r>
            <a:r>
              <a:rPr lang="en-US" sz="2000" b="1" dirty="0"/>
              <a:t> "u </a:t>
            </a:r>
            <a:r>
              <a:rPr lang="en-US" sz="2000" b="1" dirty="0" err="1"/>
              <a:t>Gospodinu</a:t>
            </a:r>
            <a:r>
              <a:rPr lang="en-US" sz="2000" b="1" dirty="0"/>
              <a:t>" (Fil</a:t>
            </a:r>
            <a:r>
              <a:rPr lang="hr-BA" sz="2000" b="1" dirty="0"/>
              <a:t>ip</a:t>
            </a:r>
            <a:r>
              <a:rPr lang="en-US" sz="2000" b="1" dirty="0"/>
              <a:t>. 4</a:t>
            </a:r>
            <a:r>
              <a:rPr lang="hr-BA" sz="2000" b="1" dirty="0"/>
              <a:t>,</a:t>
            </a:r>
            <a:r>
              <a:rPr lang="en-US" sz="2000" b="1" dirty="0"/>
              <a:t>4a). </a:t>
            </a:r>
            <a:r>
              <a:rPr lang="en-US" sz="2000" b="1" dirty="0" err="1"/>
              <a:t>Svoje</a:t>
            </a:r>
            <a:r>
              <a:rPr lang="en-US" sz="2000" b="1" dirty="0"/>
              <a:t> </a:t>
            </a:r>
            <a:r>
              <a:rPr lang="en-US" sz="2000" b="1" dirty="0" err="1"/>
              <a:t>tjeskobe</a:t>
            </a:r>
            <a:r>
              <a:rPr lang="en-US" sz="2000" b="1" dirty="0"/>
              <a:t> bac</a:t>
            </a:r>
            <a:r>
              <a:rPr lang="hr-BA" sz="2000" b="1" dirty="0"/>
              <a:t>i</a:t>
            </a:r>
            <a:r>
              <a:rPr lang="en-US" sz="2000" b="1" dirty="0" err="1"/>
              <a:t>mo</a:t>
            </a:r>
            <a:r>
              <a:rPr lang="en-US" sz="2000" b="1" dirty="0"/>
              <a:t> </a:t>
            </a:r>
            <a:r>
              <a:rPr lang="en-US" sz="2000" b="1" dirty="0" err="1"/>
              <a:t>na</a:t>
            </a:r>
            <a:r>
              <a:rPr lang="en-US" sz="2000" b="1" dirty="0"/>
              <a:t> </a:t>
            </a:r>
            <a:r>
              <a:rPr lang="en-US" sz="2000" b="1" dirty="0" err="1"/>
              <a:t>Njega</a:t>
            </a:r>
            <a:r>
              <a:rPr lang="en-US" sz="2000" b="1" dirty="0"/>
              <a:t>, </a:t>
            </a:r>
            <a:r>
              <a:rPr lang="en-US" sz="2000" b="1" dirty="0" err="1"/>
              <a:t>uvjereni</a:t>
            </a:r>
            <a:r>
              <a:rPr lang="en-US" sz="2000" b="1" dirty="0"/>
              <a:t> da </a:t>
            </a:r>
            <a:r>
              <a:rPr lang="en-US" sz="2000" b="1" dirty="0" err="1"/>
              <a:t>ih</a:t>
            </a:r>
            <a:r>
              <a:rPr lang="en-US" sz="2000" b="1" dirty="0"/>
              <a:t> On </a:t>
            </a:r>
            <a:r>
              <a:rPr lang="en-US" sz="2000" b="1" dirty="0" err="1"/>
              <a:t>može</a:t>
            </a:r>
            <a:r>
              <a:rPr lang="en-US" sz="2000" b="1" dirty="0"/>
              <a:t> </a:t>
            </a:r>
            <a:r>
              <a:rPr lang="en-US" sz="2000" b="1" dirty="0" err="1"/>
              <a:t>podnijeti</a:t>
            </a:r>
            <a:r>
              <a:rPr lang="en-US" sz="2000" b="1" dirty="0"/>
              <a:t> za </a:t>
            </a:r>
            <a:r>
              <a:rPr lang="en-US" sz="2000" b="1" dirty="0" err="1"/>
              <a:t>nas</a:t>
            </a:r>
            <a:br>
              <a:rPr lang="en-US" sz="2000" b="1" dirty="0"/>
            </a:br>
            <a:r>
              <a:rPr lang="en-US" sz="2000" b="1" dirty="0"/>
              <a:t>(M</a:t>
            </a:r>
            <a:r>
              <a:rPr lang="hr-BA" sz="2000" b="1" dirty="0"/>
              <a:t>a</a:t>
            </a:r>
            <a:r>
              <a:rPr lang="en-US" sz="2000" b="1" dirty="0"/>
              <a:t>t</a:t>
            </a:r>
            <a:r>
              <a:rPr lang="hr-BA" sz="2000" b="1" dirty="0"/>
              <a:t>ej</a:t>
            </a:r>
            <a:r>
              <a:rPr lang="en-US" sz="2000" b="1" dirty="0"/>
              <a:t> 6</a:t>
            </a:r>
            <a:r>
              <a:rPr lang="hr-BA" sz="2000" b="1" dirty="0"/>
              <a:t>,</a:t>
            </a:r>
            <a:r>
              <a:rPr lang="en-US" sz="2000" b="1" dirty="0"/>
              <a:t>31-34; 1</a:t>
            </a:r>
            <a:r>
              <a:rPr lang="hr-BA" sz="2000" b="1" dirty="0"/>
              <a:t>.</a:t>
            </a:r>
            <a:r>
              <a:rPr lang="en-US" sz="2000" b="1" dirty="0"/>
              <a:t> P</a:t>
            </a:r>
            <a:r>
              <a:rPr lang="hr-BA" sz="2000" b="1" dirty="0"/>
              <a:t>e</a:t>
            </a:r>
            <a:r>
              <a:rPr lang="en-US" sz="2000" b="1" dirty="0"/>
              <a:t>t. 5</a:t>
            </a:r>
            <a:r>
              <a:rPr lang="hr-BA" sz="2000" b="1" dirty="0"/>
              <a:t>,</a:t>
            </a:r>
            <a:r>
              <a:rPr lang="en-US" sz="2000" b="1" dirty="0"/>
              <a:t>7).</a:t>
            </a:r>
            <a:endParaRPr lang="en" sz="2000" b="1" noProof="0" dirty="0"/>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978527"/>
            <a:ext cx="5867741" cy="707886"/>
          </a:xfrm>
          <a:prstGeom prst="rect">
            <a:avLst/>
          </a:prstGeom>
          <a:noFill/>
        </p:spPr>
        <p:txBody>
          <a:bodyPr wrap="square">
            <a:spAutoFit/>
          </a:bodyPr>
          <a:lstStyle/>
          <a:p>
            <a:pPr>
              <a:spcBef>
                <a:spcPts val="600"/>
              </a:spcBef>
            </a:pPr>
            <a:r>
              <a:rPr lang="hr-BA" sz="2000" b="1" dirty="0"/>
              <a:t>K</a:t>
            </a:r>
            <a:r>
              <a:rPr lang="en-US" sz="2000" b="1" dirty="0" err="1"/>
              <a:t>ako</a:t>
            </a:r>
            <a:r>
              <a:rPr lang="en-US" sz="2000" b="1" dirty="0"/>
              <a:t> </a:t>
            </a:r>
            <a:r>
              <a:rPr lang="en-US" sz="2000" b="1" dirty="0" err="1"/>
              <a:t>svoje</a:t>
            </a:r>
            <a:r>
              <a:rPr lang="en-US" sz="2000" b="1" dirty="0"/>
              <a:t> </a:t>
            </a:r>
            <a:r>
              <a:rPr lang="en-US" sz="2000" b="1" dirty="0" err="1"/>
              <a:t>tjeskobe</a:t>
            </a:r>
            <a:r>
              <a:rPr lang="en-US" sz="2000" b="1" dirty="0"/>
              <a:t> </a:t>
            </a:r>
            <a:r>
              <a:rPr lang="en-US" sz="2000" b="1" dirty="0" err="1"/>
              <a:t>prebaciti</a:t>
            </a:r>
            <a:r>
              <a:rPr lang="en-US" sz="2000" b="1" dirty="0"/>
              <a:t> </a:t>
            </a:r>
            <a:r>
              <a:rPr lang="en-US" sz="2000" b="1" dirty="0" err="1"/>
              <a:t>na</a:t>
            </a:r>
            <a:r>
              <a:rPr lang="en-US" sz="2000" b="1" dirty="0"/>
              <a:t> </a:t>
            </a:r>
            <a:r>
              <a:rPr lang="en-US" sz="2000" b="1" dirty="0" err="1"/>
              <a:t>Isusa</a:t>
            </a:r>
            <a:r>
              <a:rPr lang="en-US" sz="2000" b="1" dirty="0"/>
              <a:t>? </a:t>
            </a:r>
            <a:r>
              <a:rPr lang="en-US" sz="2000" b="1" dirty="0" err="1"/>
              <a:t>Kroz</a:t>
            </a:r>
            <a:r>
              <a:rPr lang="en-US" sz="2000" b="1" dirty="0"/>
              <a:t> </a:t>
            </a:r>
            <a:r>
              <a:rPr lang="en-US" sz="2000" b="1" dirty="0" err="1"/>
              <a:t>molitvu</a:t>
            </a:r>
            <a:r>
              <a:rPr lang="en-US" sz="2000" b="1" dirty="0"/>
              <a:t> (Fil</a:t>
            </a:r>
            <a:r>
              <a:rPr lang="hr-BA" sz="2000" b="1" dirty="0"/>
              <a:t>ip. </a:t>
            </a:r>
            <a:r>
              <a:rPr lang="en-US" sz="2000" b="1" dirty="0"/>
              <a:t>4</a:t>
            </a:r>
            <a:r>
              <a:rPr lang="hr-BA" sz="2000" b="1" dirty="0"/>
              <a:t>,</a:t>
            </a:r>
            <a:r>
              <a:rPr lang="en-US" sz="2000" b="1" dirty="0"/>
              <a:t>6).</a:t>
            </a:r>
            <a:endParaRPr lang="es-ES" sz="2000" b="1" noProof="0" dirty="0"/>
          </a:p>
        </p:txBody>
      </p:sp>
    </p:spTree>
    <p:extLst>
      <p:ext uri="{BB962C8B-B14F-4D97-AF65-F5344CB8AC3E}">
        <p14:creationId xmlns:p14="http://schemas.microsoft.com/office/powerpoint/2010/main" val="27390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BD5C03F0-42FC-1D24-C36B-FA5110045D19}"/>
              </a:ext>
            </a:extLst>
          </p:cNvPr>
          <p:cNvSpPr>
            <a:spLocks noGrp="1" noRot="1" noMove="1" noResize="1" noEditPoints="1" noAdjustHandles="1" noChangeArrowheads="1" noChangeShapeType="1"/>
          </p:cNvSpPr>
          <p:nvPr/>
        </p:nvSpPr>
        <p:spPr>
          <a:xfrm>
            <a:off x="0" y="0"/>
            <a:ext cx="12191999" cy="153319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algn="ctr"/>
            <a:r>
              <a:rPr lang="en-US" sz="4400" b="1" spc="600" dirty="0">
                <a:ln w="9525">
                  <a:noFill/>
                  <a:prstDash val="solid"/>
                </a:ln>
                <a:solidFill>
                  <a:schemeClr val="accent1">
                    <a:lumMod val="75000"/>
                  </a:schemeClr>
                </a:solidFill>
                <a:effectLst>
                  <a:outerShdw blurRad="12700" dist="38100" dir="2700000" algn="tl" rotWithShape="0">
                    <a:schemeClr val="accent1">
                      <a:lumMod val="75000"/>
                    </a:schemeClr>
                  </a:outerShdw>
                </a:effectLst>
              </a:rPr>
              <a:t>ČISTE MISLI</a:t>
            </a:r>
            <a:endParaRPr lang="en" sz="4400" b="1" spc="600" noProof="0" dirty="0">
              <a:ln w="9525">
                <a:noFill/>
                <a:prstDash val="solid"/>
              </a:ln>
              <a:solidFill>
                <a:schemeClr val="accent1">
                  <a:lumMod val="75000"/>
                </a:schemeClr>
              </a:solidFill>
              <a:effectLst>
                <a:outerShdw blurRad="12700" dist="38100" dir="2700000" algn="tl" rotWithShape="0">
                  <a:schemeClr val="accent1">
                    <a:lumMod val="75000"/>
                  </a:schemeClr>
                </a:outerShdw>
              </a:effectLst>
            </a:endParaRPr>
          </a:p>
        </p:txBody>
      </p:sp>
      <p:sp>
        <p:nvSpPr>
          <p:cNvPr id="4" name="CuadroTexto 3">
            <a:extLst>
              <a:ext uri="{FF2B5EF4-FFF2-40B4-BE49-F238E27FC236}">
                <a16:creationId xmlns:a16="http://schemas.microsoft.com/office/drawing/2014/main" id="{5100C911-0FC8-7C7A-198A-E6FCA98AC12A}"/>
              </a:ext>
            </a:extLst>
          </p:cNvPr>
          <p:cNvSpPr txBox="1"/>
          <p:nvPr/>
        </p:nvSpPr>
        <p:spPr>
          <a:xfrm>
            <a:off x="0" y="614887"/>
            <a:ext cx="12191999" cy="646331"/>
          </a:xfrm>
          <a:prstGeom prst="rect">
            <a:avLst/>
          </a:prstGeom>
          <a:noFill/>
        </p:spPr>
        <p:txBody>
          <a:bodyPr wrap="square">
            <a:spAutoFit/>
          </a:bodyPr>
          <a:lstStyle/>
          <a:p>
            <a:pPr algn="ctr"/>
            <a:r>
              <a:rPr lang="en" b="1" dirty="0">
                <a:solidFill>
                  <a:schemeClr val="accent6">
                    <a:lumMod val="50000"/>
                  </a:schemeClr>
                </a:solidFill>
                <a:latin typeface="Comic Sans MS" panose="030F0702030302020204" pitchFamily="66" charset="0"/>
              </a:rPr>
              <a:t>“</a:t>
            </a:r>
            <a:r>
              <a:rPr lang="en-US" b="1" dirty="0" err="1">
                <a:solidFill>
                  <a:schemeClr val="accent6">
                    <a:lumMod val="50000"/>
                  </a:schemeClr>
                </a:solidFill>
                <a:latin typeface="Comic Sans MS" panose="030F0702030302020204" pitchFamily="66" charset="0"/>
              </a:rPr>
              <a:t>Uostalom</a:t>
            </a:r>
            <a:r>
              <a:rPr lang="en-US" b="1" dirty="0">
                <a:solidFill>
                  <a:schemeClr val="accent6">
                    <a:lumMod val="50000"/>
                  </a:schemeClr>
                </a:solidFill>
                <a:latin typeface="Comic Sans MS" panose="030F0702030302020204" pitchFamily="66" charset="0"/>
              </a:rPr>
              <a:t> bra</a:t>
            </a:r>
            <a:r>
              <a:rPr lang="hr-BA" b="1" dirty="0">
                <a:solidFill>
                  <a:schemeClr val="accent6">
                    <a:lumMod val="50000"/>
                  </a:schemeClr>
                </a:solidFill>
                <a:latin typeface="Comic Sans MS" panose="030F0702030302020204" pitchFamily="66" charset="0"/>
              </a:rPr>
              <a:t>ć</a:t>
            </a:r>
            <a:r>
              <a:rPr lang="en-US" b="1" dirty="0">
                <a:solidFill>
                  <a:schemeClr val="accent6">
                    <a:lumMod val="50000"/>
                  </a:schemeClr>
                </a:solidFill>
                <a:latin typeface="Comic Sans MS" panose="030F0702030302020204" pitchFamily="66" charset="0"/>
              </a:rPr>
              <a:t>o,  </a:t>
            </a:r>
            <a:r>
              <a:rPr lang="en-US" b="1" dirty="0" err="1">
                <a:solidFill>
                  <a:schemeClr val="accent6">
                    <a:lumMod val="50000"/>
                  </a:schemeClr>
                </a:solidFill>
                <a:latin typeface="Comic Sans MS" panose="030F0702030302020204" pitchFamily="66" charset="0"/>
              </a:rPr>
              <a:t>sve</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a:t>
            </a:r>
            <a:r>
              <a:rPr lang="hr-BA" b="1" dirty="0">
                <a:solidFill>
                  <a:schemeClr val="accent6">
                    <a:lumMod val="50000"/>
                  </a:schemeClr>
                </a:solidFill>
                <a:latin typeface="Comic Sans MS" panose="030F0702030302020204" pitchFamily="66" charset="0"/>
              </a:rPr>
              <a:t>č</a:t>
            </a:r>
            <a:r>
              <a:rPr lang="en-US" b="1" dirty="0" err="1">
                <a:solidFill>
                  <a:schemeClr val="accent6">
                    <a:lumMod val="50000"/>
                  </a:schemeClr>
                </a:solidFill>
                <a:latin typeface="Comic Sans MS" panose="030F0702030302020204" pitchFamily="66" charset="0"/>
              </a:rPr>
              <a:t>estito</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di</a:t>
            </a:r>
            <a:r>
              <a:rPr lang="hr-BA" b="1" dirty="0">
                <a:solidFill>
                  <a:schemeClr val="accent6">
                    <a:lumMod val="50000"/>
                  </a:schemeClr>
                </a:solidFill>
                <a:latin typeface="Comic Sans MS" panose="030F0702030302020204" pitchFamily="66" charset="0"/>
              </a:rPr>
              <a:t>č</a:t>
            </a:r>
            <a:r>
              <a:rPr lang="en-US" b="1" dirty="0">
                <a:solidFill>
                  <a:schemeClr val="accent6">
                    <a:lumMod val="50000"/>
                  </a:schemeClr>
                </a:solidFill>
                <a:latin typeface="Comic Sans MS" panose="030F0702030302020204" pitchFamily="66" charset="0"/>
              </a:rPr>
              <a:t>no,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a:t>
            </a:r>
            <a:r>
              <a:rPr lang="en-US" b="1" dirty="0" err="1">
                <a:solidFill>
                  <a:schemeClr val="accent6">
                    <a:lumMod val="50000"/>
                  </a:schemeClr>
                </a:solidFill>
                <a:latin typeface="Comic Sans MS" panose="030F0702030302020204" pitchFamily="66" charset="0"/>
              </a:rPr>
              <a:t>pravedno</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a:t>
            </a:r>
            <a:r>
              <a:rPr lang="en-US" b="1" dirty="0" err="1">
                <a:solidFill>
                  <a:schemeClr val="accent6">
                    <a:lumMod val="50000"/>
                  </a:schemeClr>
                </a:solidFill>
                <a:latin typeface="Comic Sans MS" panose="030F0702030302020204" pitchFamily="66" charset="0"/>
              </a:rPr>
              <a:t>nevino</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a:t>
            </a:r>
            <a:r>
              <a:rPr lang="en-US" b="1" dirty="0" err="1">
                <a:solidFill>
                  <a:schemeClr val="accent6">
                    <a:lumMod val="50000"/>
                  </a:schemeClr>
                </a:solidFill>
                <a:latin typeface="Comic Sans MS" panose="030F0702030302020204" pitchFamily="66" charset="0"/>
              </a:rPr>
              <a:t>ljube</a:t>
            </a:r>
            <a:r>
              <a:rPr lang="hr-BA" b="1" dirty="0">
                <a:solidFill>
                  <a:schemeClr val="accent6">
                    <a:lumMod val="50000"/>
                  </a:schemeClr>
                </a:solidFill>
                <a:latin typeface="Comic Sans MS" panose="030F0702030302020204" pitchFamily="66" charset="0"/>
              </a:rPr>
              <a:t>z</a:t>
            </a:r>
            <a:r>
              <a:rPr lang="en-US" b="1" dirty="0">
                <a:solidFill>
                  <a:schemeClr val="accent6">
                    <a:lumMod val="50000"/>
                  </a:schemeClr>
                </a:solidFill>
                <a:latin typeface="Comic Sans MS" panose="030F0702030302020204" pitchFamily="66" charset="0"/>
              </a:rPr>
              <a:t>no,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a:t>
            </a:r>
            <a:r>
              <a:rPr lang="en-US" b="1" dirty="0" err="1">
                <a:solidFill>
                  <a:schemeClr val="accent6">
                    <a:lumMod val="50000"/>
                  </a:schemeClr>
                </a:solidFill>
                <a:latin typeface="Comic Sans MS" panose="030F0702030302020204" pitchFamily="66" charset="0"/>
              </a:rPr>
              <a:t>na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dobru</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glasu</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sve</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š</a:t>
            </a:r>
            <a:r>
              <a:rPr lang="en-US" b="1" dirty="0">
                <a:solidFill>
                  <a:schemeClr val="accent6">
                    <a:lumMod val="50000"/>
                  </a:schemeClr>
                </a:solidFill>
                <a:latin typeface="Comic Sans MS" panose="030F0702030302020204" pitchFamily="66" charset="0"/>
              </a:rPr>
              <a:t>to je </a:t>
            </a:r>
            <a:r>
              <a:rPr lang="en-US" b="1" dirty="0" err="1">
                <a:solidFill>
                  <a:schemeClr val="accent6">
                    <a:lumMod val="50000"/>
                  </a:schemeClr>
                </a:solidFill>
                <a:latin typeface="Comic Sans MS" panose="030F0702030302020204" pitchFamily="66" charset="0"/>
              </a:rPr>
              <a:t>kreposno</a:t>
            </a:r>
            <a:r>
              <a:rPr lang="en-US" b="1" dirty="0">
                <a:solidFill>
                  <a:schemeClr val="accent6">
                    <a:lumMod val="50000"/>
                  </a:schemeClr>
                </a:solidFill>
                <a:latin typeface="Comic Sans MS" panose="030F0702030302020204" pitchFamily="66" charset="0"/>
              </a:rPr>
              <a:t> </a:t>
            </a:r>
            <a:r>
              <a:rPr lang="hr-BA" b="1" dirty="0">
                <a:solidFill>
                  <a:schemeClr val="accent6">
                    <a:lumMod val="50000"/>
                  </a:schemeClr>
                </a:solidFill>
                <a:latin typeface="Comic Sans MS" panose="030F0702030302020204" pitchFamily="66" charset="0"/>
              </a:rPr>
              <a:t>i</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hvale</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vrijedno</a:t>
            </a:r>
            <a:r>
              <a:rPr lang="en-US" b="1" dirty="0">
                <a:solidFill>
                  <a:schemeClr val="accent6">
                    <a:lumMod val="50000"/>
                  </a:schemeClr>
                </a:solidFill>
                <a:latin typeface="Comic Sans MS" panose="030F0702030302020204" pitchFamily="66" charset="0"/>
              </a:rPr>
              <a:t>, to </a:t>
            </a:r>
            <a:r>
              <a:rPr lang="en-US" b="1" dirty="0" err="1">
                <a:solidFill>
                  <a:schemeClr val="accent6">
                    <a:lumMod val="50000"/>
                  </a:schemeClr>
                </a:solidFill>
                <a:latin typeface="Comic Sans MS" panose="030F0702030302020204" pitchFamily="66" charset="0"/>
              </a:rPr>
              <a:t>neka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bude</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sadr</a:t>
            </a:r>
            <a:r>
              <a:rPr lang="hr-BA" b="1" dirty="0">
                <a:solidFill>
                  <a:schemeClr val="accent6">
                    <a:lumMod val="50000"/>
                  </a:schemeClr>
                </a:solidFill>
                <a:latin typeface="Comic Sans MS" panose="030F0702030302020204" pitchFamily="66" charset="0"/>
              </a:rPr>
              <a:t>ž</a:t>
            </a:r>
            <a:r>
              <a:rPr lang="en-US" b="1" dirty="0" err="1">
                <a:solidFill>
                  <a:schemeClr val="accent6">
                    <a:lumMod val="50000"/>
                  </a:schemeClr>
                </a:solidFill>
                <a:latin typeface="Comic Sans MS" panose="030F0702030302020204" pitchFamily="66" charset="0"/>
              </a:rPr>
              <a:t>aj</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va</a:t>
            </a:r>
            <a:r>
              <a:rPr lang="hr-BA" b="1" dirty="0">
                <a:solidFill>
                  <a:schemeClr val="accent6">
                    <a:lumMod val="50000"/>
                  </a:schemeClr>
                </a:solidFill>
                <a:latin typeface="Comic Sans MS" panose="030F0702030302020204" pitchFamily="66" charset="0"/>
              </a:rPr>
              <a:t>š</a:t>
            </a:r>
            <a:r>
              <a:rPr lang="en-US" b="1" dirty="0" err="1">
                <a:solidFill>
                  <a:schemeClr val="accent6">
                    <a:lumMod val="50000"/>
                  </a:schemeClr>
                </a:solidFill>
                <a:latin typeface="Comic Sans MS" panose="030F0702030302020204" pitchFamily="66" charset="0"/>
              </a:rPr>
              <a:t>ih</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misli</a:t>
            </a:r>
            <a:r>
              <a:rPr lang="en-US" b="1" dirty="0">
                <a:solidFill>
                  <a:schemeClr val="accent6">
                    <a:lumMod val="50000"/>
                  </a:schemeClr>
                </a:solidFill>
                <a:latin typeface="Comic Sans MS" panose="030F0702030302020204" pitchFamily="66" charset="0"/>
              </a:rPr>
              <a:t>.</a:t>
            </a:r>
            <a:r>
              <a:rPr lang="en" b="1" dirty="0">
                <a:solidFill>
                  <a:schemeClr val="accent6">
                    <a:lumMod val="50000"/>
                  </a:schemeClr>
                </a:solidFill>
                <a:latin typeface="Comic Sans MS" panose="030F0702030302020204" pitchFamily="66" charset="0"/>
              </a:rPr>
              <a:t>.” </a:t>
            </a:r>
            <a:r>
              <a:rPr lang="hr-BA" sz="1400" b="1" dirty="0">
                <a:solidFill>
                  <a:schemeClr val="accent6">
                    <a:lumMod val="50000"/>
                  </a:schemeClr>
                </a:solidFill>
                <a:latin typeface="Comic Sans MS" panose="030F0702030302020204" pitchFamily="66" charset="0"/>
              </a:rPr>
              <a:t>(Filipljanima</a:t>
            </a:r>
            <a:r>
              <a:rPr lang="en" sz="1400" b="1" dirty="0">
                <a:solidFill>
                  <a:schemeClr val="accent6">
                    <a:lumMod val="50000"/>
                  </a:schemeClr>
                </a:solidFill>
                <a:latin typeface="Comic Sans MS" panose="030F0702030302020204" pitchFamily="66" charset="0"/>
              </a:rPr>
              <a:t> 4</a:t>
            </a:r>
            <a:r>
              <a:rPr lang="hr-BA" sz="1400" b="1" dirty="0">
                <a:solidFill>
                  <a:schemeClr val="accent6">
                    <a:lumMod val="50000"/>
                  </a:schemeClr>
                </a:solidFill>
                <a:latin typeface="Comic Sans MS" panose="030F0702030302020204" pitchFamily="66" charset="0"/>
              </a:rPr>
              <a:t>,8</a:t>
            </a:r>
            <a:r>
              <a:rPr lang="en" sz="1400" b="1" dirty="0">
                <a:solidFill>
                  <a:schemeClr val="accent6">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6806162" cy="1015663"/>
          </a:xfrm>
          <a:prstGeom prst="rect">
            <a:avLst/>
          </a:prstGeom>
          <a:noFill/>
        </p:spPr>
        <p:txBody>
          <a:bodyPr wrap="square" rtlCol="0">
            <a:spAutoFit/>
          </a:bodyPr>
          <a:lstStyle/>
          <a:p>
            <a:pPr>
              <a:spcBef>
                <a:spcPts val="600"/>
              </a:spcBef>
            </a:pPr>
            <a:r>
              <a:rPr lang="en-US" sz="2000" b="1" dirty="0" err="1"/>
              <a:t>Rezultat</a:t>
            </a:r>
            <a:r>
              <a:rPr lang="en-US" sz="2000" b="1" dirty="0"/>
              <a:t> </a:t>
            </a:r>
            <a:r>
              <a:rPr lang="hr-BA" sz="2000" b="1" dirty="0"/>
              <a:t>stavlj</a:t>
            </a:r>
            <a:r>
              <a:rPr lang="en-US" sz="2000" b="1" dirty="0" err="1"/>
              <a:t>anja</a:t>
            </a:r>
            <a:r>
              <a:rPr lang="en-US" sz="2000" b="1" dirty="0"/>
              <a:t> </a:t>
            </a:r>
            <a:r>
              <a:rPr lang="en-US" sz="2000" b="1" dirty="0" err="1"/>
              <a:t>naše</a:t>
            </a:r>
            <a:r>
              <a:rPr lang="en-US" sz="2000" b="1" dirty="0"/>
              <a:t> </a:t>
            </a:r>
            <a:r>
              <a:rPr lang="en-US" sz="2000" b="1" dirty="0" err="1"/>
              <a:t>tjeskobe</a:t>
            </a:r>
            <a:r>
              <a:rPr lang="en-US" sz="2000" b="1" dirty="0"/>
              <a:t> </a:t>
            </a:r>
            <a:r>
              <a:rPr lang="en-US" sz="2000" b="1" dirty="0" err="1"/>
              <a:t>na</a:t>
            </a:r>
            <a:r>
              <a:rPr lang="en-US" sz="2000" b="1" dirty="0"/>
              <a:t> </a:t>
            </a:r>
            <a:r>
              <a:rPr lang="en-US" sz="2000" b="1" dirty="0" err="1"/>
              <a:t>Isusa</a:t>
            </a:r>
            <a:r>
              <a:rPr lang="en-US" sz="2000" b="1" dirty="0"/>
              <a:t> </a:t>
            </a:r>
            <a:r>
              <a:rPr lang="en-US" sz="2000" b="1" dirty="0" err="1"/>
              <a:t>i</a:t>
            </a:r>
            <a:r>
              <a:rPr lang="en-US" sz="2000" b="1" dirty="0"/>
              <a:t> </a:t>
            </a:r>
            <a:r>
              <a:rPr lang="en-US" sz="2000" b="1" dirty="0" err="1"/>
              <a:t>radosti</a:t>
            </a:r>
            <a:r>
              <a:rPr lang="en-US" sz="2000" b="1" dirty="0"/>
              <a:t> je mir (Fil</a:t>
            </a:r>
            <a:r>
              <a:rPr lang="hr-BA" sz="2000" b="1" dirty="0"/>
              <a:t>ip.</a:t>
            </a:r>
            <a:r>
              <a:rPr lang="en-US" sz="2000" b="1" dirty="0"/>
              <a:t>4</a:t>
            </a:r>
            <a:r>
              <a:rPr lang="hr-BA" sz="2000" b="1" dirty="0"/>
              <a:t>,</a:t>
            </a:r>
            <a:r>
              <a:rPr lang="en-US" sz="2000" b="1" dirty="0"/>
              <a:t>7). Mir koji </a:t>
            </a:r>
            <a:r>
              <a:rPr lang="en-US" sz="2000" b="1" dirty="0" err="1"/>
              <a:t>svijet</a:t>
            </a:r>
            <a:r>
              <a:rPr lang="en-US" sz="2000" b="1" dirty="0"/>
              <a:t> ne </a:t>
            </a:r>
            <a:r>
              <a:rPr lang="en-US" sz="2000" b="1" dirty="0" err="1"/>
              <a:t>može</a:t>
            </a:r>
            <a:r>
              <a:rPr lang="en-US" sz="2000" b="1" dirty="0"/>
              <a:t> </a:t>
            </a:r>
            <a:r>
              <a:rPr lang="en-US" sz="2000" b="1" dirty="0" err="1"/>
              <a:t>dati</a:t>
            </a:r>
            <a:r>
              <a:rPr lang="en-US" sz="2000" b="1" dirty="0"/>
              <a:t> </a:t>
            </a:r>
            <a:r>
              <a:rPr lang="en-US" sz="2000" b="1" dirty="0" err="1"/>
              <a:t>niti</a:t>
            </a:r>
            <a:r>
              <a:rPr lang="en-US" sz="2000" b="1" dirty="0"/>
              <a:t> </a:t>
            </a:r>
            <a:r>
              <a:rPr lang="en-US" sz="2000" b="1" dirty="0" err="1"/>
              <a:t>oduzeti</a:t>
            </a:r>
            <a:r>
              <a:rPr lang="en-US" sz="2000" b="1" dirty="0"/>
              <a:t> (Ivan 14</a:t>
            </a:r>
            <a:r>
              <a:rPr lang="hr-BA" sz="2000" b="1" dirty="0"/>
              <a:t>,</a:t>
            </a:r>
            <a:r>
              <a:rPr lang="en-US" sz="2000" b="1" dirty="0"/>
              <a:t>27; 16</a:t>
            </a:r>
            <a:r>
              <a:rPr lang="hr-BA" sz="2000" b="1" dirty="0"/>
              <a:t>,</a:t>
            </a:r>
            <a:r>
              <a:rPr lang="en-US" sz="2000" b="1" dirty="0"/>
              <a:t>33).</a:t>
            </a:r>
            <a:endParaRPr lang="en" sz="2000" b="1" dirty="0"/>
          </a:p>
        </p:txBody>
      </p:sp>
      <p:graphicFrame>
        <p:nvGraphicFramePr>
          <p:cNvPr id="2" name="Diagrama 1">
            <a:extLst>
              <a:ext uri="{FF2B5EF4-FFF2-40B4-BE49-F238E27FC236}">
                <a16:creationId xmlns:a16="http://schemas.microsoft.com/office/drawing/2014/main" id="{9F1C6CF8-C748-92EE-E498-E9221F1409CC}"/>
              </a:ext>
            </a:extLst>
          </p:cNvPr>
          <p:cNvGraphicFramePr/>
          <p:nvPr>
            <p:extLst>
              <p:ext uri="{D42A27DB-BD31-4B8C-83A1-F6EECF244321}">
                <p14:modId xmlns:p14="http://schemas.microsoft.com/office/powerpoint/2010/main" val="502922799"/>
              </p:ext>
            </p:extLst>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067050" y="5007935"/>
            <a:ext cx="3741140" cy="1528227"/>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spcBef>
                <a:spcPts val="600"/>
              </a:spcBef>
            </a:pPr>
            <a:r>
              <a:rPr lang="en-US" sz="2000" b="1" dirty="0" err="1"/>
              <a:t>Ukratko</a:t>
            </a:r>
            <a:r>
              <a:rPr lang="en-US" sz="2000" b="1" dirty="0"/>
              <a:t>: "</a:t>
            </a:r>
            <a:r>
              <a:rPr lang="en-US" sz="2000" b="1" dirty="0" err="1"/>
              <a:t>ako</a:t>
            </a:r>
            <a:r>
              <a:rPr lang="en-US" sz="2000" b="1" dirty="0"/>
              <a:t> je </a:t>
            </a:r>
            <a:r>
              <a:rPr lang="en-US" sz="2000" b="1" dirty="0" err="1"/>
              <a:t>nešto</a:t>
            </a:r>
            <a:r>
              <a:rPr lang="en-US" sz="2000" b="1" dirty="0"/>
              <a:t> </a:t>
            </a:r>
            <a:r>
              <a:rPr lang="en-US" sz="2000" b="1" dirty="0" err="1"/>
              <a:t>izvrsno</a:t>
            </a:r>
            <a:r>
              <a:rPr lang="en-US" sz="2000" b="1" dirty="0"/>
              <a:t> </a:t>
            </a:r>
            <a:r>
              <a:rPr lang="en-US" sz="2000" b="1" dirty="0" err="1"/>
              <a:t>ili</a:t>
            </a:r>
            <a:r>
              <a:rPr lang="en-US" sz="2000" b="1" dirty="0"/>
              <a:t> </a:t>
            </a:r>
            <a:r>
              <a:rPr lang="en-US" sz="2000" b="1" dirty="0" err="1"/>
              <a:t>vrijedno</a:t>
            </a:r>
            <a:r>
              <a:rPr lang="en-US" sz="2000" b="1" dirty="0"/>
              <a:t> </a:t>
            </a:r>
            <a:r>
              <a:rPr lang="en-US" sz="2000" b="1" dirty="0" err="1"/>
              <a:t>pohvale</a:t>
            </a:r>
            <a:r>
              <a:rPr lang="en-US" sz="2000" b="1" dirty="0"/>
              <a:t>—</a:t>
            </a:r>
            <a:r>
              <a:rPr lang="en-US" sz="2000" b="1" dirty="0" err="1"/>
              <a:t>razmislite</a:t>
            </a:r>
            <a:r>
              <a:rPr lang="en-US" sz="2000" b="1" dirty="0"/>
              <a:t> o </a:t>
            </a:r>
            <a:r>
              <a:rPr lang="en-US" sz="2000" b="1" dirty="0" err="1"/>
              <a:t>takvim</a:t>
            </a:r>
            <a:r>
              <a:rPr lang="en-US" sz="2000" b="1" dirty="0"/>
              <a:t> </a:t>
            </a:r>
            <a:r>
              <a:rPr lang="en-US" sz="2000" b="1" dirty="0" err="1"/>
              <a:t>stvarima</a:t>
            </a:r>
            <a:r>
              <a:rPr lang="en-US" sz="2000" b="1" dirty="0"/>
              <a:t>."     (Filip</a:t>
            </a:r>
            <a:r>
              <a:rPr lang="hr-BA" sz="2000" b="1" dirty="0"/>
              <a:t>.</a:t>
            </a:r>
            <a:r>
              <a:rPr lang="en-US" sz="2000" b="1" dirty="0"/>
              <a:t> 4</a:t>
            </a:r>
            <a:r>
              <a:rPr lang="hr-BA" sz="2000" b="1" dirty="0"/>
              <a:t>,</a:t>
            </a:r>
            <a:r>
              <a:rPr lang="en-US" sz="2000" b="1" dirty="0"/>
              <a:t>8b).</a:t>
            </a:r>
            <a:endParaRPr lang="en" sz="2000" b="1" dirty="0"/>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50" y="2766923"/>
            <a:ext cx="3839805" cy="1938992"/>
          </a:xfrm>
          <a:prstGeom prst="rect">
            <a:avLst/>
          </a:prstGeom>
          <a:noFill/>
        </p:spPr>
        <p:txBody>
          <a:bodyPr wrap="square">
            <a:spAutoFit/>
          </a:bodyPr>
          <a:lstStyle/>
          <a:p>
            <a:pPr>
              <a:spcBef>
                <a:spcPts val="600"/>
              </a:spcBef>
            </a:pPr>
            <a:r>
              <a:rPr lang="en-US" sz="2000" b="1" dirty="0" err="1"/>
              <a:t>Ovaj</a:t>
            </a:r>
            <a:r>
              <a:rPr lang="en-US" sz="2000" b="1" dirty="0"/>
              <a:t> mir, </a:t>
            </a:r>
            <a:r>
              <a:rPr lang="en-US" sz="2000" b="1" dirty="0" err="1"/>
              <a:t>prema</a:t>
            </a:r>
            <a:r>
              <a:rPr lang="en-US" sz="2000" b="1" dirty="0"/>
              <a:t> Pavlu, bit </a:t>
            </a:r>
            <a:r>
              <a:rPr lang="en-US" sz="2000" b="1" dirty="0" err="1"/>
              <a:t>će</a:t>
            </a:r>
            <a:r>
              <a:rPr lang="en-US" sz="2000" b="1" dirty="0"/>
              <a:t> </a:t>
            </a:r>
            <a:r>
              <a:rPr lang="en-US" sz="2000" b="1" dirty="0" err="1"/>
              <a:t>zaštita</a:t>
            </a:r>
            <a:r>
              <a:rPr lang="en-US" sz="2000" b="1" dirty="0"/>
              <a:t> — </a:t>
            </a:r>
            <a:r>
              <a:rPr lang="en-US" sz="2000" b="1" dirty="0" err="1"/>
              <a:t>čuvar</a:t>
            </a:r>
            <a:r>
              <a:rPr lang="en-US" sz="2000" b="1" dirty="0"/>
              <a:t> — za </a:t>
            </a:r>
            <a:r>
              <a:rPr lang="en-US" sz="2000" b="1" dirty="0" err="1"/>
              <a:t>naše</a:t>
            </a:r>
            <a:r>
              <a:rPr lang="en-US" sz="2000" b="1" dirty="0"/>
              <a:t> </a:t>
            </a:r>
            <a:r>
              <a:rPr lang="en-US" sz="2000" b="1" dirty="0" err="1"/>
              <a:t>osjećaje</a:t>
            </a:r>
            <a:r>
              <a:rPr lang="en-US" sz="2000" b="1" dirty="0"/>
              <a:t> </a:t>
            </a:r>
            <a:r>
              <a:rPr lang="en-US" sz="2000" b="1" dirty="0" err="1"/>
              <a:t>i</a:t>
            </a:r>
            <a:r>
              <a:rPr lang="en-US" sz="2000" b="1" dirty="0"/>
              <a:t> </a:t>
            </a:r>
            <a:r>
              <a:rPr lang="en-US" sz="2000" b="1" dirty="0" err="1"/>
              <a:t>misli</a:t>
            </a:r>
            <a:r>
              <a:rPr lang="en-US" sz="2000" b="1" dirty="0"/>
              <a:t> (Fil</a:t>
            </a:r>
            <a:r>
              <a:rPr lang="hr-BA" sz="2000" b="1" dirty="0"/>
              <a:t>ip.</a:t>
            </a:r>
            <a:r>
              <a:rPr lang="en-US" sz="2000" b="1" dirty="0"/>
              <a:t> 4</a:t>
            </a:r>
            <a:r>
              <a:rPr lang="hr-BA" sz="2000" b="1" dirty="0"/>
              <a:t>,</a:t>
            </a:r>
            <a:r>
              <a:rPr lang="en-US" sz="2000" b="1" dirty="0"/>
              <a:t>7b). Da bi ova </a:t>
            </a:r>
            <a:r>
              <a:rPr lang="en-US" sz="2000" b="1" dirty="0" err="1"/>
              <a:t>straža</a:t>
            </a:r>
            <a:r>
              <a:rPr lang="en-US" sz="2000" b="1" dirty="0"/>
              <a:t> </a:t>
            </a:r>
            <a:r>
              <a:rPr lang="en-US" sz="2000" b="1" dirty="0" err="1"/>
              <a:t>bila</a:t>
            </a:r>
            <a:r>
              <a:rPr lang="en-US" sz="2000" b="1" dirty="0"/>
              <a:t> </a:t>
            </a:r>
            <a:r>
              <a:rPr lang="en-US" sz="2000" b="1" dirty="0" err="1"/>
              <a:t>učinkovita</a:t>
            </a:r>
            <a:r>
              <a:rPr lang="en-US" sz="2000" b="1" dirty="0"/>
              <a:t>, o </a:t>
            </a:r>
            <a:r>
              <a:rPr lang="en-US" sz="2000" b="1" dirty="0" err="1"/>
              <a:t>čemu</a:t>
            </a:r>
            <a:r>
              <a:rPr lang="en-US" sz="2000" b="1" dirty="0"/>
              <a:t> </a:t>
            </a:r>
            <a:r>
              <a:rPr lang="en-US" sz="2000" b="1" dirty="0" err="1"/>
              <a:t>bismo</a:t>
            </a:r>
            <a:r>
              <a:rPr lang="en-US" sz="2000" b="1" dirty="0"/>
              <a:t> </a:t>
            </a:r>
            <a:r>
              <a:rPr lang="en-US" sz="2000" b="1" dirty="0" err="1"/>
              <a:t>trebali</a:t>
            </a:r>
            <a:r>
              <a:rPr lang="en-US" sz="2000" b="1" dirty="0"/>
              <a:t> </a:t>
            </a:r>
            <a:r>
              <a:rPr lang="en-US" sz="2000" b="1" dirty="0" err="1"/>
              <a:t>razmišljati</a:t>
            </a:r>
            <a:r>
              <a:rPr lang="en-US" sz="2000" b="1" dirty="0"/>
              <a:t> (Fil</a:t>
            </a:r>
            <a:r>
              <a:rPr lang="hr-BA" sz="2000" b="1" dirty="0"/>
              <a:t>ip.</a:t>
            </a:r>
            <a:r>
              <a:rPr lang="en-US" sz="2000" b="1" dirty="0"/>
              <a:t>. 4</a:t>
            </a:r>
            <a:r>
              <a:rPr lang="hr-BA" sz="2000" b="1" dirty="0"/>
              <a:t>,</a:t>
            </a:r>
            <a:r>
              <a:rPr lang="en-US" sz="2000" b="1" dirty="0"/>
              <a:t>8)?</a:t>
            </a:r>
            <a:endParaRPr lang="en" sz="2000" b="1" dirty="0"/>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6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1141BFDF-95E8-4D91-97CE-5CCE188BFFD9}"/>
                                            </p:graphicEl>
                                          </p:spTgt>
                                        </p:tgtEl>
                                        <p:attrNameLst>
                                          <p:attrName>style.visibility</p:attrName>
                                        </p:attrNameLst>
                                      </p:cBhvr>
                                      <p:to>
                                        <p:strVal val="visible"/>
                                      </p:to>
                                    </p:set>
                                    <p:animEffect transition="in" filter="fade">
                                      <p:cBhvr>
                                        <p:cTn id="55" dur="500"/>
                                        <p:tgtEl>
                                          <p:spTgt spid="2">
                                            <p:graphicEl>
                                              <a:dgm id="{1141BFDF-95E8-4D91-97CE-5CCE188BFFD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A0627442-0053-4F4F-B4CA-4D5C4565DAC1}"/>
                                            </p:graphicEl>
                                          </p:spTgt>
                                        </p:tgtEl>
                                        <p:attrNameLst>
                                          <p:attrName>style.visibility</p:attrName>
                                        </p:attrNameLst>
                                      </p:cBhvr>
                                      <p:to>
                                        <p:strVal val="visible"/>
                                      </p:to>
                                    </p:set>
                                    <p:animEffect transition="in" filter="fade">
                                      <p:cBhvr>
                                        <p:cTn id="60" dur="500"/>
                                        <p:tgtEl>
                                          <p:spTgt spid="2">
                                            <p:graphicEl>
                                              <a:dgm id="{A0627442-0053-4F4F-B4CA-4D5C4565DAC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78935" y="1370157"/>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0"/>
            <a:ext cx="12192000" cy="769441"/>
          </a:xfrm>
          <a:prstGeom prst="rect">
            <a:avLst/>
          </a:prstGeom>
          <a:noFill/>
        </p:spPr>
        <p:txBody>
          <a:bodyPr wrap="square">
            <a:spAutoFit/>
          </a:bodyPr>
          <a:lstStyle/>
          <a:p>
            <a:pPr algn="ctr"/>
            <a:r>
              <a:rPr lang="en-US" sz="4400" b="1" spc="600" dirty="0">
                <a:ln w="10160">
                  <a:solidFill>
                    <a:schemeClr val="accent1"/>
                  </a:solidFill>
                  <a:prstDash val="solid"/>
                </a:ln>
                <a:solidFill>
                  <a:srgbClr val="FFFFFF"/>
                </a:solidFill>
                <a:effectLst>
                  <a:outerShdw blurRad="38100" dist="22860" dir="5400000" algn="tl" rotWithShape="0">
                    <a:srgbClr val="000000">
                      <a:alpha val="68000"/>
                    </a:srgbClr>
                  </a:outerShdw>
                </a:effectLst>
              </a:rPr>
              <a:t>ZADOVOLJSTVO</a:t>
            </a:r>
            <a:r>
              <a:rPr lang="hr-BA" sz="4400" b="1" spc="600" dirty="0">
                <a:ln w="10160">
                  <a:solidFill>
                    <a:schemeClr val="accent1"/>
                  </a:solidFill>
                  <a:prstDash val="solid"/>
                </a:ln>
                <a:solidFill>
                  <a:srgbClr val="FFFFFF"/>
                </a:solidFill>
                <a:effectLst>
                  <a:outerShdw blurRad="38100" dist="22860" dir="5400000" algn="tl" rotWithShape="0">
                    <a:srgbClr val="000000">
                      <a:alpha val="68000"/>
                    </a:srgbClr>
                  </a:outerShdw>
                </a:effectLst>
              </a:rPr>
              <a:t> (1)</a:t>
            </a:r>
            <a:endParaRPr lang="en"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4" name="CuadroTexto 3">
            <a:extLst>
              <a:ext uri="{FF2B5EF4-FFF2-40B4-BE49-F238E27FC236}">
                <a16:creationId xmlns:a16="http://schemas.microsoft.com/office/drawing/2014/main" id="{AED300A5-00F4-ED3A-79F0-4F2DFDDE3406}"/>
              </a:ext>
            </a:extLst>
          </p:cNvPr>
          <p:cNvSpPr txBox="1"/>
          <p:nvPr/>
        </p:nvSpPr>
        <p:spPr>
          <a:xfrm>
            <a:off x="1" y="691247"/>
            <a:ext cx="12192000" cy="369332"/>
          </a:xfrm>
          <a:prstGeom prst="rect">
            <a:avLst/>
          </a:prstGeom>
          <a:noFill/>
        </p:spPr>
        <p:txBody>
          <a:bodyPr wrap="square">
            <a:spAutoFit/>
          </a:bodyPr>
          <a:lstStyle/>
          <a:p>
            <a:pPr algn="ctr"/>
            <a:r>
              <a:rPr lang="en"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hr-BA"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 moj će Bog ispuniti u Kristu Isusu svaku vašu potrebu raskošno prema svom bogatstvu.</a:t>
            </a:r>
            <a:r>
              <a:rPr lang="en"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a:t>
            </a:r>
            <a:r>
              <a:rPr lang="en"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hr-BA"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Filipljanima</a:t>
            </a:r>
            <a:r>
              <a:rPr lang="en"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a:t>
            </a:r>
            <a:r>
              <a:rPr lang="hr-BA"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en"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19)</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392138"/>
            <a:ext cx="3298997" cy="1631216"/>
          </a:xfrm>
          <a:prstGeom prst="rect">
            <a:avLst/>
          </a:prstGeom>
          <a:noFill/>
        </p:spPr>
        <p:txBody>
          <a:bodyPr wrap="square" rtlCol="0">
            <a:spAutoFit/>
          </a:bodyPr>
          <a:lstStyle/>
          <a:p>
            <a:pPr>
              <a:spcBef>
                <a:spcPts val="600"/>
              </a:spcBef>
            </a:pPr>
            <a:r>
              <a:rPr lang="en-US" sz="2000" b="1" dirty="0"/>
              <a:t>Veseli </a:t>
            </a:r>
            <a:r>
              <a:rPr lang="en-US" sz="2000" b="1" dirty="0" err="1"/>
              <a:t>smo</a:t>
            </a:r>
            <a:r>
              <a:rPr lang="en-US" sz="2000" b="1" dirty="0"/>
              <a:t>; </a:t>
            </a:r>
            <a:r>
              <a:rPr lang="en-US" sz="2000" b="1" dirty="0" err="1"/>
              <a:t>Ništa</a:t>
            </a:r>
            <a:r>
              <a:rPr lang="en-US" sz="2000" b="1" dirty="0"/>
              <a:t> </a:t>
            </a:r>
            <a:r>
              <a:rPr lang="en-US" sz="2000" b="1" dirty="0" err="1"/>
              <a:t>nas</a:t>
            </a:r>
            <a:r>
              <a:rPr lang="en-US" sz="2000" b="1" dirty="0"/>
              <a:t> ne </a:t>
            </a:r>
            <a:r>
              <a:rPr lang="en-US" sz="2000" b="1" dirty="0" err="1"/>
              <a:t>muči</a:t>
            </a:r>
            <a:r>
              <a:rPr lang="en-US" sz="2000" b="1" dirty="0"/>
              <a:t>; </a:t>
            </a:r>
            <a:r>
              <a:rPr lang="en-US" sz="2000" b="1" dirty="0" err="1"/>
              <a:t>Imamo</a:t>
            </a:r>
            <a:r>
              <a:rPr lang="en-US" sz="2000" b="1" dirty="0"/>
              <a:t> mir; </a:t>
            </a:r>
            <a:r>
              <a:rPr lang="en-US" sz="2000" b="1" dirty="0" err="1"/>
              <a:t>Naše</a:t>
            </a:r>
            <a:r>
              <a:rPr lang="en-US" sz="2000" b="1" dirty="0"/>
              <a:t> </a:t>
            </a:r>
            <a:r>
              <a:rPr lang="en-US" sz="2000" b="1" dirty="0" err="1"/>
              <a:t>misli</a:t>
            </a:r>
            <a:r>
              <a:rPr lang="en-US" sz="2000" b="1" dirty="0"/>
              <a:t> </a:t>
            </a:r>
            <a:r>
              <a:rPr lang="en-US" sz="2000" b="1" dirty="0" err="1"/>
              <a:t>su</a:t>
            </a:r>
            <a:r>
              <a:rPr lang="en-US" sz="2000" b="1" dirty="0"/>
              <a:t> </a:t>
            </a:r>
            <a:r>
              <a:rPr lang="en-US" sz="2000" b="1" dirty="0" err="1"/>
              <a:t>čiste</a:t>
            </a:r>
            <a:r>
              <a:rPr lang="en-US" sz="2000" b="1" dirty="0"/>
              <a:t>. </a:t>
            </a:r>
            <a:r>
              <a:rPr lang="en-US" sz="2000" b="1" dirty="0" err="1"/>
              <a:t>Imamo</a:t>
            </a:r>
            <a:r>
              <a:rPr lang="en-US" sz="2000" b="1" dirty="0"/>
              <a:t> </a:t>
            </a:r>
            <a:r>
              <a:rPr lang="en-US" sz="2000" b="1" dirty="0" err="1"/>
              <a:t>savršen</a:t>
            </a:r>
            <a:r>
              <a:rPr lang="en-US" sz="2000" b="1" dirty="0"/>
              <a:t> </a:t>
            </a:r>
            <a:r>
              <a:rPr lang="en-US" sz="2000" b="1" dirty="0" err="1"/>
              <a:t>i</a:t>
            </a:r>
            <a:r>
              <a:rPr lang="en-US" sz="2000" b="1" dirty="0"/>
              <a:t> </a:t>
            </a:r>
            <a:r>
              <a:rPr lang="en-US" sz="2000" b="1" dirty="0" err="1"/>
              <a:t>ispunjen</a:t>
            </a:r>
            <a:r>
              <a:rPr lang="en-US" sz="2000" b="1" dirty="0"/>
              <a:t> </a:t>
            </a:r>
            <a:r>
              <a:rPr lang="en-US" sz="2000" b="1" dirty="0" err="1"/>
              <a:t>život</a:t>
            </a:r>
            <a:r>
              <a:rPr lang="en-US" sz="2000" b="1" dirty="0"/>
              <a:t>... </a:t>
            </a:r>
            <a:br>
              <a:rPr lang="en-US" sz="2000" b="1" dirty="0"/>
            </a:br>
            <a:r>
              <a:rPr lang="en-US" sz="2000" b="1" dirty="0"/>
              <a:t>Ili </a:t>
            </a:r>
            <a:r>
              <a:rPr lang="en-US" sz="2000" b="1" dirty="0" err="1"/>
              <a:t>ipak</a:t>
            </a:r>
            <a:r>
              <a:rPr lang="en-US" sz="2000" b="1" dirty="0"/>
              <a:t> ne?</a:t>
            </a:r>
            <a:endParaRPr lang="en" sz="2000" b="1" dirty="0"/>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392138"/>
            <a:ext cx="4975122" cy="1015663"/>
          </a:xfrm>
          <a:prstGeom prst="rect">
            <a:avLst/>
          </a:prstGeom>
          <a:noFill/>
        </p:spPr>
        <p:txBody>
          <a:bodyPr wrap="square">
            <a:spAutoFit/>
          </a:bodyPr>
          <a:lstStyle/>
          <a:p>
            <a:pPr>
              <a:spcBef>
                <a:spcPts val="600"/>
              </a:spcBef>
            </a:pPr>
            <a:r>
              <a:rPr lang="en-US" sz="2000" b="1" dirty="0" err="1"/>
              <a:t>Poput</a:t>
            </a:r>
            <a:r>
              <a:rPr lang="en-US" sz="2000" b="1" dirty="0"/>
              <a:t> </a:t>
            </a:r>
            <a:r>
              <a:rPr lang="en-US" sz="2000" b="1" dirty="0" err="1"/>
              <a:t>Agura</a:t>
            </a:r>
            <a:r>
              <a:rPr lang="en-US" sz="2000" b="1" dirty="0"/>
              <a:t>, </a:t>
            </a:r>
            <a:r>
              <a:rPr lang="en-US" sz="2000" b="1" dirty="0" err="1"/>
              <a:t>vjerujemo</a:t>
            </a:r>
            <a:r>
              <a:rPr lang="en-US" sz="2000" b="1" dirty="0"/>
              <a:t> da </a:t>
            </a:r>
            <a:r>
              <a:rPr lang="en-US" sz="2000" b="1" dirty="0" err="1"/>
              <a:t>nam</a:t>
            </a:r>
            <a:r>
              <a:rPr lang="en-US" sz="2000" b="1" dirty="0"/>
              <a:t> Bog </a:t>
            </a:r>
            <a:r>
              <a:rPr lang="en-US" sz="2000" b="1" dirty="0" err="1"/>
              <a:t>neće</a:t>
            </a:r>
            <a:r>
              <a:rPr lang="en-US" sz="2000" b="1" dirty="0"/>
              <a:t> </a:t>
            </a:r>
            <a:r>
              <a:rPr lang="en-US" sz="2000" b="1" dirty="0" err="1"/>
              <a:t>dati</a:t>
            </a:r>
            <a:r>
              <a:rPr lang="en-US" sz="2000" b="1" dirty="0"/>
              <a:t> </a:t>
            </a:r>
            <a:r>
              <a:rPr lang="en-US" sz="2000" b="1" dirty="0" err="1"/>
              <a:t>ni</a:t>
            </a:r>
            <a:r>
              <a:rPr lang="en-US" sz="2000" b="1" dirty="0"/>
              <a:t> </a:t>
            </a:r>
            <a:r>
              <a:rPr lang="en-US" sz="2000" b="1" dirty="0" err="1"/>
              <a:t>više</a:t>
            </a:r>
            <a:r>
              <a:rPr lang="en-US" sz="2000" b="1" dirty="0"/>
              <a:t> </a:t>
            </a:r>
            <a:r>
              <a:rPr lang="en-US" sz="2000" b="1" dirty="0" err="1"/>
              <a:t>ni</a:t>
            </a:r>
            <a:r>
              <a:rPr lang="en-US" sz="2000" b="1" dirty="0"/>
              <a:t> </a:t>
            </a:r>
            <a:r>
              <a:rPr lang="en-US" sz="2000" b="1" dirty="0" err="1"/>
              <a:t>manje</a:t>
            </a:r>
            <a:r>
              <a:rPr lang="en-US" sz="2000" b="1" dirty="0"/>
              <a:t> </a:t>
            </a:r>
            <a:r>
              <a:rPr lang="en-US" sz="2000" b="1" dirty="0" err="1"/>
              <a:t>nego</a:t>
            </a:r>
            <a:r>
              <a:rPr lang="en-US" sz="2000" b="1" dirty="0"/>
              <a:t> </a:t>
            </a:r>
            <a:r>
              <a:rPr lang="en-US" sz="2000" b="1" dirty="0" err="1"/>
              <a:t>što</a:t>
            </a:r>
            <a:r>
              <a:rPr lang="en-US" sz="2000" b="1" dirty="0"/>
              <a:t> </a:t>
            </a:r>
            <a:r>
              <a:rPr lang="en-US" sz="2000" b="1" dirty="0" err="1"/>
              <a:t>nam</a:t>
            </a:r>
            <a:r>
              <a:rPr lang="en-US" sz="2000" b="1" dirty="0"/>
              <a:t> je </a:t>
            </a:r>
            <a:r>
              <a:rPr lang="hr-BA" sz="2000" b="1" dirty="0"/>
              <a:t>potreb</a:t>
            </a:r>
            <a:r>
              <a:rPr lang="en-US" sz="2000" b="1" dirty="0"/>
              <a:t>no (</a:t>
            </a:r>
            <a:r>
              <a:rPr lang="hr-BA" sz="2000" b="1" dirty="0"/>
              <a:t>Izr</a:t>
            </a:r>
            <a:r>
              <a:rPr lang="en-US" sz="2000" b="1" dirty="0"/>
              <a:t>. 30</a:t>
            </a:r>
            <a:r>
              <a:rPr lang="hr-BA" sz="2000" b="1" dirty="0"/>
              <a:t>,</a:t>
            </a:r>
            <a:r>
              <a:rPr lang="en-US" sz="2000" b="1" dirty="0"/>
              <a:t>8</a:t>
            </a:r>
            <a:r>
              <a:rPr lang="hr-BA" sz="2000" b="1" dirty="0"/>
              <a:t>.</a:t>
            </a:r>
            <a:r>
              <a:rPr lang="en-US" sz="2000" b="1" dirty="0"/>
              <a:t>9).</a:t>
            </a:r>
            <a:endParaRPr lang="en" sz="2000" b="1" dirty="0"/>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200103" y="3497295"/>
            <a:ext cx="3706762" cy="312420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67150" y="3497295"/>
            <a:ext cx="3298997" cy="3170099"/>
          </a:xfrm>
          <a:prstGeom prst="rect">
            <a:avLst/>
          </a:prstGeom>
          <a:noFill/>
        </p:spPr>
        <p:txBody>
          <a:bodyPr wrap="square">
            <a:spAutoFit/>
          </a:bodyPr>
          <a:lstStyle/>
          <a:p>
            <a:pPr>
              <a:spcBef>
                <a:spcPts val="600"/>
              </a:spcBef>
            </a:pPr>
            <a:r>
              <a:rPr lang="en-US" sz="2000" b="1" dirty="0" err="1"/>
              <a:t>Možda</a:t>
            </a:r>
            <a:r>
              <a:rPr lang="en-US" sz="2000" b="1" dirty="0"/>
              <a:t> </a:t>
            </a:r>
            <a:r>
              <a:rPr lang="en-US" sz="2000" b="1" dirty="0" err="1"/>
              <a:t>ćemo</a:t>
            </a:r>
            <a:r>
              <a:rPr lang="en-US" sz="2000" b="1" dirty="0"/>
              <a:t> </a:t>
            </a:r>
            <a:r>
              <a:rPr lang="en-US" sz="2000" b="1" dirty="0" err="1"/>
              <a:t>imati</a:t>
            </a:r>
            <a:r>
              <a:rPr lang="en-US" sz="2000" b="1" dirty="0"/>
              <a:t> </a:t>
            </a:r>
            <a:r>
              <a:rPr lang="en-US" sz="2000" b="1" dirty="0" err="1"/>
              <a:t>prosperitet</a:t>
            </a:r>
            <a:r>
              <a:rPr lang="hr-BA" sz="2000" b="1" dirty="0"/>
              <a:t>,</a:t>
            </a:r>
            <a:r>
              <a:rPr lang="en-US" sz="2000" b="1" dirty="0"/>
              <a:t> </a:t>
            </a:r>
            <a:r>
              <a:rPr lang="hr-BA" sz="2000" b="1" dirty="0"/>
              <a:t>m</a:t>
            </a:r>
            <a:r>
              <a:rPr lang="en-US" sz="2000" b="1" dirty="0" err="1"/>
              <a:t>ožda</a:t>
            </a:r>
            <a:r>
              <a:rPr lang="en-US" sz="2000" b="1" dirty="0"/>
              <a:t> </a:t>
            </a:r>
            <a:r>
              <a:rPr lang="en-US" sz="2000" b="1" dirty="0" err="1"/>
              <a:t>imamo</a:t>
            </a:r>
            <a:r>
              <a:rPr lang="en-US" sz="2000" b="1" dirty="0"/>
              <a:t> </a:t>
            </a:r>
            <a:r>
              <a:rPr lang="en-US" sz="2000" b="1" dirty="0" err="1"/>
              <a:t>potrebe</a:t>
            </a:r>
            <a:r>
              <a:rPr lang="en-US" sz="2000" b="1" dirty="0"/>
              <a:t> </a:t>
            </a:r>
            <a:r>
              <a:rPr lang="en-US" sz="2000" b="1" dirty="0" err="1"/>
              <a:t>ili</a:t>
            </a:r>
            <a:r>
              <a:rPr lang="en-US" sz="2000" b="1" dirty="0"/>
              <a:t> </a:t>
            </a:r>
            <a:r>
              <a:rPr lang="en-US" sz="2000" b="1" dirty="0" err="1"/>
              <a:t>probleme</a:t>
            </a:r>
            <a:r>
              <a:rPr lang="en-US" sz="2000" b="1" dirty="0"/>
              <a:t>. Ako, </a:t>
            </a:r>
            <a:r>
              <a:rPr lang="en-US" sz="2000" b="1" dirty="0" err="1"/>
              <a:t>poput</a:t>
            </a:r>
            <a:r>
              <a:rPr lang="en-US" sz="2000" b="1" dirty="0"/>
              <a:t> Pavla, </a:t>
            </a:r>
            <a:r>
              <a:rPr lang="en-US" sz="2000" b="1" dirty="0" err="1"/>
              <a:t>imamo</a:t>
            </a:r>
            <a:r>
              <a:rPr lang="en-US" sz="2000" b="1" dirty="0"/>
              <a:t> </a:t>
            </a:r>
            <a:r>
              <a:rPr lang="en-US" sz="2000" b="1" dirty="0" err="1"/>
              <a:t>potpuno</a:t>
            </a:r>
            <a:r>
              <a:rPr lang="en-US" sz="2000" b="1" dirty="0"/>
              <a:t> </a:t>
            </a:r>
            <a:r>
              <a:rPr lang="en-US" sz="2000" b="1" dirty="0" err="1"/>
              <a:t>uvjerenje</a:t>
            </a:r>
            <a:r>
              <a:rPr lang="en-US" sz="2000" b="1" dirty="0"/>
              <a:t> da Bog </a:t>
            </a:r>
            <a:r>
              <a:rPr lang="en-US" sz="2000" b="1" dirty="0" err="1"/>
              <a:t>usmjerava</a:t>
            </a:r>
            <a:r>
              <a:rPr lang="en-US" sz="2000" b="1" dirty="0"/>
              <a:t> </a:t>
            </a:r>
            <a:r>
              <a:rPr lang="en-US" sz="2000" b="1" dirty="0" err="1"/>
              <a:t>naše</a:t>
            </a:r>
            <a:r>
              <a:rPr lang="en-US" sz="2000" b="1" dirty="0"/>
              <a:t> </a:t>
            </a:r>
            <a:r>
              <a:rPr lang="en-US" sz="2000" b="1" dirty="0" err="1"/>
              <a:t>živote</a:t>
            </a:r>
            <a:r>
              <a:rPr lang="en-US" sz="2000" b="1" dirty="0"/>
              <a:t>, </a:t>
            </a:r>
            <a:r>
              <a:rPr lang="en-US" sz="2000" b="1" dirty="0" err="1"/>
              <a:t>ostat</a:t>
            </a:r>
            <a:r>
              <a:rPr lang="en-US" sz="2000" b="1" dirty="0"/>
              <a:t> </a:t>
            </a:r>
            <a:r>
              <a:rPr lang="en-US" sz="2000" b="1" dirty="0" err="1"/>
              <a:t>ćemo</a:t>
            </a:r>
            <a:r>
              <a:rPr lang="en-US" sz="2000" b="1" dirty="0"/>
              <a:t> </a:t>
            </a:r>
            <a:r>
              <a:rPr lang="en-US" sz="2000" b="1" dirty="0" err="1"/>
              <a:t>sigurni</a:t>
            </a:r>
            <a:r>
              <a:rPr lang="en-US" sz="2000" b="1" dirty="0"/>
              <a:t> u </a:t>
            </a:r>
            <a:r>
              <a:rPr lang="en-US" sz="2000" b="1" dirty="0" err="1"/>
              <a:t>Njega</a:t>
            </a:r>
            <a:r>
              <a:rPr lang="en-US" sz="2000" b="1" dirty="0"/>
              <a:t> bez </a:t>
            </a:r>
            <a:r>
              <a:rPr lang="en-US" sz="2000" b="1" dirty="0" err="1"/>
              <a:t>obzira</a:t>
            </a:r>
            <a:r>
              <a:rPr lang="en-US" sz="2000" b="1" dirty="0"/>
              <a:t> </a:t>
            </a:r>
            <a:r>
              <a:rPr lang="en-US" sz="2000" b="1" dirty="0" err="1"/>
              <a:t>na</a:t>
            </a:r>
            <a:r>
              <a:rPr lang="en-US" sz="2000" b="1" dirty="0"/>
              <a:t> </a:t>
            </a:r>
            <a:r>
              <a:rPr lang="en-US" sz="2000" b="1" dirty="0" err="1"/>
              <a:t>našu</a:t>
            </a:r>
            <a:r>
              <a:rPr lang="en-US" sz="2000" b="1" dirty="0"/>
              <a:t> </a:t>
            </a:r>
            <a:r>
              <a:rPr lang="en-US" sz="2000" b="1" dirty="0" err="1"/>
              <a:t>situaciju</a:t>
            </a:r>
            <a:br>
              <a:rPr lang="en-US" sz="2000" b="1" dirty="0"/>
            </a:br>
            <a:r>
              <a:rPr lang="en-US" sz="2000" b="1" dirty="0"/>
              <a:t>(Fil</a:t>
            </a:r>
            <a:r>
              <a:rPr lang="hr-BA" sz="2000" b="1" dirty="0"/>
              <a:t>ip</a:t>
            </a:r>
            <a:r>
              <a:rPr lang="en-US" sz="2000" b="1" dirty="0"/>
              <a:t>. 4</a:t>
            </a:r>
            <a:r>
              <a:rPr lang="hr-BA" sz="2000" b="1" dirty="0"/>
              <a:t>,</a:t>
            </a:r>
            <a:r>
              <a:rPr lang="en-US" sz="2000" b="1" dirty="0"/>
              <a:t>11</a:t>
            </a:r>
            <a:r>
              <a:rPr lang="hr-BA" sz="2000" b="1" dirty="0"/>
              <a:t>.</a:t>
            </a:r>
            <a:r>
              <a:rPr lang="en-US" sz="2000" b="1" dirty="0"/>
              <a:t>12</a:t>
            </a:r>
            <a:r>
              <a:rPr lang="hr-BA" sz="2000" b="1" dirty="0"/>
              <a:t>.</a:t>
            </a:r>
            <a:r>
              <a:rPr lang="en-US" sz="2000" b="1" dirty="0"/>
              <a:t>19).</a:t>
            </a:r>
            <a:endParaRPr lang="en" sz="2000" b="1" dirty="0"/>
          </a:p>
        </p:txBody>
      </p:sp>
      <p:sp>
        <p:nvSpPr>
          <p:cNvPr id="10" name="CuadroTexto 9">
            <a:extLst>
              <a:ext uri="{FF2B5EF4-FFF2-40B4-BE49-F238E27FC236}">
                <a16:creationId xmlns:a16="http://schemas.microsoft.com/office/drawing/2014/main" id="{FC1E3D07-603C-8921-0D82-F1E718CBD13D}"/>
              </a:ext>
            </a:extLst>
          </p:cNvPr>
          <p:cNvSpPr txBox="1"/>
          <p:nvPr/>
        </p:nvSpPr>
        <p:spPr>
          <a:xfrm>
            <a:off x="7226709" y="2413337"/>
            <a:ext cx="4925962" cy="1015663"/>
          </a:xfrm>
          <a:prstGeom prst="rect">
            <a:avLst/>
          </a:prstGeom>
          <a:noFill/>
        </p:spPr>
        <p:txBody>
          <a:bodyPr wrap="square">
            <a:spAutoFit/>
          </a:bodyPr>
          <a:lstStyle/>
          <a:p>
            <a:pPr>
              <a:spcBef>
                <a:spcPts val="600"/>
              </a:spcBef>
            </a:pPr>
            <a:r>
              <a:rPr lang="en-US" sz="2000" b="1" dirty="0"/>
              <a:t>Kad </a:t>
            </a:r>
            <a:r>
              <a:rPr lang="en-US" sz="2000" b="1" dirty="0" err="1"/>
              <a:t>živimo</a:t>
            </a:r>
            <a:r>
              <a:rPr lang="en-US" sz="2000" b="1" dirty="0"/>
              <a:t> s </a:t>
            </a:r>
            <a:r>
              <a:rPr lang="en-US" sz="2000" b="1" dirty="0" err="1"/>
              <a:t>tim</a:t>
            </a:r>
            <a:r>
              <a:rPr lang="en-US" sz="2000" b="1" dirty="0"/>
              <a:t> </a:t>
            </a:r>
            <a:r>
              <a:rPr lang="en-US" sz="2000" b="1" dirty="0" err="1"/>
              <a:t>povjerenjem</a:t>
            </a:r>
            <a:r>
              <a:rPr lang="en-US" sz="2000" b="1" dirty="0"/>
              <a:t>, </a:t>
            </a:r>
            <a:r>
              <a:rPr lang="en-US" sz="2000" b="1" dirty="0" err="1"/>
              <a:t>sigurni</a:t>
            </a:r>
            <a:r>
              <a:rPr lang="en-US" sz="2000" b="1" dirty="0"/>
              <a:t> </a:t>
            </a:r>
            <a:r>
              <a:rPr lang="en-US" sz="2000" b="1" dirty="0" err="1"/>
              <a:t>smo</a:t>
            </a:r>
            <a:r>
              <a:rPr lang="en-US" sz="2000" b="1" dirty="0"/>
              <a:t> da "</a:t>
            </a:r>
            <a:r>
              <a:rPr lang="en-US" sz="2000" b="1" dirty="0" err="1"/>
              <a:t>sve</a:t>
            </a:r>
            <a:r>
              <a:rPr lang="en-US" sz="2000" b="1" dirty="0"/>
              <a:t> to </a:t>
            </a:r>
            <a:r>
              <a:rPr lang="en-US" sz="2000" b="1" dirty="0" err="1"/>
              <a:t>mogu</a:t>
            </a:r>
            <a:r>
              <a:rPr lang="en-US" sz="2000" b="1" dirty="0"/>
              <a:t> </a:t>
            </a:r>
            <a:r>
              <a:rPr lang="en-US" sz="2000" b="1" dirty="0" err="1"/>
              <a:t>učiniti</a:t>
            </a:r>
            <a:r>
              <a:rPr lang="en-US" sz="2000" b="1" dirty="0"/>
              <a:t> </a:t>
            </a:r>
            <a:r>
              <a:rPr lang="en-US" sz="2000" b="1" dirty="0" err="1"/>
              <a:t>kroz</a:t>
            </a:r>
            <a:r>
              <a:rPr lang="en-US" sz="2000" b="1" dirty="0"/>
              <a:t> </a:t>
            </a:r>
            <a:r>
              <a:rPr lang="en-US" sz="2000" b="1" dirty="0" err="1"/>
              <a:t>onoga</a:t>
            </a:r>
            <a:r>
              <a:rPr lang="en-US" sz="2000" b="1" dirty="0"/>
              <a:t> koji mi </a:t>
            </a:r>
            <a:r>
              <a:rPr lang="en-US" sz="2000" b="1" dirty="0" err="1"/>
              <a:t>daje</a:t>
            </a:r>
            <a:r>
              <a:rPr lang="en-US" sz="2000" b="1" dirty="0"/>
              <a:t> </a:t>
            </a:r>
            <a:r>
              <a:rPr lang="en-US" sz="2000" b="1" dirty="0" err="1"/>
              <a:t>snagu</a:t>
            </a:r>
            <a:r>
              <a:rPr lang="en-US" sz="2000" b="1" dirty="0"/>
              <a:t>" (Filip</a:t>
            </a:r>
            <a:r>
              <a:rPr lang="hr-BA" sz="2000" b="1" dirty="0"/>
              <a:t>.</a:t>
            </a:r>
            <a:r>
              <a:rPr lang="en-US" sz="2000" b="1" dirty="0"/>
              <a:t> 4,13).</a:t>
            </a:r>
            <a:endParaRPr lang="en" sz="2000" b="1" dirty="0"/>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11" name="Diagrama de flujo: retraso 10">
            <a:extLst>
              <a:ext uri="{FF2B5EF4-FFF2-40B4-BE49-F238E27FC236}">
                <a16:creationId xmlns:a16="http://schemas.microsoft.com/office/drawing/2014/main" id="{ED2AA162-6802-EE83-418A-1098EBC0A46B}"/>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7" cy="400110"/>
          </a:xfrm>
          <a:prstGeom prst="rect">
            <a:avLst/>
          </a:prstGeom>
          <a:noFill/>
        </p:spPr>
        <p:txBody>
          <a:bodyPr wrap="square" rtlCol="0">
            <a:spAutoFit/>
          </a:bodyPr>
          <a:lstStyle/>
          <a:p>
            <a:pPr>
              <a:spcBef>
                <a:spcPts val="600"/>
              </a:spcBef>
            </a:pPr>
            <a:r>
              <a:rPr lang="en-US" sz="2000" b="1" dirty="0" err="1"/>
              <a:t>Što</a:t>
            </a:r>
            <a:r>
              <a:rPr lang="en-US" sz="2000" b="1" dirty="0"/>
              <a:t> se </a:t>
            </a:r>
            <a:r>
              <a:rPr lang="en-US" sz="2000" b="1" dirty="0" err="1"/>
              <a:t>događa</a:t>
            </a:r>
            <a:r>
              <a:rPr lang="en-US" sz="2000" b="1" dirty="0"/>
              <a:t> </a:t>
            </a:r>
            <a:r>
              <a:rPr lang="en-US" sz="2000" b="1" dirty="0" err="1"/>
              <a:t>kad</a:t>
            </a:r>
            <a:r>
              <a:rPr lang="en-US" sz="2000" b="1" dirty="0"/>
              <a:t> </a:t>
            </a:r>
            <a:r>
              <a:rPr lang="en-US" sz="2000" b="1" dirty="0" err="1"/>
              <a:t>nemamo</a:t>
            </a:r>
            <a:r>
              <a:rPr lang="en-US" sz="2000" b="1" dirty="0"/>
              <a:t> ono </a:t>
            </a:r>
            <a:r>
              <a:rPr lang="en-US" sz="2000" b="1" dirty="0" err="1"/>
              <a:t>što</a:t>
            </a:r>
            <a:r>
              <a:rPr lang="en-US" sz="2000" b="1" dirty="0"/>
              <a:t> </a:t>
            </a:r>
            <a:r>
              <a:rPr lang="en-US" sz="2000" b="1" dirty="0" err="1"/>
              <a:t>mislimo</a:t>
            </a:r>
            <a:r>
              <a:rPr lang="en-US" sz="2000" b="1" dirty="0"/>
              <a:t> da </a:t>
            </a:r>
            <a:r>
              <a:rPr lang="en-US" sz="2000" b="1" dirty="0" err="1"/>
              <a:t>nam</a:t>
            </a:r>
            <a:r>
              <a:rPr lang="en-US" sz="2000" b="1" dirty="0"/>
              <a:t> </a:t>
            </a:r>
            <a:r>
              <a:rPr lang="en-US" sz="2000" b="1" dirty="0" err="1"/>
              <a:t>treba</a:t>
            </a:r>
            <a:r>
              <a:rPr lang="en-US" sz="2000" b="1" dirty="0"/>
              <a:t>?</a:t>
            </a:r>
            <a:endParaRPr lang="en" sz="2000" b="1" dirty="0"/>
          </a:p>
        </p:txBody>
      </p:sp>
      <p:graphicFrame>
        <p:nvGraphicFramePr>
          <p:cNvPr id="8" name="Diagrama 7">
            <a:extLst>
              <a:ext uri="{FF2B5EF4-FFF2-40B4-BE49-F238E27FC236}">
                <a16:creationId xmlns:a16="http://schemas.microsoft.com/office/drawing/2014/main" id="{26C5DBF1-B301-764E-4180-9DBC6EE5A905}"/>
              </a:ext>
            </a:extLst>
          </p:cNvPr>
          <p:cNvGraphicFramePr/>
          <p:nvPr>
            <p:extLst>
              <p:ext uri="{D42A27DB-BD31-4B8C-83A1-F6EECF244321}">
                <p14:modId xmlns:p14="http://schemas.microsoft.com/office/powerpoint/2010/main" val="2977988912"/>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10"/>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0"/>
            <a:ext cx="12192000" cy="769441"/>
          </a:xfrm>
          <a:prstGeom prst="rect">
            <a:avLst/>
          </a:prstGeom>
          <a:noFill/>
        </p:spPr>
        <p:txBody>
          <a:bodyPr wrap="square">
            <a:spAutoFit/>
          </a:bodyPr>
          <a:lstStyle/>
          <a:p>
            <a:pPr algn="ctr"/>
            <a:r>
              <a:rPr lang="en-US" sz="4400" b="1" spc="600" dirty="0">
                <a:ln w="10160">
                  <a:solidFill>
                    <a:schemeClr val="accent1"/>
                  </a:solidFill>
                  <a:prstDash val="solid"/>
                </a:ln>
                <a:solidFill>
                  <a:srgbClr val="FFFFFF"/>
                </a:solidFill>
                <a:effectLst>
                  <a:outerShdw blurRad="38100" dist="22860" dir="5400000" algn="tl" rotWithShape="0">
                    <a:srgbClr val="000000">
                      <a:alpha val="68000"/>
                    </a:srgbClr>
                  </a:outerShdw>
                </a:effectLst>
              </a:rPr>
              <a:t>ZADOVOLJSTVO</a:t>
            </a:r>
            <a:r>
              <a:rPr lang="hr-BA" sz="4400" b="1" spc="600" dirty="0">
                <a:ln w="10160">
                  <a:solidFill>
                    <a:schemeClr val="accent1"/>
                  </a:solidFill>
                  <a:prstDash val="solid"/>
                </a:ln>
                <a:solidFill>
                  <a:srgbClr val="FFFFFF"/>
                </a:solidFill>
                <a:effectLst>
                  <a:outerShdw blurRad="38100" dist="22860" dir="5400000" algn="tl" rotWithShape="0">
                    <a:srgbClr val="000000">
                      <a:alpha val="68000"/>
                    </a:srgbClr>
                  </a:outerShdw>
                </a:effectLst>
              </a:rPr>
              <a:t> (2)</a:t>
            </a:r>
            <a:endParaRPr lang="en"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14" name="CuadroTexto 13">
            <a:extLst>
              <a:ext uri="{FF2B5EF4-FFF2-40B4-BE49-F238E27FC236}">
                <a16:creationId xmlns:a16="http://schemas.microsoft.com/office/drawing/2014/main" id="{AA3FA490-B026-E158-9475-5D2383FA0829}"/>
              </a:ext>
            </a:extLst>
          </p:cNvPr>
          <p:cNvSpPr txBox="1"/>
          <p:nvPr/>
        </p:nvSpPr>
        <p:spPr>
          <a:xfrm>
            <a:off x="1" y="691247"/>
            <a:ext cx="12192000" cy="369332"/>
          </a:xfrm>
          <a:prstGeom prst="rect">
            <a:avLst/>
          </a:prstGeom>
          <a:noFill/>
        </p:spPr>
        <p:txBody>
          <a:bodyPr wrap="square">
            <a:spAutoFit/>
          </a:bodyPr>
          <a:lstStyle/>
          <a:p>
            <a:pPr algn="ctr"/>
            <a:r>
              <a:rPr lang="en"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hr-BA"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 moj će Bog ispuniti u Kristu Isusu svaku vašu potrbu raskošno prema svom bogststvu.</a:t>
            </a:r>
            <a:r>
              <a:rPr lang="en"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a:t>
            </a:r>
            <a:r>
              <a:rPr lang="en"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hr-BA"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Filipljanima</a:t>
            </a:r>
            <a:r>
              <a:rPr lang="en"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 4</a:t>
            </a:r>
            <a:r>
              <a:rPr lang="hr-BA"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a:t>
            </a:r>
            <a:r>
              <a:rPr lang="en" sz="1400"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19)</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527009"/>
            <a:ext cx="7285088" cy="1015663"/>
          </a:xfrm>
          <a:prstGeom prst="rect">
            <a:avLst/>
          </a:prstGeom>
          <a:noFill/>
        </p:spPr>
        <p:txBody>
          <a:bodyPr wrap="square">
            <a:spAutoFit/>
          </a:bodyPr>
          <a:lstStyle/>
          <a:p>
            <a:pPr>
              <a:spcBef>
                <a:spcPts val="600"/>
              </a:spcBef>
            </a:pPr>
            <a:r>
              <a:rPr lang="en-US" sz="2000" b="1" dirty="0"/>
              <a:t>Ne </a:t>
            </a:r>
            <a:r>
              <a:rPr lang="en-US" sz="2000" b="1" dirty="0" err="1"/>
              <a:t>znamo</a:t>
            </a:r>
            <a:r>
              <a:rPr lang="en-US" sz="2000" b="1" dirty="0"/>
              <a:t> </a:t>
            </a:r>
            <a:r>
              <a:rPr lang="en-US" sz="2000" b="1" dirty="0" err="1"/>
              <a:t>uvijek</a:t>
            </a:r>
            <a:r>
              <a:rPr lang="en-US" sz="2000" b="1" dirty="0"/>
              <a:t> je li ono </a:t>
            </a:r>
            <a:r>
              <a:rPr lang="en-US" sz="2000" b="1" dirty="0" err="1"/>
              <a:t>što</a:t>
            </a:r>
            <a:r>
              <a:rPr lang="en-US" sz="2000" b="1" dirty="0"/>
              <a:t> </a:t>
            </a:r>
            <a:r>
              <a:rPr lang="en-US" sz="2000" b="1" dirty="0" err="1"/>
              <a:t>tražimo</a:t>
            </a:r>
            <a:r>
              <a:rPr lang="en-US" sz="2000" b="1" dirty="0"/>
              <a:t> u </a:t>
            </a:r>
            <a:r>
              <a:rPr lang="en-US" sz="2000" b="1" dirty="0" err="1"/>
              <a:t>skladu</a:t>
            </a:r>
            <a:r>
              <a:rPr lang="en-US" sz="2000" b="1" dirty="0"/>
              <a:t> s </a:t>
            </a:r>
            <a:r>
              <a:rPr lang="en-US" sz="2000" b="1" dirty="0" err="1"/>
              <a:t>Njegovom</a:t>
            </a:r>
            <a:r>
              <a:rPr lang="en-US" sz="2000" b="1" dirty="0"/>
              <a:t> </a:t>
            </a:r>
            <a:r>
              <a:rPr lang="en-US" sz="2000" b="1" dirty="0" err="1"/>
              <a:t>voljom</a:t>
            </a:r>
            <a:r>
              <a:rPr lang="en-US" sz="2000" b="1" dirty="0"/>
              <a:t>, </a:t>
            </a:r>
            <a:r>
              <a:rPr lang="en-US" sz="2000" b="1" dirty="0" err="1"/>
              <a:t>ali</a:t>
            </a:r>
            <a:r>
              <a:rPr lang="en-US" sz="2000" b="1" dirty="0"/>
              <a:t> </a:t>
            </a:r>
            <a:r>
              <a:rPr lang="en-US" sz="2000" b="1" dirty="0" err="1"/>
              <a:t>postoje</a:t>
            </a:r>
            <a:r>
              <a:rPr lang="en-US" sz="2000" b="1" dirty="0"/>
              <a:t> </a:t>
            </a:r>
            <a:r>
              <a:rPr lang="en-US" sz="2000" b="1" dirty="0" err="1"/>
              <a:t>određeni</a:t>
            </a:r>
            <a:r>
              <a:rPr lang="en-US" sz="2000" b="1" dirty="0"/>
              <a:t> </a:t>
            </a:r>
            <a:r>
              <a:rPr lang="en-US" sz="2000" b="1" dirty="0" err="1"/>
              <a:t>zahtjevi</a:t>
            </a:r>
            <a:r>
              <a:rPr lang="en-US" sz="2000" b="1" dirty="0"/>
              <a:t> za </a:t>
            </a:r>
            <a:r>
              <a:rPr lang="en-US" sz="2000" b="1" dirty="0" err="1"/>
              <a:t>koje</a:t>
            </a:r>
            <a:r>
              <a:rPr lang="en-US" sz="2000" b="1" dirty="0"/>
              <a:t> </a:t>
            </a:r>
            <a:r>
              <a:rPr lang="en-US" sz="2000" b="1" dirty="0" err="1"/>
              <a:t>smo</a:t>
            </a:r>
            <a:r>
              <a:rPr lang="en-US" sz="2000" b="1" dirty="0"/>
              <a:t> </a:t>
            </a:r>
            <a:r>
              <a:rPr lang="en-US" sz="2000" b="1" dirty="0" err="1"/>
              <a:t>sigurni</a:t>
            </a:r>
            <a:r>
              <a:rPr lang="en-US" sz="2000" b="1" dirty="0"/>
              <a:t> da </a:t>
            </a:r>
            <a:r>
              <a:rPr lang="en-US" sz="2000" b="1" dirty="0" err="1"/>
              <a:t>su</a:t>
            </a:r>
            <a:r>
              <a:rPr lang="en-US" sz="2000" b="1" dirty="0"/>
              <a:t> </a:t>
            </a:r>
            <a:r>
              <a:rPr lang="en-US" sz="2000" b="1" dirty="0" err="1"/>
              <a:t>uvijek</a:t>
            </a:r>
            <a:r>
              <a:rPr lang="en-US" sz="2000" b="1" dirty="0"/>
              <a:t> u </a:t>
            </a:r>
            <a:r>
              <a:rPr lang="en-US" sz="2000" b="1" dirty="0" err="1"/>
              <a:t>skladu</a:t>
            </a:r>
            <a:r>
              <a:rPr lang="en-US" sz="2000" b="1" dirty="0"/>
              <a:t> s </a:t>
            </a:r>
            <a:r>
              <a:rPr lang="en-US" sz="2000" b="1" dirty="0" err="1"/>
              <a:t>Njegovom</a:t>
            </a:r>
            <a:r>
              <a:rPr lang="en-US" sz="2000" b="1" dirty="0"/>
              <a:t> </a:t>
            </a:r>
            <a:r>
              <a:rPr lang="en-US" sz="2000" b="1" dirty="0" err="1"/>
              <a:t>voljom</a:t>
            </a:r>
            <a:r>
              <a:rPr lang="en-US" sz="2000" b="1" dirty="0"/>
              <a:t>:</a:t>
            </a:r>
            <a:endParaRPr lang="en" sz="2000" b="1" dirty="0"/>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9" y="1763959"/>
            <a:ext cx="7285087" cy="707886"/>
          </a:xfrm>
          <a:prstGeom prst="rect">
            <a:avLst/>
          </a:prstGeom>
          <a:noFill/>
        </p:spPr>
        <p:txBody>
          <a:bodyPr wrap="square">
            <a:spAutoFit/>
          </a:bodyPr>
          <a:lstStyle/>
          <a:p>
            <a:pPr>
              <a:spcBef>
                <a:spcPts val="600"/>
              </a:spcBef>
            </a:pPr>
            <a:r>
              <a:rPr lang="pl-PL" sz="2000" b="1" dirty="0"/>
              <a:t>Molimo Gospodina za to, i ako je po Njegovoj volji, On će nam to dati (Jakov 4,2b; 1. Ivan. 5,14.15).</a:t>
            </a:r>
            <a:endParaRPr lang="en" sz="2000" b="1" dirty="0"/>
          </a:p>
        </p:txBody>
      </p:sp>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graphicEl>
                                              <a:dgm id="{7AE2E52A-D9DC-4FBE-8909-7F5E2C58B55F}"/>
                                            </p:graphicEl>
                                          </p:spTgt>
                                        </p:tgtEl>
                                        <p:attrNameLst>
                                          <p:attrName>style.visibility</p:attrName>
                                        </p:attrNameLst>
                                      </p:cBhvr>
                                      <p:to>
                                        <p:strVal val="visible"/>
                                      </p:to>
                                    </p:set>
                                    <p:animEffect transition="in" filter="wipe(left)">
                                      <p:cBhvr>
                                        <p:cTn id="35" dur="500"/>
                                        <p:tgtEl>
                                          <p:spTgt spid="8">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BD42FA9E-E841-4D7B-B006-85DC5375ABFE}"/>
                                            </p:graphicEl>
                                          </p:spTgt>
                                        </p:tgtEl>
                                        <p:attrNameLst>
                                          <p:attrName>style.visibility</p:attrName>
                                        </p:attrNameLst>
                                      </p:cBhvr>
                                      <p:to>
                                        <p:strVal val="visible"/>
                                      </p:to>
                                    </p:set>
                                    <p:anim calcmode="lin" valueType="num">
                                      <p:cBhvr>
                                        <p:cTn id="38" dur="500" fill="hold"/>
                                        <p:tgtEl>
                                          <p:spTgt spid="8">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graphicEl>
                                              <a:dgm id="{73CACF93-FD74-4941-9D5C-50A94558A91E}"/>
                                            </p:graphicEl>
                                          </p:spTgt>
                                        </p:tgtEl>
                                        <p:attrNameLst>
                                          <p:attrName>style.visibility</p:attrName>
                                        </p:attrNameLst>
                                      </p:cBhvr>
                                      <p:to>
                                        <p:strVal val="visible"/>
                                      </p:to>
                                    </p:set>
                                    <p:animEffect transition="in" filter="wipe(left)">
                                      <p:cBhvr>
                                        <p:cTn id="44" dur="500"/>
                                        <p:tgtEl>
                                          <p:spTgt spid="8">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graphicEl>
                                              <a:dgm id="{64BAB929-A5CF-4649-95FA-1972C0FA05CB}"/>
                                            </p:graphicEl>
                                          </p:spTgt>
                                        </p:tgtEl>
                                        <p:attrNameLst>
                                          <p:attrName>style.visibility</p:attrName>
                                        </p:attrNameLst>
                                      </p:cBhvr>
                                      <p:to>
                                        <p:strVal val="visible"/>
                                      </p:to>
                                    </p:set>
                                    <p:anim calcmode="lin" valueType="num">
                                      <p:cBhvr>
                                        <p:cTn id="49" dur="500" fill="hold"/>
                                        <p:tgtEl>
                                          <p:spTgt spid="8">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graphicEl>
                                              <a:dgm id="{3F5DAE58-3530-4C10-A1A4-C70FC03DB653}"/>
                                            </p:graphicEl>
                                          </p:spTgt>
                                        </p:tgtEl>
                                        <p:attrNameLst>
                                          <p:attrName>style.visibility</p:attrName>
                                        </p:attrNameLst>
                                      </p:cBhvr>
                                      <p:to>
                                        <p:strVal val="visible"/>
                                      </p:to>
                                    </p:set>
                                    <p:animEffect transition="in" filter="wipe(left)">
                                      <p:cBhvr>
                                        <p:cTn id="55" dur="500"/>
                                        <p:tgtEl>
                                          <p:spTgt spid="8">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A72738E-0745-48BC-9955-CD40C05AFABD}"/>
                                            </p:graphicEl>
                                          </p:spTgt>
                                        </p:tgtEl>
                                        <p:attrNameLst>
                                          <p:attrName>style.visibility</p:attrName>
                                        </p:attrNameLst>
                                      </p:cBhvr>
                                      <p:to>
                                        <p:strVal val="visible"/>
                                      </p:to>
                                    </p:set>
                                    <p:anim calcmode="lin" valueType="num">
                                      <p:cBhvr>
                                        <p:cTn id="60" dur="500" fill="hold"/>
                                        <p:tgtEl>
                                          <p:spTgt spid="8">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graphicEl>
                                              <a:dgm id="{FFD7EBCB-6F1A-4FD1-B99D-BFAC37B883A9}"/>
                                            </p:graphicEl>
                                          </p:spTgt>
                                        </p:tgtEl>
                                        <p:attrNameLst>
                                          <p:attrName>style.visibility</p:attrName>
                                        </p:attrNameLst>
                                      </p:cBhvr>
                                      <p:to>
                                        <p:strVal val="visible"/>
                                      </p:to>
                                    </p:set>
                                    <p:animEffect transition="in" filter="wipe(left)">
                                      <p:cBhvr>
                                        <p:cTn id="66" dur="500"/>
                                        <p:tgtEl>
                                          <p:spTgt spid="8">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CE3CAA7C-AA9A-48AD-890D-90B5BB34B8A7}"/>
                                            </p:graphicEl>
                                          </p:spTgt>
                                        </p:tgtEl>
                                        <p:attrNameLst>
                                          <p:attrName>style.visibility</p:attrName>
                                        </p:attrNameLst>
                                      </p:cBhvr>
                                      <p:to>
                                        <p:strVal val="visible"/>
                                      </p:to>
                                    </p:set>
                                    <p:anim calcmode="lin" valueType="num">
                                      <p:cBhvr>
                                        <p:cTn id="71" dur="500" fill="hold"/>
                                        <p:tgtEl>
                                          <p:spTgt spid="8">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graphicEl>
                                              <a:dgm id="{6094E473-3CEA-436F-8ED6-B66CE52E4DEE}"/>
                                            </p:graphicEl>
                                          </p:spTgt>
                                        </p:tgtEl>
                                        <p:attrNameLst>
                                          <p:attrName>style.visibility</p:attrName>
                                        </p:attrNameLst>
                                      </p:cBhvr>
                                      <p:to>
                                        <p:strVal val="visible"/>
                                      </p:to>
                                    </p:set>
                                    <p:animEffect transition="in" filter="wipe(left)">
                                      <p:cBhvr>
                                        <p:cTn id="77" dur="500"/>
                                        <p:tgtEl>
                                          <p:spTgt spid="8">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93426230-DC6A-4125-9AAB-BA2117D99ACE}"/>
                                            </p:graphicEl>
                                          </p:spTgt>
                                        </p:tgtEl>
                                        <p:attrNameLst>
                                          <p:attrName>style.visibility</p:attrName>
                                        </p:attrNameLst>
                                      </p:cBhvr>
                                      <p:to>
                                        <p:strVal val="visible"/>
                                      </p:to>
                                    </p:set>
                                    <p:anim calcmode="lin" valueType="num">
                                      <p:cBhvr>
                                        <p:cTn id="82" dur="500" fill="hold"/>
                                        <p:tgtEl>
                                          <p:spTgt spid="8">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8">
                                            <p:graphicEl>
                                              <a:dgm id="{55BEDD87-5A53-4084-A275-13A3C49DF1D0}"/>
                                            </p:graphicEl>
                                          </p:spTgt>
                                        </p:tgtEl>
                                        <p:attrNameLst>
                                          <p:attrName>style.visibility</p:attrName>
                                        </p:attrNameLst>
                                      </p:cBhvr>
                                      <p:to>
                                        <p:strVal val="visible"/>
                                      </p:to>
                                    </p:set>
                                    <p:animEffect transition="in" filter="wipe(left)">
                                      <p:cBhvr>
                                        <p:cTn id="88" dur="500"/>
                                        <p:tgtEl>
                                          <p:spTgt spid="8">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graphicEl>
                                              <a:dgm id="{5C04E0FB-F6B3-4440-9E66-6E6042713807}"/>
                                            </p:graphicEl>
                                          </p:spTgt>
                                        </p:tgtEl>
                                        <p:attrNameLst>
                                          <p:attrName>style.visibility</p:attrName>
                                        </p:attrNameLst>
                                      </p:cBhvr>
                                      <p:to>
                                        <p:strVal val="visible"/>
                                      </p:to>
                                    </p:set>
                                    <p:anim calcmode="lin" valueType="num">
                                      <p:cBhvr>
                                        <p:cTn id="93" dur="500" fill="hold"/>
                                        <p:tgtEl>
                                          <p:spTgt spid="8">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8">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8">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8">
                                            <p:graphicEl>
                                              <a:dgm id="{7300D38C-06D1-4B49-9487-4C039CED7EFA}"/>
                                            </p:graphicEl>
                                          </p:spTgt>
                                        </p:tgtEl>
                                        <p:attrNameLst>
                                          <p:attrName>style.visibility</p:attrName>
                                        </p:attrNameLst>
                                      </p:cBhvr>
                                      <p:to>
                                        <p:strVal val="visible"/>
                                      </p:to>
                                    </p:set>
                                    <p:animEffect transition="in" filter="wipe(left)">
                                      <p:cBhvr>
                                        <p:cTn id="99" dur="500"/>
                                        <p:tgtEl>
                                          <p:spTgt spid="8">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
                                            <p:graphicEl>
                                              <a:dgm id="{53BB8065-6BE0-47E0-AD9A-2E26A6703EF2}"/>
                                            </p:graphicEl>
                                          </p:spTgt>
                                        </p:tgtEl>
                                        <p:attrNameLst>
                                          <p:attrName>style.visibility</p:attrName>
                                        </p:attrNameLst>
                                      </p:cBhvr>
                                      <p:to>
                                        <p:strVal val="visible"/>
                                      </p:to>
                                    </p:set>
                                    <p:anim calcmode="lin" valueType="num">
                                      <p:cBhvr>
                                        <p:cTn id="104" dur="500" fill="hold"/>
                                        <p:tgtEl>
                                          <p:spTgt spid="8">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8">
                                            <p:graphicEl>
                                              <a:dgm id="{7448DE48-949A-456A-9AD4-D413C2B050B3}"/>
                                            </p:graphicEl>
                                          </p:spTgt>
                                        </p:tgtEl>
                                        <p:attrNameLst>
                                          <p:attrName>style.visibility</p:attrName>
                                        </p:attrNameLst>
                                      </p:cBhvr>
                                      <p:to>
                                        <p:strVal val="visible"/>
                                      </p:to>
                                    </p:set>
                                    <p:animEffect transition="in" filter="wipe(left)">
                                      <p:cBhvr>
                                        <p:cTn id="110" dur="500"/>
                                        <p:tgtEl>
                                          <p:spTgt spid="8">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Graphic spid="8" grpId="0" uiExpand="1">
        <p:bldSub>
          <a:bldDgm bld="one"/>
        </p:bldSub>
      </p:bldGraphic>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844385" y="1628248"/>
            <a:ext cx="8464499" cy="3970318"/>
          </a:xfrm>
          <a:prstGeom prst="rect">
            <a:avLst/>
          </a:prstGeom>
          <a:noFill/>
        </p:spPr>
        <p:txBody>
          <a:bodyPr wrap="square">
            <a:spAutoFit/>
          </a:bodyPr>
          <a:lstStyle/>
          <a:p>
            <a:pPr algn="just">
              <a:spcBef>
                <a:spcPts val="600"/>
              </a:spcBef>
            </a:pPr>
            <a:r>
              <a:rPr lang="en" sz="2800" b="1" dirty="0">
                <a:latin typeface="Constantia" panose="02030602050306030303" pitchFamily="18" charset="0"/>
              </a:rPr>
              <a:t>“</a:t>
            </a:r>
            <a:r>
              <a:rPr lang="en-US" sz="2800" b="1" dirty="0" err="1">
                <a:latin typeface="Constantia" panose="02030602050306030303" pitchFamily="18" charset="0"/>
              </a:rPr>
              <a:t>Trebali</a:t>
            </a:r>
            <a:r>
              <a:rPr lang="en-US" sz="2800" b="1" dirty="0">
                <a:latin typeface="Constantia" panose="02030602050306030303" pitchFamily="18" charset="0"/>
              </a:rPr>
              <a:t> </a:t>
            </a:r>
            <a:r>
              <a:rPr lang="en-US" sz="2800" b="1" dirty="0" err="1">
                <a:latin typeface="Constantia" panose="02030602050306030303" pitchFamily="18" charset="0"/>
              </a:rPr>
              <a:t>bismo</a:t>
            </a:r>
            <a:r>
              <a:rPr lang="en-US" sz="2800" b="1" dirty="0">
                <a:latin typeface="Constantia" panose="02030602050306030303" pitchFamily="18" charset="0"/>
              </a:rPr>
              <a:t> </a:t>
            </a:r>
            <a:r>
              <a:rPr lang="en-US" sz="2800" b="1" dirty="0" err="1">
                <a:latin typeface="Constantia" panose="02030602050306030303" pitchFamily="18" charset="0"/>
              </a:rPr>
              <a:t>živjeti</a:t>
            </a:r>
            <a:r>
              <a:rPr lang="en-US" sz="2800" b="1" dirty="0">
                <a:latin typeface="Constantia" panose="02030602050306030303" pitchFamily="18" charset="0"/>
              </a:rPr>
              <a:t> za </a:t>
            </a:r>
            <a:r>
              <a:rPr lang="en-US" sz="2800" b="1" dirty="0" err="1">
                <a:latin typeface="Constantia" panose="02030602050306030303" pitchFamily="18" charset="0"/>
              </a:rPr>
              <a:t>sljedeći</a:t>
            </a:r>
            <a:r>
              <a:rPr lang="en-US" sz="2800" b="1" dirty="0">
                <a:latin typeface="Constantia" panose="02030602050306030303" pitchFamily="18" charset="0"/>
              </a:rPr>
              <a:t> </a:t>
            </a:r>
            <a:r>
              <a:rPr lang="en-US" sz="2800" b="1" dirty="0" err="1">
                <a:latin typeface="Constantia" panose="02030602050306030303" pitchFamily="18" charset="0"/>
              </a:rPr>
              <a:t>svijet</a:t>
            </a:r>
            <a:r>
              <a:rPr lang="en-US" sz="2800" b="1" dirty="0">
                <a:latin typeface="Constantia" panose="02030602050306030303" pitchFamily="18" charset="0"/>
              </a:rPr>
              <a:t>. Tako je </a:t>
            </a:r>
            <a:r>
              <a:rPr lang="en-US" sz="2800" b="1" dirty="0" err="1">
                <a:latin typeface="Constantia" panose="02030602050306030303" pitchFamily="18" charset="0"/>
              </a:rPr>
              <a:t>jadno</a:t>
            </a:r>
            <a:r>
              <a:rPr lang="en-US" sz="2800" b="1" dirty="0">
                <a:latin typeface="Constantia" panose="02030602050306030303" pitchFamily="18" charset="0"/>
              </a:rPr>
              <a:t> </a:t>
            </a:r>
            <a:r>
              <a:rPr lang="en-US" sz="2800" b="1" dirty="0" err="1">
                <a:latin typeface="Constantia" panose="02030602050306030303" pitchFamily="18" charset="0"/>
              </a:rPr>
              <a:t>živjeti</a:t>
            </a:r>
            <a:r>
              <a:rPr lang="en-US" sz="2800" b="1" dirty="0">
                <a:latin typeface="Constantia" panose="02030602050306030303" pitchFamily="18" charset="0"/>
              </a:rPr>
              <a:t> </a:t>
            </a:r>
            <a:r>
              <a:rPr lang="en-US" sz="2800" b="1" dirty="0" err="1">
                <a:latin typeface="Constantia" panose="02030602050306030303" pitchFamily="18" charset="0"/>
              </a:rPr>
              <a:t>nasumičan</a:t>
            </a:r>
            <a:r>
              <a:rPr lang="en-US" sz="2800" b="1" dirty="0">
                <a:latin typeface="Constantia" panose="02030602050306030303" pitchFamily="18" charset="0"/>
              </a:rPr>
              <a:t>, </a:t>
            </a:r>
            <a:r>
              <a:rPr lang="en-US" sz="2800" b="1" dirty="0" err="1">
                <a:latin typeface="Constantia" panose="02030602050306030303" pitchFamily="18" charset="0"/>
              </a:rPr>
              <a:t>besciljan</a:t>
            </a:r>
            <a:r>
              <a:rPr lang="en-US" sz="2800" b="1" dirty="0">
                <a:latin typeface="Constantia" panose="02030602050306030303" pitchFamily="18" charset="0"/>
              </a:rPr>
              <a:t> </a:t>
            </a:r>
            <a:r>
              <a:rPr lang="en-US" sz="2800" b="1" dirty="0" err="1">
                <a:latin typeface="Constantia" panose="02030602050306030303" pitchFamily="18" charset="0"/>
              </a:rPr>
              <a:t>život</a:t>
            </a:r>
            <a:r>
              <a:rPr lang="en-US" sz="2800" b="1" dirty="0">
                <a:latin typeface="Constantia" panose="02030602050306030303" pitchFamily="18" charset="0"/>
              </a:rPr>
              <a:t>. </a:t>
            </a:r>
            <a:r>
              <a:rPr lang="en-US" sz="2800" b="1" dirty="0" err="1">
                <a:latin typeface="Constantia" panose="02030602050306030303" pitchFamily="18" charset="0"/>
              </a:rPr>
              <a:t>Želimo</a:t>
            </a:r>
            <a:r>
              <a:rPr lang="en-US" sz="2800" b="1" dirty="0">
                <a:latin typeface="Constantia" panose="02030602050306030303" pitchFamily="18" charset="0"/>
              </a:rPr>
              <a:t> </a:t>
            </a:r>
            <a:r>
              <a:rPr lang="hr-BA" sz="2800" b="1" dirty="0">
                <a:latin typeface="Constantia" panose="02030602050306030303" pitchFamily="18" charset="0"/>
              </a:rPr>
              <a:t>da</a:t>
            </a:r>
            <a:r>
              <a:rPr lang="en-US" sz="2800" b="1" dirty="0">
                <a:latin typeface="Constantia" panose="02030602050306030303" pitchFamily="18" charset="0"/>
              </a:rPr>
              <a:t> u </a:t>
            </a:r>
            <a:r>
              <a:rPr lang="en-US" sz="2800" b="1" dirty="0" err="1">
                <a:latin typeface="Constantia" panose="02030602050306030303" pitchFamily="18" charset="0"/>
              </a:rPr>
              <a:t>životu</a:t>
            </a:r>
            <a:r>
              <a:rPr lang="en-US" sz="2800" b="1" dirty="0">
                <a:latin typeface="Constantia" panose="02030602050306030303" pitchFamily="18" charset="0"/>
              </a:rPr>
              <a:t>—</a:t>
            </a:r>
            <a:r>
              <a:rPr lang="en-US" sz="2800" b="1" dirty="0" err="1">
                <a:latin typeface="Constantia" panose="02030602050306030303" pitchFamily="18" charset="0"/>
              </a:rPr>
              <a:t>živ</a:t>
            </a:r>
            <a:r>
              <a:rPr lang="hr-BA" sz="2800" b="1" dirty="0">
                <a:latin typeface="Constantia" panose="02030602050306030303" pitchFamily="18" charset="0"/>
              </a:rPr>
              <a:t>imo</a:t>
            </a:r>
            <a:r>
              <a:rPr lang="en-US" sz="2800" b="1" dirty="0">
                <a:latin typeface="Constantia" panose="02030602050306030303" pitchFamily="18" charset="0"/>
              </a:rPr>
              <a:t> s </a:t>
            </a:r>
            <a:r>
              <a:rPr lang="en-US" sz="2800" b="1" dirty="0" err="1">
                <a:latin typeface="Constantia" panose="02030602050306030303" pitchFamily="18" charset="0"/>
              </a:rPr>
              <a:t>razlogom</a:t>
            </a:r>
            <a:r>
              <a:rPr lang="en-US" sz="2800" b="1" dirty="0">
                <a:latin typeface="Constantia" panose="02030602050306030303" pitchFamily="18" charset="0"/>
              </a:rPr>
              <a:t>. </a:t>
            </a:r>
            <a:r>
              <a:rPr lang="en-US" sz="2800" b="1" dirty="0" err="1">
                <a:latin typeface="Constantia" panose="02030602050306030303" pitchFamily="18" charset="0"/>
              </a:rPr>
              <a:t>Bože</a:t>
            </a:r>
            <a:r>
              <a:rPr lang="en-US" sz="2800" b="1" dirty="0">
                <a:latin typeface="Constantia" panose="02030602050306030303" pitchFamily="18" charset="0"/>
              </a:rPr>
              <a:t>, </a:t>
            </a:r>
            <a:r>
              <a:rPr lang="en-US" sz="2800" b="1" dirty="0" err="1">
                <a:latin typeface="Constantia" panose="02030602050306030303" pitchFamily="18" charset="0"/>
              </a:rPr>
              <a:t>pomozi</a:t>
            </a:r>
            <a:r>
              <a:rPr lang="en-US" sz="2800" b="1" dirty="0">
                <a:latin typeface="Constantia" panose="02030602050306030303" pitchFamily="18" charset="0"/>
              </a:rPr>
              <a:t> </a:t>
            </a:r>
            <a:r>
              <a:rPr lang="en-US" sz="2800" b="1" dirty="0" err="1">
                <a:latin typeface="Constantia" panose="02030602050306030303" pitchFamily="18" charset="0"/>
              </a:rPr>
              <a:t>nam</a:t>
            </a:r>
            <a:r>
              <a:rPr lang="en-US" sz="2800" b="1" dirty="0">
                <a:latin typeface="Constantia" panose="02030602050306030303" pitchFamily="18" charset="0"/>
              </a:rPr>
              <a:t> </a:t>
            </a:r>
            <a:r>
              <a:rPr lang="en-US" sz="2800" b="1" dirty="0" err="1">
                <a:latin typeface="Constantia" panose="02030602050306030303" pitchFamily="18" charset="0"/>
              </a:rPr>
              <a:t>svima</a:t>
            </a:r>
            <a:r>
              <a:rPr lang="en-US" sz="2800" b="1" dirty="0">
                <a:latin typeface="Constantia" panose="02030602050306030303" pitchFamily="18" charset="0"/>
              </a:rPr>
              <a:t> da </a:t>
            </a:r>
            <a:r>
              <a:rPr lang="en-US" sz="2800" b="1" dirty="0" err="1">
                <a:latin typeface="Constantia" panose="02030602050306030303" pitchFamily="18" charset="0"/>
              </a:rPr>
              <a:t>budemo</a:t>
            </a:r>
            <a:r>
              <a:rPr lang="en-US" sz="2800" b="1" dirty="0">
                <a:latin typeface="Constantia" panose="02030602050306030303" pitchFamily="18" charset="0"/>
              </a:rPr>
              <a:t> </a:t>
            </a:r>
            <a:r>
              <a:rPr lang="en-US" sz="2800" b="1" dirty="0" err="1">
                <a:latin typeface="Constantia" panose="02030602050306030303" pitchFamily="18" charset="0"/>
              </a:rPr>
              <a:t>samopožrtvovani</a:t>
            </a:r>
            <a:r>
              <a:rPr lang="en-US" sz="2800" b="1" dirty="0">
                <a:latin typeface="Constantia" panose="02030602050306030303" pitchFamily="18" charset="0"/>
              </a:rPr>
              <a:t>, </a:t>
            </a:r>
            <a:r>
              <a:rPr lang="en-US" sz="2800" b="1" dirty="0" err="1">
                <a:latin typeface="Constantia" panose="02030602050306030303" pitchFamily="18" charset="0"/>
              </a:rPr>
              <a:t>manje</a:t>
            </a:r>
            <a:r>
              <a:rPr lang="en-US" sz="2800" b="1" dirty="0">
                <a:latin typeface="Constantia" panose="02030602050306030303" pitchFamily="18" charset="0"/>
              </a:rPr>
              <a:t> </a:t>
            </a:r>
            <a:r>
              <a:rPr lang="en-US" sz="2800" b="1" dirty="0" err="1">
                <a:latin typeface="Constantia" panose="02030602050306030303" pitchFamily="18" charset="0"/>
              </a:rPr>
              <a:t>brižni</a:t>
            </a:r>
            <a:r>
              <a:rPr lang="en-US" sz="2800" b="1" dirty="0">
                <a:latin typeface="Constantia" panose="02030602050306030303" pitchFamily="18" charset="0"/>
              </a:rPr>
              <a:t> o </a:t>
            </a:r>
            <a:r>
              <a:rPr lang="en-US" sz="2800" b="1" dirty="0" err="1">
                <a:latin typeface="Constantia" panose="02030602050306030303" pitchFamily="18" charset="0"/>
              </a:rPr>
              <a:t>sebi</a:t>
            </a:r>
            <a:r>
              <a:rPr lang="en-US" sz="2800" b="1" dirty="0">
                <a:latin typeface="Constantia" panose="02030602050306030303" pitchFamily="18" charset="0"/>
              </a:rPr>
              <a:t>, </a:t>
            </a:r>
            <a:r>
              <a:rPr lang="en-US" sz="2800" b="1" dirty="0" err="1">
                <a:latin typeface="Constantia" panose="02030602050306030303" pitchFamily="18" charset="0"/>
              </a:rPr>
              <a:t>više</a:t>
            </a:r>
            <a:r>
              <a:rPr lang="en-US" sz="2800" b="1" dirty="0">
                <a:latin typeface="Constantia" panose="02030602050306030303" pitchFamily="18" charset="0"/>
              </a:rPr>
              <a:t> </a:t>
            </a:r>
            <a:r>
              <a:rPr lang="en-US" sz="2800" b="1" dirty="0" err="1">
                <a:latin typeface="Constantia" panose="02030602050306030303" pitchFamily="18" charset="0"/>
              </a:rPr>
              <a:t>zaboravni</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sebe</a:t>
            </a:r>
            <a:r>
              <a:rPr lang="en-US" sz="2800" b="1" dirty="0">
                <a:latin typeface="Constantia" panose="02030602050306030303" pitchFamily="18" charset="0"/>
              </a:rPr>
              <a:t> </a:t>
            </a:r>
            <a:r>
              <a:rPr lang="en-US" sz="2800" b="1" dirty="0" err="1">
                <a:latin typeface="Constantia" panose="02030602050306030303" pitchFamily="18" charset="0"/>
              </a:rPr>
              <a:t>i</a:t>
            </a:r>
            <a:r>
              <a:rPr lang="en-US" sz="2800" b="1" dirty="0">
                <a:latin typeface="Constantia" panose="02030602050306030303" pitchFamily="18" charset="0"/>
              </a:rPr>
              <a:t> </a:t>
            </a:r>
            <a:r>
              <a:rPr lang="en-US" sz="2800" b="1" dirty="0" err="1">
                <a:latin typeface="Constantia" panose="02030602050306030303" pitchFamily="18" charset="0"/>
              </a:rPr>
              <a:t>sebičn</a:t>
            </a:r>
            <a:r>
              <a:rPr lang="hr-BA" sz="2800" b="1" dirty="0">
                <a:latin typeface="Constantia" panose="02030602050306030303" pitchFamily="18" charset="0"/>
              </a:rPr>
              <a:t>e</a:t>
            </a:r>
            <a:r>
              <a:rPr lang="en-US" sz="2800" b="1" dirty="0">
                <a:latin typeface="Constantia" panose="02030602050306030303" pitchFamily="18" charset="0"/>
              </a:rPr>
              <a:t> </a:t>
            </a:r>
            <a:r>
              <a:rPr lang="en-US" sz="2800" b="1" dirty="0" err="1">
                <a:latin typeface="Constantia" panose="02030602050306030303" pitchFamily="18" charset="0"/>
              </a:rPr>
              <a:t>interes</a:t>
            </a:r>
            <a:r>
              <a:rPr lang="hr-BA" sz="2800" b="1" dirty="0">
                <a:latin typeface="Constantia" panose="02030602050306030303" pitchFamily="18" charset="0"/>
              </a:rPr>
              <a:t>e,</a:t>
            </a:r>
            <a:r>
              <a:rPr lang="en-US" sz="2800" b="1" dirty="0">
                <a:latin typeface="Constantia" panose="02030602050306030303" pitchFamily="18" charset="0"/>
              </a:rPr>
              <a:t> </a:t>
            </a:r>
            <a:r>
              <a:rPr lang="hr-BA" sz="2800" b="1" dirty="0">
                <a:latin typeface="Constantia" panose="02030602050306030303" pitchFamily="18" charset="0"/>
              </a:rPr>
              <a:t>a da</a:t>
            </a:r>
            <a:r>
              <a:rPr lang="en-US" sz="2800" b="1" dirty="0">
                <a:latin typeface="Constantia" panose="02030602050306030303" pitchFamily="18" charset="0"/>
              </a:rPr>
              <a:t> </a:t>
            </a:r>
            <a:r>
              <a:rPr lang="en-US" sz="2800" b="1" dirty="0" err="1">
                <a:latin typeface="Constantia" panose="02030602050306030303" pitchFamily="18" charset="0"/>
              </a:rPr>
              <a:t>čini</a:t>
            </a:r>
            <a:r>
              <a:rPr lang="hr-BA" sz="2800" b="1" dirty="0">
                <a:latin typeface="Constantia" panose="02030602050306030303" pitchFamily="18" charset="0"/>
              </a:rPr>
              <a:t>mo</a:t>
            </a:r>
            <a:r>
              <a:rPr lang="en-US" sz="2800" b="1" dirty="0">
                <a:latin typeface="Constantia" panose="02030602050306030303" pitchFamily="18" charset="0"/>
              </a:rPr>
              <a:t> dobro, ne </a:t>
            </a:r>
            <a:r>
              <a:rPr lang="en-US" sz="2800" b="1" dirty="0" err="1">
                <a:latin typeface="Constantia" panose="02030602050306030303" pitchFamily="18" charset="0"/>
              </a:rPr>
              <a:t>zbog</a:t>
            </a:r>
            <a:r>
              <a:rPr lang="en-US" sz="2800" b="1" dirty="0">
                <a:latin typeface="Constantia" panose="02030602050306030303" pitchFamily="18" charset="0"/>
              </a:rPr>
              <a:t> </a:t>
            </a:r>
            <a:r>
              <a:rPr lang="en-US" sz="2800" b="1" dirty="0" err="1">
                <a:latin typeface="Constantia" panose="02030602050306030303" pitchFamily="18" charset="0"/>
              </a:rPr>
              <a:t>časti</a:t>
            </a:r>
            <a:r>
              <a:rPr lang="en-US" sz="2800" b="1" dirty="0">
                <a:latin typeface="Constantia" panose="02030602050306030303" pitchFamily="18" charset="0"/>
              </a:rPr>
              <a:t> </a:t>
            </a:r>
            <a:r>
              <a:rPr lang="en-US" sz="2800" b="1" dirty="0" err="1">
                <a:latin typeface="Constantia" panose="02030602050306030303" pitchFamily="18" charset="0"/>
              </a:rPr>
              <a:t>koju</a:t>
            </a:r>
            <a:r>
              <a:rPr lang="en-US" sz="2800" b="1" dirty="0">
                <a:latin typeface="Constantia" panose="02030602050306030303" pitchFamily="18" charset="0"/>
              </a:rPr>
              <a:t> </a:t>
            </a:r>
            <a:r>
              <a:rPr lang="en-US" sz="2800" b="1" dirty="0" err="1">
                <a:latin typeface="Constantia" panose="02030602050306030303" pitchFamily="18" charset="0"/>
              </a:rPr>
              <a:t>očekujemo</a:t>
            </a:r>
            <a:r>
              <a:rPr lang="en-US" sz="2800" b="1" dirty="0">
                <a:latin typeface="Constantia" panose="02030602050306030303" pitchFamily="18" charset="0"/>
              </a:rPr>
              <a:t> da </a:t>
            </a:r>
            <a:r>
              <a:rPr lang="en-US" sz="2800" b="1" dirty="0" err="1">
                <a:latin typeface="Constantia" panose="02030602050306030303" pitchFamily="18" charset="0"/>
              </a:rPr>
              <a:t>ćemo</a:t>
            </a:r>
            <a:r>
              <a:rPr lang="en-US" sz="2800" b="1" dirty="0">
                <a:latin typeface="Constantia" panose="02030602050306030303" pitchFamily="18" charset="0"/>
              </a:rPr>
              <a:t> </a:t>
            </a:r>
            <a:r>
              <a:rPr lang="en-US" sz="2800" b="1" dirty="0" err="1">
                <a:latin typeface="Constantia" panose="02030602050306030303" pitchFamily="18" charset="0"/>
              </a:rPr>
              <a:t>ovdje</a:t>
            </a:r>
            <a:r>
              <a:rPr lang="en-US" sz="2800" b="1" dirty="0">
                <a:latin typeface="Constantia" panose="02030602050306030303" pitchFamily="18" charset="0"/>
              </a:rPr>
              <a:t> </a:t>
            </a:r>
            <a:r>
              <a:rPr lang="en-US" sz="2800" b="1" dirty="0" err="1">
                <a:latin typeface="Constantia" panose="02030602050306030303" pitchFamily="18" charset="0"/>
              </a:rPr>
              <a:t>primiti</a:t>
            </a:r>
            <a:r>
              <a:rPr lang="en-US" sz="2800" b="1" dirty="0">
                <a:latin typeface="Constantia" panose="02030602050306030303" pitchFamily="18" charset="0"/>
              </a:rPr>
              <a:t>, </a:t>
            </a:r>
            <a:r>
              <a:rPr lang="en-US" sz="2800" b="1" dirty="0" err="1">
                <a:latin typeface="Constantia" panose="02030602050306030303" pitchFamily="18" charset="0"/>
              </a:rPr>
              <a:t>već</a:t>
            </a:r>
            <a:r>
              <a:rPr lang="en-US" sz="2800" b="1" dirty="0">
                <a:latin typeface="Constantia" panose="02030602050306030303" pitchFamily="18" charset="0"/>
              </a:rPr>
              <a:t> </a:t>
            </a:r>
            <a:r>
              <a:rPr lang="en-US" sz="2800" b="1" dirty="0" err="1">
                <a:latin typeface="Constantia" panose="02030602050306030303" pitchFamily="18" charset="0"/>
              </a:rPr>
              <a:t>zato</a:t>
            </a:r>
            <a:r>
              <a:rPr lang="en-US" sz="2800" b="1" dirty="0">
                <a:latin typeface="Constantia" panose="02030602050306030303" pitchFamily="18" charset="0"/>
              </a:rPr>
              <a:t> </a:t>
            </a:r>
            <a:r>
              <a:rPr lang="en-US" sz="2800" b="1" dirty="0" err="1">
                <a:latin typeface="Constantia" panose="02030602050306030303" pitchFamily="18" charset="0"/>
              </a:rPr>
              <a:t>što</a:t>
            </a:r>
            <a:r>
              <a:rPr lang="en-US" sz="2800" b="1" dirty="0">
                <a:latin typeface="Constantia" panose="02030602050306030303" pitchFamily="18" charset="0"/>
              </a:rPr>
              <a:t> je to </a:t>
            </a:r>
            <a:r>
              <a:rPr lang="en-US" sz="2800" b="1" dirty="0" err="1">
                <a:latin typeface="Constantia" panose="02030602050306030303" pitchFamily="18" charset="0"/>
              </a:rPr>
              <a:t>cilj</a:t>
            </a:r>
            <a:r>
              <a:rPr lang="en-US" sz="2800" b="1" dirty="0">
                <a:latin typeface="Constantia" panose="02030602050306030303" pitchFamily="18" charset="0"/>
              </a:rPr>
              <a:t> </a:t>
            </a:r>
            <a:r>
              <a:rPr lang="en-US" sz="2800" b="1" dirty="0" err="1">
                <a:latin typeface="Constantia" panose="02030602050306030303" pitchFamily="18" charset="0"/>
              </a:rPr>
              <a:t>našeg</a:t>
            </a:r>
            <a:r>
              <a:rPr lang="en-US" sz="2800" b="1" dirty="0">
                <a:latin typeface="Constantia" panose="02030602050306030303" pitchFamily="18" charset="0"/>
              </a:rPr>
              <a:t> </a:t>
            </a:r>
            <a:r>
              <a:rPr lang="en-US" sz="2800" b="1" dirty="0" err="1">
                <a:latin typeface="Constantia" panose="02030602050306030303" pitchFamily="18" charset="0"/>
              </a:rPr>
              <a:t>života</a:t>
            </a:r>
            <a:r>
              <a:rPr lang="en-US" sz="2800" b="1" dirty="0">
                <a:latin typeface="Constantia" panose="02030602050306030303" pitchFamily="18" charset="0"/>
              </a:rPr>
              <a:t> </a:t>
            </a:r>
            <a:r>
              <a:rPr lang="en-US" sz="2800" b="1" dirty="0" err="1">
                <a:latin typeface="Constantia" panose="02030602050306030303" pitchFamily="18" charset="0"/>
              </a:rPr>
              <a:t>i</a:t>
            </a:r>
            <a:r>
              <a:rPr lang="en-US" sz="2800" b="1" dirty="0">
                <a:latin typeface="Constantia" panose="02030602050306030303" pitchFamily="18" charset="0"/>
              </a:rPr>
              <a:t> </a:t>
            </a:r>
            <a:r>
              <a:rPr lang="en-US" sz="2800" b="1" dirty="0" err="1">
                <a:latin typeface="Constantia" panose="02030602050306030303" pitchFamily="18" charset="0"/>
              </a:rPr>
              <a:t>odgovor</a:t>
            </a:r>
            <a:r>
              <a:rPr lang="en-US" sz="2800" b="1" dirty="0">
                <a:latin typeface="Constantia" panose="02030602050306030303" pitchFamily="18" charset="0"/>
              </a:rPr>
              <a:t> </a:t>
            </a:r>
            <a:r>
              <a:rPr lang="en-US" sz="2800" b="1" dirty="0" err="1">
                <a:latin typeface="Constantia" panose="02030602050306030303" pitchFamily="18" charset="0"/>
              </a:rPr>
              <a:t>na</a:t>
            </a:r>
            <a:r>
              <a:rPr lang="en-US" sz="2800" b="1" dirty="0">
                <a:latin typeface="Constantia" panose="02030602050306030303" pitchFamily="18" charset="0"/>
              </a:rPr>
              <a:t> </a:t>
            </a:r>
            <a:r>
              <a:rPr lang="en-US" sz="2800" b="1" dirty="0" err="1">
                <a:latin typeface="Constantia" panose="02030602050306030303" pitchFamily="18" charset="0"/>
              </a:rPr>
              <a:t>kraj</a:t>
            </a:r>
            <a:r>
              <a:rPr lang="en-US" sz="2800" b="1" dirty="0">
                <a:latin typeface="Constantia" panose="02030602050306030303" pitchFamily="18" charset="0"/>
              </a:rPr>
              <a:t> </a:t>
            </a:r>
            <a:r>
              <a:rPr lang="en-US" sz="2800" b="1" dirty="0" err="1">
                <a:latin typeface="Constantia" panose="02030602050306030303" pitchFamily="18" charset="0"/>
              </a:rPr>
              <a:t>našeg</a:t>
            </a:r>
            <a:r>
              <a:rPr lang="en-US" sz="2800" b="1" dirty="0">
                <a:latin typeface="Constantia" panose="02030602050306030303" pitchFamily="18" charset="0"/>
              </a:rPr>
              <a:t> </a:t>
            </a:r>
            <a:r>
              <a:rPr lang="en-US" sz="2800" b="1" dirty="0" err="1">
                <a:latin typeface="Constantia" panose="02030602050306030303" pitchFamily="18" charset="0"/>
              </a:rPr>
              <a:t>postojanja</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DD10B89B-1DBC-EBAF-7763-A9370DA1A74F}"/>
              </a:ext>
            </a:extLst>
          </p:cNvPr>
          <p:cNvSpPr txBox="1"/>
          <p:nvPr/>
        </p:nvSpPr>
        <p:spPr>
          <a:xfrm>
            <a:off x="6253415" y="5472717"/>
            <a:ext cx="4055469" cy="338554"/>
          </a:xfrm>
          <a:prstGeom prst="rect">
            <a:avLst/>
          </a:prstGeom>
          <a:noFill/>
        </p:spPr>
        <p:txBody>
          <a:bodyPr wrap="none" rtlCol="0">
            <a:spAutoFit/>
          </a:bodyPr>
          <a:lstStyle/>
          <a:p>
            <a:pPr algn="r"/>
            <a:r>
              <a:rPr lang="en" sz="1600" b="1" dirty="0"/>
              <a:t>E</a:t>
            </a:r>
            <a:r>
              <a:rPr lang="hr-BA" sz="1600" b="1" dirty="0"/>
              <a:t>len G, Vajt, </a:t>
            </a:r>
            <a:r>
              <a:rPr lang="en-US" sz="1600" i="1" dirty="0" err="1"/>
              <a:t>Naš</a:t>
            </a:r>
            <a:r>
              <a:rPr lang="en-US" sz="1600" i="1" dirty="0"/>
              <a:t> </a:t>
            </a:r>
            <a:r>
              <a:rPr lang="en-US" sz="1600" i="1" dirty="0" err="1"/>
              <a:t>visoki</a:t>
            </a:r>
            <a:r>
              <a:rPr lang="en-US" sz="1600" i="1" dirty="0"/>
              <a:t> </a:t>
            </a:r>
            <a:r>
              <a:rPr lang="en-US" sz="1600" i="1" dirty="0" err="1"/>
              <a:t>poziv</a:t>
            </a:r>
            <a:r>
              <a:rPr lang="en" sz="1600" b="1" dirty="0"/>
              <a:t>, 24</a:t>
            </a:r>
            <a:r>
              <a:rPr lang="hr-BA" sz="1600" b="1" dirty="0"/>
              <a:t>. kolovoza</a:t>
            </a:r>
            <a:endParaRPr lang="es-ES" sz="1600" b="1" dirty="0"/>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5C45-4223-AB9F-ADF3-DABFB514C826}"/>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FEFCE9B3-67BF-176D-135B-A512AC529F06}"/>
              </a:ext>
            </a:extLst>
          </p:cNvPr>
          <p:cNvSpPr>
            <a:spLocks noChangeArrowheads="1"/>
          </p:cNvSpPr>
          <p:nvPr/>
        </p:nvSpPr>
        <p:spPr bwMode="auto">
          <a:xfrm>
            <a:off x="320722" y="4088094"/>
            <a:ext cx="11508992" cy="255012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F7F236C0-6AE0-1F63-57D3-7C52826E409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12A7C541-19B8-262C-5879-C9AF13EAC2E6}"/>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BC91A16-8AB8-3FBB-8185-ECE27057EA34}"/>
              </a:ext>
            </a:extLst>
          </p:cNvPr>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B7DDB953-DCF7-F67D-8E46-2B4CF08DB50A}"/>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C352974C-FA20-23C2-D8D6-7AB4D10F5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31B8B1F2-C1B3-4F7A-7D0B-B597B84B4D82}"/>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3ACEFDE5-9EDE-DEBC-0FC2-C8282AA602AC}"/>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C5B19DFF-7A6D-C33D-FAA4-446D7AD32CA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57378C-4D03-E207-79E2-8EAB12992574}"/>
              </a:ext>
            </a:extLst>
          </p:cNvPr>
          <p:cNvSpPr txBox="1"/>
          <p:nvPr/>
        </p:nvSpPr>
        <p:spPr>
          <a:xfrm>
            <a:off x="109181" y="4088094"/>
            <a:ext cx="12171869" cy="2554545"/>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 Vjerom je Abraham </a:t>
            </a:r>
            <a:r>
              <a:rPr lang="hr-HR" sz="2000" b="1" dirty="0">
                <a:solidFill>
                  <a:srgbClr val="FFFFFF"/>
                </a:solidFill>
                <a:effectLst>
                  <a:glow rad="127000">
                    <a:srgbClr val="000000"/>
                  </a:glow>
                </a:effectLst>
                <a:latin typeface="Arial"/>
                <a:cs typeface="Arial" charset="0"/>
              </a:rPr>
              <a:t>”o</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čekivao s temeljima, kojemu je Bog graditelj i tvorac“ (Heb. 11,10). Postoji       ”neprolazna, neokaljana, neuvela baština koje vam stoji sačuvana na nebesima“ (1.Pet. 1,4).   Pouka za ovaj tjedan ističe tri glavne teme: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1. Članovi nebeske zajednice žive s duhovnom zrelošću, služeći kao uzori dostojni oponašanja.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2. </a:t>
            </a:r>
            <a:r>
              <a:rPr lang="hr-HR" sz="2000" b="1" dirty="0">
                <a:solidFill>
                  <a:srgbClr val="FFFFFF"/>
                </a:solidFill>
                <a:effectLst>
                  <a:glow rad="127000">
                    <a:srgbClr val="000000"/>
                  </a:glow>
                </a:effectLst>
                <a:latin typeface="Arial"/>
                <a:cs typeface="Arial" charset="0"/>
              </a:rPr>
              <a:t>Kr</a:t>
            </a: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šćanska radost, poput mira, ne zavisi od spoljašnjih okolnosti, jer je ukorijenjena u bliskom odnosu s Bogom kroz Isusa Krista.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rPr>
              <a:t>3. Radostan i ispunjen život je moguć, čak i u ovom burnom svijetu, ali zahtjeva poslušnost  biblijskim načelima. </a:t>
            </a:r>
          </a:p>
        </p:txBody>
      </p:sp>
      <p:pic>
        <p:nvPicPr>
          <p:cNvPr id="5" name="Picture 4">
            <a:extLst>
              <a:ext uri="{FF2B5EF4-FFF2-40B4-BE49-F238E27FC236}">
                <a16:creationId xmlns:a16="http://schemas.microsoft.com/office/drawing/2014/main" id="{64AB7C56-2095-2786-4915-E384530DD470}"/>
              </a:ext>
            </a:extLst>
          </p:cNvPr>
          <p:cNvPicPr>
            <a:picLocks noChangeAspect="1"/>
          </p:cNvPicPr>
          <p:nvPr/>
        </p:nvPicPr>
        <p:blipFill>
          <a:blip r:embed="rId6"/>
          <a:stretch>
            <a:fillRect/>
          </a:stretch>
        </p:blipFill>
        <p:spPr>
          <a:xfrm>
            <a:off x="3605953" y="-97653"/>
            <a:ext cx="4430295" cy="1828800"/>
          </a:xfrm>
          <a:prstGeom prst="rect">
            <a:avLst/>
          </a:prstGeom>
        </p:spPr>
      </p:pic>
    </p:spTree>
    <p:extLst>
      <p:ext uri="{BB962C8B-B14F-4D97-AF65-F5344CB8AC3E}">
        <p14:creationId xmlns:p14="http://schemas.microsoft.com/office/powerpoint/2010/main" val="2760150176"/>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”Povjerenje jedino u Krista”,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sr-Latn-ME" sz="2800" dirty="0">
                <a:solidFill>
                  <a:srgbClr val="FFFF99"/>
                </a:solidFill>
              </a:rPr>
              <a:t>Nebesko državljanstvo</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 </a:t>
            </a:r>
          </a:p>
          <a:p>
            <a:pPr eaLnBrk="1" hangingPunct="1">
              <a:buFontTx/>
              <a:buNone/>
            </a:pPr>
            <a:r>
              <a:rPr lang="en-US" sz="2400" dirty="0">
                <a:solidFill>
                  <a:srgbClr val="FFFF99"/>
                </a:solidFill>
              </a:rPr>
              <a:t> </a:t>
            </a:r>
          </a:p>
        </p:txBody>
      </p:sp>
      <p:sp>
        <p:nvSpPr>
          <p:cNvPr id="22532" name="Rectangle 4"/>
          <p:cNvSpPr>
            <a:spLocks noChangeArrowheads="1"/>
          </p:cNvSpPr>
          <p:nvPr/>
        </p:nvSpPr>
        <p:spPr bwMode="auto">
          <a:xfrm>
            <a:off x="1388277" y="2301122"/>
            <a:ext cx="11008803" cy="414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342900" marR="0" lvl="0" indent="-342900" algn="l" defTabSz="914377" rtl="0" eaLnBrk="1" fontAlgn="base" latinLnBrk="0" hangingPunct="1">
              <a:lnSpc>
                <a:spcPct val="100000"/>
              </a:lnSpc>
              <a:spcBef>
                <a:spcPct val="20000"/>
              </a:spcBef>
              <a:spcAft>
                <a:spcPct val="0"/>
              </a:spcAft>
              <a:buClrTx/>
              <a:buSzTx/>
              <a:buFontTx/>
              <a:buAutoNum type="arabicPeriod"/>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Filip. 3,17-19. </a:t>
            </a:r>
            <a:r>
              <a:rPr lang="sr-Latn-RS" sz="1400" b="1" dirty="0">
                <a:solidFill>
                  <a:srgbClr val="FFFFFF"/>
                </a:solidFill>
                <a:latin typeface="Arial"/>
                <a:cs typeface="Arial" charset="0"/>
              </a:rPr>
              <a:t>Kak</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o su dobri</a:t>
            </a:r>
            <a:r>
              <a:rPr kumimoji="0" lang="sr-Latn-RS" sz="1400" b="1" i="0" u="none" strike="noStrike" kern="1200" cap="none" spc="0" normalizeH="0" noProof="0" dirty="0">
                <a:ln>
                  <a:noFill/>
                </a:ln>
                <a:solidFill>
                  <a:srgbClr val="FFFFFF"/>
                </a:solidFill>
                <a:effectLst/>
                <a:uLnTx/>
                <a:uFillTx/>
                <a:latin typeface="Arial"/>
                <a:ea typeface="+mn-ea"/>
                <a:cs typeface="Arial" charset="0"/>
              </a:rPr>
              <a:t> i loši primjeri opisani u tom odjeljku? Koji ključevi su dani za njihovo razlikovanje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Ef.</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2</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,11-</a:t>
            </a:r>
            <a:r>
              <a:rPr lang="sr-Latn-RS" sz="1200" i="1" dirty="0">
                <a:solidFill>
                  <a:srgbClr val="FFFFFF"/>
                </a:solidFill>
                <a:latin typeface="Arial"/>
                <a:cs typeface="Arial" charset="0"/>
              </a:rPr>
              <a:t>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4</a:t>
            </a:r>
            <a:r>
              <a:rPr lang="sr-Latn-RS" sz="1200" i="1" dirty="0">
                <a:solidFill>
                  <a:srgbClr val="FFFFFF"/>
                </a:solidFill>
                <a:latin typeface="Arial"/>
                <a:cs typeface="Arial" charset="0"/>
              </a:rPr>
              <a:t>.</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lang="hr-HR" sz="1200" b="1" dirty="0">
                <a:solidFill>
                  <a:srgbClr val="FFFFFF"/>
                </a:solidFill>
                <a:latin typeface="Arial"/>
                <a:cs typeface="Arial" charset="0"/>
              </a:rPr>
              <a:t>Što je Pavao prepoznao da ruši sve barijere i dovodi nas na istu razinu kao grešnike koji trebaju Spasitelja</a:t>
            </a:r>
            <a:r>
              <a:rPr kumimoji="0" lang="hr-HR" sz="1200" b="1" i="0" u="none" strike="noStrike" kern="1200" cap="none" spc="0" normalizeH="0" baseline="0" noProof="0" dirty="0">
                <a:ln>
                  <a:noFill/>
                </a:ln>
                <a:solidFill>
                  <a:srgbClr val="FFFFFF"/>
                </a:solidFill>
                <a:effectLst/>
                <a:uLnTx/>
                <a:uFillTx/>
                <a:latin typeface="Arial"/>
                <a:cs typeface="Arial" charset="0"/>
              </a:rPr>
              <a:t>?</a:t>
            </a:r>
            <a:endParaRPr kumimoji="0" lang="hr-HR" sz="14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Filip</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3</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,20</a:t>
            </a:r>
            <a:r>
              <a:rPr lang="hr-HR" sz="1200" i="1" dirty="0">
                <a:solidFill>
                  <a:srgbClr val="FFFFFF"/>
                </a:solidFill>
                <a:latin typeface="Arial"/>
                <a:cs typeface="Arial" charset="0"/>
              </a:rPr>
              <a: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21. </a:t>
            </a:r>
            <a:r>
              <a:rPr lang="hr-HR" sz="1400" b="1" dirty="0">
                <a:solidFill>
                  <a:srgbClr val="FFFFFF"/>
                </a:solidFill>
                <a:latin typeface="Arial"/>
                <a:cs typeface="Arial" charset="0"/>
              </a:rPr>
              <a:t>Na koji slikovit način Pavao opisuje kako izgleda ”kršćansko življenje”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100" i="1" dirty="0">
                <a:solidFill>
                  <a:srgbClr val="FFFFFF"/>
                </a:solidFill>
                <a:latin typeface="Arial"/>
                <a:cs typeface="Arial" charset="0"/>
              </a:rPr>
              <a:t>Job</a:t>
            </a:r>
            <a:r>
              <a:rPr kumimoji="0" lang="hr-HR" sz="1100" b="0" i="1" u="none" strike="noStrike" kern="1200" cap="none" spc="0" normalizeH="0" baseline="0" noProof="0" dirty="0">
                <a:ln>
                  <a:noFill/>
                </a:ln>
                <a:solidFill>
                  <a:srgbClr val="FFFFFF"/>
                </a:solidFill>
                <a:effectLst/>
                <a:uLnTx/>
                <a:uFillTx/>
                <a:latin typeface="Arial"/>
                <a:cs typeface="Arial" charset="0"/>
              </a:rPr>
              <a:t> </a:t>
            </a:r>
            <a:r>
              <a:rPr lang="hr-HR" sz="1100" i="1" dirty="0">
                <a:solidFill>
                  <a:srgbClr val="FFFFFF"/>
                </a:solidFill>
                <a:latin typeface="Arial"/>
                <a:cs typeface="Arial" charset="0"/>
              </a:rPr>
              <a:t>19,25-27; Luka 24,19; 1. Kor. 15,42-44; 15,50-54; Kol. 3</a:t>
            </a:r>
            <a:r>
              <a:rPr kumimoji="0" lang="hr-HR" sz="1100" b="0" i="1" u="none" strike="noStrike" kern="1200" cap="none" spc="0" normalizeH="0" baseline="0" noProof="0" dirty="0">
                <a:ln>
                  <a:noFill/>
                </a:ln>
                <a:solidFill>
                  <a:srgbClr val="FFFFFF"/>
                </a:solidFill>
                <a:effectLst/>
                <a:uLnTx/>
                <a:uFillTx/>
                <a:latin typeface="Arial"/>
                <a:cs typeface="Arial" charset="0"/>
              </a:rPr>
              <a:t>,4. </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Kako ovi tekstovi opisuju to proslavljeno stanje?</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4,4-7. </a:t>
            </a:r>
            <a:r>
              <a:rPr lang="hr-HR" sz="1400" b="1" dirty="0">
                <a:solidFill>
                  <a:srgbClr val="FFFFFF"/>
                </a:solidFill>
                <a:latin typeface="Arial"/>
                <a:cs typeface="Arial" charset="0"/>
              </a:rPr>
              <a:t>Kako možemo doživjeti Božji mir</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Ps</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29,11; Iza. 9,6; Luka 2,14; Ivan 14,27; 1. Kor. 14,33</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Kako ovi tekstovi proširuju naše razumijevanje Božjeg mira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Filip. 4,8.</a:t>
            </a:r>
            <a:r>
              <a:rPr lang="sr-Latn-ME" sz="1200" i="1" dirty="0">
                <a:solidFill>
                  <a:srgbClr val="FFFFFF"/>
                </a:solidFill>
                <a:latin typeface="Arial"/>
                <a:cs typeface="Arial" charset="0"/>
              </a:rPr>
              <a:t>9.</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Koja konkretna djela nam se snažno preporučuju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Filip. 4,10-13.19.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Koje</a:t>
            </a:r>
            <a:r>
              <a:rPr kumimoji="0" lang="sr-Latn-RS" sz="1400" b="1" i="0" u="none" strike="noStrike" kern="1200" cap="none" spc="0" normalizeH="0" noProof="0" dirty="0">
                <a:ln>
                  <a:noFill/>
                </a:ln>
                <a:solidFill>
                  <a:srgbClr val="FFFFFF"/>
                </a:solidFill>
                <a:effectLst/>
                <a:uLnTx/>
                <a:uFillTx/>
                <a:latin typeface="Arial"/>
                <a:ea typeface="+mn-ea"/>
                <a:cs typeface="Arial" charset="0"/>
              </a:rPr>
              <a:t> ključeve Pavao otkriva za zadovoljan i sretan život</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hr-HR" sz="1100" i="1" noProof="0" dirty="0">
                <a:solidFill>
                  <a:srgbClr val="FFFFFF"/>
                </a:solidFill>
                <a:latin typeface="Arial"/>
                <a:cs typeface="Arial" charset="0"/>
              </a:rPr>
              <a:t>1</a:t>
            </a:r>
            <a:r>
              <a:rPr lang="hr-HR" sz="1100" i="1" dirty="0">
                <a:solidFill>
                  <a:srgbClr val="FFFFFF"/>
                </a:solidFill>
                <a:latin typeface="Arial"/>
                <a:cs typeface="Arial" charset="0"/>
              </a:rPr>
              <a:t>. Tim. 2,3.4; Otk. 22,17; 1. Ivan. 1,9; Heb.13,20.21; Mat. 5,44; Jak. 1,5; Ivan 8,32</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b="1" dirty="0">
                <a:solidFill>
                  <a:srgbClr val="FFFFFF"/>
                </a:solidFill>
                <a:latin typeface="Arial"/>
                <a:cs typeface="Arial" charset="0"/>
              </a:rPr>
              <a:t>Evo što možemo tražiti s povjerenjem znajući da je sve</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200" b="1" i="0" u="none" strike="noStrike" kern="1200" cap="none" spc="0" normalizeH="0" noProof="0" dirty="0">
                <a:ln>
                  <a:noFill/>
                </a:ln>
                <a:solidFill>
                  <a:srgbClr val="FFFFFF"/>
                </a:solidFill>
                <a:effectLst/>
                <a:uLnTx/>
                <a:uFillTx/>
                <a:latin typeface="Arial"/>
                <a:ea typeface="+mn-ea"/>
                <a:cs typeface="Arial" charset="0"/>
              </a:rPr>
              <a:t>                            po volji Božjoj.</a:t>
            </a:r>
            <a:endParaRPr kumimoji="0" lang="hr-HR" sz="12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4234444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608543" y="2050201"/>
            <a:ext cx="68877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Filipljanima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4</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lang="en-US" sz="4800" dirty="0">
                <a:solidFill>
                  <a:srgbClr val="FFFF99"/>
                </a:solidFill>
                <a:latin typeface="Impact" pitchFamily="34" charset="0"/>
              </a:rPr>
              <a:t>6</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762054" y="2809875"/>
            <a:ext cx="6538665" cy="1243965"/>
          </a:xfrm>
        </p:spPr>
        <p:txBody>
          <a:bodyPr/>
          <a:lstStyle/>
          <a:p>
            <a:pPr marL="0" indent="0">
              <a:buNone/>
            </a:pPr>
            <a:r>
              <a:rPr lang="en-US" dirty="0"/>
              <a:t>“Ne</a:t>
            </a:r>
            <a:r>
              <a:rPr lang="hr-HR" dirty="0"/>
              <a:t> </a:t>
            </a:r>
            <a:r>
              <a:rPr lang="en-US" dirty="0" err="1"/>
              <a:t>brinite</a:t>
            </a:r>
            <a:r>
              <a:rPr lang="en-US" dirty="0"/>
              <a:t> se </a:t>
            </a:r>
            <a:r>
              <a:rPr lang="en-US" dirty="0" err="1"/>
              <a:t>tjeskobom</a:t>
            </a:r>
            <a:r>
              <a:rPr lang="en-US" dirty="0"/>
              <a:t> </a:t>
            </a:r>
            <a:r>
              <a:rPr lang="en-US" dirty="0" err="1"/>
              <a:t>ni</a:t>
            </a:r>
            <a:r>
              <a:rPr lang="en-US" dirty="0"/>
              <a:t> </a:t>
            </a:r>
            <a:r>
              <a:rPr lang="hr-HR" dirty="0"/>
              <a:t>za</a:t>
            </a:r>
            <a:r>
              <a:rPr lang="en-US" dirty="0"/>
              <a:t> </a:t>
            </a:r>
            <a:r>
              <a:rPr lang="hr-BA" dirty="0"/>
              <a:t>što, </a:t>
            </a:r>
            <a:r>
              <a:rPr lang="hr-HR" dirty="0"/>
              <a:t>već</a:t>
            </a:r>
            <a:r>
              <a:rPr lang="en-US" dirty="0"/>
              <a:t> </a:t>
            </a:r>
            <a:r>
              <a:rPr lang="hr-HR" dirty="0"/>
              <a:t>u</a:t>
            </a:r>
            <a:r>
              <a:rPr lang="en-US" dirty="0"/>
              <a:t> </a:t>
            </a:r>
            <a:r>
              <a:rPr lang="hr-HR" dirty="0"/>
              <a:t>svemu</a:t>
            </a:r>
            <a:r>
              <a:rPr lang="en-US" dirty="0"/>
              <a:t> </a:t>
            </a:r>
            <a:r>
              <a:rPr lang="hr-HR" dirty="0"/>
              <a:t>iznesite svoje</a:t>
            </a:r>
            <a:r>
              <a:rPr lang="en-US" dirty="0"/>
              <a:t> </a:t>
            </a:r>
            <a:r>
              <a:rPr lang="hr-HR" dirty="0"/>
              <a:t>potrebe</a:t>
            </a:r>
            <a:r>
              <a:rPr lang="hr-BA" dirty="0"/>
              <a:t> Bogu prošnjom i molitvom, sve</a:t>
            </a:r>
            <a:r>
              <a:rPr lang="hr-HR" dirty="0"/>
              <a:t> u zahvalnosti.</a:t>
            </a:r>
            <a:r>
              <a:rPr lang="hr-HR" sz="4000" baseline="30000" dirty="0"/>
              <a:t>” </a:t>
            </a:r>
            <a:r>
              <a:rPr lang="en-US" sz="4000" baseline="30000" dirty="0"/>
              <a:t>         </a:t>
            </a:r>
            <a:r>
              <a:rPr lang="hr-HR" sz="3600" baseline="30000" dirty="0"/>
              <a:t>                                                                                                                                                                                                                                                                                                                                                                                                                                                                                                                                                                                                                                                                                                                                                    </a:t>
            </a:r>
            <a:r>
              <a:rPr lang="hr-HR" baseline="30000"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637930" y="432556"/>
            <a:ext cx="4554070"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766781"/>
            <a:ext cx="12191999" cy="3293209"/>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Isus i apostoli predstavljaju kršćane kao one koji istodobno žive u dva različitasvijeta. Isus je kazao: „Podajte caru carevo, </a:t>
            </a:r>
            <a:r>
              <a:rPr lang="hr-HR" sz="2000" b="1" dirty="0">
                <a:solidFill>
                  <a:srgbClr val="FFFFFF"/>
                </a:solidFill>
                <a:latin typeface="Arial"/>
                <a:cs typeface="Arial" charset="0"/>
              </a:rPr>
              <a:t>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Bogu Božje“ (Matej 22,21). Iakosu članovi ljudskog društva, vjernici uvijek moraju imati na umu da već sadauživaju određene privilegije nebeskog građanstva. Štoviše, upozoreni su tražiti tedarove kao znak svojeg sjedinjenja s </a:t>
            </a:r>
            <a:r>
              <a:rPr lang="hr-HR" sz="2000" b="1" dirty="0">
                <a:solidFill>
                  <a:srgbClr val="FFFFFF"/>
                </a:solidFill>
                <a:latin typeface="Arial"/>
                <a:cs typeface="Arial" charset="0"/>
              </a:rPr>
              <a:t>K</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ristom: ”Dakle, ako ste uskrsnuli s Kristom,tražite ono što je gore gdje se nalazi Krist sjedeći Bogu s desne strane!“ (Kol. 3,1;</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naglasio autor). Kao građani nebeske domovine, pozvani smo: ”Zato vas molim, da živite   dostojno poziva kojim ste pozvani“ (Ef. 4,1). Taj poziv uključuje život ispunjen radošću 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mirom, bez obzira na teškoće s kojima se susrećemo u službi Kristu, znajući da je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nebeski grad naš krajnji dom (Heb. 13,14).  </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4560" r="11325"/>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237467" y="786117"/>
            <a:ext cx="4737409" cy="483209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8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a:t>
            </a:r>
            <a:r>
              <a:rPr lang="hr-BA" sz="38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Ne brinite se ni za što, nego u svemu, molitvom i prošnjom sa zahvaljivanjem iznesite svoje molbe Bogu</a:t>
            </a:r>
            <a:r>
              <a:rPr kumimoji="0" lang="es-ES" sz="38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lang="hr-BA" sz="32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Filipljanima</a:t>
            </a:r>
            <a:r>
              <a:rPr kumimoji="0" lang="es-ES" sz="32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 4</a:t>
            </a:r>
            <a:r>
              <a:rPr kumimoji="0" lang="hr-BA" sz="32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6 </a:t>
            </a:r>
            <a:r>
              <a:rPr kumimoji="0" lang="es-ES" sz="24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NKJV</a:t>
            </a:r>
            <a:endParaRPr kumimoji="0" lang="es-ES" sz="32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80385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EC64F87-C8B0-4963-816D-21F7A7960A4B}"/>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en" sz="2000" b="1" noProof="0" dirty="0">
                <a:solidFill>
                  <a:srgbClr val="6DFFBD"/>
                </a:solidFill>
                <a:effectLst>
                  <a:outerShdw blurRad="38100" dist="38100" dir="2700000" algn="tl">
                    <a:srgbClr val="000000">
                      <a:alpha val="43137"/>
                    </a:srgbClr>
                  </a:outerShdw>
                </a:effectLst>
                <a:highlight>
                  <a:srgbClr val="9E007A"/>
                </a:highlight>
              </a:rPr>
              <a:t> </a:t>
            </a:r>
            <a:r>
              <a:rPr lang="en-US" sz="2000" b="1" dirty="0" err="1">
                <a:solidFill>
                  <a:srgbClr val="00B050"/>
                </a:solidFill>
                <a:effectLst>
                  <a:outerShdw blurRad="38100" dist="38100" dir="2700000" algn="tl">
                    <a:srgbClr val="000000">
                      <a:alpha val="43137"/>
                    </a:srgbClr>
                  </a:outerShdw>
                </a:effectLst>
              </a:rPr>
              <a:t>Nebesko</a:t>
            </a:r>
            <a:r>
              <a:rPr lang="en-US" sz="2000" b="1" dirty="0">
                <a:solidFill>
                  <a:srgbClr val="00B050"/>
                </a:solidFill>
                <a:effectLst>
                  <a:outerShdw blurRad="38100" dist="38100" dir="2700000" algn="tl">
                    <a:srgbClr val="000000">
                      <a:alpha val="43137"/>
                    </a:srgbClr>
                  </a:outerShdw>
                </a:effectLst>
              </a:rPr>
              <a:t> </a:t>
            </a:r>
            <a:r>
              <a:rPr lang="en-US" sz="2000" b="1" dirty="0" err="1">
                <a:solidFill>
                  <a:srgbClr val="00B050"/>
                </a:solidFill>
                <a:effectLst>
                  <a:outerShdw blurRad="38100" dist="38100" dir="2700000" algn="tl">
                    <a:srgbClr val="000000">
                      <a:alpha val="43137"/>
                    </a:srgbClr>
                  </a:outerShdw>
                </a:effectLst>
              </a:rPr>
              <a:t>državljanstvo</a:t>
            </a:r>
            <a:r>
              <a:rPr lang="en" sz="2000" b="1" noProof="0" dirty="0">
                <a:solidFill>
                  <a:srgbClr val="6DFFBD"/>
                </a:solidFill>
                <a:effectLst>
                  <a:outerShdw blurRad="38100" dist="38100" dir="2700000" algn="tl">
                    <a:srgbClr val="000000">
                      <a:alpha val="43137"/>
                    </a:srgbClr>
                  </a:outerShdw>
                </a:effectLst>
                <a:highlight>
                  <a:srgbClr val="9E007A"/>
                </a:highlight>
              </a:rPr>
              <a:t>:</a:t>
            </a:r>
          </a:p>
          <a:p>
            <a:pPr lvl="1">
              <a:spcBef>
                <a:spcPts val="600"/>
              </a:spcBef>
            </a:pPr>
            <a:r>
              <a:rPr lang="hr-BA" sz="2000" b="1" dirty="0"/>
              <a:t>Ponašajte se kao vjernici</a:t>
            </a:r>
            <a:r>
              <a:rPr lang="en" sz="2000" b="1" noProof="0" dirty="0"/>
              <a:t> (</a:t>
            </a:r>
            <a:r>
              <a:rPr lang="hr-BA" sz="2000" b="1" dirty="0"/>
              <a:t>Filipljanima</a:t>
            </a:r>
            <a:r>
              <a:rPr lang="en" sz="2000" b="1" noProof="0" dirty="0"/>
              <a:t> 3</a:t>
            </a:r>
            <a:r>
              <a:rPr lang="hr-BA" sz="2000" b="1" noProof="0" dirty="0"/>
              <a:t>,</a:t>
            </a:r>
            <a:r>
              <a:rPr lang="en" sz="2000" b="1" noProof="0" dirty="0"/>
              <a:t>17-19)</a:t>
            </a:r>
            <a:r>
              <a:rPr lang="hr-BA" sz="2000" b="1" noProof="0" dirty="0"/>
              <a:t>.</a:t>
            </a:r>
            <a:endParaRPr lang="en" sz="2000" b="1" noProof="0" dirty="0"/>
          </a:p>
          <a:p>
            <a:pPr lvl="1">
              <a:spcBef>
                <a:spcPts val="600"/>
              </a:spcBef>
            </a:pPr>
            <a:r>
              <a:rPr lang="en-US" sz="2000" b="1" dirty="0"/>
              <a:t>Puno </a:t>
            </a:r>
            <a:r>
              <a:rPr lang="en-US" sz="2000" b="1" dirty="0" err="1"/>
              <a:t>državljanstvo</a:t>
            </a:r>
            <a:r>
              <a:rPr lang="hr-BA" sz="2000" b="1" dirty="0"/>
              <a:t> </a:t>
            </a:r>
            <a:r>
              <a:rPr lang="en" sz="2000" b="1" noProof="0" dirty="0"/>
              <a:t>(</a:t>
            </a:r>
            <a:r>
              <a:rPr lang="hr-BA" sz="2000" b="1" noProof="0" dirty="0"/>
              <a:t>Filipljanima</a:t>
            </a:r>
            <a:r>
              <a:rPr lang="en" sz="2000" b="1" noProof="0" dirty="0"/>
              <a:t> 3</a:t>
            </a:r>
            <a:r>
              <a:rPr lang="hr-BA" sz="2000" b="1" noProof="0" dirty="0"/>
              <a:t>,</a:t>
            </a:r>
            <a:r>
              <a:rPr lang="en" sz="2000" b="1" noProof="0" dirty="0"/>
              <a:t>20</a:t>
            </a:r>
            <a:r>
              <a:rPr lang="hr-BA" sz="2000" b="1" noProof="0" dirty="0"/>
              <a:t>.</a:t>
            </a:r>
            <a:r>
              <a:rPr lang="en" sz="2000" b="1" noProof="0" dirty="0"/>
              <a:t>21)</a:t>
            </a:r>
            <a:r>
              <a:rPr lang="hr-BA" sz="2000" b="1" noProof="0" dirty="0"/>
              <a:t>.</a:t>
            </a:r>
            <a:endParaRPr lang="en" sz="2000" b="1" noProof="0" dirty="0"/>
          </a:p>
          <a:p>
            <a:pPr>
              <a:spcBef>
                <a:spcPts val="1800"/>
              </a:spcBef>
            </a:pPr>
            <a:r>
              <a:rPr lang="en" sz="2000" b="1" noProof="0" dirty="0">
                <a:solidFill>
                  <a:srgbClr val="FFC679"/>
                </a:solidFill>
                <a:effectLst>
                  <a:outerShdw blurRad="38100" dist="38100" dir="2700000" algn="tl">
                    <a:srgbClr val="000000">
                      <a:alpha val="43137"/>
                    </a:srgbClr>
                  </a:outerShdw>
                </a:effectLst>
                <a:highlight>
                  <a:srgbClr val="00789E"/>
                </a:highlight>
              </a:rPr>
              <a:t> </a:t>
            </a:r>
            <a:r>
              <a:rPr lang="en-US" sz="2000" b="1" dirty="0">
                <a:solidFill>
                  <a:srgbClr val="00B050"/>
                </a:solidFill>
                <a:effectLst>
                  <a:outerShdw blurRad="38100" dist="38100" dir="2700000" algn="tl">
                    <a:srgbClr val="000000">
                      <a:alpha val="43137"/>
                    </a:srgbClr>
                  </a:outerShdw>
                </a:effectLst>
              </a:rPr>
              <a:t>Dok ne </a:t>
            </a:r>
            <a:r>
              <a:rPr lang="en-US" sz="2000" b="1" dirty="0" err="1">
                <a:solidFill>
                  <a:srgbClr val="00B050"/>
                </a:solidFill>
                <a:effectLst>
                  <a:outerShdw blurRad="38100" dist="38100" dir="2700000" algn="tl">
                    <a:srgbClr val="000000">
                      <a:alpha val="43137"/>
                    </a:srgbClr>
                  </a:outerShdw>
                </a:effectLst>
              </a:rPr>
              <a:t>stignemo</a:t>
            </a:r>
            <a:r>
              <a:rPr lang="en" sz="2000" b="1" noProof="0" dirty="0">
                <a:solidFill>
                  <a:srgbClr val="FFC679"/>
                </a:solidFill>
                <a:effectLst>
                  <a:outerShdw blurRad="38100" dist="38100" dir="2700000" algn="tl">
                    <a:srgbClr val="000000">
                      <a:alpha val="43137"/>
                    </a:srgbClr>
                  </a:outerShdw>
                </a:effectLst>
                <a:highlight>
                  <a:srgbClr val="00789E"/>
                </a:highlight>
              </a:rPr>
              <a:t>:</a:t>
            </a:r>
          </a:p>
          <a:p>
            <a:pPr lvl="1">
              <a:spcBef>
                <a:spcPts val="600"/>
              </a:spcBef>
            </a:pPr>
            <a:r>
              <a:rPr lang="en-US" sz="2000" b="1" dirty="0" err="1"/>
              <a:t>Sklad</a:t>
            </a:r>
            <a:r>
              <a:rPr lang="en-US" sz="2000" b="1" dirty="0"/>
              <a:t> </a:t>
            </a:r>
            <a:r>
              <a:rPr lang="en-US" sz="2000" b="1" dirty="0" err="1"/>
              <a:t>i</a:t>
            </a:r>
            <a:r>
              <a:rPr lang="en-US" sz="2000" b="1" dirty="0"/>
              <a:t> </a:t>
            </a:r>
            <a:r>
              <a:rPr lang="en-US" sz="2000" b="1" dirty="0" err="1"/>
              <a:t>radost</a:t>
            </a:r>
            <a:r>
              <a:rPr lang="en-US" sz="2000" b="1" dirty="0"/>
              <a:t> (</a:t>
            </a:r>
            <a:r>
              <a:rPr lang="en-US" sz="2000" b="1" dirty="0" err="1"/>
              <a:t>Filipljanima</a:t>
            </a:r>
            <a:r>
              <a:rPr lang="en-US" sz="2000" b="1" dirty="0"/>
              <a:t> 4</a:t>
            </a:r>
            <a:r>
              <a:rPr lang="hr-BA" sz="2000" b="1" dirty="0"/>
              <a:t>,</a:t>
            </a:r>
            <a:r>
              <a:rPr lang="en-US" sz="2000" b="1" dirty="0"/>
              <a:t>1-6)</a:t>
            </a:r>
            <a:r>
              <a:rPr lang="hr-BA" sz="2000" b="1" dirty="0"/>
              <a:t>.</a:t>
            </a:r>
          </a:p>
          <a:p>
            <a:pPr lvl="1">
              <a:spcBef>
                <a:spcPts val="600"/>
              </a:spcBef>
            </a:pPr>
            <a:r>
              <a:rPr lang="hr-BA" sz="2000" b="1" dirty="0"/>
              <a:t>Čiste misli (Filipljanima</a:t>
            </a:r>
            <a:r>
              <a:rPr lang="en" sz="2000" b="1" noProof="0" dirty="0"/>
              <a:t> 4</a:t>
            </a:r>
            <a:r>
              <a:rPr lang="hr-BA" sz="2000" b="1" noProof="0" dirty="0"/>
              <a:t>,</a:t>
            </a:r>
            <a:r>
              <a:rPr lang="en" sz="2000" b="1" noProof="0" dirty="0"/>
              <a:t>7</a:t>
            </a:r>
            <a:r>
              <a:rPr lang="hr-BA" sz="2000" b="1" noProof="0" dirty="0"/>
              <a:t>.</a:t>
            </a:r>
            <a:r>
              <a:rPr lang="en" sz="2000" b="1" noProof="0" dirty="0"/>
              <a:t>9)</a:t>
            </a:r>
            <a:r>
              <a:rPr lang="hr-BA" sz="2000" b="1" noProof="0" dirty="0"/>
              <a:t>.</a:t>
            </a:r>
            <a:endParaRPr lang="es-ES" sz="2000" b="1" noProof="0" dirty="0"/>
          </a:p>
          <a:p>
            <a:pPr lvl="1">
              <a:spcBef>
                <a:spcPts val="600"/>
              </a:spcBef>
            </a:pPr>
            <a:r>
              <a:rPr lang="en-US" sz="2000" b="1" dirty="0" err="1"/>
              <a:t>Zadovoljstvo</a:t>
            </a:r>
            <a:r>
              <a:rPr lang="en-US" sz="2000" b="1" dirty="0"/>
              <a:t> (</a:t>
            </a:r>
            <a:r>
              <a:rPr lang="en-US" sz="2000" b="1" dirty="0" err="1"/>
              <a:t>Filipljanima</a:t>
            </a:r>
            <a:r>
              <a:rPr lang="en-US" sz="2000" b="1" dirty="0"/>
              <a:t> 4</a:t>
            </a:r>
            <a:r>
              <a:rPr lang="hr-BA" sz="2000" b="1" dirty="0"/>
              <a:t>,</a:t>
            </a:r>
            <a:r>
              <a:rPr lang="en-US" sz="2000" b="1" dirty="0"/>
              <a:t>10-13</a:t>
            </a:r>
            <a:r>
              <a:rPr lang="hr-BA" sz="2000" b="1" dirty="0"/>
              <a:t>.</a:t>
            </a:r>
            <a:r>
              <a:rPr lang="en-US" sz="2000" b="1" dirty="0"/>
              <a:t>19).</a:t>
            </a:r>
            <a:endParaRPr lang="en" sz="2000" b="1" noProof="0" dirty="0"/>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153353"/>
            <a:ext cx="7047698" cy="1323439"/>
          </a:xfrm>
          <a:prstGeom prst="rect">
            <a:avLst/>
          </a:prstGeom>
          <a:noFill/>
        </p:spPr>
        <p:txBody>
          <a:bodyPr wrap="square" rtlCol="0">
            <a:spAutoFit/>
          </a:bodyPr>
          <a:lstStyle/>
          <a:p>
            <a:pPr>
              <a:spcBef>
                <a:spcPts val="600"/>
              </a:spcBef>
            </a:pPr>
            <a:r>
              <a:rPr lang="en-US" sz="2000" b="1" dirty="0" err="1"/>
              <a:t>Kroz</a:t>
            </a:r>
            <a:r>
              <a:rPr lang="en-US" sz="2000" b="1" dirty="0"/>
              <a:t> </a:t>
            </a:r>
            <a:r>
              <a:rPr lang="en-US" sz="2000" b="1" dirty="0" err="1"/>
              <a:t>svoja</a:t>
            </a:r>
            <a:r>
              <a:rPr lang="en-US" sz="2000" b="1" dirty="0"/>
              <a:t> </a:t>
            </a:r>
            <a:r>
              <a:rPr lang="en-US" sz="2000" b="1" dirty="0" err="1"/>
              <a:t>pisma</a:t>
            </a:r>
            <a:r>
              <a:rPr lang="en-US" sz="2000" b="1" dirty="0"/>
              <a:t> Pavao </a:t>
            </a:r>
            <a:r>
              <a:rPr lang="en-US" sz="2000" b="1" dirty="0" err="1"/>
              <a:t>jasno</a:t>
            </a:r>
            <a:r>
              <a:rPr lang="en-US" sz="2000" b="1" dirty="0"/>
              <a:t> </a:t>
            </a:r>
            <a:r>
              <a:rPr lang="en-US" sz="2000" b="1" dirty="0" err="1"/>
              <a:t>ističe</a:t>
            </a:r>
            <a:r>
              <a:rPr lang="en-US" sz="2000" b="1" dirty="0"/>
              <a:t> da </a:t>
            </a:r>
            <a:r>
              <a:rPr lang="en-US" sz="2000" b="1" dirty="0" err="1"/>
              <a:t>nismo</a:t>
            </a:r>
            <a:r>
              <a:rPr lang="en-US" sz="2000" b="1" dirty="0"/>
              <a:t> </a:t>
            </a:r>
            <a:r>
              <a:rPr lang="en-US" sz="2000" b="1" dirty="0" err="1"/>
              <a:t>građani</a:t>
            </a:r>
            <a:r>
              <a:rPr lang="en-US" sz="2000" b="1" dirty="0"/>
              <a:t> </a:t>
            </a:r>
            <a:r>
              <a:rPr lang="en-US" sz="2000" b="1" dirty="0" err="1"/>
              <a:t>ovog</a:t>
            </a:r>
            <a:r>
              <a:rPr lang="en-US" sz="2000" b="1" dirty="0"/>
              <a:t> </a:t>
            </a:r>
            <a:r>
              <a:rPr lang="en-US" sz="2000" b="1" dirty="0" err="1"/>
              <a:t>svijeta</a:t>
            </a:r>
            <a:r>
              <a:rPr lang="en-US" sz="2000" b="1" dirty="0"/>
              <a:t>. </a:t>
            </a:r>
            <a:r>
              <a:rPr lang="en-US" sz="2000" b="1" dirty="0" err="1"/>
              <a:t>Prihvaćanjem</a:t>
            </a:r>
            <a:r>
              <a:rPr lang="en-US" sz="2000" b="1" dirty="0"/>
              <a:t> </a:t>
            </a:r>
            <a:r>
              <a:rPr lang="en-US" sz="2000" b="1" dirty="0" err="1"/>
              <a:t>Isusa</a:t>
            </a:r>
            <a:r>
              <a:rPr lang="en-US" sz="2000" b="1" dirty="0"/>
              <a:t> </a:t>
            </a:r>
            <a:r>
              <a:rPr lang="en-US" sz="2000" b="1" dirty="0" err="1"/>
              <a:t>kao</a:t>
            </a:r>
            <a:r>
              <a:rPr lang="en-US" sz="2000" b="1" dirty="0"/>
              <a:t> </a:t>
            </a:r>
            <a:r>
              <a:rPr lang="en-US" sz="2000" b="1" dirty="0" err="1"/>
              <a:t>našeg</a:t>
            </a:r>
            <a:r>
              <a:rPr lang="en-US" sz="2000" b="1" dirty="0"/>
              <a:t> </a:t>
            </a:r>
            <a:r>
              <a:rPr lang="en-US" sz="2000" b="1" dirty="0" err="1"/>
              <a:t>Spasitelja</a:t>
            </a:r>
            <a:r>
              <a:rPr lang="en-US" sz="2000" b="1" dirty="0"/>
              <a:t>, </a:t>
            </a:r>
            <a:r>
              <a:rPr lang="en-US" sz="2000" b="1" dirty="0" err="1"/>
              <a:t>ponovno</a:t>
            </a:r>
            <a:r>
              <a:rPr lang="en-US" sz="2000" b="1" dirty="0"/>
              <a:t> se </a:t>
            </a:r>
            <a:r>
              <a:rPr lang="en-US" sz="2000" b="1" dirty="0" err="1"/>
              <a:t>rađamo</a:t>
            </a:r>
            <a:r>
              <a:rPr lang="en-US" sz="2000" b="1" dirty="0"/>
              <a:t>. S </a:t>
            </a:r>
            <a:r>
              <a:rPr lang="en-US" sz="2000" b="1" dirty="0" err="1"/>
              <a:t>ovim</a:t>
            </a:r>
            <a:r>
              <a:rPr lang="en-US" sz="2000" b="1" dirty="0"/>
              <a:t> </a:t>
            </a:r>
            <a:r>
              <a:rPr lang="en-US" sz="2000" b="1" dirty="0" err="1"/>
              <a:t>novim</a:t>
            </a:r>
            <a:r>
              <a:rPr lang="en-US" sz="2000" b="1" dirty="0"/>
              <a:t> </a:t>
            </a:r>
            <a:r>
              <a:rPr lang="en-US" sz="2000" b="1" dirty="0" err="1"/>
              <a:t>rođenjem</a:t>
            </a:r>
            <a:r>
              <a:rPr lang="en-US" sz="2000" b="1" dirty="0"/>
              <a:t> </a:t>
            </a:r>
            <a:r>
              <a:rPr lang="en-US" sz="2000" b="1" dirty="0" err="1"/>
              <a:t>postajemo</a:t>
            </a:r>
            <a:r>
              <a:rPr lang="en-US" sz="2000" b="1" dirty="0"/>
              <a:t> </a:t>
            </a:r>
            <a:r>
              <a:rPr lang="en-US" sz="2000" b="1" dirty="0" err="1"/>
              <a:t>građani</a:t>
            </a:r>
            <a:r>
              <a:rPr lang="en-US" sz="2000" b="1" dirty="0"/>
              <a:t> Neba.</a:t>
            </a:r>
            <a:endParaRPr lang="en" sz="2000" b="1" noProof="0" dirty="0"/>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DF9CBED3-7600-9255-6F0B-97AF96E33B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13" name="Imagen 12" descr="Icono&#10;&#10;El contenido generado por IA puede ser incorrecto.">
            <a:extLst>
              <a:ext uri="{FF2B5EF4-FFF2-40B4-BE49-F238E27FC236}">
                <a16:creationId xmlns:a16="http://schemas.microsoft.com/office/drawing/2014/main" id="{458775CB-8930-CC36-BF49-8409BF98E2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4" name="Imagen 13" descr="Icono&#10;&#10;El contenido generado por IA puede ser incorrecto.">
            <a:extLst>
              <a:ext uri="{FF2B5EF4-FFF2-40B4-BE49-F238E27FC236}">
                <a16:creationId xmlns:a16="http://schemas.microsoft.com/office/drawing/2014/main" id="{80CB1209-08B6-FA3D-6444-CF455BB080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8" name="Imagen 17" descr="Icono&#10;&#10;El contenido generado por IA puede ser incorrecto.">
            <a:extLst>
              <a:ext uri="{FF2B5EF4-FFF2-40B4-BE49-F238E27FC236}">
                <a16:creationId xmlns:a16="http://schemas.microsoft.com/office/drawing/2014/main" id="{23A39905-E859-13DB-D8E0-B4C8FB944E05}"/>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20" name="Imagen 19" descr="Icono&#10;&#10;El contenido generado por IA puede ser incorrecto.">
            <a:extLst>
              <a:ext uri="{FF2B5EF4-FFF2-40B4-BE49-F238E27FC236}">
                <a16:creationId xmlns:a16="http://schemas.microsoft.com/office/drawing/2014/main" id="{595C2A13-6869-215B-1661-1CD6B605CF0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26" name="Imagen 25" descr="Flecha&#10;&#10;El contenido generado por IA puede ser incorrecto.">
            <a:extLst>
              <a:ext uri="{FF2B5EF4-FFF2-40B4-BE49-F238E27FC236}">
                <a16:creationId xmlns:a16="http://schemas.microsoft.com/office/drawing/2014/main" id="{788AB298-DC88-EB5B-5785-0E5802ACB35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35" name="Imagen 34" descr="Imagen que contiene luz, reloj&#10;&#10;El contenido generado por IA puede ser incorrecto.">
            <a:extLst>
              <a:ext uri="{FF2B5EF4-FFF2-40B4-BE49-F238E27FC236}">
                <a16:creationId xmlns:a16="http://schemas.microsoft.com/office/drawing/2014/main" id="{EA961EBE-2449-39E0-737A-DD0912B13ED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
        <p:nvSpPr>
          <p:cNvPr id="6" name="CuadroTexto 5">
            <a:extLst>
              <a:ext uri="{FF2B5EF4-FFF2-40B4-BE49-F238E27FC236}">
                <a16:creationId xmlns:a16="http://schemas.microsoft.com/office/drawing/2014/main" id="{04C2E95A-288B-0FBE-CFB8-A249F7BB1A38}"/>
              </a:ext>
            </a:extLst>
          </p:cNvPr>
          <p:cNvSpPr txBox="1"/>
          <p:nvPr/>
        </p:nvSpPr>
        <p:spPr>
          <a:xfrm>
            <a:off x="211755" y="1479546"/>
            <a:ext cx="7047697" cy="1015663"/>
          </a:xfrm>
          <a:prstGeom prst="rect">
            <a:avLst/>
          </a:prstGeom>
          <a:noFill/>
        </p:spPr>
        <p:txBody>
          <a:bodyPr wrap="square">
            <a:spAutoFit/>
          </a:bodyPr>
          <a:lstStyle/>
          <a:p>
            <a:pPr>
              <a:spcBef>
                <a:spcPts val="600"/>
              </a:spcBef>
            </a:pPr>
            <a:r>
              <a:rPr lang="en-US" sz="2000" b="1" dirty="0" err="1"/>
              <a:t>Iako</a:t>
            </a:r>
            <a:r>
              <a:rPr lang="en-US" sz="2000" b="1" dirty="0"/>
              <a:t> </a:t>
            </a:r>
            <a:r>
              <a:rPr lang="en-US" sz="2000" b="1" dirty="0" err="1"/>
              <a:t>poštujemo</a:t>
            </a:r>
            <a:r>
              <a:rPr lang="en-US" sz="2000" b="1" dirty="0"/>
              <a:t> </a:t>
            </a:r>
            <a:r>
              <a:rPr lang="en-US" sz="2000" b="1" dirty="0" err="1"/>
              <a:t>i</a:t>
            </a:r>
            <a:r>
              <a:rPr lang="en-US" sz="2000" b="1" dirty="0"/>
              <a:t> </a:t>
            </a:r>
            <a:r>
              <a:rPr lang="en-US" sz="2000" b="1" dirty="0" err="1"/>
              <a:t>podvrgavamo</a:t>
            </a:r>
            <a:r>
              <a:rPr lang="en-US" sz="2000" b="1" dirty="0"/>
              <a:t> se </a:t>
            </a:r>
            <a:r>
              <a:rPr lang="en-US" sz="2000" b="1" dirty="0" err="1"/>
              <a:t>zakonima</a:t>
            </a:r>
            <a:r>
              <a:rPr lang="en-US" sz="2000" b="1" dirty="0"/>
              <a:t> </a:t>
            </a:r>
            <a:r>
              <a:rPr lang="en-US" sz="2000" b="1" dirty="0" err="1"/>
              <a:t>i</a:t>
            </a:r>
            <a:r>
              <a:rPr lang="en-US" sz="2000" b="1" dirty="0"/>
              <a:t> </a:t>
            </a:r>
            <a:r>
              <a:rPr lang="en-US" sz="2000" b="1" dirty="0" err="1"/>
              <a:t>normama</a:t>
            </a:r>
            <a:r>
              <a:rPr lang="en-US" sz="2000" b="1" dirty="0"/>
              <a:t> </a:t>
            </a:r>
            <a:r>
              <a:rPr lang="en-US" sz="2000" b="1" dirty="0" err="1"/>
              <a:t>ovog</a:t>
            </a:r>
            <a:r>
              <a:rPr lang="en-US" sz="2000" b="1" dirty="0"/>
              <a:t> </a:t>
            </a:r>
            <a:r>
              <a:rPr lang="en-US" sz="2000" b="1" dirty="0" err="1"/>
              <a:t>svijeta</a:t>
            </a:r>
            <a:r>
              <a:rPr lang="en-US" sz="2000" b="1" dirty="0"/>
              <a:t>, </a:t>
            </a:r>
            <a:r>
              <a:rPr lang="en-US" sz="2000" b="1" dirty="0" err="1"/>
              <a:t>naš</a:t>
            </a:r>
            <a:r>
              <a:rPr lang="en-US" sz="2000" b="1" dirty="0"/>
              <a:t> </a:t>
            </a:r>
            <a:r>
              <a:rPr lang="en-US" sz="2000" b="1" dirty="0" err="1"/>
              <a:t>način</a:t>
            </a:r>
            <a:r>
              <a:rPr lang="en-US" sz="2000" b="1" dirty="0"/>
              <a:t> </a:t>
            </a:r>
            <a:r>
              <a:rPr lang="en-US" sz="2000" b="1" dirty="0" err="1"/>
              <a:t>života</a:t>
            </a:r>
            <a:r>
              <a:rPr lang="en-US" sz="2000" b="1" dirty="0"/>
              <a:t> je, u </a:t>
            </a:r>
            <a:r>
              <a:rPr lang="en-US" sz="2000" b="1" dirty="0" err="1"/>
              <a:t>stvarnosti</a:t>
            </a:r>
            <a:r>
              <a:rPr lang="en-US" sz="2000" b="1" dirty="0"/>
              <a:t>, </a:t>
            </a:r>
            <a:r>
              <a:rPr lang="en-US" sz="2000" b="1" dirty="0" err="1"/>
              <a:t>širi</a:t>
            </a:r>
            <a:r>
              <a:rPr lang="en-US" sz="2000" b="1" dirty="0"/>
              <a:t>, </a:t>
            </a:r>
            <a:r>
              <a:rPr lang="en-US" sz="2000" b="1" dirty="0" err="1"/>
              <a:t>mnogo</a:t>
            </a:r>
            <a:r>
              <a:rPr lang="en-US" sz="2000" b="1" dirty="0"/>
              <a:t> </a:t>
            </a:r>
            <a:r>
              <a:rPr lang="en-US" sz="2000" b="1" dirty="0" err="1"/>
              <a:t>višeg</a:t>
            </a:r>
            <a:r>
              <a:rPr lang="en-US" sz="2000" b="1" dirty="0"/>
              <a:t> </a:t>
            </a:r>
            <a:r>
              <a:rPr lang="en-US" sz="2000" b="1" dirty="0" err="1"/>
              <a:t>morala</a:t>
            </a:r>
            <a:r>
              <a:rPr lang="en-US" sz="2000" b="1" dirty="0"/>
              <a:t>.</a:t>
            </a:r>
            <a:endParaRPr lang="en" sz="2000" b="1" noProof="0" dirty="0"/>
          </a:p>
        </p:txBody>
      </p:sp>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strVal val="4/3*#ppt_w"/>
                                          </p:val>
                                        </p:tav>
                                        <p:tav tm="100000">
                                          <p:val>
                                            <p:strVal val="#ppt_w"/>
                                          </p:val>
                                        </p:tav>
                                      </p:tavLst>
                                    </p:anim>
                                    <p:anim calcmode="lin" valueType="num">
                                      <p:cBhvr>
                                        <p:cTn id="66" dur="500" fill="hold"/>
                                        <p:tgtEl>
                                          <p:spTgt spid="35"/>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 calcmode="lin" valueType="num">
                                      <p:cBhvr>
                                        <p:cTn id="87" dur="500" fill="hold"/>
                                        <p:tgtEl>
                                          <p:spTgt spid="20"/>
                                        </p:tgtEl>
                                        <p:attrNameLst>
                                          <p:attrName>style.rotation</p:attrName>
                                        </p:attrNameLst>
                                      </p:cBhvr>
                                      <p:tavLst>
                                        <p:tav tm="0">
                                          <p:val>
                                            <p:fltVal val="360"/>
                                          </p:val>
                                        </p:tav>
                                        <p:tav tm="100000">
                                          <p:val>
                                            <p:fltVal val="0"/>
                                          </p:val>
                                        </p:tav>
                                      </p:tavLst>
                                    </p:anim>
                                    <p:animEffect transition="in" filter="fade">
                                      <p:cBhvr>
                                        <p:cTn id="88" dur="500"/>
                                        <p:tgtEl>
                                          <p:spTgt spid="20"/>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 calcmode="lin" valueType="num">
                                      <p:cBhvr>
                                        <p:cTn id="98" dur="500" fill="hold"/>
                                        <p:tgtEl>
                                          <p:spTgt spid="18"/>
                                        </p:tgtEl>
                                        <p:attrNameLst>
                                          <p:attrName>style.rotation</p:attrName>
                                        </p:attrNameLst>
                                      </p:cBhvr>
                                      <p:tavLst>
                                        <p:tav tm="0">
                                          <p:val>
                                            <p:fltVal val="360"/>
                                          </p:val>
                                        </p:tav>
                                        <p:tav tm="100000">
                                          <p:val>
                                            <p:fltVal val="0"/>
                                          </p:val>
                                        </p:tav>
                                      </p:tavLst>
                                    </p:anim>
                                    <p:animEffect transition="in" filter="fade">
                                      <p:cBhvr>
                                        <p:cTn id="99" dur="500"/>
                                        <p:tgtEl>
                                          <p:spTgt spid="18"/>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3346951"/>
            <a:ext cx="12192000" cy="1107996"/>
          </a:xfrm>
          <a:prstGeom prst="rect">
            <a:avLst/>
          </a:prstGeom>
          <a:noFill/>
        </p:spPr>
        <p:txBody>
          <a:bodyPr wrap="square">
            <a:spAutoFit/>
          </a:bodyPr>
          <a:lstStyle/>
          <a:p>
            <a:pPr algn="ctr"/>
            <a:r>
              <a:rPr lang="hr-BA" sz="6600" b="1"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NEBESK</a:t>
            </a:r>
            <a:r>
              <a:rPr lang="en-US" sz="6600" b="1"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O DRŽAVLJANSTVO</a:t>
            </a:r>
            <a:endParaRPr lang="en"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en-US" sz="4400" b="1" spc="600" dirty="0">
                <a:ln w="22225">
                  <a:noFill/>
                  <a:prstDash val="solid"/>
                </a:ln>
                <a:solidFill>
                  <a:schemeClr val="accent2">
                    <a:lumMod val="40000"/>
                    <a:lumOff val="60000"/>
                  </a:schemeClr>
                </a:solidFill>
                <a:effectLst>
                  <a:outerShdw blurRad="38100" dist="38100" dir="2700000" algn="tl">
                    <a:srgbClr val="000000"/>
                  </a:outerShdw>
                </a:effectLst>
              </a:rPr>
              <a:t>OPONAŠAJTE VJERNIKE</a:t>
            </a:r>
            <a:endParaRPr lang="en" sz="4400" b="1" spc="6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rgbClr val="C00000"/>
                </a:solidFill>
                <a:latin typeface="Comic Sans MS" panose="030F0702030302020204" pitchFamily="66" charset="0"/>
              </a:rPr>
              <a:t>“</a:t>
            </a:r>
            <a:r>
              <a:rPr lang="hr-BA" b="1" noProof="0" dirty="0">
                <a:solidFill>
                  <a:srgbClr val="C00000"/>
                </a:solidFill>
                <a:latin typeface="Comic Sans MS" panose="030F0702030302020204" pitchFamily="66" charset="0"/>
              </a:rPr>
              <a:t>Braćo, budite sljedbenici zajedno sa mnom i zapazite one koji tako hode kao što nas imate za primjer.</a:t>
            </a:r>
            <a:r>
              <a:rPr lang="en" b="1" noProof="0" dirty="0">
                <a:solidFill>
                  <a:srgbClr val="C00000"/>
                </a:solidFill>
                <a:latin typeface="Comic Sans MS" panose="030F0702030302020204" pitchFamily="66" charset="0"/>
              </a:rPr>
              <a:t>.” </a:t>
            </a:r>
            <a:r>
              <a:rPr lang="en" sz="1400" b="1" noProof="0" dirty="0">
                <a:solidFill>
                  <a:srgbClr val="C00000"/>
                </a:solidFill>
                <a:latin typeface="Comic Sans MS" panose="030F0702030302020204" pitchFamily="66" charset="0"/>
              </a:rPr>
              <a:t>(</a:t>
            </a:r>
            <a:r>
              <a:rPr lang="hr-BA" sz="1400" b="1" dirty="0">
                <a:solidFill>
                  <a:srgbClr val="C00000"/>
                </a:solidFill>
                <a:latin typeface="Comic Sans MS" panose="030F0702030302020204" pitchFamily="66" charset="0"/>
              </a:rPr>
              <a:t>Filipljanima</a:t>
            </a:r>
            <a:r>
              <a:rPr lang="en" sz="1400" b="1" noProof="0" dirty="0">
                <a:solidFill>
                  <a:srgbClr val="C00000"/>
                </a:solidFill>
                <a:latin typeface="Comic Sans MS" panose="030F0702030302020204" pitchFamily="66" charset="0"/>
              </a:rPr>
              <a:t> 3</a:t>
            </a:r>
            <a:r>
              <a:rPr lang="hr-BA" sz="1400" b="1" noProof="0" dirty="0">
                <a:solidFill>
                  <a:srgbClr val="C00000"/>
                </a:solidFill>
                <a:latin typeface="Comic Sans MS" panose="030F0702030302020204" pitchFamily="66" charset="0"/>
              </a:rPr>
              <a:t>.</a:t>
            </a:r>
            <a:r>
              <a:rPr lang="en" sz="1400" b="1" noProof="0" dirty="0">
                <a:solidFill>
                  <a:srgbClr val="C00000"/>
                </a:solidFill>
                <a:latin typeface="Comic Sans MS" panose="030F0702030302020204" pitchFamily="66" charset="0"/>
              </a:rPr>
              <a:t>17)</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81291"/>
            <a:ext cx="12113341" cy="707886"/>
          </a:xfrm>
          <a:prstGeom prst="rect">
            <a:avLst/>
          </a:prstGeom>
          <a:noFill/>
        </p:spPr>
        <p:txBody>
          <a:bodyPr wrap="square" rtlCol="0">
            <a:spAutoFit/>
          </a:bodyPr>
          <a:lstStyle/>
          <a:p>
            <a:pPr>
              <a:spcBef>
                <a:spcPts val="600"/>
              </a:spcBef>
            </a:pPr>
            <a:r>
              <a:rPr lang="en-US" sz="2000" b="1" dirty="0"/>
              <a:t>Svi </a:t>
            </a:r>
            <a:r>
              <a:rPr lang="en-US" sz="2000" b="1" dirty="0" err="1"/>
              <a:t>imamo</a:t>
            </a:r>
            <a:r>
              <a:rPr lang="en-US" sz="2000" b="1" dirty="0"/>
              <a:t> </a:t>
            </a:r>
            <a:r>
              <a:rPr lang="en-US" sz="2000" b="1" dirty="0" err="1"/>
              <a:t>ljude</a:t>
            </a:r>
            <a:r>
              <a:rPr lang="en-US" sz="2000" b="1" dirty="0"/>
              <a:t> koji </a:t>
            </a:r>
            <a:r>
              <a:rPr lang="en-US" sz="2000" b="1" dirty="0" err="1"/>
              <a:t>su</a:t>
            </a:r>
            <a:r>
              <a:rPr lang="en-US" sz="2000" b="1" dirty="0"/>
              <a:t>, </a:t>
            </a:r>
            <a:r>
              <a:rPr lang="en-US" sz="2000" b="1" dirty="0" err="1"/>
              <a:t>na</a:t>
            </a:r>
            <a:r>
              <a:rPr lang="en-US" sz="2000" b="1" dirty="0"/>
              <a:t> </a:t>
            </a:r>
            <a:r>
              <a:rPr lang="en-US" sz="2000" b="1" dirty="0" err="1"/>
              <a:t>ovaj</a:t>
            </a:r>
            <a:r>
              <a:rPr lang="en-US" sz="2000" b="1" dirty="0"/>
              <a:t> </a:t>
            </a:r>
            <a:r>
              <a:rPr lang="en-US" sz="2000" b="1" dirty="0" err="1"/>
              <a:t>ili</a:t>
            </a:r>
            <a:r>
              <a:rPr lang="en-US" sz="2000" b="1" dirty="0"/>
              <a:t> </a:t>
            </a:r>
            <a:r>
              <a:rPr lang="en-US" sz="2000" b="1" dirty="0" err="1"/>
              <a:t>onaj</a:t>
            </a:r>
            <a:r>
              <a:rPr lang="en-US" sz="2000" b="1" dirty="0"/>
              <a:t> </a:t>
            </a:r>
            <a:r>
              <a:rPr lang="en-US" sz="2000" b="1" dirty="0" err="1"/>
              <a:t>način</a:t>
            </a:r>
            <a:r>
              <a:rPr lang="en-US" sz="2000" b="1" dirty="0"/>
              <a:t>, </a:t>
            </a:r>
            <a:r>
              <a:rPr lang="en-US" sz="2000" b="1" dirty="0" err="1"/>
              <a:t>oblikovali</a:t>
            </a:r>
            <a:r>
              <a:rPr lang="en-US" sz="2000" b="1" dirty="0"/>
              <a:t> </a:t>
            </a:r>
            <a:r>
              <a:rPr lang="en-US" sz="2000" b="1" dirty="0" err="1"/>
              <a:t>naše</a:t>
            </a:r>
            <a:r>
              <a:rPr lang="en-US" sz="2000" b="1" dirty="0"/>
              <a:t> </a:t>
            </a:r>
            <a:r>
              <a:rPr lang="en-US" sz="2000" b="1" dirty="0" err="1"/>
              <a:t>živote</a:t>
            </a:r>
            <a:r>
              <a:rPr lang="en-US" sz="2000" b="1" dirty="0"/>
              <a:t> </a:t>
            </a:r>
            <a:r>
              <a:rPr lang="en-US" sz="2000" b="1" dirty="0" err="1"/>
              <a:t>ili</a:t>
            </a:r>
            <a:r>
              <a:rPr lang="en-US" sz="2000" b="1" dirty="0"/>
              <a:t> </a:t>
            </a:r>
            <a:r>
              <a:rPr lang="en-US" sz="2000" b="1" dirty="0" err="1"/>
              <a:t>naše</a:t>
            </a:r>
            <a:r>
              <a:rPr lang="en-US" sz="2000" b="1" dirty="0"/>
              <a:t> </a:t>
            </a:r>
            <a:r>
              <a:rPr lang="en-US" sz="2000" b="1" dirty="0" err="1"/>
              <a:t>misli</a:t>
            </a:r>
            <a:r>
              <a:rPr lang="en-US" sz="2000" b="1" dirty="0"/>
              <a:t>. </a:t>
            </a:r>
            <a:r>
              <a:rPr lang="en-US" sz="2000" b="1" dirty="0" err="1"/>
              <a:t>Možda</a:t>
            </a:r>
            <a:r>
              <a:rPr lang="en-US" sz="2000" b="1" dirty="0"/>
              <a:t> </a:t>
            </a:r>
            <a:r>
              <a:rPr lang="en-US" sz="2000" b="1" dirty="0" err="1"/>
              <a:t>umjetnik</a:t>
            </a:r>
            <a:r>
              <a:rPr lang="en-US" sz="2000" b="1" dirty="0"/>
              <a:t>, </a:t>
            </a:r>
            <a:r>
              <a:rPr lang="en-US" sz="2000" b="1" dirty="0" err="1"/>
              <a:t>sportaš</a:t>
            </a:r>
            <a:r>
              <a:rPr lang="en-US" sz="2000" b="1" dirty="0"/>
              <a:t>, </a:t>
            </a:r>
            <a:r>
              <a:rPr lang="en-US" sz="2000" b="1" dirty="0" err="1"/>
              <a:t>glazbenik</a:t>
            </a:r>
            <a:r>
              <a:rPr lang="en-US" sz="2000" b="1" dirty="0"/>
              <a:t>, </a:t>
            </a:r>
            <a:r>
              <a:rPr lang="en-US" sz="2000" b="1" dirty="0" err="1"/>
              <a:t>pjevač</a:t>
            </a:r>
            <a:r>
              <a:rPr lang="en-US" sz="2000" b="1" dirty="0"/>
              <a:t>. </a:t>
            </a:r>
            <a:r>
              <a:rPr lang="en-US" sz="2000" b="1" dirty="0" err="1"/>
              <a:t>Možda</a:t>
            </a:r>
            <a:r>
              <a:rPr lang="en-US" sz="2000" b="1" dirty="0"/>
              <a:t> pastor, </a:t>
            </a:r>
            <a:r>
              <a:rPr lang="en-US" sz="2000" b="1" dirty="0" err="1"/>
              <a:t>propovjednik</a:t>
            </a:r>
            <a:r>
              <a:rPr lang="en-US" sz="2000" b="1" dirty="0"/>
              <a:t>, </a:t>
            </a:r>
            <a:r>
              <a:rPr lang="en-US" sz="2000" b="1" dirty="0" err="1"/>
              <a:t>vjerni</a:t>
            </a:r>
            <a:r>
              <a:rPr lang="en-US" sz="2000" b="1" dirty="0"/>
              <a:t> brat </a:t>
            </a:r>
            <a:r>
              <a:rPr lang="en-US" sz="2000" b="1" dirty="0" err="1"/>
              <a:t>ili</a:t>
            </a:r>
            <a:r>
              <a:rPr lang="en-US" sz="2000" b="1" dirty="0"/>
              <a:t> </a:t>
            </a:r>
            <a:r>
              <a:rPr lang="en-US" sz="2000" b="1" dirty="0" err="1"/>
              <a:t>sestra</a:t>
            </a:r>
            <a:r>
              <a:rPr lang="en-US" sz="2000" b="1" dirty="0"/>
              <a:t>.</a:t>
            </a:r>
            <a:endParaRPr lang="en" sz="2000" b="1" noProof="0" dirty="0"/>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367251" y="2231923"/>
            <a:ext cx="3646077" cy="4409767"/>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62503" y="2138208"/>
            <a:ext cx="4288351" cy="1323439"/>
          </a:xfrm>
          <a:prstGeom prst="rect">
            <a:avLst/>
          </a:prstGeom>
          <a:noFill/>
        </p:spPr>
        <p:txBody>
          <a:bodyPr wrap="square">
            <a:spAutoFit/>
          </a:bodyPr>
          <a:lstStyle/>
          <a:p>
            <a:pPr>
              <a:spcBef>
                <a:spcPts val="600"/>
              </a:spcBef>
            </a:pPr>
            <a:r>
              <a:rPr lang="en-US" sz="2000" b="1" dirty="0"/>
              <a:t>Jesu li </a:t>
            </a:r>
            <a:r>
              <a:rPr lang="en-US" sz="2000" b="1" dirty="0" err="1"/>
              <a:t>nam</a:t>
            </a:r>
            <a:r>
              <a:rPr lang="en-US" sz="2000" b="1" dirty="0"/>
              <a:t> </a:t>
            </a:r>
            <a:r>
              <a:rPr lang="en-US" sz="2000" b="1" dirty="0" err="1"/>
              <a:t>ti</a:t>
            </a:r>
            <a:r>
              <a:rPr lang="en-US" sz="2000" b="1" dirty="0"/>
              <a:t> "</a:t>
            </a:r>
            <a:r>
              <a:rPr lang="en-US" sz="2000" b="1" dirty="0" err="1"/>
              <a:t>uzori</a:t>
            </a:r>
            <a:r>
              <a:rPr lang="en-US" sz="2000" b="1" dirty="0"/>
              <a:t>" </a:t>
            </a:r>
            <a:r>
              <a:rPr lang="en-US" sz="2000" b="1" dirty="0" err="1"/>
              <a:t>pomogli</a:t>
            </a:r>
            <a:r>
              <a:rPr lang="en-US" sz="2000" b="1" dirty="0"/>
              <a:t> da </a:t>
            </a:r>
            <a:r>
              <a:rPr lang="en-US" sz="2000" b="1" dirty="0" err="1"/>
              <a:t>rastemo</a:t>
            </a:r>
            <a:r>
              <a:rPr lang="en-US" sz="2000" b="1" dirty="0"/>
              <a:t> </a:t>
            </a:r>
            <a:r>
              <a:rPr lang="en-US" sz="2000" b="1" dirty="0" err="1"/>
              <a:t>kao</a:t>
            </a:r>
            <a:r>
              <a:rPr lang="en-US" sz="2000" b="1" dirty="0"/>
              <a:t> </a:t>
            </a:r>
            <a:r>
              <a:rPr lang="en-US" sz="2000" b="1" dirty="0" err="1"/>
              <a:t>pojedinci</a:t>
            </a:r>
            <a:r>
              <a:rPr lang="en-US" sz="2000" b="1" dirty="0"/>
              <a:t> </a:t>
            </a:r>
            <a:r>
              <a:rPr lang="en-US" sz="2000" b="1" dirty="0" err="1"/>
              <a:t>ili</a:t>
            </a:r>
            <a:r>
              <a:rPr lang="en-US" sz="2000" b="1" dirty="0"/>
              <a:t> </a:t>
            </a:r>
            <a:r>
              <a:rPr lang="en-US" sz="2000" b="1" dirty="0" err="1"/>
              <a:t>su</a:t>
            </a:r>
            <a:r>
              <a:rPr lang="en-US" sz="2000" b="1" dirty="0"/>
              <a:t> </a:t>
            </a:r>
            <a:r>
              <a:rPr lang="en-US" sz="2000" b="1" dirty="0" err="1"/>
              <a:t>nas</a:t>
            </a:r>
            <a:r>
              <a:rPr lang="en-US" sz="2000" b="1" dirty="0"/>
              <a:t> </a:t>
            </a:r>
            <a:r>
              <a:rPr lang="en-US" sz="2000" b="1" dirty="0" err="1"/>
              <a:t>odveli</a:t>
            </a:r>
            <a:r>
              <a:rPr lang="en-US" sz="2000" b="1" dirty="0"/>
              <a:t> </a:t>
            </a:r>
            <a:r>
              <a:rPr lang="en-US" sz="2000" b="1" dirty="0" err="1"/>
              <a:t>putem</a:t>
            </a:r>
            <a:r>
              <a:rPr lang="en-US" sz="2000" b="1" dirty="0"/>
              <a:t> koji </a:t>
            </a:r>
            <a:r>
              <a:rPr lang="en-US" sz="2000" b="1" dirty="0" err="1"/>
              <a:t>nikada</a:t>
            </a:r>
            <a:r>
              <a:rPr lang="en-US" sz="2000" b="1" dirty="0"/>
              <a:t> </a:t>
            </a:r>
            <a:r>
              <a:rPr lang="en-US" sz="2000" b="1" dirty="0" err="1"/>
              <a:t>nismo</a:t>
            </a:r>
            <a:r>
              <a:rPr lang="en-US" sz="2000" b="1" dirty="0"/>
              <a:t> </a:t>
            </a:r>
            <a:r>
              <a:rPr lang="en-US" sz="2000" b="1" dirty="0" err="1"/>
              <a:t>trebali</a:t>
            </a:r>
            <a:r>
              <a:rPr lang="en-US" sz="2000" b="1" dirty="0"/>
              <a:t> </a:t>
            </a:r>
            <a:r>
              <a:rPr lang="en-US" sz="2000" b="1" dirty="0" err="1"/>
              <a:t>pokušati</a:t>
            </a:r>
            <a:r>
              <a:rPr lang="en-US" sz="2000" b="1" dirty="0"/>
              <a:t>?</a:t>
            </a:r>
            <a:endParaRPr lang="en" sz="2000" b="1" noProof="0" dirty="0"/>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41148" y="3510678"/>
            <a:ext cx="4309706" cy="2246769"/>
          </a:xfrm>
          <a:prstGeom prst="rect">
            <a:avLst/>
          </a:prstGeom>
          <a:noFill/>
        </p:spPr>
        <p:txBody>
          <a:bodyPr wrap="square">
            <a:spAutoFit/>
          </a:bodyPr>
          <a:lstStyle/>
          <a:p>
            <a:pPr>
              <a:spcBef>
                <a:spcPts val="600"/>
              </a:spcBef>
            </a:pPr>
            <a:r>
              <a:rPr lang="en-US" sz="2000" b="1" dirty="0"/>
              <a:t>Pavao </a:t>
            </a:r>
            <a:r>
              <a:rPr lang="en-US" sz="2000" b="1" dirty="0" err="1"/>
              <a:t>nas</a:t>
            </a:r>
            <a:r>
              <a:rPr lang="en-US" sz="2000" b="1" dirty="0"/>
              <a:t> </a:t>
            </a:r>
            <a:r>
              <a:rPr lang="en-US" sz="2000" b="1" dirty="0" err="1"/>
              <a:t>poziva</a:t>
            </a:r>
            <a:r>
              <a:rPr lang="en-US" sz="2000" b="1" dirty="0"/>
              <a:t> da </a:t>
            </a:r>
            <a:r>
              <a:rPr lang="en-US" sz="2000" b="1" dirty="0" err="1"/>
              <a:t>oponašamo</a:t>
            </a:r>
            <a:r>
              <a:rPr lang="en-US" sz="2000" b="1" dirty="0"/>
              <a:t> one </a:t>
            </a:r>
            <a:r>
              <a:rPr lang="en-US" sz="2000" b="1" dirty="0" err="1"/>
              <a:t>čiji</a:t>
            </a:r>
            <a:r>
              <a:rPr lang="en-US" sz="2000" b="1" dirty="0"/>
              <a:t> </a:t>
            </a:r>
            <a:r>
              <a:rPr lang="en-US" sz="2000" b="1" dirty="0" err="1"/>
              <a:t>nas</a:t>
            </a:r>
            <a:r>
              <a:rPr lang="en-US" sz="2000" b="1" dirty="0"/>
              <a:t> </a:t>
            </a:r>
            <a:r>
              <a:rPr lang="en-US" sz="2000" b="1" dirty="0" err="1"/>
              <a:t>primjeri</a:t>
            </a:r>
            <a:r>
              <a:rPr lang="en-US" sz="2000" b="1" dirty="0"/>
              <a:t> </a:t>
            </a:r>
            <a:r>
              <a:rPr lang="en-US" sz="2000" b="1" dirty="0" err="1"/>
              <a:t>uzdižu</a:t>
            </a:r>
            <a:r>
              <a:rPr lang="en-US" sz="2000" b="1" dirty="0"/>
              <a:t> </a:t>
            </a:r>
            <a:r>
              <a:rPr lang="en-US" sz="2000" b="1" dirty="0" err="1"/>
              <a:t>i</a:t>
            </a:r>
            <a:r>
              <a:rPr lang="en-US" sz="2000" b="1" dirty="0"/>
              <a:t> </a:t>
            </a:r>
            <a:r>
              <a:rPr lang="en-US" sz="2000" b="1" dirty="0" err="1"/>
              <a:t>potiču</a:t>
            </a:r>
            <a:r>
              <a:rPr lang="en-US" sz="2000" b="1" dirty="0"/>
              <a:t> da </a:t>
            </a:r>
            <a:r>
              <a:rPr lang="en-US" sz="2000" b="1" dirty="0" err="1"/>
              <a:t>budemo</a:t>
            </a:r>
            <a:r>
              <a:rPr lang="en-US" sz="2000" b="1" dirty="0"/>
              <a:t> </a:t>
            </a:r>
            <a:r>
              <a:rPr lang="en-US" sz="2000" b="1" dirty="0" err="1"/>
              <a:t>bolji</a:t>
            </a:r>
            <a:r>
              <a:rPr lang="en-US" sz="2000" b="1" dirty="0"/>
              <a:t> (Fil</a:t>
            </a:r>
            <a:r>
              <a:rPr lang="hr-BA" sz="2000" b="1" dirty="0"/>
              <a:t>ip.</a:t>
            </a:r>
            <a:r>
              <a:rPr lang="en-US" sz="2000" b="1" dirty="0"/>
              <a:t> 3,17). </a:t>
            </a:r>
            <a:r>
              <a:rPr lang="en-US" sz="2000" b="1" dirty="0" err="1"/>
              <a:t>Također</a:t>
            </a:r>
            <a:r>
              <a:rPr lang="en-US" sz="2000" b="1" dirty="0"/>
              <a:t> </a:t>
            </a:r>
            <a:r>
              <a:rPr lang="en-US" sz="2000" b="1" dirty="0" err="1"/>
              <a:t>nas</a:t>
            </a:r>
            <a:r>
              <a:rPr lang="en-US" sz="2000" b="1" dirty="0"/>
              <a:t> </a:t>
            </a:r>
            <a:r>
              <a:rPr lang="en-US" sz="2000" b="1" dirty="0" err="1"/>
              <a:t>upozorava</a:t>
            </a:r>
            <a:r>
              <a:rPr lang="en-US" sz="2000" b="1" dirty="0"/>
              <a:t> da, </a:t>
            </a:r>
            <a:r>
              <a:rPr lang="en-US" sz="2000" b="1" dirty="0" err="1"/>
              <a:t>čak</a:t>
            </a:r>
            <a:r>
              <a:rPr lang="en-US" sz="2000" b="1" dirty="0"/>
              <a:t> </a:t>
            </a:r>
            <a:r>
              <a:rPr lang="en-US" sz="2000" b="1" dirty="0" err="1"/>
              <a:t>i</a:t>
            </a:r>
            <a:r>
              <a:rPr lang="en-US" sz="2000" b="1" dirty="0"/>
              <a:t> </a:t>
            </a:r>
            <a:r>
              <a:rPr lang="en-US" sz="2000" b="1" dirty="0" err="1"/>
              <a:t>među</a:t>
            </a:r>
            <a:r>
              <a:rPr lang="en-US" sz="2000" b="1" dirty="0"/>
              <a:t> </a:t>
            </a:r>
            <a:r>
              <a:rPr lang="en-US" sz="2000" b="1" dirty="0" err="1"/>
              <a:t>vjernicima</a:t>
            </a:r>
            <a:r>
              <a:rPr lang="en-US" sz="2000" b="1" dirty="0"/>
              <a:t>, </a:t>
            </a:r>
            <a:r>
              <a:rPr lang="en-US" sz="2000" b="1" dirty="0" err="1"/>
              <a:t>postoje</a:t>
            </a:r>
            <a:r>
              <a:rPr lang="en-US" sz="2000" b="1" dirty="0"/>
              <a:t> </a:t>
            </a:r>
            <a:r>
              <a:rPr lang="en-US" sz="2000" b="1" dirty="0" err="1"/>
              <a:t>ljudi</a:t>
            </a:r>
            <a:r>
              <a:rPr lang="en-US" sz="2000" b="1" dirty="0"/>
              <a:t> koji </a:t>
            </a:r>
            <a:r>
              <a:rPr lang="en-US" sz="2000" b="1" dirty="0" err="1"/>
              <a:t>nisu</a:t>
            </a:r>
            <a:r>
              <a:rPr lang="en-US" sz="2000" b="1" dirty="0"/>
              <a:t> </a:t>
            </a:r>
            <a:r>
              <a:rPr lang="en-US" sz="2000" b="1" dirty="0" err="1"/>
              <a:t>vrijedni</a:t>
            </a:r>
            <a:r>
              <a:rPr lang="en-US" sz="2000" b="1" dirty="0"/>
              <a:t> </a:t>
            </a:r>
            <a:r>
              <a:rPr lang="en-US" sz="2000" b="1" dirty="0" err="1"/>
              <a:t>oponašanja</a:t>
            </a:r>
            <a:r>
              <a:rPr lang="en-US" sz="2000" b="1" dirty="0"/>
              <a:t> (Fil</a:t>
            </a:r>
            <a:r>
              <a:rPr lang="hr-BA" sz="2000" b="1" dirty="0"/>
              <a:t>ip</a:t>
            </a:r>
            <a:r>
              <a:rPr lang="en-US" sz="2000" b="1" dirty="0"/>
              <a:t>. 3</a:t>
            </a:r>
            <a:r>
              <a:rPr lang="hr-BA" sz="2000" b="1" dirty="0"/>
              <a:t>,</a:t>
            </a:r>
            <a:r>
              <a:rPr lang="en-US" sz="2000" b="1" dirty="0"/>
              <a:t>18</a:t>
            </a:r>
            <a:r>
              <a:rPr lang="hr-BA" sz="2000" b="1" dirty="0"/>
              <a:t>.</a:t>
            </a:r>
            <a:r>
              <a:rPr lang="en-US" sz="2000" b="1" dirty="0"/>
              <a:t>19).</a:t>
            </a:r>
            <a:endParaRPr lang="en" sz="2000" b="1" noProof="0" dirty="0"/>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06479"/>
            <a:ext cx="8029373" cy="1015663"/>
          </a:xfrm>
          <a:prstGeom prst="rect">
            <a:avLst/>
          </a:prstGeom>
          <a:noFill/>
        </p:spPr>
        <p:txBody>
          <a:bodyPr wrap="square">
            <a:spAutoFit/>
          </a:bodyPr>
          <a:lstStyle/>
          <a:p>
            <a:pPr>
              <a:spcBef>
                <a:spcPts val="600"/>
              </a:spcBef>
            </a:pPr>
            <a:r>
              <a:rPr lang="en-US" sz="2000" b="1" dirty="0" err="1"/>
              <a:t>Što</a:t>
            </a:r>
            <a:r>
              <a:rPr lang="en-US" sz="2000" b="1" dirty="0"/>
              <a:t> </a:t>
            </a:r>
            <a:r>
              <a:rPr lang="en-US" sz="2000" b="1" dirty="0" err="1"/>
              <a:t>čini</a:t>
            </a:r>
            <a:r>
              <a:rPr lang="en-US" sz="2000" b="1" dirty="0"/>
              <a:t> </a:t>
            </a:r>
            <a:r>
              <a:rPr lang="en-US" sz="2000" b="1" dirty="0" err="1"/>
              <a:t>razliku</a:t>
            </a:r>
            <a:r>
              <a:rPr lang="en-US" sz="2000" b="1" dirty="0"/>
              <a:t>? Neki </a:t>
            </a:r>
            <a:r>
              <a:rPr lang="en-US" sz="2000" b="1" dirty="0" err="1"/>
              <a:t>misle</a:t>
            </a:r>
            <a:r>
              <a:rPr lang="en-US" sz="2000" b="1" dirty="0"/>
              <a:t> </a:t>
            </a:r>
            <a:r>
              <a:rPr lang="en-US" sz="2000" b="1" dirty="0" err="1"/>
              <a:t>samo</a:t>
            </a:r>
            <a:r>
              <a:rPr lang="en-US" sz="2000" b="1" dirty="0"/>
              <a:t> </a:t>
            </a:r>
            <a:r>
              <a:rPr lang="en-US" sz="2000" b="1" dirty="0" err="1"/>
              <a:t>na</a:t>
            </a:r>
            <a:r>
              <a:rPr lang="en-US" sz="2000" b="1" dirty="0"/>
              <a:t> </a:t>
            </a:r>
            <a:r>
              <a:rPr lang="en-US" sz="2000" b="1" dirty="0" err="1"/>
              <a:t>zemaljske</a:t>
            </a:r>
            <a:r>
              <a:rPr lang="en-US" sz="2000" b="1" dirty="0"/>
              <a:t> </a:t>
            </a:r>
            <a:r>
              <a:rPr lang="en-US" sz="2000" b="1" dirty="0" err="1"/>
              <a:t>stvari</a:t>
            </a:r>
            <a:r>
              <a:rPr lang="en-US" sz="2000" b="1" dirty="0"/>
              <a:t>, </a:t>
            </a:r>
            <a:r>
              <a:rPr lang="en-US" sz="2000" b="1" dirty="0" err="1"/>
              <a:t>dok</a:t>
            </a:r>
            <a:r>
              <a:rPr lang="en-US" sz="2000" b="1" dirty="0"/>
              <a:t> </a:t>
            </a:r>
            <a:r>
              <a:rPr lang="en-US" sz="2000" b="1" dirty="0" err="1"/>
              <a:t>su</a:t>
            </a:r>
            <a:r>
              <a:rPr lang="en-US" sz="2000" b="1" dirty="0"/>
              <a:t> </a:t>
            </a:r>
            <a:r>
              <a:rPr lang="en-US" sz="2000" b="1" dirty="0" err="1"/>
              <a:t>drugi</a:t>
            </a:r>
            <a:r>
              <a:rPr lang="en-US" sz="2000" b="1" dirty="0"/>
              <a:t> </a:t>
            </a:r>
            <a:r>
              <a:rPr lang="en-US" sz="2000" b="1" dirty="0" err="1"/>
              <a:t>usmjereni</a:t>
            </a:r>
            <a:r>
              <a:rPr lang="en-US" sz="2000" b="1" dirty="0"/>
              <a:t> </a:t>
            </a:r>
            <a:r>
              <a:rPr lang="en-US" sz="2000" b="1" dirty="0" err="1"/>
              <a:t>na</a:t>
            </a:r>
            <a:r>
              <a:rPr lang="en-US" sz="2000" b="1" dirty="0"/>
              <a:t> </a:t>
            </a:r>
            <a:r>
              <a:rPr lang="en-US" sz="2000" b="1" dirty="0" err="1"/>
              <a:t>Isusa</a:t>
            </a:r>
            <a:r>
              <a:rPr lang="en-US" sz="2000" b="1" dirty="0"/>
              <a:t>. Dobri </a:t>
            </a:r>
            <a:r>
              <a:rPr lang="en-US" sz="2000" b="1" dirty="0" err="1"/>
              <a:t>uzori</a:t>
            </a:r>
            <a:r>
              <a:rPr lang="en-US" sz="2000" b="1" dirty="0"/>
              <a:t> </a:t>
            </a:r>
            <a:r>
              <a:rPr lang="en-US" sz="2000" b="1" dirty="0" err="1"/>
              <a:t>su</a:t>
            </a:r>
            <a:r>
              <a:rPr lang="en-US" sz="2000" b="1" dirty="0"/>
              <a:t>, </a:t>
            </a:r>
            <a:r>
              <a:rPr lang="en-US" sz="2000" b="1" dirty="0" err="1"/>
              <a:t>zauzvrat</a:t>
            </a:r>
            <a:r>
              <a:rPr lang="en-US" sz="2000" b="1" dirty="0"/>
              <a:t>, </a:t>
            </a:r>
            <a:r>
              <a:rPr lang="en-US" sz="2000" b="1" dirty="0" err="1"/>
              <a:t>oponašatelji</a:t>
            </a:r>
            <a:r>
              <a:rPr lang="en-US" sz="2000" b="1" dirty="0"/>
              <a:t> Krista </a:t>
            </a:r>
            <a:r>
              <a:rPr lang="hr-BA" sz="2000" b="1" dirty="0"/>
              <a:t>      </a:t>
            </a:r>
            <a:r>
              <a:rPr lang="en-US" sz="2000" b="1" dirty="0"/>
              <a:t>(1</a:t>
            </a:r>
            <a:r>
              <a:rPr lang="hr-BA" sz="2000" b="1" dirty="0"/>
              <a:t>.</a:t>
            </a:r>
            <a:r>
              <a:rPr lang="en-US" sz="2000" b="1" dirty="0"/>
              <a:t> Kor. 11</a:t>
            </a:r>
            <a:r>
              <a:rPr lang="hr-BA" sz="2000" b="1" dirty="0"/>
              <a:t>,</a:t>
            </a:r>
            <a:r>
              <a:rPr lang="en-US" sz="2000" b="1" dirty="0"/>
              <a:t>1).</a:t>
            </a:r>
            <a:endParaRPr lang="en" sz="2000" b="1" noProof="0" dirty="0"/>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114501" y="0"/>
            <a:ext cx="790513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PUNO DRŽAVLJANSTVO</a:t>
            </a:r>
            <a:endParaRPr lang="en" sz="4400" b="1" noProof="0" dirty="0">
              <a:ln/>
              <a:solidFill>
                <a:schemeClr val="accent3"/>
              </a:solidFill>
            </a:endParaRP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chemeClr val="accent1">
                    <a:lumMod val="75000"/>
                  </a:schemeClr>
                </a:solidFill>
                <a:latin typeface="Comic Sans MS" panose="030F0702030302020204" pitchFamily="66" charset="0"/>
              </a:rPr>
              <a:t>“</a:t>
            </a:r>
            <a:r>
              <a:rPr lang="hr-BA" b="1" noProof="0" dirty="0">
                <a:solidFill>
                  <a:schemeClr val="accent1">
                    <a:lumMod val="75000"/>
                  </a:schemeClr>
                </a:solidFill>
                <a:latin typeface="Comic Sans MS" panose="030F0702030302020204" pitchFamily="66" charset="0"/>
              </a:rPr>
              <a:t>A naša je domovina na nebesima odakle iSpasitelja postojano očekujemo, Gospodina Isusa Krista.</a:t>
            </a:r>
            <a:r>
              <a:rPr lang="en" b="1" noProof="0" dirty="0">
                <a:solidFill>
                  <a:schemeClr val="accent1">
                    <a:lumMod val="75000"/>
                  </a:schemeClr>
                </a:solidFill>
                <a:latin typeface="Comic Sans MS" panose="030F0702030302020204" pitchFamily="66" charset="0"/>
              </a:rPr>
              <a:t>.” </a:t>
            </a:r>
            <a:r>
              <a:rPr lang="en" sz="1400" b="1" noProof="0" dirty="0">
                <a:solidFill>
                  <a:schemeClr val="accent1">
                    <a:lumMod val="75000"/>
                  </a:schemeClr>
                </a:solidFill>
                <a:latin typeface="Comic Sans MS" panose="030F0702030302020204" pitchFamily="66" charset="0"/>
              </a:rPr>
              <a:t>(</a:t>
            </a:r>
            <a:r>
              <a:rPr lang="hr-BA" sz="1400" b="1" dirty="0">
                <a:solidFill>
                  <a:schemeClr val="accent1">
                    <a:lumMod val="75000"/>
                  </a:schemeClr>
                </a:solidFill>
                <a:latin typeface="Comic Sans MS" panose="030F0702030302020204" pitchFamily="66" charset="0"/>
              </a:rPr>
              <a:t>Filipljanima</a:t>
            </a:r>
            <a:r>
              <a:rPr lang="en" sz="1400" b="1" noProof="0" dirty="0">
                <a:solidFill>
                  <a:schemeClr val="accent1">
                    <a:lumMod val="75000"/>
                  </a:schemeClr>
                </a:solidFill>
                <a:latin typeface="Comic Sans MS" panose="030F0702030302020204" pitchFamily="66" charset="0"/>
              </a:rPr>
              <a:t> 3</a:t>
            </a:r>
            <a:r>
              <a:rPr lang="hr-BA" sz="1400" b="1" noProof="0" dirty="0">
                <a:solidFill>
                  <a:schemeClr val="accent1">
                    <a:lumMod val="75000"/>
                  </a:schemeClr>
                </a:solidFill>
                <a:latin typeface="Comic Sans MS" panose="030F0702030302020204" pitchFamily="66" charset="0"/>
              </a:rPr>
              <a:t>,</a:t>
            </a:r>
            <a:r>
              <a:rPr lang="en" sz="1400" b="1" noProof="0" dirty="0">
                <a:solidFill>
                  <a:schemeClr val="accent1">
                    <a:lumMod val="75000"/>
                  </a:schemeClr>
                </a:solidFill>
                <a:latin typeface="Comic Sans MS" panose="030F0702030302020204" pitchFamily="66" charset="0"/>
              </a:rPr>
              <a:t>20)</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33366" y="1512965"/>
            <a:ext cx="3647769" cy="1938992"/>
          </a:xfrm>
          <a:prstGeom prst="rect">
            <a:avLst/>
          </a:prstGeom>
          <a:noFill/>
        </p:spPr>
        <p:txBody>
          <a:bodyPr wrap="square" rtlCol="0">
            <a:spAutoFit/>
          </a:bodyPr>
          <a:lstStyle/>
          <a:p>
            <a:pPr>
              <a:spcBef>
                <a:spcPts val="600"/>
              </a:spcBef>
            </a:pPr>
            <a:r>
              <a:rPr lang="en-US" sz="2000" b="1" dirty="0" err="1"/>
              <a:t>Budimo</a:t>
            </a:r>
            <a:r>
              <a:rPr lang="en-US" sz="2000" b="1" dirty="0"/>
              <a:t> </a:t>
            </a:r>
            <a:r>
              <a:rPr lang="en-US" sz="2000" b="1" dirty="0" err="1"/>
              <a:t>iskreni</a:t>
            </a:r>
            <a:r>
              <a:rPr lang="en-US" sz="2000" b="1" dirty="0"/>
              <a:t>. Mi </a:t>
            </a:r>
            <a:r>
              <a:rPr lang="en-US" sz="2000" b="1" dirty="0" err="1"/>
              <a:t>kršćani</a:t>
            </a:r>
            <a:r>
              <a:rPr lang="en-US" sz="2000" b="1" dirty="0"/>
              <a:t> </a:t>
            </a:r>
            <a:r>
              <a:rPr lang="en-US" sz="2000" b="1" dirty="0" err="1"/>
              <a:t>imamo</a:t>
            </a:r>
            <a:r>
              <a:rPr lang="en-US" sz="2000" b="1" dirty="0"/>
              <a:t> problem: </a:t>
            </a:r>
            <a:r>
              <a:rPr lang="en-US" sz="2000" b="1" dirty="0" err="1"/>
              <a:t>dvojno</a:t>
            </a:r>
            <a:r>
              <a:rPr lang="en-US" sz="2000" b="1" dirty="0"/>
              <a:t> </a:t>
            </a:r>
            <a:r>
              <a:rPr lang="en-US" sz="2000" b="1" dirty="0" err="1"/>
              <a:t>državljanstvo</a:t>
            </a:r>
            <a:r>
              <a:rPr lang="en-US" sz="2000" b="1" dirty="0"/>
              <a:t>. </a:t>
            </a:r>
            <a:r>
              <a:rPr lang="en-US" sz="2000" b="1" dirty="0" err="1"/>
              <a:t>Oboje</a:t>
            </a:r>
            <a:r>
              <a:rPr lang="en-US" sz="2000" b="1" dirty="0"/>
              <a:t> </a:t>
            </a:r>
            <a:r>
              <a:rPr lang="en-US" sz="2000" b="1" dirty="0" err="1"/>
              <a:t>smo</a:t>
            </a:r>
            <a:r>
              <a:rPr lang="en-US" sz="2000" b="1" dirty="0"/>
              <a:t> </a:t>
            </a:r>
            <a:r>
              <a:rPr lang="en-US" sz="2000" b="1" dirty="0" err="1"/>
              <a:t>građani</a:t>
            </a:r>
            <a:r>
              <a:rPr lang="en-US" sz="2000" b="1" dirty="0"/>
              <a:t> </a:t>
            </a:r>
            <a:r>
              <a:rPr lang="en-US" sz="2000" b="1" dirty="0" err="1"/>
              <a:t>ovog</a:t>
            </a:r>
            <a:r>
              <a:rPr lang="en-US" sz="2000" b="1" dirty="0"/>
              <a:t> </a:t>
            </a:r>
            <a:r>
              <a:rPr lang="en-US" sz="2000" b="1" dirty="0" err="1"/>
              <a:t>svijeta</a:t>
            </a:r>
            <a:r>
              <a:rPr lang="en-US" sz="2000" b="1" dirty="0"/>
              <a:t> </a:t>
            </a:r>
            <a:r>
              <a:rPr lang="en-US" sz="2000" b="1" dirty="0" err="1"/>
              <a:t>i</a:t>
            </a:r>
            <a:r>
              <a:rPr lang="en-US" sz="2000" b="1" dirty="0"/>
              <a:t> </a:t>
            </a:r>
            <a:r>
              <a:rPr lang="en-US" sz="2000" b="1" dirty="0" err="1"/>
              <a:t>građani</a:t>
            </a:r>
            <a:r>
              <a:rPr lang="en-US" sz="2000" b="1" dirty="0"/>
              <a:t> </a:t>
            </a:r>
            <a:r>
              <a:rPr lang="en-US" sz="2000" b="1" dirty="0" err="1"/>
              <a:t>neba</a:t>
            </a:r>
            <a:r>
              <a:rPr lang="en-US" sz="2000" b="1" dirty="0"/>
              <a:t>. To </a:t>
            </a:r>
            <a:r>
              <a:rPr lang="en-US" sz="2000" b="1" dirty="0" err="1"/>
              <a:t>nam</a:t>
            </a:r>
            <a:r>
              <a:rPr lang="en-US" sz="2000" b="1" dirty="0"/>
              <a:t> </a:t>
            </a:r>
            <a:r>
              <a:rPr lang="en-US" sz="2000" b="1" dirty="0" err="1"/>
              <a:t>stvara</a:t>
            </a:r>
            <a:r>
              <a:rPr lang="en-US" sz="2000" b="1" dirty="0"/>
              <a:t> </a:t>
            </a:r>
            <a:r>
              <a:rPr lang="en-US" sz="2000" b="1" dirty="0" err="1"/>
              <a:t>ozbiljne</a:t>
            </a:r>
            <a:r>
              <a:rPr lang="en-US" sz="2000" b="1" dirty="0"/>
              <a:t> </a:t>
            </a:r>
            <a:r>
              <a:rPr lang="en-US" sz="2000" b="1" dirty="0" err="1"/>
              <a:t>sukobe</a:t>
            </a:r>
            <a:r>
              <a:rPr lang="en-US" sz="2000" b="1" dirty="0"/>
              <a:t> (Rim. 7</a:t>
            </a:r>
            <a:r>
              <a:rPr lang="hr-BA" sz="2000" b="1" dirty="0"/>
              <a:t>,</a:t>
            </a:r>
            <a:r>
              <a:rPr lang="en-US" sz="2000" b="1" dirty="0"/>
              <a:t>22</a:t>
            </a:r>
            <a:r>
              <a:rPr lang="hr-BA" sz="2000" b="1" dirty="0"/>
              <a:t>.</a:t>
            </a:r>
            <a:r>
              <a:rPr lang="en-US" sz="2000" b="1" dirty="0"/>
              <a:t>23).</a:t>
            </a:r>
            <a:endParaRPr lang="en" sz="2000" b="1" noProof="0" dirty="0"/>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3394836819"/>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085006" y="17439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4" y="5375561"/>
            <a:ext cx="3647769" cy="1323439"/>
          </a:xfrm>
          <a:prstGeom prst="rect">
            <a:avLst/>
          </a:prstGeom>
          <a:noFill/>
        </p:spPr>
        <p:txBody>
          <a:bodyPr wrap="square">
            <a:spAutoFit/>
          </a:bodyPr>
          <a:lstStyle/>
          <a:p>
            <a:pPr>
              <a:spcBef>
                <a:spcPts val="600"/>
              </a:spcBef>
            </a:pPr>
            <a:r>
              <a:rPr lang="en-US" sz="2000" b="1" dirty="0"/>
              <a:t>Kad </a:t>
            </a:r>
            <a:r>
              <a:rPr lang="en-US" sz="2000" b="1" dirty="0" err="1"/>
              <a:t>budemo</a:t>
            </a:r>
            <a:r>
              <a:rPr lang="en-US" sz="2000" b="1" dirty="0"/>
              <a:t> </a:t>
            </a:r>
            <a:r>
              <a:rPr lang="en-US" sz="2000" b="1" dirty="0" err="1"/>
              <a:t>uskrsnuti</a:t>
            </a:r>
            <a:r>
              <a:rPr lang="en-US" sz="2000" b="1" dirty="0"/>
              <a:t> (</a:t>
            </a:r>
            <a:r>
              <a:rPr lang="en-US" sz="2000" b="1" dirty="0" err="1"/>
              <a:t>ili</a:t>
            </a:r>
            <a:r>
              <a:rPr lang="en-US" sz="2000" b="1" dirty="0"/>
              <a:t> </a:t>
            </a:r>
            <a:r>
              <a:rPr lang="en-US" sz="2000" b="1" dirty="0" err="1"/>
              <a:t>preobraženi</a:t>
            </a:r>
            <a:r>
              <a:rPr lang="en-US" sz="2000" b="1" dirty="0"/>
              <a:t>), a </a:t>
            </a:r>
            <a:r>
              <a:rPr lang="en-US" sz="2000" b="1" dirty="0" err="1"/>
              <a:t>smrt</a:t>
            </a:r>
            <a:r>
              <a:rPr lang="en-US" sz="2000" b="1" dirty="0"/>
              <a:t> </a:t>
            </a:r>
            <a:r>
              <a:rPr lang="en-US" sz="2000" b="1" dirty="0" err="1"/>
              <a:t>nema</a:t>
            </a:r>
            <a:r>
              <a:rPr lang="en-US" sz="2000" b="1" dirty="0"/>
              <a:t> </a:t>
            </a:r>
            <a:r>
              <a:rPr lang="en-US" sz="2000" b="1" dirty="0" err="1"/>
              <a:t>moć</a:t>
            </a:r>
            <a:r>
              <a:rPr lang="en-US" sz="2000" b="1" dirty="0"/>
              <a:t> </a:t>
            </a:r>
            <a:r>
              <a:rPr lang="en-US" sz="2000" b="1" dirty="0" err="1"/>
              <a:t>nad</a:t>
            </a:r>
            <a:r>
              <a:rPr lang="en-US" sz="2000" b="1" dirty="0"/>
              <a:t> nama, </a:t>
            </a:r>
            <a:r>
              <a:rPr lang="en-US" sz="2000" b="1" dirty="0" err="1"/>
              <a:t>što</a:t>
            </a:r>
            <a:r>
              <a:rPr lang="en-US" sz="2000" b="1" dirty="0"/>
              <a:t> </a:t>
            </a:r>
            <a:r>
              <a:rPr lang="en-US" sz="2000" b="1" dirty="0" err="1"/>
              <a:t>će</a:t>
            </a:r>
            <a:r>
              <a:rPr lang="en-US" sz="2000" b="1" dirty="0"/>
              <a:t> se </a:t>
            </a:r>
            <a:r>
              <a:rPr lang="hr-BA" sz="2000" b="1" dirty="0"/>
              <a:t>tada </a:t>
            </a:r>
            <a:r>
              <a:rPr lang="en-US" sz="2000" b="1" dirty="0" err="1"/>
              <a:t>dogoditi</a:t>
            </a:r>
            <a:r>
              <a:rPr lang="en-US" sz="2000" b="1" dirty="0"/>
              <a:t>?</a:t>
            </a:r>
            <a:endParaRPr lang="en" sz="2000" b="1" noProof="0" dirty="0"/>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4" y="3569109"/>
            <a:ext cx="3647769" cy="1631216"/>
          </a:xfrm>
          <a:prstGeom prst="rect">
            <a:avLst/>
          </a:prstGeom>
          <a:noFill/>
        </p:spPr>
        <p:txBody>
          <a:bodyPr wrap="square">
            <a:spAutoFit/>
          </a:bodyPr>
          <a:lstStyle/>
          <a:p>
            <a:pPr>
              <a:spcBef>
                <a:spcPts val="600"/>
              </a:spcBef>
            </a:pPr>
            <a:r>
              <a:rPr lang="en-US" sz="2000" b="1" dirty="0"/>
              <a:t>Kada </a:t>
            </a:r>
            <a:r>
              <a:rPr lang="en-US" sz="2000" b="1" dirty="0" err="1"/>
              <a:t>ćemo</a:t>
            </a:r>
            <a:r>
              <a:rPr lang="en-US" sz="2000" b="1" dirty="0"/>
              <a:t> </a:t>
            </a:r>
            <a:r>
              <a:rPr lang="en-US" sz="2000" b="1" dirty="0" err="1"/>
              <a:t>postići</a:t>
            </a:r>
            <a:r>
              <a:rPr lang="en-US" sz="2000" b="1" dirty="0"/>
              <a:t> </a:t>
            </a:r>
            <a:r>
              <a:rPr lang="en-US" sz="2000" b="1" dirty="0" err="1"/>
              <a:t>puno</a:t>
            </a:r>
            <a:r>
              <a:rPr lang="en-US" sz="2000" b="1" dirty="0"/>
              <a:t> </a:t>
            </a:r>
            <a:r>
              <a:rPr lang="en-US" sz="2000" b="1" dirty="0" err="1"/>
              <a:t>državljanstvo</a:t>
            </a:r>
            <a:r>
              <a:rPr lang="en-US" sz="2000" b="1" dirty="0"/>
              <a:t>? Kada </a:t>
            </a:r>
            <a:r>
              <a:rPr lang="en-US" sz="2000" b="1" dirty="0" err="1"/>
              <a:t>ćemo</a:t>
            </a:r>
            <a:r>
              <a:rPr lang="en-US" sz="2000" b="1" dirty="0"/>
              <a:t> </a:t>
            </a:r>
            <a:r>
              <a:rPr lang="en-US" sz="2000" b="1" dirty="0" err="1"/>
              <a:t>prestati</a:t>
            </a:r>
            <a:r>
              <a:rPr lang="en-US" sz="2000" b="1" dirty="0"/>
              <a:t> </a:t>
            </a:r>
            <a:r>
              <a:rPr lang="en-US" sz="2000" b="1" dirty="0" err="1"/>
              <a:t>biti</a:t>
            </a:r>
            <a:r>
              <a:rPr lang="en-US" sz="2000" b="1" dirty="0"/>
              <a:t> </a:t>
            </a:r>
            <a:r>
              <a:rPr lang="en-US" sz="2000" b="1" dirty="0" err="1"/>
              <a:t>građani</a:t>
            </a:r>
            <a:r>
              <a:rPr lang="en-US" sz="2000" b="1" dirty="0"/>
              <a:t> </a:t>
            </a:r>
            <a:r>
              <a:rPr lang="en-US" sz="2000" b="1" dirty="0" err="1"/>
              <a:t>ovog</a:t>
            </a:r>
            <a:r>
              <a:rPr lang="en-US" sz="2000" b="1" dirty="0"/>
              <a:t> </a:t>
            </a:r>
            <a:r>
              <a:rPr lang="en-US" sz="2000" b="1" dirty="0" err="1"/>
              <a:t>grešnog</a:t>
            </a:r>
            <a:r>
              <a:rPr lang="en-US" sz="2000" b="1" dirty="0"/>
              <a:t> </a:t>
            </a:r>
            <a:r>
              <a:rPr lang="en-US" sz="2000" b="1" dirty="0" err="1"/>
              <a:t>svijeta</a:t>
            </a:r>
            <a:r>
              <a:rPr lang="en-US" sz="2000" b="1" dirty="0"/>
              <a:t>? Pri </a:t>
            </a:r>
            <a:r>
              <a:rPr lang="en-US" sz="2000" b="1" dirty="0" err="1"/>
              <a:t>Drugom</a:t>
            </a:r>
            <a:r>
              <a:rPr lang="en-US" sz="2000" b="1" dirty="0"/>
              <a:t> </a:t>
            </a:r>
            <a:r>
              <a:rPr lang="en-US" sz="2000" b="1" dirty="0" err="1"/>
              <a:t>dolasku</a:t>
            </a:r>
            <a:r>
              <a:rPr lang="en-US" sz="2000" b="1" dirty="0"/>
              <a:t> (Fil</a:t>
            </a:r>
            <a:r>
              <a:rPr lang="hr-BA" sz="2000" b="1" dirty="0"/>
              <a:t>ip</a:t>
            </a:r>
            <a:r>
              <a:rPr lang="en-US" sz="2000" b="1" dirty="0"/>
              <a:t>. 3</a:t>
            </a:r>
            <a:r>
              <a:rPr lang="hr-BA" sz="2000" b="1" dirty="0"/>
              <a:t>,</a:t>
            </a:r>
            <a:r>
              <a:rPr lang="en-US" sz="2000" b="1" dirty="0"/>
              <a:t>20).</a:t>
            </a:r>
            <a:endParaRPr lang="en" sz="2000" b="1" noProof="0" dirty="0"/>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3346951"/>
            <a:ext cx="12192000" cy="1107996"/>
          </a:xfrm>
          <a:prstGeom prst="rect">
            <a:avLst/>
          </a:prstGeom>
          <a:noFill/>
        </p:spPr>
        <p:txBody>
          <a:bodyPr wrap="square">
            <a:spAutoFit/>
          </a:bodyPr>
          <a:lstStyle/>
          <a:p>
            <a:pPr algn="ctr"/>
            <a:r>
              <a:rPr lang="en-U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DOK NE STIGNEMO TAMO</a:t>
            </a:r>
            <a:endParaRPr lang="en"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1696</TotalTime>
  <Words>2394</Words>
  <Application>Microsoft Office PowerPoint</Application>
  <PresentationFormat>Panorámica</PresentationFormat>
  <Paragraphs>156</Paragraphs>
  <Slides>19</Slides>
  <Notes>8</Notes>
  <HiddenSlides>0</HiddenSlides>
  <MMClips>0</MMClips>
  <ScaleCrop>false</ScaleCrop>
  <HeadingPairs>
    <vt:vector size="6" baseType="variant">
      <vt:variant>
        <vt:lpstr>Fuentes usadas</vt:lpstr>
      </vt:variant>
      <vt:variant>
        <vt:i4>14</vt:i4>
      </vt:variant>
      <vt:variant>
        <vt:lpstr>Tema</vt:lpstr>
      </vt:variant>
      <vt:variant>
        <vt:i4>5</vt:i4>
      </vt:variant>
      <vt:variant>
        <vt:lpstr>Títulos de diapositiva</vt:lpstr>
      </vt:variant>
      <vt:variant>
        <vt:i4>19</vt:i4>
      </vt:variant>
    </vt:vector>
  </HeadingPairs>
  <TitlesOfParts>
    <vt:vector size="38" baseType="lpstr">
      <vt:lpstr>Bodoni MT Poster Compressed</vt:lpstr>
      <vt:lpstr>Impact</vt:lpstr>
      <vt:lpstr>Arial Narrow</vt:lpstr>
      <vt:lpstr>Constantia</vt:lpstr>
      <vt:lpstr>Comic Sans MS</vt:lpstr>
      <vt:lpstr>Britannic Bold</vt:lpstr>
      <vt:lpstr>Aptos</vt:lpstr>
      <vt:lpstr>Times New Roman</vt:lpstr>
      <vt:lpstr>Century Gothic</vt:lpstr>
      <vt:lpstr>Aptos Display</vt:lpstr>
      <vt:lpstr>Wingdings 3</vt:lpstr>
      <vt:lpstr>Calibri</vt:lpstr>
      <vt:lpstr>Arial</vt:lpstr>
      <vt:lpstr>Gill Sans MT Ext Condensed Bold</vt:lpstr>
      <vt:lpstr>Tema de Office</vt:lpstr>
      <vt:lpstr>Sector</vt:lpstr>
      <vt:lpstr>3_Default Design</vt:lpstr>
      <vt:lpstr>5_Default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90</cp:revision>
  <dcterms:created xsi:type="dcterms:W3CDTF">2026-01-12T07:53:42Z</dcterms:created>
  <dcterms:modified xsi:type="dcterms:W3CDTF">2026-01-24T08:31:24Z</dcterms:modified>
</cp:coreProperties>
</file>