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 id="2147483672" r:id="rId3"/>
    <p:sldMasterId id="2147483686" r:id="rId4"/>
    <p:sldMasterId id="2147483700" r:id="rId5"/>
    <p:sldMasterId id="2147483714" r:id="rId6"/>
  </p:sldMasterIdLst>
  <p:notesMasterIdLst>
    <p:notesMasterId r:id="rId26"/>
  </p:notesMasterIdLst>
  <p:sldIdLst>
    <p:sldId id="396" r:id="rId7"/>
    <p:sldId id="388" r:id="rId8"/>
    <p:sldId id="478" r:id="rId9"/>
    <p:sldId id="323" r:id="rId10"/>
    <p:sldId id="257" r:id="rId11"/>
    <p:sldId id="258" r:id="rId12"/>
    <p:sldId id="325" r:id="rId13"/>
    <p:sldId id="259" r:id="rId14"/>
    <p:sldId id="260" r:id="rId15"/>
    <p:sldId id="261" r:id="rId16"/>
    <p:sldId id="326" r:id="rId17"/>
    <p:sldId id="327" r:id="rId18"/>
    <p:sldId id="264" r:id="rId19"/>
    <p:sldId id="324" r:id="rId20"/>
    <p:sldId id="393" r:id="rId21"/>
    <p:sldId id="408" r:id="rId22"/>
    <p:sldId id="390" r:id="rId23"/>
    <p:sldId id="483" r:id="rId24"/>
    <p:sldId id="482" r:id="rId25"/>
  </p:sldIdLst>
  <p:sldSz cx="12192000" cy="6858000"/>
  <p:notesSz cx="6858000" cy="9144000"/>
  <p:embeddedFontLst>
    <p:embeddedFont>
      <p:font typeface="Arial Narrow" panose="020B0606020202030204" pitchFamily="34" charset="0"/>
      <p:regular r:id="rId27"/>
      <p:bold r:id="rId28"/>
      <p:italic r:id="rId29"/>
      <p:boldItalic r:id="rId30"/>
    </p:embeddedFont>
    <p:embeddedFont>
      <p:font typeface="Bodoni MT Poster Compressed" panose="02070706080601050204" pitchFamily="18" charset="0"/>
      <p:regular r:id="rId31"/>
    </p:embeddedFont>
    <p:embeddedFont>
      <p:font typeface="Britannic Bold" panose="020B0903060703020204" pitchFamily="34" charset="0"/>
      <p:regular r:id="rId32"/>
    </p:embeddedFont>
    <p:embeddedFont>
      <p:font typeface="Comic Sans MS" panose="030F0702030302020204" pitchFamily="66" charset="0"/>
      <p:regular r:id="rId33"/>
      <p:bold r:id="rId34"/>
      <p:italic r:id="rId35"/>
      <p:boldItalic r:id="rId36"/>
    </p:embeddedFont>
    <p:embeddedFont>
      <p:font typeface="Constantia" panose="02030602050306030303" pitchFamily="18" charset="0"/>
      <p:regular r:id="rId37"/>
      <p:bold r:id="rId38"/>
      <p:italic r:id="rId39"/>
      <p:boldItalic r:id="rId40"/>
    </p:embeddedFont>
    <p:embeddedFont>
      <p:font typeface="Gill Sans MT Ext Condensed Bold" panose="020B0902020104020203" pitchFamily="34" charset="0"/>
      <p:regular r:id="rId41"/>
    </p:embeddedFont>
    <p:embeddedFont>
      <p:font typeface="Impact" panose="020B0806030902050204" pitchFamily="34" charset="0"/>
      <p:regular r:id="rId42"/>
    </p:embeddedFont>
  </p:embeddedFontLst>
  <p:defaultTextStyle>
    <a:defPPr>
      <a:defRPr lang="h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F44"/>
    <a:srgbClr val="FFFF66"/>
    <a:srgbClr val="9DCC9E"/>
    <a:srgbClr val="E8C543"/>
    <a:srgbClr val="FFCA6A"/>
    <a:srgbClr val="FF00FF"/>
    <a:srgbClr val="FF99FF"/>
    <a:srgbClr val="BE1D1A"/>
    <a:srgbClr val="182C82"/>
    <a:srgbClr val="1C34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2946" autoAdjust="0"/>
  </p:normalViewPr>
  <p:slideViewPr>
    <p:cSldViewPr snapToGrid="0">
      <p:cViewPr varScale="1">
        <p:scale>
          <a:sx n="30" d="100"/>
          <a:sy n="30" d="100"/>
        </p:scale>
        <p:origin x="72" y="1326"/>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notesMaster" Target="notesMasters/notesMaster1.xml"/><Relationship Id="rId39" Type="http://schemas.openxmlformats.org/officeDocument/2006/relationships/font" Target="fonts/font13.fntdata"/><Relationship Id="rId21" Type="http://schemas.openxmlformats.org/officeDocument/2006/relationships/slide" Target="slides/slide15.xml"/><Relationship Id="rId34" Type="http://schemas.openxmlformats.org/officeDocument/2006/relationships/font" Target="fonts/font8.fntdata"/><Relationship Id="rId42" Type="http://schemas.openxmlformats.org/officeDocument/2006/relationships/font" Target="fonts/font16.fntdata"/><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font" Target="fonts/font14.fntdata"/><Relationship Id="rId45"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font" Target="fonts/font5.fntdata"/><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presProps" Target="presProps.xml"/><Relationship Id="rId8" Type="http://schemas.openxmlformats.org/officeDocument/2006/relationships/slide" Target="slides/slide2.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font" Target="fonts/font7.fntdata"/><Relationship Id="rId38" Type="http://schemas.openxmlformats.org/officeDocument/2006/relationships/font" Target="fonts/font12.fntdata"/><Relationship Id="rId46" Type="http://schemas.openxmlformats.org/officeDocument/2006/relationships/tableStyles" Target="tableStyles.xml"/><Relationship Id="rId20" Type="http://schemas.openxmlformats.org/officeDocument/2006/relationships/slide" Target="slides/slide14.xml"/><Relationship Id="rId41" Type="http://schemas.openxmlformats.org/officeDocument/2006/relationships/font" Target="fonts/font15.fntdata"/></Relationships>
</file>

<file path=ppt/diagrams/_rels/data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image" Target="../media/image40.png"/><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diagrams/_rels/drawing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image" Target="../media/image40.png"/><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A02639-2F60-4648-826A-24278EED89CB}" type="doc">
      <dgm:prSet loTypeId="urn:microsoft.com/office/officeart/2005/8/layout/vList2" loCatId="list" qsTypeId="urn:microsoft.com/office/officeart/2005/8/quickstyle/simple3" qsCatId="simple" csTypeId="urn:microsoft.com/office/officeart/2005/8/colors/colorful1" csCatId="colorful" phldr="1"/>
      <dgm:spPr/>
      <dgm:t>
        <a:bodyPr/>
        <a:lstStyle/>
        <a:p>
          <a:endParaRPr lang="es-ES"/>
        </a:p>
      </dgm:t>
    </dgm:pt>
    <dgm:pt modelId="{4EA9EDB8-CD2C-4DFE-B146-7825A220487E}">
      <dgm:prSet custT="1"/>
      <dgm:spPr>
        <a:effectLst>
          <a:outerShdw blurRad="50800" dist="38100" dir="8100000" algn="tr" rotWithShape="0">
            <a:prstClr val="black">
              <a:alpha val="40000"/>
            </a:prstClr>
          </a:outerShdw>
        </a:effectLst>
      </dgm:spPr>
      <dgm:t>
        <a:bodyPr/>
        <a:lstStyle/>
        <a:p>
          <a:r>
            <a:rPr lang="sr-Latn-RS" sz="2200" b="1" noProof="0" dirty="0"/>
            <a:t>1. Ohrabrujem vas!</a:t>
          </a:r>
          <a:endParaRPr lang="sr-Latn-RS" sz="2200" noProof="0" dirty="0"/>
        </a:p>
      </dgm:t>
    </dgm:pt>
    <dgm:pt modelId="{62228C23-7F1C-4984-8E05-788BCBBAB1B7}" type="parTrans" cxnId="{A0B705FC-E4B1-43CB-B671-6C8036EEF1C0}">
      <dgm:prSet/>
      <dgm:spPr/>
      <dgm:t>
        <a:bodyPr/>
        <a:lstStyle/>
        <a:p>
          <a:endParaRPr lang="es-ES" sz="2200"/>
        </a:p>
      </dgm:t>
    </dgm:pt>
    <dgm:pt modelId="{3EDB10DF-3FEE-4123-98BD-347EA0B5994B}" type="sibTrans" cxnId="{A0B705FC-E4B1-43CB-B671-6C8036EEF1C0}">
      <dgm:prSet/>
      <dgm:spPr/>
      <dgm:t>
        <a:bodyPr/>
        <a:lstStyle/>
        <a:p>
          <a:endParaRPr lang="es-ES" sz="2200"/>
        </a:p>
      </dgm:t>
    </dgm:pt>
    <dgm:pt modelId="{57550FA6-1EE6-47C7-9E78-97485E71593D}">
      <dgm:prSet custT="1"/>
      <dgm:spPr>
        <a:effectLst>
          <a:outerShdw blurRad="50800" dist="38100" dir="8100000" algn="tr" rotWithShape="0">
            <a:prstClr val="black">
              <a:alpha val="40000"/>
            </a:prstClr>
          </a:outerShdw>
        </a:effectLst>
      </dgm:spPr>
      <dgm:t>
        <a:bodyPr/>
        <a:lstStyle/>
        <a:p>
          <a:r>
            <a:rPr lang="sr-Latn-RS" sz="2200" b="1" noProof="0" dirty="0"/>
            <a:t>2. Ostanite ujedinjeni u ljubavl.</a:t>
          </a:r>
          <a:endParaRPr lang="sr-Latn-RS" sz="2200" noProof="0" dirty="0"/>
        </a:p>
      </dgm:t>
    </dgm:pt>
    <dgm:pt modelId="{8C7FC0CD-B9DF-4F81-820C-88F900E6E64A}" type="parTrans" cxnId="{632EB64E-4578-42A0-87C8-5BF98C6804B4}">
      <dgm:prSet/>
      <dgm:spPr/>
      <dgm:t>
        <a:bodyPr/>
        <a:lstStyle/>
        <a:p>
          <a:endParaRPr lang="es-ES" sz="2200"/>
        </a:p>
      </dgm:t>
    </dgm:pt>
    <dgm:pt modelId="{699C7308-3EDA-4AE9-9ED9-2B0249BA77E8}" type="sibTrans" cxnId="{632EB64E-4578-42A0-87C8-5BF98C6804B4}">
      <dgm:prSet/>
      <dgm:spPr/>
      <dgm:t>
        <a:bodyPr/>
        <a:lstStyle/>
        <a:p>
          <a:endParaRPr lang="es-ES" sz="2200"/>
        </a:p>
      </dgm:t>
    </dgm:pt>
    <dgm:pt modelId="{3D9C8103-CC21-4390-B4AF-A7BDAA307B6B}">
      <dgm:prSet custT="1"/>
      <dgm:spPr>
        <a:effectLst>
          <a:outerShdw blurRad="50800" dist="38100" dir="8100000" algn="tr" rotWithShape="0">
            <a:prstClr val="black">
              <a:alpha val="40000"/>
            </a:prstClr>
          </a:outerShdw>
        </a:effectLst>
      </dgm:spPr>
      <dgm:t>
        <a:bodyPr/>
        <a:lstStyle/>
        <a:p>
          <a:r>
            <a:rPr lang="sr-Latn-RS" sz="2200" b="1" noProof="0" dirty="0"/>
            <a:t>3. Imate sva bogatstva koja dolaze iz vjere i razumjevanja</a:t>
          </a:r>
          <a:endParaRPr lang="sr-Latn-RS" sz="2200" noProof="0" dirty="0"/>
        </a:p>
      </dgm:t>
    </dgm:pt>
    <dgm:pt modelId="{D562DCFF-2036-4869-8C8F-68594B5F5CF2}" type="parTrans" cxnId="{95218E0E-633E-44D5-AE82-EA821FB1D92D}">
      <dgm:prSet/>
      <dgm:spPr/>
      <dgm:t>
        <a:bodyPr/>
        <a:lstStyle/>
        <a:p>
          <a:endParaRPr lang="es-ES" sz="2200"/>
        </a:p>
      </dgm:t>
    </dgm:pt>
    <dgm:pt modelId="{9B0BC555-E09F-4A4B-9E4B-32D85A29033D}" type="sibTrans" cxnId="{95218E0E-633E-44D5-AE82-EA821FB1D92D}">
      <dgm:prSet/>
      <dgm:spPr/>
      <dgm:t>
        <a:bodyPr/>
        <a:lstStyle/>
        <a:p>
          <a:endParaRPr lang="es-ES" sz="2200"/>
        </a:p>
      </dgm:t>
    </dgm:pt>
    <dgm:pt modelId="{48418A67-86BD-40D4-9FF3-74226FCE8777}" type="pres">
      <dgm:prSet presAssocID="{C6A02639-2F60-4648-826A-24278EED89CB}" presName="linear" presStyleCnt="0">
        <dgm:presLayoutVars>
          <dgm:animLvl val="lvl"/>
          <dgm:resizeHandles val="exact"/>
        </dgm:presLayoutVars>
      </dgm:prSet>
      <dgm:spPr/>
    </dgm:pt>
    <dgm:pt modelId="{57751AA5-295D-4357-9609-8E03201619C1}" type="pres">
      <dgm:prSet presAssocID="{4EA9EDB8-CD2C-4DFE-B146-7825A220487E}" presName="parentText" presStyleLbl="node1" presStyleIdx="0" presStyleCnt="3">
        <dgm:presLayoutVars>
          <dgm:chMax val="0"/>
          <dgm:bulletEnabled val="1"/>
        </dgm:presLayoutVars>
      </dgm:prSet>
      <dgm:spPr/>
    </dgm:pt>
    <dgm:pt modelId="{5E4B4881-1698-4163-8A6F-6ECB68AF0616}" type="pres">
      <dgm:prSet presAssocID="{3EDB10DF-3FEE-4123-98BD-347EA0B5994B}" presName="spacer" presStyleCnt="0"/>
      <dgm:spPr/>
    </dgm:pt>
    <dgm:pt modelId="{3AC74F1B-8D74-4ECE-829C-7EBFCF5A233D}" type="pres">
      <dgm:prSet presAssocID="{57550FA6-1EE6-47C7-9E78-97485E71593D}" presName="parentText" presStyleLbl="node1" presStyleIdx="1" presStyleCnt="3">
        <dgm:presLayoutVars>
          <dgm:chMax val="0"/>
          <dgm:bulletEnabled val="1"/>
        </dgm:presLayoutVars>
      </dgm:prSet>
      <dgm:spPr/>
    </dgm:pt>
    <dgm:pt modelId="{A1F154C9-795F-430A-BFEE-1547D5E47BE0}" type="pres">
      <dgm:prSet presAssocID="{699C7308-3EDA-4AE9-9ED9-2B0249BA77E8}" presName="spacer" presStyleCnt="0"/>
      <dgm:spPr/>
    </dgm:pt>
    <dgm:pt modelId="{838D3007-E535-4DB8-A0B2-E36AB03A4B57}" type="pres">
      <dgm:prSet presAssocID="{3D9C8103-CC21-4390-B4AF-A7BDAA307B6B}" presName="parentText" presStyleLbl="node1" presStyleIdx="2" presStyleCnt="3">
        <dgm:presLayoutVars>
          <dgm:chMax val="0"/>
          <dgm:bulletEnabled val="1"/>
        </dgm:presLayoutVars>
      </dgm:prSet>
      <dgm:spPr/>
    </dgm:pt>
  </dgm:ptLst>
  <dgm:cxnLst>
    <dgm:cxn modelId="{E470B703-E81B-4276-AE49-9EBFE894BF47}" type="presOf" srcId="{C6A02639-2F60-4648-826A-24278EED89CB}" destId="{48418A67-86BD-40D4-9FF3-74226FCE8777}" srcOrd="0" destOrd="0" presId="urn:microsoft.com/office/officeart/2005/8/layout/vList2"/>
    <dgm:cxn modelId="{95218E0E-633E-44D5-AE82-EA821FB1D92D}" srcId="{C6A02639-2F60-4648-826A-24278EED89CB}" destId="{3D9C8103-CC21-4390-B4AF-A7BDAA307B6B}" srcOrd="2" destOrd="0" parTransId="{D562DCFF-2036-4869-8C8F-68594B5F5CF2}" sibTransId="{9B0BC555-E09F-4A4B-9E4B-32D85A29033D}"/>
    <dgm:cxn modelId="{18E75A3D-E529-4C22-86B7-4A8732E5C221}" type="presOf" srcId="{3D9C8103-CC21-4390-B4AF-A7BDAA307B6B}" destId="{838D3007-E535-4DB8-A0B2-E36AB03A4B57}" srcOrd="0" destOrd="0" presId="urn:microsoft.com/office/officeart/2005/8/layout/vList2"/>
    <dgm:cxn modelId="{9BE6FA68-313A-450D-9FC1-6A10E2F69599}" type="presOf" srcId="{57550FA6-1EE6-47C7-9E78-97485E71593D}" destId="{3AC74F1B-8D74-4ECE-829C-7EBFCF5A233D}" srcOrd="0" destOrd="0" presId="urn:microsoft.com/office/officeart/2005/8/layout/vList2"/>
    <dgm:cxn modelId="{632EB64E-4578-42A0-87C8-5BF98C6804B4}" srcId="{C6A02639-2F60-4648-826A-24278EED89CB}" destId="{57550FA6-1EE6-47C7-9E78-97485E71593D}" srcOrd="1" destOrd="0" parTransId="{8C7FC0CD-B9DF-4F81-820C-88F900E6E64A}" sibTransId="{699C7308-3EDA-4AE9-9ED9-2B0249BA77E8}"/>
    <dgm:cxn modelId="{602970E5-8562-40C6-A43F-EA0EB7D9945A}" type="presOf" srcId="{4EA9EDB8-CD2C-4DFE-B146-7825A220487E}" destId="{57751AA5-295D-4357-9609-8E03201619C1}" srcOrd="0" destOrd="0" presId="urn:microsoft.com/office/officeart/2005/8/layout/vList2"/>
    <dgm:cxn modelId="{A0B705FC-E4B1-43CB-B671-6C8036EEF1C0}" srcId="{C6A02639-2F60-4648-826A-24278EED89CB}" destId="{4EA9EDB8-CD2C-4DFE-B146-7825A220487E}" srcOrd="0" destOrd="0" parTransId="{62228C23-7F1C-4984-8E05-788BCBBAB1B7}" sibTransId="{3EDB10DF-3FEE-4123-98BD-347EA0B5994B}"/>
    <dgm:cxn modelId="{2665039D-F066-4029-9773-7B2CF5CA02B6}" type="presParOf" srcId="{48418A67-86BD-40D4-9FF3-74226FCE8777}" destId="{57751AA5-295D-4357-9609-8E03201619C1}" srcOrd="0" destOrd="0" presId="urn:microsoft.com/office/officeart/2005/8/layout/vList2"/>
    <dgm:cxn modelId="{3E61676F-D2BA-4E56-BCA1-038227C445D3}" type="presParOf" srcId="{48418A67-86BD-40D4-9FF3-74226FCE8777}" destId="{5E4B4881-1698-4163-8A6F-6ECB68AF0616}" srcOrd="1" destOrd="0" presId="urn:microsoft.com/office/officeart/2005/8/layout/vList2"/>
    <dgm:cxn modelId="{3A32BC85-5499-4D90-911C-C40D21D4CA18}" type="presParOf" srcId="{48418A67-86BD-40D4-9FF3-74226FCE8777}" destId="{3AC74F1B-8D74-4ECE-829C-7EBFCF5A233D}" srcOrd="2" destOrd="0" presId="urn:microsoft.com/office/officeart/2005/8/layout/vList2"/>
    <dgm:cxn modelId="{CD5306AE-D1EE-4631-80B7-92AC4AB24021}" type="presParOf" srcId="{48418A67-86BD-40D4-9FF3-74226FCE8777}" destId="{A1F154C9-795F-430A-BFEE-1547D5E47BE0}" srcOrd="3" destOrd="0" presId="urn:microsoft.com/office/officeart/2005/8/layout/vList2"/>
    <dgm:cxn modelId="{04982375-C91C-4899-B548-60BB827B2349}" type="presParOf" srcId="{48418A67-86BD-40D4-9FF3-74226FCE8777}" destId="{838D3007-E535-4DB8-A0B2-E36AB03A4B57}"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5AC8D1E-1953-47B6-9016-4B99292F39AA}" type="doc">
      <dgm:prSet loTypeId="urn:microsoft.com/office/officeart/2005/8/layout/hierarchy2" loCatId="hierarchy" qsTypeId="urn:microsoft.com/office/officeart/2005/8/quickstyle/3d1" qsCatId="3D" csTypeId="urn:microsoft.com/office/officeart/2005/8/colors/colorful4" csCatId="colorful" phldr="1"/>
      <dgm:spPr/>
      <dgm:t>
        <a:bodyPr/>
        <a:lstStyle/>
        <a:p>
          <a:endParaRPr lang="es-ES"/>
        </a:p>
      </dgm:t>
    </dgm:pt>
    <dgm:pt modelId="{F9DFA28A-BF5B-401A-9BB1-56F39DC972B9}">
      <dgm:prSet phldrT="[Texto]" phldr="0" custT="1"/>
      <dgm:spPr>
        <a:solidFill>
          <a:schemeClr val="accent5">
            <a:lumMod val="50000"/>
          </a:schemeClr>
        </a:solidFill>
        <a:ln>
          <a:noFill/>
        </a:ln>
        <a:effectLst/>
        <a:scene3d>
          <a:camera prst="orthographicFront"/>
          <a:lightRig rig="flat" dir="t"/>
        </a:scene3d>
        <a:sp3d prstMaterial="plastic">
          <a:bevelT w="120900" h="88900"/>
          <a:bevelB w="88900" h="31750" prst="angle"/>
        </a:sp3d>
      </dgm:spPr>
      <dgm:t>
        <a:bodyPr spcFirstLastPara="0" vert="horz" wrap="square" lIns="12700" tIns="12700" rIns="12700" bIns="12700" numCol="1" spcCol="1270" anchor="ctr" anchorCtr="0"/>
        <a:lstStyle/>
        <a:p>
          <a:pPr marL="0" lvl="0" indent="0" algn="ctr" defTabSz="889000">
            <a:lnSpc>
              <a:spcPct val="90000"/>
            </a:lnSpc>
            <a:spcBef>
              <a:spcPct val="0"/>
            </a:spcBef>
            <a:spcAft>
              <a:spcPct val="35000"/>
            </a:spcAft>
            <a:buNone/>
          </a:pPr>
          <a:r>
            <a:rPr lang="sr-Latn-RS" sz="2200" b="1" kern="1200" noProof="0" dirty="0">
              <a:solidFill>
                <a:prstClr val="white"/>
              </a:solidFill>
              <a:effectLst>
                <a:outerShdw blurRad="38100" dist="38100" dir="2700000" algn="tl">
                  <a:srgbClr val="000000">
                    <a:alpha val="43137"/>
                  </a:srgbClr>
                </a:outerShdw>
              </a:effectLst>
              <a:latin typeface="Aptos" panose="02110004020202020204"/>
              <a:ea typeface="+mn-ea"/>
              <a:cs typeface="+mn-cs"/>
            </a:rPr>
            <a:t>Postoje dva pristupa učenju:</a:t>
          </a:r>
        </a:p>
      </dgm:t>
    </dgm:pt>
    <dgm:pt modelId="{DF5E3D33-A2CF-4869-85ED-0C87C7738BA8}" type="parTrans" cxnId="{F013D69C-5630-4494-805E-D585615A56D2}">
      <dgm:prSet/>
      <dgm:spPr/>
      <dgm:t>
        <a:bodyPr/>
        <a:lstStyle/>
        <a:p>
          <a:endParaRPr lang="es-ES" sz="2200" b="1">
            <a:effectLst>
              <a:outerShdw blurRad="38100" dist="38100" dir="2700000" algn="tl">
                <a:srgbClr val="000000">
                  <a:alpha val="43137"/>
                </a:srgbClr>
              </a:outerShdw>
            </a:effectLst>
          </a:endParaRPr>
        </a:p>
      </dgm:t>
    </dgm:pt>
    <dgm:pt modelId="{79E13588-E518-443D-84FA-3B1824AE8DCA}" type="sibTrans" cxnId="{F013D69C-5630-4494-805E-D585615A56D2}">
      <dgm:prSet/>
      <dgm:spPr/>
      <dgm:t>
        <a:bodyPr/>
        <a:lstStyle/>
        <a:p>
          <a:endParaRPr lang="es-ES" sz="2200" b="1">
            <a:effectLst>
              <a:outerShdw blurRad="38100" dist="38100" dir="2700000" algn="tl">
                <a:srgbClr val="000000">
                  <a:alpha val="43137"/>
                </a:srgbClr>
              </a:outerShdw>
            </a:effectLst>
          </a:endParaRPr>
        </a:p>
      </dgm:t>
    </dgm:pt>
    <dgm:pt modelId="{85995911-1894-4F71-AE8E-A6B25B78118A}">
      <dgm:prSet phldrT="[Texto]" phldr="0" custT="1"/>
      <dgm:spPr>
        <a:solidFill>
          <a:schemeClr val="accent3">
            <a:lumMod val="50000"/>
          </a:schemeClr>
        </a:solidFill>
      </dgm:spPr>
      <dgm:t>
        <a:bodyPr/>
        <a:lstStyle/>
        <a:p>
          <a:r>
            <a:rPr lang="sr-Latn-RS" sz="2200" b="1" noProof="0" dirty="0">
              <a:effectLst>
                <a:outerShdw blurRad="38100" dist="38100" dir="2700000" algn="tl">
                  <a:srgbClr val="000000">
                    <a:alpha val="43137"/>
                  </a:srgbClr>
                </a:outerShdw>
              </a:effectLst>
            </a:rPr>
            <a:t>Prema Kristu i Njegovom učenju zapisanom u Bibliji.</a:t>
          </a:r>
        </a:p>
      </dgm:t>
    </dgm:pt>
    <dgm:pt modelId="{7B7E8364-3528-48D2-8DB9-B773A42F43F4}" type="parTrans" cxnId="{1BDF9138-7C7C-45C9-988D-11E09734C13D}">
      <dgm:prSet custT="1"/>
      <dgm:spPr/>
      <dgm:t>
        <a:bodyPr/>
        <a:lstStyle/>
        <a:p>
          <a:endParaRPr lang="sr-Latn-RS" sz="2200" b="1" noProof="0" dirty="0">
            <a:effectLst>
              <a:outerShdw blurRad="38100" dist="38100" dir="2700000" algn="tl">
                <a:srgbClr val="000000">
                  <a:alpha val="43137"/>
                </a:srgbClr>
              </a:outerShdw>
            </a:effectLst>
          </a:endParaRPr>
        </a:p>
      </dgm:t>
    </dgm:pt>
    <dgm:pt modelId="{0A513791-236D-454D-987E-D749B2510A02}" type="sibTrans" cxnId="{1BDF9138-7C7C-45C9-988D-11E09734C13D}">
      <dgm:prSet/>
      <dgm:spPr/>
      <dgm:t>
        <a:bodyPr/>
        <a:lstStyle/>
        <a:p>
          <a:endParaRPr lang="es-ES" sz="2200" b="1">
            <a:effectLst>
              <a:outerShdw blurRad="38100" dist="38100" dir="2700000" algn="tl">
                <a:srgbClr val="000000">
                  <a:alpha val="43137"/>
                </a:srgbClr>
              </a:outerShdw>
            </a:effectLst>
          </a:endParaRPr>
        </a:p>
      </dgm:t>
    </dgm:pt>
    <dgm:pt modelId="{F99C1447-D33C-4477-855C-2A65CF4D9B9E}">
      <dgm:prSet phldrT="[Texto]" phldr="0" custT="1"/>
      <dgm:spPr>
        <a:solidFill>
          <a:srgbClr val="5CEE74">
            <a:lumMod val="50000"/>
          </a:srgbClr>
        </a:solidFill>
        <a:ln>
          <a:noFill/>
        </a:ln>
        <a:effectLst/>
        <a:scene3d>
          <a:camera prst="orthographicFront"/>
          <a:lightRig rig="flat" dir="t"/>
        </a:scene3d>
        <a:sp3d prstMaterial="plastic">
          <a:bevelT w="120900" h="88900"/>
          <a:bevelB w="88900" h="31750" prst="angle"/>
        </a:sp3d>
      </dgm:spPr>
      <dgm:t>
        <a:bodyPr spcFirstLastPara="0" vert="horz" wrap="square" lIns="12700" tIns="12700" rIns="12700" bIns="12700" numCol="1" spcCol="1270" anchor="ctr" anchorCtr="0"/>
        <a:lstStyle/>
        <a:p>
          <a:pPr marL="0" lvl="0" indent="0" algn="ctr" defTabSz="889000">
            <a:lnSpc>
              <a:spcPct val="90000"/>
            </a:lnSpc>
            <a:spcBef>
              <a:spcPct val="0"/>
            </a:spcBef>
            <a:spcAft>
              <a:spcPct val="35000"/>
            </a:spcAft>
            <a:buNone/>
          </a:pPr>
          <a:r>
            <a:rPr lang="sr-Latn-RS" sz="2200" b="1" kern="1200" noProof="0" dirty="0">
              <a:solidFill>
                <a:prstClr val="white"/>
              </a:solidFill>
              <a:effectLst>
                <a:outerShdw blurRad="38100" dist="38100" dir="2700000" algn="tl">
                  <a:srgbClr val="000000">
                    <a:alpha val="43137"/>
                  </a:srgbClr>
                </a:outerShdw>
              </a:effectLst>
              <a:latin typeface="Aptos" panose="02110004020202020204"/>
              <a:ea typeface="+mn-ea"/>
              <a:cs typeface="+mn-cs"/>
            </a:rPr>
            <a:t>Jačamo u veri i obilujemo u zahvaljivanju (Kol. 2,7).</a:t>
          </a:r>
        </a:p>
      </dgm:t>
    </dgm:pt>
    <dgm:pt modelId="{1BEC9317-B8FA-43BA-A024-16BD87405BDF}" type="parTrans" cxnId="{AFA8E77A-027F-46C4-A6B6-69C732DD2596}">
      <dgm:prSet custT="1"/>
      <dgm:spPr>
        <a:ln>
          <a:solidFill>
            <a:schemeClr val="accent3">
              <a:lumMod val="50000"/>
            </a:schemeClr>
          </a:solidFill>
        </a:ln>
      </dgm:spPr>
      <dgm:t>
        <a:bodyPr/>
        <a:lstStyle/>
        <a:p>
          <a:endParaRPr lang="sr-Latn-RS" sz="2200" b="1" noProof="0" dirty="0">
            <a:effectLst>
              <a:outerShdw blurRad="38100" dist="38100" dir="2700000" algn="tl">
                <a:srgbClr val="000000">
                  <a:alpha val="43137"/>
                </a:srgbClr>
              </a:outerShdw>
            </a:effectLst>
          </a:endParaRPr>
        </a:p>
      </dgm:t>
    </dgm:pt>
    <dgm:pt modelId="{DD6B1051-7BC4-4E4B-B03D-05B8D6895E83}" type="sibTrans" cxnId="{AFA8E77A-027F-46C4-A6B6-69C732DD2596}">
      <dgm:prSet/>
      <dgm:spPr/>
      <dgm:t>
        <a:bodyPr/>
        <a:lstStyle/>
        <a:p>
          <a:endParaRPr lang="es-ES" sz="2200" b="1">
            <a:effectLst>
              <a:outerShdw blurRad="38100" dist="38100" dir="2700000" algn="tl">
                <a:srgbClr val="000000">
                  <a:alpha val="43137"/>
                </a:srgbClr>
              </a:outerShdw>
            </a:effectLst>
          </a:endParaRPr>
        </a:p>
      </dgm:t>
    </dgm:pt>
    <dgm:pt modelId="{E98A318D-56BC-420B-BE44-80E270D5BCB8}">
      <dgm:prSet phldrT="[Texto]" phldr="0" custT="1"/>
      <dgm:spPr>
        <a:solidFill>
          <a:schemeClr val="accent2">
            <a:lumMod val="50000"/>
          </a:schemeClr>
        </a:solidFill>
        <a:ln>
          <a:noFill/>
        </a:ln>
        <a:effectLst/>
        <a:scene3d>
          <a:camera prst="orthographicFront"/>
          <a:lightRig rig="flat" dir="t"/>
        </a:scene3d>
        <a:sp3d prstMaterial="plastic">
          <a:bevelT w="120900" h="88900"/>
          <a:bevelB w="88900" h="31750" prst="angle"/>
        </a:sp3d>
      </dgm:spPr>
      <dgm:t>
        <a:bodyPr spcFirstLastPara="0" vert="horz" wrap="square" lIns="12700" tIns="12700" rIns="12700" bIns="12700" numCol="1" spcCol="1270" anchor="ctr" anchorCtr="0"/>
        <a:lstStyle/>
        <a:p>
          <a:r>
            <a:rPr lang="sr-Latn-RS" sz="2200" b="1" noProof="0" dirty="0">
              <a:effectLst>
                <a:outerShdw blurRad="38100" dist="38100" dir="2700000" algn="tl">
                  <a:srgbClr val="000000">
                    <a:alpha val="43137"/>
                  </a:srgbClr>
                </a:outerShdw>
              </a:effectLst>
            </a:rPr>
            <a:t>Prema filozofijama i praznim </a:t>
          </a:r>
          <a:r>
            <a:rPr lang="en-US" sz="2200" b="1" noProof="0" dirty="0" err="1">
              <a:effectLst>
                <a:outerShdw blurRad="38100" dist="38100" dir="2700000" algn="tl">
                  <a:srgbClr val="000000">
                    <a:alpha val="43137"/>
                  </a:srgbClr>
                </a:outerShdw>
              </a:effectLst>
            </a:rPr>
            <a:t>pri</a:t>
          </a:r>
          <a:r>
            <a:rPr lang="sr-Latn-RS" sz="2200" b="1" noProof="0" dirty="0">
              <a:effectLst>
                <a:outerShdw blurRad="38100" dist="38100" dir="2700000" algn="tl">
                  <a:srgbClr val="000000">
                    <a:alpha val="43137"/>
                  </a:srgbClr>
                </a:outerShdw>
              </a:effectLst>
            </a:rPr>
            <a:t>č</a:t>
          </a:r>
          <a:r>
            <a:rPr lang="en-US" sz="2200" b="1" noProof="0" dirty="0">
              <a:effectLst>
                <a:outerShdw blurRad="38100" dist="38100" dir="2700000" algn="tl">
                  <a:srgbClr val="000000">
                    <a:alpha val="43137"/>
                  </a:srgbClr>
                </a:outerShdw>
              </a:effectLst>
            </a:rPr>
            <a:t>ama</a:t>
          </a:r>
          <a:r>
            <a:rPr lang="sr-Latn-RS" sz="2200" b="1" noProof="0" dirty="0">
              <a:effectLst>
                <a:outerShdw blurRad="38100" dist="38100" dir="2700000" algn="tl">
                  <a:srgbClr val="000000">
                    <a:alpha val="43137"/>
                  </a:srgbClr>
                </a:outerShdw>
              </a:effectLst>
            </a:rPr>
            <a:t>, prema tradicijama ljudi.</a:t>
          </a:r>
        </a:p>
      </dgm:t>
    </dgm:pt>
    <dgm:pt modelId="{9044E686-5B61-4C2D-8B96-C8713EBF41F2}" type="parTrans" cxnId="{B6B2507E-A1CC-4F92-8291-9038498FA3E0}">
      <dgm:prSet custT="1"/>
      <dgm:spPr/>
      <dgm:t>
        <a:bodyPr/>
        <a:lstStyle/>
        <a:p>
          <a:endParaRPr lang="sr-Latn-RS" sz="2200" b="1" noProof="0" dirty="0">
            <a:effectLst>
              <a:outerShdw blurRad="38100" dist="38100" dir="2700000" algn="tl">
                <a:srgbClr val="000000">
                  <a:alpha val="43137"/>
                </a:srgbClr>
              </a:outerShdw>
            </a:effectLst>
          </a:endParaRPr>
        </a:p>
      </dgm:t>
    </dgm:pt>
    <dgm:pt modelId="{F004E0F4-C2F1-46AC-9824-EEDA8742C466}" type="sibTrans" cxnId="{B6B2507E-A1CC-4F92-8291-9038498FA3E0}">
      <dgm:prSet/>
      <dgm:spPr/>
      <dgm:t>
        <a:bodyPr/>
        <a:lstStyle/>
        <a:p>
          <a:endParaRPr lang="es-ES" sz="2200" b="1">
            <a:effectLst>
              <a:outerShdw blurRad="38100" dist="38100" dir="2700000" algn="tl">
                <a:srgbClr val="000000">
                  <a:alpha val="43137"/>
                </a:srgbClr>
              </a:outerShdw>
            </a:effectLst>
          </a:endParaRPr>
        </a:p>
      </dgm:t>
    </dgm:pt>
    <dgm:pt modelId="{B904CCEF-3586-4648-949A-A1BA8C9AE086}">
      <dgm:prSet phldrT="[Texto]" phldr="0" custT="1"/>
      <dgm:spPr>
        <a:solidFill>
          <a:schemeClr val="accent2">
            <a:lumMod val="50000"/>
          </a:schemeClr>
        </a:solidFill>
      </dgm:spPr>
      <dgm:t>
        <a:bodyPr/>
        <a:lstStyle/>
        <a:p>
          <a:r>
            <a:rPr lang="sr-Latn-RS" sz="2200" b="1" noProof="0" dirty="0">
              <a:effectLst>
                <a:outerShdw blurRad="38100" dist="38100" dir="2700000" algn="tl">
                  <a:srgbClr val="000000">
                    <a:alpha val="43137"/>
                  </a:srgbClr>
                </a:outerShdw>
              </a:effectLst>
            </a:rPr>
            <a:t>Prevareni smo, osuđeni i lišeni svoje nagrade </a:t>
          </a:r>
          <a:br>
            <a:rPr lang="sr-Latn-RS" sz="2200" b="1" noProof="0" dirty="0">
              <a:effectLst>
                <a:outerShdw blurRad="38100" dist="38100" dir="2700000" algn="tl">
                  <a:srgbClr val="000000">
                    <a:alpha val="43137"/>
                  </a:srgbClr>
                </a:outerShdw>
              </a:effectLst>
            </a:rPr>
          </a:br>
          <a:r>
            <a:rPr lang="sr-Latn-RS" sz="2200" b="1" noProof="0" dirty="0">
              <a:effectLst>
                <a:outerShdw blurRad="38100" dist="38100" dir="2700000" algn="tl">
                  <a:srgbClr val="000000">
                    <a:alpha val="43137"/>
                  </a:srgbClr>
                </a:outerShdw>
              </a:effectLst>
            </a:rPr>
            <a:t>(Kol. 2,8.16.18).</a:t>
          </a:r>
        </a:p>
      </dgm:t>
    </dgm:pt>
    <dgm:pt modelId="{DB0606CE-40C2-429D-9064-7E291E09681A}" type="parTrans" cxnId="{0C2CFF3F-7C95-4B48-BBA7-93436CC28D44}">
      <dgm:prSet custT="1"/>
      <dgm:spPr/>
      <dgm:t>
        <a:bodyPr/>
        <a:lstStyle/>
        <a:p>
          <a:endParaRPr lang="sr-Latn-RS" sz="2200" b="1" noProof="0" dirty="0">
            <a:effectLst>
              <a:outerShdw blurRad="38100" dist="38100" dir="2700000" algn="tl">
                <a:srgbClr val="000000">
                  <a:alpha val="43137"/>
                </a:srgbClr>
              </a:outerShdw>
            </a:effectLst>
          </a:endParaRPr>
        </a:p>
      </dgm:t>
    </dgm:pt>
    <dgm:pt modelId="{55997BC0-E890-4CD8-9C3B-3A698D1BBC6C}" type="sibTrans" cxnId="{0C2CFF3F-7C95-4B48-BBA7-93436CC28D44}">
      <dgm:prSet/>
      <dgm:spPr/>
      <dgm:t>
        <a:bodyPr/>
        <a:lstStyle/>
        <a:p>
          <a:endParaRPr lang="es-ES" sz="2200" b="1">
            <a:effectLst>
              <a:outerShdw blurRad="38100" dist="38100" dir="2700000" algn="tl">
                <a:srgbClr val="000000">
                  <a:alpha val="43137"/>
                </a:srgbClr>
              </a:outerShdw>
            </a:effectLst>
          </a:endParaRPr>
        </a:p>
      </dgm:t>
    </dgm:pt>
    <dgm:pt modelId="{0CA87591-E608-4B31-B52D-503491D42A2F}" type="pres">
      <dgm:prSet presAssocID="{05AC8D1E-1953-47B6-9016-4B99292F39AA}" presName="diagram" presStyleCnt="0">
        <dgm:presLayoutVars>
          <dgm:chPref val="1"/>
          <dgm:dir/>
          <dgm:animOne val="branch"/>
          <dgm:animLvl val="lvl"/>
          <dgm:resizeHandles val="exact"/>
        </dgm:presLayoutVars>
      </dgm:prSet>
      <dgm:spPr/>
    </dgm:pt>
    <dgm:pt modelId="{D40D2521-2906-4D24-B382-B2735FAFCAF1}" type="pres">
      <dgm:prSet presAssocID="{F9DFA28A-BF5B-401A-9BB1-56F39DC972B9}" presName="root1" presStyleCnt="0"/>
      <dgm:spPr/>
    </dgm:pt>
    <dgm:pt modelId="{D5F7F02B-7B32-409D-B1E5-52F31BD4F3BD}" type="pres">
      <dgm:prSet presAssocID="{F9DFA28A-BF5B-401A-9BB1-56F39DC972B9}" presName="LevelOneTextNode" presStyleLbl="node0" presStyleIdx="0" presStyleCnt="1" custScaleY="174534">
        <dgm:presLayoutVars>
          <dgm:chPref val="3"/>
        </dgm:presLayoutVars>
      </dgm:prSet>
      <dgm:spPr>
        <a:xfrm>
          <a:off x="118980" y="190501"/>
          <a:ext cx="1867550" cy="1629754"/>
        </a:xfrm>
        <a:prstGeom prst="roundRect">
          <a:avLst>
            <a:gd name="adj" fmla="val 10000"/>
          </a:avLst>
        </a:prstGeom>
      </dgm:spPr>
    </dgm:pt>
    <dgm:pt modelId="{9D16E16A-B058-4976-85A5-C5E1D529C74F}" type="pres">
      <dgm:prSet presAssocID="{F9DFA28A-BF5B-401A-9BB1-56F39DC972B9}" presName="level2hierChild" presStyleCnt="0"/>
      <dgm:spPr/>
    </dgm:pt>
    <dgm:pt modelId="{AB0CBB47-E424-47FF-8AD8-BA5C37AA2D98}" type="pres">
      <dgm:prSet presAssocID="{7B7E8364-3528-48D2-8DB9-B773A42F43F4}" presName="conn2-1" presStyleLbl="parChTrans1D2" presStyleIdx="0" presStyleCnt="2"/>
      <dgm:spPr/>
    </dgm:pt>
    <dgm:pt modelId="{8C783402-9636-47DB-A793-D62A585D92FC}" type="pres">
      <dgm:prSet presAssocID="{7B7E8364-3528-48D2-8DB9-B773A42F43F4}" presName="connTx" presStyleLbl="parChTrans1D2" presStyleIdx="0" presStyleCnt="2"/>
      <dgm:spPr/>
    </dgm:pt>
    <dgm:pt modelId="{93C119F6-9232-4B70-B933-810B6E604DC6}" type="pres">
      <dgm:prSet presAssocID="{85995911-1894-4F71-AE8E-A6B25B78118A}" presName="root2" presStyleCnt="0"/>
      <dgm:spPr/>
    </dgm:pt>
    <dgm:pt modelId="{628B03C1-2108-40C1-A7E4-4B0B7D9A765A}" type="pres">
      <dgm:prSet presAssocID="{85995911-1894-4F71-AE8E-A6B25B78118A}" presName="LevelTwoTextNode" presStyleLbl="node2" presStyleIdx="0" presStyleCnt="2" custScaleX="205629">
        <dgm:presLayoutVars>
          <dgm:chPref val="3"/>
        </dgm:presLayoutVars>
      </dgm:prSet>
      <dgm:spPr/>
    </dgm:pt>
    <dgm:pt modelId="{DE6A4C16-DA2C-4842-A2E5-95665741A4CB}" type="pres">
      <dgm:prSet presAssocID="{85995911-1894-4F71-AE8E-A6B25B78118A}" presName="level3hierChild" presStyleCnt="0"/>
      <dgm:spPr/>
    </dgm:pt>
    <dgm:pt modelId="{C199F4D7-3ABA-4133-A056-BAEF2F3D776A}" type="pres">
      <dgm:prSet presAssocID="{1BEC9317-B8FA-43BA-A024-16BD87405BDF}" presName="conn2-1" presStyleLbl="parChTrans1D3" presStyleIdx="0" presStyleCnt="2"/>
      <dgm:spPr/>
    </dgm:pt>
    <dgm:pt modelId="{BED972BE-9382-46A5-8E28-56C743AB9470}" type="pres">
      <dgm:prSet presAssocID="{1BEC9317-B8FA-43BA-A024-16BD87405BDF}" presName="connTx" presStyleLbl="parChTrans1D3" presStyleIdx="0" presStyleCnt="2"/>
      <dgm:spPr/>
    </dgm:pt>
    <dgm:pt modelId="{AC1FF78B-23C8-4221-8C2E-6F8E7B793D0D}" type="pres">
      <dgm:prSet presAssocID="{F99C1447-D33C-4477-855C-2A65CF4D9B9E}" presName="root2" presStyleCnt="0"/>
      <dgm:spPr/>
    </dgm:pt>
    <dgm:pt modelId="{3C6B2C48-3092-4773-ACB2-D38B34F145FF}" type="pres">
      <dgm:prSet presAssocID="{F99C1447-D33C-4477-855C-2A65CF4D9B9E}" presName="LevelTwoTextNode" presStyleLbl="node3" presStyleIdx="0" presStyleCnt="2" custScaleX="213661">
        <dgm:presLayoutVars>
          <dgm:chPref val="3"/>
        </dgm:presLayoutVars>
      </dgm:prSet>
      <dgm:spPr>
        <a:xfrm>
          <a:off x="7320795" y="1570"/>
          <a:ext cx="3990226" cy="933775"/>
        </a:xfrm>
        <a:prstGeom prst="roundRect">
          <a:avLst>
            <a:gd name="adj" fmla="val 10000"/>
          </a:avLst>
        </a:prstGeom>
      </dgm:spPr>
    </dgm:pt>
    <dgm:pt modelId="{6EBC0FC8-BC33-4791-8399-5104A2398C85}" type="pres">
      <dgm:prSet presAssocID="{F99C1447-D33C-4477-855C-2A65CF4D9B9E}" presName="level3hierChild" presStyleCnt="0"/>
      <dgm:spPr/>
    </dgm:pt>
    <dgm:pt modelId="{80EEE3D0-C2C4-40CE-9E73-DCDA5330CD5E}" type="pres">
      <dgm:prSet presAssocID="{9044E686-5B61-4C2D-8B96-C8713EBF41F2}" presName="conn2-1" presStyleLbl="parChTrans1D2" presStyleIdx="1" presStyleCnt="2"/>
      <dgm:spPr/>
    </dgm:pt>
    <dgm:pt modelId="{EBF60E2B-D7B6-441D-9E5B-8D131031E6B4}" type="pres">
      <dgm:prSet presAssocID="{9044E686-5B61-4C2D-8B96-C8713EBF41F2}" presName="connTx" presStyleLbl="parChTrans1D2" presStyleIdx="1" presStyleCnt="2"/>
      <dgm:spPr/>
    </dgm:pt>
    <dgm:pt modelId="{70FB7F6B-257A-4E1D-B1C3-48C912871D58}" type="pres">
      <dgm:prSet presAssocID="{E98A318D-56BC-420B-BE44-80E270D5BCB8}" presName="root2" presStyleCnt="0"/>
      <dgm:spPr/>
    </dgm:pt>
    <dgm:pt modelId="{DD8FD213-494A-48EE-8B01-6F55637C1A93}" type="pres">
      <dgm:prSet presAssocID="{E98A318D-56BC-420B-BE44-80E270D5BCB8}" presName="LevelTwoTextNode" presStyleLbl="node2" presStyleIdx="1" presStyleCnt="2" custScaleX="205629">
        <dgm:presLayoutVars>
          <dgm:chPref val="3"/>
        </dgm:presLayoutVars>
      </dgm:prSet>
      <dgm:spPr>
        <a:xfrm>
          <a:off x="2733550" y="1075411"/>
          <a:ext cx="3840224" cy="933775"/>
        </a:xfrm>
        <a:prstGeom prst="roundRect">
          <a:avLst>
            <a:gd name="adj" fmla="val 10000"/>
          </a:avLst>
        </a:prstGeom>
      </dgm:spPr>
    </dgm:pt>
    <dgm:pt modelId="{26FADEA3-4FFA-48CA-A32A-5DC57A66F017}" type="pres">
      <dgm:prSet presAssocID="{E98A318D-56BC-420B-BE44-80E270D5BCB8}" presName="level3hierChild" presStyleCnt="0"/>
      <dgm:spPr/>
    </dgm:pt>
    <dgm:pt modelId="{BA0379AC-B5CE-4DE2-9563-54FF42A75FD8}" type="pres">
      <dgm:prSet presAssocID="{DB0606CE-40C2-429D-9064-7E291E09681A}" presName="conn2-1" presStyleLbl="parChTrans1D3" presStyleIdx="1" presStyleCnt="2"/>
      <dgm:spPr/>
    </dgm:pt>
    <dgm:pt modelId="{C0D34084-2F90-4BBB-82B6-EB5A52321E48}" type="pres">
      <dgm:prSet presAssocID="{DB0606CE-40C2-429D-9064-7E291E09681A}" presName="connTx" presStyleLbl="parChTrans1D3" presStyleIdx="1" presStyleCnt="2"/>
      <dgm:spPr/>
    </dgm:pt>
    <dgm:pt modelId="{92A19BB0-51BD-486C-B4C6-74A6A2D774CD}" type="pres">
      <dgm:prSet presAssocID="{B904CCEF-3586-4648-949A-A1BA8C9AE086}" presName="root2" presStyleCnt="0"/>
      <dgm:spPr/>
    </dgm:pt>
    <dgm:pt modelId="{5EF5C1E4-06C3-494E-AC3C-15D7B9D016A6}" type="pres">
      <dgm:prSet presAssocID="{B904CCEF-3586-4648-949A-A1BA8C9AE086}" presName="LevelTwoTextNode" presStyleLbl="node3" presStyleIdx="1" presStyleCnt="2" custScaleX="213661">
        <dgm:presLayoutVars>
          <dgm:chPref val="3"/>
        </dgm:presLayoutVars>
      </dgm:prSet>
      <dgm:spPr/>
    </dgm:pt>
    <dgm:pt modelId="{BE9538BA-A361-4FF2-A464-D0321EBD273A}" type="pres">
      <dgm:prSet presAssocID="{B904CCEF-3586-4648-949A-A1BA8C9AE086}" presName="level3hierChild" presStyleCnt="0"/>
      <dgm:spPr/>
    </dgm:pt>
  </dgm:ptLst>
  <dgm:cxnLst>
    <dgm:cxn modelId="{BB0A1E2E-FB0D-417C-B276-B0E4EE790623}" type="presOf" srcId="{DB0606CE-40C2-429D-9064-7E291E09681A}" destId="{BA0379AC-B5CE-4DE2-9563-54FF42A75FD8}" srcOrd="0" destOrd="0" presId="urn:microsoft.com/office/officeart/2005/8/layout/hierarchy2"/>
    <dgm:cxn modelId="{D66B2630-B638-4AA9-B61E-CB2F95E16C35}" type="presOf" srcId="{85995911-1894-4F71-AE8E-A6B25B78118A}" destId="{628B03C1-2108-40C1-A7E4-4B0B7D9A765A}" srcOrd="0" destOrd="0" presId="urn:microsoft.com/office/officeart/2005/8/layout/hierarchy2"/>
    <dgm:cxn modelId="{E7C22E35-FDF0-44CB-8BA0-0E255EB50134}" type="presOf" srcId="{9044E686-5B61-4C2D-8B96-C8713EBF41F2}" destId="{EBF60E2B-D7B6-441D-9E5B-8D131031E6B4}" srcOrd="1" destOrd="0" presId="urn:microsoft.com/office/officeart/2005/8/layout/hierarchy2"/>
    <dgm:cxn modelId="{1BDF9138-7C7C-45C9-988D-11E09734C13D}" srcId="{F9DFA28A-BF5B-401A-9BB1-56F39DC972B9}" destId="{85995911-1894-4F71-AE8E-A6B25B78118A}" srcOrd="0" destOrd="0" parTransId="{7B7E8364-3528-48D2-8DB9-B773A42F43F4}" sibTransId="{0A513791-236D-454D-987E-D749B2510A02}"/>
    <dgm:cxn modelId="{7E4C0039-B20E-413E-B576-51E472BEA334}" type="presOf" srcId="{DB0606CE-40C2-429D-9064-7E291E09681A}" destId="{C0D34084-2F90-4BBB-82B6-EB5A52321E48}" srcOrd="1" destOrd="0" presId="urn:microsoft.com/office/officeart/2005/8/layout/hierarchy2"/>
    <dgm:cxn modelId="{157A2539-26C6-40F2-9912-CAF6BB7D3D18}" type="presOf" srcId="{E98A318D-56BC-420B-BE44-80E270D5BCB8}" destId="{DD8FD213-494A-48EE-8B01-6F55637C1A93}" srcOrd="0" destOrd="0" presId="urn:microsoft.com/office/officeart/2005/8/layout/hierarchy2"/>
    <dgm:cxn modelId="{0C2CFF3F-7C95-4B48-BBA7-93436CC28D44}" srcId="{E98A318D-56BC-420B-BE44-80E270D5BCB8}" destId="{B904CCEF-3586-4648-949A-A1BA8C9AE086}" srcOrd="0" destOrd="0" parTransId="{DB0606CE-40C2-429D-9064-7E291E09681A}" sibTransId="{55997BC0-E890-4CD8-9C3B-3A698D1BBC6C}"/>
    <dgm:cxn modelId="{C87AC763-1183-41A8-8392-1BD986FCE76C}" type="presOf" srcId="{1BEC9317-B8FA-43BA-A024-16BD87405BDF}" destId="{BED972BE-9382-46A5-8E28-56C743AB9470}" srcOrd="1" destOrd="0" presId="urn:microsoft.com/office/officeart/2005/8/layout/hierarchy2"/>
    <dgm:cxn modelId="{212DCD47-D350-468B-8AFB-F97F1B6BAC71}" type="presOf" srcId="{7B7E8364-3528-48D2-8DB9-B773A42F43F4}" destId="{AB0CBB47-E424-47FF-8AD8-BA5C37AA2D98}" srcOrd="0" destOrd="0" presId="urn:microsoft.com/office/officeart/2005/8/layout/hierarchy2"/>
    <dgm:cxn modelId="{2EB74668-080B-48F3-A196-E012F6ECF220}" type="presOf" srcId="{1BEC9317-B8FA-43BA-A024-16BD87405BDF}" destId="{C199F4D7-3ABA-4133-A056-BAEF2F3D776A}" srcOrd="0" destOrd="0" presId="urn:microsoft.com/office/officeart/2005/8/layout/hierarchy2"/>
    <dgm:cxn modelId="{AFA8E77A-027F-46C4-A6B6-69C732DD2596}" srcId="{85995911-1894-4F71-AE8E-A6B25B78118A}" destId="{F99C1447-D33C-4477-855C-2A65CF4D9B9E}" srcOrd="0" destOrd="0" parTransId="{1BEC9317-B8FA-43BA-A024-16BD87405BDF}" sibTransId="{DD6B1051-7BC4-4E4B-B03D-05B8D6895E83}"/>
    <dgm:cxn modelId="{B6B2507E-A1CC-4F92-8291-9038498FA3E0}" srcId="{F9DFA28A-BF5B-401A-9BB1-56F39DC972B9}" destId="{E98A318D-56BC-420B-BE44-80E270D5BCB8}" srcOrd="1" destOrd="0" parTransId="{9044E686-5B61-4C2D-8B96-C8713EBF41F2}" sibTransId="{F004E0F4-C2F1-46AC-9824-EEDA8742C466}"/>
    <dgm:cxn modelId="{9A0B5C90-411C-456F-84BC-044C54C2F119}" type="presOf" srcId="{9044E686-5B61-4C2D-8B96-C8713EBF41F2}" destId="{80EEE3D0-C2C4-40CE-9E73-DCDA5330CD5E}" srcOrd="0" destOrd="0" presId="urn:microsoft.com/office/officeart/2005/8/layout/hierarchy2"/>
    <dgm:cxn modelId="{243F8A94-88B1-4670-AB09-7F852993941F}" type="presOf" srcId="{7B7E8364-3528-48D2-8DB9-B773A42F43F4}" destId="{8C783402-9636-47DB-A793-D62A585D92FC}" srcOrd="1" destOrd="0" presId="urn:microsoft.com/office/officeart/2005/8/layout/hierarchy2"/>
    <dgm:cxn modelId="{F013D69C-5630-4494-805E-D585615A56D2}" srcId="{05AC8D1E-1953-47B6-9016-4B99292F39AA}" destId="{F9DFA28A-BF5B-401A-9BB1-56F39DC972B9}" srcOrd="0" destOrd="0" parTransId="{DF5E3D33-A2CF-4869-85ED-0C87C7738BA8}" sibTransId="{79E13588-E518-443D-84FA-3B1824AE8DCA}"/>
    <dgm:cxn modelId="{111A43BE-1EE6-44E2-B04F-389BB5A42E08}" type="presOf" srcId="{F9DFA28A-BF5B-401A-9BB1-56F39DC972B9}" destId="{D5F7F02B-7B32-409D-B1E5-52F31BD4F3BD}" srcOrd="0" destOrd="0" presId="urn:microsoft.com/office/officeart/2005/8/layout/hierarchy2"/>
    <dgm:cxn modelId="{440194CD-5462-4880-8464-7E605FCA4978}" type="presOf" srcId="{05AC8D1E-1953-47B6-9016-4B99292F39AA}" destId="{0CA87591-E608-4B31-B52D-503491D42A2F}" srcOrd="0" destOrd="0" presId="urn:microsoft.com/office/officeart/2005/8/layout/hierarchy2"/>
    <dgm:cxn modelId="{92F116EA-85AF-481B-A2AF-1E8807C6CC50}" type="presOf" srcId="{F99C1447-D33C-4477-855C-2A65CF4D9B9E}" destId="{3C6B2C48-3092-4773-ACB2-D38B34F145FF}" srcOrd="0" destOrd="0" presId="urn:microsoft.com/office/officeart/2005/8/layout/hierarchy2"/>
    <dgm:cxn modelId="{8FAD03F4-67A4-4389-B418-B53D6DF07479}" type="presOf" srcId="{B904CCEF-3586-4648-949A-A1BA8C9AE086}" destId="{5EF5C1E4-06C3-494E-AC3C-15D7B9D016A6}" srcOrd="0" destOrd="0" presId="urn:microsoft.com/office/officeart/2005/8/layout/hierarchy2"/>
    <dgm:cxn modelId="{9E200309-592D-44E6-9EA5-9FE6B90983A4}" type="presParOf" srcId="{0CA87591-E608-4B31-B52D-503491D42A2F}" destId="{D40D2521-2906-4D24-B382-B2735FAFCAF1}" srcOrd="0" destOrd="0" presId="urn:microsoft.com/office/officeart/2005/8/layout/hierarchy2"/>
    <dgm:cxn modelId="{C86F4390-28BD-4449-8664-6DBB1A91F879}" type="presParOf" srcId="{D40D2521-2906-4D24-B382-B2735FAFCAF1}" destId="{D5F7F02B-7B32-409D-B1E5-52F31BD4F3BD}" srcOrd="0" destOrd="0" presId="urn:microsoft.com/office/officeart/2005/8/layout/hierarchy2"/>
    <dgm:cxn modelId="{F0436238-ADBD-44A5-BB57-0E9D1B8FF9B0}" type="presParOf" srcId="{D40D2521-2906-4D24-B382-B2735FAFCAF1}" destId="{9D16E16A-B058-4976-85A5-C5E1D529C74F}" srcOrd="1" destOrd="0" presId="urn:microsoft.com/office/officeart/2005/8/layout/hierarchy2"/>
    <dgm:cxn modelId="{80A89EAE-F18F-429F-808F-113862035C38}" type="presParOf" srcId="{9D16E16A-B058-4976-85A5-C5E1D529C74F}" destId="{AB0CBB47-E424-47FF-8AD8-BA5C37AA2D98}" srcOrd="0" destOrd="0" presId="urn:microsoft.com/office/officeart/2005/8/layout/hierarchy2"/>
    <dgm:cxn modelId="{4DDE9144-C6EB-4835-B18A-0734414335D3}" type="presParOf" srcId="{AB0CBB47-E424-47FF-8AD8-BA5C37AA2D98}" destId="{8C783402-9636-47DB-A793-D62A585D92FC}" srcOrd="0" destOrd="0" presId="urn:microsoft.com/office/officeart/2005/8/layout/hierarchy2"/>
    <dgm:cxn modelId="{7A4DFBAE-7BC5-4BA5-8AFA-08BFF18517C3}" type="presParOf" srcId="{9D16E16A-B058-4976-85A5-C5E1D529C74F}" destId="{93C119F6-9232-4B70-B933-810B6E604DC6}" srcOrd="1" destOrd="0" presId="urn:microsoft.com/office/officeart/2005/8/layout/hierarchy2"/>
    <dgm:cxn modelId="{80695D82-A78F-4020-B392-83AEF1EE959D}" type="presParOf" srcId="{93C119F6-9232-4B70-B933-810B6E604DC6}" destId="{628B03C1-2108-40C1-A7E4-4B0B7D9A765A}" srcOrd="0" destOrd="0" presId="urn:microsoft.com/office/officeart/2005/8/layout/hierarchy2"/>
    <dgm:cxn modelId="{7B617830-5734-45F8-B90A-455274E3F4FF}" type="presParOf" srcId="{93C119F6-9232-4B70-B933-810B6E604DC6}" destId="{DE6A4C16-DA2C-4842-A2E5-95665741A4CB}" srcOrd="1" destOrd="0" presId="urn:microsoft.com/office/officeart/2005/8/layout/hierarchy2"/>
    <dgm:cxn modelId="{457F1C91-895C-4A4D-9EE6-B77F1951ADC4}" type="presParOf" srcId="{DE6A4C16-DA2C-4842-A2E5-95665741A4CB}" destId="{C199F4D7-3ABA-4133-A056-BAEF2F3D776A}" srcOrd="0" destOrd="0" presId="urn:microsoft.com/office/officeart/2005/8/layout/hierarchy2"/>
    <dgm:cxn modelId="{BEF3A8E5-3CB7-484B-AA2F-2168B89441DE}" type="presParOf" srcId="{C199F4D7-3ABA-4133-A056-BAEF2F3D776A}" destId="{BED972BE-9382-46A5-8E28-56C743AB9470}" srcOrd="0" destOrd="0" presId="urn:microsoft.com/office/officeart/2005/8/layout/hierarchy2"/>
    <dgm:cxn modelId="{56F6BA02-5C20-4C51-A94B-6A412E7EB4CB}" type="presParOf" srcId="{DE6A4C16-DA2C-4842-A2E5-95665741A4CB}" destId="{AC1FF78B-23C8-4221-8C2E-6F8E7B793D0D}" srcOrd="1" destOrd="0" presId="urn:microsoft.com/office/officeart/2005/8/layout/hierarchy2"/>
    <dgm:cxn modelId="{6DC9AE01-F08A-43B8-8652-E69B81269739}" type="presParOf" srcId="{AC1FF78B-23C8-4221-8C2E-6F8E7B793D0D}" destId="{3C6B2C48-3092-4773-ACB2-D38B34F145FF}" srcOrd="0" destOrd="0" presId="urn:microsoft.com/office/officeart/2005/8/layout/hierarchy2"/>
    <dgm:cxn modelId="{EF6F5E4B-00C6-4F4F-9A9F-C98D842BBDDB}" type="presParOf" srcId="{AC1FF78B-23C8-4221-8C2E-6F8E7B793D0D}" destId="{6EBC0FC8-BC33-4791-8399-5104A2398C85}" srcOrd="1" destOrd="0" presId="urn:microsoft.com/office/officeart/2005/8/layout/hierarchy2"/>
    <dgm:cxn modelId="{C8EEB803-0322-4D6C-A551-F7DEF318EDA7}" type="presParOf" srcId="{9D16E16A-B058-4976-85A5-C5E1D529C74F}" destId="{80EEE3D0-C2C4-40CE-9E73-DCDA5330CD5E}" srcOrd="2" destOrd="0" presId="urn:microsoft.com/office/officeart/2005/8/layout/hierarchy2"/>
    <dgm:cxn modelId="{706F7D0C-4C6B-4E9B-B2EF-045090BDE50B}" type="presParOf" srcId="{80EEE3D0-C2C4-40CE-9E73-DCDA5330CD5E}" destId="{EBF60E2B-D7B6-441D-9E5B-8D131031E6B4}" srcOrd="0" destOrd="0" presId="urn:microsoft.com/office/officeart/2005/8/layout/hierarchy2"/>
    <dgm:cxn modelId="{BB9B6E35-5020-4EEE-AF5C-E4B7BF1314B3}" type="presParOf" srcId="{9D16E16A-B058-4976-85A5-C5E1D529C74F}" destId="{70FB7F6B-257A-4E1D-B1C3-48C912871D58}" srcOrd="3" destOrd="0" presId="urn:microsoft.com/office/officeart/2005/8/layout/hierarchy2"/>
    <dgm:cxn modelId="{DF77CCE4-7723-4C0D-9FEB-57E97EB230A5}" type="presParOf" srcId="{70FB7F6B-257A-4E1D-B1C3-48C912871D58}" destId="{DD8FD213-494A-48EE-8B01-6F55637C1A93}" srcOrd="0" destOrd="0" presId="urn:microsoft.com/office/officeart/2005/8/layout/hierarchy2"/>
    <dgm:cxn modelId="{9FFD18C8-F857-4BD0-A3A9-FB7F776A29BA}" type="presParOf" srcId="{70FB7F6B-257A-4E1D-B1C3-48C912871D58}" destId="{26FADEA3-4FFA-48CA-A32A-5DC57A66F017}" srcOrd="1" destOrd="0" presId="urn:microsoft.com/office/officeart/2005/8/layout/hierarchy2"/>
    <dgm:cxn modelId="{CFFD78BD-59D2-4B11-A67E-59B9F745B8C3}" type="presParOf" srcId="{26FADEA3-4FFA-48CA-A32A-5DC57A66F017}" destId="{BA0379AC-B5CE-4DE2-9563-54FF42A75FD8}" srcOrd="0" destOrd="0" presId="urn:microsoft.com/office/officeart/2005/8/layout/hierarchy2"/>
    <dgm:cxn modelId="{CB2CA084-5ACE-49C1-BBD3-4F91639640CB}" type="presParOf" srcId="{BA0379AC-B5CE-4DE2-9563-54FF42A75FD8}" destId="{C0D34084-2F90-4BBB-82B6-EB5A52321E48}" srcOrd="0" destOrd="0" presId="urn:microsoft.com/office/officeart/2005/8/layout/hierarchy2"/>
    <dgm:cxn modelId="{CF5F0C9F-FD61-4737-80FC-9007404691A0}" type="presParOf" srcId="{26FADEA3-4FFA-48CA-A32A-5DC57A66F017}" destId="{92A19BB0-51BD-486C-B4C6-74A6A2D774CD}" srcOrd="1" destOrd="0" presId="urn:microsoft.com/office/officeart/2005/8/layout/hierarchy2"/>
    <dgm:cxn modelId="{DA0A1380-8D10-4BE5-A523-B835A097F436}" type="presParOf" srcId="{92A19BB0-51BD-486C-B4C6-74A6A2D774CD}" destId="{5EF5C1E4-06C3-494E-AC3C-15D7B9D016A6}" srcOrd="0" destOrd="0" presId="urn:microsoft.com/office/officeart/2005/8/layout/hierarchy2"/>
    <dgm:cxn modelId="{E07DDCA2-B8E2-4963-ABBA-8049C1F06FA7}" type="presParOf" srcId="{92A19BB0-51BD-486C-B4C6-74A6A2D774CD}" destId="{BE9538BA-A361-4FF2-A464-D0321EBD273A}" srcOrd="1" destOrd="0" presId="urn:microsoft.com/office/officeart/2005/8/layout/hierarchy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A6B8DEA-5014-4718-A8EE-AE3580F0BBEE}" type="doc">
      <dgm:prSet loTypeId="urn:microsoft.com/office/officeart/2005/8/layout/hList6" loCatId="list" qsTypeId="urn:microsoft.com/office/officeart/2005/8/quickstyle/3d1" qsCatId="3D" csTypeId="urn:microsoft.com/office/officeart/2005/8/colors/colorful5" csCatId="colorful" phldr="1"/>
      <dgm:spPr/>
      <dgm:t>
        <a:bodyPr/>
        <a:lstStyle/>
        <a:p>
          <a:endParaRPr lang="es-ES"/>
        </a:p>
      </dgm:t>
    </dgm:pt>
    <dgm:pt modelId="{E5CFAD89-08CF-4C58-817B-7EE8196F0107}">
      <dgm:prSet custT="1"/>
      <dgm:spPr>
        <a:solidFill>
          <a:schemeClr val="accent4">
            <a:lumMod val="50000"/>
          </a:schemeClr>
        </a:solidFill>
      </dgm:spPr>
      <dgm:t>
        <a:bodyPr/>
        <a:lstStyle/>
        <a:p>
          <a:r>
            <a:rPr lang="sr-Latn-RS" sz="2200" b="1" noProof="0" dirty="0"/>
            <a:t>Dao nam je život, oprostivši nam grijehe (Kol. 2,13).</a:t>
          </a:r>
        </a:p>
      </dgm:t>
    </dgm:pt>
    <dgm:pt modelId="{249BE228-72AD-4782-A29D-0A2CC46E1FAF}" type="parTrans" cxnId="{35D8F171-33B1-4ED9-B11E-8DBF35019808}">
      <dgm:prSet/>
      <dgm:spPr/>
      <dgm:t>
        <a:bodyPr/>
        <a:lstStyle/>
        <a:p>
          <a:endParaRPr lang="es-ES" sz="2200" b="1"/>
        </a:p>
      </dgm:t>
    </dgm:pt>
    <dgm:pt modelId="{F3E369D6-F802-4AB6-9BC5-88E8EF138DB5}" type="sibTrans" cxnId="{35D8F171-33B1-4ED9-B11E-8DBF35019808}">
      <dgm:prSet/>
      <dgm:spPr/>
      <dgm:t>
        <a:bodyPr/>
        <a:lstStyle/>
        <a:p>
          <a:endParaRPr lang="es-ES" sz="2200" b="1"/>
        </a:p>
      </dgm:t>
    </dgm:pt>
    <dgm:pt modelId="{B2957AB7-BB08-4754-B299-2AFE02CDEC39}">
      <dgm:prSet custT="1"/>
      <dgm:spPr>
        <a:solidFill>
          <a:schemeClr val="accent2">
            <a:lumMod val="75000"/>
          </a:schemeClr>
        </a:solidFill>
      </dgm:spPr>
      <dgm:t>
        <a:bodyPr/>
        <a:lstStyle/>
        <a:p>
          <a:pPr>
            <a:lnSpc>
              <a:spcPts val="2300"/>
            </a:lnSpc>
          </a:pPr>
          <a:r>
            <a:rPr lang="sr-Latn-RS" sz="2200" b="1" noProof="0" dirty="0">
              <a:solidFill>
                <a:schemeClr val="bg1"/>
              </a:solidFill>
            </a:rPr>
            <a:t>Ukinuo je ceremoni- jalni zakon i njegove propise koji su bili protiv nas (Kol. 2,14)</a:t>
          </a:r>
        </a:p>
      </dgm:t>
    </dgm:pt>
    <dgm:pt modelId="{F4AEE23E-C3E6-4506-A622-5C89BA94B4C7}" type="parTrans" cxnId="{D8739C07-DCFF-4E95-9B07-95C69756C21F}">
      <dgm:prSet/>
      <dgm:spPr/>
      <dgm:t>
        <a:bodyPr/>
        <a:lstStyle/>
        <a:p>
          <a:endParaRPr lang="es-ES" sz="2200" b="1"/>
        </a:p>
      </dgm:t>
    </dgm:pt>
    <dgm:pt modelId="{E2789D54-0578-4D47-86CD-76ED096145D0}" type="sibTrans" cxnId="{D8739C07-DCFF-4E95-9B07-95C69756C21F}">
      <dgm:prSet/>
      <dgm:spPr/>
      <dgm:t>
        <a:bodyPr/>
        <a:lstStyle/>
        <a:p>
          <a:endParaRPr lang="es-ES" sz="2200" b="1"/>
        </a:p>
      </dgm:t>
    </dgm:pt>
    <dgm:pt modelId="{6E158DCC-FDF0-4076-867B-C63F36CAD1C7}">
      <dgm:prSet custT="1"/>
      <dgm:spPr>
        <a:solidFill>
          <a:schemeClr val="accent6">
            <a:lumMod val="50000"/>
          </a:schemeClr>
        </a:solidFill>
      </dgm:spPr>
      <dgm:t>
        <a:bodyPr/>
        <a:lstStyle/>
        <a:p>
          <a:r>
            <a:rPr lang="sr-Latn-RS" sz="2200" b="1" noProof="0" dirty="0">
              <a:solidFill>
                <a:schemeClr val="bg1"/>
              </a:solidFill>
            </a:rPr>
            <a:t>Pobjedio je Poglavarstva i Vlasti zla (Kol. 2,15).</a:t>
          </a:r>
        </a:p>
      </dgm:t>
    </dgm:pt>
    <dgm:pt modelId="{A086A035-6E1B-4ACB-BFFF-829CBABCD0F4}" type="parTrans" cxnId="{9D3540F4-0139-439E-A7FD-0BB01B2AAEF2}">
      <dgm:prSet/>
      <dgm:spPr/>
      <dgm:t>
        <a:bodyPr/>
        <a:lstStyle/>
        <a:p>
          <a:endParaRPr lang="es-ES" sz="2200" b="1"/>
        </a:p>
      </dgm:t>
    </dgm:pt>
    <dgm:pt modelId="{7C06186A-AF09-4559-B4CF-C880C2C42E99}" type="sibTrans" cxnId="{9D3540F4-0139-439E-A7FD-0BB01B2AAEF2}">
      <dgm:prSet/>
      <dgm:spPr/>
      <dgm:t>
        <a:bodyPr/>
        <a:lstStyle/>
        <a:p>
          <a:endParaRPr lang="es-ES" sz="2200" b="1"/>
        </a:p>
      </dgm:t>
    </dgm:pt>
    <dgm:pt modelId="{958CB4E6-292E-41C3-A4E5-97395F4CD32F}" type="pres">
      <dgm:prSet presAssocID="{DA6B8DEA-5014-4718-A8EE-AE3580F0BBEE}" presName="Name0" presStyleCnt="0">
        <dgm:presLayoutVars>
          <dgm:dir/>
          <dgm:resizeHandles val="exact"/>
        </dgm:presLayoutVars>
      </dgm:prSet>
      <dgm:spPr/>
    </dgm:pt>
    <dgm:pt modelId="{FA2F0043-86EB-4077-8019-74B6E61C50F6}" type="pres">
      <dgm:prSet presAssocID="{E5CFAD89-08CF-4C58-817B-7EE8196F0107}" presName="node" presStyleLbl="node1" presStyleIdx="0" presStyleCnt="3">
        <dgm:presLayoutVars>
          <dgm:bulletEnabled val="1"/>
        </dgm:presLayoutVars>
      </dgm:prSet>
      <dgm:spPr/>
    </dgm:pt>
    <dgm:pt modelId="{E11E570A-9DA9-4395-AB93-7465EECFB39E}" type="pres">
      <dgm:prSet presAssocID="{F3E369D6-F802-4AB6-9BC5-88E8EF138DB5}" presName="sibTrans" presStyleCnt="0"/>
      <dgm:spPr/>
    </dgm:pt>
    <dgm:pt modelId="{B885D748-65CB-4770-8E25-553E448535E9}" type="pres">
      <dgm:prSet presAssocID="{B2957AB7-BB08-4754-B299-2AFE02CDEC39}" presName="node" presStyleLbl="node1" presStyleIdx="1" presStyleCnt="3">
        <dgm:presLayoutVars>
          <dgm:bulletEnabled val="1"/>
        </dgm:presLayoutVars>
      </dgm:prSet>
      <dgm:spPr/>
    </dgm:pt>
    <dgm:pt modelId="{69B0818E-F39D-4B5B-A468-2D15A2C3F4F2}" type="pres">
      <dgm:prSet presAssocID="{E2789D54-0578-4D47-86CD-76ED096145D0}" presName="sibTrans" presStyleCnt="0"/>
      <dgm:spPr/>
    </dgm:pt>
    <dgm:pt modelId="{166E1F6B-A796-46A3-907A-6DDF004D0C02}" type="pres">
      <dgm:prSet presAssocID="{6E158DCC-FDF0-4076-867B-C63F36CAD1C7}" presName="node" presStyleLbl="node1" presStyleIdx="2" presStyleCnt="3">
        <dgm:presLayoutVars>
          <dgm:bulletEnabled val="1"/>
        </dgm:presLayoutVars>
      </dgm:prSet>
      <dgm:spPr/>
    </dgm:pt>
  </dgm:ptLst>
  <dgm:cxnLst>
    <dgm:cxn modelId="{D8739C07-DCFF-4E95-9B07-95C69756C21F}" srcId="{DA6B8DEA-5014-4718-A8EE-AE3580F0BBEE}" destId="{B2957AB7-BB08-4754-B299-2AFE02CDEC39}" srcOrd="1" destOrd="0" parTransId="{F4AEE23E-C3E6-4506-A622-5C89BA94B4C7}" sibTransId="{E2789D54-0578-4D47-86CD-76ED096145D0}"/>
    <dgm:cxn modelId="{8882D16A-0C26-4927-AC82-00A0576C86BC}" type="presOf" srcId="{6E158DCC-FDF0-4076-867B-C63F36CAD1C7}" destId="{166E1F6B-A796-46A3-907A-6DDF004D0C02}" srcOrd="0" destOrd="0" presId="urn:microsoft.com/office/officeart/2005/8/layout/hList6"/>
    <dgm:cxn modelId="{35D8F171-33B1-4ED9-B11E-8DBF35019808}" srcId="{DA6B8DEA-5014-4718-A8EE-AE3580F0BBEE}" destId="{E5CFAD89-08CF-4C58-817B-7EE8196F0107}" srcOrd="0" destOrd="0" parTransId="{249BE228-72AD-4782-A29D-0A2CC46E1FAF}" sibTransId="{F3E369D6-F802-4AB6-9BC5-88E8EF138DB5}"/>
    <dgm:cxn modelId="{22E21876-C56E-4FDE-B58B-44B9BF55FE1C}" type="presOf" srcId="{B2957AB7-BB08-4754-B299-2AFE02CDEC39}" destId="{B885D748-65CB-4770-8E25-553E448535E9}" srcOrd="0" destOrd="0" presId="urn:microsoft.com/office/officeart/2005/8/layout/hList6"/>
    <dgm:cxn modelId="{FDD117BF-459B-4F4F-87B8-CC14FC2FF9C7}" type="presOf" srcId="{DA6B8DEA-5014-4718-A8EE-AE3580F0BBEE}" destId="{958CB4E6-292E-41C3-A4E5-97395F4CD32F}" srcOrd="0" destOrd="0" presId="urn:microsoft.com/office/officeart/2005/8/layout/hList6"/>
    <dgm:cxn modelId="{9D3540F4-0139-439E-A7FD-0BB01B2AAEF2}" srcId="{DA6B8DEA-5014-4718-A8EE-AE3580F0BBEE}" destId="{6E158DCC-FDF0-4076-867B-C63F36CAD1C7}" srcOrd="2" destOrd="0" parTransId="{A086A035-6E1B-4ACB-BFFF-829CBABCD0F4}" sibTransId="{7C06186A-AF09-4559-B4CF-C880C2C42E99}"/>
    <dgm:cxn modelId="{E817DDF7-4D0B-42E8-B99C-CC0D10D792AB}" type="presOf" srcId="{E5CFAD89-08CF-4C58-817B-7EE8196F0107}" destId="{FA2F0043-86EB-4077-8019-74B6E61C50F6}" srcOrd="0" destOrd="0" presId="urn:microsoft.com/office/officeart/2005/8/layout/hList6"/>
    <dgm:cxn modelId="{659C3F5B-4294-4142-A33B-14729B6AA376}" type="presParOf" srcId="{958CB4E6-292E-41C3-A4E5-97395F4CD32F}" destId="{FA2F0043-86EB-4077-8019-74B6E61C50F6}" srcOrd="0" destOrd="0" presId="urn:microsoft.com/office/officeart/2005/8/layout/hList6"/>
    <dgm:cxn modelId="{CC6A4F71-108B-4795-974C-75E438631079}" type="presParOf" srcId="{958CB4E6-292E-41C3-A4E5-97395F4CD32F}" destId="{E11E570A-9DA9-4395-AB93-7465EECFB39E}" srcOrd="1" destOrd="0" presId="urn:microsoft.com/office/officeart/2005/8/layout/hList6"/>
    <dgm:cxn modelId="{0886C11C-1D72-4D06-B756-0F29944B3F9C}" type="presParOf" srcId="{958CB4E6-292E-41C3-A4E5-97395F4CD32F}" destId="{B885D748-65CB-4770-8E25-553E448535E9}" srcOrd="2" destOrd="0" presId="urn:microsoft.com/office/officeart/2005/8/layout/hList6"/>
    <dgm:cxn modelId="{4435C870-0ACB-48D7-95C2-83A17BCB47EF}" type="presParOf" srcId="{958CB4E6-292E-41C3-A4E5-97395F4CD32F}" destId="{69B0818E-F39D-4B5B-A468-2D15A2C3F4F2}" srcOrd="3" destOrd="0" presId="urn:microsoft.com/office/officeart/2005/8/layout/hList6"/>
    <dgm:cxn modelId="{AF257D64-3AFD-46E1-8790-E69F451B2EF8}" type="presParOf" srcId="{958CB4E6-292E-41C3-A4E5-97395F4CD32F}" destId="{166E1F6B-A796-46A3-907A-6DDF004D0C02}" srcOrd="4" destOrd="0" presId="urn:microsoft.com/office/officeart/2005/8/layout/h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E216B62-81D2-4063-A82F-38140E139E22}" type="doc">
      <dgm:prSet loTypeId="urn:microsoft.com/office/officeart/2005/8/layout/pList1" loCatId="picture" qsTypeId="urn:microsoft.com/office/officeart/2005/8/quickstyle/3d3" qsCatId="3D" csTypeId="urn:microsoft.com/office/officeart/2005/8/colors/accent0_1" csCatId="mainScheme" phldr="1"/>
      <dgm:spPr/>
      <dgm:t>
        <a:bodyPr/>
        <a:lstStyle/>
        <a:p>
          <a:endParaRPr lang="es-ES"/>
        </a:p>
      </dgm:t>
    </dgm:pt>
    <dgm:pt modelId="{ACE0486A-FEEB-4C39-9CF3-B62119BE2580}">
      <dgm:prSet phldrT="[Texto]" phldr="0"/>
      <dgm:spPr/>
      <dgm:t>
        <a:bodyPr/>
        <a:lstStyle/>
        <a:p>
          <a:endParaRPr lang="sr-Latn-RS" noProof="0" dirty="0"/>
        </a:p>
      </dgm:t>
    </dgm:pt>
    <dgm:pt modelId="{2788FC6E-5CCB-49FF-9821-594122F7B3A0}" type="parTrans" cxnId="{7E91EA5A-6312-4CDE-9102-47E88353D04B}">
      <dgm:prSet/>
      <dgm:spPr/>
      <dgm:t>
        <a:bodyPr/>
        <a:lstStyle/>
        <a:p>
          <a:endParaRPr lang="es-ES"/>
        </a:p>
      </dgm:t>
    </dgm:pt>
    <dgm:pt modelId="{07C698DD-576E-4F80-A37C-E9871A48C320}" type="sibTrans" cxnId="{7E91EA5A-6312-4CDE-9102-47E88353D04B}">
      <dgm:prSet/>
      <dgm:spPr/>
      <dgm:t>
        <a:bodyPr/>
        <a:lstStyle/>
        <a:p>
          <a:endParaRPr lang="es-ES"/>
        </a:p>
      </dgm:t>
    </dgm:pt>
    <dgm:pt modelId="{1C999902-085C-4A90-BE21-4F591E2BB38F}">
      <dgm:prSet phldrT="[Texto]" phldr="0"/>
      <dgm:spPr/>
      <dgm:t>
        <a:bodyPr/>
        <a:lstStyle/>
        <a:p>
          <a:endParaRPr lang="sr-Latn-RS" noProof="0" dirty="0"/>
        </a:p>
      </dgm:t>
    </dgm:pt>
    <dgm:pt modelId="{EB0AE94C-AD7E-4047-9DA4-5A3338C3DD1A}" type="parTrans" cxnId="{3BF523B5-420F-472F-B8F2-2DA43C190C8F}">
      <dgm:prSet/>
      <dgm:spPr/>
      <dgm:t>
        <a:bodyPr/>
        <a:lstStyle/>
        <a:p>
          <a:endParaRPr lang="es-ES"/>
        </a:p>
      </dgm:t>
    </dgm:pt>
    <dgm:pt modelId="{2B8E8784-4704-4E6F-81E1-436957247718}" type="sibTrans" cxnId="{3BF523B5-420F-472F-B8F2-2DA43C190C8F}">
      <dgm:prSet/>
      <dgm:spPr/>
      <dgm:t>
        <a:bodyPr/>
        <a:lstStyle/>
        <a:p>
          <a:endParaRPr lang="es-ES"/>
        </a:p>
      </dgm:t>
    </dgm:pt>
    <dgm:pt modelId="{C277C4F2-7EA5-48BA-9A24-6E8BDF221B90}">
      <dgm:prSet phldrT="[Texto]" phldr="0"/>
      <dgm:spPr/>
      <dgm:t>
        <a:bodyPr/>
        <a:lstStyle/>
        <a:p>
          <a:endParaRPr lang="sr-Latn-RS" noProof="0" dirty="0"/>
        </a:p>
      </dgm:t>
    </dgm:pt>
    <dgm:pt modelId="{75396F5A-F7D1-450B-8A64-CBDD9EE86D95}" type="parTrans" cxnId="{E69879A8-4FAA-4705-9FC4-33A02085047E}">
      <dgm:prSet/>
      <dgm:spPr/>
      <dgm:t>
        <a:bodyPr/>
        <a:lstStyle/>
        <a:p>
          <a:endParaRPr lang="es-ES"/>
        </a:p>
      </dgm:t>
    </dgm:pt>
    <dgm:pt modelId="{7CA9C158-4565-4476-83E6-E0D726275277}" type="sibTrans" cxnId="{E69879A8-4FAA-4705-9FC4-33A02085047E}">
      <dgm:prSet/>
      <dgm:spPr/>
      <dgm:t>
        <a:bodyPr/>
        <a:lstStyle/>
        <a:p>
          <a:endParaRPr lang="es-ES"/>
        </a:p>
      </dgm:t>
    </dgm:pt>
    <dgm:pt modelId="{AC404925-A590-45D7-869E-F901CACC66DB}">
      <dgm:prSet phldrT="[Texto]" phldr="0"/>
      <dgm:spPr/>
      <dgm:t>
        <a:bodyPr/>
        <a:lstStyle/>
        <a:p>
          <a:endParaRPr lang="sr-Latn-RS" noProof="0" dirty="0"/>
        </a:p>
      </dgm:t>
    </dgm:pt>
    <dgm:pt modelId="{E665475F-63E4-4881-9BA1-32510A175EE4}" type="parTrans" cxnId="{C99F6383-716C-4D78-95DE-5C82BE21F34F}">
      <dgm:prSet/>
      <dgm:spPr/>
      <dgm:t>
        <a:bodyPr/>
        <a:lstStyle/>
        <a:p>
          <a:endParaRPr lang="es-ES"/>
        </a:p>
      </dgm:t>
    </dgm:pt>
    <dgm:pt modelId="{A4F8404E-23EC-47C5-92AD-B1658FD42706}" type="sibTrans" cxnId="{C99F6383-716C-4D78-95DE-5C82BE21F34F}">
      <dgm:prSet/>
      <dgm:spPr/>
      <dgm:t>
        <a:bodyPr/>
        <a:lstStyle/>
        <a:p>
          <a:endParaRPr lang="es-ES"/>
        </a:p>
      </dgm:t>
    </dgm:pt>
    <dgm:pt modelId="{39D2C561-D5B8-4B34-A088-4A0D462C73DB}">
      <dgm:prSet phldrT="[Texto]" phldr="0"/>
      <dgm:spPr/>
      <dgm:t>
        <a:bodyPr/>
        <a:lstStyle/>
        <a:p>
          <a:endParaRPr lang="sr-Latn-RS" noProof="0" dirty="0"/>
        </a:p>
      </dgm:t>
    </dgm:pt>
    <dgm:pt modelId="{CF54D46E-53B3-4AEB-8A3C-2756795F6474}" type="parTrans" cxnId="{0BF938E6-E4DC-4A2B-A946-8C589D2EFEC6}">
      <dgm:prSet/>
      <dgm:spPr/>
      <dgm:t>
        <a:bodyPr/>
        <a:lstStyle/>
        <a:p>
          <a:endParaRPr lang="es-ES"/>
        </a:p>
      </dgm:t>
    </dgm:pt>
    <dgm:pt modelId="{09AE2123-AA89-48BA-B23B-AC6EF3AFAB4F}" type="sibTrans" cxnId="{0BF938E6-E4DC-4A2B-A946-8C589D2EFEC6}">
      <dgm:prSet/>
      <dgm:spPr/>
      <dgm:t>
        <a:bodyPr/>
        <a:lstStyle/>
        <a:p>
          <a:endParaRPr lang="es-ES"/>
        </a:p>
      </dgm:t>
    </dgm:pt>
    <dgm:pt modelId="{B8E4FF29-0FBB-4BDF-A892-53531A1AC21A}">
      <dgm:prSet phldrT="[Texto]" phldr="0"/>
      <dgm:spPr/>
      <dgm:t>
        <a:bodyPr/>
        <a:lstStyle/>
        <a:p>
          <a:endParaRPr lang="sr-Latn-RS" noProof="0" dirty="0"/>
        </a:p>
      </dgm:t>
    </dgm:pt>
    <dgm:pt modelId="{1D9A5085-92DD-4D1A-ADB0-A182B2E64B66}" type="parTrans" cxnId="{C2EDE8CA-E007-44C3-81B0-1C972F4FB255}">
      <dgm:prSet/>
      <dgm:spPr/>
      <dgm:t>
        <a:bodyPr/>
        <a:lstStyle/>
        <a:p>
          <a:endParaRPr lang="es-ES"/>
        </a:p>
      </dgm:t>
    </dgm:pt>
    <dgm:pt modelId="{ABFA3832-3394-4368-81E7-7A9D62EE6633}" type="sibTrans" cxnId="{C2EDE8CA-E007-44C3-81B0-1C972F4FB255}">
      <dgm:prSet/>
      <dgm:spPr/>
      <dgm:t>
        <a:bodyPr/>
        <a:lstStyle/>
        <a:p>
          <a:endParaRPr lang="es-ES"/>
        </a:p>
      </dgm:t>
    </dgm:pt>
    <dgm:pt modelId="{97D615A6-A8BC-4977-8E00-0AD712A96D04}" type="pres">
      <dgm:prSet presAssocID="{2E216B62-81D2-4063-A82F-38140E139E22}" presName="Name0" presStyleCnt="0">
        <dgm:presLayoutVars>
          <dgm:dir/>
          <dgm:resizeHandles val="exact"/>
        </dgm:presLayoutVars>
      </dgm:prSet>
      <dgm:spPr/>
    </dgm:pt>
    <dgm:pt modelId="{972CE675-2292-4E6F-8122-13D580887FF1}" type="pres">
      <dgm:prSet presAssocID="{ACE0486A-FEEB-4C39-9CF3-B62119BE2580}" presName="compNode" presStyleCnt="0"/>
      <dgm:spPr/>
    </dgm:pt>
    <dgm:pt modelId="{547C4512-5B05-4392-9856-13263D1B9FCF}" type="pres">
      <dgm:prSet presAssocID="{ACE0486A-FEEB-4C39-9CF3-B62119BE2580}" presName="pictRect" presStyleLbl="node1" presStyleIdx="0" presStyleCnt="6" custScaleX="181501" custScaleY="185354"/>
      <dgm:spPr>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57150" prstMaterial="metal">
          <a:bevelT w="88900" h="203200"/>
          <a:bevelB w="165100" h="254000"/>
          <a:contourClr>
            <a:srgbClr val="C00000"/>
          </a:contourClr>
        </a:sp3d>
      </dgm:spPr>
    </dgm:pt>
    <dgm:pt modelId="{1DA7566C-F914-42F6-B052-567CF5AC7033}" type="pres">
      <dgm:prSet presAssocID="{ACE0486A-FEEB-4C39-9CF3-B62119BE2580}" presName="textRect" presStyleLbl="revTx" presStyleIdx="0" presStyleCnt="6">
        <dgm:presLayoutVars>
          <dgm:bulletEnabled val="1"/>
        </dgm:presLayoutVars>
      </dgm:prSet>
      <dgm:spPr/>
    </dgm:pt>
    <dgm:pt modelId="{1CE05E40-F49E-4DE2-9237-5DDFAA344A59}" type="pres">
      <dgm:prSet presAssocID="{07C698DD-576E-4F80-A37C-E9871A48C320}" presName="sibTrans" presStyleLbl="sibTrans2D1" presStyleIdx="0" presStyleCnt="0"/>
      <dgm:spPr/>
    </dgm:pt>
    <dgm:pt modelId="{D62FB2C4-7BF2-4418-88CB-0A30059F54CB}" type="pres">
      <dgm:prSet presAssocID="{1C999902-085C-4A90-BE21-4F591E2BB38F}" presName="compNode" presStyleCnt="0"/>
      <dgm:spPr/>
    </dgm:pt>
    <dgm:pt modelId="{7945FD5E-A701-4874-A001-AF82D587FC51}" type="pres">
      <dgm:prSet presAssocID="{1C999902-085C-4A90-BE21-4F591E2BB38F}" presName="pictRect" presStyleLbl="node1" presStyleIdx="1" presStyleCnt="6" custScaleX="181501" custScaleY="185354"/>
      <dgm:spPr>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57150" prstMaterial="metal">
          <a:bevelT w="88900" h="203200"/>
          <a:bevelB w="165100" h="254000"/>
          <a:contourClr>
            <a:srgbClr val="FF00FF"/>
          </a:contourClr>
        </a:sp3d>
      </dgm:spPr>
    </dgm:pt>
    <dgm:pt modelId="{784E4417-8847-484C-A826-DB47253FBB59}" type="pres">
      <dgm:prSet presAssocID="{1C999902-085C-4A90-BE21-4F591E2BB38F}" presName="textRect" presStyleLbl="revTx" presStyleIdx="1" presStyleCnt="6">
        <dgm:presLayoutVars>
          <dgm:bulletEnabled val="1"/>
        </dgm:presLayoutVars>
      </dgm:prSet>
      <dgm:spPr/>
    </dgm:pt>
    <dgm:pt modelId="{A103D6AA-D012-4E94-BE5B-E354010C86CF}" type="pres">
      <dgm:prSet presAssocID="{2B8E8784-4704-4E6F-81E1-436957247718}" presName="sibTrans" presStyleLbl="sibTrans2D1" presStyleIdx="0" presStyleCnt="0"/>
      <dgm:spPr/>
    </dgm:pt>
    <dgm:pt modelId="{6FFC1D71-B812-4AEC-8D3C-D5709F26B3A9}" type="pres">
      <dgm:prSet presAssocID="{C277C4F2-7EA5-48BA-9A24-6E8BDF221B90}" presName="compNode" presStyleCnt="0"/>
      <dgm:spPr/>
    </dgm:pt>
    <dgm:pt modelId="{0314DC3B-4182-4D8F-9228-D9A043E34B38}" type="pres">
      <dgm:prSet presAssocID="{C277C4F2-7EA5-48BA-9A24-6E8BDF221B90}" presName="pictRect" presStyleLbl="node1" presStyleIdx="2" presStyleCnt="6" custScaleX="181501" custScaleY="185354"/>
      <dgm:spPr>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57150" prstMaterial="metal">
          <a:bevelT w="88900" h="203200"/>
          <a:bevelB w="165100" h="254000"/>
          <a:contourClr>
            <a:schemeClr val="accent3">
              <a:lumMod val="50000"/>
            </a:schemeClr>
          </a:contourClr>
        </a:sp3d>
      </dgm:spPr>
    </dgm:pt>
    <dgm:pt modelId="{F5762A0A-B850-46A4-8C6A-F11C94C20F7A}" type="pres">
      <dgm:prSet presAssocID="{C277C4F2-7EA5-48BA-9A24-6E8BDF221B90}" presName="textRect" presStyleLbl="revTx" presStyleIdx="2" presStyleCnt="6">
        <dgm:presLayoutVars>
          <dgm:bulletEnabled val="1"/>
        </dgm:presLayoutVars>
      </dgm:prSet>
      <dgm:spPr/>
    </dgm:pt>
    <dgm:pt modelId="{2A340408-713A-4A42-AF9E-02497DD92B2E}" type="pres">
      <dgm:prSet presAssocID="{7CA9C158-4565-4476-83E6-E0D726275277}" presName="sibTrans" presStyleLbl="sibTrans2D1" presStyleIdx="0" presStyleCnt="0"/>
      <dgm:spPr/>
    </dgm:pt>
    <dgm:pt modelId="{9F50E294-91EF-4F4A-BC4B-AE1D27319B8D}" type="pres">
      <dgm:prSet presAssocID="{AC404925-A590-45D7-869E-F901CACC66DB}" presName="compNode" presStyleCnt="0"/>
      <dgm:spPr/>
    </dgm:pt>
    <dgm:pt modelId="{CE230A01-0AEF-45BC-945D-0D58533582D2}" type="pres">
      <dgm:prSet presAssocID="{AC404925-A590-45D7-869E-F901CACC66DB}" presName="pictRect" presStyleLbl="node1" presStyleIdx="3" presStyleCnt="6" custScaleX="181501" custScaleY="185354"/>
      <dgm:spPr>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57150" prstMaterial="metal">
          <a:bevelT w="88900" h="203200"/>
          <a:bevelB w="165100" h="254000"/>
          <a:contourClr>
            <a:schemeClr val="accent1"/>
          </a:contourClr>
        </a:sp3d>
      </dgm:spPr>
    </dgm:pt>
    <dgm:pt modelId="{8F84201A-3AA1-4FBE-88C9-BF3C30473CEE}" type="pres">
      <dgm:prSet presAssocID="{AC404925-A590-45D7-869E-F901CACC66DB}" presName="textRect" presStyleLbl="revTx" presStyleIdx="3" presStyleCnt="6">
        <dgm:presLayoutVars>
          <dgm:bulletEnabled val="1"/>
        </dgm:presLayoutVars>
      </dgm:prSet>
      <dgm:spPr/>
    </dgm:pt>
    <dgm:pt modelId="{AD700C5B-88EE-4141-B80B-376E2C6FF86C}" type="pres">
      <dgm:prSet presAssocID="{A4F8404E-23EC-47C5-92AD-B1658FD42706}" presName="sibTrans" presStyleLbl="sibTrans2D1" presStyleIdx="0" presStyleCnt="0"/>
      <dgm:spPr/>
    </dgm:pt>
    <dgm:pt modelId="{4262A42C-5BBE-4545-B66C-37852E99C774}" type="pres">
      <dgm:prSet presAssocID="{39D2C561-D5B8-4B34-A088-4A0D462C73DB}" presName="compNode" presStyleCnt="0"/>
      <dgm:spPr/>
    </dgm:pt>
    <dgm:pt modelId="{B556CF4F-B2BC-4E79-A0BA-004145EDB459}" type="pres">
      <dgm:prSet presAssocID="{39D2C561-D5B8-4B34-A088-4A0D462C73DB}" presName="pictRect" presStyleLbl="node1" presStyleIdx="4" presStyleCnt="6" custScaleX="181501" custScaleY="185354"/>
      <dgm:spPr>
        <a:blipFill rotWithShape="1">
          <a:blip xmlns:r="http://schemas.openxmlformats.org/officeDocument/2006/relationships" r:embed="rId5" cstate="hqprint">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57150" prstMaterial="metal">
          <a:bevelT w="88900" h="203200"/>
          <a:bevelB w="165100" h="254000"/>
          <a:contourClr>
            <a:schemeClr val="accent5"/>
          </a:contourClr>
        </a:sp3d>
      </dgm:spPr>
    </dgm:pt>
    <dgm:pt modelId="{3C199F49-73B1-4136-A8CA-354853E7105B}" type="pres">
      <dgm:prSet presAssocID="{39D2C561-D5B8-4B34-A088-4A0D462C73DB}" presName="textRect" presStyleLbl="revTx" presStyleIdx="4" presStyleCnt="6">
        <dgm:presLayoutVars>
          <dgm:bulletEnabled val="1"/>
        </dgm:presLayoutVars>
      </dgm:prSet>
      <dgm:spPr/>
    </dgm:pt>
    <dgm:pt modelId="{A7D296C8-6F1C-42AE-801C-1A424CADFFC0}" type="pres">
      <dgm:prSet presAssocID="{09AE2123-AA89-48BA-B23B-AC6EF3AFAB4F}" presName="sibTrans" presStyleLbl="sibTrans2D1" presStyleIdx="0" presStyleCnt="0"/>
      <dgm:spPr/>
    </dgm:pt>
    <dgm:pt modelId="{C7BEFED4-F16D-4951-9C7E-5D219B6E35C2}" type="pres">
      <dgm:prSet presAssocID="{B8E4FF29-0FBB-4BDF-A892-53531A1AC21A}" presName="compNode" presStyleCnt="0"/>
      <dgm:spPr/>
    </dgm:pt>
    <dgm:pt modelId="{FAFB0B8A-437E-49E7-9016-32FEFB2FD855}" type="pres">
      <dgm:prSet presAssocID="{B8E4FF29-0FBB-4BDF-A892-53531A1AC21A}" presName="pictRect" presStyleLbl="node1" presStyleIdx="5" presStyleCnt="6" custScaleX="181501" custScaleY="185354"/>
      <dgm:spPr>
        <a:blipFill dpi="0"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57150" prstMaterial="metal">
          <a:bevelT w="88900" h="203200"/>
          <a:bevelB w="165100" h="254000"/>
          <a:contourClr>
            <a:srgbClr val="002060"/>
          </a:contourClr>
        </a:sp3d>
      </dgm:spPr>
    </dgm:pt>
    <dgm:pt modelId="{BE5306B1-71E2-40C8-8F78-F283EB6ED64D}" type="pres">
      <dgm:prSet presAssocID="{B8E4FF29-0FBB-4BDF-A892-53531A1AC21A}" presName="textRect" presStyleLbl="revTx" presStyleIdx="5" presStyleCnt="6">
        <dgm:presLayoutVars>
          <dgm:bulletEnabled val="1"/>
        </dgm:presLayoutVars>
      </dgm:prSet>
      <dgm:spPr/>
    </dgm:pt>
  </dgm:ptLst>
  <dgm:cxnLst>
    <dgm:cxn modelId="{51209003-A675-409A-9F93-816321704A5B}" type="presOf" srcId="{07C698DD-576E-4F80-A37C-E9871A48C320}" destId="{1CE05E40-F49E-4DE2-9237-5DDFAA344A59}" srcOrd="0" destOrd="0" presId="urn:microsoft.com/office/officeart/2005/8/layout/pList1"/>
    <dgm:cxn modelId="{21FEB922-1C62-47FB-B47A-143BEAD6D92B}" type="presOf" srcId="{AC404925-A590-45D7-869E-F901CACC66DB}" destId="{8F84201A-3AA1-4FBE-88C9-BF3C30473CEE}" srcOrd="0" destOrd="0" presId="urn:microsoft.com/office/officeart/2005/8/layout/pList1"/>
    <dgm:cxn modelId="{2151C340-3872-41F1-9C7E-D21F5B95943B}" type="presOf" srcId="{2E216B62-81D2-4063-A82F-38140E139E22}" destId="{97D615A6-A8BC-4977-8E00-0AD712A96D04}" srcOrd="0" destOrd="0" presId="urn:microsoft.com/office/officeart/2005/8/layout/pList1"/>
    <dgm:cxn modelId="{9FE50760-1AF9-4419-AA0E-3B929C321CC2}" type="presOf" srcId="{09AE2123-AA89-48BA-B23B-AC6EF3AFAB4F}" destId="{A7D296C8-6F1C-42AE-801C-1A424CADFFC0}" srcOrd="0" destOrd="0" presId="urn:microsoft.com/office/officeart/2005/8/layout/pList1"/>
    <dgm:cxn modelId="{EB61D361-DB69-4C3C-9EC4-F7E2951A69C3}" type="presOf" srcId="{ACE0486A-FEEB-4C39-9CF3-B62119BE2580}" destId="{1DA7566C-F914-42F6-B052-567CF5AC7033}" srcOrd="0" destOrd="0" presId="urn:microsoft.com/office/officeart/2005/8/layout/pList1"/>
    <dgm:cxn modelId="{F0D11C43-6093-4192-8BA9-6112DFB9B21F}" type="presOf" srcId="{B8E4FF29-0FBB-4BDF-A892-53531A1AC21A}" destId="{BE5306B1-71E2-40C8-8F78-F283EB6ED64D}" srcOrd="0" destOrd="0" presId="urn:microsoft.com/office/officeart/2005/8/layout/pList1"/>
    <dgm:cxn modelId="{7E91EA5A-6312-4CDE-9102-47E88353D04B}" srcId="{2E216B62-81D2-4063-A82F-38140E139E22}" destId="{ACE0486A-FEEB-4C39-9CF3-B62119BE2580}" srcOrd="0" destOrd="0" parTransId="{2788FC6E-5CCB-49FF-9821-594122F7B3A0}" sibTransId="{07C698DD-576E-4F80-A37C-E9871A48C320}"/>
    <dgm:cxn modelId="{C99F6383-716C-4D78-95DE-5C82BE21F34F}" srcId="{2E216B62-81D2-4063-A82F-38140E139E22}" destId="{AC404925-A590-45D7-869E-F901CACC66DB}" srcOrd="3" destOrd="0" parTransId="{E665475F-63E4-4881-9BA1-32510A175EE4}" sibTransId="{A4F8404E-23EC-47C5-92AD-B1658FD42706}"/>
    <dgm:cxn modelId="{E69879A8-4FAA-4705-9FC4-33A02085047E}" srcId="{2E216B62-81D2-4063-A82F-38140E139E22}" destId="{C277C4F2-7EA5-48BA-9A24-6E8BDF221B90}" srcOrd="2" destOrd="0" parTransId="{75396F5A-F7D1-450B-8A64-CBDD9EE86D95}" sibTransId="{7CA9C158-4565-4476-83E6-E0D726275277}"/>
    <dgm:cxn modelId="{AEBA5FA9-4A1A-46DD-BA0E-7CE2E31C6E28}" type="presOf" srcId="{39D2C561-D5B8-4B34-A088-4A0D462C73DB}" destId="{3C199F49-73B1-4136-A8CA-354853E7105B}" srcOrd="0" destOrd="0" presId="urn:microsoft.com/office/officeart/2005/8/layout/pList1"/>
    <dgm:cxn modelId="{C4F240B4-C9A7-432D-8891-39F120003F65}" type="presOf" srcId="{2B8E8784-4704-4E6F-81E1-436957247718}" destId="{A103D6AA-D012-4E94-BE5B-E354010C86CF}" srcOrd="0" destOrd="0" presId="urn:microsoft.com/office/officeart/2005/8/layout/pList1"/>
    <dgm:cxn modelId="{3BF523B5-420F-472F-B8F2-2DA43C190C8F}" srcId="{2E216B62-81D2-4063-A82F-38140E139E22}" destId="{1C999902-085C-4A90-BE21-4F591E2BB38F}" srcOrd="1" destOrd="0" parTransId="{EB0AE94C-AD7E-4047-9DA4-5A3338C3DD1A}" sibTransId="{2B8E8784-4704-4E6F-81E1-436957247718}"/>
    <dgm:cxn modelId="{C2EDE8CA-E007-44C3-81B0-1C972F4FB255}" srcId="{2E216B62-81D2-4063-A82F-38140E139E22}" destId="{B8E4FF29-0FBB-4BDF-A892-53531A1AC21A}" srcOrd="5" destOrd="0" parTransId="{1D9A5085-92DD-4D1A-ADB0-A182B2E64B66}" sibTransId="{ABFA3832-3394-4368-81E7-7A9D62EE6633}"/>
    <dgm:cxn modelId="{A56ADCD2-EE55-49E5-A813-18A928C65DCC}" type="presOf" srcId="{A4F8404E-23EC-47C5-92AD-B1658FD42706}" destId="{AD700C5B-88EE-4141-B80B-376E2C6FF86C}" srcOrd="0" destOrd="0" presId="urn:microsoft.com/office/officeart/2005/8/layout/pList1"/>
    <dgm:cxn modelId="{0BF938E6-E4DC-4A2B-A946-8C589D2EFEC6}" srcId="{2E216B62-81D2-4063-A82F-38140E139E22}" destId="{39D2C561-D5B8-4B34-A088-4A0D462C73DB}" srcOrd="4" destOrd="0" parTransId="{CF54D46E-53B3-4AEB-8A3C-2756795F6474}" sibTransId="{09AE2123-AA89-48BA-B23B-AC6EF3AFAB4F}"/>
    <dgm:cxn modelId="{8E7D0DEC-B93A-47AF-8DE0-616018CFA743}" type="presOf" srcId="{C277C4F2-7EA5-48BA-9A24-6E8BDF221B90}" destId="{F5762A0A-B850-46A4-8C6A-F11C94C20F7A}" srcOrd="0" destOrd="0" presId="urn:microsoft.com/office/officeart/2005/8/layout/pList1"/>
    <dgm:cxn modelId="{16CC76F9-32EE-4DE4-8400-0EB9D94FD5FF}" type="presOf" srcId="{7CA9C158-4565-4476-83E6-E0D726275277}" destId="{2A340408-713A-4A42-AF9E-02497DD92B2E}" srcOrd="0" destOrd="0" presId="urn:microsoft.com/office/officeart/2005/8/layout/pList1"/>
    <dgm:cxn modelId="{F21086F9-3C1B-45A9-87DB-43EBAEF8CF16}" type="presOf" srcId="{1C999902-085C-4A90-BE21-4F591E2BB38F}" destId="{784E4417-8847-484C-A826-DB47253FBB59}" srcOrd="0" destOrd="0" presId="urn:microsoft.com/office/officeart/2005/8/layout/pList1"/>
    <dgm:cxn modelId="{29672C0F-DD67-4473-AB48-EE5E7EF3E89A}" type="presParOf" srcId="{97D615A6-A8BC-4977-8E00-0AD712A96D04}" destId="{972CE675-2292-4E6F-8122-13D580887FF1}" srcOrd="0" destOrd="0" presId="urn:microsoft.com/office/officeart/2005/8/layout/pList1"/>
    <dgm:cxn modelId="{F824D399-CEC6-422D-88D8-9271E1158724}" type="presParOf" srcId="{972CE675-2292-4E6F-8122-13D580887FF1}" destId="{547C4512-5B05-4392-9856-13263D1B9FCF}" srcOrd="0" destOrd="0" presId="urn:microsoft.com/office/officeart/2005/8/layout/pList1"/>
    <dgm:cxn modelId="{A8553265-7168-418D-A979-907AFF39F040}" type="presParOf" srcId="{972CE675-2292-4E6F-8122-13D580887FF1}" destId="{1DA7566C-F914-42F6-B052-567CF5AC7033}" srcOrd="1" destOrd="0" presId="urn:microsoft.com/office/officeart/2005/8/layout/pList1"/>
    <dgm:cxn modelId="{B27D7CCE-1F68-47B5-81B1-038B665080EA}" type="presParOf" srcId="{97D615A6-A8BC-4977-8E00-0AD712A96D04}" destId="{1CE05E40-F49E-4DE2-9237-5DDFAA344A59}" srcOrd="1" destOrd="0" presId="urn:microsoft.com/office/officeart/2005/8/layout/pList1"/>
    <dgm:cxn modelId="{37BD5BD0-790A-4B03-B591-4A29F4B0F592}" type="presParOf" srcId="{97D615A6-A8BC-4977-8E00-0AD712A96D04}" destId="{D62FB2C4-7BF2-4418-88CB-0A30059F54CB}" srcOrd="2" destOrd="0" presId="urn:microsoft.com/office/officeart/2005/8/layout/pList1"/>
    <dgm:cxn modelId="{567BF3DA-A670-451A-BD4C-345F2CAD614A}" type="presParOf" srcId="{D62FB2C4-7BF2-4418-88CB-0A30059F54CB}" destId="{7945FD5E-A701-4874-A001-AF82D587FC51}" srcOrd="0" destOrd="0" presId="urn:microsoft.com/office/officeart/2005/8/layout/pList1"/>
    <dgm:cxn modelId="{1BFA09AC-E1A5-4CB6-BF4A-CF84E51BC5F7}" type="presParOf" srcId="{D62FB2C4-7BF2-4418-88CB-0A30059F54CB}" destId="{784E4417-8847-484C-A826-DB47253FBB59}" srcOrd="1" destOrd="0" presId="urn:microsoft.com/office/officeart/2005/8/layout/pList1"/>
    <dgm:cxn modelId="{F8328F5B-AAF9-419B-A53B-1431882E00F7}" type="presParOf" srcId="{97D615A6-A8BC-4977-8E00-0AD712A96D04}" destId="{A103D6AA-D012-4E94-BE5B-E354010C86CF}" srcOrd="3" destOrd="0" presId="urn:microsoft.com/office/officeart/2005/8/layout/pList1"/>
    <dgm:cxn modelId="{CBC17E99-2513-4D83-83B7-4F16ADD51E4F}" type="presParOf" srcId="{97D615A6-A8BC-4977-8E00-0AD712A96D04}" destId="{6FFC1D71-B812-4AEC-8D3C-D5709F26B3A9}" srcOrd="4" destOrd="0" presId="urn:microsoft.com/office/officeart/2005/8/layout/pList1"/>
    <dgm:cxn modelId="{9578600E-F188-403B-9152-5F256A15195F}" type="presParOf" srcId="{6FFC1D71-B812-4AEC-8D3C-D5709F26B3A9}" destId="{0314DC3B-4182-4D8F-9228-D9A043E34B38}" srcOrd="0" destOrd="0" presId="urn:microsoft.com/office/officeart/2005/8/layout/pList1"/>
    <dgm:cxn modelId="{DB6D1FC5-57D1-4767-A7AF-6DDD7C645529}" type="presParOf" srcId="{6FFC1D71-B812-4AEC-8D3C-D5709F26B3A9}" destId="{F5762A0A-B850-46A4-8C6A-F11C94C20F7A}" srcOrd="1" destOrd="0" presId="urn:microsoft.com/office/officeart/2005/8/layout/pList1"/>
    <dgm:cxn modelId="{6DD4E9F1-40F8-48C1-BFE3-DF84C230919A}" type="presParOf" srcId="{97D615A6-A8BC-4977-8E00-0AD712A96D04}" destId="{2A340408-713A-4A42-AF9E-02497DD92B2E}" srcOrd="5" destOrd="0" presId="urn:microsoft.com/office/officeart/2005/8/layout/pList1"/>
    <dgm:cxn modelId="{7731F1EC-8B8A-4205-93D6-8BAF8B77E89E}" type="presParOf" srcId="{97D615A6-A8BC-4977-8E00-0AD712A96D04}" destId="{9F50E294-91EF-4F4A-BC4B-AE1D27319B8D}" srcOrd="6" destOrd="0" presId="urn:microsoft.com/office/officeart/2005/8/layout/pList1"/>
    <dgm:cxn modelId="{05C4E44E-DB59-44CA-A0C9-35D210ADA638}" type="presParOf" srcId="{9F50E294-91EF-4F4A-BC4B-AE1D27319B8D}" destId="{CE230A01-0AEF-45BC-945D-0D58533582D2}" srcOrd="0" destOrd="0" presId="urn:microsoft.com/office/officeart/2005/8/layout/pList1"/>
    <dgm:cxn modelId="{FD5107D0-1404-47DB-A039-8BDA5F94E4CC}" type="presParOf" srcId="{9F50E294-91EF-4F4A-BC4B-AE1D27319B8D}" destId="{8F84201A-3AA1-4FBE-88C9-BF3C30473CEE}" srcOrd="1" destOrd="0" presId="urn:microsoft.com/office/officeart/2005/8/layout/pList1"/>
    <dgm:cxn modelId="{A8262321-B0CE-4141-B6B8-39E3EE3A6A29}" type="presParOf" srcId="{97D615A6-A8BC-4977-8E00-0AD712A96D04}" destId="{AD700C5B-88EE-4141-B80B-376E2C6FF86C}" srcOrd="7" destOrd="0" presId="urn:microsoft.com/office/officeart/2005/8/layout/pList1"/>
    <dgm:cxn modelId="{037AC265-E2D8-4870-954E-98F30BFF111A}" type="presParOf" srcId="{97D615A6-A8BC-4977-8E00-0AD712A96D04}" destId="{4262A42C-5BBE-4545-B66C-37852E99C774}" srcOrd="8" destOrd="0" presId="urn:microsoft.com/office/officeart/2005/8/layout/pList1"/>
    <dgm:cxn modelId="{2B500141-FC2A-4D3F-90A5-03090B05F561}" type="presParOf" srcId="{4262A42C-5BBE-4545-B66C-37852E99C774}" destId="{B556CF4F-B2BC-4E79-A0BA-004145EDB459}" srcOrd="0" destOrd="0" presId="urn:microsoft.com/office/officeart/2005/8/layout/pList1"/>
    <dgm:cxn modelId="{82B9C157-00DF-4AE5-AC8E-1D3DB884E116}" type="presParOf" srcId="{4262A42C-5BBE-4545-B66C-37852E99C774}" destId="{3C199F49-73B1-4136-A8CA-354853E7105B}" srcOrd="1" destOrd="0" presId="urn:microsoft.com/office/officeart/2005/8/layout/pList1"/>
    <dgm:cxn modelId="{C27A50A6-1943-4D08-AF1B-8AF0CDCAE106}" type="presParOf" srcId="{97D615A6-A8BC-4977-8E00-0AD712A96D04}" destId="{A7D296C8-6F1C-42AE-801C-1A424CADFFC0}" srcOrd="9" destOrd="0" presId="urn:microsoft.com/office/officeart/2005/8/layout/pList1"/>
    <dgm:cxn modelId="{2E998E5A-F10A-41E5-9C60-2B44869895A4}" type="presParOf" srcId="{97D615A6-A8BC-4977-8E00-0AD712A96D04}" destId="{C7BEFED4-F16D-4951-9C7E-5D219B6E35C2}" srcOrd="10" destOrd="0" presId="urn:microsoft.com/office/officeart/2005/8/layout/pList1"/>
    <dgm:cxn modelId="{69F1BA55-04DA-4AD0-8603-5A51C91F2A7C}" type="presParOf" srcId="{C7BEFED4-F16D-4951-9C7E-5D219B6E35C2}" destId="{FAFB0B8A-437E-49E7-9016-32FEFB2FD855}" srcOrd="0" destOrd="0" presId="urn:microsoft.com/office/officeart/2005/8/layout/pList1"/>
    <dgm:cxn modelId="{3F12FD57-EBA5-495B-974A-2F3D76944F0A}" type="presParOf" srcId="{C7BEFED4-F16D-4951-9C7E-5D219B6E35C2}" destId="{BE5306B1-71E2-40C8-8F78-F283EB6ED64D}" srcOrd="1" destOrd="0" presId="urn:microsoft.com/office/officeart/2005/8/layout/p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751AA5-295D-4357-9609-8E03201619C1}">
      <dsp:nvSpPr>
        <dsp:cNvPr id="0" name=""/>
        <dsp:cNvSpPr/>
      </dsp:nvSpPr>
      <dsp:spPr>
        <a:xfrm>
          <a:off x="0" y="430"/>
          <a:ext cx="8549942" cy="420994"/>
        </a:xfrm>
        <a:prstGeom prst="round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outerShdw blurRad="50800" dist="38100" dir="8100000" algn="tr"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sr-Latn-RS" sz="2200" b="1" kern="1200" noProof="0" dirty="0"/>
            <a:t>1. Ohrabrujem vas!</a:t>
          </a:r>
          <a:endParaRPr lang="sr-Latn-RS" sz="2200" kern="1200" noProof="0" dirty="0"/>
        </a:p>
      </dsp:txBody>
      <dsp:txXfrm>
        <a:off x="20551" y="20981"/>
        <a:ext cx="8508840" cy="379892"/>
      </dsp:txXfrm>
    </dsp:sp>
    <dsp:sp modelId="{3AC74F1B-8D74-4ECE-829C-7EBFCF5A233D}">
      <dsp:nvSpPr>
        <dsp:cNvPr id="0" name=""/>
        <dsp:cNvSpPr/>
      </dsp:nvSpPr>
      <dsp:spPr>
        <a:xfrm>
          <a:off x="0" y="432688"/>
          <a:ext cx="8549942" cy="420994"/>
        </a:xfrm>
        <a:prstGeom prst="round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outerShdw blurRad="50800" dist="38100" dir="8100000" algn="tr"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sr-Latn-RS" sz="2200" b="1" kern="1200" noProof="0" dirty="0"/>
            <a:t>2. Ostanite ujedinjeni u ljubavl.</a:t>
          </a:r>
          <a:endParaRPr lang="sr-Latn-RS" sz="2200" kern="1200" noProof="0" dirty="0"/>
        </a:p>
      </dsp:txBody>
      <dsp:txXfrm>
        <a:off x="20551" y="453239"/>
        <a:ext cx="8508840" cy="379892"/>
      </dsp:txXfrm>
    </dsp:sp>
    <dsp:sp modelId="{838D3007-E535-4DB8-A0B2-E36AB03A4B57}">
      <dsp:nvSpPr>
        <dsp:cNvPr id="0" name=""/>
        <dsp:cNvSpPr/>
      </dsp:nvSpPr>
      <dsp:spPr>
        <a:xfrm>
          <a:off x="0" y="864947"/>
          <a:ext cx="8549942" cy="420994"/>
        </a:xfrm>
        <a:prstGeom prst="round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outerShdw blurRad="50800" dist="38100" dir="8100000" algn="tr"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sr-Latn-RS" sz="2200" b="1" kern="1200" noProof="0" dirty="0"/>
            <a:t>3. Imate sva bogatstva koja dolaze iz vjere i razumjevanja</a:t>
          </a:r>
          <a:endParaRPr lang="sr-Latn-RS" sz="2200" kern="1200" noProof="0" dirty="0"/>
        </a:p>
      </dsp:txBody>
      <dsp:txXfrm>
        <a:off x="20551" y="885498"/>
        <a:ext cx="8508840" cy="3798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F7F02B-7B32-409D-B1E5-52F31BD4F3BD}">
      <dsp:nvSpPr>
        <dsp:cNvPr id="0" name=""/>
        <dsp:cNvSpPr/>
      </dsp:nvSpPr>
      <dsp:spPr>
        <a:xfrm>
          <a:off x="118980" y="190501"/>
          <a:ext cx="1867550" cy="1629754"/>
        </a:xfrm>
        <a:prstGeom prst="roundRect">
          <a:avLst>
            <a:gd name="adj" fmla="val 10000"/>
          </a:avLst>
        </a:prstGeom>
        <a:solidFill>
          <a:schemeClr val="accent5">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sr-Latn-RS" sz="2200" b="1" kern="1200" noProof="0" dirty="0">
              <a:solidFill>
                <a:prstClr val="white"/>
              </a:solidFill>
              <a:effectLst>
                <a:outerShdw blurRad="38100" dist="38100" dir="2700000" algn="tl">
                  <a:srgbClr val="000000">
                    <a:alpha val="43137"/>
                  </a:srgbClr>
                </a:outerShdw>
              </a:effectLst>
              <a:latin typeface="Aptos" panose="02110004020202020204"/>
              <a:ea typeface="+mn-ea"/>
              <a:cs typeface="+mn-cs"/>
            </a:rPr>
            <a:t>Postoje dva pristupa učenju:</a:t>
          </a:r>
        </a:p>
      </dsp:txBody>
      <dsp:txXfrm>
        <a:off x="166714" y="238235"/>
        <a:ext cx="1772082" cy="1534286"/>
      </dsp:txXfrm>
    </dsp:sp>
    <dsp:sp modelId="{AB0CBB47-E424-47FF-8AD8-BA5C37AA2D98}">
      <dsp:nvSpPr>
        <dsp:cNvPr id="0" name=""/>
        <dsp:cNvSpPr/>
      </dsp:nvSpPr>
      <dsp:spPr>
        <a:xfrm rot="19457599">
          <a:off x="1900061" y="695123"/>
          <a:ext cx="919957" cy="83590"/>
        </a:xfrm>
        <a:custGeom>
          <a:avLst/>
          <a:gdLst/>
          <a:ahLst/>
          <a:cxnLst/>
          <a:rect l="0" t="0" r="0" b="0"/>
          <a:pathLst>
            <a:path>
              <a:moveTo>
                <a:pt x="0" y="41795"/>
              </a:moveTo>
              <a:lnTo>
                <a:pt x="919957" y="41795"/>
              </a:lnTo>
            </a:path>
          </a:pathLst>
        </a:custGeom>
        <a:noFill/>
        <a:ln w="19050" cap="flat" cmpd="sng" algn="ctr">
          <a:solidFill>
            <a:schemeClr val="accent5">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977900">
            <a:lnSpc>
              <a:spcPct val="90000"/>
            </a:lnSpc>
            <a:spcBef>
              <a:spcPct val="0"/>
            </a:spcBef>
            <a:spcAft>
              <a:spcPct val="35000"/>
            </a:spcAft>
            <a:buNone/>
          </a:pPr>
          <a:endParaRPr lang="sr-Latn-RS" sz="2200" b="1" kern="1200" noProof="0" dirty="0">
            <a:effectLst>
              <a:outerShdw blurRad="38100" dist="38100" dir="2700000" algn="tl">
                <a:srgbClr val="000000">
                  <a:alpha val="43137"/>
                </a:srgbClr>
              </a:outerShdw>
            </a:effectLst>
          </a:endParaRPr>
        </a:p>
      </dsp:txBody>
      <dsp:txXfrm>
        <a:off x="2337041" y="713919"/>
        <a:ext cx="45997" cy="45997"/>
      </dsp:txXfrm>
    </dsp:sp>
    <dsp:sp modelId="{628B03C1-2108-40C1-A7E4-4B0B7D9A765A}">
      <dsp:nvSpPr>
        <dsp:cNvPr id="0" name=""/>
        <dsp:cNvSpPr/>
      </dsp:nvSpPr>
      <dsp:spPr>
        <a:xfrm>
          <a:off x="2733550" y="1570"/>
          <a:ext cx="3840224" cy="933775"/>
        </a:xfrm>
        <a:prstGeom prst="roundRect">
          <a:avLst>
            <a:gd name="adj" fmla="val 10000"/>
          </a:avLst>
        </a:prstGeom>
        <a:solidFill>
          <a:schemeClr val="accent3">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sr-Latn-RS" sz="2200" b="1" kern="1200" noProof="0" dirty="0">
              <a:effectLst>
                <a:outerShdw blurRad="38100" dist="38100" dir="2700000" algn="tl">
                  <a:srgbClr val="000000">
                    <a:alpha val="43137"/>
                  </a:srgbClr>
                </a:outerShdw>
              </a:effectLst>
            </a:rPr>
            <a:t>Prema Kristu i Njegovom učenju zapisanom u Bibliji.</a:t>
          </a:r>
        </a:p>
      </dsp:txBody>
      <dsp:txXfrm>
        <a:off x="2760899" y="28919"/>
        <a:ext cx="3785526" cy="879077"/>
      </dsp:txXfrm>
    </dsp:sp>
    <dsp:sp modelId="{C199F4D7-3ABA-4133-A056-BAEF2F3D776A}">
      <dsp:nvSpPr>
        <dsp:cNvPr id="0" name=""/>
        <dsp:cNvSpPr/>
      </dsp:nvSpPr>
      <dsp:spPr>
        <a:xfrm>
          <a:off x="6573775" y="426662"/>
          <a:ext cx="747020" cy="83590"/>
        </a:xfrm>
        <a:custGeom>
          <a:avLst/>
          <a:gdLst/>
          <a:ahLst/>
          <a:cxnLst/>
          <a:rect l="0" t="0" r="0" b="0"/>
          <a:pathLst>
            <a:path>
              <a:moveTo>
                <a:pt x="0" y="41795"/>
              </a:moveTo>
              <a:lnTo>
                <a:pt x="747020" y="41795"/>
              </a:lnTo>
            </a:path>
          </a:pathLst>
        </a:custGeom>
        <a:noFill/>
        <a:ln w="19050" cap="flat" cmpd="sng" algn="ctr">
          <a:solidFill>
            <a:schemeClr val="accent3">
              <a:lumMod val="50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977900">
            <a:lnSpc>
              <a:spcPct val="90000"/>
            </a:lnSpc>
            <a:spcBef>
              <a:spcPct val="0"/>
            </a:spcBef>
            <a:spcAft>
              <a:spcPct val="35000"/>
            </a:spcAft>
            <a:buNone/>
          </a:pPr>
          <a:endParaRPr lang="sr-Latn-RS" sz="2200" b="1" kern="1200" noProof="0" dirty="0">
            <a:effectLst>
              <a:outerShdw blurRad="38100" dist="38100" dir="2700000" algn="tl">
                <a:srgbClr val="000000">
                  <a:alpha val="43137"/>
                </a:srgbClr>
              </a:outerShdw>
            </a:effectLst>
          </a:endParaRPr>
        </a:p>
      </dsp:txBody>
      <dsp:txXfrm>
        <a:off x="6928609" y="449782"/>
        <a:ext cx="37351" cy="37351"/>
      </dsp:txXfrm>
    </dsp:sp>
    <dsp:sp modelId="{3C6B2C48-3092-4773-ACB2-D38B34F145FF}">
      <dsp:nvSpPr>
        <dsp:cNvPr id="0" name=""/>
        <dsp:cNvSpPr/>
      </dsp:nvSpPr>
      <dsp:spPr>
        <a:xfrm>
          <a:off x="7320795" y="1570"/>
          <a:ext cx="3990226" cy="933775"/>
        </a:xfrm>
        <a:prstGeom prst="roundRect">
          <a:avLst>
            <a:gd name="adj" fmla="val 10000"/>
          </a:avLst>
        </a:prstGeom>
        <a:solidFill>
          <a:srgbClr val="5CEE74">
            <a:lumMod val="50000"/>
          </a:srgb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sr-Latn-RS" sz="2200" b="1" kern="1200" noProof="0" dirty="0">
              <a:solidFill>
                <a:prstClr val="white"/>
              </a:solidFill>
              <a:effectLst>
                <a:outerShdw blurRad="38100" dist="38100" dir="2700000" algn="tl">
                  <a:srgbClr val="000000">
                    <a:alpha val="43137"/>
                  </a:srgbClr>
                </a:outerShdw>
              </a:effectLst>
              <a:latin typeface="Aptos" panose="02110004020202020204"/>
              <a:ea typeface="+mn-ea"/>
              <a:cs typeface="+mn-cs"/>
            </a:rPr>
            <a:t>Jačamo u veri i obilujemo u zahvaljivanju (Kol. 2,7).</a:t>
          </a:r>
        </a:p>
      </dsp:txBody>
      <dsp:txXfrm>
        <a:off x="7348144" y="28919"/>
        <a:ext cx="3935528" cy="879077"/>
      </dsp:txXfrm>
    </dsp:sp>
    <dsp:sp modelId="{80EEE3D0-C2C4-40CE-9E73-DCDA5330CD5E}">
      <dsp:nvSpPr>
        <dsp:cNvPr id="0" name=""/>
        <dsp:cNvSpPr/>
      </dsp:nvSpPr>
      <dsp:spPr>
        <a:xfrm rot="2142401">
          <a:off x="1900061" y="1232043"/>
          <a:ext cx="919957" cy="83590"/>
        </a:xfrm>
        <a:custGeom>
          <a:avLst/>
          <a:gdLst/>
          <a:ahLst/>
          <a:cxnLst/>
          <a:rect l="0" t="0" r="0" b="0"/>
          <a:pathLst>
            <a:path>
              <a:moveTo>
                <a:pt x="0" y="41795"/>
              </a:moveTo>
              <a:lnTo>
                <a:pt x="919957" y="41795"/>
              </a:lnTo>
            </a:path>
          </a:pathLst>
        </a:custGeom>
        <a:noFill/>
        <a:ln w="19050" cap="flat" cmpd="sng" algn="ctr">
          <a:solidFill>
            <a:schemeClr val="accent5">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977900">
            <a:lnSpc>
              <a:spcPct val="90000"/>
            </a:lnSpc>
            <a:spcBef>
              <a:spcPct val="0"/>
            </a:spcBef>
            <a:spcAft>
              <a:spcPct val="35000"/>
            </a:spcAft>
            <a:buNone/>
          </a:pPr>
          <a:endParaRPr lang="sr-Latn-RS" sz="2200" b="1" kern="1200" noProof="0" dirty="0">
            <a:effectLst>
              <a:outerShdw blurRad="38100" dist="38100" dir="2700000" algn="tl">
                <a:srgbClr val="000000">
                  <a:alpha val="43137"/>
                </a:srgbClr>
              </a:outerShdw>
            </a:effectLst>
          </a:endParaRPr>
        </a:p>
      </dsp:txBody>
      <dsp:txXfrm>
        <a:off x="2337041" y="1250839"/>
        <a:ext cx="45997" cy="45997"/>
      </dsp:txXfrm>
    </dsp:sp>
    <dsp:sp modelId="{DD8FD213-494A-48EE-8B01-6F55637C1A93}">
      <dsp:nvSpPr>
        <dsp:cNvPr id="0" name=""/>
        <dsp:cNvSpPr/>
      </dsp:nvSpPr>
      <dsp:spPr>
        <a:xfrm>
          <a:off x="2733550" y="1075411"/>
          <a:ext cx="3840224" cy="933775"/>
        </a:xfrm>
        <a:prstGeom prst="roundRect">
          <a:avLst>
            <a:gd name="adj" fmla="val 10000"/>
          </a:avLst>
        </a:prstGeom>
        <a:solidFill>
          <a:schemeClr val="accent2">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977900">
            <a:lnSpc>
              <a:spcPct val="90000"/>
            </a:lnSpc>
            <a:spcBef>
              <a:spcPct val="0"/>
            </a:spcBef>
            <a:spcAft>
              <a:spcPct val="35000"/>
            </a:spcAft>
            <a:buNone/>
          </a:pPr>
          <a:r>
            <a:rPr lang="sr-Latn-RS" sz="2200" b="1" kern="1200" noProof="0" dirty="0">
              <a:effectLst>
                <a:outerShdw blurRad="38100" dist="38100" dir="2700000" algn="tl">
                  <a:srgbClr val="000000">
                    <a:alpha val="43137"/>
                  </a:srgbClr>
                </a:outerShdw>
              </a:effectLst>
            </a:rPr>
            <a:t>Prema filozofijama i praznim </a:t>
          </a:r>
          <a:r>
            <a:rPr lang="en-US" sz="2200" b="1" kern="1200" noProof="0" dirty="0" err="1">
              <a:effectLst>
                <a:outerShdw blurRad="38100" dist="38100" dir="2700000" algn="tl">
                  <a:srgbClr val="000000">
                    <a:alpha val="43137"/>
                  </a:srgbClr>
                </a:outerShdw>
              </a:effectLst>
            </a:rPr>
            <a:t>pri</a:t>
          </a:r>
          <a:r>
            <a:rPr lang="sr-Latn-RS" sz="2200" b="1" kern="1200" noProof="0" dirty="0">
              <a:effectLst>
                <a:outerShdw blurRad="38100" dist="38100" dir="2700000" algn="tl">
                  <a:srgbClr val="000000">
                    <a:alpha val="43137"/>
                  </a:srgbClr>
                </a:outerShdw>
              </a:effectLst>
            </a:rPr>
            <a:t>č</a:t>
          </a:r>
          <a:r>
            <a:rPr lang="en-US" sz="2200" b="1" kern="1200" noProof="0" dirty="0">
              <a:effectLst>
                <a:outerShdw blurRad="38100" dist="38100" dir="2700000" algn="tl">
                  <a:srgbClr val="000000">
                    <a:alpha val="43137"/>
                  </a:srgbClr>
                </a:outerShdw>
              </a:effectLst>
            </a:rPr>
            <a:t>ama</a:t>
          </a:r>
          <a:r>
            <a:rPr lang="sr-Latn-RS" sz="2200" b="1" kern="1200" noProof="0" dirty="0">
              <a:effectLst>
                <a:outerShdw blurRad="38100" dist="38100" dir="2700000" algn="tl">
                  <a:srgbClr val="000000">
                    <a:alpha val="43137"/>
                  </a:srgbClr>
                </a:outerShdw>
              </a:effectLst>
            </a:rPr>
            <a:t>, prema tradicijama ljudi.</a:t>
          </a:r>
        </a:p>
      </dsp:txBody>
      <dsp:txXfrm>
        <a:off x="2760899" y="1102760"/>
        <a:ext cx="3785526" cy="879077"/>
      </dsp:txXfrm>
    </dsp:sp>
    <dsp:sp modelId="{BA0379AC-B5CE-4DE2-9563-54FF42A75FD8}">
      <dsp:nvSpPr>
        <dsp:cNvPr id="0" name=""/>
        <dsp:cNvSpPr/>
      </dsp:nvSpPr>
      <dsp:spPr>
        <a:xfrm>
          <a:off x="6573775" y="1500504"/>
          <a:ext cx="747020" cy="83590"/>
        </a:xfrm>
        <a:custGeom>
          <a:avLst/>
          <a:gdLst/>
          <a:ahLst/>
          <a:cxnLst/>
          <a:rect l="0" t="0" r="0" b="0"/>
          <a:pathLst>
            <a:path>
              <a:moveTo>
                <a:pt x="0" y="41795"/>
              </a:moveTo>
              <a:lnTo>
                <a:pt x="747020" y="41795"/>
              </a:lnTo>
            </a:path>
          </a:pathLst>
        </a:custGeom>
        <a:noFill/>
        <a:ln w="19050" cap="flat" cmpd="sng" algn="ctr">
          <a:solidFill>
            <a:schemeClr val="accent6">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977900">
            <a:lnSpc>
              <a:spcPct val="90000"/>
            </a:lnSpc>
            <a:spcBef>
              <a:spcPct val="0"/>
            </a:spcBef>
            <a:spcAft>
              <a:spcPct val="35000"/>
            </a:spcAft>
            <a:buNone/>
          </a:pPr>
          <a:endParaRPr lang="sr-Latn-RS" sz="2200" b="1" kern="1200" noProof="0" dirty="0">
            <a:effectLst>
              <a:outerShdw blurRad="38100" dist="38100" dir="2700000" algn="tl">
                <a:srgbClr val="000000">
                  <a:alpha val="43137"/>
                </a:srgbClr>
              </a:outerShdw>
            </a:effectLst>
          </a:endParaRPr>
        </a:p>
      </dsp:txBody>
      <dsp:txXfrm>
        <a:off x="6928609" y="1523623"/>
        <a:ext cx="37351" cy="37351"/>
      </dsp:txXfrm>
    </dsp:sp>
    <dsp:sp modelId="{5EF5C1E4-06C3-494E-AC3C-15D7B9D016A6}">
      <dsp:nvSpPr>
        <dsp:cNvPr id="0" name=""/>
        <dsp:cNvSpPr/>
      </dsp:nvSpPr>
      <dsp:spPr>
        <a:xfrm>
          <a:off x="7320795" y="1075411"/>
          <a:ext cx="3990226" cy="933775"/>
        </a:xfrm>
        <a:prstGeom prst="roundRect">
          <a:avLst>
            <a:gd name="adj" fmla="val 10000"/>
          </a:avLst>
        </a:prstGeom>
        <a:solidFill>
          <a:schemeClr val="accent2">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sr-Latn-RS" sz="2200" b="1" kern="1200" noProof="0" dirty="0">
              <a:effectLst>
                <a:outerShdw blurRad="38100" dist="38100" dir="2700000" algn="tl">
                  <a:srgbClr val="000000">
                    <a:alpha val="43137"/>
                  </a:srgbClr>
                </a:outerShdw>
              </a:effectLst>
            </a:rPr>
            <a:t>Prevareni smo, osuđeni i lišeni svoje nagrade </a:t>
          </a:r>
          <a:br>
            <a:rPr lang="sr-Latn-RS" sz="2200" b="1" kern="1200" noProof="0" dirty="0">
              <a:effectLst>
                <a:outerShdw blurRad="38100" dist="38100" dir="2700000" algn="tl">
                  <a:srgbClr val="000000">
                    <a:alpha val="43137"/>
                  </a:srgbClr>
                </a:outerShdw>
              </a:effectLst>
            </a:rPr>
          </a:br>
          <a:r>
            <a:rPr lang="sr-Latn-RS" sz="2200" b="1" kern="1200" noProof="0" dirty="0">
              <a:effectLst>
                <a:outerShdw blurRad="38100" dist="38100" dir="2700000" algn="tl">
                  <a:srgbClr val="000000">
                    <a:alpha val="43137"/>
                  </a:srgbClr>
                </a:outerShdw>
              </a:effectLst>
            </a:rPr>
            <a:t>(Kol. 2,8.16.18).</a:t>
          </a:r>
        </a:p>
      </dsp:txBody>
      <dsp:txXfrm>
        <a:off x="7348144" y="1102760"/>
        <a:ext cx="3935528" cy="87907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2F0043-86EB-4077-8019-74B6E61C50F6}">
      <dsp:nvSpPr>
        <dsp:cNvPr id="0" name=""/>
        <dsp:cNvSpPr/>
      </dsp:nvSpPr>
      <dsp:spPr>
        <a:xfrm rot="16200000">
          <a:off x="575068" y="-573956"/>
          <a:ext cx="1743672" cy="2891584"/>
        </a:xfrm>
        <a:prstGeom prst="flowChartManualOperation">
          <a:avLst/>
        </a:prstGeom>
        <a:solidFill>
          <a:schemeClr val="accent4">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9700" tIns="0" rIns="139700" bIns="0" numCol="1" spcCol="1270" anchor="ctr" anchorCtr="0">
          <a:noAutofit/>
        </a:bodyPr>
        <a:lstStyle/>
        <a:p>
          <a:pPr marL="0" lvl="0" indent="0" algn="ctr" defTabSz="977900">
            <a:lnSpc>
              <a:spcPct val="90000"/>
            </a:lnSpc>
            <a:spcBef>
              <a:spcPct val="0"/>
            </a:spcBef>
            <a:spcAft>
              <a:spcPct val="35000"/>
            </a:spcAft>
            <a:buNone/>
          </a:pPr>
          <a:r>
            <a:rPr lang="sr-Latn-RS" sz="2200" b="1" kern="1200" noProof="0" dirty="0"/>
            <a:t>Dao nam je život, oprostivši nam grijehe (Kol. 2,13).</a:t>
          </a:r>
        </a:p>
      </dsp:txBody>
      <dsp:txXfrm rot="5400000">
        <a:off x="1112" y="348734"/>
        <a:ext cx="2891584" cy="1046204"/>
      </dsp:txXfrm>
    </dsp:sp>
    <dsp:sp modelId="{B885D748-65CB-4770-8E25-553E448535E9}">
      <dsp:nvSpPr>
        <dsp:cNvPr id="0" name=""/>
        <dsp:cNvSpPr/>
      </dsp:nvSpPr>
      <dsp:spPr>
        <a:xfrm rot="16200000">
          <a:off x="3683520" y="-573956"/>
          <a:ext cx="1743672" cy="2891584"/>
        </a:xfrm>
        <a:prstGeom prst="flowChartManualOperation">
          <a:avLst/>
        </a:prstGeom>
        <a:solidFill>
          <a:schemeClr val="accent2">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9700" tIns="0" rIns="139700" bIns="0" numCol="1" spcCol="1270" anchor="ctr" anchorCtr="0">
          <a:noAutofit/>
        </a:bodyPr>
        <a:lstStyle/>
        <a:p>
          <a:pPr marL="0" lvl="0" indent="0" algn="ctr" defTabSz="977900">
            <a:lnSpc>
              <a:spcPts val="2300"/>
            </a:lnSpc>
            <a:spcBef>
              <a:spcPct val="0"/>
            </a:spcBef>
            <a:spcAft>
              <a:spcPct val="35000"/>
            </a:spcAft>
            <a:buNone/>
          </a:pPr>
          <a:r>
            <a:rPr lang="sr-Latn-RS" sz="2200" b="1" kern="1200" noProof="0" dirty="0">
              <a:solidFill>
                <a:schemeClr val="bg1"/>
              </a:solidFill>
            </a:rPr>
            <a:t>Ukinuo je ceremoni- jalni zakon i njegove propise koji su bili protiv nas (Kol. 2,14)</a:t>
          </a:r>
        </a:p>
      </dsp:txBody>
      <dsp:txXfrm rot="5400000">
        <a:off x="3109564" y="348734"/>
        <a:ext cx="2891584" cy="1046204"/>
      </dsp:txXfrm>
    </dsp:sp>
    <dsp:sp modelId="{166E1F6B-A796-46A3-907A-6DDF004D0C02}">
      <dsp:nvSpPr>
        <dsp:cNvPr id="0" name=""/>
        <dsp:cNvSpPr/>
      </dsp:nvSpPr>
      <dsp:spPr>
        <a:xfrm rot="16200000">
          <a:off x="6791973" y="-573956"/>
          <a:ext cx="1743672" cy="2891584"/>
        </a:xfrm>
        <a:prstGeom prst="flowChartManualOperation">
          <a:avLst/>
        </a:prstGeom>
        <a:solidFill>
          <a:schemeClr val="accent6">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9700" tIns="0" rIns="139700" bIns="0" numCol="1" spcCol="1270" anchor="ctr" anchorCtr="0">
          <a:noAutofit/>
        </a:bodyPr>
        <a:lstStyle/>
        <a:p>
          <a:pPr marL="0" lvl="0" indent="0" algn="ctr" defTabSz="977900">
            <a:lnSpc>
              <a:spcPct val="90000"/>
            </a:lnSpc>
            <a:spcBef>
              <a:spcPct val="0"/>
            </a:spcBef>
            <a:spcAft>
              <a:spcPct val="35000"/>
            </a:spcAft>
            <a:buNone/>
          </a:pPr>
          <a:r>
            <a:rPr lang="sr-Latn-RS" sz="2200" b="1" kern="1200" noProof="0" dirty="0">
              <a:solidFill>
                <a:schemeClr val="bg1"/>
              </a:solidFill>
            </a:rPr>
            <a:t>Pobjedio je Poglavarstva i Vlasti zla (Kol. 2,15).</a:t>
          </a:r>
        </a:p>
      </dsp:txBody>
      <dsp:txXfrm rot="5400000">
        <a:off x="6218017" y="348734"/>
        <a:ext cx="2891584" cy="104620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7C4512-5B05-4392-9856-13263D1B9FCF}">
      <dsp:nvSpPr>
        <dsp:cNvPr id="0" name=""/>
        <dsp:cNvSpPr/>
      </dsp:nvSpPr>
      <dsp:spPr>
        <a:xfrm>
          <a:off x="17749" y="4752"/>
          <a:ext cx="2197847" cy="1546463"/>
        </a:xfrm>
        <a:prstGeom prst="roundRect">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57150" prstMaterial="metal">
          <a:bevelT w="88900" h="203200"/>
          <a:bevelB w="165100" h="254000"/>
          <a:contourClr>
            <a:srgbClr val="C00000"/>
          </a:contourClr>
        </a:sp3d>
      </dsp:spPr>
      <dsp:style>
        <a:lnRef idx="0">
          <a:scrgbClr r="0" g="0" b="0"/>
        </a:lnRef>
        <a:fillRef idx="1">
          <a:scrgbClr r="0" g="0" b="0"/>
        </a:fillRef>
        <a:effectRef idx="2">
          <a:scrgbClr r="0" g="0" b="0"/>
        </a:effectRef>
        <a:fontRef idx="minor">
          <a:schemeClr val="lt1"/>
        </a:fontRef>
      </dsp:style>
    </dsp:sp>
    <dsp:sp modelId="{1DA7566C-F914-42F6-B052-567CF5AC7033}">
      <dsp:nvSpPr>
        <dsp:cNvPr id="0" name=""/>
        <dsp:cNvSpPr/>
      </dsp:nvSpPr>
      <dsp:spPr>
        <a:xfrm>
          <a:off x="511208" y="1195149"/>
          <a:ext cx="1210928" cy="449254"/>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49352" tIns="149352" rIns="149352" bIns="0" numCol="1" spcCol="1270" anchor="t" anchorCtr="0">
          <a:noAutofit/>
        </a:bodyPr>
        <a:lstStyle/>
        <a:p>
          <a:pPr marL="0" lvl="0" indent="0" algn="ctr" defTabSz="933450">
            <a:lnSpc>
              <a:spcPct val="90000"/>
            </a:lnSpc>
            <a:spcBef>
              <a:spcPct val="0"/>
            </a:spcBef>
            <a:spcAft>
              <a:spcPct val="35000"/>
            </a:spcAft>
            <a:buNone/>
          </a:pPr>
          <a:endParaRPr lang="sr-Latn-RS" sz="2100" kern="1200" noProof="0" dirty="0"/>
        </a:p>
      </dsp:txBody>
      <dsp:txXfrm>
        <a:off x="511208" y="1195149"/>
        <a:ext cx="1210928" cy="449254"/>
      </dsp:txXfrm>
    </dsp:sp>
    <dsp:sp modelId="{7945FD5E-A701-4874-A001-AF82D587FC51}">
      <dsp:nvSpPr>
        <dsp:cNvPr id="0" name=""/>
        <dsp:cNvSpPr/>
      </dsp:nvSpPr>
      <dsp:spPr>
        <a:xfrm>
          <a:off x="2336740" y="4752"/>
          <a:ext cx="2197847" cy="1546463"/>
        </a:xfrm>
        <a:prstGeom prst="roundRect">
          <a:avLst/>
        </a:prstGeom>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57150" prstMaterial="metal">
          <a:bevelT w="88900" h="203200"/>
          <a:bevelB w="165100" h="254000"/>
          <a:contourClr>
            <a:srgbClr val="FF00FF"/>
          </a:contourClr>
        </a:sp3d>
      </dsp:spPr>
      <dsp:style>
        <a:lnRef idx="0">
          <a:scrgbClr r="0" g="0" b="0"/>
        </a:lnRef>
        <a:fillRef idx="1">
          <a:scrgbClr r="0" g="0" b="0"/>
        </a:fillRef>
        <a:effectRef idx="2">
          <a:scrgbClr r="0" g="0" b="0"/>
        </a:effectRef>
        <a:fontRef idx="minor">
          <a:schemeClr val="lt1"/>
        </a:fontRef>
      </dsp:style>
    </dsp:sp>
    <dsp:sp modelId="{784E4417-8847-484C-A826-DB47253FBB59}">
      <dsp:nvSpPr>
        <dsp:cNvPr id="0" name=""/>
        <dsp:cNvSpPr/>
      </dsp:nvSpPr>
      <dsp:spPr>
        <a:xfrm>
          <a:off x="2830199" y="1195149"/>
          <a:ext cx="1210928" cy="449254"/>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49352" tIns="149352" rIns="149352" bIns="0" numCol="1" spcCol="1270" anchor="t" anchorCtr="0">
          <a:noAutofit/>
        </a:bodyPr>
        <a:lstStyle/>
        <a:p>
          <a:pPr marL="0" lvl="0" indent="0" algn="ctr" defTabSz="933450">
            <a:lnSpc>
              <a:spcPct val="90000"/>
            </a:lnSpc>
            <a:spcBef>
              <a:spcPct val="0"/>
            </a:spcBef>
            <a:spcAft>
              <a:spcPct val="35000"/>
            </a:spcAft>
            <a:buNone/>
          </a:pPr>
          <a:endParaRPr lang="sr-Latn-RS" sz="2100" kern="1200" noProof="0" dirty="0"/>
        </a:p>
      </dsp:txBody>
      <dsp:txXfrm>
        <a:off x="2830199" y="1195149"/>
        <a:ext cx="1210928" cy="449254"/>
      </dsp:txXfrm>
    </dsp:sp>
    <dsp:sp modelId="{0314DC3B-4182-4D8F-9228-D9A043E34B38}">
      <dsp:nvSpPr>
        <dsp:cNvPr id="0" name=""/>
        <dsp:cNvSpPr/>
      </dsp:nvSpPr>
      <dsp:spPr>
        <a:xfrm>
          <a:off x="17749" y="1765496"/>
          <a:ext cx="2197847" cy="1546463"/>
        </a:xfrm>
        <a:prstGeom prst="roundRect">
          <a:avLst/>
        </a:prstGeom>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57150" prstMaterial="metal">
          <a:bevelT w="88900" h="203200"/>
          <a:bevelB w="165100" h="254000"/>
          <a:contourClr>
            <a:schemeClr val="accent3">
              <a:lumMod val="50000"/>
            </a:schemeClr>
          </a:contourClr>
        </a:sp3d>
      </dsp:spPr>
      <dsp:style>
        <a:lnRef idx="0">
          <a:scrgbClr r="0" g="0" b="0"/>
        </a:lnRef>
        <a:fillRef idx="1">
          <a:scrgbClr r="0" g="0" b="0"/>
        </a:fillRef>
        <a:effectRef idx="2">
          <a:scrgbClr r="0" g="0" b="0"/>
        </a:effectRef>
        <a:fontRef idx="minor">
          <a:schemeClr val="lt1"/>
        </a:fontRef>
      </dsp:style>
    </dsp:sp>
    <dsp:sp modelId="{F5762A0A-B850-46A4-8C6A-F11C94C20F7A}">
      <dsp:nvSpPr>
        <dsp:cNvPr id="0" name=""/>
        <dsp:cNvSpPr/>
      </dsp:nvSpPr>
      <dsp:spPr>
        <a:xfrm>
          <a:off x="511208" y="2955893"/>
          <a:ext cx="1210928" cy="449254"/>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49352" tIns="149352" rIns="149352" bIns="0" numCol="1" spcCol="1270" anchor="t" anchorCtr="0">
          <a:noAutofit/>
        </a:bodyPr>
        <a:lstStyle/>
        <a:p>
          <a:pPr marL="0" lvl="0" indent="0" algn="ctr" defTabSz="933450">
            <a:lnSpc>
              <a:spcPct val="90000"/>
            </a:lnSpc>
            <a:spcBef>
              <a:spcPct val="0"/>
            </a:spcBef>
            <a:spcAft>
              <a:spcPct val="35000"/>
            </a:spcAft>
            <a:buNone/>
          </a:pPr>
          <a:endParaRPr lang="sr-Latn-RS" sz="2100" kern="1200" noProof="0" dirty="0"/>
        </a:p>
      </dsp:txBody>
      <dsp:txXfrm>
        <a:off x="511208" y="2955893"/>
        <a:ext cx="1210928" cy="449254"/>
      </dsp:txXfrm>
    </dsp:sp>
    <dsp:sp modelId="{CE230A01-0AEF-45BC-945D-0D58533582D2}">
      <dsp:nvSpPr>
        <dsp:cNvPr id="0" name=""/>
        <dsp:cNvSpPr/>
      </dsp:nvSpPr>
      <dsp:spPr>
        <a:xfrm>
          <a:off x="2336740" y="1765496"/>
          <a:ext cx="2197847" cy="1546463"/>
        </a:xfrm>
        <a:prstGeom prst="roundRect">
          <a:avLst/>
        </a:prstGeom>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57150" prstMaterial="metal">
          <a:bevelT w="88900" h="203200"/>
          <a:bevelB w="165100" h="254000"/>
          <a:contourClr>
            <a:schemeClr val="accent1"/>
          </a:contourClr>
        </a:sp3d>
      </dsp:spPr>
      <dsp:style>
        <a:lnRef idx="0">
          <a:scrgbClr r="0" g="0" b="0"/>
        </a:lnRef>
        <a:fillRef idx="1">
          <a:scrgbClr r="0" g="0" b="0"/>
        </a:fillRef>
        <a:effectRef idx="2">
          <a:scrgbClr r="0" g="0" b="0"/>
        </a:effectRef>
        <a:fontRef idx="minor">
          <a:schemeClr val="lt1"/>
        </a:fontRef>
      </dsp:style>
    </dsp:sp>
    <dsp:sp modelId="{8F84201A-3AA1-4FBE-88C9-BF3C30473CEE}">
      <dsp:nvSpPr>
        <dsp:cNvPr id="0" name=""/>
        <dsp:cNvSpPr/>
      </dsp:nvSpPr>
      <dsp:spPr>
        <a:xfrm>
          <a:off x="2830199" y="2955893"/>
          <a:ext cx="1210928" cy="449254"/>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49352" tIns="149352" rIns="149352" bIns="0" numCol="1" spcCol="1270" anchor="t" anchorCtr="0">
          <a:noAutofit/>
        </a:bodyPr>
        <a:lstStyle/>
        <a:p>
          <a:pPr marL="0" lvl="0" indent="0" algn="ctr" defTabSz="933450">
            <a:lnSpc>
              <a:spcPct val="90000"/>
            </a:lnSpc>
            <a:spcBef>
              <a:spcPct val="0"/>
            </a:spcBef>
            <a:spcAft>
              <a:spcPct val="35000"/>
            </a:spcAft>
            <a:buNone/>
          </a:pPr>
          <a:endParaRPr lang="sr-Latn-RS" sz="2100" kern="1200" noProof="0" dirty="0"/>
        </a:p>
      </dsp:txBody>
      <dsp:txXfrm>
        <a:off x="2830199" y="2955893"/>
        <a:ext cx="1210928" cy="449254"/>
      </dsp:txXfrm>
    </dsp:sp>
    <dsp:sp modelId="{B556CF4F-B2BC-4E79-A0BA-004145EDB459}">
      <dsp:nvSpPr>
        <dsp:cNvPr id="0" name=""/>
        <dsp:cNvSpPr/>
      </dsp:nvSpPr>
      <dsp:spPr>
        <a:xfrm>
          <a:off x="17749" y="3526240"/>
          <a:ext cx="2197847" cy="1546463"/>
        </a:xfrm>
        <a:prstGeom prst="roundRect">
          <a:avLst/>
        </a:prstGeom>
        <a:blipFill rotWithShape="1">
          <a:blip xmlns:r="http://schemas.openxmlformats.org/officeDocument/2006/relationships" r:embed="rId5" cstate="hqprint">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57150" prstMaterial="metal">
          <a:bevelT w="88900" h="203200"/>
          <a:bevelB w="165100" h="254000"/>
          <a:contourClr>
            <a:schemeClr val="accent5"/>
          </a:contourClr>
        </a:sp3d>
      </dsp:spPr>
      <dsp:style>
        <a:lnRef idx="0">
          <a:scrgbClr r="0" g="0" b="0"/>
        </a:lnRef>
        <a:fillRef idx="1">
          <a:scrgbClr r="0" g="0" b="0"/>
        </a:fillRef>
        <a:effectRef idx="2">
          <a:scrgbClr r="0" g="0" b="0"/>
        </a:effectRef>
        <a:fontRef idx="minor">
          <a:schemeClr val="lt1"/>
        </a:fontRef>
      </dsp:style>
    </dsp:sp>
    <dsp:sp modelId="{3C199F49-73B1-4136-A8CA-354853E7105B}">
      <dsp:nvSpPr>
        <dsp:cNvPr id="0" name=""/>
        <dsp:cNvSpPr/>
      </dsp:nvSpPr>
      <dsp:spPr>
        <a:xfrm>
          <a:off x="511208" y="4716637"/>
          <a:ext cx="1210928" cy="449254"/>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49352" tIns="149352" rIns="149352" bIns="0" numCol="1" spcCol="1270" anchor="t" anchorCtr="0">
          <a:noAutofit/>
        </a:bodyPr>
        <a:lstStyle/>
        <a:p>
          <a:pPr marL="0" lvl="0" indent="0" algn="ctr" defTabSz="933450">
            <a:lnSpc>
              <a:spcPct val="90000"/>
            </a:lnSpc>
            <a:spcBef>
              <a:spcPct val="0"/>
            </a:spcBef>
            <a:spcAft>
              <a:spcPct val="35000"/>
            </a:spcAft>
            <a:buNone/>
          </a:pPr>
          <a:endParaRPr lang="sr-Latn-RS" sz="2100" kern="1200" noProof="0" dirty="0"/>
        </a:p>
      </dsp:txBody>
      <dsp:txXfrm>
        <a:off x="511208" y="4716637"/>
        <a:ext cx="1210928" cy="449254"/>
      </dsp:txXfrm>
    </dsp:sp>
    <dsp:sp modelId="{FAFB0B8A-437E-49E7-9016-32FEFB2FD855}">
      <dsp:nvSpPr>
        <dsp:cNvPr id="0" name=""/>
        <dsp:cNvSpPr/>
      </dsp:nvSpPr>
      <dsp:spPr>
        <a:xfrm>
          <a:off x="2336740" y="3526240"/>
          <a:ext cx="2197847" cy="1546463"/>
        </a:xfrm>
        <a:prstGeom prst="roundRect">
          <a:avLst/>
        </a:prstGeom>
        <a:blipFill dpi="0"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57150" prstMaterial="metal">
          <a:bevelT w="88900" h="203200"/>
          <a:bevelB w="165100" h="254000"/>
          <a:contourClr>
            <a:srgbClr val="002060"/>
          </a:contourClr>
        </a:sp3d>
      </dsp:spPr>
      <dsp:style>
        <a:lnRef idx="0">
          <a:scrgbClr r="0" g="0" b="0"/>
        </a:lnRef>
        <a:fillRef idx="1">
          <a:scrgbClr r="0" g="0" b="0"/>
        </a:fillRef>
        <a:effectRef idx="2">
          <a:scrgbClr r="0" g="0" b="0"/>
        </a:effectRef>
        <a:fontRef idx="minor">
          <a:schemeClr val="lt1"/>
        </a:fontRef>
      </dsp:style>
    </dsp:sp>
    <dsp:sp modelId="{BE5306B1-71E2-40C8-8F78-F283EB6ED64D}">
      <dsp:nvSpPr>
        <dsp:cNvPr id="0" name=""/>
        <dsp:cNvSpPr/>
      </dsp:nvSpPr>
      <dsp:spPr>
        <a:xfrm>
          <a:off x="2830199" y="4716637"/>
          <a:ext cx="1210928" cy="449254"/>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49352" tIns="149352" rIns="149352" bIns="0" numCol="1" spcCol="1270" anchor="t" anchorCtr="0">
          <a:noAutofit/>
        </a:bodyPr>
        <a:lstStyle/>
        <a:p>
          <a:pPr marL="0" lvl="0" indent="0" algn="ctr" defTabSz="933450">
            <a:lnSpc>
              <a:spcPct val="90000"/>
            </a:lnSpc>
            <a:spcBef>
              <a:spcPct val="0"/>
            </a:spcBef>
            <a:spcAft>
              <a:spcPct val="35000"/>
            </a:spcAft>
            <a:buNone/>
          </a:pPr>
          <a:endParaRPr lang="sr-Latn-RS" sz="2100" kern="1200" noProof="0" dirty="0"/>
        </a:p>
      </dsp:txBody>
      <dsp:txXfrm>
        <a:off x="2830199" y="4716637"/>
        <a:ext cx="1210928" cy="44925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BDCA06-0AB5-46DA-A314-5C045ADF5226}" type="datetimeFigureOut">
              <a:rPr lang="es-ES" smtClean="0"/>
              <a:t>31/01/2026</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E30B9F-AD79-4536-9556-0A271416F0CB}" type="slidenum">
              <a:rPr lang="es-ES" smtClean="0"/>
              <a:t>‹Nº›</a:t>
            </a:fld>
            <a:endParaRPr lang="es-ES"/>
          </a:p>
        </p:txBody>
      </p:sp>
    </p:spTree>
    <p:extLst>
      <p:ext uri="{BB962C8B-B14F-4D97-AF65-F5344CB8AC3E}">
        <p14:creationId xmlns:p14="http://schemas.microsoft.com/office/powerpoint/2010/main" val="42648236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DF4A1FB6-6376-3354-E48E-09F318C85EF1}"/>
              </a:ext>
            </a:extLst>
          </p:cNvPr>
          <p:cNvSpPr>
            <a:spLocks noGrp="1"/>
          </p:cNvSpPr>
          <p:nvPr>
            <p:ph type="body" idx="1"/>
          </p:nvPr>
        </p:nvSpPr>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FE925FF6-22C7-4322-ACD3-DD0AC5CF51FE}"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
        <p:nvSpPr>
          <p:cNvPr id="32771" name="Rectangle 2"/>
          <p:cNvSpPr>
            <a:spLocks noGrp="1" noRot="1" noChangeAspect="1" noChangeArrowheads="1" noTextEdit="1"/>
          </p:cNvSpPr>
          <p:nvPr>
            <p:ph type="sldImg"/>
          </p:nvPr>
        </p:nvSpPr>
        <p:spPr>
          <a:ln/>
        </p:spPr>
        <p:txBody>
          <a:bodyPr/>
          <a:lstStyle/>
          <a:p>
            <a:endParaRPr lang="en-US"/>
          </a:p>
        </p:txBody>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28290880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22A417-993D-3CE1-2B2D-FC28CD82B6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252D42-5755-5985-5FDE-4614B876EF80}"/>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9A75AC57-B1F3-3197-5F6A-4DEDCD5213E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1340BE7-5D32-1F92-8A05-7D3AA1FA1C6F}"/>
              </a:ext>
            </a:extLst>
          </p:cNvPr>
          <p:cNvSpPr>
            <a:spLocks noGrp="1"/>
          </p:cNvSpPr>
          <p:nvPr>
            <p:ph type="sldNum" sz="quarter" idx="10"/>
          </p:nvPr>
        </p:nvSpPr>
        <p:spPr/>
        <p:txBody>
          <a:bodyPr/>
          <a:lstStyle/>
          <a:p>
            <a:pPr marL="0" marR="0" lvl="0" indent="0" algn="r" defTabSz="471145" rtl="0" eaLnBrk="1" fontAlgn="auto" latinLnBrk="0" hangingPunct="1">
              <a:lnSpc>
                <a:spcPct val="100000"/>
              </a:lnSpc>
              <a:spcBef>
                <a:spcPts val="0"/>
              </a:spcBef>
              <a:spcAft>
                <a:spcPts val="0"/>
              </a:spcAft>
              <a:buClrTx/>
              <a:buSzTx/>
              <a:buFontTx/>
              <a:buNone/>
              <a:tabLst/>
              <a:defRPr/>
            </a:pPr>
            <a:fld id="{E8CE834C-7734-4704-8BA5-4110D759F9C9}"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71145"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082727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C9E30B9F-AD79-4536-9556-0A271416F0CB}" type="slidenum">
              <a:rPr lang="es-ES" smtClean="0"/>
              <a:t>9</a:t>
            </a:fld>
            <a:endParaRPr lang="es-ES"/>
          </a:p>
        </p:txBody>
      </p:sp>
    </p:spTree>
    <p:extLst>
      <p:ext uri="{BB962C8B-B14F-4D97-AF65-F5344CB8AC3E}">
        <p14:creationId xmlns:p14="http://schemas.microsoft.com/office/powerpoint/2010/main" val="2634538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E30B9F-AD79-4536-9556-0A271416F0CB}" type="slidenum">
              <a:rPr lang="es-ES" smtClean="0"/>
              <a:t>10</a:t>
            </a:fld>
            <a:endParaRPr lang="es-ES"/>
          </a:p>
        </p:txBody>
      </p:sp>
    </p:spTree>
    <p:extLst>
      <p:ext uri="{BB962C8B-B14F-4D97-AF65-F5344CB8AC3E}">
        <p14:creationId xmlns:p14="http://schemas.microsoft.com/office/powerpoint/2010/main" val="16668592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r-Latn-RS" dirty="0"/>
          </a:p>
        </p:txBody>
      </p:sp>
      <p:sp>
        <p:nvSpPr>
          <p:cNvPr id="4" name="Slide Number Placeholder 3"/>
          <p:cNvSpPr>
            <a:spLocks noGrp="1"/>
          </p:cNvSpPr>
          <p:nvPr>
            <p:ph type="sldNum" sz="quarter" idx="5"/>
          </p:nvPr>
        </p:nvSpPr>
        <p:spPr/>
        <p:txBody>
          <a:bodyPr/>
          <a:lstStyle/>
          <a:p>
            <a:fld id="{C9E30B9F-AD79-4536-9556-0A271416F0CB}" type="slidenum">
              <a:rPr lang="es-ES" smtClean="0"/>
              <a:t>12</a:t>
            </a:fld>
            <a:endParaRPr lang="es-ES"/>
          </a:p>
        </p:txBody>
      </p:sp>
    </p:spTree>
    <p:extLst>
      <p:ext uri="{BB962C8B-B14F-4D97-AF65-F5344CB8AC3E}">
        <p14:creationId xmlns:p14="http://schemas.microsoft.com/office/powerpoint/2010/main" val="13688260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71145" rtl="0" eaLnBrk="1" fontAlgn="auto" latinLnBrk="0" hangingPunct="1">
              <a:lnSpc>
                <a:spcPct val="100000"/>
              </a:lnSpc>
              <a:spcBef>
                <a:spcPts val="0"/>
              </a:spcBef>
              <a:spcAft>
                <a:spcPts val="0"/>
              </a:spcAft>
              <a:buClrTx/>
              <a:buSzTx/>
              <a:buFontTx/>
              <a:buNone/>
              <a:tabLst/>
              <a:defRPr/>
            </a:pPr>
            <a:fld id="{E8CE834C-7734-4704-8BA5-4110D759F9C9}"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71145"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702899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4B9BC82C-690D-42B1-DFCD-6DDA6BC0041E}"/>
              </a:ext>
            </a:extLst>
          </p:cNvPr>
          <p:cNvSpPr>
            <a:spLocks noGrp="1"/>
          </p:cNvSpPr>
          <p:nvPr>
            <p:ph type="body" idx="1"/>
          </p:nvPr>
        </p:nvSpPr>
        <p:spPr/>
        <p:txBody>
          <a:bodyPr/>
          <a:lstStyle/>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B328F5-E4A2-65B6-1C37-08DE5E48D475}"/>
            </a:ext>
          </a:extLst>
        </p:cNvPr>
        <p:cNvGrpSpPr/>
        <p:nvPr/>
      </p:nvGrpSpPr>
      <p:grpSpPr>
        <a:xfrm>
          <a:off x="0" y="0"/>
          <a:ext cx="0" cy="0"/>
          <a:chOff x="0" y="0"/>
          <a:chExt cx="0" cy="0"/>
        </a:xfrm>
      </p:grpSpPr>
    </p:spTree>
    <p:extLst>
      <p:ext uri="{BB962C8B-B14F-4D97-AF65-F5344CB8AC3E}">
        <p14:creationId xmlns:p14="http://schemas.microsoft.com/office/powerpoint/2010/main" val="39251274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33D005-73E7-91C2-CDC0-D220B4391AFD}"/>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268F5B62-6AD4-2BA8-CA2E-8E348024DC5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994553E1-77F8-536E-B4C3-41576A1B51BB}"/>
              </a:ext>
            </a:extLst>
          </p:cNvPr>
          <p:cNvSpPr>
            <a:spLocks noGrp="1"/>
          </p:cNvSpPr>
          <p:nvPr>
            <p:ph type="dt" sz="half" idx="10"/>
          </p:nvPr>
        </p:nvSpPr>
        <p:spPr/>
        <p:txBody>
          <a:bodyPr/>
          <a:lstStyle/>
          <a:p>
            <a:fld id="{D665BCF4-E26C-4559-9203-4F0593D441E9}" type="datetimeFigureOut">
              <a:rPr lang="es-ES" smtClean="0"/>
              <a:t>31/01/2026</a:t>
            </a:fld>
            <a:endParaRPr lang="es-ES"/>
          </a:p>
        </p:txBody>
      </p:sp>
      <p:sp>
        <p:nvSpPr>
          <p:cNvPr id="5" name="Marcador de pie de página 4">
            <a:extLst>
              <a:ext uri="{FF2B5EF4-FFF2-40B4-BE49-F238E27FC236}">
                <a16:creationId xmlns:a16="http://schemas.microsoft.com/office/drawing/2014/main" id="{F4FFAEE3-8428-720C-5812-63B7DF8AF59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DA5FF33-0CAD-F57C-B733-AC0B2C8EFC73}"/>
              </a:ext>
            </a:extLst>
          </p:cNvPr>
          <p:cNvSpPr>
            <a:spLocks noGrp="1"/>
          </p:cNvSpPr>
          <p:nvPr>
            <p:ph type="sldNum" sz="quarter" idx="12"/>
          </p:nvPr>
        </p:nvSpPr>
        <p:spPr/>
        <p:txBody>
          <a:bodyPr/>
          <a:lstStyle/>
          <a:p>
            <a:fld id="{1089744F-F8F6-4D7E-8343-81EC433F6DB7}" type="slidenum">
              <a:rPr lang="es-ES" smtClean="0"/>
              <a:t>‹Nº›</a:t>
            </a:fld>
            <a:endParaRPr lang="es-ES"/>
          </a:p>
        </p:txBody>
      </p:sp>
    </p:spTree>
    <p:extLst>
      <p:ext uri="{BB962C8B-B14F-4D97-AF65-F5344CB8AC3E}">
        <p14:creationId xmlns:p14="http://schemas.microsoft.com/office/powerpoint/2010/main" val="4162243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7A17E2-8AD5-C755-CD2C-D8AF2AB6506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BEDC62B-273E-3264-85F6-63B1FEB8433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B1ED17B-8600-7C8A-AAE8-E1F0DB1FB65E}"/>
              </a:ext>
            </a:extLst>
          </p:cNvPr>
          <p:cNvSpPr>
            <a:spLocks noGrp="1"/>
          </p:cNvSpPr>
          <p:nvPr>
            <p:ph type="dt" sz="half" idx="10"/>
          </p:nvPr>
        </p:nvSpPr>
        <p:spPr/>
        <p:txBody>
          <a:bodyPr/>
          <a:lstStyle/>
          <a:p>
            <a:fld id="{D665BCF4-E26C-4559-9203-4F0593D441E9}" type="datetimeFigureOut">
              <a:rPr lang="es-ES" smtClean="0"/>
              <a:t>31/01/2026</a:t>
            </a:fld>
            <a:endParaRPr lang="es-ES"/>
          </a:p>
        </p:txBody>
      </p:sp>
      <p:sp>
        <p:nvSpPr>
          <p:cNvPr id="5" name="Marcador de pie de página 4">
            <a:extLst>
              <a:ext uri="{FF2B5EF4-FFF2-40B4-BE49-F238E27FC236}">
                <a16:creationId xmlns:a16="http://schemas.microsoft.com/office/drawing/2014/main" id="{938ADAD7-E67F-88A6-5955-A13A3E8C8DF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B3A2189-1D82-B37D-149E-9F97AE77305F}"/>
              </a:ext>
            </a:extLst>
          </p:cNvPr>
          <p:cNvSpPr>
            <a:spLocks noGrp="1"/>
          </p:cNvSpPr>
          <p:nvPr>
            <p:ph type="sldNum" sz="quarter" idx="12"/>
          </p:nvPr>
        </p:nvSpPr>
        <p:spPr/>
        <p:txBody>
          <a:bodyPr/>
          <a:lstStyle/>
          <a:p>
            <a:fld id="{1089744F-F8F6-4D7E-8343-81EC433F6DB7}" type="slidenum">
              <a:rPr lang="es-ES" smtClean="0"/>
              <a:t>‹Nº›</a:t>
            </a:fld>
            <a:endParaRPr lang="es-ES"/>
          </a:p>
        </p:txBody>
      </p:sp>
    </p:spTree>
    <p:extLst>
      <p:ext uri="{BB962C8B-B14F-4D97-AF65-F5344CB8AC3E}">
        <p14:creationId xmlns:p14="http://schemas.microsoft.com/office/powerpoint/2010/main" val="2829349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BCEBFC81-0278-9F28-523B-FD3A4601629A}"/>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08E75BA-A8B6-5F79-931F-CA8C496B5708}"/>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911AE86-74E2-ACEE-3AF1-063E48EC3E1B}"/>
              </a:ext>
            </a:extLst>
          </p:cNvPr>
          <p:cNvSpPr>
            <a:spLocks noGrp="1"/>
          </p:cNvSpPr>
          <p:nvPr>
            <p:ph type="dt" sz="half" idx="10"/>
          </p:nvPr>
        </p:nvSpPr>
        <p:spPr/>
        <p:txBody>
          <a:bodyPr/>
          <a:lstStyle/>
          <a:p>
            <a:fld id="{D665BCF4-E26C-4559-9203-4F0593D441E9}" type="datetimeFigureOut">
              <a:rPr lang="es-ES" smtClean="0"/>
              <a:t>31/01/2026</a:t>
            </a:fld>
            <a:endParaRPr lang="es-ES"/>
          </a:p>
        </p:txBody>
      </p:sp>
      <p:sp>
        <p:nvSpPr>
          <p:cNvPr id="5" name="Marcador de pie de página 4">
            <a:extLst>
              <a:ext uri="{FF2B5EF4-FFF2-40B4-BE49-F238E27FC236}">
                <a16:creationId xmlns:a16="http://schemas.microsoft.com/office/drawing/2014/main" id="{06DEB747-589B-BA6B-8CB3-B70715FD6A0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E344DE0-678C-10C4-220A-0554F9F4D32B}"/>
              </a:ext>
            </a:extLst>
          </p:cNvPr>
          <p:cNvSpPr>
            <a:spLocks noGrp="1"/>
          </p:cNvSpPr>
          <p:nvPr>
            <p:ph type="sldNum" sz="quarter" idx="12"/>
          </p:nvPr>
        </p:nvSpPr>
        <p:spPr/>
        <p:txBody>
          <a:bodyPr/>
          <a:lstStyle/>
          <a:p>
            <a:fld id="{1089744F-F8F6-4D7E-8343-81EC433F6DB7}" type="slidenum">
              <a:rPr lang="es-ES" smtClean="0"/>
              <a:t>‹Nº›</a:t>
            </a:fld>
            <a:endParaRPr lang="es-ES"/>
          </a:p>
        </p:txBody>
      </p:sp>
    </p:spTree>
    <p:extLst>
      <p:ext uri="{BB962C8B-B14F-4D97-AF65-F5344CB8AC3E}">
        <p14:creationId xmlns:p14="http://schemas.microsoft.com/office/powerpoint/2010/main" val="4133450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31/01/2026</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166673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31/01/2026</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58723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31/01/2026</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94757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31/01/2026</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46570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31/01/2026</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215267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31/01/2026</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4278148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31/01/2026</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424090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31/01/2026</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379176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744FDB0-C4C1-A28D-A997-A86779C6194C}"/>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C7C087A-D297-6A51-5AF4-460FF3F7A37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858F1CA-6731-4586-B57C-40957E4A6F1D}"/>
              </a:ext>
            </a:extLst>
          </p:cNvPr>
          <p:cNvSpPr>
            <a:spLocks noGrp="1"/>
          </p:cNvSpPr>
          <p:nvPr>
            <p:ph type="dt" sz="half" idx="10"/>
          </p:nvPr>
        </p:nvSpPr>
        <p:spPr/>
        <p:txBody>
          <a:bodyPr/>
          <a:lstStyle/>
          <a:p>
            <a:fld id="{D665BCF4-E26C-4559-9203-4F0593D441E9}" type="datetimeFigureOut">
              <a:rPr lang="es-ES" smtClean="0"/>
              <a:t>31/01/2026</a:t>
            </a:fld>
            <a:endParaRPr lang="es-ES"/>
          </a:p>
        </p:txBody>
      </p:sp>
      <p:sp>
        <p:nvSpPr>
          <p:cNvPr id="5" name="Marcador de pie de página 4">
            <a:extLst>
              <a:ext uri="{FF2B5EF4-FFF2-40B4-BE49-F238E27FC236}">
                <a16:creationId xmlns:a16="http://schemas.microsoft.com/office/drawing/2014/main" id="{6B291C85-8D17-EB89-2277-1A6C054226E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6491382-DE6B-4529-05AB-5564F3F0E1CD}"/>
              </a:ext>
            </a:extLst>
          </p:cNvPr>
          <p:cNvSpPr>
            <a:spLocks noGrp="1"/>
          </p:cNvSpPr>
          <p:nvPr>
            <p:ph type="sldNum" sz="quarter" idx="12"/>
          </p:nvPr>
        </p:nvSpPr>
        <p:spPr/>
        <p:txBody>
          <a:bodyPr/>
          <a:lstStyle/>
          <a:p>
            <a:fld id="{1089744F-F8F6-4D7E-8343-81EC433F6DB7}" type="slidenum">
              <a:rPr lang="es-ES" smtClean="0"/>
              <a:t>‹Nº›</a:t>
            </a:fld>
            <a:endParaRPr lang="es-ES"/>
          </a:p>
        </p:txBody>
      </p:sp>
    </p:spTree>
    <p:extLst>
      <p:ext uri="{BB962C8B-B14F-4D97-AF65-F5344CB8AC3E}">
        <p14:creationId xmlns:p14="http://schemas.microsoft.com/office/powerpoint/2010/main" val="3967652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31/01/2026</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675540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31/01/2026</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993999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31/01/2026</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591453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189" indent="0" algn="ctr">
              <a:buNone/>
              <a:defRPr/>
            </a:lvl2pPr>
            <a:lvl3pPr marL="914377" indent="0" algn="ctr">
              <a:buNone/>
              <a:defRPr/>
            </a:lvl3pPr>
            <a:lvl4pPr marL="1371566" indent="0" algn="ctr">
              <a:buNone/>
              <a:defRPr/>
            </a:lvl4pPr>
            <a:lvl5pPr marL="1828754" indent="0" algn="ctr">
              <a:buNone/>
              <a:defRPr/>
            </a:lvl5pPr>
            <a:lvl6pPr marL="2285943" indent="0" algn="ctr">
              <a:buNone/>
              <a:defRPr/>
            </a:lvl6pPr>
            <a:lvl7pPr marL="2743131" indent="0" algn="ctr">
              <a:buNone/>
              <a:defRPr/>
            </a:lvl7pPr>
            <a:lvl8pPr marL="3200320" indent="0" algn="ctr">
              <a:buNone/>
              <a:defRPr/>
            </a:lvl8pPr>
            <a:lvl9pPr marL="3657509"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B3A9639-3834-4C3A-8D1B-959BF466B1F3}"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70245169"/>
      </p:ext>
    </p:extLst>
  </p:cSld>
  <p:clrMapOvr>
    <a:masterClrMapping/>
  </p:clrMapOvr>
  <p:transition spd="med">
    <p:zo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8E1E05D-E0FC-43F9-9021-17CA213D343C}"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195499455"/>
      </p:ext>
    </p:extLst>
  </p:cSld>
  <p:clrMapOvr>
    <a:masterClrMapping/>
  </p:clrMapOvr>
  <p:transition spd="med">
    <p:zoom/>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0173BFF-D8D6-4E1B-B0E6-736C12A7CBD8}"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4013825421"/>
      </p:ext>
    </p:extLst>
  </p:cSld>
  <p:clrMapOvr>
    <a:masterClrMapping/>
  </p:clrMapOvr>
  <p:transition spd="med">
    <p:zoom/>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7FE529E-601A-4D2B-8260-EC6098BAA415}"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4181592445"/>
      </p:ext>
    </p:extLst>
  </p:cSld>
  <p:clrMapOvr>
    <a:masterClrMapping/>
  </p:clrMapOvr>
  <p:transition spd="med">
    <p:zoom/>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7DCEFF3-7773-4B59-B8A5-BC093BF57AE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4139246775"/>
      </p:ext>
    </p:extLst>
  </p:cSld>
  <p:clrMapOvr>
    <a:masterClrMapping/>
  </p:clrMapOvr>
  <p:transition spd="med">
    <p:zoom/>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9BA8B5A-202A-4527-84CB-E8CD5156745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283422246"/>
      </p:ext>
    </p:extLst>
  </p:cSld>
  <p:clrMapOvr>
    <a:masterClrMapping/>
  </p:clrMapOvr>
  <p:transition spd="med">
    <p:zoom/>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AA6BC92-A606-4D58-9A0E-B3C8B2DFAD2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947003529"/>
      </p:ext>
    </p:extLst>
  </p:cSld>
  <p:clrMapOvr>
    <a:masterClrMapping/>
  </p:clrMapOvr>
  <p:transition spd="med">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6B7DBF2-23CA-27B5-AAA0-6A64FC9408E6}"/>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EE28492C-C9A4-08F0-DDE5-33A0CA5BF1B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C3204669-DA8F-45F6-CF65-02AD506D3EC9}"/>
              </a:ext>
            </a:extLst>
          </p:cNvPr>
          <p:cNvSpPr>
            <a:spLocks noGrp="1"/>
          </p:cNvSpPr>
          <p:nvPr>
            <p:ph type="dt" sz="half" idx="10"/>
          </p:nvPr>
        </p:nvSpPr>
        <p:spPr/>
        <p:txBody>
          <a:bodyPr/>
          <a:lstStyle/>
          <a:p>
            <a:fld id="{D665BCF4-E26C-4559-9203-4F0593D441E9}" type="datetimeFigureOut">
              <a:rPr lang="es-ES" smtClean="0"/>
              <a:t>31/01/2026</a:t>
            </a:fld>
            <a:endParaRPr lang="es-ES"/>
          </a:p>
        </p:txBody>
      </p:sp>
      <p:sp>
        <p:nvSpPr>
          <p:cNvPr id="5" name="Marcador de pie de página 4">
            <a:extLst>
              <a:ext uri="{FF2B5EF4-FFF2-40B4-BE49-F238E27FC236}">
                <a16:creationId xmlns:a16="http://schemas.microsoft.com/office/drawing/2014/main" id="{FEE9F1FB-F2B4-E907-FE02-079D97D4823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FD4B46C-9316-B308-EEEC-B6B9B05DFE3E}"/>
              </a:ext>
            </a:extLst>
          </p:cNvPr>
          <p:cNvSpPr>
            <a:spLocks noGrp="1"/>
          </p:cNvSpPr>
          <p:nvPr>
            <p:ph type="sldNum" sz="quarter" idx="12"/>
          </p:nvPr>
        </p:nvSpPr>
        <p:spPr/>
        <p:txBody>
          <a:bodyPr/>
          <a:lstStyle/>
          <a:p>
            <a:fld id="{1089744F-F8F6-4D7E-8343-81EC433F6DB7}" type="slidenum">
              <a:rPr lang="es-ES" smtClean="0"/>
              <a:t>‹Nº›</a:t>
            </a:fld>
            <a:endParaRPr lang="es-ES"/>
          </a:p>
        </p:txBody>
      </p:sp>
    </p:spTree>
    <p:extLst>
      <p:ext uri="{BB962C8B-B14F-4D97-AF65-F5344CB8AC3E}">
        <p14:creationId xmlns:p14="http://schemas.microsoft.com/office/powerpoint/2010/main" val="3150368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D87650F-D2AA-47FF-A0D8-2894FFB02357}"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800564091"/>
      </p:ext>
    </p:extLst>
  </p:cSld>
  <p:clrMapOvr>
    <a:masterClrMapping/>
  </p:clrMapOvr>
  <p:transition spd="med">
    <p:zoom/>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62953DF-3EF6-47A7-8DC2-670A1A214250}"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639720608"/>
      </p:ext>
    </p:extLst>
  </p:cSld>
  <p:clrMapOvr>
    <a:masterClrMapping/>
  </p:clrMapOvr>
  <p:transition spd="med">
    <p:zoom/>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8C2E6F2-A874-4998-B343-8BDA7D43E87C}"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955776661"/>
      </p:ext>
    </p:extLst>
  </p:cSld>
  <p:clrMapOvr>
    <a:masterClrMapping/>
  </p:clrMapOvr>
  <p:transition spd="med">
    <p:zoom/>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1DB1711-09C2-4E15-B4D9-22C52323F301}"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667415593"/>
      </p:ext>
    </p:extLst>
  </p:cSld>
  <p:clrMapOvr>
    <a:masterClrMapping/>
  </p:clrMapOvr>
  <p:transition spd="med">
    <p:zoom/>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442725E-556A-485C-AE83-3527DD91D183}"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89584455"/>
      </p:ext>
    </p:extLst>
  </p:cSld>
  <p:clrMapOvr>
    <a:masterClrMapping/>
  </p:clrMapOvr>
  <p:transition spd="med">
    <p:zoom/>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FC906D9-E395-42B8-ADF7-A48518F8A31A}"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794269334"/>
      </p:ext>
    </p:extLst>
  </p:cSld>
  <p:clrMapOvr>
    <a:masterClrMapping/>
  </p:clrMapOvr>
  <p:transition spd="med">
    <p:zoom/>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178" indent="0" algn="ctr">
              <a:buNone/>
              <a:defRPr/>
            </a:lvl2pPr>
            <a:lvl3pPr marL="914354" indent="0" algn="ctr">
              <a:buNone/>
              <a:defRPr/>
            </a:lvl3pPr>
            <a:lvl4pPr marL="1371532" indent="0" algn="ctr">
              <a:buNone/>
              <a:defRPr/>
            </a:lvl4pPr>
            <a:lvl5pPr marL="1828709" indent="0" algn="ctr">
              <a:buNone/>
              <a:defRPr/>
            </a:lvl5pPr>
            <a:lvl6pPr marL="2285886" indent="0" algn="ctr">
              <a:buNone/>
              <a:defRPr/>
            </a:lvl6pPr>
            <a:lvl7pPr marL="2743062" indent="0" algn="ctr">
              <a:buNone/>
              <a:defRPr/>
            </a:lvl7pPr>
            <a:lvl8pPr marL="3200240" indent="0" algn="ctr">
              <a:buNone/>
              <a:defRPr/>
            </a:lvl8pPr>
            <a:lvl9pPr marL="3657418"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B3A9639-3834-4C3A-8D1B-959BF466B1F3}"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4573591"/>
      </p:ext>
    </p:extLst>
  </p:cSld>
  <p:clrMapOvr>
    <a:masterClrMapping/>
  </p:clrMapOvr>
  <p:transition spd="med">
    <p:zoom/>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8E1E05D-E0FC-43F9-9021-17CA213D343C}"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826604006"/>
      </p:ext>
    </p:extLst>
  </p:cSld>
  <p:clrMapOvr>
    <a:masterClrMapping/>
  </p:clrMapOvr>
  <p:transition spd="med">
    <p:zoom/>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178" indent="0">
              <a:buNone/>
              <a:defRPr sz="1800"/>
            </a:lvl2pPr>
            <a:lvl3pPr marL="914354" indent="0">
              <a:buNone/>
              <a:defRPr sz="1600"/>
            </a:lvl3pPr>
            <a:lvl4pPr marL="1371532" indent="0">
              <a:buNone/>
              <a:defRPr sz="1400"/>
            </a:lvl4pPr>
            <a:lvl5pPr marL="1828709" indent="0">
              <a:buNone/>
              <a:defRPr sz="1400"/>
            </a:lvl5pPr>
            <a:lvl6pPr marL="2285886" indent="0">
              <a:buNone/>
              <a:defRPr sz="1400"/>
            </a:lvl6pPr>
            <a:lvl7pPr marL="2743062" indent="0">
              <a:buNone/>
              <a:defRPr sz="1400"/>
            </a:lvl7pPr>
            <a:lvl8pPr marL="3200240" indent="0">
              <a:buNone/>
              <a:defRPr sz="1400"/>
            </a:lvl8pPr>
            <a:lvl9pPr marL="3657418"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0173BFF-D8D6-4E1B-B0E6-736C12A7CBD8}"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333851794"/>
      </p:ext>
    </p:extLst>
  </p:cSld>
  <p:clrMapOvr>
    <a:masterClrMapping/>
  </p:clrMapOvr>
  <p:transition spd="med">
    <p:zoom/>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7FE529E-601A-4D2B-8260-EC6098BAA415}"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140603554"/>
      </p:ext>
    </p:extLst>
  </p:cSld>
  <p:clrMapOvr>
    <a:masterClrMapping/>
  </p:clrMapOvr>
  <p:transition spd="med">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118FE8B-744B-4A78-FD59-DE1DFC65A00F}"/>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6CF49BE-7263-1B3B-FF31-B7DCB87F53D8}"/>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2F221892-6402-3798-197A-2F05C7F910E5}"/>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711C4750-9A9F-318E-6A65-832842514E30}"/>
              </a:ext>
            </a:extLst>
          </p:cNvPr>
          <p:cNvSpPr>
            <a:spLocks noGrp="1"/>
          </p:cNvSpPr>
          <p:nvPr>
            <p:ph type="dt" sz="half" idx="10"/>
          </p:nvPr>
        </p:nvSpPr>
        <p:spPr/>
        <p:txBody>
          <a:bodyPr/>
          <a:lstStyle/>
          <a:p>
            <a:fld id="{D665BCF4-E26C-4559-9203-4F0593D441E9}" type="datetimeFigureOut">
              <a:rPr lang="es-ES" smtClean="0"/>
              <a:t>31/01/2026</a:t>
            </a:fld>
            <a:endParaRPr lang="es-ES"/>
          </a:p>
        </p:txBody>
      </p:sp>
      <p:sp>
        <p:nvSpPr>
          <p:cNvPr id="6" name="Marcador de pie de página 5">
            <a:extLst>
              <a:ext uri="{FF2B5EF4-FFF2-40B4-BE49-F238E27FC236}">
                <a16:creationId xmlns:a16="http://schemas.microsoft.com/office/drawing/2014/main" id="{49DF7AE9-57D4-188F-D449-383260F86B78}"/>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E614226-84E9-03B6-AC60-01A1463948DF}"/>
              </a:ext>
            </a:extLst>
          </p:cNvPr>
          <p:cNvSpPr>
            <a:spLocks noGrp="1"/>
          </p:cNvSpPr>
          <p:nvPr>
            <p:ph type="sldNum" sz="quarter" idx="12"/>
          </p:nvPr>
        </p:nvSpPr>
        <p:spPr/>
        <p:txBody>
          <a:bodyPr/>
          <a:lstStyle/>
          <a:p>
            <a:fld id="{1089744F-F8F6-4D7E-8343-81EC433F6DB7}" type="slidenum">
              <a:rPr lang="es-ES" smtClean="0"/>
              <a:t>‹Nº›</a:t>
            </a:fld>
            <a:endParaRPr lang="es-ES"/>
          </a:p>
        </p:txBody>
      </p:sp>
    </p:spTree>
    <p:extLst>
      <p:ext uri="{BB962C8B-B14F-4D97-AF65-F5344CB8AC3E}">
        <p14:creationId xmlns:p14="http://schemas.microsoft.com/office/powerpoint/2010/main" val="1041549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3"/>
            <a:ext cx="5389033" cy="639763"/>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7DCEFF3-7773-4B59-B8A5-BC093BF57AE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4106746912"/>
      </p:ext>
    </p:extLst>
  </p:cSld>
  <p:clrMapOvr>
    <a:masterClrMapping/>
  </p:clrMapOvr>
  <p:transition spd="med">
    <p:zoom/>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9BA8B5A-202A-4527-84CB-E8CD5156745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234838913"/>
      </p:ext>
    </p:extLst>
  </p:cSld>
  <p:clrMapOvr>
    <a:masterClrMapping/>
  </p:clrMapOvr>
  <p:transition spd="med">
    <p:zoom/>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AA6BC92-A606-4D58-9A0E-B3C8B2DFAD2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928060567"/>
      </p:ext>
    </p:extLst>
  </p:cSld>
  <p:clrMapOvr>
    <a:masterClrMapping/>
  </p:clrMapOvr>
  <p:transition spd="med">
    <p:zoom/>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49"/>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D87650F-D2AA-47FF-A0D8-2894FFB02357}"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608782277"/>
      </p:ext>
    </p:extLst>
  </p:cSld>
  <p:clrMapOvr>
    <a:masterClrMapping/>
  </p:clrMapOvr>
  <p:transition spd="med">
    <p:zoom/>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pPr lvl="0"/>
            <a:endParaRPr lang="en-US" noProof="0" dirty="0"/>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400"/>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62953DF-3EF6-47A7-8DC2-670A1A214250}"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479532915"/>
      </p:ext>
    </p:extLst>
  </p:cSld>
  <p:clrMapOvr>
    <a:masterClrMapping/>
  </p:clrMapOvr>
  <p:transition spd="med">
    <p:zoom/>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8C2E6F2-A874-4998-B343-8BDA7D43E87C}"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4040360959"/>
      </p:ext>
    </p:extLst>
  </p:cSld>
  <p:clrMapOvr>
    <a:masterClrMapping/>
  </p:clrMapOvr>
  <p:transition spd="med">
    <p:zoom/>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1DB1711-09C2-4E15-B4D9-22C52323F301}"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66910191"/>
      </p:ext>
    </p:extLst>
  </p:cSld>
  <p:clrMapOvr>
    <a:masterClrMapping/>
  </p:clrMapOvr>
  <p:transition spd="med">
    <p:zoom/>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40"/>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442725E-556A-485C-AE83-3527DD91D183}"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791231950"/>
      </p:ext>
    </p:extLst>
  </p:cSld>
  <p:clrMapOvr>
    <a:masterClrMapping/>
  </p:clrMapOvr>
  <p:transition spd="med">
    <p:zoom/>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FC906D9-E395-42B8-ADF7-A48518F8A31A}"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363227469"/>
      </p:ext>
    </p:extLst>
  </p:cSld>
  <p:clrMapOvr>
    <a:masterClrMapping/>
  </p:clrMapOvr>
  <p:transition spd="med">
    <p:zoom/>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189" indent="0" algn="ctr">
              <a:buNone/>
              <a:defRPr/>
            </a:lvl2pPr>
            <a:lvl3pPr marL="914377" indent="0" algn="ctr">
              <a:buNone/>
              <a:defRPr/>
            </a:lvl3pPr>
            <a:lvl4pPr marL="1371566" indent="0" algn="ctr">
              <a:buNone/>
              <a:defRPr/>
            </a:lvl4pPr>
            <a:lvl5pPr marL="1828754" indent="0" algn="ctr">
              <a:buNone/>
              <a:defRPr/>
            </a:lvl5pPr>
            <a:lvl6pPr marL="2285943" indent="0" algn="ctr">
              <a:buNone/>
              <a:defRPr/>
            </a:lvl6pPr>
            <a:lvl7pPr marL="2743131" indent="0" algn="ctr">
              <a:buNone/>
              <a:defRPr/>
            </a:lvl7pPr>
            <a:lvl8pPr marL="3200320" indent="0" algn="ctr">
              <a:buNone/>
              <a:defRPr/>
            </a:lvl8pPr>
            <a:lvl9pPr marL="3657509"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B3A9639-3834-4C3A-8D1B-959BF466B1F3}"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265922115"/>
      </p:ext>
    </p:extLst>
  </p:cSld>
  <p:clrMapOvr>
    <a:masterClrMapping/>
  </p:clrMapOvr>
  <p:transition spd="med">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8F8BF61-25AD-7368-2D2E-FEC0E1E08F17}"/>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1BAF600A-035B-DC4C-13C7-95437CEE769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3C9BCB35-DEFD-C8E0-5DCD-F1C04F935210}"/>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E2AC1433-0738-BCD9-D8E3-605820030A4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9FE7ABB7-BE8C-D766-AABE-5B5639EC522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0ECDAC13-9810-B208-79A1-3C8139089C99}"/>
              </a:ext>
            </a:extLst>
          </p:cNvPr>
          <p:cNvSpPr>
            <a:spLocks noGrp="1"/>
          </p:cNvSpPr>
          <p:nvPr>
            <p:ph type="dt" sz="half" idx="10"/>
          </p:nvPr>
        </p:nvSpPr>
        <p:spPr/>
        <p:txBody>
          <a:bodyPr/>
          <a:lstStyle/>
          <a:p>
            <a:fld id="{D665BCF4-E26C-4559-9203-4F0593D441E9}" type="datetimeFigureOut">
              <a:rPr lang="es-ES" smtClean="0"/>
              <a:t>31/01/2026</a:t>
            </a:fld>
            <a:endParaRPr lang="es-ES"/>
          </a:p>
        </p:txBody>
      </p:sp>
      <p:sp>
        <p:nvSpPr>
          <p:cNvPr id="8" name="Marcador de pie de página 7">
            <a:extLst>
              <a:ext uri="{FF2B5EF4-FFF2-40B4-BE49-F238E27FC236}">
                <a16:creationId xmlns:a16="http://schemas.microsoft.com/office/drawing/2014/main" id="{3FB9F43B-649C-8B4D-4D21-4F39551F477D}"/>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268D545F-8C66-A101-A263-B9F71546F147}"/>
              </a:ext>
            </a:extLst>
          </p:cNvPr>
          <p:cNvSpPr>
            <a:spLocks noGrp="1"/>
          </p:cNvSpPr>
          <p:nvPr>
            <p:ph type="sldNum" sz="quarter" idx="12"/>
          </p:nvPr>
        </p:nvSpPr>
        <p:spPr/>
        <p:txBody>
          <a:bodyPr/>
          <a:lstStyle/>
          <a:p>
            <a:fld id="{1089744F-F8F6-4D7E-8343-81EC433F6DB7}" type="slidenum">
              <a:rPr lang="es-ES" smtClean="0"/>
              <a:t>‹Nº›</a:t>
            </a:fld>
            <a:endParaRPr lang="es-ES"/>
          </a:p>
        </p:txBody>
      </p:sp>
    </p:spTree>
    <p:extLst>
      <p:ext uri="{BB962C8B-B14F-4D97-AF65-F5344CB8AC3E}">
        <p14:creationId xmlns:p14="http://schemas.microsoft.com/office/powerpoint/2010/main" val="3875555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8E1E05D-E0FC-43F9-9021-17CA213D343C}"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002027394"/>
      </p:ext>
    </p:extLst>
  </p:cSld>
  <p:clrMapOvr>
    <a:masterClrMapping/>
  </p:clrMapOvr>
  <p:transition spd="med">
    <p:zoom/>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0173BFF-D8D6-4E1B-B0E6-736C12A7CBD8}"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045510893"/>
      </p:ext>
    </p:extLst>
  </p:cSld>
  <p:clrMapOvr>
    <a:masterClrMapping/>
  </p:clrMapOvr>
  <p:transition spd="med">
    <p:zoom/>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7FE529E-601A-4D2B-8260-EC6098BAA415}"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220731384"/>
      </p:ext>
    </p:extLst>
  </p:cSld>
  <p:clrMapOvr>
    <a:masterClrMapping/>
  </p:clrMapOvr>
  <p:transition spd="med">
    <p:zoom/>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7DCEFF3-7773-4B59-B8A5-BC093BF57AE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199087697"/>
      </p:ext>
    </p:extLst>
  </p:cSld>
  <p:clrMapOvr>
    <a:masterClrMapping/>
  </p:clrMapOvr>
  <p:transition spd="med">
    <p:zoom/>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9BA8B5A-202A-4527-84CB-E8CD5156745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353019980"/>
      </p:ext>
    </p:extLst>
  </p:cSld>
  <p:clrMapOvr>
    <a:masterClrMapping/>
  </p:clrMapOvr>
  <p:transition spd="med">
    <p:zoom/>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AA6BC92-A606-4D58-9A0E-B3C8B2DFAD2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329447114"/>
      </p:ext>
    </p:extLst>
  </p:cSld>
  <p:clrMapOvr>
    <a:masterClrMapping/>
  </p:clrMapOvr>
  <p:transition spd="med">
    <p:zoom/>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D87650F-D2AA-47FF-A0D8-2894FFB02357}"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143694906"/>
      </p:ext>
    </p:extLst>
  </p:cSld>
  <p:clrMapOvr>
    <a:masterClrMapping/>
  </p:clrMapOvr>
  <p:transition spd="med">
    <p:zoom/>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62953DF-3EF6-47A7-8DC2-670A1A214250}"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056882520"/>
      </p:ext>
    </p:extLst>
  </p:cSld>
  <p:clrMapOvr>
    <a:masterClrMapping/>
  </p:clrMapOvr>
  <p:transition spd="med">
    <p:zoom/>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8C2E6F2-A874-4998-B343-8BDA7D43E87C}"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181944667"/>
      </p:ext>
    </p:extLst>
  </p:cSld>
  <p:clrMapOvr>
    <a:masterClrMapping/>
  </p:clrMapOvr>
  <p:transition spd="med">
    <p:zoom/>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1DB1711-09C2-4E15-B4D9-22C52323F301}"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640178207"/>
      </p:ext>
    </p:extLst>
  </p:cSld>
  <p:clrMapOvr>
    <a:masterClrMapping/>
  </p:clrMapOvr>
  <p:transition spd="med">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C108BE5-E339-53DE-D04D-08A25B260BD5}"/>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22530388-9428-5CB4-2869-89D2CC876389}"/>
              </a:ext>
            </a:extLst>
          </p:cNvPr>
          <p:cNvSpPr>
            <a:spLocks noGrp="1"/>
          </p:cNvSpPr>
          <p:nvPr>
            <p:ph type="dt" sz="half" idx="10"/>
          </p:nvPr>
        </p:nvSpPr>
        <p:spPr/>
        <p:txBody>
          <a:bodyPr/>
          <a:lstStyle/>
          <a:p>
            <a:fld id="{D665BCF4-E26C-4559-9203-4F0593D441E9}" type="datetimeFigureOut">
              <a:rPr lang="es-ES" smtClean="0"/>
              <a:t>31/01/2026</a:t>
            </a:fld>
            <a:endParaRPr lang="es-ES"/>
          </a:p>
        </p:txBody>
      </p:sp>
      <p:sp>
        <p:nvSpPr>
          <p:cNvPr id="4" name="Marcador de pie de página 3">
            <a:extLst>
              <a:ext uri="{FF2B5EF4-FFF2-40B4-BE49-F238E27FC236}">
                <a16:creationId xmlns:a16="http://schemas.microsoft.com/office/drawing/2014/main" id="{FCF9F8B8-FAC9-031F-0ECC-64B11562FB2D}"/>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1032B03D-F76C-0A57-5353-CAFA73DD059A}"/>
              </a:ext>
            </a:extLst>
          </p:cNvPr>
          <p:cNvSpPr>
            <a:spLocks noGrp="1"/>
          </p:cNvSpPr>
          <p:nvPr>
            <p:ph type="sldNum" sz="quarter" idx="12"/>
          </p:nvPr>
        </p:nvSpPr>
        <p:spPr/>
        <p:txBody>
          <a:bodyPr/>
          <a:lstStyle/>
          <a:p>
            <a:fld id="{1089744F-F8F6-4D7E-8343-81EC433F6DB7}" type="slidenum">
              <a:rPr lang="es-ES" smtClean="0"/>
              <a:t>‹Nº›</a:t>
            </a:fld>
            <a:endParaRPr lang="es-ES"/>
          </a:p>
        </p:txBody>
      </p:sp>
    </p:spTree>
    <p:extLst>
      <p:ext uri="{BB962C8B-B14F-4D97-AF65-F5344CB8AC3E}">
        <p14:creationId xmlns:p14="http://schemas.microsoft.com/office/powerpoint/2010/main" val="2149231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442725E-556A-485C-AE83-3527DD91D183}"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57162021"/>
      </p:ext>
    </p:extLst>
  </p:cSld>
  <p:clrMapOvr>
    <a:masterClrMapping/>
  </p:clrMapOvr>
  <p:transition spd="med">
    <p:zoom/>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FC906D9-E395-42B8-ADF7-A48518F8A31A}"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061511926"/>
      </p:ext>
    </p:extLst>
  </p:cSld>
  <p:clrMapOvr>
    <a:masterClrMapping/>
  </p:clrMapOvr>
  <p:transition spd="med">
    <p:zoom/>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B3A9639-3834-4C3A-8D1B-959BF466B1F3}"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908290683"/>
      </p:ext>
    </p:extLst>
  </p:cSld>
  <p:clrMapOvr>
    <a:masterClrMapping/>
  </p:clrMapOvr>
  <p:transition spd="med">
    <p:zoom/>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8E1E05D-E0FC-43F9-9021-17CA213D343C}"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657969949"/>
      </p:ext>
    </p:extLst>
  </p:cSld>
  <p:clrMapOvr>
    <a:masterClrMapping/>
  </p:clrMapOvr>
  <p:transition spd="med">
    <p:zoom/>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0173BFF-D8D6-4E1B-B0E6-736C12A7CBD8}"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747428148"/>
      </p:ext>
    </p:extLst>
  </p:cSld>
  <p:clrMapOvr>
    <a:masterClrMapping/>
  </p:clrMapOvr>
  <p:transition spd="med">
    <p:zoom/>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7FE529E-601A-4D2B-8260-EC6098BAA415}"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619624796"/>
      </p:ext>
    </p:extLst>
  </p:cSld>
  <p:clrMapOvr>
    <a:masterClrMapping/>
  </p:clrMapOvr>
  <p:transition spd="med">
    <p:zoom/>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7DCEFF3-7773-4B59-B8A5-BC093BF57AE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469187698"/>
      </p:ext>
    </p:extLst>
  </p:cSld>
  <p:clrMapOvr>
    <a:masterClrMapping/>
  </p:clrMapOvr>
  <p:transition spd="med">
    <p:zoom/>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9BA8B5A-202A-4527-84CB-E8CD5156745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333707844"/>
      </p:ext>
    </p:extLst>
  </p:cSld>
  <p:clrMapOvr>
    <a:masterClrMapping/>
  </p:clrMapOvr>
  <p:transition spd="med">
    <p:zoom/>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AA6BC92-A606-4D58-9A0E-B3C8B2DFAD2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354011944"/>
      </p:ext>
    </p:extLst>
  </p:cSld>
  <p:clrMapOvr>
    <a:masterClrMapping/>
  </p:clrMapOvr>
  <p:transition spd="med">
    <p:zoom/>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D87650F-D2AA-47FF-A0D8-2894FFB02357}"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831944859"/>
      </p:ext>
    </p:extLst>
  </p:cSld>
  <p:clrMapOvr>
    <a:masterClrMapping/>
  </p:clrMapOvr>
  <p:transition spd="med">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04FC21D-0AF1-23F9-1508-3A134C5D47D0}"/>
              </a:ext>
            </a:extLst>
          </p:cNvPr>
          <p:cNvSpPr>
            <a:spLocks noGrp="1"/>
          </p:cNvSpPr>
          <p:nvPr>
            <p:ph type="dt" sz="half" idx="10"/>
          </p:nvPr>
        </p:nvSpPr>
        <p:spPr/>
        <p:txBody>
          <a:bodyPr/>
          <a:lstStyle/>
          <a:p>
            <a:fld id="{D665BCF4-E26C-4559-9203-4F0593D441E9}" type="datetimeFigureOut">
              <a:rPr lang="es-ES" smtClean="0"/>
              <a:t>31/01/2026</a:t>
            </a:fld>
            <a:endParaRPr lang="es-ES"/>
          </a:p>
        </p:txBody>
      </p:sp>
      <p:sp>
        <p:nvSpPr>
          <p:cNvPr id="3" name="Marcador de pie de página 2">
            <a:extLst>
              <a:ext uri="{FF2B5EF4-FFF2-40B4-BE49-F238E27FC236}">
                <a16:creationId xmlns:a16="http://schemas.microsoft.com/office/drawing/2014/main" id="{F22BD27B-531B-310D-D239-45764C9C3902}"/>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F85CBC4C-9ECF-FAF7-C63B-8113D65B74F0}"/>
              </a:ext>
            </a:extLst>
          </p:cNvPr>
          <p:cNvSpPr>
            <a:spLocks noGrp="1"/>
          </p:cNvSpPr>
          <p:nvPr>
            <p:ph type="sldNum" sz="quarter" idx="12"/>
          </p:nvPr>
        </p:nvSpPr>
        <p:spPr/>
        <p:txBody>
          <a:bodyPr/>
          <a:lstStyle/>
          <a:p>
            <a:fld id="{1089744F-F8F6-4D7E-8343-81EC433F6DB7}" type="slidenum">
              <a:rPr lang="es-ES" smtClean="0"/>
              <a:t>‹Nº›</a:t>
            </a:fld>
            <a:endParaRPr lang="es-ES"/>
          </a:p>
        </p:txBody>
      </p:sp>
    </p:spTree>
    <p:extLst>
      <p:ext uri="{BB962C8B-B14F-4D97-AF65-F5344CB8AC3E}">
        <p14:creationId xmlns:p14="http://schemas.microsoft.com/office/powerpoint/2010/main" val="3301029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62953DF-3EF6-47A7-8DC2-670A1A214250}"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414452247"/>
      </p:ext>
    </p:extLst>
  </p:cSld>
  <p:clrMapOvr>
    <a:masterClrMapping/>
  </p:clrMapOvr>
  <p:transition spd="med">
    <p:zoom/>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8C2E6F2-A874-4998-B343-8BDA7D43E87C}"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721075467"/>
      </p:ext>
    </p:extLst>
  </p:cSld>
  <p:clrMapOvr>
    <a:masterClrMapping/>
  </p:clrMapOvr>
  <p:transition spd="med">
    <p:zoom/>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1DB1711-09C2-4E15-B4D9-22C52323F301}"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246679067"/>
      </p:ext>
    </p:extLst>
  </p:cSld>
  <p:clrMapOvr>
    <a:masterClrMapping/>
  </p:clrMapOvr>
  <p:transition spd="med">
    <p:zoom/>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442725E-556A-485C-AE83-3527DD91D183}"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897674199"/>
      </p:ext>
    </p:extLst>
  </p:cSld>
  <p:clrMapOvr>
    <a:masterClrMapping/>
  </p:clrMapOvr>
  <p:transition spd="med">
    <p:zoom/>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FC906D9-E395-42B8-ADF7-A48518F8A31A}"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241410598"/>
      </p:ext>
    </p:extLst>
  </p:cSld>
  <p:clrMapOvr>
    <a:masterClrMapping/>
  </p:clrMapOvr>
  <p:transition spd="med">
    <p:zo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2C83DF-0011-8779-FC14-06787C9CE92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20A78361-43F1-288B-911A-763B2BDD6A7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D2910FE6-6B42-4F39-BEBA-3E2E0E35EF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BE42C18-4CF2-22C0-8CC0-FBFF8F10C612}"/>
              </a:ext>
            </a:extLst>
          </p:cNvPr>
          <p:cNvSpPr>
            <a:spLocks noGrp="1"/>
          </p:cNvSpPr>
          <p:nvPr>
            <p:ph type="dt" sz="half" idx="10"/>
          </p:nvPr>
        </p:nvSpPr>
        <p:spPr/>
        <p:txBody>
          <a:bodyPr/>
          <a:lstStyle/>
          <a:p>
            <a:fld id="{D665BCF4-E26C-4559-9203-4F0593D441E9}" type="datetimeFigureOut">
              <a:rPr lang="es-ES" smtClean="0"/>
              <a:t>31/01/2026</a:t>
            </a:fld>
            <a:endParaRPr lang="es-ES"/>
          </a:p>
        </p:txBody>
      </p:sp>
      <p:sp>
        <p:nvSpPr>
          <p:cNvPr id="6" name="Marcador de pie de página 5">
            <a:extLst>
              <a:ext uri="{FF2B5EF4-FFF2-40B4-BE49-F238E27FC236}">
                <a16:creationId xmlns:a16="http://schemas.microsoft.com/office/drawing/2014/main" id="{E731F511-95BD-3BFD-5974-1A61F6596F58}"/>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5487B1E-12E2-83EB-49CC-CF76026513A6}"/>
              </a:ext>
            </a:extLst>
          </p:cNvPr>
          <p:cNvSpPr>
            <a:spLocks noGrp="1"/>
          </p:cNvSpPr>
          <p:nvPr>
            <p:ph type="sldNum" sz="quarter" idx="12"/>
          </p:nvPr>
        </p:nvSpPr>
        <p:spPr/>
        <p:txBody>
          <a:bodyPr/>
          <a:lstStyle/>
          <a:p>
            <a:fld id="{1089744F-F8F6-4D7E-8343-81EC433F6DB7}" type="slidenum">
              <a:rPr lang="es-ES" smtClean="0"/>
              <a:t>‹Nº›</a:t>
            </a:fld>
            <a:endParaRPr lang="es-ES"/>
          </a:p>
        </p:txBody>
      </p:sp>
    </p:spTree>
    <p:extLst>
      <p:ext uri="{BB962C8B-B14F-4D97-AF65-F5344CB8AC3E}">
        <p14:creationId xmlns:p14="http://schemas.microsoft.com/office/powerpoint/2010/main" val="2704042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ED3CC9E-2C4E-660A-F018-BCCCA4B6DC0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76AC9B83-F620-4422-7E95-60FBF9CC762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029ED97D-289F-E499-85C0-674BA352D5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A02152F-386B-621F-719C-6FD551AB04CB}"/>
              </a:ext>
            </a:extLst>
          </p:cNvPr>
          <p:cNvSpPr>
            <a:spLocks noGrp="1"/>
          </p:cNvSpPr>
          <p:nvPr>
            <p:ph type="dt" sz="half" idx="10"/>
          </p:nvPr>
        </p:nvSpPr>
        <p:spPr/>
        <p:txBody>
          <a:bodyPr/>
          <a:lstStyle/>
          <a:p>
            <a:fld id="{D665BCF4-E26C-4559-9203-4F0593D441E9}" type="datetimeFigureOut">
              <a:rPr lang="es-ES" smtClean="0"/>
              <a:t>31/01/2026</a:t>
            </a:fld>
            <a:endParaRPr lang="es-ES"/>
          </a:p>
        </p:txBody>
      </p:sp>
      <p:sp>
        <p:nvSpPr>
          <p:cNvPr id="6" name="Marcador de pie de página 5">
            <a:extLst>
              <a:ext uri="{FF2B5EF4-FFF2-40B4-BE49-F238E27FC236}">
                <a16:creationId xmlns:a16="http://schemas.microsoft.com/office/drawing/2014/main" id="{6E552456-B4EF-7BCC-A725-D40ED7C54A9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B1CE9BBA-7328-4749-DEA8-34245DE6C025}"/>
              </a:ext>
            </a:extLst>
          </p:cNvPr>
          <p:cNvSpPr>
            <a:spLocks noGrp="1"/>
          </p:cNvSpPr>
          <p:nvPr>
            <p:ph type="sldNum" sz="quarter" idx="12"/>
          </p:nvPr>
        </p:nvSpPr>
        <p:spPr/>
        <p:txBody>
          <a:bodyPr/>
          <a:lstStyle/>
          <a:p>
            <a:fld id="{1089744F-F8F6-4D7E-8343-81EC433F6DB7}" type="slidenum">
              <a:rPr lang="es-ES" smtClean="0"/>
              <a:t>‹Nº›</a:t>
            </a:fld>
            <a:endParaRPr lang="es-ES"/>
          </a:p>
        </p:txBody>
      </p:sp>
    </p:spTree>
    <p:extLst>
      <p:ext uri="{BB962C8B-B14F-4D97-AF65-F5344CB8AC3E}">
        <p14:creationId xmlns:p14="http://schemas.microsoft.com/office/powerpoint/2010/main" val="731765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slideLayout" Target="../slideLayouts/slideLayout74.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F1542E0D-A4FD-5E96-9B91-34988D3C106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DE10141B-1A48-7CC2-3239-33CEA37BC2A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9D2134A-310D-091B-1E8A-5B00A93FEEC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665BCF4-E26C-4559-9203-4F0593D441E9}" type="datetimeFigureOut">
              <a:rPr lang="es-ES" smtClean="0"/>
              <a:t>31/01/2026</a:t>
            </a:fld>
            <a:endParaRPr lang="es-ES"/>
          </a:p>
        </p:txBody>
      </p:sp>
      <p:sp>
        <p:nvSpPr>
          <p:cNvPr id="5" name="Marcador de pie de página 4">
            <a:extLst>
              <a:ext uri="{FF2B5EF4-FFF2-40B4-BE49-F238E27FC236}">
                <a16:creationId xmlns:a16="http://schemas.microsoft.com/office/drawing/2014/main" id="{DD85C768-FD1F-B9F9-0C3A-75E7EE82C5E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DB7224C0-EB32-1618-D00E-241FA90C58C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089744F-F8F6-4D7E-8343-81EC433F6DB7}" type="slidenum">
              <a:rPr lang="es-ES" smtClean="0"/>
              <a:t>‹Nº›</a:t>
            </a:fld>
            <a:endParaRPr lang="es-ES"/>
          </a:p>
        </p:txBody>
      </p:sp>
    </p:spTree>
    <p:extLst>
      <p:ext uri="{BB962C8B-B14F-4D97-AF65-F5344CB8AC3E}">
        <p14:creationId xmlns:p14="http://schemas.microsoft.com/office/powerpoint/2010/main" val="14852025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31/01/2026</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9354610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9"/>
            <a:ext cx="10972800" cy="1143000"/>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defTabSz="914377" fontAlgn="base">
              <a:spcBef>
                <a:spcPct val="0"/>
              </a:spcBef>
              <a:spcAft>
                <a:spcPct val="0"/>
              </a:spcAft>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defTabSz="914377" fontAlgn="base">
              <a:spcBef>
                <a:spcPct val="0"/>
              </a:spcBef>
              <a:spcAft>
                <a:spcPct val="0"/>
              </a:spcAft>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defTabSz="914377" fontAlgn="base">
              <a:spcBef>
                <a:spcPct val="0"/>
              </a:spcBef>
              <a:spcAft>
                <a:spcPct val="0"/>
              </a:spcAft>
              <a:defRPr/>
            </a:pPr>
            <a:fld id="{9B4A480E-7100-4ACB-B397-32B634C39ACF}" type="slidenum">
              <a:rPr lang="en-US" smtClean="0">
                <a:solidFill>
                  <a:srgbClr val="000000"/>
                </a:solidFill>
              </a:rPr>
              <a:pPr defTabSz="914377" fontAlgn="base">
                <a:spcBef>
                  <a:spcPct val="0"/>
                </a:spcBef>
                <a:spcAft>
                  <a:spcPct val="0"/>
                </a:spcAft>
                <a:defRPr/>
              </a:pPr>
              <a:t>‹Nº›</a:t>
            </a:fld>
            <a:endParaRPr lang="en-US" dirty="0">
              <a:solidFill>
                <a:srgbClr val="000000"/>
              </a:solidFill>
            </a:endParaRPr>
          </a:p>
        </p:txBody>
      </p:sp>
      <p:sp>
        <p:nvSpPr>
          <p:cNvPr id="1031" name="Rectangle 7"/>
          <p:cNvSpPr>
            <a:spLocks noChangeArrowheads="1"/>
          </p:cNvSpPr>
          <p:nvPr/>
        </p:nvSpPr>
        <p:spPr bwMode="auto">
          <a:xfrm>
            <a:off x="0" y="6248400"/>
            <a:ext cx="12192000" cy="609600"/>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solidFill>
              <a:schemeClr val="tx1"/>
            </a:solidFill>
            <a:miter lim="800000"/>
            <a:headEnd/>
            <a:tailEnd/>
          </a:ln>
          <a:effectLst/>
        </p:spPr>
        <p:txBody>
          <a:bodyPr wrap="none" anchor="ctr"/>
          <a:lstStyle/>
          <a:p>
            <a:pPr defTabSz="914377" fontAlgn="base">
              <a:spcBef>
                <a:spcPct val="0"/>
              </a:spcBef>
              <a:spcAft>
                <a:spcPct val="0"/>
              </a:spcAft>
              <a:defRPr/>
            </a:pPr>
            <a:endParaRPr lang="en-US" sz="1800" dirty="0">
              <a:solidFill>
                <a:srgbClr val="000000"/>
              </a:solidFill>
              <a:cs typeface="Arial" charset="0"/>
            </a:endParaRPr>
          </a:p>
        </p:txBody>
      </p:sp>
      <p:sp>
        <p:nvSpPr>
          <p:cNvPr id="1032" name="Rectangle 8"/>
          <p:cNvSpPr>
            <a:spLocks noChangeArrowheads="1"/>
          </p:cNvSpPr>
          <p:nvPr/>
        </p:nvSpPr>
        <p:spPr bwMode="auto">
          <a:xfrm>
            <a:off x="0" y="0"/>
            <a:ext cx="12293600" cy="1295400"/>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noFill/>
            <a:miter lim="800000"/>
            <a:headEnd/>
            <a:tailEnd/>
          </a:ln>
          <a:effectLst>
            <a:prstShdw prst="shdw17" dist="115003" dir="5780412">
              <a:schemeClr val="accent2">
                <a:gamma/>
                <a:shade val="60000"/>
                <a:invGamma/>
              </a:schemeClr>
            </a:prstShdw>
          </a:effectLst>
        </p:spPr>
        <p:txBody>
          <a:bodyPr wrap="none" anchor="ctr"/>
          <a:lstStyle/>
          <a:p>
            <a:pPr defTabSz="914377" fontAlgn="base">
              <a:spcBef>
                <a:spcPct val="0"/>
              </a:spcBef>
              <a:spcAft>
                <a:spcPct val="0"/>
              </a:spcAft>
              <a:defRPr/>
            </a:pPr>
            <a:endParaRPr lang="en-US" sz="1800" dirty="0">
              <a:solidFill>
                <a:srgbClr val="000000"/>
              </a:solidFill>
              <a:cs typeface="Arial" charset="0"/>
            </a:endParaRPr>
          </a:p>
        </p:txBody>
      </p:sp>
      <p:sp>
        <p:nvSpPr>
          <p:cNvPr id="1033" name="Rectangle 9"/>
          <p:cNvSpPr>
            <a:spLocks noChangeArrowheads="1"/>
          </p:cNvSpPr>
          <p:nvPr/>
        </p:nvSpPr>
        <p:spPr bwMode="auto">
          <a:xfrm>
            <a:off x="0" y="1371600"/>
            <a:ext cx="12192000" cy="4876800"/>
          </a:xfrm>
          <a:prstGeom prst="rect">
            <a:avLst/>
          </a:prstGeom>
          <a:solidFill>
            <a:schemeClr val="tx1"/>
          </a:solidFill>
          <a:ln w="9525">
            <a:solidFill>
              <a:schemeClr val="tx1"/>
            </a:solidFill>
            <a:miter lim="800000"/>
            <a:headEnd/>
            <a:tailEnd/>
          </a:ln>
        </p:spPr>
        <p:txBody>
          <a:bodyPr wrap="none" anchor="ctr"/>
          <a:lstStyle/>
          <a:p>
            <a:pPr defTabSz="914377" fontAlgn="base">
              <a:spcBef>
                <a:spcPct val="0"/>
              </a:spcBef>
              <a:spcAft>
                <a:spcPct val="0"/>
              </a:spcAft>
            </a:pPr>
            <a:endParaRPr lang="en-US" sz="1800" dirty="0">
              <a:solidFill>
                <a:srgbClr val="000000"/>
              </a:solidFill>
              <a:cs typeface="Arial" charset="0"/>
            </a:endParaRPr>
          </a:p>
        </p:txBody>
      </p:sp>
    </p:spTree>
    <p:extLst>
      <p:ext uri="{BB962C8B-B14F-4D97-AF65-F5344CB8AC3E}">
        <p14:creationId xmlns:p14="http://schemas.microsoft.com/office/powerpoint/2010/main" val="212311628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ransition spd="med">
    <p:zoom/>
  </p:transition>
  <p:txStyles>
    <p:titleStyle>
      <a:lvl1pPr algn="ctr" rtl="0" eaLnBrk="0" fontAlgn="base" hangingPunct="0">
        <a:spcBef>
          <a:spcPct val="0"/>
        </a:spcBef>
        <a:spcAft>
          <a:spcPct val="0"/>
        </a:spcAft>
        <a:defRPr sz="4400" b="1">
          <a:solidFill>
            <a:schemeClr val="bg1"/>
          </a:solidFill>
          <a:latin typeface="+mj-lt"/>
          <a:ea typeface="+mj-ea"/>
          <a:cs typeface="+mj-cs"/>
        </a:defRPr>
      </a:lvl1pPr>
      <a:lvl2pPr algn="ctr" rtl="0" eaLnBrk="0" fontAlgn="base" hangingPunct="0">
        <a:spcBef>
          <a:spcPct val="0"/>
        </a:spcBef>
        <a:spcAft>
          <a:spcPct val="0"/>
        </a:spcAft>
        <a:defRPr sz="4400" b="1">
          <a:solidFill>
            <a:schemeClr val="bg1"/>
          </a:solidFill>
          <a:latin typeface="Arial" charset="0"/>
        </a:defRPr>
      </a:lvl2pPr>
      <a:lvl3pPr algn="ctr" rtl="0" eaLnBrk="0" fontAlgn="base" hangingPunct="0">
        <a:spcBef>
          <a:spcPct val="0"/>
        </a:spcBef>
        <a:spcAft>
          <a:spcPct val="0"/>
        </a:spcAft>
        <a:defRPr sz="4400" b="1">
          <a:solidFill>
            <a:schemeClr val="bg1"/>
          </a:solidFill>
          <a:latin typeface="Arial" charset="0"/>
        </a:defRPr>
      </a:lvl3pPr>
      <a:lvl4pPr algn="ctr" rtl="0" eaLnBrk="0" fontAlgn="base" hangingPunct="0">
        <a:spcBef>
          <a:spcPct val="0"/>
        </a:spcBef>
        <a:spcAft>
          <a:spcPct val="0"/>
        </a:spcAft>
        <a:defRPr sz="4400" b="1">
          <a:solidFill>
            <a:schemeClr val="bg1"/>
          </a:solidFill>
          <a:latin typeface="Arial" charset="0"/>
        </a:defRPr>
      </a:lvl4pPr>
      <a:lvl5pPr algn="ctr" rtl="0" eaLnBrk="0" fontAlgn="base" hangingPunct="0">
        <a:spcBef>
          <a:spcPct val="0"/>
        </a:spcBef>
        <a:spcAft>
          <a:spcPct val="0"/>
        </a:spcAft>
        <a:defRPr sz="4400" b="1">
          <a:solidFill>
            <a:schemeClr val="bg1"/>
          </a:solidFill>
          <a:latin typeface="Arial" charset="0"/>
        </a:defRPr>
      </a:lvl5pPr>
      <a:lvl6pPr marL="457189" algn="ctr" rtl="0" fontAlgn="base">
        <a:spcBef>
          <a:spcPct val="0"/>
        </a:spcBef>
        <a:spcAft>
          <a:spcPct val="0"/>
        </a:spcAft>
        <a:defRPr sz="4400" b="1">
          <a:solidFill>
            <a:schemeClr val="bg1"/>
          </a:solidFill>
          <a:latin typeface="Arial" charset="0"/>
        </a:defRPr>
      </a:lvl6pPr>
      <a:lvl7pPr marL="914377" algn="ctr" rtl="0" fontAlgn="base">
        <a:spcBef>
          <a:spcPct val="0"/>
        </a:spcBef>
        <a:spcAft>
          <a:spcPct val="0"/>
        </a:spcAft>
        <a:defRPr sz="4400" b="1">
          <a:solidFill>
            <a:schemeClr val="bg1"/>
          </a:solidFill>
          <a:latin typeface="Arial" charset="0"/>
        </a:defRPr>
      </a:lvl7pPr>
      <a:lvl8pPr marL="1371566" algn="ctr" rtl="0" fontAlgn="base">
        <a:spcBef>
          <a:spcPct val="0"/>
        </a:spcBef>
        <a:spcAft>
          <a:spcPct val="0"/>
        </a:spcAft>
        <a:defRPr sz="4400" b="1">
          <a:solidFill>
            <a:schemeClr val="bg1"/>
          </a:solidFill>
          <a:latin typeface="Arial" charset="0"/>
        </a:defRPr>
      </a:lvl8pPr>
      <a:lvl9pPr marL="1828754" algn="ctr" rtl="0" fontAlgn="base">
        <a:spcBef>
          <a:spcPct val="0"/>
        </a:spcBef>
        <a:spcAft>
          <a:spcPct val="0"/>
        </a:spcAft>
        <a:defRPr sz="4400" b="1">
          <a:solidFill>
            <a:schemeClr val="bg1"/>
          </a:solidFill>
          <a:latin typeface="Arial" charset="0"/>
        </a:defRPr>
      </a:lvl9pPr>
    </p:titleStyle>
    <p:bodyStyle>
      <a:lvl1pPr marL="342891" indent="-342891" algn="l" rtl="0" eaLnBrk="0" fontAlgn="base" hangingPunct="0">
        <a:spcBef>
          <a:spcPct val="20000"/>
        </a:spcBef>
        <a:spcAft>
          <a:spcPct val="0"/>
        </a:spcAft>
        <a:buChar char="•"/>
        <a:defRPr sz="3200" b="1">
          <a:solidFill>
            <a:schemeClr val="bg1"/>
          </a:solidFill>
          <a:latin typeface="+mn-lt"/>
          <a:ea typeface="+mn-ea"/>
          <a:cs typeface="+mn-cs"/>
        </a:defRPr>
      </a:lvl1pPr>
      <a:lvl2pPr marL="742932" indent="-285744" algn="l" rtl="0" eaLnBrk="0" fontAlgn="base" hangingPunct="0">
        <a:spcBef>
          <a:spcPct val="20000"/>
        </a:spcBef>
        <a:spcAft>
          <a:spcPct val="0"/>
        </a:spcAft>
        <a:buChar char="–"/>
        <a:defRPr sz="2800">
          <a:solidFill>
            <a:schemeClr val="tx1"/>
          </a:solidFill>
          <a:latin typeface="+mn-lt"/>
        </a:defRPr>
      </a:lvl2pPr>
      <a:lvl3pPr marL="1142971" indent="-228594" algn="l" rtl="0" eaLnBrk="0" fontAlgn="base" hangingPunct="0">
        <a:spcBef>
          <a:spcPct val="20000"/>
        </a:spcBef>
        <a:spcAft>
          <a:spcPct val="0"/>
        </a:spcAft>
        <a:buChar char="•"/>
        <a:defRPr sz="2400">
          <a:solidFill>
            <a:schemeClr val="tx1"/>
          </a:solidFill>
          <a:latin typeface="+mn-lt"/>
        </a:defRPr>
      </a:lvl3pPr>
      <a:lvl4pPr marL="1600160" indent="-228594" algn="l" rtl="0" eaLnBrk="0" fontAlgn="base" hangingPunct="0">
        <a:spcBef>
          <a:spcPct val="20000"/>
        </a:spcBef>
        <a:spcAft>
          <a:spcPct val="0"/>
        </a:spcAft>
        <a:buChar char="–"/>
        <a:defRPr sz="2000">
          <a:solidFill>
            <a:schemeClr val="tx1"/>
          </a:solidFill>
          <a:latin typeface="+mn-lt"/>
        </a:defRPr>
      </a:lvl4pPr>
      <a:lvl5pPr marL="2057349" indent="-228594" algn="l" rtl="0" eaLnBrk="0" fontAlgn="base" hangingPunct="0">
        <a:spcBef>
          <a:spcPct val="20000"/>
        </a:spcBef>
        <a:spcAft>
          <a:spcPct val="0"/>
        </a:spcAft>
        <a:buChar char="»"/>
        <a:defRPr sz="2000">
          <a:solidFill>
            <a:schemeClr val="tx1"/>
          </a:solidFill>
          <a:latin typeface="+mn-lt"/>
        </a:defRPr>
      </a:lvl5pPr>
      <a:lvl6pPr marL="2514537" indent="-228594" algn="l" rtl="0" fontAlgn="base">
        <a:spcBef>
          <a:spcPct val="20000"/>
        </a:spcBef>
        <a:spcAft>
          <a:spcPct val="0"/>
        </a:spcAft>
        <a:buChar char="»"/>
        <a:defRPr sz="2000">
          <a:solidFill>
            <a:schemeClr val="tx1"/>
          </a:solidFill>
          <a:latin typeface="+mn-lt"/>
        </a:defRPr>
      </a:lvl6pPr>
      <a:lvl7pPr marL="2971726" indent="-228594" algn="l" rtl="0" fontAlgn="base">
        <a:spcBef>
          <a:spcPct val="20000"/>
        </a:spcBef>
        <a:spcAft>
          <a:spcPct val="0"/>
        </a:spcAft>
        <a:buChar char="»"/>
        <a:defRPr sz="2000">
          <a:solidFill>
            <a:schemeClr val="tx1"/>
          </a:solidFill>
          <a:latin typeface="+mn-lt"/>
        </a:defRPr>
      </a:lvl7pPr>
      <a:lvl8pPr marL="3428914" indent="-228594" algn="l" rtl="0" fontAlgn="base">
        <a:spcBef>
          <a:spcPct val="20000"/>
        </a:spcBef>
        <a:spcAft>
          <a:spcPct val="0"/>
        </a:spcAft>
        <a:buChar char="»"/>
        <a:defRPr sz="2000">
          <a:solidFill>
            <a:schemeClr val="tx1"/>
          </a:solidFill>
          <a:latin typeface="+mn-lt"/>
        </a:defRPr>
      </a:lvl8pPr>
      <a:lvl9pPr marL="3886103" indent="-228594"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9"/>
            <a:ext cx="10972800" cy="1143000"/>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defTabSz="914354" fontAlgn="base">
              <a:spcBef>
                <a:spcPct val="0"/>
              </a:spcBef>
              <a:spcAft>
                <a:spcPct val="0"/>
              </a:spcAft>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defTabSz="914354" fontAlgn="base">
              <a:spcBef>
                <a:spcPct val="0"/>
              </a:spcBef>
              <a:spcAft>
                <a:spcPct val="0"/>
              </a:spcAft>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defTabSz="914354" fontAlgn="base">
              <a:spcBef>
                <a:spcPct val="0"/>
              </a:spcBef>
              <a:spcAft>
                <a:spcPct val="0"/>
              </a:spcAft>
              <a:defRPr/>
            </a:pPr>
            <a:fld id="{9B4A480E-7100-4ACB-B397-32B634C39ACF}" type="slidenum">
              <a:rPr lang="en-US" smtClean="0">
                <a:solidFill>
                  <a:srgbClr val="000000"/>
                </a:solidFill>
              </a:rPr>
              <a:pPr defTabSz="914354" fontAlgn="base">
                <a:spcBef>
                  <a:spcPct val="0"/>
                </a:spcBef>
                <a:spcAft>
                  <a:spcPct val="0"/>
                </a:spcAft>
                <a:defRPr/>
              </a:pPr>
              <a:t>‹Nº›</a:t>
            </a:fld>
            <a:endParaRPr lang="en-US" dirty="0">
              <a:solidFill>
                <a:srgbClr val="000000"/>
              </a:solidFill>
            </a:endParaRPr>
          </a:p>
        </p:txBody>
      </p:sp>
      <p:sp>
        <p:nvSpPr>
          <p:cNvPr id="1031" name="Rectangle 7"/>
          <p:cNvSpPr>
            <a:spLocks noChangeArrowheads="1"/>
          </p:cNvSpPr>
          <p:nvPr userDrawn="1"/>
        </p:nvSpPr>
        <p:spPr bwMode="auto">
          <a:xfrm>
            <a:off x="0" y="6248400"/>
            <a:ext cx="12192000" cy="609600"/>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solidFill>
              <a:schemeClr val="tx1"/>
            </a:solidFill>
            <a:miter lim="800000"/>
            <a:headEnd/>
            <a:tailEnd/>
          </a:ln>
          <a:effectLst/>
        </p:spPr>
        <p:txBody>
          <a:bodyPr wrap="none" anchor="ctr"/>
          <a:lstStyle/>
          <a:p>
            <a:pPr defTabSz="914354" fontAlgn="base">
              <a:spcBef>
                <a:spcPct val="0"/>
              </a:spcBef>
              <a:spcAft>
                <a:spcPct val="0"/>
              </a:spcAft>
              <a:defRPr/>
            </a:pPr>
            <a:endParaRPr lang="en-US" sz="1800" dirty="0">
              <a:solidFill>
                <a:srgbClr val="000000"/>
              </a:solidFill>
              <a:cs typeface="Arial" charset="0"/>
            </a:endParaRPr>
          </a:p>
        </p:txBody>
      </p:sp>
      <p:sp>
        <p:nvSpPr>
          <p:cNvPr id="1032" name="Rectangle 8"/>
          <p:cNvSpPr>
            <a:spLocks noChangeArrowheads="1"/>
          </p:cNvSpPr>
          <p:nvPr userDrawn="1"/>
        </p:nvSpPr>
        <p:spPr bwMode="auto">
          <a:xfrm>
            <a:off x="0" y="0"/>
            <a:ext cx="12293600" cy="1295400"/>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noFill/>
            <a:miter lim="800000"/>
            <a:headEnd/>
            <a:tailEnd/>
          </a:ln>
          <a:effectLst>
            <a:prstShdw prst="shdw17" dist="115003" dir="5780412">
              <a:schemeClr val="accent2">
                <a:gamma/>
                <a:shade val="60000"/>
                <a:invGamma/>
              </a:schemeClr>
            </a:prstShdw>
          </a:effectLst>
        </p:spPr>
        <p:txBody>
          <a:bodyPr wrap="none" anchor="ctr"/>
          <a:lstStyle/>
          <a:p>
            <a:pPr defTabSz="914354" fontAlgn="base">
              <a:spcBef>
                <a:spcPct val="0"/>
              </a:spcBef>
              <a:spcAft>
                <a:spcPct val="0"/>
              </a:spcAft>
              <a:defRPr/>
            </a:pPr>
            <a:endParaRPr lang="en-US" sz="1800" dirty="0">
              <a:solidFill>
                <a:srgbClr val="000000"/>
              </a:solidFill>
              <a:cs typeface="Arial" charset="0"/>
            </a:endParaRPr>
          </a:p>
        </p:txBody>
      </p:sp>
      <p:sp>
        <p:nvSpPr>
          <p:cNvPr id="1033" name="Rectangle 9"/>
          <p:cNvSpPr>
            <a:spLocks noChangeArrowheads="1"/>
          </p:cNvSpPr>
          <p:nvPr userDrawn="1"/>
        </p:nvSpPr>
        <p:spPr bwMode="auto">
          <a:xfrm>
            <a:off x="0" y="1371600"/>
            <a:ext cx="12192000" cy="4876800"/>
          </a:xfrm>
          <a:prstGeom prst="rect">
            <a:avLst/>
          </a:prstGeom>
          <a:solidFill>
            <a:schemeClr val="tx1"/>
          </a:solidFill>
          <a:ln w="9525">
            <a:solidFill>
              <a:schemeClr val="tx1"/>
            </a:solidFill>
            <a:miter lim="800000"/>
            <a:headEnd/>
            <a:tailEnd/>
          </a:ln>
        </p:spPr>
        <p:txBody>
          <a:bodyPr wrap="none" anchor="ctr"/>
          <a:lstStyle/>
          <a:p>
            <a:pPr defTabSz="914354" fontAlgn="base">
              <a:spcBef>
                <a:spcPct val="0"/>
              </a:spcBef>
              <a:spcAft>
                <a:spcPct val="0"/>
              </a:spcAft>
            </a:pPr>
            <a:endParaRPr lang="en-US" sz="1800" dirty="0">
              <a:solidFill>
                <a:srgbClr val="000000"/>
              </a:solidFill>
              <a:cs typeface="Arial" charset="0"/>
            </a:endParaRPr>
          </a:p>
        </p:txBody>
      </p:sp>
    </p:spTree>
    <p:extLst>
      <p:ext uri="{BB962C8B-B14F-4D97-AF65-F5344CB8AC3E}">
        <p14:creationId xmlns:p14="http://schemas.microsoft.com/office/powerpoint/2010/main" val="677622448"/>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transition spd="med">
    <p:zoom/>
  </p:transition>
  <p:txStyles>
    <p:titleStyle>
      <a:lvl1pPr algn="ctr" rtl="0" eaLnBrk="0" fontAlgn="base" hangingPunct="0">
        <a:spcBef>
          <a:spcPct val="0"/>
        </a:spcBef>
        <a:spcAft>
          <a:spcPct val="0"/>
        </a:spcAft>
        <a:defRPr sz="4400" b="1">
          <a:solidFill>
            <a:schemeClr val="bg1"/>
          </a:solidFill>
          <a:latin typeface="+mj-lt"/>
          <a:ea typeface="+mj-ea"/>
          <a:cs typeface="+mj-cs"/>
        </a:defRPr>
      </a:lvl1pPr>
      <a:lvl2pPr algn="ctr" rtl="0" eaLnBrk="0" fontAlgn="base" hangingPunct="0">
        <a:spcBef>
          <a:spcPct val="0"/>
        </a:spcBef>
        <a:spcAft>
          <a:spcPct val="0"/>
        </a:spcAft>
        <a:defRPr sz="4400" b="1">
          <a:solidFill>
            <a:schemeClr val="bg1"/>
          </a:solidFill>
          <a:latin typeface="Arial" charset="0"/>
        </a:defRPr>
      </a:lvl2pPr>
      <a:lvl3pPr algn="ctr" rtl="0" eaLnBrk="0" fontAlgn="base" hangingPunct="0">
        <a:spcBef>
          <a:spcPct val="0"/>
        </a:spcBef>
        <a:spcAft>
          <a:spcPct val="0"/>
        </a:spcAft>
        <a:defRPr sz="4400" b="1">
          <a:solidFill>
            <a:schemeClr val="bg1"/>
          </a:solidFill>
          <a:latin typeface="Arial" charset="0"/>
        </a:defRPr>
      </a:lvl3pPr>
      <a:lvl4pPr algn="ctr" rtl="0" eaLnBrk="0" fontAlgn="base" hangingPunct="0">
        <a:spcBef>
          <a:spcPct val="0"/>
        </a:spcBef>
        <a:spcAft>
          <a:spcPct val="0"/>
        </a:spcAft>
        <a:defRPr sz="4400" b="1">
          <a:solidFill>
            <a:schemeClr val="bg1"/>
          </a:solidFill>
          <a:latin typeface="Arial" charset="0"/>
        </a:defRPr>
      </a:lvl4pPr>
      <a:lvl5pPr algn="ctr" rtl="0" eaLnBrk="0" fontAlgn="base" hangingPunct="0">
        <a:spcBef>
          <a:spcPct val="0"/>
        </a:spcBef>
        <a:spcAft>
          <a:spcPct val="0"/>
        </a:spcAft>
        <a:defRPr sz="4400" b="1">
          <a:solidFill>
            <a:schemeClr val="bg1"/>
          </a:solidFill>
          <a:latin typeface="Arial" charset="0"/>
        </a:defRPr>
      </a:lvl5pPr>
      <a:lvl6pPr marL="457178" algn="ctr" rtl="0" fontAlgn="base">
        <a:spcBef>
          <a:spcPct val="0"/>
        </a:spcBef>
        <a:spcAft>
          <a:spcPct val="0"/>
        </a:spcAft>
        <a:defRPr sz="4400" b="1">
          <a:solidFill>
            <a:schemeClr val="bg1"/>
          </a:solidFill>
          <a:latin typeface="Arial" charset="0"/>
        </a:defRPr>
      </a:lvl6pPr>
      <a:lvl7pPr marL="914354" algn="ctr" rtl="0" fontAlgn="base">
        <a:spcBef>
          <a:spcPct val="0"/>
        </a:spcBef>
        <a:spcAft>
          <a:spcPct val="0"/>
        </a:spcAft>
        <a:defRPr sz="4400" b="1">
          <a:solidFill>
            <a:schemeClr val="bg1"/>
          </a:solidFill>
          <a:latin typeface="Arial" charset="0"/>
        </a:defRPr>
      </a:lvl7pPr>
      <a:lvl8pPr marL="1371532" algn="ctr" rtl="0" fontAlgn="base">
        <a:spcBef>
          <a:spcPct val="0"/>
        </a:spcBef>
        <a:spcAft>
          <a:spcPct val="0"/>
        </a:spcAft>
        <a:defRPr sz="4400" b="1">
          <a:solidFill>
            <a:schemeClr val="bg1"/>
          </a:solidFill>
          <a:latin typeface="Arial" charset="0"/>
        </a:defRPr>
      </a:lvl8pPr>
      <a:lvl9pPr marL="1828709" algn="ctr" rtl="0" fontAlgn="base">
        <a:spcBef>
          <a:spcPct val="0"/>
        </a:spcBef>
        <a:spcAft>
          <a:spcPct val="0"/>
        </a:spcAft>
        <a:defRPr sz="4400" b="1">
          <a:solidFill>
            <a:schemeClr val="bg1"/>
          </a:solidFill>
          <a:latin typeface="Arial" charset="0"/>
        </a:defRPr>
      </a:lvl9pPr>
    </p:titleStyle>
    <p:bodyStyle>
      <a:lvl1pPr marL="342882" indent="-342882" algn="l" rtl="0" eaLnBrk="0" fontAlgn="base" hangingPunct="0">
        <a:spcBef>
          <a:spcPct val="20000"/>
        </a:spcBef>
        <a:spcAft>
          <a:spcPct val="0"/>
        </a:spcAft>
        <a:buChar char="•"/>
        <a:defRPr sz="3200" b="1">
          <a:solidFill>
            <a:schemeClr val="bg1"/>
          </a:solidFill>
          <a:latin typeface="+mn-lt"/>
          <a:ea typeface="+mn-ea"/>
          <a:cs typeface="+mn-cs"/>
        </a:defRPr>
      </a:lvl1pPr>
      <a:lvl2pPr marL="742913" indent="-285737" algn="l" rtl="0" eaLnBrk="0" fontAlgn="base" hangingPunct="0">
        <a:spcBef>
          <a:spcPct val="20000"/>
        </a:spcBef>
        <a:spcAft>
          <a:spcPct val="0"/>
        </a:spcAft>
        <a:buChar char="–"/>
        <a:defRPr sz="2800">
          <a:solidFill>
            <a:schemeClr val="tx1"/>
          </a:solidFill>
          <a:latin typeface="+mn-lt"/>
        </a:defRPr>
      </a:lvl2pPr>
      <a:lvl3pPr marL="1142942" indent="-228589" algn="l" rtl="0" eaLnBrk="0" fontAlgn="base" hangingPunct="0">
        <a:spcBef>
          <a:spcPct val="20000"/>
        </a:spcBef>
        <a:spcAft>
          <a:spcPct val="0"/>
        </a:spcAft>
        <a:buChar char="•"/>
        <a:defRPr sz="2400">
          <a:solidFill>
            <a:schemeClr val="tx1"/>
          </a:solidFill>
          <a:latin typeface="+mn-lt"/>
        </a:defRPr>
      </a:lvl3pPr>
      <a:lvl4pPr marL="1600120" indent="-228589" algn="l" rtl="0" eaLnBrk="0" fontAlgn="base" hangingPunct="0">
        <a:spcBef>
          <a:spcPct val="20000"/>
        </a:spcBef>
        <a:spcAft>
          <a:spcPct val="0"/>
        </a:spcAft>
        <a:buChar char="–"/>
        <a:defRPr sz="2000">
          <a:solidFill>
            <a:schemeClr val="tx1"/>
          </a:solidFill>
          <a:latin typeface="+mn-lt"/>
        </a:defRPr>
      </a:lvl4pPr>
      <a:lvl5pPr marL="2057298" indent="-228589" algn="l" rtl="0" eaLnBrk="0" fontAlgn="base" hangingPunct="0">
        <a:spcBef>
          <a:spcPct val="20000"/>
        </a:spcBef>
        <a:spcAft>
          <a:spcPct val="0"/>
        </a:spcAft>
        <a:buChar char="»"/>
        <a:defRPr sz="2000">
          <a:solidFill>
            <a:schemeClr val="tx1"/>
          </a:solidFill>
          <a:latin typeface="+mn-lt"/>
        </a:defRPr>
      </a:lvl5pPr>
      <a:lvl6pPr marL="2514474" indent="-228589" algn="l" rtl="0" fontAlgn="base">
        <a:spcBef>
          <a:spcPct val="20000"/>
        </a:spcBef>
        <a:spcAft>
          <a:spcPct val="0"/>
        </a:spcAft>
        <a:buChar char="»"/>
        <a:defRPr sz="2000">
          <a:solidFill>
            <a:schemeClr val="tx1"/>
          </a:solidFill>
          <a:latin typeface="+mn-lt"/>
        </a:defRPr>
      </a:lvl6pPr>
      <a:lvl7pPr marL="2971652" indent="-228589" algn="l" rtl="0" fontAlgn="base">
        <a:spcBef>
          <a:spcPct val="20000"/>
        </a:spcBef>
        <a:spcAft>
          <a:spcPct val="0"/>
        </a:spcAft>
        <a:buChar char="»"/>
        <a:defRPr sz="2000">
          <a:solidFill>
            <a:schemeClr val="tx1"/>
          </a:solidFill>
          <a:latin typeface="+mn-lt"/>
        </a:defRPr>
      </a:lvl7pPr>
      <a:lvl8pPr marL="3428829" indent="-228589" algn="l" rtl="0" fontAlgn="base">
        <a:spcBef>
          <a:spcPct val="20000"/>
        </a:spcBef>
        <a:spcAft>
          <a:spcPct val="0"/>
        </a:spcAft>
        <a:buChar char="»"/>
        <a:defRPr sz="2000">
          <a:solidFill>
            <a:schemeClr val="tx1"/>
          </a:solidFill>
          <a:latin typeface="+mn-lt"/>
        </a:defRPr>
      </a:lvl8pPr>
      <a:lvl9pPr marL="3886006" indent="-228589"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9"/>
            <a:ext cx="10972800" cy="1143000"/>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defTabSz="914377" fontAlgn="base">
              <a:spcBef>
                <a:spcPct val="0"/>
              </a:spcBef>
              <a:spcAft>
                <a:spcPct val="0"/>
              </a:spcAft>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defTabSz="914377" fontAlgn="base">
              <a:spcBef>
                <a:spcPct val="0"/>
              </a:spcBef>
              <a:spcAft>
                <a:spcPct val="0"/>
              </a:spcAft>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defTabSz="914377" fontAlgn="base">
              <a:spcBef>
                <a:spcPct val="0"/>
              </a:spcBef>
              <a:spcAft>
                <a:spcPct val="0"/>
              </a:spcAft>
              <a:defRPr/>
            </a:pPr>
            <a:fld id="{9B4A480E-7100-4ACB-B397-32B634C39ACF}" type="slidenum">
              <a:rPr lang="en-US" smtClean="0">
                <a:solidFill>
                  <a:srgbClr val="000000"/>
                </a:solidFill>
              </a:rPr>
              <a:pPr defTabSz="914377" fontAlgn="base">
                <a:spcBef>
                  <a:spcPct val="0"/>
                </a:spcBef>
                <a:spcAft>
                  <a:spcPct val="0"/>
                </a:spcAft>
                <a:defRPr/>
              </a:pPr>
              <a:t>‹Nº›</a:t>
            </a:fld>
            <a:endParaRPr lang="en-US" dirty="0">
              <a:solidFill>
                <a:srgbClr val="000000"/>
              </a:solidFill>
            </a:endParaRPr>
          </a:p>
        </p:txBody>
      </p:sp>
      <p:sp>
        <p:nvSpPr>
          <p:cNvPr id="1031" name="Rectangle 7"/>
          <p:cNvSpPr>
            <a:spLocks noChangeArrowheads="1"/>
          </p:cNvSpPr>
          <p:nvPr userDrawn="1"/>
        </p:nvSpPr>
        <p:spPr bwMode="auto">
          <a:xfrm>
            <a:off x="0" y="6248400"/>
            <a:ext cx="12192000" cy="609600"/>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solidFill>
              <a:schemeClr val="tx1"/>
            </a:solidFill>
            <a:miter lim="800000"/>
            <a:headEnd/>
            <a:tailEnd/>
          </a:ln>
          <a:effectLst/>
        </p:spPr>
        <p:txBody>
          <a:bodyPr wrap="none" anchor="ctr"/>
          <a:lstStyle/>
          <a:p>
            <a:pPr defTabSz="914377" fontAlgn="base">
              <a:spcBef>
                <a:spcPct val="0"/>
              </a:spcBef>
              <a:spcAft>
                <a:spcPct val="0"/>
              </a:spcAft>
              <a:defRPr/>
            </a:pPr>
            <a:endParaRPr lang="en-US" sz="1800" dirty="0">
              <a:solidFill>
                <a:srgbClr val="000000"/>
              </a:solidFill>
              <a:cs typeface="Arial" charset="0"/>
            </a:endParaRPr>
          </a:p>
        </p:txBody>
      </p:sp>
      <p:sp>
        <p:nvSpPr>
          <p:cNvPr id="1032" name="Rectangle 8"/>
          <p:cNvSpPr>
            <a:spLocks noChangeArrowheads="1"/>
          </p:cNvSpPr>
          <p:nvPr userDrawn="1"/>
        </p:nvSpPr>
        <p:spPr bwMode="auto">
          <a:xfrm>
            <a:off x="0" y="0"/>
            <a:ext cx="12293600" cy="1295400"/>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noFill/>
            <a:miter lim="800000"/>
            <a:headEnd/>
            <a:tailEnd/>
          </a:ln>
          <a:effectLst>
            <a:prstShdw prst="shdw17" dist="115003" dir="5780412">
              <a:schemeClr val="accent2">
                <a:gamma/>
                <a:shade val="60000"/>
                <a:invGamma/>
              </a:schemeClr>
            </a:prstShdw>
          </a:effectLst>
        </p:spPr>
        <p:txBody>
          <a:bodyPr wrap="none" anchor="ctr"/>
          <a:lstStyle/>
          <a:p>
            <a:pPr defTabSz="914377" fontAlgn="base">
              <a:spcBef>
                <a:spcPct val="0"/>
              </a:spcBef>
              <a:spcAft>
                <a:spcPct val="0"/>
              </a:spcAft>
              <a:defRPr/>
            </a:pPr>
            <a:endParaRPr lang="en-US" sz="1800" dirty="0">
              <a:solidFill>
                <a:srgbClr val="000000"/>
              </a:solidFill>
              <a:cs typeface="Arial" charset="0"/>
            </a:endParaRPr>
          </a:p>
        </p:txBody>
      </p:sp>
      <p:sp>
        <p:nvSpPr>
          <p:cNvPr id="1033" name="Rectangle 9"/>
          <p:cNvSpPr>
            <a:spLocks noChangeArrowheads="1"/>
          </p:cNvSpPr>
          <p:nvPr userDrawn="1"/>
        </p:nvSpPr>
        <p:spPr bwMode="auto">
          <a:xfrm>
            <a:off x="0" y="1371600"/>
            <a:ext cx="12192000" cy="4876800"/>
          </a:xfrm>
          <a:prstGeom prst="rect">
            <a:avLst/>
          </a:prstGeom>
          <a:solidFill>
            <a:schemeClr val="tx1"/>
          </a:solidFill>
          <a:ln w="9525">
            <a:solidFill>
              <a:schemeClr val="tx1"/>
            </a:solidFill>
            <a:miter lim="800000"/>
            <a:headEnd/>
            <a:tailEnd/>
          </a:ln>
        </p:spPr>
        <p:txBody>
          <a:bodyPr wrap="none" anchor="ctr"/>
          <a:lstStyle/>
          <a:p>
            <a:pPr defTabSz="914377" fontAlgn="base">
              <a:spcBef>
                <a:spcPct val="0"/>
              </a:spcBef>
              <a:spcAft>
                <a:spcPct val="0"/>
              </a:spcAft>
            </a:pPr>
            <a:endParaRPr lang="en-US" sz="1800" dirty="0">
              <a:solidFill>
                <a:srgbClr val="000000"/>
              </a:solidFill>
              <a:cs typeface="Arial" charset="0"/>
            </a:endParaRPr>
          </a:p>
        </p:txBody>
      </p:sp>
    </p:spTree>
    <p:extLst>
      <p:ext uri="{BB962C8B-B14F-4D97-AF65-F5344CB8AC3E}">
        <p14:creationId xmlns:p14="http://schemas.microsoft.com/office/powerpoint/2010/main" val="1030551695"/>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Lst>
  <p:transition spd="med">
    <p:zoom/>
  </p:transition>
  <p:txStyles>
    <p:titleStyle>
      <a:lvl1pPr algn="ctr" rtl="0" eaLnBrk="0" fontAlgn="base" hangingPunct="0">
        <a:spcBef>
          <a:spcPct val="0"/>
        </a:spcBef>
        <a:spcAft>
          <a:spcPct val="0"/>
        </a:spcAft>
        <a:defRPr sz="4400" b="1">
          <a:solidFill>
            <a:schemeClr val="bg1"/>
          </a:solidFill>
          <a:latin typeface="+mj-lt"/>
          <a:ea typeface="+mj-ea"/>
          <a:cs typeface="+mj-cs"/>
        </a:defRPr>
      </a:lvl1pPr>
      <a:lvl2pPr algn="ctr" rtl="0" eaLnBrk="0" fontAlgn="base" hangingPunct="0">
        <a:spcBef>
          <a:spcPct val="0"/>
        </a:spcBef>
        <a:spcAft>
          <a:spcPct val="0"/>
        </a:spcAft>
        <a:defRPr sz="4400" b="1">
          <a:solidFill>
            <a:schemeClr val="bg1"/>
          </a:solidFill>
          <a:latin typeface="Arial" charset="0"/>
        </a:defRPr>
      </a:lvl2pPr>
      <a:lvl3pPr algn="ctr" rtl="0" eaLnBrk="0" fontAlgn="base" hangingPunct="0">
        <a:spcBef>
          <a:spcPct val="0"/>
        </a:spcBef>
        <a:spcAft>
          <a:spcPct val="0"/>
        </a:spcAft>
        <a:defRPr sz="4400" b="1">
          <a:solidFill>
            <a:schemeClr val="bg1"/>
          </a:solidFill>
          <a:latin typeface="Arial" charset="0"/>
        </a:defRPr>
      </a:lvl3pPr>
      <a:lvl4pPr algn="ctr" rtl="0" eaLnBrk="0" fontAlgn="base" hangingPunct="0">
        <a:spcBef>
          <a:spcPct val="0"/>
        </a:spcBef>
        <a:spcAft>
          <a:spcPct val="0"/>
        </a:spcAft>
        <a:defRPr sz="4400" b="1">
          <a:solidFill>
            <a:schemeClr val="bg1"/>
          </a:solidFill>
          <a:latin typeface="Arial" charset="0"/>
        </a:defRPr>
      </a:lvl4pPr>
      <a:lvl5pPr algn="ctr" rtl="0" eaLnBrk="0" fontAlgn="base" hangingPunct="0">
        <a:spcBef>
          <a:spcPct val="0"/>
        </a:spcBef>
        <a:spcAft>
          <a:spcPct val="0"/>
        </a:spcAft>
        <a:defRPr sz="4400" b="1">
          <a:solidFill>
            <a:schemeClr val="bg1"/>
          </a:solidFill>
          <a:latin typeface="Arial" charset="0"/>
        </a:defRPr>
      </a:lvl5pPr>
      <a:lvl6pPr marL="457189" algn="ctr" rtl="0" fontAlgn="base">
        <a:spcBef>
          <a:spcPct val="0"/>
        </a:spcBef>
        <a:spcAft>
          <a:spcPct val="0"/>
        </a:spcAft>
        <a:defRPr sz="4400" b="1">
          <a:solidFill>
            <a:schemeClr val="bg1"/>
          </a:solidFill>
          <a:latin typeface="Arial" charset="0"/>
        </a:defRPr>
      </a:lvl6pPr>
      <a:lvl7pPr marL="914377" algn="ctr" rtl="0" fontAlgn="base">
        <a:spcBef>
          <a:spcPct val="0"/>
        </a:spcBef>
        <a:spcAft>
          <a:spcPct val="0"/>
        </a:spcAft>
        <a:defRPr sz="4400" b="1">
          <a:solidFill>
            <a:schemeClr val="bg1"/>
          </a:solidFill>
          <a:latin typeface="Arial" charset="0"/>
        </a:defRPr>
      </a:lvl7pPr>
      <a:lvl8pPr marL="1371566" algn="ctr" rtl="0" fontAlgn="base">
        <a:spcBef>
          <a:spcPct val="0"/>
        </a:spcBef>
        <a:spcAft>
          <a:spcPct val="0"/>
        </a:spcAft>
        <a:defRPr sz="4400" b="1">
          <a:solidFill>
            <a:schemeClr val="bg1"/>
          </a:solidFill>
          <a:latin typeface="Arial" charset="0"/>
        </a:defRPr>
      </a:lvl8pPr>
      <a:lvl9pPr marL="1828754" algn="ctr" rtl="0" fontAlgn="base">
        <a:spcBef>
          <a:spcPct val="0"/>
        </a:spcBef>
        <a:spcAft>
          <a:spcPct val="0"/>
        </a:spcAft>
        <a:defRPr sz="4400" b="1">
          <a:solidFill>
            <a:schemeClr val="bg1"/>
          </a:solidFill>
          <a:latin typeface="Arial" charset="0"/>
        </a:defRPr>
      </a:lvl9pPr>
    </p:titleStyle>
    <p:bodyStyle>
      <a:lvl1pPr marL="342891" indent="-342891" algn="l" rtl="0" eaLnBrk="0" fontAlgn="base" hangingPunct="0">
        <a:spcBef>
          <a:spcPct val="20000"/>
        </a:spcBef>
        <a:spcAft>
          <a:spcPct val="0"/>
        </a:spcAft>
        <a:buChar char="•"/>
        <a:defRPr sz="3200" b="1">
          <a:solidFill>
            <a:schemeClr val="bg1"/>
          </a:solidFill>
          <a:latin typeface="+mn-lt"/>
          <a:ea typeface="+mn-ea"/>
          <a:cs typeface="+mn-cs"/>
        </a:defRPr>
      </a:lvl1pPr>
      <a:lvl2pPr marL="742932" indent="-285744" algn="l" rtl="0" eaLnBrk="0" fontAlgn="base" hangingPunct="0">
        <a:spcBef>
          <a:spcPct val="20000"/>
        </a:spcBef>
        <a:spcAft>
          <a:spcPct val="0"/>
        </a:spcAft>
        <a:buChar char="–"/>
        <a:defRPr sz="2800">
          <a:solidFill>
            <a:schemeClr val="tx1"/>
          </a:solidFill>
          <a:latin typeface="+mn-lt"/>
        </a:defRPr>
      </a:lvl2pPr>
      <a:lvl3pPr marL="1142971" indent="-228594" algn="l" rtl="0" eaLnBrk="0" fontAlgn="base" hangingPunct="0">
        <a:spcBef>
          <a:spcPct val="20000"/>
        </a:spcBef>
        <a:spcAft>
          <a:spcPct val="0"/>
        </a:spcAft>
        <a:buChar char="•"/>
        <a:defRPr sz="2400">
          <a:solidFill>
            <a:schemeClr val="tx1"/>
          </a:solidFill>
          <a:latin typeface="+mn-lt"/>
        </a:defRPr>
      </a:lvl3pPr>
      <a:lvl4pPr marL="1600160" indent="-228594" algn="l" rtl="0" eaLnBrk="0" fontAlgn="base" hangingPunct="0">
        <a:spcBef>
          <a:spcPct val="20000"/>
        </a:spcBef>
        <a:spcAft>
          <a:spcPct val="0"/>
        </a:spcAft>
        <a:buChar char="–"/>
        <a:defRPr sz="2000">
          <a:solidFill>
            <a:schemeClr val="tx1"/>
          </a:solidFill>
          <a:latin typeface="+mn-lt"/>
        </a:defRPr>
      </a:lvl4pPr>
      <a:lvl5pPr marL="2057349" indent="-228594" algn="l" rtl="0" eaLnBrk="0" fontAlgn="base" hangingPunct="0">
        <a:spcBef>
          <a:spcPct val="20000"/>
        </a:spcBef>
        <a:spcAft>
          <a:spcPct val="0"/>
        </a:spcAft>
        <a:buChar char="»"/>
        <a:defRPr sz="2000">
          <a:solidFill>
            <a:schemeClr val="tx1"/>
          </a:solidFill>
          <a:latin typeface="+mn-lt"/>
        </a:defRPr>
      </a:lvl5pPr>
      <a:lvl6pPr marL="2514537" indent="-228594" algn="l" rtl="0" fontAlgn="base">
        <a:spcBef>
          <a:spcPct val="20000"/>
        </a:spcBef>
        <a:spcAft>
          <a:spcPct val="0"/>
        </a:spcAft>
        <a:buChar char="»"/>
        <a:defRPr sz="2000">
          <a:solidFill>
            <a:schemeClr val="tx1"/>
          </a:solidFill>
          <a:latin typeface="+mn-lt"/>
        </a:defRPr>
      </a:lvl6pPr>
      <a:lvl7pPr marL="2971726" indent="-228594" algn="l" rtl="0" fontAlgn="base">
        <a:spcBef>
          <a:spcPct val="20000"/>
        </a:spcBef>
        <a:spcAft>
          <a:spcPct val="0"/>
        </a:spcAft>
        <a:buChar char="»"/>
        <a:defRPr sz="2000">
          <a:solidFill>
            <a:schemeClr val="tx1"/>
          </a:solidFill>
          <a:latin typeface="+mn-lt"/>
        </a:defRPr>
      </a:lvl7pPr>
      <a:lvl8pPr marL="3428914" indent="-228594" algn="l" rtl="0" fontAlgn="base">
        <a:spcBef>
          <a:spcPct val="20000"/>
        </a:spcBef>
        <a:spcAft>
          <a:spcPct val="0"/>
        </a:spcAft>
        <a:buChar char="»"/>
        <a:defRPr sz="2000">
          <a:solidFill>
            <a:schemeClr val="tx1"/>
          </a:solidFill>
          <a:latin typeface="+mn-lt"/>
        </a:defRPr>
      </a:lvl8pPr>
      <a:lvl9pPr marL="3886103" indent="-228594"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fontAlgn="base">
              <a:spcBef>
                <a:spcPct val="0"/>
              </a:spcBef>
              <a:spcAft>
                <a:spcPct val="0"/>
              </a:spcAft>
              <a:defRPr/>
            </a:pPr>
            <a:fld id="{9B4A480E-7100-4ACB-B397-32B634C39ACF}" type="slidenum">
              <a:rPr lang="en-US" smtClean="0">
                <a:solidFill>
                  <a:srgbClr val="000000"/>
                </a:solidFill>
              </a:rPr>
              <a:pPr fontAlgn="base">
                <a:spcBef>
                  <a:spcPct val="0"/>
                </a:spcBef>
                <a:spcAft>
                  <a:spcPct val="0"/>
                </a:spcAft>
                <a:defRPr/>
              </a:pPr>
              <a:t>‹Nº›</a:t>
            </a:fld>
            <a:endParaRPr lang="en-US" dirty="0">
              <a:solidFill>
                <a:srgbClr val="000000"/>
              </a:solidFill>
            </a:endParaRPr>
          </a:p>
        </p:txBody>
      </p:sp>
      <p:sp>
        <p:nvSpPr>
          <p:cNvPr id="1031" name="Rectangle 7"/>
          <p:cNvSpPr>
            <a:spLocks noChangeArrowheads="1"/>
          </p:cNvSpPr>
          <p:nvPr/>
        </p:nvSpPr>
        <p:spPr bwMode="auto">
          <a:xfrm>
            <a:off x="0" y="6248400"/>
            <a:ext cx="12192000" cy="609600"/>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solidFill>
              <a:schemeClr val="tx1"/>
            </a:solidFill>
            <a:miter lim="800000"/>
            <a:headEnd/>
            <a:tailEnd/>
          </a:ln>
          <a:effectLst/>
        </p:spPr>
        <p:txBody>
          <a:bodyPr wrap="none" anchor="ctr"/>
          <a:lstStyle/>
          <a:p>
            <a:pPr defTabSz="914400" fontAlgn="base">
              <a:spcBef>
                <a:spcPct val="0"/>
              </a:spcBef>
              <a:spcAft>
                <a:spcPct val="0"/>
              </a:spcAft>
              <a:defRPr/>
            </a:pPr>
            <a:endParaRPr lang="en-US" sz="1800" dirty="0">
              <a:solidFill>
                <a:srgbClr val="000000"/>
              </a:solidFill>
              <a:cs typeface="Arial" charset="0"/>
            </a:endParaRPr>
          </a:p>
        </p:txBody>
      </p:sp>
      <p:sp>
        <p:nvSpPr>
          <p:cNvPr id="1032" name="Rectangle 8"/>
          <p:cNvSpPr>
            <a:spLocks noChangeArrowheads="1"/>
          </p:cNvSpPr>
          <p:nvPr/>
        </p:nvSpPr>
        <p:spPr bwMode="auto">
          <a:xfrm>
            <a:off x="0" y="0"/>
            <a:ext cx="12293600" cy="1295400"/>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noFill/>
            <a:miter lim="800000"/>
            <a:headEnd/>
            <a:tailEnd/>
          </a:ln>
          <a:effectLst>
            <a:prstShdw prst="shdw17" dist="115003" dir="5780412">
              <a:schemeClr val="accent2">
                <a:gamma/>
                <a:shade val="60000"/>
                <a:invGamma/>
              </a:schemeClr>
            </a:prstShdw>
          </a:effectLst>
        </p:spPr>
        <p:txBody>
          <a:bodyPr wrap="none" anchor="ctr"/>
          <a:lstStyle/>
          <a:p>
            <a:pPr defTabSz="914400" fontAlgn="base">
              <a:spcBef>
                <a:spcPct val="0"/>
              </a:spcBef>
              <a:spcAft>
                <a:spcPct val="0"/>
              </a:spcAft>
              <a:defRPr/>
            </a:pPr>
            <a:endParaRPr lang="en-US" sz="1800" dirty="0">
              <a:solidFill>
                <a:srgbClr val="000000"/>
              </a:solidFill>
              <a:cs typeface="Arial" charset="0"/>
            </a:endParaRPr>
          </a:p>
        </p:txBody>
      </p:sp>
      <p:sp>
        <p:nvSpPr>
          <p:cNvPr id="1033" name="Rectangle 9"/>
          <p:cNvSpPr>
            <a:spLocks noChangeArrowheads="1"/>
          </p:cNvSpPr>
          <p:nvPr/>
        </p:nvSpPr>
        <p:spPr bwMode="auto">
          <a:xfrm>
            <a:off x="0" y="1371600"/>
            <a:ext cx="12192000" cy="4876800"/>
          </a:xfrm>
          <a:prstGeom prst="rect">
            <a:avLst/>
          </a:prstGeom>
          <a:solidFill>
            <a:schemeClr val="tx1"/>
          </a:solidFill>
          <a:ln w="9525">
            <a:solidFill>
              <a:schemeClr val="tx1"/>
            </a:solidFill>
            <a:miter lim="800000"/>
            <a:headEnd/>
            <a:tailEnd/>
          </a:ln>
        </p:spPr>
        <p:txBody>
          <a:bodyPr wrap="none" anchor="ctr"/>
          <a:lstStyle/>
          <a:p>
            <a:pPr defTabSz="914400" fontAlgn="base">
              <a:spcBef>
                <a:spcPct val="0"/>
              </a:spcBef>
              <a:spcAft>
                <a:spcPct val="0"/>
              </a:spcAft>
            </a:pPr>
            <a:endParaRPr lang="en-US" sz="1800">
              <a:solidFill>
                <a:srgbClr val="000000"/>
              </a:solidFill>
              <a:cs typeface="Arial" charset="0"/>
            </a:endParaRPr>
          </a:p>
        </p:txBody>
      </p:sp>
    </p:spTree>
    <p:extLst>
      <p:ext uri="{BB962C8B-B14F-4D97-AF65-F5344CB8AC3E}">
        <p14:creationId xmlns:p14="http://schemas.microsoft.com/office/powerpoint/2010/main" val="2195051654"/>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Lst>
  <p:transition spd="med">
    <p:zoom/>
  </p:transition>
  <p:txStyles>
    <p:titleStyle>
      <a:lvl1pPr algn="ctr" rtl="0" eaLnBrk="0" fontAlgn="base" hangingPunct="0">
        <a:spcBef>
          <a:spcPct val="0"/>
        </a:spcBef>
        <a:spcAft>
          <a:spcPct val="0"/>
        </a:spcAft>
        <a:defRPr sz="4400" b="1">
          <a:solidFill>
            <a:schemeClr val="bg1"/>
          </a:solidFill>
          <a:latin typeface="+mj-lt"/>
          <a:ea typeface="+mj-ea"/>
          <a:cs typeface="+mj-cs"/>
        </a:defRPr>
      </a:lvl1pPr>
      <a:lvl2pPr algn="ctr" rtl="0" eaLnBrk="0" fontAlgn="base" hangingPunct="0">
        <a:spcBef>
          <a:spcPct val="0"/>
        </a:spcBef>
        <a:spcAft>
          <a:spcPct val="0"/>
        </a:spcAft>
        <a:defRPr sz="4400" b="1">
          <a:solidFill>
            <a:schemeClr val="bg1"/>
          </a:solidFill>
          <a:latin typeface="Arial" charset="0"/>
        </a:defRPr>
      </a:lvl2pPr>
      <a:lvl3pPr algn="ctr" rtl="0" eaLnBrk="0" fontAlgn="base" hangingPunct="0">
        <a:spcBef>
          <a:spcPct val="0"/>
        </a:spcBef>
        <a:spcAft>
          <a:spcPct val="0"/>
        </a:spcAft>
        <a:defRPr sz="4400" b="1">
          <a:solidFill>
            <a:schemeClr val="bg1"/>
          </a:solidFill>
          <a:latin typeface="Arial" charset="0"/>
        </a:defRPr>
      </a:lvl3pPr>
      <a:lvl4pPr algn="ctr" rtl="0" eaLnBrk="0" fontAlgn="base" hangingPunct="0">
        <a:spcBef>
          <a:spcPct val="0"/>
        </a:spcBef>
        <a:spcAft>
          <a:spcPct val="0"/>
        </a:spcAft>
        <a:defRPr sz="4400" b="1">
          <a:solidFill>
            <a:schemeClr val="bg1"/>
          </a:solidFill>
          <a:latin typeface="Arial" charset="0"/>
        </a:defRPr>
      </a:lvl4pPr>
      <a:lvl5pPr algn="ctr" rtl="0" eaLnBrk="0" fontAlgn="base" hangingPunct="0">
        <a:spcBef>
          <a:spcPct val="0"/>
        </a:spcBef>
        <a:spcAft>
          <a:spcPct val="0"/>
        </a:spcAft>
        <a:defRPr sz="4400" b="1">
          <a:solidFill>
            <a:schemeClr val="bg1"/>
          </a:solidFill>
          <a:latin typeface="Arial" charset="0"/>
        </a:defRPr>
      </a:lvl5pPr>
      <a:lvl6pPr marL="457200" algn="ctr" rtl="0" fontAlgn="base">
        <a:spcBef>
          <a:spcPct val="0"/>
        </a:spcBef>
        <a:spcAft>
          <a:spcPct val="0"/>
        </a:spcAft>
        <a:defRPr sz="4400" b="1">
          <a:solidFill>
            <a:schemeClr val="bg1"/>
          </a:solidFill>
          <a:latin typeface="Arial" charset="0"/>
        </a:defRPr>
      </a:lvl6pPr>
      <a:lvl7pPr marL="914400" algn="ctr" rtl="0" fontAlgn="base">
        <a:spcBef>
          <a:spcPct val="0"/>
        </a:spcBef>
        <a:spcAft>
          <a:spcPct val="0"/>
        </a:spcAft>
        <a:defRPr sz="4400" b="1">
          <a:solidFill>
            <a:schemeClr val="bg1"/>
          </a:solidFill>
          <a:latin typeface="Arial" charset="0"/>
        </a:defRPr>
      </a:lvl7pPr>
      <a:lvl8pPr marL="1371600" algn="ctr" rtl="0" fontAlgn="base">
        <a:spcBef>
          <a:spcPct val="0"/>
        </a:spcBef>
        <a:spcAft>
          <a:spcPct val="0"/>
        </a:spcAft>
        <a:defRPr sz="4400" b="1">
          <a:solidFill>
            <a:schemeClr val="bg1"/>
          </a:solidFill>
          <a:latin typeface="Arial" charset="0"/>
        </a:defRPr>
      </a:lvl8pPr>
      <a:lvl9pPr marL="1828800" algn="ctr" rtl="0" fontAlgn="base">
        <a:spcBef>
          <a:spcPct val="0"/>
        </a:spcBef>
        <a:spcAft>
          <a:spcPct val="0"/>
        </a:spcAft>
        <a:defRPr sz="4400" b="1">
          <a:solidFill>
            <a:schemeClr val="bg1"/>
          </a:solidFill>
          <a:latin typeface="Arial" charset="0"/>
        </a:defRPr>
      </a:lvl9pPr>
    </p:titleStyle>
    <p:bodyStyle>
      <a:lvl1pPr marL="342900" indent="-342900" algn="l" rtl="0" eaLnBrk="0" fontAlgn="base" hangingPunct="0">
        <a:spcBef>
          <a:spcPct val="20000"/>
        </a:spcBef>
        <a:spcAft>
          <a:spcPct val="0"/>
        </a:spcAft>
        <a:buChar char="•"/>
        <a:defRPr sz="3200" b="1">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31.jpeg"/><Relationship Id="rId7" Type="http://schemas.openxmlformats.org/officeDocument/2006/relationships/diagramColors" Target="../diagrams/colors3.xml"/><Relationship Id="rId12" Type="http://schemas.openxmlformats.org/officeDocument/2006/relationships/image" Target="../media/image35.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QuickStyle" Target="../diagrams/quickStyle3.xml"/><Relationship Id="rId11" Type="http://schemas.openxmlformats.org/officeDocument/2006/relationships/image" Target="../media/image34.jpeg"/><Relationship Id="rId5" Type="http://schemas.openxmlformats.org/officeDocument/2006/relationships/diagramLayout" Target="../diagrams/layout3.xml"/><Relationship Id="rId10" Type="http://schemas.openxmlformats.org/officeDocument/2006/relationships/image" Target="../media/image33.jpeg"/><Relationship Id="rId4" Type="http://schemas.openxmlformats.org/officeDocument/2006/relationships/diagramData" Target="../diagrams/data3.xml"/><Relationship Id="rId9" Type="http://schemas.openxmlformats.org/officeDocument/2006/relationships/image" Target="../media/image32.jpeg"/></Relationships>
</file>

<file path=ppt/slides/_rels/slide1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g"/><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38.jpg"/><Relationship Id="rId7" Type="http://schemas.openxmlformats.org/officeDocument/2006/relationships/diagramQuickStyle" Target="../diagrams/quickStyle4.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39.png"/><Relationship Id="rId9" Type="http://schemas.microsoft.com/office/2007/relationships/diagramDrawing" Target="../diagrams/drawing4.xml"/></Relationships>
</file>

<file path=ppt/slides/_rels/slide1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7.xml"/><Relationship Id="rId5" Type="http://schemas.openxmlformats.org/officeDocument/2006/relationships/image" Target="../media/image49.jpeg"/><Relationship Id="rId4" Type="http://schemas.openxmlformats.org/officeDocument/2006/relationships/image" Target="../media/image48.jpeg"/></Relationships>
</file>

<file path=ppt/slides/_rels/slide14.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55.xml"/><Relationship Id="rId5" Type="http://schemas.openxmlformats.org/officeDocument/2006/relationships/image" Target="../media/image6.jpe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4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8.xml"/><Relationship Id="rId1" Type="http://schemas.openxmlformats.org/officeDocument/2006/relationships/themeOverride" Target="../theme/themeOverride1.xml"/><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2.jpeg"/><Relationship Id="rId7" Type="http://schemas.microsoft.com/office/2007/relationships/hdphoto" Target="../media/hdphoto1.wdp"/><Relationship Id="rId12" Type="http://schemas.openxmlformats.org/officeDocument/2006/relationships/image" Target="../media/image20.pn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19.png"/><Relationship Id="rId5" Type="http://schemas.openxmlformats.org/officeDocument/2006/relationships/image" Target="../media/image14.png"/><Relationship Id="rId10" Type="http://schemas.openxmlformats.org/officeDocument/2006/relationships/image" Target="../media/image18.png"/><Relationship Id="rId4" Type="http://schemas.openxmlformats.org/officeDocument/2006/relationships/image" Target="../media/image13.jpg"/><Relationship Id="rId9"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g"/><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5.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27.png"/></Relationships>
</file>

<file path=ppt/slides/_rels/slide9.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8.jpeg"/><Relationship Id="rId7" Type="http://schemas.openxmlformats.org/officeDocument/2006/relationships/diagramColors" Target="../diagrams/colors2.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10" Type="http://schemas.openxmlformats.org/officeDocument/2006/relationships/image" Target="../media/image30.jpeg"/><Relationship Id="rId4" Type="http://schemas.openxmlformats.org/officeDocument/2006/relationships/diagramData" Target="../diagrams/data2.xml"/><Relationship Id="rId9" Type="http://schemas.openxmlformats.org/officeDocument/2006/relationships/image" Target="../media/image2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4"/>
          <p:cNvSpPr txBox="1">
            <a:spLocks noChangeArrowheads="1"/>
          </p:cNvSpPr>
          <p:nvPr/>
        </p:nvSpPr>
        <p:spPr bwMode="auto">
          <a:xfrm>
            <a:off x="1" y="-76200"/>
            <a:ext cx="1239172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377" rtl="0" eaLnBrk="1" fontAlgn="base" latinLnBrk="0" hangingPunct="1">
              <a:lnSpc>
                <a:spcPct val="100000"/>
              </a:lnSpc>
              <a:spcBef>
                <a:spcPct val="50000"/>
              </a:spcBef>
              <a:spcAft>
                <a:spcPct val="0"/>
              </a:spcAft>
              <a:buClrTx/>
              <a:buSzTx/>
              <a:buFontTx/>
              <a:buNone/>
              <a:tabLst/>
              <a:defRPr/>
            </a:pPr>
            <a:r>
              <a:rPr kumimoji="0" lang="hr-HR" sz="7200" b="1" i="0" u="none" strike="noStrike" kern="1200" cap="none" spc="0" normalizeH="0" baseline="0" noProof="0" dirty="0">
                <a:ln>
                  <a:noFill/>
                </a:ln>
                <a:solidFill>
                  <a:srgbClr val="FF9900"/>
                </a:solidFill>
                <a:effectLst>
                  <a:outerShdw blurRad="38100" dist="38100" dir="2700000" algn="tl">
                    <a:srgbClr val="000000">
                      <a:alpha val="43137"/>
                    </a:srgbClr>
                  </a:outerShdw>
                </a:effectLst>
                <a:uLnTx/>
                <a:uFillTx/>
                <a:latin typeface="Gill Sans MT Ext Condensed Bold" panose="020B0902020104020203" pitchFamily="34" charset="0"/>
                <a:ea typeface="+mn-ea"/>
                <a:cs typeface="Arial" charset="0"/>
              </a:rPr>
              <a:t>SJEDINJENJE NEBA I ZEMLJ</a:t>
            </a:r>
            <a:r>
              <a:rPr kumimoji="0" lang="en-US" sz="7200" b="1" i="0" u="none" strike="noStrike" kern="1200" cap="none" spc="0" normalizeH="0" baseline="0" noProof="0" dirty="0">
                <a:ln>
                  <a:noFill/>
                </a:ln>
                <a:solidFill>
                  <a:srgbClr val="FF9900"/>
                </a:solidFill>
                <a:effectLst>
                  <a:outerShdw blurRad="38100" dist="38100" dir="2700000" algn="tl">
                    <a:srgbClr val="000000">
                      <a:alpha val="43137"/>
                    </a:srgbClr>
                  </a:outerShdw>
                </a:effectLst>
                <a:uLnTx/>
                <a:uFillTx/>
                <a:latin typeface="Gill Sans MT Ext Condensed Bold" panose="020B0902020104020203" pitchFamily="34" charset="0"/>
                <a:ea typeface="+mn-ea"/>
                <a:cs typeface="Arial" charset="0"/>
              </a:rPr>
              <a:t>E : </a:t>
            </a:r>
            <a:r>
              <a:rPr kumimoji="0" lang="en-US" sz="6000" b="1" i="0" u="none" strike="noStrike" kern="1200" cap="none" spc="0" normalizeH="0" baseline="0" noProof="0" dirty="0">
                <a:ln>
                  <a:noFill/>
                </a:ln>
                <a:solidFill>
                  <a:srgbClr val="FF9900"/>
                </a:solidFill>
                <a:effectLst>
                  <a:outerShdw blurRad="38100" dist="38100" dir="2700000" algn="tl">
                    <a:srgbClr val="000000">
                      <a:alpha val="43137"/>
                    </a:srgbClr>
                  </a:outerShdw>
                </a:effectLst>
                <a:uLnTx/>
                <a:uFillTx/>
                <a:latin typeface="Gill Sans MT Ext Condensed Bold" panose="020B0902020104020203" pitchFamily="34" charset="0"/>
                <a:ea typeface="+mn-ea"/>
                <a:cs typeface="Arial" charset="0"/>
              </a:rPr>
              <a:t>KRIST U FILIPLJANIMA I KOLO</a:t>
            </a:r>
            <a:r>
              <a:rPr kumimoji="0" lang="hr-BA" sz="6000" b="1" i="0" u="none" strike="noStrike" kern="1200" cap="none" spc="0" normalizeH="0" baseline="0" noProof="0" dirty="0">
                <a:ln>
                  <a:noFill/>
                </a:ln>
                <a:solidFill>
                  <a:srgbClr val="FF9900"/>
                </a:solidFill>
                <a:effectLst>
                  <a:outerShdw blurRad="38100" dist="38100" dir="2700000" algn="tl">
                    <a:srgbClr val="000000">
                      <a:alpha val="43137"/>
                    </a:srgbClr>
                  </a:outerShdw>
                </a:effectLst>
                <a:uLnTx/>
                <a:uFillTx/>
                <a:latin typeface="Gill Sans MT Ext Condensed Bold" panose="020B0902020104020203" pitchFamily="34" charset="0"/>
                <a:ea typeface="+mn-ea"/>
                <a:cs typeface="Arial" charset="0"/>
              </a:rPr>
              <a:t>ŠANIMA</a:t>
            </a:r>
            <a:endParaRPr kumimoji="0" lang="en-US" sz="3600" b="1" i="0" u="none" strike="noStrike" kern="1200" cap="none" spc="0" normalizeH="0" baseline="0" noProof="0" dirty="0">
              <a:ln>
                <a:noFill/>
              </a:ln>
              <a:solidFill>
                <a:srgbClr val="DDDDDD"/>
              </a:solidFill>
              <a:effectLst/>
              <a:uLnTx/>
              <a:uFillTx/>
              <a:latin typeface="Times New Roman" pitchFamily="18" charset="0"/>
              <a:ea typeface="+mn-ea"/>
              <a:cs typeface="Arial" charset="0"/>
            </a:endParaRPr>
          </a:p>
        </p:txBody>
      </p:sp>
      <p:sp>
        <p:nvSpPr>
          <p:cNvPr id="6149" name="Rectangle 5"/>
          <p:cNvSpPr>
            <a:spLocks noChangeArrowheads="1"/>
          </p:cNvSpPr>
          <p:nvPr/>
        </p:nvSpPr>
        <p:spPr bwMode="auto">
          <a:xfrm>
            <a:off x="1524000" y="6150114"/>
            <a:ext cx="9245600" cy="707887"/>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solidFill>
              <a:schemeClr val="tx1"/>
            </a:solidFill>
            <a:miter lim="800000"/>
            <a:headEnd/>
            <a:tailEnd/>
          </a:ln>
          <a:effectLst/>
        </p:spPr>
        <p:txBody>
          <a:bodyPr wrap="none" anchor="ctr"/>
          <a:lstStyle/>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3077" name="Text Box 7"/>
          <p:cNvSpPr txBox="1">
            <a:spLocks noChangeArrowheads="1"/>
          </p:cNvSpPr>
          <p:nvPr/>
        </p:nvSpPr>
        <p:spPr bwMode="auto">
          <a:xfrm>
            <a:off x="1203960" y="6366933"/>
            <a:ext cx="1016508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377" rtl="0" eaLnBrk="1" fontAlgn="base" latinLnBrk="0" hangingPunct="1">
              <a:lnSpc>
                <a:spcPct val="100000"/>
              </a:lnSpc>
              <a:spcBef>
                <a:spcPct val="50000"/>
              </a:spcBef>
              <a:spcAft>
                <a:spcPct val="0"/>
              </a:spcAft>
              <a:buClrTx/>
              <a:buSzTx/>
              <a:buFontTx/>
              <a:buNone/>
              <a:tabLst/>
              <a:defRPr/>
            </a:pPr>
            <a:r>
              <a:rPr kumimoji="0" lang="sr-Latn-RS" sz="2000" b="1" i="0" u="none" strike="noStrike" kern="1200" cap="none" spc="0" normalizeH="0" baseline="0" noProof="0" dirty="0">
                <a:ln>
                  <a:noFill/>
                </a:ln>
                <a:solidFill>
                  <a:srgbClr val="DDDDDD"/>
                </a:solidFill>
                <a:effectLst/>
                <a:uLnTx/>
                <a:uFillTx/>
                <a:latin typeface="Arial Narrow" panose="020B0606020202030204" pitchFamily="34" charset="0"/>
                <a:ea typeface="+mn-ea"/>
                <a:cs typeface="Arial" charset="0"/>
              </a:rPr>
              <a:t>1</a:t>
            </a:r>
            <a:r>
              <a:rPr kumimoji="0" lang="hr-HR" sz="2000" b="1" i="0" u="none" strike="noStrike" kern="1200" cap="none" spc="0" normalizeH="0" baseline="0" noProof="0" dirty="0">
                <a:ln>
                  <a:noFill/>
                </a:ln>
                <a:solidFill>
                  <a:srgbClr val="DDDDDD"/>
                </a:solidFill>
                <a:effectLst/>
                <a:uLnTx/>
                <a:uFillTx/>
                <a:latin typeface="Arial Narrow" panose="020B0606020202030204" pitchFamily="34" charset="0"/>
                <a:ea typeface="+mn-ea"/>
                <a:cs typeface="Arial" charset="0"/>
              </a:rPr>
              <a:t>. trom</a:t>
            </a:r>
            <a:r>
              <a:rPr kumimoji="0" lang="en-US" sz="2000" b="1" i="0" u="none" strike="noStrike" kern="1200" cap="none" spc="0" normalizeH="0" baseline="0" noProof="0" dirty="0">
                <a:ln>
                  <a:noFill/>
                </a:ln>
                <a:solidFill>
                  <a:srgbClr val="DDDDDD"/>
                </a:solidFill>
                <a:effectLst/>
                <a:uLnTx/>
                <a:uFillTx/>
                <a:latin typeface="Arial Narrow" panose="020B0606020202030204" pitchFamily="34" charset="0"/>
                <a:ea typeface="+mn-ea"/>
                <a:cs typeface="Arial" charset="0"/>
              </a:rPr>
              <a:t>j</a:t>
            </a:r>
            <a:r>
              <a:rPr kumimoji="0" lang="hr-HR" sz="2000" b="1" i="0" u="none" strike="noStrike" kern="1200" cap="none" spc="0" normalizeH="0" baseline="0" noProof="0" dirty="0">
                <a:ln>
                  <a:noFill/>
                </a:ln>
                <a:solidFill>
                  <a:srgbClr val="DDDDDD"/>
                </a:solidFill>
                <a:effectLst/>
                <a:uLnTx/>
                <a:uFillTx/>
                <a:latin typeface="Arial Narrow" panose="020B0606020202030204" pitchFamily="34" charset="0"/>
                <a:ea typeface="+mn-ea"/>
                <a:cs typeface="Arial" charset="0"/>
              </a:rPr>
              <a:t>esečje 2026.</a:t>
            </a:r>
            <a:r>
              <a:rPr kumimoji="0" lang="en-US" sz="2000" b="1" i="0" u="none" strike="noStrike" kern="1200" cap="none" spc="0" normalizeH="0" baseline="0" noProof="0" dirty="0">
                <a:ln>
                  <a:noFill/>
                </a:ln>
                <a:solidFill>
                  <a:srgbClr val="DDDDDD"/>
                </a:solidFill>
                <a:effectLst/>
                <a:uLnTx/>
                <a:uFillTx/>
                <a:latin typeface="Arial" charset="0"/>
                <a:ea typeface="+mn-ea"/>
                <a:cs typeface="Arial" charset="0"/>
              </a:rPr>
              <a:t>         </a:t>
            </a:r>
            <a:r>
              <a:rPr kumimoji="0" lang="hr-HR" sz="2000" b="1" i="0" u="none" strike="noStrike" kern="1200" cap="none" spc="0" normalizeH="0" baseline="0" noProof="0" dirty="0">
                <a:ln>
                  <a:noFill/>
                </a:ln>
                <a:solidFill>
                  <a:srgbClr val="DDDDDD"/>
                </a:solidFill>
                <a:effectLst/>
                <a:uLnTx/>
                <a:uFillTx/>
                <a:latin typeface="Arial" charset="0"/>
                <a:ea typeface="+mn-ea"/>
                <a:cs typeface="Arial" charset="0"/>
              </a:rPr>
              <a:t>      </a:t>
            </a:r>
            <a:r>
              <a:rPr kumimoji="0" lang="en-US" sz="2000" b="1" i="0" u="none" strike="noStrike" kern="1200" cap="none" spc="0" normalizeH="0" baseline="0" noProof="0" dirty="0">
                <a:ln>
                  <a:noFill/>
                </a:ln>
                <a:solidFill>
                  <a:srgbClr val="DDDDDD"/>
                </a:solidFill>
                <a:effectLst>
                  <a:outerShdw blurRad="38100" dist="38100" dir="2700000" algn="tl">
                    <a:srgbClr val="000000">
                      <a:alpha val="43137"/>
                    </a:srgbClr>
                  </a:outerShdw>
                </a:effectLst>
                <a:uLnTx/>
                <a:uFillTx/>
                <a:latin typeface="Arial" charset="0"/>
                <a:ea typeface="+mn-ea"/>
                <a:cs typeface="Arial" charset="0"/>
              </a:rPr>
              <a:t>P</a:t>
            </a:r>
            <a:r>
              <a:rPr kumimoji="0" lang="hr-HR" sz="2000" b="1" i="0" u="none" strike="noStrike" kern="1200" cap="none" spc="0" normalizeH="0" baseline="0" noProof="0" dirty="0">
                <a:ln>
                  <a:noFill/>
                </a:ln>
                <a:solidFill>
                  <a:srgbClr val="DDDDDD"/>
                </a:solidFill>
                <a:effectLst>
                  <a:outerShdw blurRad="38100" dist="38100" dir="2700000" algn="tl">
                    <a:srgbClr val="000000">
                      <a:alpha val="43137"/>
                    </a:srgbClr>
                  </a:outerShdw>
                </a:effectLst>
                <a:uLnTx/>
                <a:uFillTx/>
                <a:latin typeface="Arial" charset="0"/>
                <a:ea typeface="+mn-ea"/>
                <a:cs typeface="Arial" charset="0"/>
              </a:rPr>
              <a:t>rezentacija biblijske pouke              </a:t>
            </a:r>
            <a:r>
              <a:rPr lang="sr-Latn-RS" sz="2000" b="1" dirty="0">
                <a:solidFill>
                  <a:srgbClr val="DDDDDD"/>
                </a:solidFill>
                <a:effectLst>
                  <a:outerShdw blurRad="38100" dist="38100" dir="2700000" algn="tl">
                    <a:srgbClr val="000000">
                      <a:alpha val="43137"/>
                    </a:srgbClr>
                  </a:outerShdw>
                </a:effectLst>
              </a:rPr>
              <a:t>7</a:t>
            </a:r>
            <a:r>
              <a:rPr kumimoji="0" lang="sr-Latn-RS" sz="2000" b="1" i="0" u="none" strike="noStrike" kern="1200" cap="none" spc="0" normalizeH="0" baseline="0" noProof="0" dirty="0">
                <a:ln>
                  <a:noFill/>
                </a:ln>
                <a:solidFill>
                  <a:srgbClr val="DDDDDD"/>
                </a:solidFill>
                <a:effectLst>
                  <a:outerShdw blurRad="38100" dist="38100" dir="2700000" algn="tl">
                    <a:srgbClr val="000000">
                      <a:alpha val="43137"/>
                    </a:srgbClr>
                  </a:outerShdw>
                </a:effectLst>
                <a:uLnTx/>
                <a:uFillTx/>
                <a:latin typeface="Arial" charset="0"/>
                <a:ea typeface="+mn-ea"/>
                <a:cs typeface="Arial" charset="0"/>
              </a:rPr>
              <a:t>. </a:t>
            </a:r>
            <a:r>
              <a:rPr lang="hr-HR" sz="2000" b="1" dirty="0">
                <a:solidFill>
                  <a:srgbClr val="DDDDDD"/>
                </a:solidFill>
                <a:effectLst>
                  <a:outerShdw blurRad="38100" dist="38100" dir="2700000" algn="tl">
                    <a:srgbClr val="000000">
                      <a:alpha val="43137"/>
                    </a:srgbClr>
                  </a:outerShdw>
                </a:effectLst>
              </a:rPr>
              <a:t>ožujka</a:t>
            </a:r>
            <a:r>
              <a:rPr kumimoji="0" lang="en-US" sz="2000" b="1" i="0" u="none" strike="noStrike" kern="1200" cap="none" spc="0" normalizeH="0" baseline="0" noProof="0" dirty="0">
                <a:ln>
                  <a:noFill/>
                </a:ln>
                <a:solidFill>
                  <a:srgbClr val="DDDDDD"/>
                </a:solidFill>
                <a:effectLst>
                  <a:outerShdw blurRad="38100" dist="38100" dir="2700000" algn="tl">
                    <a:srgbClr val="000000">
                      <a:alpha val="43137"/>
                    </a:srgbClr>
                  </a:outerShdw>
                </a:effectLst>
                <a:uLnTx/>
                <a:uFillTx/>
                <a:latin typeface="Arial Narrow" panose="020B0606020202030204" pitchFamily="34" charset="0"/>
                <a:ea typeface="+mn-ea"/>
                <a:cs typeface="Arial" charset="0"/>
              </a:rPr>
              <a:t> </a:t>
            </a:r>
            <a:r>
              <a:rPr kumimoji="0" lang="hr-HR" sz="2000" b="1" i="0" u="none" strike="noStrike" kern="1200" cap="none" spc="0" normalizeH="0" baseline="0" noProof="0" dirty="0">
                <a:ln>
                  <a:noFill/>
                </a:ln>
                <a:solidFill>
                  <a:srgbClr val="DDDDDD"/>
                </a:solidFill>
                <a:effectLst>
                  <a:outerShdw blurRad="38100" dist="38100" dir="2700000" algn="tl">
                    <a:srgbClr val="000000">
                      <a:alpha val="43137"/>
                    </a:srgbClr>
                  </a:outerShdw>
                </a:effectLst>
                <a:uLnTx/>
                <a:uFillTx/>
                <a:latin typeface="Arial Narrow" panose="020B0606020202030204" pitchFamily="34" charset="0"/>
                <a:ea typeface="+mn-ea"/>
                <a:cs typeface="Arial" charset="0"/>
              </a:rPr>
              <a:t> </a:t>
            </a:r>
            <a:r>
              <a:rPr kumimoji="0" lang="hr-HR" sz="2000" b="1" i="0" u="none" strike="noStrike" kern="1200" cap="none" spc="0" normalizeH="0" baseline="0" noProof="0" dirty="0">
                <a:ln>
                  <a:noFill/>
                </a:ln>
                <a:solidFill>
                  <a:srgbClr val="DDDDDD"/>
                </a:solidFill>
                <a:effectLst/>
                <a:uLnTx/>
                <a:uFillTx/>
                <a:latin typeface="Arial Narrow" panose="020B0606020202030204" pitchFamily="34" charset="0"/>
                <a:ea typeface="+mn-ea"/>
                <a:cs typeface="Arial" charset="0"/>
              </a:rPr>
              <a:t>2026</a:t>
            </a:r>
            <a:r>
              <a:rPr kumimoji="0" lang="en-US" sz="2000" b="1" i="0" u="none" strike="noStrike" kern="1200" cap="none" spc="0" normalizeH="0" baseline="0" noProof="0" dirty="0">
                <a:ln>
                  <a:noFill/>
                </a:ln>
                <a:solidFill>
                  <a:srgbClr val="DDDDDD"/>
                </a:solidFill>
                <a:effectLst/>
                <a:uLnTx/>
                <a:uFillTx/>
                <a:latin typeface="Arial Narrow" panose="020B0606020202030204" pitchFamily="34" charset="0"/>
                <a:ea typeface="+mn-ea"/>
                <a:cs typeface="Arial" charset="0"/>
              </a:rPr>
              <a:t>.</a:t>
            </a:r>
            <a:r>
              <a:rPr kumimoji="0" lang="hr-HR" sz="2000" b="1" i="0" u="none" strike="noStrike" kern="1200" cap="none" spc="0" normalizeH="0" baseline="0" noProof="0" dirty="0">
                <a:ln>
                  <a:noFill/>
                </a:ln>
                <a:solidFill>
                  <a:srgbClr val="DDDDDD"/>
                </a:solidFill>
                <a:effectLst/>
                <a:uLnTx/>
                <a:uFillTx/>
                <a:latin typeface="Arial Narrow" panose="020B0606020202030204" pitchFamily="34" charset="0"/>
                <a:ea typeface="+mn-ea"/>
                <a:cs typeface="Arial" charset="0"/>
              </a:rPr>
              <a:t> </a:t>
            </a:r>
            <a:endParaRPr kumimoji="0" lang="en-US" sz="2000" b="1" i="0" u="none" strike="noStrike" kern="1200" cap="none" spc="0" normalizeH="0" baseline="0" noProof="0" dirty="0">
              <a:ln>
                <a:noFill/>
              </a:ln>
              <a:solidFill>
                <a:srgbClr val="DDDDDD"/>
              </a:solidFill>
              <a:effectLst/>
              <a:uLnTx/>
              <a:uFillTx/>
              <a:latin typeface="Arial" charset="0"/>
              <a:ea typeface="+mn-ea"/>
              <a:cs typeface="Arial" charset="0"/>
            </a:endParaRPr>
          </a:p>
        </p:txBody>
      </p:sp>
      <p:sp>
        <p:nvSpPr>
          <p:cNvPr id="2" name="AutoShape 2" descr="data:image/jpeg;base64,/9j/4AAQSkZJRgABAQAAAQABAAD/2wCEAAkGBxQTEhUUExQVFRQWGBgVFRQVFBcUHBgWFhUWGhUXFxUYHSggGBolHBQVITEhJSkrLi4uFx8zODMsNygtLiwBCgoKDg0OGhAQGywkHyQsLCwsLCwsLCwsLCwsLCwsLCwsLCwsLCwsLCwsLCwsLCwsLCwsLCwsLCwsLCwsLCwsLP/AABEIAQUAwQMBIgACEQEDEQH/xAAcAAEAAgMBAQEAAAAAAAAAAAAABQYDBAcCAQj/xABCEAABAwIDBAYHBAgGAwAAAAABAAIDBBEFITESQVFhBhMicYGRBzKhscHR8EJSYnIUI4KSssLh8RUkM0NTomNzo//EABkBAQADAQEAAAAAAAAAAAAAAAABAgMEBf/EACQRAQEAAgICAgICAwAAAAAAAAABAhEDIRIxBEEiYRNxFEJR/9oADAMBAAIRAxEAPwDuKIiAiIgIiICIiAiwVdYyMbT3Bo5/JQOJ9NKeJgcLuvblkdCeSi2RMlqyoud13pNY0lrWNuDbNwz7gM7rSj9Ikr7gWaNAdjO53A3N/IKPKJ8K6iiouGdKZLtL3AtJz2gB5OGm7W/zuFHXNkFwfLMHuO9TMpS42NpERSqIiICIiAiIgIiICIiAiIgIiICIue9Oem/V/qad2Zyc8Hz2fDeot0mTa3Yzj0NM0l7hfcwEXJ4cvFc4xr0gTOPZdsNubNZ5W2tde7wVIxDE3SOJJOWTRe9idfH4qNlkyA7lS21pJInZsee92Z2tnO5zuc/Zew7r8Vp1lSXtDSctTw8VoxC2W9JX7h9f0UaTtmi2SS0cbg79DfPyWxTQk56CwOWVjfUd614LNH4it4O2Wi2vyUUiTwysPWsYTk5zbnxNzyyuVcOiFS9sjWAnZO2Rflnbu08yqb0bw4zSB2jGg9r5d9z5ldK6M4aGuBvcgn9luyGgd5OfhZRLN6Xyl8drkEXwL6t3MIiICIiAiIgIiICIiAiIgIiIKl6ROkH6NTlrfXeCLclw2WpLnF7jc21O9zj/AHPirN6QMUM1TJnk1xAHJps35qmk7vE/X1qs/bT0yhwFvq53lGkXv5fXFYw3yXpp8gpRt9c/PP8Av9fW9e2nesTj9cF82v7fXmhttwuANys7Q6Q2G/K44cvHJRAffVW3o1TbLmuduzA58VTkvjNteLG53UX3BaBsULWgWyF++y2mVZjcHM1GduI3haD8Ua1he45Kovx+SoqWMh7MYOZ3kb1xayvcd3449V2jAsXZVQiWO4aSW2PFpse/MKQUV0bijjgZHHazRppmTcnxJUqvRxu5t5eU1bBERWVEREBERAREQEREBERAWOeTZa53AE+QWRa+Ij9VJ+R38JQfm3EpLyPPFx9ijGAjPit/FRZzhwJB81oMzIVIvl7ZxuCON9NN3M8Vj2vcssbbAef15hBilH9UtfTl7VmczsnyHxK87OvcD5GybNMMcdpBfTX68VbKd5FlWib58CfgrHRXc0Eb1hzd6dXxrq14rZHSki9mN3nIX4nkvnRmhcJ3WBAsC0OFi4EDtkbr3yClafBustc9ne3ce9WHC8LDHAhoH1xWFz61HT4fl5WsDMSlgcCHe1X/AADGhO0Xyd7/AOq5jVRsdLJ1hOyz32upv0dwPnf1o7ELHZAuu5x/KPVHMqeG5TL8UfIxwuO8nS0RF6DyhERAREQEREBERAREQFo45Js08p/AR55fFbyjOkp/ysvJt/IhRfSZ7fm/F33keeJv8lqHJbWIDtDu+JWm43KrE32yRuzH1p/ZbBfc8tfkPcsDWWWVgy96Jj283HAfXuzXlxyPO1vyjRY3Tg5f1PksPXEuDT2bnZu7Kx5qE/0ydbZWHC5rMCgpsPc2+hN81J0Elxbgs+TVnTfg3jl2teH4hZTsGJXVNpDZTMNQA0lcmTvk20seexpLjq76ClfRJNK+qcG36pjCXndcnsN773PgqNX1TpZbZ5m3FdN9FeJxNfLTNBYSGuaD9pw2uscTxILcuS6uLHx1txc2dzls9R0lQeL4+2MyNaRtRt2iTmL67PfZeulGNtpoxc2e+4YeFhmfC4XP6VgqZHgudsfa2XWLnOF3XJB4jPmp5uXXUU4OHynlfToWFY6yWnZMTk/aAy12XEaeCkaera/Q+BFlQ3vDDFBD2Y42hjBe9r5uJJ1O/NTPXbA2i42HNZz5Fl/S+Xxprf2tDZATYEXGouvSq1CTcEa2z5f1U7BiDSO12e9a8fNMvfTDk4bj67biL4Cvq3YiIiAiIgLRxtoMEgOhaR5iy3lW+nWLtgp3X1cCAPrQa5qL6TPbgeMvu/S2bsuGa0YhnyWxVSbbi7ise1lYb9e5Vi19smxffvsPLVY6t9hZq+00oub8MkcL5ofTWpiA4bQJF87HPvB+CudBE2QAAskbaxDmtvbgbqpyR7/orPDms+THbbhz8ekvjsIY8C4uRci+nD65KOwyYB/Io6mzuFpSMLTY+fkq4Y9aW5M75eWlsjeNy8y1NmkKDpalwGvDy0XyWsJyKp/F22/yOmSllAl2jwPmtqmxN8VQ2djrOab+W4+0KIdMvsslwOPHl9WW3j3ty+fWnVvSHigmpKOcC22XG3ezMeYUR0UrGMhu49o3d+8bj2W8lqY9C9mH4eyQEFzZngHK20WbN/A+1aFLsilLye0ABbaA0AFtnUm91lyzbfgup+u07T1skt5IhfZLnE5ZZ8+QHksjsZfI5rL8C62fdl5ZdyreGVkkURYLWdc8xfXTVSOD1Bgc5/rFw13g56eawyx06cctyLhh+NtYw7RsBrfX+91sUFSZjtbr5X0A+J7lz2uqXvlaXDshwcWg2vnnc8SMuSslPjILm9Wwi2VgD53KrcdRM1bdOnYdINnZ3hbagejkjrDa9Z2ZHAKeXocWW8Y8vlx8c7BERaMxERBp4riDYIzI82A05lcR6b446okO0TsjdmBna7beHjZdJ6cB8lo4xtOPqi9rcSeG7yVepOgEIPWVbzI7cxps3uFlnbutZOnLKSkfM/ZiY57joGjQcSRorRSejeqfbaLWDzXWcIpGRt2YYmsbwaLX7zvW3sy/ct4hDUclrfRnOxm0wteRu9U+HHuyVQq6Z8Li2RpYdCCLDzXdarEZoyRJGQ05bQzA53Gir2LOiqAWyNBvlf3d6r5SLfx2uTia2uh1IOS13SbLgfrgpfpBgogN4ydk3uw7sr3HEe5QcQ2iOCt1Ypqy6WKmzCzT0YcLWWGk3KTj0XNlbK7sJLO1cmoHN0zW5gfRepqgXMaA0O2C5zg0BxF7cTlbzCk5mXy3rpPR/BnQ0LmEbMjrzW4GwsDzs0LTDO1hy8WOKo4R6JZXG807G2Ni1oLjla2ZtqFc8H9GtHC5r3B0rmm/bts347IG5TeD1e2A778bJPEix9ymGm+YW87c2U0ovpeotqjZIB/oyNJ/K8Fh9pZ5Ll1PEHWXdOmFH1tFUs1JieR+Zo2m+0BcOw7QLHm67dHx7vptsjzW0zMrA3VZIcly13YxnbDtO96sWBPBIjYy7ibKIpG3Ft5XQOh+CCJnWu9dw7PJp3959yYY3PLSOXOceG6m6CiEbeLt5+A5LaRF6Mkk1Hk223dERFKBeXlelhnOSVMR0zQCSBmd61G04vtON+W7+q91hKipqghZWtpFggqW6e5bYN1WKOa5VjpXZK0u1cppiqI3bs+RVaxvB2PFwDFJxt2T3jd3q5L4+MHIi45pcdoxzscqgj2X9XPGDfLMe0FVjpn0V/RHieLOnkNjb/bedx4NO7nlwXZ8SwmNzbEWG7keIO5QGIBsbTDO3bikGybi4cDuPAqmtNdzNyOB6kYpclp4/hDqOUMuXQvzhk4t+6T94b/ArVZWdtjNznNB7i4ArPLDbTHPx9r90Jo29YyeVoc0khgOdiPtEeOXcSukye7LwVSloNh8rGjJzWzMAyzF9oDv7fsVhwqsEsTXbxkfgfJaYTXTPkvl21+jRsGj7rC392aQD2BWOn0CpeD1nak/O5o/ecT/ABK0OqrNaANp7vVbe3eSdwCvjVM52xdLavqqOofwjcB3uGyPa4LiNEywXVfSdKRh7gdXPjabfnBP8K5tRQ9lY89bfFnt8aF7aMivT2LbhZaFx3mzR+0bLlrunSb6B4M6od1rxaBhtnrI4bh+Ebz4cbdOVb6AkfoxaPsvI/6tPxVkXbw4yY7n28z5GeWWdl+hERbMBERAWKVZVhn0UVMQ9cVA1UZup2rIuomWotoLlZVviUFO66sFNIG6uCrTXSO32HkpGj2BvLiplMosUbgdDdZFrQRi2llsBaMaPYCLHQqKqqMEGKQbTHaX919x4FS68TRBwsUsJdOe4zgTXROpJj2T2oJd7XDQ94vYjfdcimp3wz9XILPY9oPg4WI5HI3X6HxnD+ujdG7Jwza7g7c7u3Fcm6a0BkgE9rTU52ZRvLGuzJ/Kc+4lZ6013ubXz9PzpnnU7TD37O17muWLB6jqpZ4TkG3c38urfeR+yoGvqv8AKRSDVj43j3H2OKx4riXa2xq+NzPG3Z95ULSM/Rucu2OL3F/7zifdZXykftNdIPtdhh4MBtcd+Z8lzuin6mMv0sAxneRYeWvgrz0VxFj4GMdq0WUwy9Ir0s1FqeGP70oNuTWn5hU6iGSmfSzU7U9MwaBr3eZaPgobDjdYc/tt8fqNqODNesQbssYPxj3FbdOxYMadYM/P8Cuae3TauXo/f2Zm8HNPm238qtqpHQGb9dMzcWMd5Ej+ZXdehwX8I875E1yUREWrAREQFhnGSzLHIoqYg6umJKj52tYOJUvXzW0ULUMAzd5LOto1XFz8ybN+vNbdBVsaQG5neVWsUxIk7IyC94C47VyVXbTXTpVM+4Wwo/DTcBSC2jmy9iBEUqsNVDtDLUafJUDpfTDN4HZkBilHMtIBPeMvALoqgOkmGB7HfdcLO5H7LvA2VMo0wvbnNJnQBrtRstPe02PtCio7yOiZqQ8jwaD/AEUs0FsLmHUPNxzBz9qjcMlDJKiY6RgBg4yPAsPOypG1b1cNqQRj1Y9ebt/yVx6NPDRYNuVTKGKwucyczzvvVmwrHmRZFt+5QmzrpWPSNW7ddb/jjY3xN3H+ILFhYyWDpRRVL6uaodTzNje64cY3W2Q0AXNstN694W/ILLlacKyUqjuko7DbbnA+/wCa36Y5LSx8/qvFvvC58fboqb6DyWqm/jie3xBa7+Uroy5N0Xn2ammN/tFv7zXD4rrK7Pj38dOL5c/Pf6ERF0OUREQFin0WVYZ3WCipiIq8s1WsVqScgpXGanVV5h2issq6MYh5I881JYabFeqmm3rUEuwVVfboeDS5KYComB4yLgXVomxuCNt3yNaOZWuNc+WKTRQlN0rpn2LJAQdCMx5hSEWIxu0ePNW3FfGtoleXWIIOhyKbQK8kIOY9NaAwS5eq8XB5j42t5Kl1b7RxN/5JHSu7h2GewErtXSrCv0mncwf6g7UZ/EBp3HTxXFa4XkDfuBrLfl19t1TWmsu4tFOOxfl8FN9D8ID39e8dkH9WDvI1f3Ddz7loYHQGbZYNNXHgPmr9DS7DQBuFu4DQKuM3WmeWppvMKiMW6MQzXcGiOT77Ra5/E3Q9+q3GyELZY/JXsl6rGW43cc9noXwv2HixG/cRxB4KJ6Qm0TvD3hdOxjD2yx2OTvsu4H5Fcr6UXEbgciCAQdx2hdceXH45O3Dl88b/ANecFqLSQHTZljN+W0AfYV2tcFwh/wCsi/8AYz+MLvS34Ptz/K70IiLocoiIgLSrjkt1a1S26irYqfi7DdRNH61irLilOq7PGWuB3LG+3RL0zVxDQq3WOLjYKZxR+1ayiqhoYOZRDVbOWaZncAsJo31LiwEut653Xv6g5DfxK+TOcBZtzI/h9hvHvO7zVm6LwNp4jJJkB7TuAG8qxpEHokIWGWR/Vtbq65B5AWzJ5KDl6TVDXWhv1Y0Mg2i7mbaeatdaHVT+snNmD/TiByaPi7mtSowgSHZhZ+0chb4qNpka+G+kKVlhJHfmx38p+avdD0q/ViSVkkbTvewgLX6N9CYoLSSDbk1udB3Dct/EAx5tJ6o0ap9KdVJYfjMMwuyRjvyuB9ioPTjo64VQlhY57ZsyGNLtl49a9tAbg371eKPCWFovG1jPu2G07vO4ctVKsaGgBoDQNABYDwVvau5L0qfR7E4KeEBzrOuQSdXFuRNtzQbgd3NTf+OQXa1zwwu9USAx7X5doAO8FEdIMIpnzxyTNBa8GMg+qXixYXDu2h5LLVU0oaWyxsmgORYALhu6zeSj0tdXtPPjTRRGBM6toZHIZIHf6RcbmMj/AG3b7d+YUnBPtg7nA2cOBUyq2Mde+8L+IaSO8Z/Bc39Izf1TJh/uENd+dpGfiB7FfsUm2YpD+E+1VPpZTdZhjraxujk/7gH2OKplNtMOopuD324hvMjP4gu/LhPR2C88A/8AIz3hd2VeD7T8n/UREXQ5RERAWKQLKvLgiYia2NV+sgBFlZ6pqgMRFgSVnk2xqsVkoaM92SgqqbV50vYDidwUjWMLyb5NFySdw3lRtBTmolFh2Bk0cuPedfJVi6e6I019p8gHFznZAAa9wUPj2OddJ2DaJhswaX4uI5+5b/SuvEbBSRHOwMzh5hnuJ8OaqStIi1MQ4iTqpnDsWLXAlVGN6sOCsDnAHRReidulUWPQvaAXWNtF6h6lp2m9o7ic7dyiaShYACAFJQgAJLftWyT0ySYg7uC8txK+QzK0qm5K+0zLJumppsV1F1sWy7UODvEf3W1RnZaGOORyaTuNtL+Bsvsci84wz/LyEes1vWN/NH22+1oVkfpEYnG+AmWIXOr2ffA/n4FSFPWskDJ4zdkgse/mNxFiD3LJVSBwDtzgCO4qs4PJ1VVPTf7creujHB/2gO+1/A8VX1VvcSfSyW0VvvOA+PwWq1m3RTt3uif7G3HuWLpJJtCJvIk+4fFSmBQjYLTq5pHmLKPdT6xUvoJB1lZCLXDQ55/Zbl7SF19UX0YYG6KN08os942Gt+6wG5vzJAy5BXpTxY+OKnPn5ZCIi1YiIiAvhX1fCg1ahiruLRk5K0ShVrpHU9Uwkeucm8jxVMmuCidJZ8/0dnEGUj2N+J8FuYbMKaGSW2UbC63EgZDxNgoqClJcScyTck6k8Vv4vEf0OVv3tgf/AEb8lRrVTw6oM209xu8kl3ecyt11MoaFhhftDuI4hW2m2ZGBzVa1TSGNOpXDn7JC8ywr7CLFRatIuGDPc94CszoLBRfQ6AFpf5KensNVOM6Ut7R3UL2yILTr8SazfoomDpBd1go3ItMbVrZAsr2bTHt4tcPMFa9PVbTbrzRT3LgrbUsqIp5700fJoHlkoySHaqaeQa5tP15rYoM49nhcLdipwOrd93ad5BZ+2vpF4mdqa33QB8fip/BWj5KtgEuLt5JVkwimOROmqY+zP0mMLZZluDnD/sVtrBS/aHB3vAPxWdbxzX2IiIgREQEREHh6qmOU+27Pfp4D681a5AoipoZH5ghpvx0GuVuOV+7eq5RphdKpFh2ay4jQXYGc9oj3D2qxNwpwzOZ/rw0G8+Sxf4bJvLcze3Dxtn5Kml/Jzqswa+5a9HTOhdkOydR9b10ebCCdw9/wC1JcEvrn4WUaq/lFaNOHjabmFpT0xCtMeEOYbt36t3H5FbX+FBw08FGqSxBdHOkZguwi4PvUvVY7tjJYZcAHBY5MLI3JbU6x2hMTqHOWphwIddTrsOJ3IMOI3Kq/Tfw6vIFlK4c/tnuUFT05BU9h8atiyyRdA2znD8R96mZGdgAanLwOq0o4bSHvU3BFp3K2MRlUdFQBuZWxTzOvkMlvyQXWWKABW0pcnqn387H2W+Czry0L0rs6IiIgREQEREBfLL6iD5ZeS1e0QYzGvJiCzIo0nbWdTBBTBbFksmjyYDThYZKILdslk0nyRn+HjgvD8OClrL5ZR4p86iGYXmtqOkst6yWTxLlUd+hZkrbjjss1ksp0i5PgavtkX1SqIiICIiAiIgIiICIiAiIgIiIC+IiD6iIgIiICIiAiIgIiICIiAiIgIiIP/9k="/>
          <p:cNvSpPr>
            <a:spLocks noChangeAspect="1" noChangeArrowheads="1"/>
          </p:cNvSpPr>
          <p:nvPr/>
        </p:nvSpPr>
        <p:spPr bwMode="auto">
          <a:xfrm>
            <a:off x="1679575" y="-14446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3" name="Rectangle 2"/>
          <p:cNvSpPr/>
          <p:nvPr/>
        </p:nvSpPr>
        <p:spPr>
          <a:xfrm>
            <a:off x="1524002" y="-76200"/>
            <a:ext cx="9143999" cy="1107996"/>
          </a:xfrm>
          <a:prstGeom prst="rect">
            <a:avLst/>
          </a:prstGeom>
          <a:noFill/>
        </p:spPr>
        <p:txBody>
          <a:bodyPr wrap="square" lIns="91440" tIns="45720" rIns="91440" bIns="45720">
            <a:spAutoFit/>
          </a:bodyPr>
          <a:lstStyle/>
          <a:p>
            <a:pPr marL="0" marR="0" lvl="0" indent="0" algn="ctr" defTabSz="914377"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FFFFFF"/>
                  </a:solidFill>
                  <a:prstDash val="solid"/>
                </a:ln>
                <a:solidFill>
                  <a:srgbClr val="FFC000"/>
                </a:solidFill>
                <a:effectLst>
                  <a:outerShdw blurRad="12700" dist="38100" dir="2700000" algn="tl" rotWithShape="0">
                    <a:srgbClr val="FFFFFF">
                      <a:lumMod val="50000"/>
                    </a:srgbClr>
                  </a:outerShdw>
                </a:effectLst>
                <a:uLnTx/>
                <a:uFillTx/>
                <a:latin typeface="Britannic Bold" panose="020B0903060703020204" pitchFamily="34" charset="0"/>
                <a:ea typeface="+mn-ea"/>
                <a:cs typeface="Arial" charset="0"/>
              </a:rPr>
              <a:t> </a:t>
            </a:r>
            <a:r>
              <a:rPr kumimoji="0" lang="hr-HR" sz="6600" b="1" i="0" u="none" strike="noStrike" kern="1200" cap="none" spc="0" normalizeH="0" baseline="0" noProof="0" dirty="0">
                <a:ln w="9525">
                  <a:solidFill>
                    <a:srgbClr val="FFFFFF"/>
                  </a:solidFill>
                  <a:prstDash val="solid"/>
                </a:ln>
                <a:solidFill>
                  <a:srgbClr val="FFC000"/>
                </a:solidFill>
                <a:effectLst>
                  <a:outerShdw blurRad="12700" dist="38100" dir="2700000" algn="tl" rotWithShape="0">
                    <a:srgbClr val="FFFFFF">
                      <a:lumMod val="50000"/>
                    </a:srgbClr>
                  </a:outerShdw>
                </a:effectLst>
                <a:uLnTx/>
                <a:uFillTx/>
                <a:latin typeface="Bodoni MT Poster Compressed" panose="02070706080601050204" pitchFamily="18" charset="0"/>
                <a:ea typeface="+mn-ea"/>
                <a:cs typeface="Biome" panose="020B0502040204020203" pitchFamily="34" charset="0"/>
              </a:rPr>
              <a:t> </a:t>
            </a:r>
            <a:endParaRPr kumimoji="0" lang="en-US" sz="5400" b="1" i="0" u="none" strike="noStrike" kern="1200" cap="none" spc="0" normalizeH="0" baseline="0" noProof="0" dirty="0">
              <a:ln w="9525">
                <a:solidFill>
                  <a:srgbClr val="FFFFFF"/>
                </a:solidFill>
                <a:prstDash val="solid"/>
              </a:ln>
              <a:solidFill>
                <a:srgbClr val="FFC000"/>
              </a:solidFill>
              <a:effectLst>
                <a:outerShdw blurRad="12700" dist="38100" dir="2700000" algn="tl" rotWithShape="0">
                  <a:srgbClr val="FFFFFF">
                    <a:lumMod val="50000"/>
                  </a:srgbClr>
                </a:outerShdw>
              </a:effectLst>
              <a:uLnTx/>
              <a:uFillTx/>
              <a:latin typeface="Bodoni MT Poster Compressed" panose="02070706080601050204" pitchFamily="18" charset="0"/>
              <a:ea typeface="+mn-ea"/>
              <a:cs typeface="Biome" panose="020B0502040204020203" pitchFamily="34" charset="0"/>
            </a:endParaRPr>
          </a:p>
        </p:txBody>
      </p:sp>
      <p:pic>
        <p:nvPicPr>
          <p:cNvPr id="5" name="Picture 4">
            <a:extLst>
              <a:ext uri="{FF2B5EF4-FFF2-40B4-BE49-F238E27FC236}">
                <a16:creationId xmlns:a16="http://schemas.microsoft.com/office/drawing/2014/main" id="{9CF97A77-5373-3D46-3681-CBC4E7FBAACB}"/>
              </a:ext>
            </a:extLst>
          </p:cNvPr>
          <p:cNvPicPr>
            <a:picLocks noChangeAspect="1"/>
          </p:cNvPicPr>
          <p:nvPr/>
        </p:nvPicPr>
        <p:blipFill>
          <a:blip r:embed="rId3"/>
          <a:stretch>
            <a:fillRect/>
          </a:stretch>
        </p:blipFill>
        <p:spPr>
          <a:xfrm>
            <a:off x="0" y="935915"/>
            <a:ext cx="12306748" cy="5338685"/>
          </a:xfrm>
          <a:prstGeom prst="rect">
            <a:avLst/>
          </a:prstGeom>
        </p:spPr>
      </p:pic>
    </p:spTree>
    <p:extLst>
      <p:ext uri="{BB962C8B-B14F-4D97-AF65-F5344CB8AC3E}">
        <p14:creationId xmlns:p14="http://schemas.microsoft.com/office/powerpoint/2010/main" val="98704313"/>
      </p:ext>
    </p:extLst>
  </p:cSld>
  <p:clrMapOvr>
    <a:masterClrMapping/>
  </p:clrMapOvr>
  <p:transition spd="med">
    <p:zoom/>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BCEBFA2-3332-5601-7F0C-A058C1147351}"/>
              </a:ext>
            </a:extLst>
          </p:cNvPr>
          <p:cNvSpPr txBox="1"/>
          <p:nvPr/>
        </p:nvSpPr>
        <p:spPr>
          <a:xfrm>
            <a:off x="0" y="0"/>
            <a:ext cx="12192000" cy="707886"/>
          </a:xfrm>
          <a:prstGeom prst="rect">
            <a:avLst/>
          </a:prstGeom>
          <a:noFill/>
        </p:spPr>
        <p:txBody>
          <a:bodyPr wrap="square">
            <a:spAutoFit/>
          </a:bodyPr>
          <a:lstStyle/>
          <a:p>
            <a:pPr algn="ctr"/>
            <a:r>
              <a:rPr lang="sr-Latn-RS" sz="4000" b="1" noProof="0" dirty="0">
                <a:ln w="10160">
                  <a:solidFill>
                    <a:schemeClr val="accent6"/>
                  </a:solidFill>
                  <a:prstDash val="solid"/>
                </a:ln>
                <a:solidFill>
                  <a:srgbClr val="FFFFFF"/>
                </a:solidFill>
                <a:effectLst>
                  <a:outerShdw blurRad="38100" dist="22860" dir="5400000" algn="tl" rotWithShape="0">
                    <a:srgbClr val="000000"/>
                  </a:outerShdw>
                </a:effectLst>
              </a:rPr>
              <a:t>OBVEZNICA S ODREDBAMA PRIBIJENA NA KRIŽ</a:t>
            </a:r>
          </a:p>
        </p:txBody>
      </p:sp>
      <p:sp>
        <p:nvSpPr>
          <p:cNvPr id="4" name="CuadroTexto 3">
            <a:extLst>
              <a:ext uri="{FF2B5EF4-FFF2-40B4-BE49-F238E27FC236}">
                <a16:creationId xmlns:a16="http://schemas.microsoft.com/office/drawing/2014/main" id="{69791E0C-7E91-F7D3-5B14-516B4B90E9B4}"/>
              </a:ext>
            </a:extLst>
          </p:cNvPr>
          <p:cNvSpPr txBox="1"/>
          <p:nvPr/>
        </p:nvSpPr>
        <p:spPr>
          <a:xfrm>
            <a:off x="2927081" y="537458"/>
            <a:ext cx="9264919" cy="707886"/>
          </a:xfrm>
          <a:prstGeom prst="rect">
            <a:avLst/>
          </a:prstGeom>
          <a:noFill/>
          <a:effectLst>
            <a:outerShdw blurRad="50800" dist="12700" dir="2640000" algn="ctr" rotWithShape="0">
              <a:schemeClr val="bg1"/>
            </a:outerShdw>
          </a:effectLst>
        </p:spPr>
        <p:txBody>
          <a:bodyPr wrap="square">
            <a:spAutoFit/>
          </a:bodyPr>
          <a:lstStyle/>
          <a:p>
            <a:pPr algn="ctr"/>
            <a:r>
              <a:rPr lang="sr-Latn-RS" sz="2000" b="1" dirty="0">
                <a:solidFill>
                  <a:srgbClr val="9CCFFA"/>
                </a:solidFill>
                <a:effectLst>
                  <a:glow rad="127000">
                    <a:srgbClr val="182C82"/>
                  </a:glow>
                  <a:outerShdw blurRad="38100" dist="38100" dir="2700000" algn="tl">
                    <a:srgbClr val="000000">
                      <a:alpha val="43137"/>
                    </a:srgbClr>
                  </a:outerShdw>
                </a:effectLst>
                <a:latin typeface="Comic Sans MS" panose="030F0702030302020204" pitchFamily="66" charset="0"/>
              </a:rPr>
              <a:t>“</a:t>
            </a:r>
            <a:r>
              <a:rPr lang="sr-Latn-RS" sz="2000" b="1" noProof="0" dirty="0">
                <a:solidFill>
                  <a:srgbClr val="9CCFFA"/>
                </a:solidFill>
                <a:effectLst>
                  <a:glow rad="127000">
                    <a:srgbClr val="182C82"/>
                  </a:glow>
                  <a:outerShdw blurRad="38100" dist="38100" dir="2700000" algn="tl">
                    <a:srgbClr val="000000">
                      <a:alpha val="43137"/>
                    </a:srgbClr>
                  </a:outerShdw>
                </a:effectLst>
                <a:latin typeface="Comic Sans MS" panose="030F0702030302020204" pitchFamily="66" charset="0"/>
              </a:rPr>
              <a:t>Izbrisa zadužnicu koja je svojim odredbama bila nama protivna;   uklonio je prikovavši je na križ.“ </a:t>
            </a:r>
            <a:r>
              <a:rPr lang="sr-Latn-RS" sz="1600" b="1" noProof="0" dirty="0">
                <a:solidFill>
                  <a:srgbClr val="9CCFFA"/>
                </a:solidFill>
                <a:effectLst>
                  <a:glow rad="127000">
                    <a:srgbClr val="182C82"/>
                  </a:glow>
                  <a:outerShdw blurRad="38100" dist="38100" dir="2700000" algn="tl">
                    <a:srgbClr val="000000">
                      <a:alpha val="43137"/>
                    </a:srgbClr>
                  </a:outerShdw>
                </a:effectLst>
                <a:latin typeface="Comic Sans MS" panose="030F0702030302020204" pitchFamily="66" charset="0"/>
              </a:rPr>
              <a:t>(Kološanima 2,14)</a:t>
            </a:r>
          </a:p>
        </p:txBody>
      </p:sp>
      <p:sp>
        <p:nvSpPr>
          <p:cNvPr id="5" name="CuadroTexto 4">
            <a:extLst>
              <a:ext uri="{FF2B5EF4-FFF2-40B4-BE49-F238E27FC236}">
                <a16:creationId xmlns:a16="http://schemas.microsoft.com/office/drawing/2014/main" id="{60D2E6B5-B064-3AB7-6DFC-68E48AD83701}"/>
              </a:ext>
            </a:extLst>
          </p:cNvPr>
          <p:cNvSpPr txBox="1"/>
          <p:nvPr/>
        </p:nvSpPr>
        <p:spPr>
          <a:xfrm>
            <a:off x="3057926" y="1291448"/>
            <a:ext cx="9134074" cy="1785104"/>
          </a:xfrm>
          <a:prstGeom prst="rect">
            <a:avLst/>
          </a:prstGeom>
          <a:noFill/>
        </p:spPr>
        <p:txBody>
          <a:bodyPr wrap="square" rtlCol="0">
            <a:spAutoFit/>
          </a:bodyPr>
          <a:lstStyle/>
          <a:p>
            <a:pPr>
              <a:spcBef>
                <a:spcPts val="600"/>
              </a:spcBef>
            </a:pPr>
            <a:r>
              <a:rPr lang="sr-Latn-RS" sz="2200" b="1" noProof="0" dirty="0"/>
              <a:t>Abraham je potvrdio svoj Savez s Bogom obrezanjem (Post .17,11). Mi potvrđujemo svoj Savez s Isusom krštenjem, </a:t>
            </a:r>
            <a:r>
              <a:rPr lang="sr-Latn-RS" sz="2200" b="1" dirty="0"/>
              <a:t>odnosno</a:t>
            </a:r>
            <a:r>
              <a:rPr lang="sr-Latn-RS" sz="2200" b="1" noProof="0" dirty="0"/>
              <a:t> “obrezanjem Kristovim” (Kol 2,11.12). To podrazumijeva da fizičko obrezanje više nije potrebno. Nakon što je pojasnio ovu točku, Pavao govori o Isusovom djelu na križu. Što je Isus postigao?</a:t>
            </a:r>
          </a:p>
        </p:txBody>
      </p:sp>
      <p:graphicFrame>
        <p:nvGraphicFramePr>
          <p:cNvPr id="22" name="Diagrama 21">
            <a:extLst>
              <a:ext uri="{FF2B5EF4-FFF2-40B4-BE49-F238E27FC236}">
                <a16:creationId xmlns:a16="http://schemas.microsoft.com/office/drawing/2014/main" id="{7F7396FF-2A3A-C0A2-7C03-2C705970B7FF}"/>
              </a:ext>
            </a:extLst>
          </p:cNvPr>
          <p:cNvGraphicFramePr/>
          <p:nvPr>
            <p:extLst>
              <p:ext uri="{D42A27DB-BD31-4B8C-83A1-F6EECF244321}">
                <p14:modId xmlns:p14="http://schemas.microsoft.com/office/powerpoint/2010/main" val="219833825"/>
              </p:ext>
            </p:extLst>
          </p:nvPr>
        </p:nvGraphicFramePr>
        <p:xfrm>
          <a:off x="41409" y="2958380"/>
          <a:ext cx="9110714" cy="174367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CuadroTexto 6">
            <a:extLst>
              <a:ext uri="{FF2B5EF4-FFF2-40B4-BE49-F238E27FC236}">
                <a16:creationId xmlns:a16="http://schemas.microsoft.com/office/drawing/2014/main" id="{EFCB6703-0242-12F6-6110-E5A22AECDE1F}"/>
              </a:ext>
            </a:extLst>
          </p:cNvPr>
          <p:cNvSpPr txBox="1"/>
          <p:nvPr/>
        </p:nvSpPr>
        <p:spPr>
          <a:xfrm>
            <a:off x="2617080" y="4667909"/>
            <a:ext cx="7246447" cy="1107996"/>
          </a:xfrm>
          <a:prstGeom prst="rect">
            <a:avLst/>
          </a:prstGeom>
          <a:noFill/>
        </p:spPr>
        <p:txBody>
          <a:bodyPr wrap="square" rtlCol="0">
            <a:spAutoFit/>
          </a:bodyPr>
          <a:lstStyle/>
          <a:p>
            <a:pPr>
              <a:spcBef>
                <a:spcPts val="600"/>
              </a:spcBef>
            </a:pPr>
            <a:r>
              <a:rPr lang="sr-Latn-RS" sz="2200" b="1" noProof="0" dirty="0"/>
              <a:t>Efežanima 2,14.15 objašnjava da je </a:t>
            </a:r>
            <a:r>
              <a:rPr lang="sr-Latn-RS" sz="2200" b="1" dirty="0"/>
              <a:t>“zadužbe</a:t>
            </a:r>
            <a:r>
              <a:rPr lang="sr-Latn-RS" sz="2200" b="1" noProof="0" dirty="0"/>
              <a:t>nica“ ili “uredba“ koja je bila protiv nas bio obredni zakon, koji je </a:t>
            </a:r>
            <a:r>
              <a:rPr lang="sr-Latn-RS" sz="2200" b="1" dirty="0"/>
              <a:t>bi</a:t>
            </a:r>
            <a:r>
              <a:rPr lang="sr-Latn-RS" sz="2200" b="1" noProof="0" dirty="0"/>
              <a:t>o zid razdvajanja između </a:t>
            </a:r>
            <a:r>
              <a:rPr lang="sr-Latn-RS" sz="2200" b="1" dirty="0"/>
              <a:t>Heb</a:t>
            </a:r>
            <a:r>
              <a:rPr lang="sr-Latn-RS" sz="2200" b="1" noProof="0" dirty="0"/>
              <a:t>reja i pagana.</a:t>
            </a:r>
          </a:p>
        </p:txBody>
      </p:sp>
      <p:pic>
        <p:nvPicPr>
          <p:cNvPr id="12" name="Imagen 11" descr="Imagen que contiene persona, vistiendo, camisa, hombre&#10;&#10;El contenido generado por IA puede ser incorrecto.">
            <a:extLst>
              <a:ext uri="{FF2B5EF4-FFF2-40B4-BE49-F238E27FC236}">
                <a16:creationId xmlns:a16="http://schemas.microsoft.com/office/drawing/2014/main" id="{D0EEF5B6-6193-F1FF-98D7-A3C63ECA33D8}"/>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74758" y="4831416"/>
            <a:ext cx="2408523" cy="1905948"/>
          </a:xfrm>
          <a:prstGeom prst="round2DiagRect">
            <a:avLst>
              <a:gd name="adj1" fmla="val 16667"/>
              <a:gd name="adj2" fmla="val 0"/>
            </a:avLst>
          </a:prstGeom>
          <a:ln w="28575" cap="sq">
            <a:solidFill>
              <a:schemeClr val="accent4">
                <a:lumMod val="60000"/>
                <a:lumOff val="40000"/>
              </a:schemeClr>
            </a:solidFill>
            <a:miter lim="800000"/>
          </a:ln>
          <a:effectLst>
            <a:outerShdw blurRad="254000" algn="tl" rotWithShape="0">
              <a:srgbClr val="000000">
                <a:alpha val="43000"/>
              </a:srgbClr>
            </a:outerShdw>
          </a:effectLst>
        </p:spPr>
      </p:pic>
      <p:pic>
        <p:nvPicPr>
          <p:cNvPr id="18" name="Imagen 17" descr="Una cortina de flores&#10;&#10;El contenido generado por IA puede ser incorrecto.">
            <a:extLst>
              <a:ext uri="{FF2B5EF4-FFF2-40B4-BE49-F238E27FC236}">
                <a16:creationId xmlns:a16="http://schemas.microsoft.com/office/drawing/2014/main" id="{66694B9B-7E98-2FE0-C291-4C3C54A025AE}"/>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a:fillRect/>
          </a:stretch>
        </p:blipFill>
        <p:spPr>
          <a:xfrm>
            <a:off x="9671186" y="2958380"/>
            <a:ext cx="2497454" cy="3824701"/>
          </a:xfrm>
          <a:prstGeom prst="round2DiagRect">
            <a:avLst>
              <a:gd name="adj1" fmla="val 0"/>
              <a:gd name="adj2" fmla="val 16446"/>
            </a:avLst>
          </a:prstGeom>
          <a:ln w="28575" cap="sq">
            <a:solidFill>
              <a:srgbClr val="BE1D1A"/>
            </a:solidFill>
            <a:miter lim="800000"/>
          </a:ln>
          <a:effectLst>
            <a:outerShdw blurRad="254000" algn="tl" rotWithShape="0">
              <a:srgbClr val="000000">
                <a:alpha val="43000"/>
              </a:srgbClr>
            </a:outerShdw>
          </a:effectLst>
        </p:spPr>
      </p:pic>
      <p:grpSp>
        <p:nvGrpSpPr>
          <p:cNvPr id="21" name="Grupo 20">
            <a:extLst>
              <a:ext uri="{FF2B5EF4-FFF2-40B4-BE49-F238E27FC236}">
                <a16:creationId xmlns:a16="http://schemas.microsoft.com/office/drawing/2014/main" id="{AFDE29BF-1027-E3A4-B395-0E76C7B3478C}"/>
              </a:ext>
            </a:extLst>
          </p:cNvPr>
          <p:cNvGrpSpPr/>
          <p:nvPr/>
        </p:nvGrpSpPr>
        <p:grpSpPr>
          <a:xfrm>
            <a:off x="174758" y="806480"/>
            <a:ext cx="2690261" cy="2017696"/>
            <a:chOff x="276224" y="1292436"/>
            <a:chExt cx="2690261" cy="2017696"/>
          </a:xfrm>
        </p:grpSpPr>
        <p:pic>
          <p:nvPicPr>
            <p:cNvPr id="8" name="Imagen 7" descr="Imagen que contiene hombre, sostener, jugando, parado&#10;&#10;El contenido generado por IA puede ser incorrecto.">
              <a:extLst>
                <a:ext uri="{FF2B5EF4-FFF2-40B4-BE49-F238E27FC236}">
                  <a16:creationId xmlns:a16="http://schemas.microsoft.com/office/drawing/2014/main" id="{F6345BFB-CE5D-87D0-8025-9414FD6E1798}"/>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276224" y="1292436"/>
              <a:ext cx="2690261" cy="2017696"/>
            </a:xfrm>
            <a:prstGeom prst="rect">
              <a:avLst/>
            </a:prstGeom>
            <a:solidFill>
              <a:srgbClr val="FFFFFF">
                <a:shade val="85000"/>
              </a:srgbClr>
            </a:solidFill>
            <a:ln w="571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 name="Imagen 19" descr="Imagen que contiene interior, cumpleaños, pastel, tabla&#10;&#10;El contenido generado por IA puede ser incorrecto.">
              <a:extLst>
                <a:ext uri="{FF2B5EF4-FFF2-40B4-BE49-F238E27FC236}">
                  <a16:creationId xmlns:a16="http://schemas.microsoft.com/office/drawing/2014/main" id="{FB963C37-0B68-2698-CC94-62F0C701B344}"/>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338286" y="1440388"/>
              <a:ext cx="1215692" cy="888975"/>
            </a:xfrm>
            <a:prstGeom prst="rect">
              <a:avLst/>
            </a:prstGeom>
            <a:effectLst>
              <a:outerShdw blurRad="50800" dist="38100" dir="2700000" algn="tl" rotWithShape="0">
                <a:prstClr val="black">
                  <a:alpha val="40000"/>
                </a:prstClr>
              </a:outerShdw>
            </a:effectLst>
          </p:spPr>
        </p:pic>
      </p:grpSp>
      <p:sp>
        <p:nvSpPr>
          <p:cNvPr id="6" name="CuadroTexto 5">
            <a:extLst>
              <a:ext uri="{FF2B5EF4-FFF2-40B4-BE49-F238E27FC236}">
                <a16:creationId xmlns:a16="http://schemas.microsoft.com/office/drawing/2014/main" id="{54593DE0-C880-04A0-99A6-5CDEFB84710E}"/>
              </a:ext>
            </a:extLst>
          </p:cNvPr>
          <p:cNvSpPr txBox="1"/>
          <p:nvPr/>
        </p:nvSpPr>
        <p:spPr>
          <a:xfrm>
            <a:off x="2617081" y="5784390"/>
            <a:ext cx="6861198" cy="1107996"/>
          </a:xfrm>
          <a:prstGeom prst="rect">
            <a:avLst/>
          </a:prstGeom>
          <a:noFill/>
        </p:spPr>
        <p:txBody>
          <a:bodyPr wrap="square">
            <a:spAutoFit/>
          </a:bodyPr>
          <a:lstStyle/>
          <a:p>
            <a:pPr>
              <a:spcBef>
                <a:spcPts val="600"/>
              </a:spcBef>
            </a:pPr>
            <a:r>
              <a:rPr lang="sr-Latn-RS" sz="2200" b="1" noProof="0" dirty="0"/>
              <a:t>Zbog toga se više ne moramo brinuti o poštovanju ritualnih zakona Starog zavjeta, koji svoje ispunjenje i kraj imaju u Kristu.</a:t>
            </a:r>
          </a:p>
        </p:txBody>
      </p:sp>
    </p:spTree>
    <p:extLst>
      <p:ext uri="{BB962C8B-B14F-4D97-AF65-F5344CB8AC3E}">
        <p14:creationId xmlns:p14="http://schemas.microsoft.com/office/powerpoint/2010/main" val="257628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1000"/>
                                        <p:tgtEl>
                                          <p:spTgt spid="5"/>
                                        </p:tgtEl>
                                      </p:cBhvr>
                                    </p:animEffect>
                                    <p:anim calcmode="lin" valueType="num">
                                      <p:cBhvr>
                                        <p:cTn id="30" dur="1000" fill="hold"/>
                                        <p:tgtEl>
                                          <p:spTgt spid="5"/>
                                        </p:tgtEl>
                                        <p:attrNameLst>
                                          <p:attrName>ppt_x</p:attrName>
                                        </p:attrNameLst>
                                      </p:cBhvr>
                                      <p:tavLst>
                                        <p:tav tm="0">
                                          <p:val>
                                            <p:strVal val="#ppt_x"/>
                                          </p:val>
                                        </p:tav>
                                        <p:tav tm="100000">
                                          <p:val>
                                            <p:strVal val="#ppt_x"/>
                                          </p:val>
                                        </p:tav>
                                      </p:tavLst>
                                    </p:anim>
                                    <p:anim calcmode="lin" valueType="num">
                                      <p:cBhvr>
                                        <p:cTn id="31" dur="900" decel="100000" fill="hold"/>
                                        <p:tgtEl>
                                          <p:spTgt spid="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2">
                                            <p:graphicEl>
                                              <a:dgm id="{FA2F0043-86EB-4077-8019-74B6E61C50F6}"/>
                                            </p:graphicEl>
                                          </p:spTgt>
                                        </p:tgtEl>
                                        <p:attrNameLst>
                                          <p:attrName>style.visibility</p:attrName>
                                        </p:attrNameLst>
                                      </p:cBhvr>
                                      <p:to>
                                        <p:strVal val="visible"/>
                                      </p:to>
                                    </p:set>
                                    <p:animEffect transition="in" filter="wipe(left)">
                                      <p:cBhvr>
                                        <p:cTn id="37" dur="500"/>
                                        <p:tgtEl>
                                          <p:spTgt spid="22">
                                            <p:graphicEl>
                                              <a:dgm id="{FA2F0043-86EB-4077-8019-74B6E61C50F6}"/>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2">
                                            <p:graphicEl>
                                              <a:dgm id="{B885D748-65CB-4770-8E25-553E448535E9}"/>
                                            </p:graphicEl>
                                          </p:spTgt>
                                        </p:tgtEl>
                                        <p:attrNameLst>
                                          <p:attrName>style.visibility</p:attrName>
                                        </p:attrNameLst>
                                      </p:cBhvr>
                                      <p:to>
                                        <p:strVal val="visible"/>
                                      </p:to>
                                    </p:set>
                                    <p:animEffect transition="in" filter="wipe(left)">
                                      <p:cBhvr>
                                        <p:cTn id="42" dur="500"/>
                                        <p:tgtEl>
                                          <p:spTgt spid="22">
                                            <p:graphicEl>
                                              <a:dgm id="{B885D748-65CB-4770-8E25-553E448535E9}"/>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22">
                                            <p:graphicEl>
                                              <a:dgm id="{166E1F6B-A796-46A3-907A-6DDF004D0C02}"/>
                                            </p:graphicEl>
                                          </p:spTgt>
                                        </p:tgtEl>
                                        <p:attrNameLst>
                                          <p:attrName>style.visibility</p:attrName>
                                        </p:attrNameLst>
                                      </p:cBhvr>
                                      <p:to>
                                        <p:strVal val="visible"/>
                                      </p:to>
                                    </p:set>
                                    <p:animEffect transition="in" filter="wipe(left)">
                                      <p:cBhvr>
                                        <p:cTn id="47" dur="500"/>
                                        <p:tgtEl>
                                          <p:spTgt spid="22">
                                            <p:graphicEl>
                                              <a:dgm id="{166E1F6B-A796-46A3-907A-6DDF004D0C02}"/>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18" presetClass="entr" presetSubtype="3" fill="hold"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strips(upRight)">
                                      <p:cBhvr>
                                        <p:cTn id="52" dur="500"/>
                                        <p:tgtEl>
                                          <p:spTgt spid="12"/>
                                        </p:tgtEl>
                                      </p:cBhvr>
                                    </p:animEffect>
                                  </p:childTnLst>
                                </p:cTn>
                              </p:par>
                            </p:childTnLst>
                          </p:cTn>
                        </p:par>
                        <p:par>
                          <p:cTn id="53" fill="hold">
                            <p:stCondLst>
                              <p:cond delay="500"/>
                            </p:stCondLst>
                            <p:childTnLst>
                              <p:par>
                                <p:cTn id="54" presetID="22" presetClass="entr" presetSubtype="8" fill="hold" grpId="0" nodeType="afterEffect">
                                  <p:stCondLst>
                                    <p:cond delay="0"/>
                                  </p:stCondLst>
                                  <p:childTnLst>
                                    <p:set>
                                      <p:cBhvr>
                                        <p:cTn id="55" dur="1" fill="hold">
                                          <p:stCondLst>
                                            <p:cond delay="0"/>
                                          </p:stCondLst>
                                        </p:cTn>
                                        <p:tgtEl>
                                          <p:spTgt spid="7"/>
                                        </p:tgtEl>
                                        <p:attrNameLst>
                                          <p:attrName>style.visibility</p:attrName>
                                        </p:attrNameLst>
                                      </p:cBhvr>
                                      <p:to>
                                        <p:strVal val="visible"/>
                                      </p:to>
                                    </p:set>
                                    <p:animEffect transition="in" filter="wipe(left)">
                                      <p:cBhvr>
                                        <p:cTn id="56" dur="500"/>
                                        <p:tgtEl>
                                          <p:spTgt spid="7"/>
                                        </p:tgtEl>
                                      </p:cBhvr>
                                    </p:animEffect>
                                  </p:childTnLst>
                                </p:cTn>
                              </p:par>
                            </p:childTnLst>
                          </p:cTn>
                        </p:par>
                      </p:childTnLst>
                    </p:cTn>
                  </p:par>
                  <p:par>
                    <p:cTn id="57" fill="hold">
                      <p:stCondLst>
                        <p:cond delay="indefinite"/>
                      </p:stCondLst>
                      <p:childTnLst>
                        <p:par>
                          <p:cTn id="58" fill="hold">
                            <p:stCondLst>
                              <p:cond delay="0"/>
                            </p:stCondLst>
                            <p:childTnLst>
                              <p:par>
                                <p:cTn id="59" presetID="37" presetClass="entr" presetSubtype="0" fill="hold" grpId="0" nodeType="clickEffect">
                                  <p:stCondLst>
                                    <p:cond delay="0"/>
                                  </p:stCondLst>
                                  <p:childTnLst>
                                    <p:set>
                                      <p:cBhvr>
                                        <p:cTn id="60" dur="1" fill="hold">
                                          <p:stCondLst>
                                            <p:cond delay="0"/>
                                          </p:stCondLst>
                                        </p:cTn>
                                        <p:tgtEl>
                                          <p:spTgt spid="6"/>
                                        </p:tgtEl>
                                        <p:attrNameLst>
                                          <p:attrName>style.visibility</p:attrName>
                                        </p:attrNameLst>
                                      </p:cBhvr>
                                      <p:to>
                                        <p:strVal val="visible"/>
                                      </p:to>
                                    </p:set>
                                    <p:animEffect transition="in" filter="fade">
                                      <p:cBhvr>
                                        <p:cTn id="61" dur="1000"/>
                                        <p:tgtEl>
                                          <p:spTgt spid="6"/>
                                        </p:tgtEl>
                                      </p:cBhvr>
                                    </p:animEffect>
                                    <p:anim calcmode="lin" valueType="num">
                                      <p:cBhvr>
                                        <p:cTn id="62" dur="1000" fill="hold"/>
                                        <p:tgtEl>
                                          <p:spTgt spid="6"/>
                                        </p:tgtEl>
                                        <p:attrNameLst>
                                          <p:attrName>ppt_x</p:attrName>
                                        </p:attrNameLst>
                                      </p:cBhvr>
                                      <p:tavLst>
                                        <p:tav tm="0">
                                          <p:val>
                                            <p:strVal val="#ppt_x"/>
                                          </p:val>
                                        </p:tav>
                                        <p:tav tm="100000">
                                          <p:val>
                                            <p:strVal val="#ppt_x"/>
                                          </p:val>
                                        </p:tav>
                                      </p:tavLst>
                                    </p:anim>
                                    <p:anim calcmode="lin" valueType="num">
                                      <p:cBhvr>
                                        <p:cTn id="63" dur="900" decel="100000" fill="hold"/>
                                        <p:tgtEl>
                                          <p:spTgt spid="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65" presetID="37" presetClass="entr" presetSubtype="0" fill="hold" nodeType="with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1000"/>
                                        <p:tgtEl>
                                          <p:spTgt spid="18"/>
                                        </p:tgtEl>
                                      </p:cBhvr>
                                    </p:animEffect>
                                    <p:anim calcmode="lin" valueType="num">
                                      <p:cBhvr>
                                        <p:cTn id="68" dur="1000" fill="hold"/>
                                        <p:tgtEl>
                                          <p:spTgt spid="18"/>
                                        </p:tgtEl>
                                        <p:attrNameLst>
                                          <p:attrName>ppt_x</p:attrName>
                                        </p:attrNameLst>
                                      </p:cBhvr>
                                      <p:tavLst>
                                        <p:tav tm="0">
                                          <p:val>
                                            <p:strVal val="#ppt_x"/>
                                          </p:val>
                                        </p:tav>
                                        <p:tav tm="100000">
                                          <p:val>
                                            <p:strVal val="#ppt_x"/>
                                          </p:val>
                                        </p:tav>
                                      </p:tavLst>
                                    </p:anim>
                                    <p:anim calcmode="lin" valueType="num">
                                      <p:cBhvr>
                                        <p:cTn id="69" dur="900" decel="100000" fill="hold"/>
                                        <p:tgtEl>
                                          <p:spTgt spid="18"/>
                                        </p:tgtEl>
                                        <p:attrNameLst>
                                          <p:attrName>ppt_y</p:attrName>
                                        </p:attrNameLst>
                                      </p:cBhvr>
                                      <p:tavLst>
                                        <p:tav tm="0">
                                          <p:val>
                                            <p:strVal val="#ppt_y+1"/>
                                          </p:val>
                                        </p:tav>
                                        <p:tav tm="100000">
                                          <p:val>
                                            <p:strVal val="#ppt_y-.03"/>
                                          </p:val>
                                        </p:tav>
                                      </p:tavLst>
                                    </p:anim>
                                    <p:anim calcmode="lin" valueType="num">
                                      <p:cBhvr>
                                        <p:cTn id="70"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Graphic spid="22" grpId="0">
        <p:bldSub>
          <a:bldDgm bld="one"/>
        </p:bldSub>
      </p:bldGraphic>
      <p:bldP spid="7"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EA13CE68-1D7F-EB51-A369-CBCF9AB17AC7}"/>
            </a:ext>
          </a:extLst>
        </p:cNvPr>
        <p:cNvGrpSpPr/>
        <p:nvPr/>
      </p:nvGrpSpPr>
      <p:grpSpPr>
        <a:xfrm>
          <a:off x="0" y="0"/>
          <a:ext cx="0" cy="0"/>
          <a:chOff x="0" y="0"/>
          <a:chExt cx="0" cy="0"/>
        </a:xfrm>
      </p:grpSpPr>
      <p:pic>
        <p:nvPicPr>
          <p:cNvPr id="5" name="Imagen 4" descr="Imagen que contiene hombre, oscuro, sostener, joven&#10;&#10;El contenido generado por IA puede ser incorrecto.">
            <a:extLst>
              <a:ext uri="{FF2B5EF4-FFF2-40B4-BE49-F238E27FC236}">
                <a16:creationId xmlns:a16="http://schemas.microsoft.com/office/drawing/2014/main" id="{3DEC8E28-A375-DEA0-F165-A95950B4CBBB}"/>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tretch>
            <a:fillRect/>
          </a:stretch>
        </p:blipFill>
        <p:spPr>
          <a:xfrm>
            <a:off x="7643339" y="545050"/>
            <a:ext cx="5222579" cy="6735417"/>
          </a:xfrm>
          <a:prstGeom prst="rect">
            <a:avLst/>
          </a:prstGeom>
        </p:spPr>
      </p:pic>
      <p:pic>
        <p:nvPicPr>
          <p:cNvPr id="4" name="Imagen 3" descr="Patrón de fondo&#10;&#10;El contenido generado por IA puede ser incorrecto.">
            <a:extLst>
              <a:ext uri="{FF2B5EF4-FFF2-40B4-BE49-F238E27FC236}">
                <a16:creationId xmlns:a16="http://schemas.microsoft.com/office/drawing/2014/main" id="{41FEBCD1-F349-2438-9C90-602C8D1BC907}"/>
              </a:ext>
            </a:extLst>
          </p:cNvPr>
          <p:cNvPicPr>
            <a:picLocks noGrp="1" noRot="1" noChangeAspect="1" noMove="1" noResize="1" noEditPoints="1" noAdjustHandles="1" noChangeArrowheads="1" noChangeShapeType="1" noCrop="1"/>
          </p:cNvPicPr>
          <p:nvPr/>
        </p:nvPicPr>
        <p:blipFill>
          <a:blip r:embed="rId4">
            <a:alphaModFix/>
            <a:duotone>
              <a:schemeClr val="accent1">
                <a:shade val="45000"/>
                <a:satMod val="135000"/>
              </a:schemeClr>
              <a:prstClr val="white"/>
            </a:duotone>
            <a:extLst>
              <a:ext uri="{BEBA8EAE-BF5A-486C-A8C5-ECC9F3942E4B}">
                <a14:imgProps xmlns:a14="http://schemas.microsoft.com/office/drawing/2010/main">
                  <a14:imgLayer r:embed="rId5">
                    <a14:imgEffect>
                      <a14:colorTemperature colorTemp="6164"/>
                    </a14:imgEffect>
                  </a14:imgLayer>
                </a14:imgProps>
              </a:ext>
              <a:ext uri="{28A0092B-C50C-407E-A947-70E740481C1C}">
                <a14:useLocalDpi xmlns:a14="http://schemas.microsoft.com/office/drawing/2010/main"/>
              </a:ext>
            </a:extLst>
          </a:blip>
          <a:stretch>
            <a:fillRect/>
          </a:stretch>
        </p:blipFill>
        <p:spPr>
          <a:xfrm>
            <a:off x="1033463" y="568614"/>
            <a:ext cx="10620375" cy="1945184"/>
          </a:xfrm>
          <a:prstGeom prst="round2DiagRect">
            <a:avLst>
              <a:gd name="adj1" fmla="val 42130"/>
              <a:gd name="adj2" fmla="val 0"/>
            </a:avLst>
          </a:prstGeom>
          <a:ln w="88900" cap="sq">
            <a:noFill/>
            <a:miter lim="800000"/>
          </a:ln>
          <a:effectLst/>
          <a:scene3d>
            <a:camera prst="orthographicFront">
              <a:rot lat="0" lon="0" rev="0"/>
            </a:camera>
            <a:lightRig rig="glow" dir="t">
              <a:rot lat="0" lon="0" rev="14100000"/>
            </a:lightRig>
          </a:scene3d>
          <a:sp3d prstMaterial="softEdge">
            <a:bevelT w="127000" prst="artDeco"/>
          </a:sp3d>
        </p:spPr>
      </p:pic>
      <p:sp>
        <p:nvSpPr>
          <p:cNvPr id="3" name="CuadroTexto 2">
            <a:extLst>
              <a:ext uri="{FF2B5EF4-FFF2-40B4-BE49-F238E27FC236}">
                <a16:creationId xmlns:a16="http://schemas.microsoft.com/office/drawing/2014/main" id="{DDA21BAB-833F-D4B0-F860-9A141EA964D8}"/>
              </a:ext>
            </a:extLst>
          </p:cNvPr>
          <p:cNvSpPr txBox="1"/>
          <p:nvPr/>
        </p:nvSpPr>
        <p:spPr>
          <a:xfrm>
            <a:off x="1404938" y="616418"/>
            <a:ext cx="9877425" cy="1754326"/>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r>
              <a:rPr lang="sr-Latn-RS" sz="5400" b="1" spc="300" noProof="0" dirty="0">
                <a:ln/>
                <a:solidFill>
                  <a:srgbClr val="0F6587"/>
                </a:solidFill>
                <a:effectLst>
                  <a:outerShdw blurRad="38100" dist="38100" dir="2700000" algn="tl">
                    <a:srgbClr val="000000">
                      <a:alpha val="43137"/>
                    </a:srgbClr>
                  </a:outerShdw>
                  <a:reflection blurRad="6350" stA="58000" endPos="34000" dir="5400000" sy="-100000" algn="bl" rotWithShape="0"/>
                </a:effectLst>
              </a:rPr>
              <a:t>PROBLEMI KOJI POTRESAJU VJERU</a:t>
            </a:r>
          </a:p>
        </p:txBody>
      </p:sp>
    </p:spTree>
    <p:extLst>
      <p:ext uri="{BB962C8B-B14F-4D97-AF65-F5344CB8AC3E}">
        <p14:creationId xmlns:p14="http://schemas.microsoft.com/office/powerpoint/2010/main" val="120631158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4C15097F-DCF1-3A4C-28B8-0FE3DFB76A75}"/>
            </a:ext>
          </a:extLst>
        </p:cNvPr>
        <p:cNvGrpSpPr/>
        <p:nvPr/>
      </p:nvGrpSpPr>
      <p:grpSpPr>
        <a:xfrm>
          <a:off x="0" y="0"/>
          <a:ext cx="0" cy="0"/>
          <a:chOff x="0" y="0"/>
          <a:chExt cx="0" cy="0"/>
        </a:xfrm>
      </p:grpSpPr>
      <p:sp>
        <p:nvSpPr>
          <p:cNvPr id="7" name="Rectángulo 6">
            <a:extLst>
              <a:ext uri="{FF2B5EF4-FFF2-40B4-BE49-F238E27FC236}">
                <a16:creationId xmlns:a16="http://schemas.microsoft.com/office/drawing/2014/main" id="{1B4B6FDE-2442-0659-99DD-1DCCB3B92CE0}"/>
              </a:ext>
            </a:extLst>
          </p:cNvPr>
          <p:cNvSpPr>
            <a:spLocks noGrp="1" noRot="1" noMove="1" noResize="1" noEditPoints="1" noAdjustHandles="1" noChangeArrowheads="1" noChangeShapeType="1"/>
          </p:cNvSpPr>
          <p:nvPr/>
        </p:nvSpPr>
        <p:spPr>
          <a:xfrm>
            <a:off x="0" y="0"/>
            <a:ext cx="12192000" cy="1404000"/>
          </a:xfrm>
          <a:prstGeom prst="rect">
            <a:avLst/>
          </a:prstGeom>
          <a:blipFill dpi="0" rotWithShape="1">
            <a:blip r:embed="rId4"/>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r-Latn-RS" noProof="0" dirty="0"/>
          </a:p>
        </p:txBody>
      </p:sp>
      <p:sp>
        <p:nvSpPr>
          <p:cNvPr id="3" name="CuadroTexto 2">
            <a:extLst>
              <a:ext uri="{FF2B5EF4-FFF2-40B4-BE49-F238E27FC236}">
                <a16:creationId xmlns:a16="http://schemas.microsoft.com/office/drawing/2014/main" id="{8111905C-C1CF-1107-A5BF-FF24EA22FB20}"/>
              </a:ext>
            </a:extLst>
          </p:cNvPr>
          <p:cNvSpPr txBox="1"/>
          <p:nvPr/>
        </p:nvSpPr>
        <p:spPr>
          <a:xfrm>
            <a:off x="0" y="0"/>
            <a:ext cx="12192000" cy="769441"/>
          </a:xfrm>
          <a:prstGeom prst="rect">
            <a:avLst/>
          </a:prstGeom>
          <a:noFill/>
        </p:spPr>
        <p:txBody>
          <a:bodyPr wrap="square">
            <a:spAutoFit/>
          </a:bodyPr>
          <a:lstStyle/>
          <a:p>
            <a:pPr algn="ctr"/>
            <a:r>
              <a:rPr lang="sr-Latn-RS" sz="4400" b="1" noProof="0" dirty="0">
                <a:ln w="6600">
                  <a:solidFill>
                    <a:schemeClr val="accent2"/>
                  </a:solidFill>
                  <a:prstDash val="solid"/>
                </a:ln>
                <a:solidFill>
                  <a:srgbClr val="FFFFFF"/>
                </a:solidFill>
                <a:effectLst>
                  <a:outerShdw dist="38100" dir="2700000" algn="tl" rotWithShape="0">
                    <a:schemeClr val="accent2"/>
                  </a:outerShdw>
                </a:effectLst>
              </a:rPr>
              <a:t>PRAZNICI, MLADI MJESEC I SUBOTE</a:t>
            </a:r>
          </a:p>
        </p:txBody>
      </p:sp>
      <p:sp>
        <p:nvSpPr>
          <p:cNvPr id="4" name="CuadroTexto 3">
            <a:extLst>
              <a:ext uri="{FF2B5EF4-FFF2-40B4-BE49-F238E27FC236}">
                <a16:creationId xmlns:a16="http://schemas.microsoft.com/office/drawing/2014/main" id="{8FB28084-C0F0-D1F7-D5C5-9E2C21B6302D}"/>
              </a:ext>
            </a:extLst>
          </p:cNvPr>
          <p:cNvSpPr txBox="1"/>
          <p:nvPr/>
        </p:nvSpPr>
        <p:spPr>
          <a:xfrm>
            <a:off x="1271587" y="711463"/>
            <a:ext cx="9648825" cy="707886"/>
          </a:xfrm>
          <a:prstGeom prst="rect">
            <a:avLst/>
          </a:prstGeom>
          <a:noFill/>
        </p:spPr>
        <p:txBody>
          <a:bodyPr wrap="square">
            <a:spAutoFit/>
          </a:bodyPr>
          <a:lstStyle/>
          <a:p>
            <a:pPr algn="ctr"/>
            <a:r>
              <a:rPr lang="sr-Latn-RS" sz="2000" b="1" dirty="0">
                <a:solidFill>
                  <a:srgbClr val="FFFF66"/>
                </a:solidFill>
                <a:effectLst>
                  <a:outerShdw blurRad="38100" dist="38100" dir="2700000" algn="tl">
                    <a:srgbClr val="000000">
                      <a:alpha val="43137"/>
                    </a:srgbClr>
                  </a:outerShdw>
                </a:effectLst>
                <a:latin typeface="Comic Sans MS" panose="030F0702030302020204" pitchFamily="66" charset="0"/>
              </a:rPr>
              <a:t>“Prema tome,</a:t>
            </a:r>
            <a:r>
              <a:rPr lang="sr-Latn-RS" sz="2000" b="1" noProof="0" dirty="0">
                <a:solidFill>
                  <a:srgbClr val="FFFF66"/>
                </a:solidFill>
                <a:effectLst>
                  <a:outerShdw blurRad="38100" dist="38100" dir="2700000" algn="tl">
                    <a:srgbClr val="000000">
                      <a:alpha val="43137"/>
                    </a:srgbClr>
                  </a:outerShdw>
                </a:effectLst>
                <a:latin typeface="Comic Sans MS" panose="030F0702030302020204" pitchFamily="66" charset="0"/>
              </a:rPr>
              <a:t> neka vas nitko ne osuđuje zbog jela, ili pića, ili zbog godišnjih blagdana, ili mlađaka, ili subot</a:t>
            </a:r>
            <a:r>
              <a:rPr lang="sr-Latn-RS" sz="2000" b="1" dirty="0">
                <a:solidFill>
                  <a:srgbClr val="FFFF66"/>
                </a:solidFill>
                <a:effectLst>
                  <a:outerShdw blurRad="38100" dist="38100" dir="2700000" algn="tl">
                    <a:srgbClr val="000000">
                      <a:alpha val="43137"/>
                    </a:srgbClr>
                  </a:outerShdw>
                </a:effectLst>
                <a:latin typeface="Comic Sans MS" panose="030F0702030302020204" pitchFamily="66" charset="0"/>
              </a:rPr>
              <a:t>!</a:t>
            </a:r>
            <a:r>
              <a:rPr lang="sr-Latn-RS" sz="2000" b="1" noProof="0" dirty="0">
                <a:solidFill>
                  <a:srgbClr val="FFFF66"/>
                </a:solidFill>
                <a:effectLst>
                  <a:outerShdw blurRad="38100" dist="38100" dir="2700000" algn="tl">
                    <a:srgbClr val="000000">
                      <a:alpha val="43137"/>
                    </a:srgbClr>
                  </a:outerShdw>
                </a:effectLst>
                <a:latin typeface="Comic Sans MS" panose="030F0702030302020204" pitchFamily="66" charset="0"/>
              </a:rPr>
              <a:t>.“ </a:t>
            </a:r>
            <a:r>
              <a:rPr lang="sr-Latn-RS" sz="1600" b="1" noProof="0" dirty="0">
                <a:solidFill>
                  <a:srgbClr val="FFFF66"/>
                </a:solidFill>
                <a:effectLst>
                  <a:outerShdw blurRad="38100" dist="38100" dir="2700000" algn="tl">
                    <a:srgbClr val="000000">
                      <a:alpha val="43137"/>
                    </a:srgbClr>
                  </a:outerShdw>
                </a:effectLst>
                <a:latin typeface="Comic Sans MS" panose="030F0702030302020204" pitchFamily="66" charset="0"/>
              </a:rPr>
              <a:t>(Kološanima 2,16)</a:t>
            </a:r>
          </a:p>
        </p:txBody>
      </p:sp>
      <p:sp>
        <p:nvSpPr>
          <p:cNvPr id="5" name="CuadroTexto 4">
            <a:extLst>
              <a:ext uri="{FF2B5EF4-FFF2-40B4-BE49-F238E27FC236}">
                <a16:creationId xmlns:a16="http://schemas.microsoft.com/office/drawing/2014/main" id="{8465C017-0A21-32CB-C486-A75F72F0FC7E}"/>
              </a:ext>
            </a:extLst>
          </p:cNvPr>
          <p:cNvSpPr txBox="1"/>
          <p:nvPr/>
        </p:nvSpPr>
        <p:spPr>
          <a:xfrm>
            <a:off x="196644" y="1589498"/>
            <a:ext cx="7246373" cy="769441"/>
          </a:xfrm>
          <a:prstGeom prst="rect">
            <a:avLst/>
          </a:prstGeom>
          <a:noFill/>
        </p:spPr>
        <p:txBody>
          <a:bodyPr wrap="square" rtlCol="0">
            <a:spAutoFit/>
          </a:bodyPr>
          <a:lstStyle/>
          <a:p>
            <a:pPr>
              <a:spcBef>
                <a:spcPts val="600"/>
              </a:spcBef>
            </a:pPr>
            <a:r>
              <a:rPr lang="sr-Latn-RS" sz="2200" b="1" noProof="0" dirty="0"/>
              <a:t>Uz obrezanje, postojali su i drugi propisi po kojima su se razlikovali </a:t>
            </a:r>
            <a:r>
              <a:rPr lang="sr-Latn-RS" sz="2200" b="1" dirty="0"/>
              <a:t>Heb</a:t>
            </a:r>
            <a:r>
              <a:rPr lang="sr-Latn-RS" sz="2200" b="1" noProof="0" dirty="0"/>
              <a:t>reji i pogani: vjerski obredi i praznici.</a:t>
            </a:r>
          </a:p>
        </p:txBody>
      </p:sp>
      <p:graphicFrame>
        <p:nvGraphicFramePr>
          <p:cNvPr id="2" name="Diagrama 1">
            <a:extLst>
              <a:ext uri="{FF2B5EF4-FFF2-40B4-BE49-F238E27FC236}">
                <a16:creationId xmlns:a16="http://schemas.microsoft.com/office/drawing/2014/main" id="{D5B98B46-BF53-9EA9-86D8-5ABCF4A32B02}"/>
              </a:ext>
            </a:extLst>
          </p:cNvPr>
          <p:cNvGraphicFramePr/>
          <p:nvPr>
            <p:extLst>
              <p:ext uri="{D42A27DB-BD31-4B8C-83A1-F6EECF244321}">
                <p14:modId xmlns:p14="http://schemas.microsoft.com/office/powerpoint/2010/main" val="877971979"/>
              </p:ext>
            </p:extLst>
          </p:nvPr>
        </p:nvGraphicFramePr>
        <p:xfrm>
          <a:off x="7443018" y="1573160"/>
          <a:ext cx="4552337" cy="517064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8" name="CuadroTexto 7">
            <a:extLst>
              <a:ext uri="{FF2B5EF4-FFF2-40B4-BE49-F238E27FC236}">
                <a16:creationId xmlns:a16="http://schemas.microsoft.com/office/drawing/2014/main" id="{1062AB9A-E21D-F826-80A2-58A2DDA3B2C5}"/>
              </a:ext>
            </a:extLst>
          </p:cNvPr>
          <p:cNvSpPr txBox="1"/>
          <p:nvPr/>
        </p:nvSpPr>
        <p:spPr>
          <a:xfrm>
            <a:off x="196645" y="4440048"/>
            <a:ext cx="7246373" cy="2462213"/>
          </a:xfrm>
          <a:prstGeom prst="rect">
            <a:avLst/>
          </a:prstGeom>
          <a:noFill/>
        </p:spPr>
        <p:txBody>
          <a:bodyPr wrap="square">
            <a:spAutoFit/>
          </a:bodyPr>
          <a:lstStyle/>
          <a:p>
            <a:pPr>
              <a:spcBef>
                <a:spcPts val="600"/>
              </a:spcBef>
            </a:pPr>
            <a:r>
              <a:rPr lang="sr-Latn-RS" sz="2200" b="1" noProof="0" dirty="0"/>
              <a:t>Čini se da Pavao citira </a:t>
            </a:r>
            <a:r>
              <a:rPr lang="sr-Latn-RS" sz="2200" b="1" dirty="0"/>
              <a:t>Hošeu</a:t>
            </a:r>
            <a:r>
              <a:rPr lang="sr-Latn-RS" sz="2200" b="1" noProof="0" dirty="0"/>
              <a:t> 2,11. kako bi u jednoj rečenici sažeo cijelokupni ceremonijalni sistem Svetilišta. Time objašnjava da su ovdje spomenute subote u stvari sedam ritualnih subota (koje se poštuju bez obzira na dan u </a:t>
            </a:r>
            <a:r>
              <a:rPr lang="sr-Latn-RS" sz="2200" b="1" dirty="0"/>
              <a:t>tjednu</a:t>
            </a:r>
            <a:r>
              <a:rPr lang="sr-Latn-RS" sz="2200" b="1" noProof="0" dirty="0"/>
              <a:t> padaju), a ne </a:t>
            </a:r>
            <a:r>
              <a:rPr lang="sr-Latn-RS" sz="2200" b="1" dirty="0"/>
              <a:t>tjed</a:t>
            </a:r>
            <a:r>
              <a:rPr lang="sr-Latn-RS" sz="2200" b="1" noProof="0" dirty="0"/>
              <a:t>na subota (uključena u Dekalog, Zakon koji je univerzalan i primijenljiv na sve ljude, </a:t>
            </a:r>
            <a:r>
              <a:rPr lang="sr-Latn-RS" sz="2200" b="1" dirty="0"/>
              <a:t>Heb</a:t>
            </a:r>
            <a:r>
              <a:rPr lang="sr-Latn-RS" sz="2200" b="1" noProof="0" dirty="0"/>
              <a:t>reje i pagane).</a:t>
            </a:r>
          </a:p>
        </p:txBody>
      </p:sp>
      <p:sp>
        <p:nvSpPr>
          <p:cNvPr id="10" name="CuadroTexto 9">
            <a:extLst>
              <a:ext uri="{FF2B5EF4-FFF2-40B4-BE49-F238E27FC236}">
                <a16:creationId xmlns:a16="http://schemas.microsoft.com/office/drawing/2014/main" id="{778F6746-B772-2D55-BFDE-36C5C495136E}"/>
              </a:ext>
            </a:extLst>
          </p:cNvPr>
          <p:cNvSpPr txBox="1"/>
          <p:nvPr/>
        </p:nvSpPr>
        <p:spPr>
          <a:xfrm>
            <a:off x="196643" y="2506941"/>
            <a:ext cx="7246373" cy="1785104"/>
          </a:xfrm>
          <a:prstGeom prst="rect">
            <a:avLst/>
          </a:prstGeom>
          <a:noFill/>
        </p:spPr>
        <p:txBody>
          <a:bodyPr wrap="square">
            <a:spAutoFit/>
          </a:bodyPr>
          <a:lstStyle/>
          <a:p>
            <a:pPr>
              <a:spcBef>
                <a:spcPts val="600"/>
              </a:spcBef>
            </a:pPr>
            <a:r>
              <a:rPr lang="sr-Latn-RS" sz="2200" b="1" noProof="0" dirty="0"/>
              <a:t>Pavao je velo jasno istaknuo ulogu obrezanja. Sada, izrazom </a:t>
            </a:r>
            <a:r>
              <a:rPr lang="sr-Latn-RS" sz="2200" b="1" dirty="0"/>
              <a:t>“prema tome</a:t>
            </a:r>
            <a:r>
              <a:rPr lang="sr-Latn-RS" sz="2200" b="1" noProof="0" dirty="0"/>
              <a:t>“, on ukazuje na posljedice poništenja “potvrde“ (ceremonijalni zakoni): više nije bilo obvezno za spasenje držati obrede i praznike, što je Isus ispunio smrću na križu (Matej 27,51; Kol. 2,16).</a:t>
            </a:r>
          </a:p>
        </p:txBody>
      </p:sp>
    </p:spTree>
    <p:extLst>
      <p:ext uri="{BB962C8B-B14F-4D97-AF65-F5344CB8AC3E}">
        <p14:creationId xmlns:p14="http://schemas.microsoft.com/office/powerpoint/2010/main" val="1752853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1000" fill="hold"/>
                                        <p:tgtEl>
                                          <p:spTgt spid="4"/>
                                        </p:tgtEl>
                                        <p:attrNameLst>
                                          <p:attrName>ppt_w</p:attrName>
                                        </p:attrNameLst>
                                      </p:cBhvr>
                                      <p:tavLst>
                                        <p:tav tm="0">
                                          <p:val>
                                            <p:fltVal val="0"/>
                                          </p:val>
                                        </p:tav>
                                        <p:tav tm="100000">
                                          <p:val>
                                            <p:strVal val="#ppt_w"/>
                                          </p:val>
                                        </p:tav>
                                      </p:tavLst>
                                    </p:anim>
                                    <p:anim calcmode="lin" valueType="num">
                                      <p:cBhvr>
                                        <p:cTn id="17" dur="1000" fill="hold"/>
                                        <p:tgtEl>
                                          <p:spTgt spid="4"/>
                                        </p:tgtEl>
                                        <p:attrNameLst>
                                          <p:attrName>ppt_h</p:attrName>
                                        </p:attrNameLst>
                                      </p:cBhvr>
                                      <p:tavLst>
                                        <p:tav tm="0">
                                          <p:val>
                                            <p:fltVal val="0"/>
                                          </p:val>
                                        </p:tav>
                                        <p:tav tm="100000">
                                          <p:val>
                                            <p:strVal val="#ppt_h"/>
                                          </p:val>
                                        </p:tav>
                                      </p:tavLst>
                                    </p:anim>
                                    <p:anim calcmode="lin" valueType="num">
                                      <p:cBhvr>
                                        <p:cTn id="18" dur="1000" fill="hold"/>
                                        <p:tgtEl>
                                          <p:spTgt spid="4"/>
                                        </p:tgtEl>
                                        <p:attrNameLst>
                                          <p:attrName>style.rotation</p:attrName>
                                        </p:attrNameLst>
                                      </p:cBhvr>
                                      <p:tavLst>
                                        <p:tav tm="0">
                                          <p:val>
                                            <p:fltVal val="90"/>
                                          </p:val>
                                        </p:tav>
                                        <p:tav tm="100000">
                                          <p:val>
                                            <p:fltVal val="0"/>
                                          </p:val>
                                        </p:tav>
                                      </p:tavLst>
                                    </p:anim>
                                    <p:animEffect transition="in" filter="fade">
                                      <p:cBhvr>
                                        <p:cTn id="19" dur="10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49" presetClass="entr" presetSubtype="0" decel="100000" fill="hold" grpId="0" nodeType="clickEffect">
                                  <p:stCondLst>
                                    <p:cond delay="0"/>
                                  </p:stCondLst>
                                  <p:childTnLst>
                                    <p:set>
                                      <p:cBhvr>
                                        <p:cTn id="23" dur="1" fill="hold">
                                          <p:stCondLst>
                                            <p:cond delay="0"/>
                                          </p:stCondLst>
                                        </p:cTn>
                                        <p:tgtEl>
                                          <p:spTgt spid="2">
                                            <p:graphicEl>
                                              <a:dgm id="{547C4512-5B05-4392-9856-13263D1B9FCF}"/>
                                            </p:graphicEl>
                                          </p:spTgt>
                                        </p:tgtEl>
                                        <p:attrNameLst>
                                          <p:attrName>style.visibility</p:attrName>
                                        </p:attrNameLst>
                                      </p:cBhvr>
                                      <p:to>
                                        <p:strVal val="visible"/>
                                      </p:to>
                                    </p:set>
                                    <p:anim calcmode="lin" valueType="num">
                                      <p:cBhvr>
                                        <p:cTn id="24" dur="500" fill="hold"/>
                                        <p:tgtEl>
                                          <p:spTgt spid="2">
                                            <p:graphicEl>
                                              <a:dgm id="{547C4512-5B05-4392-9856-13263D1B9FCF}"/>
                                            </p:graphicEl>
                                          </p:spTgt>
                                        </p:tgtEl>
                                        <p:attrNameLst>
                                          <p:attrName>ppt_w</p:attrName>
                                        </p:attrNameLst>
                                      </p:cBhvr>
                                      <p:tavLst>
                                        <p:tav tm="0">
                                          <p:val>
                                            <p:fltVal val="0"/>
                                          </p:val>
                                        </p:tav>
                                        <p:tav tm="100000">
                                          <p:val>
                                            <p:strVal val="#ppt_w"/>
                                          </p:val>
                                        </p:tav>
                                      </p:tavLst>
                                    </p:anim>
                                    <p:anim calcmode="lin" valueType="num">
                                      <p:cBhvr>
                                        <p:cTn id="25" dur="500" fill="hold"/>
                                        <p:tgtEl>
                                          <p:spTgt spid="2">
                                            <p:graphicEl>
                                              <a:dgm id="{547C4512-5B05-4392-9856-13263D1B9FCF}"/>
                                            </p:graphicEl>
                                          </p:spTgt>
                                        </p:tgtEl>
                                        <p:attrNameLst>
                                          <p:attrName>ppt_h</p:attrName>
                                        </p:attrNameLst>
                                      </p:cBhvr>
                                      <p:tavLst>
                                        <p:tav tm="0">
                                          <p:val>
                                            <p:fltVal val="0"/>
                                          </p:val>
                                        </p:tav>
                                        <p:tav tm="100000">
                                          <p:val>
                                            <p:strVal val="#ppt_h"/>
                                          </p:val>
                                        </p:tav>
                                      </p:tavLst>
                                    </p:anim>
                                    <p:anim calcmode="lin" valueType="num">
                                      <p:cBhvr>
                                        <p:cTn id="26" dur="500" fill="hold"/>
                                        <p:tgtEl>
                                          <p:spTgt spid="2">
                                            <p:graphicEl>
                                              <a:dgm id="{547C4512-5B05-4392-9856-13263D1B9FCF}"/>
                                            </p:graphicEl>
                                          </p:spTgt>
                                        </p:tgtEl>
                                        <p:attrNameLst>
                                          <p:attrName>style.rotation</p:attrName>
                                        </p:attrNameLst>
                                      </p:cBhvr>
                                      <p:tavLst>
                                        <p:tav tm="0">
                                          <p:val>
                                            <p:fltVal val="360"/>
                                          </p:val>
                                        </p:tav>
                                        <p:tav tm="100000">
                                          <p:val>
                                            <p:fltVal val="0"/>
                                          </p:val>
                                        </p:tav>
                                      </p:tavLst>
                                    </p:anim>
                                    <p:animEffect transition="in" filter="fade">
                                      <p:cBhvr>
                                        <p:cTn id="27" dur="500"/>
                                        <p:tgtEl>
                                          <p:spTgt spid="2">
                                            <p:graphicEl>
                                              <a:dgm id="{547C4512-5B05-4392-9856-13263D1B9FCF}"/>
                                            </p:graphicEl>
                                          </p:spTgt>
                                        </p:tgtEl>
                                      </p:cBhvr>
                                    </p:animEffect>
                                  </p:childTnLst>
                                </p:cTn>
                              </p:par>
                              <p:par>
                                <p:cTn id="28" presetID="49" presetClass="entr" presetSubtype="0" decel="100000" fill="hold" grpId="0" nodeType="withEffect">
                                  <p:stCondLst>
                                    <p:cond delay="0"/>
                                  </p:stCondLst>
                                  <p:childTnLst>
                                    <p:set>
                                      <p:cBhvr>
                                        <p:cTn id="29" dur="1" fill="hold">
                                          <p:stCondLst>
                                            <p:cond delay="0"/>
                                          </p:stCondLst>
                                        </p:cTn>
                                        <p:tgtEl>
                                          <p:spTgt spid="2">
                                            <p:graphicEl>
                                              <a:dgm id="{1DA7566C-F914-42F6-B052-567CF5AC7033}"/>
                                            </p:graphicEl>
                                          </p:spTgt>
                                        </p:tgtEl>
                                        <p:attrNameLst>
                                          <p:attrName>style.visibility</p:attrName>
                                        </p:attrNameLst>
                                      </p:cBhvr>
                                      <p:to>
                                        <p:strVal val="visible"/>
                                      </p:to>
                                    </p:set>
                                    <p:anim calcmode="lin" valueType="num">
                                      <p:cBhvr>
                                        <p:cTn id="30" dur="500" fill="hold"/>
                                        <p:tgtEl>
                                          <p:spTgt spid="2">
                                            <p:graphicEl>
                                              <a:dgm id="{1DA7566C-F914-42F6-B052-567CF5AC7033}"/>
                                            </p:graphicEl>
                                          </p:spTgt>
                                        </p:tgtEl>
                                        <p:attrNameLst>
                                          <p:attrName>ppt_w</p:attrName>
                                        </p:attrNameLst>
                                      </p:cBhvr>
                                      <p:tavLst>
                                        <p:tav tm="0">
                                          <p:val>
                                            <p:fltVal val="0"/>
                                          </p:val>
                                        </p:tav>
                                        <p:tav tm="100000">
                                          <p:val>
                                            <p:strVal val="#ppt_w"/>
                                          </p:val>
                                        </p:tav>
                                      </p:tavLst>
                                    </p:anim>
                                    <p:anim calcmode="lin" valueType="num">
                                      <p:cBhvr>
                                        <p:cTn id="31" dur="500" fill="hold"/>
                                        <p:tgtEl>
                                          <p:spTgt spid="2">
                                            <p:graphicEl>
                                              <a:dgm id="{1DA7566C-F914-42F6-B052-567CF5AC7033}"/>
                                            </p:graphicEl>
                                          </p:spTgt>
                                        </p:tgtEl>
                                        <p:attrNameLst>
                                          <p:attrName>ppt_h</p:attrName>
                                        </p:attrNameLst>
                                      </p:cBhvr>
                                      <p:tavLst>
                                        <p:tav tm="0">
                                          <p:val>
                                            <p:fltVal val="0"/>
                                          </p:val>
                                        </p:tav>
                                        <p:tav tm="100000">
                                          <p:val>
                                            <p:strVal val="#ppt_h"/>
                                          </p:val>
                                        </p:tav>
                                      </p:tavLst>
                                    </p:anim>
                                    <p:anim calcmode="lin" valueType="num">
                                      <p:cBhvr>
                                        <p:cTn id="32" dur="500" fill="hold"/>
                                        <p:tgtEl>
                                          <p:spTgt spid="2">
                                            <p:graphicEl>
                                              <a:dgm id="{1DA7566C-F914-42F6-B052-567CF5AC7033}"/>
                                            </p:graphicEl>
                                          </p:spTgt>
                                        </p:tgtEl>
                                        <p:attrNameLst>
                                          <p:attrName>style.rotation</p:attrName>
                                        </p:attrNameLst>
                                      </p:cBhvr>
                                      <p:tavLst>
                                        <p:tav tm="0">
                                          <p:val>
                                            <p:fltVal val="360"/>
                                          </p:val>
                                        </p:tav>
                                        <p:tav tm="100000">
                                          <p:val>
                                            <p:fltVal val="0"/>
                                          </p:val>
                                        </p:tav>
                                      </p:tavLst>
                                    </p:anim>
                                    <p:animEffect transition="in" filter="fade">
                                      <p:cBhvr>
                                        <p:cTn id="33" dur="500"/>
                                        <p:tgtEl>
                                          <p:spTgt spid="2">
                                            <p:graphicEl>
                                              <a:dgm id="{1DA7566C-F914-42F6-B052-567CF5AC7033}"/>
                                            </p:graphicEl>
                                          </p:spTgt>
                                        </p:tgtEl>
                                      </p:cBhvr>
                                    </p:animEffect>
                                  </p:childTnLst>
                                </p:cTn>
                              </p:par>
                            </p:childTnLst>
                          </p:cTn>
                        </p:par>
                        <p:par>
                          <p:cTn id="34" fill="hold">
                            <p:stCondLst>
                              <p:cond delay="500"/>
                            </p:stCondLst>
                            <p:childTnLst>
                              <p:par>
                                <p:cTn id="35" presetID="49" presetClass="entr" presetSubtype="0" decel="100000" fill="hold" grpId="0" nodeType="afterEffect">
                                  <p:stCondLst>
                                    <p:cond delay="0"/>
                                  </p:stCondLst>
                                  <p:childTnLst>
                                    <p:set>
                                      <p:cBhvr>
                                        <p:cTn id="36" dur="1" fill="hold">
                                          <p:stCondLst>
                                            <p:cond delay="0"/>
                                          </p:stCondLst>
                                        </p:cTn>
                                        <p:tgtEl>
                                          <p:spTgt spid="2">
                                            <p:graphicEl>
                                              <a:dgm id="{7945FD5E-A701-4874-A001-AF82D587FC51}"/>
                                            </p:graphicEl>
                                          </p:spTgt>
                                        </p:tgtEl>
                                        <p:attrNameLst>
                                          <p:attrName>style.visibility</p:attrName>
                                        </p:attrNameLst>
                                      </p:cBhvr>
                                      <p:to>
                                        <p:strVal val="visible"/>
                                      </p:to>
                                    </p:set>
                                    <p:anim calcmode="lin" valueType="num">
                                      <p:cBhvr>
                                        <p:cTn id="37" dur="500" fill="hold"/>
                                        <p:tgtEl>
                                          <p:spTgt spid="2">
                                            <p:graphicEl>
                                              <a:dgm id="{7945FD5E-A701-4874-A001-AF82D587FC51}"/>
                                            </p:graphicEl>
                                          </p:spTgt>
                                        </p:tgtEl>
                                        <p:attrNameLst>
                                          <p:attrName>ppt_w</p:attrName>
                                        </p:attrNameLst>
                                      </p:cBhvr>
                                      <p:tavLst>
                                        <p:tav tm="0">
                                          <p:val>
                                            <p:fltVal val="0"/>
                                          </p:val>
                                        </p:tav>
                                        <p:tav tm="100000">
                                          <p:val>
                                            <p:strVal val="#ppt_w"/>
                                          </p:val>
                                        </p:tav>
                                      </p:tavLst>
                                    </p:anim>
                                    <p:anim calcmode="lin" valueType="num">
                                      <p:cBhvr>
                                        <p:cTn id="38" dur="500" fill="hold"/>
                                        <p:tgtEl>
                                          <p:spTgt spid="2">
                                            <p:graphicEl>
                                              <a:dgm id="{7945FD5E-A701-4874-A001-AF82D587FC51}"/>
                                            </p:graphicEl>
                                          </p:spTgt>
                                        </p:tgtEl>
                                        <p:attrNameLst>
                                          <p:attrName>ppt_h</p:attrName>
                                        </p:attrNameLst>
                                      </p:cBhvr>
                                      <p:tavLst>
                                        <p:tav tm="0">
                                          <p:val>
                                            <p:fltVal val="0"/>
                                          </p:val>
                                        </p:tav>
                                        <p:tav tm="100000">
                                          <p:val>
                                            <p:strVal val="#ppt_h"/>
                                          </p:val>
                                        </p:tav>
                                      </p:tavLst>
                                    </p:anim>
                                    <p:anim calcmode="lin" valueType="num">
                                      <p:cBhvr>
                                        <p:cTn id="39" dur="500" fill="hold"/>
                                        <p:tgtEl>
                                          <p:spTgt spid="2">
                                            <p:graphicEl>
                                              <a:dgm id="{7945FD5E-A701-4874-A001-AF82D587FC51}"/>
                                            </p:graphicEl>
                                          </p:spTgt>
                                        </p:tgtEl>
                                        <p:attrNameLst>
                                          <p:attrName>style.rotation</p:attrName>
                                        </p:attrNameLst>
                                      </p:cBhvr>
                                      <p:tavLst>
                                        <p:tav tm="0">
                                          <p:val>
                                            <p:fltVal val="360"/>
                                          </p:val>
                                        </p:tav>
                                        <p:tav tm="100000">
                                          <p:val>
                                            <p:fltVal val="0"/>
                                          </p:val>
                                        </p:tav>
                                      </p:tavLst>
                                    </p:anim>
                                    <p:animEffect transition="in" filter="fade">
                                      <p:cBhvr>
                                        <p:cTn id="40" dur="500"/>
                                        <p:tgtEl>
                                          <p:spTgt spid="2">
                                            <p:graphicEl>
                                              <a:dgm id="{7945FD5E-A701-4874-A001-AF82D587FC51}"/>
                                            </p:graphicEl>
                                          </p:spTgt>
                                        </p:tgtEl>
                                      </p:cBhvr>
                                    </p:animEffect>
                                  </p:childTnLst>
                                </p:cTn>
                              </p:par>
                              <p:par>
                                <p:cTn id="41" presetID="49" presetClass="entr" presetSubtype="0" decel="100000" fill="hold" grpId="0" nodeType="withEffect">
                                  <p:stCondLst>
                                    <p:cond delay="0"/>
                                  </p:stCondLst>
                                  <p:childTnLst>
                                    <p:set>
                                      <p:cBhvr>
                                        <p:cTn id="42" dur="1" fill="hold">
                                          <p:stCondLst>
                                            <p:cond delay="0"/>
                                          </p:stCondLst>
                                        </p:cTn>
                                        <p:tgtEl>
                                          <p:spTgt spid="2">
                                            <p:graphicEl>
                                              <a:dgm id="{784E4417-8847-484C-A826-DB47253FBB59}"/>
                                            </p:graphicEl>
                                          </p:spTgt>
                                        </p:tgtEl>
                                        <p:attrNameLst>
                                          <p:attrName>style.visibility</p:attrName>
                                        </p:attrNameLst>
                                      </p:cBhvr>
                                      <p:to>
                                        <p:strVal val="visible"/>
                                      </p:to>
                                    </p:set>
                                    <p:anim calcmode="lin" valueType="num">
                                      <p:cBhvr>
                                        <p:cTn id="43" dur="500" fill="hold"/>
                                        <p:tgtEl>
                                          <p:spTgt spid="2">
                                            <p:graphicEl>
                                              <a:dgm id="{784E4417-8847-484C-A826-DB47253FBB59}"/>
                                            </p:graphicEl>
                                          </p:spTgt>
                                        </p:tgtEl>
                                        <p:attrNameLst>
                                          <p:attrName>ppt_w</p:attrName>
                                        </p:attrNameLst>
                                      </p:cBhvr>
                                      <p:tavLst>
                                        <p:tav tm="0">
                                          <p:val>
                                            <p:fltVal val="0"/>
                                          </p:val>
                                        </p:tav>
                                        <p:tav tm="100000">
                                          <p:val>
                                            <p:strVal val="#ppt_w"/>
                                          </p:val>
                                        </p:tav>
                                      </p:tavLst>
                                    </p:anim>
                                    <p:anim calcmode="lin" valueType="num">
                                      <p:cBhvr>
                                        <p:cTn id="44" dur="500" fill="hold"/>
                                        <p:tgtEl>
                                          <p:spTgt spid="2">
                                            <p:graphicEl>
                                              <a:dgm id="{784E4417-8847-484C-A826-DB47253FBB59}"/>
                                            </p:graphicEl>
                                          </p:spTgt>
                                        </p:tgtEl>
                                        <p:attrNameLst>
                                          <p:attrName>ppt_h</p:attrName>
                                        </p:attrNameLst>
                                      </p:cBhvr>
                                      <p:tavLst>
                                        <p:tav tm="0">
                                          <p:val>
                                            <p:fltVal val="0"/>
                                          </p:val>
                                        </p:tav>
                                        <p:tav tm="100000">
                                          <p:val>
                                            <p:strVal val="#ppt_h"/>
                                          </p:val>
                                        </p:tav>
                                      </p:tavLst>
                                    </p:anim>
                                    <p:anim calcmode="lin" valueType="num">
                                      <p:cBhvr>
                                        <p:cTn id="45" dur="500" fill="hold"/>
                                        <p:tgtEl>
                                          <p:spTgt spid="2">
                                            <p:graphicEl>
                                              <a:dgm id="{784E4417-8847-484C-A826-DB47253FBB59}"/>
                                            </p:graphicEl>
                                          </p:spTgt>
                                        </p:tgtEl>
                                        <p:attrNameLst>
                                          <p:attrName>style.rotation</p:attrName>
                                        </p:attrNameLst>
                                      </p:cBhvr>
                                      <p:tavLst>
                                        <p:tav tm="0">
                                          <p:val>
                                            <p:fltVal val="360"/>
                                          </p:val>
                                        </p:tav>
                                        <p:tav tm="100000">
                                          <p:val>
                                            <p:fltVal val="0"/>
                                          </p:val>
                                        </p:tav>
                                      </p:tavLst>
                                    </p:anim>
                                    <p:animEffect transition="in" filter="fade">
                                      <p:cBhvr>
                                        <p:cTn id="46" dur="500"/>
                                        <p:tgtEl>
                                          <p:spTgt spid="2">
                                            <p:graphicEl>
                                              <a:dgm id="{784E4417-8847-484C-A826-DB47253FBB59}"/>
                                            </p:graphicEl>
                                          </p:spTgt>
                                        </p:tgtEl>
                                      </p:cBhvr>
                                    </p:animEffect>
                                  </p:childTnLst>
                                </p:cTn>
                              </p:par>
                            </p:childTnLst>
                          </p:cTn>
                        </p:par>
                        <p:par>
                          <p:cTn id="47" fill="hold">
                            <p:stCondLst>
                              <p:cond delay="1000"/>
                            </p:stCondLst>
                            <p:childTnLst>
                              <p:par>
                                <p:cTn id="48" presetID="49" presetClass="entr" presetSubtype="0" decel="100000" fill="hold" grpId="0" nodeType="afterEffect">
                                  <p:stCondLst>
                                    <p:cond delay="0"/>
                                  </p:stCondLst>
                                  <p:childTnLst>
                                    <p:set>
                                      <p:cBhvr>
                                        <p:cTn id="49" dur="1" fill="hold">
                                          <p:stCondLst>
                                            <p:cond delay="0"/>
                                          </p:stCondLst>
                                        </p:cTn>
                                        <p:tgtEl>
                                          <p:spTgt spid="2">
                                            <p:graphicEl>
                                              <a:dgm id="{0314DC3B-4182-4D8F-9228-D9A043E34B38}"/>
                                            </p:graphicEl>
                                          </p:spTgt>
                                        </p:tgtEl>
                                        <p:attrNameLst>
                                          <p:attrName>style.visibility</p:attrName>
                                        </p:attrNameLst>
                                      </p:cBhvr>
                                      <p:to>
                                        <p:strVal val="visible"/>
                                      </p:to>
                                    </p:set>
                                    <p:anim calcmode="lin" valueType="num">
                                      <p:cBhvr>
                                        <p:cTn id="50" dur="500" fill="hold"/>
                                        <p:tgtEl>
                                          <p:spTgt spid="2">
                                            <p:graphicEl>
                                              <a:dgm id="{0314DC3B-4182-4D8F-9228-D9A043E34B38}"/>
                                            </p:graphicEl>
                                          </p:spTgt>
                                        </p:tgtEl>
                                        <p:attrNameLst>
                                          <p:attrName>ppt_w</p:attrName>
                                        </p:attrNameLst>
                                      </p:cBhvr>
                                      <p:tavLst>
                                        <p:tav tm="0">
                                          <p:val>
                                            <p:fltVal val="0"/>
                                          </p:val>
                                        </p:tav>
                                        <p:tav tm="100000">
                                          <p:val>
                                            <p:strVal val="#ppt_w"/>
                                          </p:val>
                                        </p:tav>
                                      </p:tavLst>
                                    </p:anim>
                                    <p:anim calcmode="lin" valueType="num">
                                      <p:cBhvr>
                                        <p:cTn id="51" dur="500" fill="hold"/>
                                        <p:tgtEl>
                                          <p:spTgt spid="2">
                                            <p:graphicEl>
                                              <a:dgm id="{0314DC3B-4182-4D8F-9228-D9A043E34B38}"/>
                                            </p:graphicEl>
                                          </p:spTgt>
                                        </p:tgtEl>
                                        <p:attrNameLst>
                                          <p:attrName>ppt_h</p:attrName>
                                        </p:attrNameLst>
                                      </p:cBhvr>
                                      <p:tavLst>
                                        <p:tav tm="0">
                                          <p:val>
                                            <p:fltVal val="0"/>
                                          </p:val>
                                        </p:tav>
                                        <p:tav tm="100000">
                                          <p:val>
                                            <p:strVal val="#ppt_h"/>
                                          </p:val>
                                        </p:tav>
                                      </p:tavLst>
                                    </p:anim>
                                    <p:anim calcmode="lin" valueType="num">
                                      <p:cBhvr>
                                        <p:cTn id="52" dur="500" fill="hold"/>
                                        <p:tgtEl>
                                          <p:spTgt spid="2">
                                            <p:graphicEl>
                                              <a:dgm id="{0314DC3B-4182-4D8F-9228-D9A043E34B38}"/>
                                            </p:graphicEl>
                                          </p:spTgt>
                                        </p:tgtEl>
                                        <p:attrNameLst>
                                          <p:attrName>style.rotation</p:attrName>
                                        </p:attrNameLst>
                                      </p:cBhvr>
                                      <p:tavLst>
                                        <p:tav tm="0">
                                          <p:val>
                                            <p:fltVal val="360"/>
                                          </p:val>
                                        </p:tav>
                                        <p:tav tm="100000">
                                          <p:val>
                                            <p:fltVal val="0"/>
                                          </p:val>
                                        </p:tav>
                                      </p:tavLst>
                                    </p:anim>
                                    <p:animEffect transition="in" filter="fade">
                                      <p:cBhvr>
                                        <p:cTn id="53" dur="500"/>
                                        <p:tgtEl>
                                          <p:spTgt spid="2">
                                            <p:graphicEl>
                                              <a:dgm id="{0314DC3B-4182-4D8F-9228-D9A043E34B38}"/>
                                            </p:graphicEl>
                                          </p:spTgt>
                                        </p:tgtEl>
                                      </p:cBhvr>
                                    </p:animEffect>
                                  </p:childTnLst>
                                </p:cTn>
                              </p:par>
                              <p:par>
                                <p:cTn id="54" presetID="49" presetClass="entr" presetSubtype="0" decel="100000" fill="hold" grpId="0" nodeType="withEffect">
                                  <p:stCondLst>
                                    <p:cond delay="0"/>
                                  </p:stCondLst>
                                  <p:childTnLst>
                                    <p:set>
                                      <p:cBhvr>
                                        <p:cTn id="55" dur="1" fill="hold">
                                          <p:stCondLst>
                                            <p:cond delay="0"/>
                                          </p:stCondLst>
                                        </p:cTn>
                                        <p:tgtEl>
                                          <p:spTgt spid="2">
                                            <p:graphicEl>
                                              <a:dgm id="{F5762A0A-B850-46A4-8C6A-F11C94C20F7A}"/>
                                            </p:graphicEl>
                                          </p:spTgt>
                                        </p:tgtEl>
                                        <p:attrNameLst>
                                          <p:attrName>style.visibility</p:attrName>
                                        </p:attrNameLst>
                                      </p:cBhvr>
                                      <p:to>
                                        <p:strVal val="visible"/>
                                      </p:to>
                                    </p:set>
                                    <p:anim calcmode="lin" valueType="num">
                                      <p:cBhvr>
                                        <p:cTn id="56" dur="500" fill="hold"/>
                                        <p:tgtEl>
                                          <p:spTgt spid="2">
                                            <p:graphicEl>
                                              <a:dgm id="{F5762A0A-B850-46A4-8C6A-F11C94C20F7A}"/>
                                            </p:graphicEl>
                                          </p:spTgt>
                                        </p:tgtEl>
                                        <p:attrNameLst>
                                          <p:attrName>ppt_w</p:attrName>
                                        </p:attrNameLst>
                                      </p:cBhvr>
                                      <p:tavLst>
                                        <p:tav tm="0">
                                          <p:val>
                                            <p:fltVal val="0"/>
                                          </p:val>
                                        </p:tav>
                                        <p:tav tm="100000">
                                          <p:val>
                                            <p:strVal val="#ppt_w"/>
                                          </p:val>
                                        </p:tav>
                                      </p:tavLst>
                                    </p:anim>
                                    <p:anim calcmode="lin" valueType="num">
                                      <p:cBhvr>
                                        <p:cTn id="57" dur="500" fill="hold"/>
                                        <p:tgtEl>
                                          <p:spTgt spid="2">
                                            <p:graphicEl>
                                              <a:dgm id="{F5762A0A-B850-46A4-8C6A-F11C94C20F7A}"/>
                                            </p:graphicEl>
                                          </p:spTgt>
                                        </p:tgtEl>
                                        <p:attrNameLst>
                                          <p:attrName>ppt_h</p:attrName>
                                        </p:attrNameLst>
                                      </p:cBhvr>
                                      <p:tavLst>
                                        <p:tav tm="0">
                                          <p:val>
                                            <p:fltVal val="0"/>
                                          </p:val>
                                        </p:tav>
                                        <p:tav tm="100000">
                                          <p:val>
                                            <p:strVal val="#ppt_h"/>
                                          </p:val>
                                        </p:tav>
                                      </p:tavLst>
                                    </p:anim>
                                    <p:anim calcmode="lin" valueType="num">
                                      <p:cBhvr>
                                        <p:cTn id="58" dur="500" fill="hold"/>
                                        <p:tgtEl>
                                          <p:spTgt spid="2">
                                            <p:graphicEl>
                                              <a:dgm id="{F5762A0A-B850-46A4-8C6A-F11C94C20F7A}"/>
                                            </p:graphicEl>
                                          </p:spTgt>
                                        </p:tgtEl>
                                        <p:attrNameLst>
                                          <p:attrName>style.rotation</p:attrName>
                                        </p:attrNameLst>
                                      </p:cBhvr>
                                      <p:tavLst>
                                        <p:tav tm="0">
                                          <p:val>
                                            <p:fltVal val="360"/>
                                          </p:val>
                                        </p:tav>
                                        <p:tav tm="100000">
                                          <p:val>
                                            <p:fltVal val="0"/>
                                          </p:val>
                                        </p:tav>
                                      </p:tavLst>
                                    </p:anim>
                                    <p:animEffect transition="in" filter="fade">
                                      <p:cBhvr>
                                        <p:cTn id="59" dur="500"/>
                                        <p:tgtEl>
                                          <p:spTgt spid="2">
                                            <p:graphicEl>
                                              <a:dgm id="{F5762A0A-B850-46A4-8C6A-F11C94C20F7A}"/>
                                            </p:graphicEl>
                                          </p:spTgt>
                                        </p:tgtEl>
                                      </p:cBhvr>
                                    </p:animEffect>
                                  </p:childTnLst>
                                </p:cTn>
                              </p:par>
                            </p:childTnLst>
                          </p:cTn>
                        </p:par>
                        <p:par>
                          <p:cTn id="60" fill="hold">
                            <p:stCondLst>
                              <p:cond delay="1500"/>
                            </p:stCondLst>
                            <p:childTnLst>
                              <p:par>
                                <p:cTn id="61" presetID="49" presetClass="entr" presetSubtype="0" decel="100000" fill="hold" grpId="0" nodeType="afterEffect">
                                  <p:stCondLst>
                                    <p:cond delay="0"/>
                                  </p:stCondLst>
                                  <p:childTnLst>
                                    <p:set>
                                      <p:cBhvr>
                                        <p:cTn id="62" dur="1" fill="hold">
                                          <p:stCondLst>
                                            <p:cond delay="0"/>
                                          </p:stCondLst>
                                        </p:cTn>
                                        <p:tgtEl>
                                          <p:spTgt spid="2">
                                            <p:graphicEl>
                                              <a:dgm id="{CE230A01-0AEF-45BC-945D-0D58533582D2}"/>
                                            </p:graphicEl>
                                          </p:spTgt>
                                        </p:tgtEl>
                                        <p:attrNameLst>
                                          <p:attrName>style.visibility</p:attrName>
                                        </p:attrNameLst>
                                      </p:cBhvr>
                                      <p:to>
                                        <p:strVal val="visible"/>
                                      </p:to>
                                    </p:set>
                                    <p:anim calcmode="lin" valueType="num">
                                      <p:cBhvr>
                                        <p:cTn id="63" dur="500" fill="hold"/>
                                        <p:tgtEl>
                                          <p:spTgt spid="2">
                                            <p:graphicEl>
                                              <a:dgm id="{CE230A01-0AEF-45BC-945D-0D58533582D2}"/>
                                            </p:graphicEl>
                                          </p:spTgt>
                                        </p:tgtEl>
                                        <p:attrNameLst>
                                          <p:attrName>ppt_w</p:attrName>
                                        </p:attrNameLst>
                                      </p:cBhvr>
                                      <p:tavLst>
                                        <p:tav tm="0">
                                          <p:val>
                                            <p:fltVal val="0"/>
                                          </p:val>
                                        </p:tav>
                                        <p:tav tm="100000">
                                          <p:val>
                                            <p:strVal val="#ppt_w"/>
                                          </p:val>
                                        </p:tav>
                                      </p:tavLst>
                                    </p:anim>
                                    <p:anim calcmode="lin" valueType="num">
                                      <p:cBhvr>
                                        <p:cTn id="64" dur="500" fill="hold"/>
                                        <p:tgtEl>
                                          <p:spTgt spid="2">
                                            <p:graphicEl>
                                              <a:dgm id="{CE230A01-0AEF-45BC-945D-0D58533582D2}"/>
                                            </p:graphicEl>
                                          </p:spTgt>
                                        </p:tgtEl>
                                        <p:attrNameLst>
                                          <p:attrName>ppt_h</p:attrName>
                                        </p:attrNameLst>
                                      </p:cBhvr>
                                      <p:tavLst>
                                        <p:tav tm="0">
                                          <p:val>
                                            <p:fltVal val="0"/>
                                          </p:val>
                                        </p:tav>
                                        <p:tav tm="100000">
                                          <p:val>
                                            <p:strVal val="#ppt_h"/>
                                          </p:val>
                                        </p:tav>
                                      </p:tavLst>
                                    </p:anim>
                                    <p:anim calcmode="lin" valueType="num">
                                      <p:cBhvr>
                                        <p:cTn id="65" dur="500" fill="hold"/>
                                        <p:tgtEl>
                                          <p:spTgt spid="2">
                                            <p:graphicEl>
                                              <a:dgm id="{CE230A01-0AEF-45BC-945D-0D58533582D2}"/>
                                            </p:graphicEl>
                                          </p:spTgt>
                                        </p:tgtEl>
                                        <p:attrNameLst>
                                          <p:attrName>style.rotation</p:attrName>
                                        </p:attrNameLst>
                                      </p:cBhvr>
                                      <p:tavLst>
                                        <p:tav tm="0">
                                          <p:val>
                                            <p:fltVal val="360"/>
                                          </p:val>
                                        </p:tav>
                                        <p:tav tm="100000">
                                          <p:val>
                                            <p:fltVal val="0"/>
                                          </p:val>
                                        </p:tav>
                                      </p:tavLst>
                                    </p:anim>
                                    <p:animEffect transition="in" filter="fade">
                                      <p:cBhvr>
                                        <p:cTn id="66" dur="500"/>
                                        <p:tgtEl>
                                          <p:spTgt spid="2">
                                            <p:graphicEl>
                                              <a:dgm id="{CE230A01-0AEF-45BC-945D-0D58533582D2}"/>
                                            </p:graphicEl>
                                          </p:spTgt>
                                        </p:tgtEl>
                                      </p:cBhvr>
                                    </p:animEffect>
                                  </p:childTnLst>
                                </p:cTn>
                              </p:par>
                              <p:par>
                                <p:cTn id="67" presetID="49" presetClass="entr" presetSubtype="0" decel="100000" fill="hold" grpId="0" nodeType="withEffect">
                                  <p:stCondLst>
                                    <p:cond delay="0"/>
                                  </p:stCondLst>
                                  <p:childTnLst>
                                    <p:set>
                                      <p:cBhvr>
                                        <p:cTn id="68" dur="1" fill="hold">
                                          <p:stCondLst>
                                            <p:cond delay="0"/>
                                          </p:stCondLst>
                                        </p:cTn>
                                        <p:tgtEl>
                                          <p:spTgt spid="2">
                                            <p:graphicEl>
                                              <a:dgm id="{8F84201A-3AA1-4FBE-88C9-BF3C30473CEE}"/>
                                            </p:graphicEl>
                                          </p:spTgt>
                                        </p:tgtEl>
                                        <p:attrNameLst>
                                          <p:attrName>style.visibility</p:attrName>
                                        </p:attrNameLst>
                                      </p:cBhvr>
                                      <p:to>
                                        <p:strVal val="visible"/>
                                      </p:to>
                                    </p:set>
                                    <p:anim calcmode="lin" valueType="num">
                                      <p:cBhvr>
                                        <p:cTn id="69" dur="500" fill="hold"/>
                                        <p:tgtEl>
                                          <p:spTgt spid="2">
                                            <p:graphicEl>
                                              <a:dgm id="{8F84201A-3AA1-4FBE-88C9-BF3C30473CEE}"/>
                                            </p:graphicEl>
                                          </p:spTgt>
                                        </p:tgtEl>
                                        <p:attrNameLst>
                                          <p:attrName>ppt_w</p:attrName>
                                        </p:attrNameLst>
                                      </p:cBhvr>
                                      <p:tavLst>
                                        <p:tav tm="0">
                                          <p:val>
                                            <p:fltVal val="0"/>
                                          </p:val>
                                        </p:tav>
                                        <p:tav tm="100000">
                                          <p:val>
                                            <p:strVal val="#ppt_w"/>
                                          </p:val>
                                        </p:tav>
                                      </p:tavLst>
                                    </p:anim>
                                    <p:anim calcmode="lin" valueType="num">
                                      <p:cBhvr>
                                        <p:cTn id="70" dur="500" fill="hold"/>
                                        <p:tgtEl>
                                          <p:spTgt spid="2">
                                            <p:graphicEl>
                                              <a:dgm id="{8F84201A-3AA1-4FBE-88C9-BF3C30473CEE}"/>
                                            </p:graphicEl>
                                          </p:spTgt>
                                        </p:tgtEl>
                                        <p:attrNameLst>
                                          <p:attrName>ppt_h</p:attrName>
                                        </p:attrNameLst>
                                      </p:cBhvr>
                                      <p:tavLst>
                                        <p:tav tm="0">
                                          <p:val>
                                            <p:fltVal val="0"/>
                                          </p:val>
                                        </p:tav>
                                        <p:tav tm="100000">
                                          <p:val>
                                            <p:strVal val="#ppt_h"/>
                                          </p:val>
                                        </p:tav>
                                      </p:tavLst>
                                    </p:anim>
                                    <p:anim calcmode="lin" valueType="num">
                                      <p:cBhvr>
                                        <p:cTn id="71" dur="500" fill="hold"/>
                                        <p:tgtEl>
                                          <p:spTgt spid="2">
                                            <p:graphicEl>
                                              <a:dgm id="{8F84201A-3AA1-4FBE-88C9-BF3C30473CEE}"/>
                                            </p:graphicEl>
                                          </p:spTgt>
                                        </p:tgtEl>
                                        <p:attrNameLst>
                                          <p:attrName>style.rotation</p:attrName>
                                        </p:attrNameLst>
                                      </p:cBhvr>
                                      <p:tavLst>
                                        <p:tav tm="0">
                                          <p:val>
                                            <p:fltVal val="360"/>
                                          </p:val>
                                        </p:tav>
                                        <p:tav tm="100000">
                                          <p:val>
                                            <p:fltVal val="0"/>
                                          </p:val>
                                        </p:tav>
                                      </p:tavLst>
                                    </p:anim>
                                    <p:animEffect transition="in" filter="fade">
                                      <p:cBhvr>
                                        <p:cTn id="72" dur="500"/>
                                        <p:tgtEl>
                                          <p:spTgt spid="2">
                                            <p:graphicEl>
                                              <a:dgm id="{8F84201A-3AA1-4FBE-88C9-BF3C30473CEE}"/>
                                            </p:graphicEl>
                                          </p:spTgt>
                                        </p:tgtEl>
                                      </p:cBhvr>
                                    </p:animEffect>
                                  </p:childTnLst>
                                </p:cTn>
                              </p:par>
                            </p:childTnLst>
                          </p:cTn>
                        </p:par>
                        <p:par>
                          <p:cTn id="73" fill="hold">
                            <p:stCondLst>
                              <p:cond delay="2000"/>
                            </p:stCondLst>
                            <p:childTnLst>
                              <p:par>
                                <p:cTn id="74" presetID="49" presetClass="entr" presetSubtype="0" decel="100000" fill="hold" grpId="0" nodeType="afterEffect">
                                  <p:stCondLst>
                                    <p:cond delay="0"/>
                                  </p:stCondLst>
                                  <p:childTnLst>
                                    <p:set>
                                      <p:cBhvr>
                                        <p:cTn id="75" dur="1" fill="hold">
                                          <p:stCondLst>
                                            <p:cond delay="0"/>
                                          </p:stCondLst>
                                        </p:cTn>
                                        <p:tgtEl>
                                          <p:spTgt spid="2">
                                            <p:graphicEl>
                                              <a:dgm id="{B556CF4F-B2BC-4E79-A0BA-004145EDB459}"/>
                                            </p:graphicEl>
                                          </p:spTgt>
                                        </p:tgtEl>
                                        <p:attrNameLst>
                                          <p:attrName>style.visibility</p:attrName>
                                        </p:attrNameLst>
                                      </p:cBhvr>
                                      <p:to>
                                        <p:strVal val="visible"/>
                                      </p:to>
                                    </p:set>
                                    <p:anim calcmode="lin" valueType="num">
                                      <p:cBhvr>
                                        <p:cTn id="76" dur="500" fill="hold"/>
                                        <p:tgtEl>
                                          <p:spTgt spid="2">
                                            <p:graphicEl>
                                              <a:dgm id="{B556CF4F-B2BC-4E79-A0BA-004145EDB459}"/>
                                            </p:graphicEl>
                                          </p:spTgt>
                                        </p:tgtEl>
                                        <p:attrNameLst>
                                          <p:attrName>ppt_w</p:attrName>
                                        </p:attrNameLst>
                                      </p:cBhvr>
                                      <p:tavLst>
                                        <p:tav tm="0">
                                          <p:val>
                                            <p:fltVal val="0"/>
                                          </p:val>
                                        </p:tav>
                                        <p:tav tm="100000">
                                          <p:val>
                                            <p:strVal val="#ppt_w"/>
                                          </p:val>
                                        </p:tav>
                                      </p:tavLst>
                                    </p:anim>
                                    <p:anim calcmode="lin" valueType="num">
                                      <p:cBhvr>
                                        <p:cTn id="77" dur="500" fill="hold"/>
                                        <p:tgtEl>
                                          <p:spTgt spid="2">
                                            <p:graphicEl>
                                              <a:dgm id="{B556CF4F-B2BC-4E79-A0BA-004145EDB459}"/>
                                            </p:graphicEl>
                                          </p:spTgt>
                                        </p:tgtEl>
                                        <p:attrNameLst>
                                          <p:attrName>ppt_h</p:attrName>
                                        </p:attrNameLst>
                                      </p:cBhvr>
                                      <p:tavLst>
                                        <p:tav tm="0">
                                          <p:val>
                                            <p:fltVal val="0"/>
                                          </p:val>
                                        </p:tav>
                                        <p:tav tm="100000">
                                          <p:val>
                                            <p:strVal val="#ppt_h"/>
                                          </p:val>
                                        </p:tav>
                                      </p:tavLst>
                                    </p:anim>
                                    <p:anim calcmode="lin" valueType="num">
                                      <p:cBhvr>
                                        <p:cTn id="78" dur="500" fill="hold"/>
                                        <p:tgtEl>
                                          <p:spTgt spid="2">
                                            <p:graphicEl>
                                              <a:dgm id="{B556CF4F-B2BC-4E79-A0BA-004145EDB459}"/>
                                            </p:graphicEl>
                                          </p:spTgt>
                                        </p:tgtEl>
                                        <p:attrNameLst>
                                          <p:attrName>style.rotation</p:attrName>
                                        </p:attrNameLst>
                                      </p:cBhvr>
                                      <p:tavLst>
                                        <p:tav tm="0">
                                          <p:val>
                                            <p:fltVal val="360"/>
                                          </p:val>
                                        </p:tav>
                                        <p:tav tm="100000">
                                          <p:val>
                                            <p:fltVal val="0"/>
                                          </p:val>
                                        </p:tav>
                                      </p:tavLst>
                                    </p:anim>
                                    <p:animEffect transition="in" filter="fade">
                                      <p:cBhvr>
                                        <p:cTn id="79" dur="500"/>
                                        <p:tgtEl>
                                          <p:spTgt spid="2">
                                            <p:graphicEl>
                                              <a:dgm id="{B556CF4F-B2BC-4E79-A0BA-004145EDB459}"/>
                                            </p:graphicEl>
                                          </p:spTgt>
                                        </p:tgtEl>
                                      </p:cBhvr>
                                    </p:animEffect>
                                  </p:childTnLst>
                                </p:cTn>
                              </p:par>
                              <p:par>
                                <p:cTn id="80" presetID="49" presetClass="entr" presetSubtype="0" decel="100000" fill="hold" grpId="0" nodeType="withEffect">
                                  <p:stCondLst>
                                    <p:cond delay="0"/>
                                  </p:stCondLst>
                                  <p:childTnLst>
                                    <p:set>
                                      <p:cBhvr>
                                        <p:cTn id="81" dur="1" fill="hold">
                                          <p:stCondLst>
                                            <p:cond delay="0"/>
                                          </p:stCondLst>
                                        </p:cTn>
                                        <p:tgtEl>
                                          <p:spTgt spid="2">
                                            <p:graphicEl>
                                              <a:dgm id="{3C199F49-73B1-4136-A8CA-354853E7105B}"/>
                                            </p:graphicEl>
                                          </p:spTgt>
                                        </p:tgtEl>
                                        <p:attrNameLst>
                                          <p:attrName>style.visibility</p:attrName>
                                        </p:attrNameLst>
                                      </p:cBhvr>
                                      <p:to>
                                        <p:strVal val="visible"/>
                                      </p:to>
                                    </p:set>
                                    <p:anim calcmode="lin" valueType="num">
                                      <p:cBhvr>
                                        <p:cTn id="82" dur="500" fill="hold"/>
                                        <p:tgtEl>
                                          <p:spTgt spid="2">
                                            <p:graphicEl>
                                              <a:dgm id="{3C199F49-73B1-4136-A8CA-354853E7105B}"/>
                                            </p:graphicEl>
                                          </p:spTgt>
                                        </p:tgtEl>
                                        <p:attrNameLst>
                                          <p:attrName>ppt_w</p:attrName>
                                        </p:attrNameLst>
                                      </p:cBhvr>
                                      <p:tavLst>
                                        <p:tav tm="0">
                                          <p:val>
                                            <p:fltVal val="0"/>
                                          </p:val>
                                        </p:tav>
                                        <p:tav tm="100000">
                                          <p:val>
                                            <p:strVal val="#ppt_w"/>
                                          </p:val>
                                        </p:tav>
                                      </p:tavLst>
                                    </p:anim>
                                    <p:anim calcmode="lin" valueType="num">
                                      <p:cBhvr>
                                        <p:cTn id="83" dur="500" fill="hold"/>
                                        <p:tgtEl>
                                          <p:spTgt spid="2">
                                            <p:graphicEl>
                                              <a:dgm id="{3C199F49-73B1-4136-A8CA-354853E7105B}"/>
                                            </p:graphicEl>
                                          </p:spTgt>
                                        </p:tgtEl>
                                        <p:attrNameLst>
                                          <p:attrName>ppt_h</p:attrName>
                                        </p:attrNameLst>
                                      </p:cBhvr>
                                      <p:tavLst>
                                        <p:tav tm="0">
                                          <p:val>
                                            <p:fltVal val="0"/>
                                          </p:val>
                                        </p:tav>
                                        <p:tav tm="100000">
                                          <p:val>
                                            <p:strVal val="#ppt_h"/>
                                          </p:val>
                                        </p:tav>
                                      </p:tavLst>
                                    </p:anim>
                                    <p:anim calcmode="lin" valueType="num">
                                      <p:cBhvr>
                                        <p:cTn id="84" dur="500" fill="hold"/>
                                        <p:tgtEl>
                                          <p:spTgt spid="2">
                                            <p:graphicEl>
                                              <a:dgm id="{3C199F49-73B1-4136-A8CA-354853E7105B}"/>
                                            </p:graphicEl>
                                          </p:spTgt>
                                        </p:tgtEl>
                                        <p:attrNameLst>
                                          <p:attrName>style.rotation</p:attrName>
                                        </p:attrNameLst>
                                      </p:cBhvr>
                                      <p:tavLst>
                                        <p:tav tm="0">
                                          <p:val>
                                            <p:fltVal val="360"/>
                                          </p:val>
                                        </p:tav>
                                        <p:tav tm="100000">
                                          <p:val>
                                            <p:fltVal val="0"/>
                                          </p:val>
                                        </p:tav>
                                      </p:tavLst>
                                    </p:anim>
                                    <p:animEffect transition="in" filter="fade">
                                      <p:cBhvr>
                                        <p:cTn id="85" dur="500"/>
                                        <p:tgtEl>
                                          <p:spTgt spid="2">
                                            <p:graphicEl>
                                              <a:dgm id="{3C199F49-73B1-4136-A8CA-354853E7105B}"/>
                                            </p:graphicEl>
                                          </p:spTgt>
                                        </p:tgtEl>
                                      </p:cBhvr>
                                    </p:animEffect>
                                  </p:childTnLst>
                                </p:cTn>
                              </p:par>
                            </p:childTnLst>
                          </p:cTn>
                        </p:par>
                        <p:par>
                          <p:cTn id="86" fill="hold">
                            <p:stCondLst>
                              <p:cond delay="2500"/>
                            </p:stCondLst>
                            <p:childTnLst>
                              <p:par>
                                <p:cTn id="87" presetID="49" presetClass="entr" presetSubtype="0" decel="100000" fill="hold" grpId="0" nodeType="afterEffect">
                                  <p:stCondLst>
                                    <p:cond delay="0"/>
                                  </p:stCondLst>
                                  <p:childTnLst>
                                    <p:set>
                                      <p:cBhvr>
                                        <p:cTn id="88" dur="1" fill="hold">
                                          <p:stCondLst>
                                            <p:cond delay="0"/>
                                          </p:stCondLst>
                                        </p:cTn>
                                        <p:tgtEl>
                                          <p:spTgt spid="2">
                                            <p:graphicEl>
                                              <a:dgm id="{FAFB0B8A-437E-49E7-9016-32FEFB2FD855}"/>
                                            </p:graphicEl>
                                          </p:spTgt>
                                        </p:tgtEl>
                                        <p:attrNameLst>
                                          <p:attrName>style.visibility</p:attrName>
                                        </p:attrNameLst>
                                      </p:cBhvr>
                                      <p:to>
                                        <p:strVal val="visible"/>
                                      </p:to>
                                    </p:set>
                                    <p:anim calcmode="lin" valueType="num">
                                      <p:cBhvr>
                                        <p:cTn id="89" dur="500" fill="hold"/>
                                        <p:tgtEl>
                                          <p:spTgt spid="2">
                                            <p:graphicEl>
                                              <a:dgm id="{FAFB0B8A-437E-49E7-9016-32FEFB2FD855}"/>
                                            </p:graphicEl>
                                          </p:spTgt>
                                        </p:tgtEl>
                                        <p:attrNameLst>
                                          <p:attrName>ppt_w</p:attrName>
                                        </p:attrNameLst>
                                      </p:cBhvr>
                                      <p:tavLst>
                                        <p:tav tm="0">
                                          <p:val>
                                            <p:fltVal val="0"/>
                                          </p:val>
                                        </p:tav>
                                        <p:tav tm="100000">
                                          <p:val>
                                            <p:strVal val="#ppt_w"/>
                                          </p:val>
                                        </p:tav>
                                      </p:tavLst>
                                    </p:anim>
                                    <p:anim calcmode="lin" valueType="num">
                                      <p:cBhvr>
                                        <p:cTn id="90" dur="500" fill="hold"/>
                                        <p:tgtEl>
                                          <p:spTgt spid="2">
                                            <p:graphicEl>
                                              <a:dgm id="{FAFB0B8A-437E-49E7-9016-32FEFB2FD855}"/>
                                            </p:graphicEl>
                                          </p:spTgt>
                                        </p:tgtEl>
                                        <p:attrNameLst>
                                          <p:attrName>ppt_h</p:attrName>
                                        </p:attrNameLst>
                                      </p:cBhvr>
                                      <p:tavLst>
                                        <p:tav tm="0">
                                          <p:val>
                                            <p:fltVal val="0"/>
                                          </p:val>
                                        </p:tav>
                                        <p:tav tm="100000">
                                          <p:val>
                                            <p:strVal val="#ppt_h"/>
                                          </p:val>
                                        </p:tav>
                                      </p:tavLst>
                                    </p:anim>
                                    <p:anim calcmode="lin" valueType="num">
                                      <p:cBhvr>
                                        <p:cTn id="91" dur="500" fill="hold"/>
                                        <p:tgtEl>
                                          <p:spTgt spid="2">
                                            <p:graphicEl>
                                              <a:dgm id="{FAFB0B8A-437E-49E7-9016-32FEFB2FD855}"/>
                                            </p:graphicEl>
                                          </p:spTgt>
                                        </p:tgtEl>
                                        <p:attrNameLst>
                                          <p:attrName>style.rotation</p:attrName>
                                        </p:attrNameLst>
                                      </p:cBhvr>
                                      <p:tavLst>
                                        <p:tav tm="0">
                                          <p:val>
                                            <p:fltVal val="360"/>
                                          </p:val>
                                        </p:tav>
                                        <p:tav tm="100000">
                                          <p:val>
                                            <p:fltVal val="0"/>
                                          </p:val>
                                        </p:tav>
                                      </p:tavLst>
                                    </p:anim>
                                    <p:animEffect transition="in" filter="fade">
                                      <p:cBhvr>
                                        <p:cTn id="92" dur="500"/>
                                        <p:tgtEl>
                                          <p:spTgt spid="2">
                                            <p:graphicEl>
                                              <a:dgm id="{FAFB0B8A-437E-49E7-9016-32FEFB2FD855}"/>
                                            </p:graphicEl>
                                          </p:spTgt>
                                        </p:tgtEl>
                                      </p:cBhvr>
                                    </p:animEffect>
                                  </p:childTnLst>
                                </p:cTn>
                              </p:par>
                              <p:par>
                                <p:cTn id="93" presetID="49" presetClass="entr" presetSubtype="0" decel="100000" fill="hold" grpId="0" nodeType="withEffect">
                                  <p:stCondLst>
                                    <p:cond delay="0"/>
                                  </p:stCondLst>
                                  <p:childTnLst>
                                    <p:set>
                                      <p:cBhvr>
                                        <p:cTn id="94" dur="1" fill="hold">
                                          <p:stCondLst>
                                            <p:cond delay="0"/>
                                          </p:stCondLst>
                                        </p:cTn>
                                        <p:tgtEl>
                                          <p:spTgt spid="2">
                                            <p:graphicEl>
                                              <a:dgm id="{BE5306B1-71E2-40C8-8F78-F283EB6ED64D}"/>
                                            </p:graphicEl>
                                          </p:spTgt>
                                        </p:tgtEl>
                                        <p:attrNameLst>
                                          <p:attrName>style.visibility</p:attrName>
                                        </p:attrNameLst>
                                      </p:cBhvr>
                                      <p:to>
                                        <p:strVal val="visible"/>
                                      </p:to>
                                    </p:set>
                                    <p:anim calcmode="lin" valueType="num">
                                      <p:cBhvr>
                                        <p:cTn id="95" dur="500" fill="hold"/>
                                        <p:tgtEl>
                                          <p:spTgt spid="2">
                                            <p:graphicEl>
                                              <a:dgm id="{BE5306B1-71E2-40C8-8F78-F283EB6ED64D}"/>
                                            </p:graphicEl>
                                          </p:spTgt>
                                        </p:tgtEl>
                                        <p:attrNameLst>
                                          <p:attrName>ppt_w</p:attrName>
                                        </p:attrNameLst>
                                      </p:cBhvr>
                                      <p:tavLst>
                                        <p:tav tm="0">
                                          <p:val>
                                            <p:fltVal val="0"/>
                                          </p:val>
                                        </p:tav>
                                        <p:tav tm="100000">
                                          <p:val>
                                            <p:strVal val="#ppt_w"/>
                                          </p:val>
                                        </p:tav>
                                      </p:tavLst>
                                    </p:anim>
                                    <p:anim calcmode="lin" valueType="num">
                                      <p:cBhvr>
                                        <p:cTn id="96" dur="500" fill="hold"/>
                                        <p:tgtEl>
                                          <p:spTgt spid="2">
                                            <p:graphicEl>
                                              <a:dgm id="{BE5306B1-71E2-40C8-8F78-F283EB6ED64D}"/>
                                            </p:graphicEl>
                                          </p:spTgt>
                                        </p:tgtEl>
                                        <p:attrNameLst>
                                          <p:attrName>ppt_h</p:attrName>
                                        </p:attrNameLst>
                                      </p:cBhvr>
                                      <p:tavLst>
                                        <p:tav tm="0">
                                          <p:val>
                                            <p:fltVal val="0"/>
                                          </p:val>
                                        </p:tav>
                                        <p:tav tm="100000">
                                          <p:val>
                                            <p:strVal val="#ppt_h"/>
                                          </p:val>
                                        </p:tav>
                                      </p:tavLst>
                                    </p:anim>
                                    <p:anim calcmode="lin" valueType="num">
                                      <p:cBhvr>
                                        <p:cTn id="97" dur="500" fill="hold"/>
                                        <p:tgtEl>
                                          <p:spTgt spid="2">
                                            <p:graphicEl>
                                              <a:dgm id="{BE5306B1-71E2-40C8-8F78-F283EB6ED64D}"/>
                                            </p:graphicEl>
                                          </p:spTgt>
                                        </p:tgtEl>
                                        <p:attrNameLst>
                                          <p:attrName>style.rotation</p:attrName>
                                        </p:attrNameLst>
                                      </p:cBhvr>
                                      <p:tavLst>
                                        <p:tav tm="0">
                                          <p:val>
                                            <p:fltVal val="360"/>
                                          </p:val>
                                        </p:tav>
                                        <p:tav tm="100000">
                                          <p:val>
                                            <p:fltVal val="0"/>
                                          </p:val>
                                        </p:tav>
                                      </p:tavLst>
                                    </p:anim>
                                    <p:animEffect transition="in" filter="fade">
                                      <p:cBhvr>
                                        <p:cTn id="98" dur="500"/>
                                        <p:tgtEl>
                                          <p:spTgt spid="2">
                                            <p:graphicEl>
                                              <a:dgm id="{BE5306B1-71E2-40C8-8F78-F283EB6ED64D}"/>
                                            </p:graphicEl>
                                          </p:spTgt>
                                        </p:tgtEl>
                                      </p:cBhvr>
                                    </p:animEffect>
                                  </p:childTnLst>
                                </p:cTn>
                              </p:par>
                            </p:childTnLst>
                          </p:cTn>
                        </p:par>
                        <p:par>
                          <p:cTn id="99" fill="hold">
                            <p:stCondLst>
                              <p:cond delay="3000"/>
                            </p:stCondLst>
                            <p:childTnLst>
                              <p:par>
                                <p:cTn id="100" presetID="22" presetClass="entr" presetSubtype="8" fill="hold" grpId="0" nodeType="afterEffect">
                                  <p:stCondLst>
                                    <p:cond delay="0"/>
                                  </p:stCondLst>
                                  <p:childTnLst>
                                    <p:set>
                                      <p:cBhvr>
                                        <p:cTn id="101" dur="1" fill="hold">
                                          <p:stCondLst>
                                            <p:cond delay="0"/>
                                          </p:stCondLst>
                                        </p:cTn>
                                        <p:tgtEl>
                                          <p:spTgt spid="5"/>
                                        </p:tgtEl>
                                        <p:attrNameLst>
                                          <p:attrName>style.visibility</p:attrName>
                                        </p:attrNameLst>
                                      </p:cBhvr>
                                      <p:to>
                                        <p:strVal val="visible"/>
                                      </p:to>
                                    </p:set>
                                    <p:animEffect transition="in" filter="wipe(left)">
                                      <p:cBhvr>
                                        <p:cTn id="102" dur="500"/>
                                        <p:tgtEl>
                                          <p:spTgt spid="5"/>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8" fill="hold" grpId="0" nodeType="clickEffect">
                                  <p:stCondLst>
                                    <p:cond delay="0"/>
                                  </p:stCondLst>
                                  <p:childTnLst>
                                    <p:set>
                                      <p:cBhvr>
                                        <p:cTn id="106" dur="1" fill="hold">
                                          <p:stCondLst>
                                            <p:cond delay="0"/>
                                          </p:stCondLst>
                                        </p:cTn>
                                        <p:tgtEl>
                                          <p:spTgt spid="10"/>
                                        </p:tgtEl>
                                        <p:attrNameLst>
                                          <p:attrName>style.visibility</p:attrName>
                                        </p:attrNameLst>
                                      </p:cBhvr>
                                      <p:to>
                                        <p:strVal val="visible"/>
                                      </p:to>
                                    </p:set>
                                    <p:animEffect transition="in" filter="wipe(left)">
                                      <p:cBhvr>
                                        <p:cTn id="107" dur="500"/>
                                        <p:tgtEl>
                                          <p:spTgt spid="10"/>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8" fill="hold" grpId="0" nodeType="click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wipe(left)">
                                      <p:cBhvr>
                                        <p:cTn id="1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Graphic spid="2" grpId="0" uiExpand="1">
        <p:bldSub>
          <a:bldDgm bld="one"/>
        </p:bldSub>
      </p:bldGraphic>
      <p:bldP spid="8"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t="-2000"/>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C9D2BE5-707B-E158-33C1-E55C01EB181A}"/>
              </a:ext>
            </a:extLst>
          </p:cNvPr>
          <p:cNvSpPr txBox="1"/>
          <p:nvPr/>
        </p:nvSpPr>
        <p:spPr>
          <a:xfrm>
            <a:off x="0" y="0"/>
            <a:ext cx="12191999" cy="769441"/>
          </a:xfrm>
          <a:prstGeom prst="rect">
            <a:avLst/>
          </a:prstGeom>
          <a:noFill/>
        </p:spPr>
        <p:txBody>
          <a:bodyPr wrap="square">
            <a:spAutoFit/>
            <a:scene3d>
              <a:camera prst="orthographicFront"/>
              <a:lightRig rig="freezing" dir="t"/>
            </a:scene3d>
            <a:sp3d extrusionH="57150" prstMaterial="matte">
              <a:bevelT w="63500" h="12700" prst="angle"/>
              <a:contourClr>
                <a:schemeClr val="bg1">
                  <a:lumMod val="65000"/>
                </a:schemeClr>
              </a:contourClr>
            </a:sp3d>
          </a:bodyPr>
          <a:lstStyle/>
          <a:p>
            <a:pPr algn="ctr"/>
            <a:r>
              <a:rPr lang="sr-Latn-RS" sz="4400" b="1" noProof="0" dirty="0">
                <a:ln/>
                <a:solidFill>
                  <a:srgbClr val="FF0000"/>
                </a:solidFill>
              </a:rPr>
              <a:t>LJUDSKE ZAPOVIJEDI</a:t>
            </a:r>
          </a:p>
        </p:txBody>
      </p:sp>
      <p:sp>
        <p:nvSpPr>
          <p:cNvPr id="4" name="CuadroTexto 3">
            <a:extLst>
              <a:ext uri="{FF2B5EF4-FFF2-40B4-BE49-F238E27FC236}">
                <a16:creationId xmlns:a16="http://schemas.microsoft.com/office/drawing/2014/main" id="{ABDBFBC3-D00D-2703-6F2A-9A25EC679054}"/>
              </a:ext>
            </a:extLst>
          </p:cNvPr>
          <p:cNvSpPr txBox="1"/>
          <p:nvPr/>
        </p:nvSpPr>
        <p:spPr>
          <a:xfrm>
            <a:off x="1443036" y="671707"/>
            <a:ext cx="9305925" cy="707886"/>
          </a:xfrm>
          <a:prstGeom prst="rect">
            <a:avLst/>
          </a:prstGeom>
          <a:noFill/>
        </p:spPr>
        <p:txBody>
          <a:bodyPr wrap="square">
            <a:spAutoFit/>
            <a:scene3d>
              <a:camera prst="orthographicFront"/>
              <a:lightRig rig="threePt" dir="t"/>
            </a:scene3d>
            <a:sp3d extrusionH="57150">
              <a:bevelT w="38100" h="38100"/>
            </a:sp3d>
          </a:bodyPr>
          <a:lstStyle/>
          <a:p>
            <a:pPr algn="ctr"/>
            <a:r>
              <a:rPr lang="sr-Latn-RS" sz="2000" b="1" noProof="0" dirty="0">
                <a:solidFill>
                  <a:schemeClr val="accent4">
                    <a:lumMod val="50000"/>
                  </a:schemeClr>
                </a:solidFill>
                <a:latin typeface="Comic Sans MS" panose="030F0702030302020204" pitchFamily="66" charset="0"/>
              </a:rPr>
              <a:t>„Sve je </a:t>
            </a:r>
            <a:r>
              <a:rPr lang="sr-Latn-RS" sz="2000" b="1" dirty="0">
                <a:solidFill>
                  <a:schemeClr val="accent4">
                    <a:lumMod val="50000"/>
                  </a:schemeClr>
                </a:solidFill>
                <a:latin typeface="Comic Sans MS" panose="030F0702030302020204" pitchFamily="66" charset="0"/>
              </a:rPr>
              <a:t>t</a:t>
            </a:r>
            <a:r>
              <a:rPr lang="sr-Latn-RS" sz="2000" b="1" noProof="0" dirty="0">
                <a:solidFill>
                  <a:schemeClr val="accent4">
                    <a:lumMod val="50000"/>
                  </a:schemeClr>
                </a:solidFill>
                <a:latin typeface="Comic Sans MS" panose="030F0702030302020204" pitchFamily="66" charset="0"/>
              </a:rPr>
              <a:t>o </a:t>
            </a:r>
            <a:r>
              <a:rPr lang="sr-Latn-RS" sz="2000" b="1" dirty="0">
                <a:solidFill>
                  <a:schemeClr val="accent4">
                    <a:lumMod val="50000"/>
                  </a:schemeClr>
                </a:solidFill>
                <a:latin typeface="Comic Sans MS" panose="030F0702030302020204" pitchFamily="66" charset="0"/>
              </a:rPr>
              <a:t>određeno d</a:t>
            </a:r>
            <a:r>
              <a:rPr lang="sr-Latn-RS" sz="2000" b="1" noProof="0" dirty="0">
                <a:solidFill>
                  <a:schemeClr val="accent4">
                    <a:lumMod val="50000"/>
                  </a:schemeClr>
                </a:solidFill>
                <a:latin typeface="Comic Sans MS" panose="030F0702030302020204" pitchFamily="66" charset="0"/>
              </a:rPr>
              <a:t>a uporabom nestane! </a:t>
            </a:r>
            <a:r>
              <a:rPr lang="sr-Latn-RS" sz="2000" b="1" dirty="0">
                <a:solidFill>
                  <a:schemeClr val="accent4">
                    <a:lumMod val="50000"/>
                  </a:schemeClr>
                </a:solidFill>
                <a:latin typeface="Comic Sans MS" panose="030F0702030302020204" pitchFamily="66" charset="0"/>
              </a:rPr>
              <a:t>To su </a:t>
            </a:r>
            <a:r>
              <a:rPr lang="sr-Latn-RS" sz="2000" b="1" noProof="0" dirty="0">
                <a:solidFill>
                  <a:schemeClr val="accent4">
                    <a:lumMod val="50000"/>
                  </a:schemeClr>
                </a:solidFill>
                <a:latin typeface="Comic Sans MS" panose="030F0702030302020204" pitchFamily="66" charset="0"/>
              </a:rPr>
              <a:t>zapovijedi i nauke ljudske.“ </a:t>
            </a:r>
            <a:r>
              <a:rPr lang="sr-Latn-RS" sz="1600" b="1" noProof="0" dirty="0">
                <a:solidFill>
                  <a:schemeClr val="accent4">
                    <a:lumMod val="50000"/>
                  </a:schemeClr>
                </a:solidFill>
                <a:latin typeface="Comic Sans MS" panose="030F0702030302020204" pitchFamily="66" charset="0"/>
              </a:rPr>
              <a:t>(Kološanima 2,22)</a:t>
            </a:r>
            <a:endParaRPr lang="sr-Latn-RS" sz="1200" b="1" noProof="0" dirty="0">
              <a:solidFill>
                <a:schemeClr val="accent4">
                  <a:lumMod val="50000"/>
                </a:schemeClr>
              </a:solidFill>
              <a:latin typeface="Comic Sans MS" panose="030F0702030302020204" pitchFamily="66" charset="0"/>
            </a:endParaRPr>
          </a:p>
        </p:txBody>
      </p:sp>
      <p:sp>
        <p:nvSpPr>
          <p:cNvPr id="5" name="CuadroTexto 4">
            <a:extLst>
              <a:ext uri="{FF2B5EF4-FFF2-40B4-BE49-F238E27FC236}">
                <a16:creationId xmlns:a16="http://schemas.microsoft.com/office/drawing/2014/main" id="{7C8DBD73-D4CD-7414-5B73-15101FDEB559}"/>
              </a:ext>
            </a:extLst>
          </p:cNvPr>
          <p:cNvSpPr txBox="1"/>
          <p:nvPr/>
        </p:nvSpPr>
        <p:spPr>
          <a:xfrm>
            <a:off x="151295" y="1450858"/>
            <a:ext cx="7222434" cy="1785104"/>
          </a:xfrm>
          <a:prstGeom prst="rect">
            <a:avLst/>
          </a:prstGeom>
          <a:noFill/>
        </p:spPr>
        <p:txBody>
          <a:bodyPr wrap="square" rtlCol="0">
            <a:spAutoFit/>
          </a:bodyPr>
          <a:lstStyle/>
          <a:p>
            <a:pPr>
              <a:spcBef>
                <a:spcPts val="600"/>
              </a:spcBef>
            </a:pPr>
            <a:r>
              <a:rPr lang="sr-Latn-RS" sz="2200" b="1" noProof="0" dirty="0"/>
              <a:t>Lažni učitelji, koje Pavao nekoliko puta spominje u svojoj poslanici, bili su </a:t>
            </a:r>
            <a:r>
              <a:rPr lang="sr-Latn-RS" sz="2200" b="1" dirty="0"/>
              <a:t>Heb</a:t>
            </a:r>
            <a:r>
              <a:rPr lang="sr-Latn-RS" sz="2200" b="1" noProof="0" dirty="0"/>
              <a:t>reji koji su učili o potrebi držanja </a:t>
            </a:r>
            <a:r>
              <a:rPr lang="sr-Latn-RS" sz="2200" b="1" dirty="0"/>
              <a:t>Heb</a:t>
            </a:r>
            <a:r>
              <a:rPr lang="sr-Latn-RS" sz="2200" b="1" noProof="0" dirty="0"/>
              <a:t>rejskog zakona kako bi se postiglo spasenje (DJela 15,1.5). Ti su zakoni uključivali i mnoga pravila koja su osmislili rabini.</a:t>
            </a:r>
          </a:p>
        </p:txBody>
      </p:sp>
      <p:pic>
        <p:nvPicPr>
          <p:cNvPr id="6" name="Imagen 5" descr="Un grupo de personas disfrazadas&#10;&#10;El contenido generado por IA puede ser incorrecto.">
            <a:extLst>
              <a:ext uri="{FF2B5EF4-FFF2-40B4-BE49-F238E27FC236}">
                <a16:creationId xmlns:a16="http://schemas.microsoft.com/office/drawing/2014/main" id="{15C5D04D-7E2B-5ECE-B07B-34AE27F50C9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1206"/>
          <a:stretch>
            <a:fillRect/>
          </a:stretch>
        </p:blipFill>
        <p:spPr>
          <a:xfrm>
            <a:off x="7374834" y="1709529"/>
            <a:ext cx="4665871" cy="3088937"/>
          </a:xfrm>
          <a:prstGeom prst="rect">
            <a:avLst/>
          </a:prstGeom>
          <a:effectLst>
            <a:innerShdw blurRad="114300">
              <a:prstClr val="black"/>
            </a:innerShdw>
          </a:effectLst>
        </p:spPr>
      </p:pic>
      <p:sp>
        <p:nvSpPr>
          <p:cNvPr id="8" name="CuadroTexto 7">
            <a:extLst>
              <a:ext uri="{FF2B5EF4-FFF2-40B4-BE49-F238E27FC236}">
                <a16:creationId xmlns:a16="http://schemas.microsoft.com/office/drawing/2014/main" id="{1FF4C262-856F-6BD0-DF59-3ED4AD1C7980}"/>
              </a:ext>
            </a:extLst>
          </p:cNvPr>
          <p:cNvSpPr txBox="1"/>
          <p:nvPr/>
        </p:nvSpPr>
        <p:spPr>
          <a:xfrm>
            <a:off x="1971173" y="4840695"/>
            <a:ext cx="8249649" cy="1107996"/>
          </a:xfrm>
          <a:prstGeom prst="rect">
            <a:avLst/>
          </a:prstGeom>
          <a:noFill/>
        </p:spPr>
        <p:txBody>
          <a:bodyPr wrap="square">
            <a:spAutoFit/>
          </a:bodyPr>
          <a:lstStyle/>
          <a:p>
            <a:pPr>
              <a:spcBef>
                <a:spcPts val="600"/>
              </a:spcBef>
            </a:pPr>
            <a:r>
              <a:rPr lang="sr-Latn-RS" sz="2200" b="1" noProof="0" dirty="0"/>
              <a:t>Međutim, Pavao objašnjava da za </a:t>
            </a:r>
            <a:r>
              <a:rPr lang="sr-Latn-RS" sz="2200" b="1" dirty="0"/>
              <a:t>Heb</a:t>
            </a:r>
            <a:r>
              <a:rPr lang="sr-Latn-RS" sz="2200" b="1" noProof="0" dirty="0"/>
              <a:t>reje naviknute na te obrede oni imaju određenu moralizirajuću vrijednost, iako nisu korisni za preobražaj srca (Kol. 2,23).</a:t>
            </a:r>
          </a:p>
        </p:txBody>
      </p:sp>
      <p:pic>
        <p:nvPicPr>
          <p:cNvPr id="12" name="Imagen 11">
            <a:extLst>
              <a:ext uri="{FF2B5EF4-FFF2-40B4-BE49-F238E27FC236}">
                <a16:creationId xmlns:a16="http://schemas.microsoft.com/office/drawing/2014/main" id="{43ED39B6-A659-7E81-8106-03695B5A3D06}"/>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152400" y="4907614"/>
            <a:ext cx="1646583" cy="1780693"/>
          </a:xfrm>
          <a:prstGeom prst="rect">
            <a:avLst/>
          </a:prstGeom>
          <a:ln w="28575">
            <a:solidFill>
              <a:srgbClr val="C00000"/>
            </a:solidFill>
          </a:ln>
          <a:effectLst>
            <a:outerShdw blurRad="50800" dist="38100" dir="2700000" algn="tl" rotWithShape="0">
              <a:prstClr val="black">
                <a:alpha val="40000"/>
              </a:prstClr>
            </a:outerShdw>
          </a:effectLst>
        </p:spPr>
      </p:pic>
      <p:pic>
        <p:nvPicPr>
          <p:cNvPr id="14" name="Imagen 13" descr="Imagen que contiene persona, edificio, tabla, grande&#10;&#10;El contenido generado por IA puede ser incorrecto.">
            <a:extLst>
              <a:ext uri="{FF2B5EF4-FFF2-40B4-BE49-F238E27FC236}">
                <a16:creationId xmlns:a16="http://schemas.microsoft.com/office/drawing/2014/main" id="{D4DA036A-8453-85A7-38C8-7F0AA5D663C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282037" y="5009018"/>
            <a:ext cx="1679289" cy="1679289"/>
          </a:xfrm>
          <a:prstGeom prst="rect">
            <a:avLst/>
          </a:prstGeom>
          <a:ln w="38100" cap="sq">
            <a:solidFill>
              <a:srgbClr val="FFBF44"/>
            </a:solidFill>
            <a:prstDash val="solid"/>
            <a:miter lim="800000"/>
          </a:ln>
          <a:effectLst>
            <a:outerShdw blurRad="50800" dist="38100" dir="2700000" algn="tl" rotWithShape="0">
              <a:srgbClr val="000000">
                <a:alpha val="43000"/>
              </a:srgbClr>
            </a:outerShdw>
          </a:effectLst>
        </p:spPr>
      </p:pic>
      <p:sp>
        <p:nvSpPr>
          <p:cNvPr id="7" name="CuadroTexto 6">
            <a:extLst>
              <a:ext uri="{FF2B5EF4-FFF2-40B4-BE49-F238E27FC236}">
                <a16:creationId xmlns:a16="http://schemas.microsoft.com/office/drawing/2014/main" id="{87F6F58A-0717-8A4F-D8E6-C7EFE530F9CB}"/>
              </a:ext>
            </a:extLst>
          </p:cNvPr>
          <p:cNvSpPr txBox="1"/>
          <p:nvPr/>
        </p:nvSpPr>
        <p:spPr>
          <a:xfrm>
            <a:off x="151295" y="3145777"/>
            <a:ext cx="7222434" cy="1785104"/>
          </a:xfrm>
          <a:prstGeom prst="rect">
            <a:avLst/>
          </a:prstGeom>
          <a:noFill/>
        </p:spPr>
        <p:txBody>
          <a:bodyPr wrap="square">
            <a:spAutoFit/>
          </a:bodyPr>
          <a:lstStyle/>
          <a:p>
            <a:pPr>
              <a:spcBef>
                <a:spcPts val="600"/>
              </a:spcBef>
            </a:pPr>
            <a:r>
              <a:rPr lang="sr-Latn-RS" sz="2200" b="1" noProof="0" dirty="0"/>
              <a:t>Pratimo Pavlovo razmišljanje. Krštenjem smo umrli "prvobitnim načelima svIJeta" i živimo za Krista. Ako se i dalje brinemo, na primjer, o ceremonijalnim nečistoćama, još uvijek živimo u svijetu i brinemo se o stvarima koje nestaju uporabom (Kol.2,20-22).</a:t>
            </a:r>
          </a:p>
        </p:txBody>
      </p:sp>
      <p:sp>
        <p:nvSpPr>
          <p:cNvPr id="10" name="CuadroTexto 9">
            <a:extLst>
              <a:ext uri="{FF2B5EF4-FFF2-40B4-BE49-F238E27FC236}">
                <a16:creationId xmlns:a16="http://schemas.microsoft.com/office/drawing/2014/main" id="{0923553A-A535-CC4A-843E-B3B2741D1256}"/>
              </a:ext>
            </a:extLst>
          </p:cNvPr>
          <p:cNvSpPr txBox="1"/>
          <p:nvPr/>
        </p:nvSpPr>
        <p:spPr>
          <a:xfrm>
            <a:off x="1971173" y="5856358"/>
            <a:ext cx="8249648" cy="769441"/>
          </a:xfrm>
          <a:prstGeom prst="rect">
            <a:avLst/>
          </a:prstGeom>
          <a:noFill/>
        </p:spPr>
        <p:txBody>
          <a:bodyPr wrap="square">
            <a:spAutoFit/>
          </a:bodyPr>
          <a:lstStyle/>
          <a:p>
            <a:pPr>
              <a:spcBef>
                <a:spcPts val="600"/>
              </a:spcBef>
            </a:pPr>
            <a:r>
              <a:rPr lang="sr-Latn-RS" sz="2200" b="1" noProof="0" dirty="0"/>
              <a:t>Ukratko, moramo se </a:t>
            </a:r>
            <a:r>
              <a:rPr lang="sr-Latn-RS" sz="2200" b="1" dirty="0"/>
              <a:t>drža</a:t>
            </a:r>
            <a:r>
              <a:rPr lang="sr-Latn-RS" sz="2200" b="1" noProof="0" dirty="0"/>
              <a:t>ti učenja Svetog pisma – božanski nadahnutim – a ne ljudskim filozofijama ili razmišljanjem.</a:t>
            </a:r>
          </a:p>
        </p:txBody>
      </p:sp>
    </p:spTree>
    <p:extLst>
      <p:ext uri="{BB962C8B-B14F-4D97-AF65-F5344CB8AC3E}">
        <p14:creationId xmlns:p14="http://schemas.microsoft.com/office/powerpoint/2010/main" val="2173853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6" presetClass="entr" presetSubtype="16"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circle(in)">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32"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ox(out)">
                                      <p:cBhvr>
                                        <p:cTn id="21" dur="500"/>
                                        <p:tgtEl>
                                          <p:spTgt spid="6"/>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30" presetClass="entr" presetSubtype="0"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800" decel="100000"/>
                                        <p:tgtEl>
                                          <p:spTgt spid="12"/>
                                        </p:tgtEl>
                                      </p:cBhvr>
                                    </p:animEffect>
                                    <p:anim calcmode="lin" valueType="num">
                                      <p:cBhvr>
                                        <p:cTn id="36" dur="800" decel="100000" fill="hold"/>
                                        <p:tgtEl>
                                          <p:spTgt spid="12"/>
                                        </p:tgtEl>
                                        <p:attrNameLst>
                                          <p:attrName>style.rotation</p:attrName>
                                        </p:attrNameLst>
                                      </p:cBhvr>
                                      <p:tavLst>
                                        <p:tav tm="0">
                                          <p:val>
                                            <p:fltVal val="-90"/>
                                          </p:val>
                                        </p:tav>
                                        <p:tav tm="100000">
                                          <p:val>
                                            <p:fltVal val="0"/>
                                          </p:val>
                                        </p:tav>
                                      </p:tavLst>
                                    </p:anim>
                                    <p:anim calcmode="lin" valueType="num">
                                      <p:cBhvr>
                                        <p:cTn id="37" dur="800" decel="100000" fill="hold"/>
                                        <p:tgtEl>
                                          <p:spTgt spid="12"/>
                                        </p:tgtEl>
                                        <p:attrNameLst>
                                          <p:attrName>ppt_x</p:attrName>
                                        </p:attrNameLst>
                                      </p:cBhvr>
                                      <p:tavLst>
                                        <p:tav tm="0">
                                          <p:val>
                                            <p:strVal val="#ppt_x+0.4"/>
                                          </p:val>
                                        </p:tav>
                                        <p:tav tm="100000">
                                          <p:val>
                                            <p:strVal val="#ppt_x-0.05"/>
                                          </p:val>
                                        </p:tav>
                                      </p:tavLst>
                                    </p:anim>
                                    <p:anim calcmode="lin" valueType="num">
                                      <p:cBhvr>
                                        <p:cTn id="38" dur="800" decel="100000" fill="hold"/>
                                        <p:tgtEl>
                                          <p:spTgt spid="12"/>
                                        </p:tgtEl>
                                        <p:attrNameLst>
                                          <p:attrName>ppt_y</p:attrName>
                                        </p:attrNameLst>
                                      </p:cBhvr>
                                      <p:tavLst>
                                        <p:tav tm="0">
                                          <p:val>
                                            <p:strVal val="#ppt_y-0.4"/>
                                          </p:val>
                                        </p:tav>
                                        <p:tav tm="100000">
                                          <p:val>
                                            <p:strVal val="#ppt_y+0.1"/>
                                          </p:val>
                                        </p:tav>
                                      </p:tavLst>
                                    </p:anim>
                                    <p:anim calcmode="lin" valueType="num">
                                      <p:cBhvr>
                                        <p:cTn id="39" dur="200" accel="100000" fill="hold">
                                          <p:stCondLst>
                                            <p:cond delay="800"/>
                                          </p:stCondLst>
                                        </p:cTn>
                                        <p:tgtEl>
                                          <p:spTgt spid="12"/>
                                        </p:tgtEl>
                                        <p:attrNameLst>
                                          <p:attrName>ppt_x</p:attrName>
                                        </p:attrNameLst>
                                      </p:cBhvr>
                                      <p:tavLst>
                                        <p:tav tm="0">
                                          <p:val>
                                            <p:strVal val="#ppt_x-0.05"/>
                                          </p:val>
                                        </p:tav>
                                        <p:tav tm="100000">
                                          <p:val>
                                            <p:strVal val="#ppt_x"/>
                                          </p:val>
                                        </p:tav>
                                      </p:tavLst>
                                    </p:anim>
                                    <p:anim calcmode="lin" valueType="num">
                                      <p:cBhvr>
                                        <p:cTn id="40" dur="200" accel="100000" fill="hold">
                                          <p:stCondLst>
                                            <p:cond delay="800"/>
                                          </p:stCondLst>
                                        </p:cTn>
                                        <p:tgtEl>
                                          <p:spTgt spid="12"/>
                                        </p:tgtEl>
                                        <p:attrNameLst>
                                          <p:attrName>ppt_y</p:attrName>
                                        </p:attrNameLst>
                                      </p:cBhvr>
                                      <p:tavLst>
                                        <p:tav tm="0">
                                          <p:val>
                                            <p:strVal val="#ppt_y+0.1"/>
                                          </p:val>
                                        </p:tav>
                                        <p:tav tm="100000">
                                          <p:val>
                                            <p:strVal val="#ppt_y"/>
                                          </p:val>
                                        </p:tav>
                                      </p:tavLst>
                                    </p:anim>
                                  </p:childTnLst>
                                </p:cTn>
                              </p:par>
                            </p:childTnLst>
                          </p:cTn>
                        </p:par>
                        <p:par>
                          <p:cTn id="41" fill="hold">
                            <p:stCondLst>
                              <p:cond delay="1000"/>
                            </p:stCondLst>
                            <p:childTnLst>
                              <p:par>
                                <p:cTn id="42" presetID="22" presetClass="entr" presetSubtype="8"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wipe(left)">
                                      <p:cBhvr>
                                        <p:cTn id="44" dur="500"/>
                                        <p:tgtEl>
                                          <p:spTgt spid="8"/>
                                        </p:tgtEl>
                                      </p:cBhvr>
                                    </p:animEffect>
                                  </p:childTnLst>
                                </p:cTn>
                              </p:par>
                            </p:childTnLst>
                          </p:cTn>
                        </p:par>
                      </p:childTnLst>
                    </p:cTn>
                  </p:par>
                  <p:par>
                    <p:cTn id="45" fill="hold">
                      <p:stCondLst>
                        <p:cond delay="indefinite"/>
                      </p:stCondLst>
                      <p:childTnLst>
                        <p:par>
                          <p:cTn id="46" fill="hold">
                            <p:stCondLst>
                              <p:cond delay="0"/>
                            </p:stCondLst>
                            <p:childTnLst>
                              <p:par>
                                <p:cTn id="47" presetID="25" presetClass="entr" presetSubtype="0" fill="hold"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p:cTn id="49"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50"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51"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52" dur="1000" fill="hold"/>
                                        <p:tgtEl>
                                          <p:spTgt spid="14"/>
                                        </p:tgtEl>
                                        <p:attrNameLst>
                                          <p:attrName>ppt_h</p:attrName>
                                        </p:attrNameLst>
                                      </p:cBhvr>
                                      <p:tavLst>
                                        <p:tav tm="0">
                                          <p:val>
                                            <p:strVal val="#ppt_h"/>
                                          </p:val>
                                        </p:tav>
                                        <p:tav tm="100000">
                                          <p:val>
                                            <p:strVal val="#ppt_h"/>
                                          </p:val>
                                        </p:tav>
                                      </p:tavLst>
                                    </p:anim>
                                    <p:anim calcmode="lin" valueType="num">
                                      <p:cBhvr>
                                        <p:cTn id="53"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54"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55"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56" dur="1000" decel="50000">
                                          <p:stCondLst>
                                            <p:cond delay="0"/>
                                          </p:stCondLst>
                                        </p:cTn>
                                        <p:tgtEl>
                                          <p:spTgt spid="14"/>
                                        </p:tgtEl>
                                      </p:cBhvr>
                                    </p:animEffect>
                                  </p:childTnLst>
                                </p:cTn>
                              </p:par>
                            </p:childTnLst>
                          </p:cTn>
                        </p:par>
                        <p:par>
                          <p:cTn id="57" fill="hold">
                            <p:stCondLst>
                              <p:cond delay="1000"/>
                            </p:stCondLst>
                            <p:childTnLst>
                              <p:par>
                                <p:cTn id="58" presetID="22" presetClass="entr" presetSubtype="8" fill="hold" grpId="0" nodeType="afterEffect">
                                  <p:stCondLst>
                                    <p:cond delay="0"/>
                                  </p:stCondLst>
                                  <p:childTnLst>
                                    <p:set>
                                      <p:cBhvr>
                                        <p:cTn id="59" dur="1" fill="hold">
                                          <p:stCondLst>
                                            <p:cond delay="0"/>
                                          </p:stCondLst>
                                        </p:cTn>
                                        <p:tgtEl>
                                          <p:spTgt spid="10"/>
                                        </p:tgtEl>
                                        <p:attrNameLst>
                                          <p:attrName>style.visibility</p:attrName>
                                        </p:attrNameLst>
                                      </p:cBhvr>
                                      <p:to>
                                        <p:strVal val="visible"/>
                                      </p:to>
                                    </p:set>
                                    <p:animEffect transition="in" filter="wipe(left)">
                                      <p:cBhvr>
                                        <p:cTn id="6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8" grpId="0"/>
      <p:bldP spid="7"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F94E028-507B-79AA-CAE7-C87DB6FA132B}"/>
              </a:ext>
            </a:extLst>
          </p:cNvPr>
          <p:cNvSpPr txBox="1"/>
          <p:nvPr/>
        </p:nvSpPr>
        <p:spPr>
          <a:xfrm>
            <a:off x="72736" y="1228397"/>
            <a:ext cx="12043064" cy="4555093"/>
          </a:xfrm>
          <a:prstGeom prst="rect">
            <a:avLst/>
          </a:prstGeom>
          <a:noFill/>
        </p:spPr>
        <p:txBody>
          <a:bodyPr wrap="square">
            <a:spAutoFit/>
          </a:bodyPr>
          <a:lstStyle/>
          <a:p>
            <a:pPr algn="just">
              <a:spcBef>
                <a:spcPts val="600"/>
              </a:spcBef>
            </a:pPr>
            <a:r>
              <a:rPr lang="sr-Latn-RS" sz="2900" b="1" dirty="0">
                <a:latin typeface="Constantia" panose="02030602050306030303" pitchFamily="18" charset="0"/>
              </a:rPr>
              <a:t>“Kr</a:t>
            </a:r>
            <a:r>
              <a:rPr lang="sr-Latn-RS" sz="2900" b="1" noProof="0" dirty="0">
                <a:latin typeface="Constantia" panose="02030602050306030303" pitchFamily="18" charset="0"/>
              </a:rPr>
              <a:t>šćanin se poredi s libanskim cedrom. Čitala sam da ovo </a:t>
            </a:r>
            <a:r>
              <a:rPr lang="sr-Latn-RS" sz="2900" b="1" dirty="0">
                <a:latin typeface="Constantia" panose="02030602050306030303" pitchFamily="18" charset="0"/>
              </a:rPr>
              <a:t>stabl</a:t>
            </a:r>
            <a:r>
              <a:rPr lang="sr-Latn-RS" sz="2900" b="1" noProof="0" dirty="0">
                <a:latin typeface="Constantia" panose="02030602050306030303" pitchFamily="18" charset="0"/>
              </a:rPr>
              <a:t>o čini više od pukog puštanja nekoliko kratkih korijena u izdašnu ilovaču. Ono pušta snažno korijenje duboko u zemlju i prodire sve dublje i dalje tražeći još jači oslonac. I u žestini oluje, ono čvrsto stoji, držeći se mrežom kablova ispod. Dakle, </a:t>
            </a:r>
            <a:r>
              <a:rPr lang="sr-Latn-RS" sz="2900" b="1" dirty="0">
                <a:latin typeface="Constantia" panose="02030602050306030303" pitchFamily="18" charset="0"/>
              </a:rPr>
              <a:t>kr</a:t>
            </a:r>
            <a:r>
              <a:rPr lang="sr-Latn-RS" sz="2900" b="1" noProof="0" dirty="0">
                <a:latin typeface="Constantia" panose="02030602050306030303" pitchFamily="18" charset="0"/>
              </a:rPr>
              <a:t>šćanin se duboko ukorijenjuje u Krista. On ima vjeru u svog Otkupitelja. On zna u koga vjeruje. On je potpuno uvjeren da je Isus Sin Božji i Spasitelj grešnika... Korijeni vjere sežu duboko u zemlju. Pravi </a:t>
            </a:r>
            <a:r>
              <a:rPr lang="sr-Latn-RS" sz="2900" b="1" dirty="0">
                <a:latin typeface="Constantia" panose="02030602050306030303" pitchFamily="18" charset="0"/>
              </a:rPr>
              <a:t>kr</a:t>
            </a:r>
            <a:r>
              <a:rPr lang="sr-Latn-RS" sz="2900" b="1" noProof="0" dirty="0">
                <a:latin typeface="Constantia" panose="02030602050306030303" pitchFamily="18" charset="0"/>
              </a:rPr>
              <a:t>šćani, poput libanskog </a:t>
            </a:r>
            <a:r>
              <a:rPr lang="sr-Latn-RS" sz="2900" b="1" dirty="0">
                <a:latin typeface="Constantia" panose="02030602050306030303" pitchFamily="18" charset="0"/>
              </a:rPr>
              <a:t>c</a:t>
            </a:r>
            <a:r>
              <a:rPr lang="sr-Latn-RS" sz="2900" b="1" noProof="0" dirty="0">
                <a:latin typeface="Constantia" panose="02030602050306030303" pitchFamily="18" charset="0"/>
              </a:rPr>
              <a:t>edra, ne rastu u mekanm površinskom tlu, već su ukorijenjeni u Bogu, prikovani u pukotinama planinskih stijena.“</a:t>
            </a:r>
          </a:p>
        </p:txBody>
      </p:sp>
      <p:sp>
        <p:nvSpPr>
          <p:cNvPr id="4" name="CuadroTexto 3">
            <a:extLst>
              <a:ext uri="{FF2B5EF4-FFF2-40B4-BE49-F238E27FC236}">
                <a16:creationId xmlns:a16="http://schemas.microsoft.com/office/drawing/2014/main" id="{071DBF2B-E3D5-3C5E-89C4-06904F2248AE}"/>
              </a:ext>
            </a:extLst>
          </p:cNvPr>
          <p:cNvSpPr txBox="1"/>
          <p:nvPr/>
        </p:nvSpPr>
        <p:spPr>
          <a:xfrm>
            <a:off x="3284883" y="6092605"/>
            <a:ext cx="5685181" cy="338554"/>
          </a:xfrm>
          <a:prstGeom prst="rect">
            <a:avLst/>
          </a:prstGeom>
          <a:noFill/>
        </p:spPr>
        <p:txBody>
          <a:bodyPr wrap="square" rtlCol="0">
            <a:spAutoFit/>
          </a:bodyPr>
          <a:lstStyle/>
          <a:p>
            <a:pPr algn="ctr"/>
            <a:r>
              <a:rPr lang="sr-Latn-RS" sz="1600" b="1" noProof="0" dirty="0"/>
              <a:t>Ellen G. White, </a:t>
            </a:r>
            <a:r>
              <a:rPr lang="sr-Latn-RS" sz="1600" i="1" noProof="0" dirty="0"/>
              <a:t>Naš visoki poziv</a:t>
            </a:r>
            <a:r>
              <a:rPr lang="sr-Latn-RS" sz="1600" b="1" noProof="0" dirty="0"/>
              <a:t>, 21. </a:t>
            </a:r>
            <a:r>
              <a:rPr lang="sr-Latn-RS" sz="1600" b="1" dirty="0"/>
              <a:t>studenoga</a:t>
            </a:r>
            <a:endParaRPr lang="sr-Latn-RS" sz="1600" b="1" noProof="0" dirty="0"/>
          </a:p>
        </p:txBody>
      </p:sp>
    </p:spTree>
    <p:extLst>
      <p:ext uri="{BB962C8B-B14F-4D97-AF65-F5344CB8AC3E}">
        <p14:creationId xmlns:p14="http://schemas.microsoft.com/office/powerpoint/2010/main" val="3059360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0" name="Rectangle 12"/>
          <p:cNvSpPr>
            <a:spLocks noChangeArrowheads="1"/>
          </p:cNvSpPr>
          <p:nvPr/>
        </p:nvSpPr>
        <p:spPr bwMode="auto">
          <a:xfrm>
            <a:off x="166577" y="3690641"/>
            <a:ext cx="11926530" cy="2953571"/>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noFill/>
            <a:miter lim="800000"/>
            <a:headEnd/>
            <a:tailEnd/>
          </a:ln>
          <a:effectLst>
            <a:prstShdw prst="shdw17" dist="115003" dir="5780412">
              <a:schemeClr val="accent2">
                <a:gamma/>
                <a:shade val="60000"/>
                <a:invGamma/>
              </a:schemeClr>
            </a:prstShdw>
          </a:effectLst>
        </p:spPr>
        <p:txBody>
          <a:bodyPr wrap="none" anchor="ctr"/>
          <a:lstStyle/>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4100" name="TextBox 9"/>
          <p:cNvSpPr txBox="1">
            <a:spLocks noChangeArrowheads="1"/>
          </p:cNvSpPr>
          <p:nvPr/>
        </p:nvSpPr>
        <p:spPr bwMode="auto">
          <a:xfrm>
            <a:off x="1524000" y="382252"/>
            <a:ext cx="9181069"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tabLst>
                <a:tab pos="1597025" algn="l"/>
              </a:tabLst>
              <a:defRPr>
                <a:solidFill>
                  <a:schemeClr val="tx1"/>
                </a:solidFill>
                <a:latin typeface="Arial" charset="0"/>
                <a:cs typeface="Arial" charset="0"/>
              </a:defRPr>
            </a:lvl1pPr>
            <a:lvl2pPr marL="742950" indent="-285750" eaLnBrk="0" hangingPunct="0">
              <a:tabLst>
                <a:tab pos="1597025" algn="l"/>
              </a:tabLst>
              <a:defRPr>
                <a:solidFill>
                  <a:schemeClr val="tx1"/>
                </a:solidFill>
                <a:latin typeface="Arial" charset="0"/>
                <a:cs typeface="Arial" charset="0"/>
              </a:defRPr>
            </a:lvl2pPr>
            <a:lvl3pPr marL="1143000" indent="-228600" eaLnBrk="0" hangingPunct="0">
              <a:tabLst>
                <a:tab pos="1597025" algn="l"/>
              </a:tabLst>
              <a:defRPr>
                <a:solidFill>
                  <a:schemeClr val="tx1"/>
                </a:solidFill>
                <a:latin typeface="Arial" charset="0"/>
                <a:cs typeface="Arial" charset="0"/>
              </a:defRPr>
            </a:lvl3pPr>
            <a:lvl4pPr marL="1600200" indent="-228600" eaLnBrk="0" hangingPunct="0">
              <a:tabLst>
                <a:tab pos="1597025" algn="l"/>
              </a:tabLst>
              <a:defRPr>
                <a:solidFill>
                  <a:schemeClr val="tx1"/>
                </a:solidFill>
                <a:latin typeface="Arial" charset="0"/>
                <a:cs typeface="Arial" charset="0"/>
              </a:defRPr>
            </a:lvl4pPr>
            <a:lvl5pPr marL="2057400" indent="-228600" eaLnBrk="0" hangingPunct="0">
              <a:tabLst>
                <a:tab pos="1597025" algn="l"/>
              </a:tabLst>
              <a:defRPr>
                <a:solidFill>
                  <a:schemeClr val="tx1"/>
                </a:solidFill>
                <a:latin typeface="Arial" charset="0"/>
                <a:cs typeface="Arial" charset="0"/>
              </a:defRPr>
            </a:lvl5pPr>
            <a:lvl6pPr marL="2514600" indent="-228600" eaLnBrk="0" fontAlgn="base" hangingPunct="0">
              <a:spcBef>
                <a:spcPct val="0"/>
              </a:spcBef>
              <a:spcAft>
                <a:spcPct val="0"/>
              </a:spcAft>
              <a:tabLst>
                <a:tab pos="1597025" algn="l"/>
              </a:tabLst>
              <a:defRPr>
                <a:solidFill>
                  <a:schemeClr val="tx1"/>
                </a:solidFill>
                <a:latin typeface="Arial" charset="0"/>
                <a:cs typeface="Arial" charset="0"/>
              </a:defRPr>
            </a:lvl6pPr>
            <a:lvl7pPr marL="2971800" indent="-228600" eaLnBrk="0" fontAlgn="base" hangingPunct="0">
              <a:spcBef>
                <a:spcPct val="0"/>
              </a:spcBef>
              <a:spcAft>
                <a:spcPct val="0"/>
              </a:spcAft>
              <a:tabLst>
                <a:tab pos="1597025" algn="l"/>
              </a:tabLst>
              <a:defRPr>
                <a:solidFill>
                  <a:schemeClr val="tx1"/>
                </a:solidFill>
                <a:latin typeface="Arial" charset="0"/>
                <a:cs typeface="Arial" charset="0"/>
              </a:defRPr>
            </a:lvl7pPr>
            <a:lvl8pPr marL="3429000" indent="-228600" eaLnBrk="0" fontAlgn="base" hangingPunct="0">
              <a:spcBef>
                <a:spcPct val="0"/>
              </a:spcBef>
              <a:spcAft>
                <a:spcPct val="0"/>
              </a:spcAft>
              <a:tabLst>
                <a:tab pos="1597025" algn="l"/>
              </a:tabLst>
              <a:defRPr>
                <a:solidFill>
                  <a:schemeClr val="tx1"/>
                </a:solidFill>
                <a:latin typeface="Arial" charset="0"/>
                <a:cs typeface="Arial" charset="0"/>
              </a:defRPr>
            </a:lvl8pPr>
            <a:lvl9pPr marL="3886200" indent="-228600" eaLnBrk="0" fontAlgn="base" hangingPunct="0">
              <a:spcBef>
                <a:spcPct val="0"/>
              </a:spcBef>
              <a:spcAft>
                <a:spcPct val="0"/>
              </a:spcAft>
              <a:tabLst>
                <a:tab pos="1597025" algn="l"/>
              </a:tabLst>
              <a:defRPr>
                <a:solidFill>
                  <a:schemeClr val="tx1"/>
                </a:solidFill>
                <a:latin typeface="Arial" charset="0"/>
                <a:cs typeface="Arial" charset="0"/>
              </a:defRPr>
            </a:lvl9pPr>
          </a:lstStyle>
          <a:p>
            <a:pPr marL="0" marR="0" lvl="0" indent="0" algn="ctr" defTabSz="914377" rtl="0" eaLnBrk="1" fontAlgn="base" latinLnBrk="0" hangingPunct="1">
              <a:lnSpc>
                <a:spcPct val="100000"/>
              </a:lnSpc>
              <a:spcBef>
                <a:spcPct val="0"/>
              </a:spcBef>
              <a:spcAft>
                <a:spcPct val="0"/>
              </a:spcAft>
              <a:buClrTx/>
              <a:buSzTx/>
              <a:buFontTx/>
              <a:buNone/>
              <a:tabLst>
                <a:tab pos="1596985" algn="l"/>
              </a:tabLst>
              <a:defRPr/>
            </a:pPr>
            <a:r>
              <a:rPr lang="hr-HR" sz="4400" dirty="0">
                <a:solidFill>
                  <a:srgbClr val="FF9900"/>
                </a:solidFill>
                <a:effectLst>
                  <a:outerShdw blurRad="38100" dist="38100" dir="2700000" algn="tl">
                    <a:srgbClr val="000000">
                      <a:alpha val="43137"/>
                    </a:srgbClr>
                  </a:outerShdw>
                </a:effectLst>
                <a:latin typeface="Impact" pitchFamily="34" charset="0"/>
              </a:rPr>
              <a:t>ZAKLJUČAK</a:t>
            </a:r>
            <a:endParaRPr kumimoji="0" lang="en-US" sz="4400" b="0" i="0" u="none" strike="noStrike" kern="1200" cap="none" spc="0" normalizeH="0" baseline="0" noProof="0" dirty="0">
              <a:ln>
                <a:noFill/>
              </a:ln>
              <a:solidFill>
                <a:srgbClr val="FF9900"/>
              </a:solidFill>
              <a:effectLst>
                <a:outerShdw blurRad="38100" dist="38100" dir="2700000" algn="tl">
                  <a:srgbClr val="000000">
                    <a:alpha val="43137"/>
                  </a:srgbClr>
                </a:outerShdw>
              </a:effectLst>
              <a:uLnTx/>
              <a:uFillTx/>
              <a:latin typeface="Impact" pitchFamily="34" charset="0"/>
              <a:ea typeface="+mn-ea"/>
              <a:cs typeface="Arial" charset="0"/>
            </a:endParaRPr>
          </a:p>
        </p:txBody>
      </p:sp>
      <p:sp>
        <p:nvSpPr>
          <p:cNvPr id="4101" name="AutoShape 2" descr="data:image/jpeg;base64,/9j/4AAQSkZJRgABAQAAAQABAAD/2wCEAAkGBhISERQUExQUFRUVFRQUGBcUFxcVFBUVFBQVFBQXFBUXHCYeFxkjGhQUHy8gIycpLCwsFR4xNTAqNSYrLCkBCQoKDgwOGg8PGiokHyQpKSwsLCksLCwqKSwsLCwsLCkpLCwsLCosKSwsKSwpKSwsKSwsLCksLCwsLCwsLCwsLP/AABEIAMABBgMBIgACEQEDEQH/xAAcAAACAwEBAQEAAAAAAAAAAAAEBQIDBgEABwj/xAA6EAABAwMCBAQDBwIGAwEAAAABAAIRAwQhEjEFQVFhBiJxgRORoQcyQrHB0fAU4SNDUmJy8RWCshb/xAAaAQACAwEBAAAAAAAAAAAAAAACAwEEBQAG/8QAKxEAAgICAgEDAgcAAwAAAAAAAAECEQMhBBIxBSJBE1EUMkJhcYGRM7Hx/9oADAMBAAIRAxEAPwD5O0KcLzWK1rU8rsg1qvps2XadNE06KIFs7SZCueF1rFZoUi7K2MCtZRC8aMGUTSYuBbKfgiYCIbTIKmBlG07ec/wIkhbZOhSyM9J9kypMx6JeGGcIhlR0dP1RpiWH0ng8/VRPlwZgZB7d0rbclpRlKoTzU90BQVa3THYdg7dj7ollEMaRAycICpRDhqEY3RdpceWDnZSn9wX+wjvmeYnZRoUzumN5biTzQ1FueyD5GJ6GnDKkT3CLe4AckHaoqp+YKenoVWyqhUyi6NAOmefJCUKAB+qbU9I35/qijs5sW1+GS7yx77qqrw/SY+cJ0ygCZXb603+qLod2Mo62DZPXqqNJ+ab3NLJQotZKW0NUhS+jlVVLbBTt9tHJDVreVDiMUjM3tqHNII3/AJhZerSLHFp+a3V7bEJBxGy1DoRsVVy47LeHJTFNGoiAUEwwYKKa+QqEkaSdoua5eVYK6goKyqkZ5IhoQtFyKpbrQRnBDKKsa1VMcrmlEAwlgwuh09l0PlRlcBZNoKKoAzCqt2jmmVpTCJRsVKVFIt3Tsr/gkRBTB1ORhUvEY37oqoV3s9QJhWfBBHqo27I32RzGj2UfALE1xRyiLSk7ZW1qHmwr7GlDs7JVqyabRC3ZAP1U9Gl3UR+aMNIEmNj9D+yqqWrtSO6AoHFGeqqbTITL4O0KDrQrn5II0mHCJpt3n0XaFm4jUcNG5OAF5rR+A6k1MEi5mlE1LhvlHouOqwIicQhqNLVHYplnLwP6BBbCp/qvNn+FVWzg1pj1zy9EG6rlO7UDRddW8yUCCJgJs14geiAfTAdPWVDCTIspTuoCz80K81ADlTbWDl1E2LOJWzYIHPms1e2C1FyRBM80PWs5B7oJRsbCVGB4jwnV5mjI+v8AdKGmML6O61DWHmsf4gswXkt+XVUs2LVov4M26Fbai8hviRuvKn1NDsFUkZRGEDTRlqVbRRZa1mUUGyFDSpsOyJCmEU2xEq00VFjkS5owpFM5b0J5pjagCJyl1EQd0YwZGd/opTFSsaPJkdP5KruAMCd1KgQRGpEtpM0x+LkjexPgEc7SJmURZ1NQQ9wxmfNj9VK0rsbzlKkMSsZss+cK+5shSaHvIA/mAEDV8QtbED55k+iR3vEbi8qaKbHvdtDR90fk0eqrTmoLtJ0XMeGUjX8OosqtD6RkTB6g9COSdM4eDyiAk/gDw1cWwqmtpGvRDQdWkt1SSdvxAYnZaC6rVBIGgDrOR7Lz2b13DCbhF3/Bch6cpurFw4aNQ2xurX8JE42OV6hBnW73BRFKsBgOLh3Rw9fwXUrX9C8npOT9LMP9ovGDbfDotJgs+IQOZLi0fKD81n/DfiKatPUYBcGu9HGP1+ib/a3YOfUo1g06QzQTynUSJ6brBgaQtfD6hDKlKLtBw9Oaxb8n1avTLXmVbSERI7oLgHiAX1vqIAq04bUA5mMPHYwfeUU6pDcmOkrWT+TEkur6vyF0qRg/RDVRAhBv4q5uGxnrkBXW9XWNR32PTHZM7J+AA1tXaZ2Q73kuUHXPMqyg8RPb3EBHZyA7ytp3Q9K7JiENeVi8rjZa3Az3QdtjlHQXdGR/N1GzuDsq31oZ3VNCrCm9k1olxF2/y91luICSnfEr0QOqQ3NSUqbH41QnubUE9CvK+q5eVbqi0mxex6Ns6oS1zJVlF5ahixkomgxyXA1B21yCEZTqCUxMrtUWNqFX0qiqDFxq5nRphTKiua4kIQKxtVBYx40Wv1j7pVZ4u6ckyFcyooXVgH5G6htoX9JNgNxxeD6qtvGDIAQl1ZumIW28DeCopm6rgAAaqYd9HEfkPfos/l8+HHg5y/r92XsPE7NI94e4AakPrktZvpbh7vf8I+votzaVGUGkU6TWNGw5k9Sdye5SFlTU4z12Rdd8jTElp+91/sF5Dl5cnKl73r7fB6OPChjqK/sZHitQDLhLjjOypvL6JLzkjS0CQZ69FTSZTY0Ehz9W3SR691K5psZqDi5r35/1HIlv/HKrx40E/Af04KWkLrfiBYCXiIjbIPqNwrLW6klxjJxEmfYqBZqdMNEAzO7uWMxnCrp2QpgOJcJJ8vZvP+dFYlijX7lvpEfloewgmQRkEahHQg7LDeIfBQJLqERvpB/+eh7LSXdwXgOZznUQIhAC6eKkYkwfYjB7FJ4v1MLuL/oRHj6bZ844Zxp/D7lrwDH3ajDjW2ctzseYPUL6Rc1mV2NrUjLHiWnn0IPQg4KzvjXgX9TS+IxkVWZx/mN5gjqEk8K8SfRZoLoEklp2k9uRXufTuUs2L9zynqfCayXHz/2aZz3ajIRZvNIAGOqFdxFrlWx4JWlF0Ykscl5Q6o1wRnMCVTeXJzyHL3Xre3xAIk91ziFq5rRPNO7aAQJw6lrfM4CvuqgknlOn90PYM0uUr0aW/NSvAfyU3dQaQOe/ZDVXYICkykXRKrrNAUDEKrjc+6Aqpvd08SllRmUuRYiBPC8r61JeSw7FdWmh3OhF1DhA1iq6ZdcTnxVdSuSNigip0ymJg0M3cZeFWOMvlDOcqnvUs5RS+Bo3xA4clc3xGObUjKiWqAqNRZ8da7fCYC86FYfUjbXiBGCV1kUbSnxFMqPiSpoDC86Rs0mQsEOKd1VU4s6UmeGGTU0mMi5Rdp0fTm+JWwBpA6kblPeFXVJ7ToqCdi3Z0dp7818Xp8aPNG23HO6zs3pOGa9ntLsedlSp7Pr76Za4HoRA7I424czUSXEmIJgt6nUvm/DPG9VsS7UNod07HdbLhviKhWDWl3wzz1foeazMvp+bFurX3RejzIZEt0w6nYB4MiBMCTkkdegVdyzZpdAInOeeE3daNYcOa4Eeog5BC5dcLLmNLvNJw4cgeXpzVTXyPXIVpt6+BKy7Y1rgQ45AJ5esdFVWtjqcfUTvA3Eq+oxzWubEEuGw6cvRDXPkOXZjU6Mguj6lVp4uruPyXIpN6JVCS2TBgwCB9F878dcB+BUFdhLWPPm05AceY7H8/Vbtpe4OxDZ1CORHOeq5xW0bc2z6ThLi2B1OJB7GYKbw+RLi5lK9XTKfKw94NHyalx/RsXvPV7oHyCb8L48X5OMxCzdvwas9xa1h8pIJOGgjeScJ7wrggouDqr2mM6W7T3JXuE2zzEkjTUK5d19VcziRp4+8ObZ+o6FL3XrSMFLLm4nZMVoQ1F6aNpbXrZDmxDh/B2UOIPCS8Mvf8PuCR/PmiH3M7p8Z6M946Zb8aMKusAVXQzJ7qbmKbJKr1mAlLmGcBNrqtGEG8RlQ9jIukLnNXlKu/K4ljBa6lhV1LHHVSBzuiKbj1WZJN+GbMWl5QjrUCFBoTy5s5GoD1S+pbdEyGStMCUL3EGFaMHZRe0clZWoqjZPUrF9aJNCm4YVtpQ1T2XHtgwpZNHrfh7n7K5/A6kYVdAuaZYYK0djfvI80SqWd5YbjtFnCsMvbPTMv/Rv2VdSk4bgr6TwHgAunOLyGsbEkDJc6YA6bHKIuvAP+h4PZwz8wqT9UhCXSXks/gov8rPlTgehXg9fQLvwJWAn4ZP8Axh35LPXvhlzfwkeohXMfOxy+RM+HOPgTU7ojYo1nG3BDVuGubyVX9K7orayxe7KrxyWmjWcB8e1aDh5pbOWuy0/svq/hvxbQ4hT003/4rM/CcYdHPR/qHcL89/0ruiKseJV6Dmvpuc1zCHNI5EKnyOLizq1p/cOM5wP0DdhziNQdyHSI7BLq1rHeJ3EYTinUNRjHkQXsY8joXNDv1Vd1aBoO++Ig/PsvJzn10b2HPSQua1tJknzaiAWDkCNj2ys54q4yLUNbsTIB56R0PuntXUffp16+qy/jbw++vTY/csmcyYdHTpH1R8RQWeLyvV/+B8mE3jfV7Zir3xI52GktHaP1EpW/iD+bifVO/wD8ywZLx6AOJ/JVf+CE7eg5r165mNr2mE+JNeaFlG/I5lH0a5dtKMpeHR6BFCi1ghoRrJKfhFXLCEPLv+A+ytyykNX4pP7K+2Goq2pR/wAJmdgB8kXw61AAzk8lcitmPKR0s04UYk/zZWOzJ6oOs8wQNk6wEDVhqcf4FRcuRrG4S+7eoGoAqMXl5z11KsaLKXdEGB1QgKnqKy7NrqMLety6oetb6D2Oy5RdBTIUPiNI57j1S5tjMaSYjr2/yKCrUI9E4a3cH0IQPFLcgdv5lMxzt0DkhWwekxw22VZJnKL4dVgRuExfwsOEhG+R0dSOWByjcREXIq34jpVN5ZFpQgcrMZRmtFaca0z6B4b8WGiCBBa8guHORzBW+sOL0qzNTHgnm3Zw9R07r4JRuSw4T3hvGyCCHEEbEGCFl8r07HmfZal9/v8AyOwcqeJ09o+42jdu85RtG0Y+A/S6cGWgn6rEeGvG7HQyudJ2Dx93/wBh+H129FvrSo0Z+vX0KwcuKeF1IuyzLIrixdeeBrOqYNIE9Wywz7YSDif2Ps/yauf9Lx+Th+y+h2jgTLV5rhrJ3BMfuphmkvDKv1pp6Pjl39lt6zHw9XQtMhMOC/ZRVL2vuGBjGkEt1AufHKBsPVfYHOgIZtQnVHLburE+RKtEfiZyXhAT6LQMjoPKVn+I3LWNM4aJJzy3z3Whq1WOERB59oWQ8bcOL7as2mZfoMe0Egeyyowi8ijJ+Szx2039zEcS+0BocQ2APQk+/KUvqeP5jaBy0n91mqnAKm8H1QT+HPnZeuhx+I1SihMsnJXls1XFfFdG5phj2tADg7yyCSARn5oFvFKLfugBZ51m7oom2d0VnHDHjj1h4KmRZJu5WP6viHoVfbXxfHVZltMzstB4UtXVK7QR5W+Z3oP7wnxorzg1Fs1NUxTa0780Zw1pMoO6aXPMdU4sHaWRHqrEHszZKkVXVOMBUsogCSiq2ShasiU6wEgavVx0SW5eTKOuHTzQLxlLkx0VQI4Lytc1eQDBWGwpNC4Nl0BZDZuouphMbWpkJY0I61cVDYVBN7Yl3nYPMNwOYH6pbctD6ZHy/ZPrV0EGfkoca4X5fjMHd7R/9D9UntUkP6domBbULCtFw3igFIuPI7LtXhjKrZGCeaSXNs+kSDt9CriePPp6ZVayYNrwPmvFbcAH1/sll7wchQsb0A7wntvcasGCEz6HT8gv67l/yKzIVaRG6g0wtdd8JDhLfkkV7w0t5Llk3UvILxKS7QdkLXizm7rZeHvtFqW+lsh7B/lu2A/2ndv5dlgxTKi9hCnJjhkXWStCkpR2j9LeGPHFrdjQ14ZUO1N8An/gdn+2ey0lEACCvybb8Rc3uF9B4H9rdw2kKTnh0fdc8angD8MnceslY2T0lqV4nr7M76n3PudO8ExzUX0fvOG2/wD2vnHhz7Uqb6jW3GkasfEGADy1jpPMLeV7z4eHZDuXqqefDLA6kPglJ+wqvK05EZ3AEfXokVd5M6j2H7FGXVQgmRA6FY/xr4j/AKakCDlxIHXG/wCYVOGF5ZqMfLNTGlig5MK4lw2k4HU2PQwQOvdZq54HTzDoHfKxd34lrPM6z75Qw8Q1Qt7H6XPH+sRL1K1XQ1V5wmk0w2pqHM6S0e0nKAqUaQ3P5JDW45Vf2VdGhUeczCvLBCK2yl+IzSHlVlGPLlaPw5w1zKLqhEfEiB/tHNA+FfDgq1Bq+40anHt09StffuH3WiGiAPTknY4RW0UeRnnL2MT0Ww5GMqSvC3nkiKdvA2yrMCnKil5DRnJSu5uURfvzHNLKzCUbkTGHyC17jKHD12tTMlVgKEwmqLtS8o6V5EQLVJoleLVOmxYzN9E2BFUSFW1q7KWNQyoVQB7pvZ3Y2OxEfNZ+lVV1O5hLkrQ6LDbnw0+lTdUonUwSdI3A9OYWbddtq4eB6/utfwzirmnGyUeIuACfjURAOXNHI9R2Q4pJS9/+k5YScfb/AIZK+4WWGR91Qs+IFpycLQWxxDhI/myU8W4IWy+nlv5LQxcin0kzPyYdXEcWPGGuwUbV+E9hDgD0cDlp/UdvksRQY47YUiXtyCVZl0npleKlH3I0I4GTsJ54ySULccHPMKiw8QvZE/Pmtz4f8XUXN0XDG1G8nEAvb27hUs+LLjXbH7v2+S1DPB6mv7Pn9Tg57qn/AMU5fVarOF1CPMWZEgSI+YKbcP8ADNkBra0VR1c7UPYDCpP1CcF7otfyh6wYZ/lZ828K+BalzUA0u0zDnfhaOZJ9OS+4W7sx+FogTv5RAQtte6AGsAaAIgCB3Xnu1HP02xtCx+VzJ5pVLx8DoYOlqiPFajjpkyT16TiSFnPEvA6d1TDXmC0yHGAO/sn9wPLk9InaDv7r5t468U6KpotJ8kA9zE/qi4UJZ8qUHVfI3Jkjiw7Vi3iHhy2aSGuJI5giClLuDU27uA9SEE6+qvyAo0bCvVMAOyvT9Oq/OzLWRy/QgvXbsODqP+0T9VreAcDbVYHuDmA7DEkdeyq4F4QpU4dUIceY5A9D2Wsc2IgxASqjJ/J08soqtf4StLdlKmWskTknmfVVsBM5kLvxs9Sd5U2Ob1hXYUZORPyVz1KrrXGkGD6dVa9jTsUJUcMnondvsJUPlgFSiZk885yqXgTzTFrJEqqpQUpDLEtxR90N8PKaV6aAqHOylaO8lRb1XlGq9cRWDTAqWUQ2mhqL4RtGosSR6GKsiGqQaSjSQN4QznNBxKC2OpIkKBEYV1OgecKh9c4/kKLamULsNNDJ1RoAg+vqmNjxMDEA+qQNyUbbUy4gBKlBfI6M3ehi/hLahloA7clCvwIwR9P3V1K90GB6SrqvE/Kc9D8kipfA5whLyZK74UKeNBHpkIV3Dg4YWmq30nOQmPCLykHZpsjrAn6pks04RurYDwRlpHza54T0QPwntOJ9l9luvD9vVdMAA/iadJ+SBuvs5piC150u6gEz7QpxesQjqemVMvB3o+UmvV6lbT7L+LVv6k0zJZUY4meTm5Dh35e60Fp4CoydTnHlIACe8M8PULYOcwSdtXOOYHRL5XquHJjljStsDHwXjmpNhwIMjtMBSBhp7cvVAOdJwSvPqeWDvt1K8+1ZsPHZddXUmGgwBzSO/wDCdG4qGs5vmMT0JAifonVtRGjIzzB/mERZOg+aIj2A7qY5pYr+npgSUetVdAtn4LthS1GkOvfsEi4zXY0hlNrWtbvpESfXmnvHfEONDNgM9T+wWNrVQXZ/6V7g48sn9TK3+yEKPWDcvL+PsE0riUzokER8khBgpnZ3AEA/3XocTMvkQ1aCq1seQXn2Z5ZRL7gEZ6IQ1xHP5q7pGVtgV05zTHzVAe47om4ztuqw09PdchjWi+2b3wr6+kb/ACQLq2nmqxdAiBMqzGZVlibdhVeiwjG5SG+bp5ymVRxjdJr3C6UwoQoBqVF5VuXFFh9TowpfGgqh5UHOMrNo1Uwg3BKlTqoQFWhyiiVILLpVjDn6YQ9IoikyShfgathlFhPuinVfhiB97n27KoEsE84QPx5KRXYsX1CfilW0q/fZAa5KtY5S4hxmXudldpVYdgqsHZdDZJ/nuo6aC70aTh18cZPutHbVxG+3yWMta+keyKo8UMqjm4sZ+R8Z9vJtrJzSYAg+v5cirLh7pjSIPSJWZtr+Yyjqj/KTnAWTLgtSuw3hXa7D6FhAzOeqrpcOA5jeZdn5JVT4qDiYRdF7nHeR+SL8Jk8uR3ut+4OqXTWHAn8kk4txUkZIA6DA/uvXziDBSe4nM5VnBxYRd/JPtgrXkFuLidsoP4hPoivh42UWD0C1opFObbZCnTwp0q0HKg93dRouGpPiVcm0N6NaSAP5KlVpbQqLVvmRVSRA9U/sU3AFfVImYMJddcU0DJ9gjrt4ys9xFwkk8sfJQ8lHfTRVX8QAO8wIHUGfmnvDYIncEcucr59e1Jctd4Suz8Ag/he4DPKAfzJVqOlbKst6Q7uQAEjuRJ2TZ1cc4Q73tMwETZCjQkq089F5X16YndeXWHQsblQIVlCpChUVQuLwRJVrSqgFIBccgmknXDmjBPKSk1NGNuIb64SZK9FnG62Svr4vJ/mEKzdcBlW0xhSo0Q25O2TGFEu5qfL5KnV8l1Et0FNqyrqD0vEj0RNvUyPVDQadjWscQoUGyuvqTldouwgkh0GF068EAe56I917qYQD1HvCVPfzXaFzme4lK6ByyOgUVjPdPeE3zt8xGQlN7bZ1ty09OR5yuWNUg7oZq0FB2zRXQ1NLpHX2Satv23R1lc5g5BxPqqryyIB6ckiOnQyQqrFcaUSLcuwAoVqGgZVqLRVmvkGduutYBmYVVUwuGvyT4lWQ24YZeJ6hGV6nmJ9UtsX6RKtFwTJPSPqusjpoCuqnmlIuNUXHzNE9QORR9zVOqVxv5o062A4p6Mi2zqPdhp9xELUcPaKTA3p9Sd124EeqEdcZT3k7CViUWHVbhCPuz1Kq+NKGe5QmTKBa64JXEPqXkVgdD//Z"/>
          <p:cNvSpPr>
            <a:spLocks noChangeAspect="1" noChangeArrowheads="1"/>
          </p:cNvSpPr>
          <p:nvPr/>
        </p:nvSpPr>
        <p:spPr bwMode="auto">
          <a:xfrm>
            <a:off x="1679575" y="-876300"/>
            <a:ext cx="2495551"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4102" name="AutoShape 4" descr="data:image/jpeg;base64,/9j/4AAQSkZJRgABAQAAAQABAAD/2wCEAAkGBhISERQUExQUFRUVFRQUGBcUFxcVFBUVFBQVFBQXFBUXHCYeFxkjGhQUHy8gIycpLCwsFR4xNTAqNSYrLCkBCQoKDgwOGg8PGiokHyQpKSwsLCksLCwqKSwsLCwsLCkpLCwsLCosKSwsKSwpKSwsKSwsLCksLCwsLCwsLCwsLP/AABEIAMABBgMBIgACEQEDEQH/xAAcAAACAwEBAQEAAAAAAAAAAAAEBQIDBgEABwj/xAA6EAABAwMCBAQDBwIGAwEAAAABAAIRAwQhEjEFQVFhBiJxgRORoQcyQrHB0fAU4SNDUmJy8RWCshb/xAAaAQACAwEBAAAAAAAAAAAAAAACAwEEBQAG/8QAKxEAAgICAgEDAgcAAwAAAAAAAAECEQMhBBIxBSJBE1EUMkJhcYGRM7Hx/9oADAMBAAIRAxEAPwD5O0KcLzWK1rU8rsg1qvps2XadNE06KIFs7SZCueF1rFZoUi7K2MCtZRC8aMGUTSYuBbKfgiYCIbTIKmBlG07ec/wIkhbZOhSyM9J9kypMx6JeGGcIhlR0dP1RpiWH0ng8/VRPlwZgZB7d0rbclpRlKoTzU90BQVa3THYdg7dj7ollEMaRAycICpRDhqEY3RdpceWDnZSn9wX+wjvmeYnZRoUzumN5biTzQ1FueyD5GJ6GnDKkT3CLe4AckHaoqp+YKenoVWyqhUyi6NAOmefJCUKAB+qbU9I35/qijs5sW1+GS7yx77qqrw/SY+cJ0ygCZXb603+qLod2Mo62DZPXqqNJ+ab3NLJQotZKW0NUhS+jlVVLbBTt9tHJDVreVDiMUjM3tqHNII3/AJhZerSLHFp+a3V7bEJBxGy1DoRsVVy47LeHJTFNGoiAUEwwYKKa+QqEkaSdoua5eVYK6goKyqkZ5IhoQtFyKpbrQRnBDKKsa1VMcrmlEAwlgwuh09l0PlRlcBZNoKKoAzCqt2jmmVpTCJRsVKVFIt3Tsr/gkRBTB1ORhUvEY37oqoV3s9QJhWfBBHqo27I32RzGj2UfALE1xRyiLSk7ZW1qHmwr7GlDs7JVqyabRC3ZAP1U9Gl3UR+aMNIEmNj9D+yqqWrtSO6AoHFGeqqbTITL4O0KDrQrn5II0mHCJpt3n0XaFm4jUcNG5OAF5rR+A6k1MEi5mlE1LhvlHouOqwIicQhqNLVHYplnLwP6BBbCp/qvNn+FVWzg1pj1zy9EG6rlO7UDRddW8yUCCJgJs14geiAfTAdPWVDCTIspTuoCz80K81ADlTbWDl1E2LOJWzYIHPms1e2C1FyRBM80PWs5B7oJRsbCVGB4jwnV5mjI+v8AdKGmML6O61DWHmsf4gswXkt+XVUs2LVov4M26Fbai8hviRuvKn1NDsFUkZRGEDTRlqVbRRZa1mUUGyFDSpsOyJCmEU2xEq00VFjkS5owpFM5b0J5pjagCJyl1EQd0YwZGd/opTFSsaPJkdP5KruAMCd1KgQRGpEtpM0x+LkjexPgEc7SJmURZ1NQQ9wxmfNj9VK0rsbzlKkMSsZss+cK+5shSaHvIA/mAEDV8QtbED55k+iR3vEbi8qaKbHvdtDR90fk0eqrTmoLtJ0XMeGUjX8OosqtD6RkTB6g9COSdM4eDyiAk/gDw1cWwqmtpGvRDQdWkt1SSdvxAYnZaC6rVBIGgDrOR7Lz2b13DCbhF3/Bch6cpurFw4aNQ2xurX8JE42OV6hBnW73BRFKsBgOLh3Rw9fwXUrX9C8npOT9LMP9ovGDbfDotJgs+IQOZLi0fKD81n/DfiKatPUYBcGu9HGP1+ib/a3YOfUo1g06QzQTynUSJ6brBgaQtfD6hDKlKLtBw9Oaxb8n1avTLXmVbSERI7oLgHiAX1vqIAq04bUA5mMPHYwfeUU6pDcmOkrWT+TEkur6vyF0qRg/RDVRAhBv4q5uGxnrkBXW9XWNR32PTHZM7J+AA1tXaZ2Q73kuUHXPMqyg8RPb3EBHZyA7ytp3Q9K7JiENeVi8rjZa3Az3QdtjlHQXdGR/N1GzuDsq31oZ3VNCrCm9k1olxF2/y91luICSnfEr0QOqQ3NSUqbH41QnubUE9CvK+q5eVbqi0mxex6Ns6oS1zJVlF5ahixkomgxyXA1B21yCEZTqCUxMrtUWNqFX0qiqDFxq5nRphTKiua4kIQKxtVBYx40Wv1j7pVZ4u6ckyFcyooXVgH5G6htoX9JNgNxxeD6qtvGDIAQl1ZumIW28DeCopm6rgAAaqYd9HEfkPfos/l8+HHg5y/r92XsPE7NI94e4AakPrktZvpbh7vf8I+votzaVGUGkU6TWNGw5k9Sdye5SFlTU4z12Rdd8jTElp+91/sF5Dl5cnKl73r7fB6OPChjqK/sZHitQDLhLjjOypvL6JLzkjS0CQZ69FTSZTY0Ehz9W3SR691K5psZqDi5r35/1HIlv/HKrx40E/Af04KWkLrfiBYCXiIjbIPqNwrLW6klxjJxEmfYqBZqdMNEAzO7uWMxnCrp2QpgOJcJJ8vZvP+dFYlijX7lvpEfloewgmQRkEahHQg7LDeIfBQJLqERvpB/+eh7LSXdwXgOZznUQIhAC6eKkYkwfYjB7FJ4v1MLuL/oRHj6bZ844Zxp/D7lrwDH3ajDjW2ctzseYPUL6Rc1mV2NrUjLHiWnn0IPQg4KzvjXgX9TS+IxkVWZx/mN5gjqEk8K8SfRZoLoEklp2k9uRXufTuUs2L9zynqfCayXHz/2aZz3ajIRZvNIAGOqFdxFrlWx4JWlF0Ykscl5Q6o1wRnMCVTeXJzyHL3Xre3xAIk91ziFq5rRPNO7aAQJw6lrfM4CvuqgknlOn90PYM0uUr0aW/NSvAfyU3dQaQOe/ZDVXYICkykXRKrrNAUDEKrjc+6Aqpvd08SllRmUuRYiBPC8r61JeSw7FdWmh3OhF1DhA1iq6ZdcTnxVdSuSNigip0ymJg0M3cZeFWOMvlDOcqnvUs5RS+Bo3xA4clc3xGObUjKiWqAqNRZ8da7fCYC86FYfUjbXiBGCV1kUbSnxFMqPiSpoDC86Rs0mQsEOKd1VU4s6UmeGGTU0mMi5Rdp0fTm+JWwBpA6kblPeFXVJ7ToqCdi3Z0dp7818Xp8aPNG23HO6zs3pOGa9ntLsedlSp7Pr76Za4HoRA7I424czUSXEmIJgt6nUvm/DPG9VsS7UNod07HdbLhviKhWDWl3wzz1foeazMvp+bFurX3RejzIZEt0w6nYB4MiBMCTkkdegVdyzZpdAInOeeE3daNYcOa4Eeog5BC5dcLLmNLvNJw4cgeXpzVTXyPXIVpt6+BKy7Y1rgQ45AJ5esdFVWtjqcfUTvA3Eq+oxzWubEEuGw6cvRDXPkOXZjU6Mguj6lVp4uruPyXIpN6JVCS2TBgwCB9F878dcB+BUFdhLWPPm05AceY7H8/Vbtpe4OxDZ1CORHOeq5xW0bc2z6ThLi2B1OJB7GYKbw+RLi5lK9XTKfKw94NHyalx/RsXvPV7oHyCb8L48X5OMxCzdvwas9xa1h8pIJOGgjeScJ7wrggouDqr2mM6W7T3JXuE2zzEkjTUK5d19VcziRp4+8ObZ+o6FL3XrSMFLLm4nZMVoQ1F6aNpbXrZDmxDh/B2UOIPCS8Mvf8PuCR/PmiH3M7p8Z6M946Zb8aMKusAVXQzJ7qbmKbJKr1mAlLmGcBNrqtGEG8RlQ9jIukLnNXlKu/K4ljBa6lhV1LHHVSBzuiKbj1WZJN+GbMWl5QjrUCFBoTy5s5GoD1S+pbdEyGStMCUL3EGFaMHZRe0clZWoqjZPUrF9aJNCm4YVtpQ1T2XHtgwpZNHrfh7n7K5/A6kYVdAuaZYYK0djfvI80SqWd5YbjtFnCsMvbPTMv/Rv2VdSk4bgr6TwHgAunOLyGsbEkDJc6YA6bHKIuvAP+h4PZwz8wqT9UhCXSXks/gov8rPlTgehXg9fQLvwJWAn4ZP8Axh35LPXvhlzfwkeohXMfOxy+RM+HOPgTU7ojYo1nG3BDVuGubyVX9K7orayxe7KrxyWmjWcB8e1aDh5pbOWuy0/svq/hvxbQ4hT003/4rM/CcYdHPR/qHcL89/0ruiKseJV6Dmvpuc1zCHNI5EKnyOLizq1p/cOM5wP0DdhziNQdyHSI7BLq1rHeJ3EYTinUNRjHkQXsY8joXNDv1Vd1aBoO++Ig/PsvJzn10b2HPSQua1tJknzaiAWDkCNj2ys54q4yLUNbsTIB56R0PuntXUffp16+qy/jbw++vTY/csmcyYdHTpH1R8RQWeLyvV/+B8mE3jfV7Zir3xI52GktHaP1EpW/iD+bifVO/wD8ywZLx6AOJ/JVf+CE7eg5r165mNr2mE+JNeaFlG/I5lH0a5dtKMpeHR6BFCi1ghoRrJKfhFXLCEPLv+A+ytyykNX4pP7K+2Goq2pR/wAJmdgB8kXw61AAzk8lcitmPKR0s04UYk/zZWOzJ6oOs8wQNk6wEDVhqcf4FRcuRrG4S+7eoGoAqMXl5z11KsaLKXdEGB1QgKnqKy7NrqMLety6oetb6D2Oy5RdBTIUPiNI57j1S5tjMaSYjr2/yKCrUI9E4a3cH0IQPFLcgdv5lMxzt0DkhWwekxw22VZJnKL4dVgRuExfwsOEhG+R0dSOWByjcREXIq34jpVN5ZFpQgcrMZRmtFaca0z6B4b8WGiCBBa8guHORzBW+sOL0qzNTHgnm3Zw9R07r4JRuSw4T3hvGyCCHEEbEGCFl8r07HmfZal9/v8AyOwcqeJ09o+42jdu85RtG0Y+A/S6cGWgn6rEeGvG7HQyudJ2Dx93/wBh+H129FvrSo0Z+vX0KwcuKeF1IuyzLIrixdeeBrOqYNIE9Wywz7YSDif2Ps/yauf9Lx+Th+y+h2jgTLV5rhrJ3BMfuphmkvDKv1pp6Pjl39lt6zHw9XQtMhMOC/ZRVL2vuGBjGkEt1AufHKBsPVfYHOgIZtQnVHLburE+RKtEfiZyXhAT6LQMjoPKVn+I3LWNM4aJJzy3z3Whq1WOERB59oWQ8bcOL7as2mZfoMe0Egeyyowi8ijJ+Szx2039zEcS+0BocQ2APQk+/KUvqeP5jaBy0n91mqnAKm8H1QT+HPnZeuhx+I1SihMsnJXls1XFfFdG5phj2tADg7yyCSARn5oFvFKLfugBZ51m7oom2d0VnHDHjj1h4KmRZJu5WP6viHoVfbXxfHVZltMzstB4UtXVK7QR5W+Z3oP7wnxorzg1Fs1NUxTa0780Zw1pMoO6aXPMdU4sHaWRHqrEHszZKkVXVOMBUsogCSiq2ShasiU6wEgavVx0SW5eTKOuHTzQLxlLkx0VQI4Lytc1eQDBWGwpNC4Nl0BZDZuouphMbWpkJY0I61cVDYVBN7Yl3nYPMNwOYH6pbctD6ZHy/ZPrV0EGfkoca4X5fjMHd7R/9D9UntUkP6domBbULCtFw3igFIuPI7LtXhjKrZGCeaSXNs+kSDt9CriePPp6ZVayYNrwPmvFbcAH1/sll7wchQsb0A7wntvcasGCEz6HT8gv67l/yKzIVaRG6g0wtdd8JDhLfkkV7w0t5Llk3UvILxKS7QdkLXizm7rZeHvtFqW+lsh7B/lu2A/2ndv5dlgxTKi9hCnJjhkXWStCkpR2j9LeGPHFrdjQ14ZUO1N8An/gdn+2ey0lEACCvybb8Rc3uF9B4H9rdw2kKTnh0fdc8angD8MnceslY2T0lqV4nr7M76n3PudO8ExzUX0fvOG2/wD2vnHhz7Uqb6jW3GkasfEGADy1jpPMLeV7z4eHZDuXqqefDLA6kPglJ+wqvK05EZ3AEfXokVd5M6j2H7FGXVQgmRA6FY/xr4j/AKakCDlxIHXG/wCYVOGF5ZqMfLNTGlig5MK4lw2k4HU2PQwQOvdZq54HTzDoHfKxd34lrPM6z75Qw8Q1Qt7H6XPH+sRL1K1XQ1V5wmk0w2pqHM6S0e0nKAqUaQ3P5JDW45Vf2VdGhUeczCvLBCK2yl+IzSHlVlGPLlaPw5w1zKLqhEfEiB/tHNA+FfDgq1Bq+40anHt09StffuH3WiGiAPTknY4RW0UeRnnL2MT0Ww5GMqSvC3nkiKdvA2yrMCnKil5DRnJSu5uURfvzHNLKzCUbkTGHyC17jKHD12tTMlVgKEwmqLtS8o6V5EQLVJoleLVOmxYzN9E2BFUSFW1q7KWNQyoVQB7pvZ3Y2OxEfNZ+lVV1O5hLkrQ6LDbnw0+lTdUonUwSdI3A9OYWbddtq4eB6/utfwzirmnGyUeIuACfjURAOXNHI9R2Q4pJS9/+k5YScfb/AIZK+4WWGR91Qs+IFpycLQWxxDhI/myU8W4IWy+nlv5LQxcin0kzPyYdXEcWPGGuwUbV+E9hDgD0cDlp/UdvksRQY47YUiXtyCVZl0npleKlH3I0I4GTsJ54ySULccHPMKiw8QvZE/Pmtz4f8XUXN0XDG1G8nEAvb27hUs+LLjXbH7v2+S1DPB6mv7Pn9Tg57qn/AMU5fVarOF1CPMWZEgSI+YKbcP8ADNkBra0VR1c7UPYDCpP1CcF7otfyh6wYZ/lZ828K+BalzUA0u0zDnfhaOZJ9OS+4W7sx+FogTv5RAQtte6AGsAaAIgCB3Xnu1HP02xtCx+VzJ5pVLx8DoYOlqiPFajjpkyT16TiSFnPEvA6d1TDXmC0yHGAO/sn9wPLk9InaDv7r5t468U6KpotJ8kA9zE/qi4UJZ8qUHVfI3Jkjiw7Vi3iHhy2aSGuJI5giClLuDU27uA9SEE6+qvyAo0bCvVMAOyvT9Oq/OzLWRy/QgvXbsODqP+0T9VreAcDbVYHuDmA7DEkdeyq4F4QpU4dUIceY5A9D2Wsc2IgxASqjJ/J08soqtf4StLdlKmWskTknmfVVsBM5kLvxs9Sd5U2Ob1hXYUZORPyVz1KrrXGkGD6dVa9jTsUJUcMnondvsJUPlgFSiZk885yqXgTzTFrJEqqpQUpDLEtxR90N8PKaV6aAqHOylaO8lRb1XlGq9cRWDTAqWUQ2mhqL4RtGosSR6GKsiGqQaSjSQN4QznNBxKC2OpIkKBEYV1OgecKh9c4/kKLamULsNNDJ1RoAg+vqmNjxMDEA+qQNyUbbUy4gBKlBfI6M3ehi/hLahloA7clCvwIwR9P3V1K90GB6SrqvE/Kc9D8kipfA5whLyZK74UKeNBHpkIV3Dg4YWmq30nOQmPCLykHZpsjrAn6pks04RurYDwRlpHza54T0QPwntOJ9l9luvD9vVdMAA/iadJ+SBuvs5piC150u6gEz7QpxesQjqemVMvB3o+UmvV6lbT7L+LVv6k0zJZUY4meTm5Dh35e60Fp4CoydTnHlIACe8M8PULYOcwSdtXOOYHRL5XquHJjljStsDHwXjmpNhwIMjtMBSBhp7cvVAOdJwSvPqeWDvt1K8+1ZsPHZddXUmGgwBzSO/wDCdG4qGs5vmMT0JAifonVtRGjIzzB/mERZOg+aIj2A7qY5pYr+npgSUetVdAtn4LthS1GkOvfsEi4zXY0hlNrWtbvpESfXmnvHfEONDNgM9T+wWNrVQXZ/6V7g48sn9TK3+yEKPWDcvL+PsE0riUzokER8khBgpnZ3AEA/3XocTMvkQ1aCq1seQXn2Z5ZRL7gEZ6IQ1xHP5q7pGVtgV05zTHzVAe47om4ztuqw09PdchjWi+2b3wr6+kb/ACQLq2nmqxdAiBMqzGZVlibdhVeiwjG5SG+bp5ymVRxjdJr3C6UwoQoBqVF5VuXFFh9TowpfGgqh5UHOMrNo1Uwg3BKlTqoQFWhyiiVILLpVjDn6YQ9IoikyShfgathlFhPuinVfhiB97n27KoEsE84QPx5KRXYsX1CfilW0q/fZAa5KtY5S4hxmXudldpVYdgqsHZdDZJ/nuo6aC70aTh18cZPutHbVxG+3yWMta+keyKo8UMqjm4sZ+R8Z9vJtrJzSYAg+v5cirLh7pjSIPSJWZtr+Yyjqj/KTnAWTLgtSuw3hXa7D6FhAzOeqrpcOA5jeZdn5JVT4qDiYRdF7nHeR+SL8Jk8uR3ut+4OqXTWHAn8kk4txUkZIA6DA/uvXziDBSe4nM5VnBxYRd/JPtgrXkFuLidsoP4hPoivh42UWD0C1opFObbZCnTwp0q0HKg93dRouGpPiVcm0N6NaSAP5KlVpbQqLVvmRVSRA9U/sU3AFfVImYMJddcU0DJ9gjrt4ys9xFwkk8sfJQ8lHfTRVX8QAO8wIHUGfmnvDYIncEcucr59e1Jctd4Suz8Ag/he4DPKAfzJVqOlbKst6Q7uQAEjuRJ2TZ1cc4Q73tMwETZCjQkq089F5X16YndeXWHQsblQIVlCpChUVQuLwRJVrSqgFIBccgmknXDmjBPKSk1NGNuIb64SZK9FnG62Svr4vJ/mEKzdcBlW0xhSo0Q25O2TGFEu5qfL5KnV8l1Et0FNqyrqD0vEj0RNvUyPVDQadjWscQoUGyuvqTldouwgkh0GF068EAe56I917qYQD1HvCVPfzXaFzme4lK6ByyOgUVjPdPeE3zt8xGQlN7bZ1ty09OR5yuWNUg7oZq0FB2zRXQ1NLpHX2Satv23R1lc5g5BxPqqryyIB6ckiOnQyQqrFcaUSLcuwAoVqGgZVqLRVmvkGduutYBmYVVUwuGvyT4lWQ24YZeJ6hGV6nmJ9UtsX6RKtFwTJPSPqusjpoCuqnmlIuNUXHzNE9QORR9zVOqVxv5o062A4p6Mi2zqPdhp9xELUcPaKTA3p9Sd124EeqEdcZT3k7CViUWHVbhCPuz1Kq+NKGe5QmTKBa64JXEPqXkVgdD//Z"/>
          <p:cNvSpPr>
            <a:spLocks noChangeAspect="1" noChangeArrowheads="1"/>
          </p:cNvSpPr>
          <p:nvPr/>
        </p:nvSpPr>
        <p:spPr bwMode="auto">
          <a:xfrm>
            <a:off x="1660202" y="-871539"/>
            <a:ext cx="2495551"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3" name="TextBox 2"/>
          <p:cNvSpPr txBox="1"/>
          <p:nvPr/>
        </p:nvSpPr>
        <p:spPr>
          <a:xfrm>
            <a:off x="2346633" y="3290531"/>
            <a:ext cx="8358436" cy="400110"/>
          </a:xfrm>
          <a:prstGeom prst="rect">
            <a:avLst/>
          </a:prstGeom>
          <a:noFill/>
        </p:spPr>
        <p:txBody>
          <a:bodyPr wrap="square" rtlCol="0">
            <a:spAutoFit/>
          </a:bodyPr>
          <a:lstStyle/>
          <a:p>
            <a:pPr marL="0" marR="0" lvl="0" indent="0" algn="ctr" defTabSz="914377"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a:t>
            </a:r>
            <a:endParaRPr kumimoji="0" lang="hr-HR" sz="2000" b="1" i="0" u="none" strike="noStrike" kern="1200" cap="none" spc="0" normalizeH="0" baseline="0" noProof="0" dirty="0">
              <a:ln>
                <a:noFill/>
              </a:ln>
              <a:solidFill>
                <a:srgbClr val="FFFFFF"/>
              </a:solidFill>
              <a:effectLst/>
              <a:uLnTx/>
              <a:uFillTx/>
              <a:latin typeface="Arial"/>
              <a:ea typeface="+mn-ea"/>
              <a:cs typeface="Arial" charset="0"/>
            </a:endParaRPr>
          </a:p>
        </p:txBody>
      </p:sp>
      <p:sp>
        <p:nvSpPr>
          <p:cNvPr id="6" name="AutoShape 2" descr="http://220lily.files.wordpress.com/2013/07/il_570xn-374072027_48r9.jpg"/>
          <p:cNvSpPr>
            <a:spLocks noChangeAspect="1" noChangeArrowheads="1"/>
          </p:cNvSpPr>
          <p:nvPr/>
        </p:nvSpPr>
        <p:spPr bwMode="auto">
          <a:xfrm>
            <a:off x="1679575" y="-14446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pic>
        <p:nvPicPr>
          <p:cNvPr id="33794" name="Picture 2" descr="https://www.lds.org/bc/content/bible-videos/videos/jesus-heals-a-man-born-blind/images/80_jesus-heals-a-man-born-blind_1800x1200_72dpi_2.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643800" y="-33909000"/>
            <a:ext cx="17145000" cy="11430000"/>
          </a:xfrm>
          <a:prstGeom prst="rect">
            <a:avLst/>
          </a:prstGeom>
          <a:noFill/>
        </p:spPr>
      </p:pic>
      <p:sp>
        <p:nvSpPr>
          <p:cNvPr id="33800" name="AutoShape 8" descr="https://benchprep.com/blog/wp-content/uploads/2012/03/Nursing-School-Program-Caring-for-Sick.jpg"/>
          <p:cNvSpPr>
            <a:spLocks noChangeAspect="1" noChangeArrowheads="1"/>
          </p:cNvSpPr>
          <p:nvPr/>
        </p:nvSpPr>
        <p:spPr bwMode="auto">
          <a:xfrm>
            <a:off x="1679575" y="-144462"/>
            <a:ext cx="304800" cy="304801"/>
          </a:xfrm>
          <a:prstGeom prst="rect">
            <a:avLst/>
          </a:prstGeom>
          <a:noFill/>
        </p:spPr>
        <p:txBody>
          <a:bodyPr vert="horz" wrap="square" lIns="91440" tIns="45720" rIns="91440" bIns="45720" numCol="1" anchor="t" anchorCtr="0" compatLnSpc="1">
            <a:prstTxWarp prst="textNoShape">
              <a:avLst/>
            </a:prstTxWarp>
          </a:bodyPr>
          <a:lstStyle/>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pic>
        <p:nvPicPr>
          <p:cNvPr id="2" name="Picture 2"/>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6525850" y="1384411"/>
            <a:ext cx="4068695" cy="20899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descr="http://karnscoc.org/wp-content/uploads/2012/01/bible_5983c.jp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1679575" y="1384412"/>
            <a:ext cx="4584527" cy="2089953"/>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EAB9A1FF-A7C9-4E08-A91F-92122489F6E7}"/>
              </a:ext>
            </a:extLst>
          </p:cNvPr>
          <p:cNvSpPr txBox="1"/>
          <p:nvPr/>
        </p:nvSpPr>
        <p:spPr>
          <a:xfrm>
            <a:off x="119554" y="3474364"/>
            <a:ext cx="11806976" cy="3416320"/>
          </a:xfrm>
          <a:prstGeom prst="rect">
            <a:avLst/>
          </a:prstGeom>
          <a:noFill/>
        </p:spPr>
        <p:txBody>
          <a:bodyPr wrap="square" rtlCol="0">
            <a:spAutoFit/>
          </a:bodyPr>
          <a:lstStyle/>
          <a:p>
            <a:pPr lvl="0" algn="ctr" defTabSz="914377" fontAlgn="base">
              <a:spcBef>
                <a:spcPct val="0"/>
              </a:spcBef>
              <a:spcAft>
                <a:spcPct val="0"/>
              </a:spcAft>
              <a:defRPr/>
            </a:pPr>
            <a:r>
              <a:rPr lang="en-US" sz="2400" b="1" dirty="0" err="1">
                <a:solidFill>
                  <a:srgbClr val="FFFFFF"/>
                </a:solidFill>
                <a:cs typeface="Arial" charset="0"/>
              </a:rPr>
              <a:t>Kršćani</a:t>
            </a:r>
            <a:r>
              <a:rPr lang="en-US" sz="2400" b="1" dirty="0">
                <a:solidFill>
                  <a:srgbClr val="FFFFFF"/>
                </a:solidFill>
                <a:cs typeface="Arial" charset="0"/>
              </a:rPr>
              <a:t> </a:t>
            </a:r>
            <a:r>
              <a:rPr lang="en-US" sz="2400" b="1" dirty="0" err="1">
                <a:solidFill>
                  <a:srgbClr val="FFFFFF"/>
                </a:solidFill>
                <a:cs typeface="Arial" charset="0"/>
              </a:rPr>
              <a:t>su</a:t>
            </a:r>
            <a:r>
              <a:rPr lang="en-US" sz="2400" b="1" dirty="0">
                <a:solidFill>
                  <a:srgbClr val="FFFFFF"/>
                </a:solidFill>
                <a:cs typeface="Arial" charset="0"/>
              </a:rPr>
              <a:t> </a:t>
            </a:r>
            <a:r>
              <a:rPr lang="en-US" sz="2400" b="1" dirty="0" err="1">
                <a:solidFill>
                  <a:srgbClr val="FFFFFF"/>
                </a:solidFill>
                <a:cs typeface="Arial" charset="0"/>
              </a:rPr>
              <a:t>pozvani</a:t>
            </a:r>
            <a:r>
              <a:rPr lang="en-US" sz="2400" b="1" dirty="0">
                <a:solidFill>
                  <a:srgbClr val="FFFFFF"/>
                </a:solidFill>
                <a:cs typeface="Arial" charset="0"/>
              </a:rPr>
              <a:t> </a:t>
            </a:r>
            <a:r>
              <a:rPr lang="en-US" sz="2400" b="1" dirty="0" err="1">
                <a:solidFill>
                  <a:srgbClr val="FFFFFF"/>
                </a:solidFill>
                <a:cs typeface="Arial" charset="0"/>
              </a:rPr>
              <a:t>biti</a:t>
            </a:r>
            <a:r>
              <a:rPr lang="en-US" sz="2400" b="1" dirty="0">
                <a:solidFill>
                  <a:srgbClr val="FFFFFF"/>
                </a:solidFill>
                <a:cs typeface="Arial" charset="0"/>
              </a:rPr>
              <a:t> </a:t>
            </a:r>
            <a:r>
              <a:rPr lang="en-US" sz="2400" b="1" dirty="0" err="1">
                <a:solidFill>
                  <a:srgbClr val="FFFFFF"/>
                </a:solidFill>
                <a:cs typeface="Arial" charset="0"/>
              </a:rPr>
              <a:t>svjetla</a:t>
            </a:r>
            <a:r>
              <a:rPr lang="en-US" sz="2400" b="1" dirty="0">
                <a:solidFill>
                  <a:srgbClr val="FFFFFF"/>
                </a:solidFill>
                <a:cs typeface="Arial" charset="0"/>
              </a:rPr>
              <a:t> u </a:t>
            </a:r>
            <a:r>
              <a:rPr lang="en-US" sz="2400" b="1" dirty="0" err="1">
                <a:solidFill>
                  <a:srgbClr val="FFFFFF"/>
                </a:solidFill>
                <a:cs typeface="Arial" charset="0"/>
              </a:rPr>
              <a:t>mračnom</a:t>
            </a:r>
            <a:r>
              <a:rPr lang="en-US" sz="2400" b="1" dirty="0">
                <a:solidFill>
                  <a:srgbClr val="FFFFFF"/>
                </a:solidFill>
                <a:cs typeface="Arial" charset="0"/>
              </a:rPr>
              <a:t> </a:t>
            </a:r>
            <a:r>
              <a:rPr lang="en-US" sz="2400" b="1" dirty="0" err="1">
                <a:solidFill>
                  <a:srgbClr val="FFFFFF"/>
                </a:solidFill>
                <a:cs typeface="Arial" charset="0"/>
              </a:rPr>
              <a:t>svijetu</a:t>
            </a:r>
            <a:r>
              <a:rPr lang="en-US" sz="2400" b="1" dirty="0">
                <a:solidFill>
                  <a:srgbClr val="FFFFFF"/>
                </a:solidFill>
                <a:cs typeface="Arial" charset="0"/>
              </a:rPr>
              <a:t>. Isus je </a:t>
            </a:r>
            <a:r>
              <a:rPr lang="en-US" sz="2400" b="1" dirty="0" err="1">
                <a:solidFill>
                  <a:srgbClr val="FFFFFF"/>
                </a:solidFill>
                <a:cs typeface="Arial" charset="0"/>
              </a:rPr>
              <a:t>rekao</a:t>
            </a:r>
            <a:r>
              <a:rPr lang="en-US" sz="2400" b="1" dirty="0">
                <a:solidFill>
                  <a:srgbClr val="FFFFFF"/>
                </a:solidFill>
                <a:cs typeface="Arial" charset="0"/>
              </a:rPr>
              <a:t>: „’</a:t>
            </a:r>
            <a:r>
              <a:rPr lang="hr-HR" sz="2400" b="1" dirty="0">
                <a:solidFill>
                  <a:srgbClr val="FFFFFF"/>
                </a:solidFill>
                <a:cs typeface="Arial" charset="0"/>
              </a:rPr>
              <a:t>V</a:t>
            </a:r>
            <a:r>
              <a:rPr lang="en-US" sz="2400" b="1" dirty="0" err="1">
                <a:solidFill>
                  <a:srgbClr val="FFFFFF"/>
                </a:solidFill>
                <a:cs typeface="Arial" charset="0"/>
              </a:rPr>
              <a:t>i</a:t>
            </a:r>
            <a:r>
              <a:rPr lang="en-US" sz="2400" b="1" dirty="0">
                <a:solidFill>
                  <a:srgbClr val="FFFFFF"/>
                </a:solidFill>
                <a:cs typeface="Arial" charset="0"/>
              </a:rPr>
              <a:t> s</a:t>
            </a:r>
            <a:r>
              <a:rPr lang="hr-HR" sz="2400" b="1" dirty="0">
                <a:solidFill>
                  <a:srgbClr val="FFFFFF"/>
                </a:solidFill>
                <a:cs typeface="Arial" charset="0"/>
              </a:rPr>
              <a:t>te</a:t>
            </a:r>
            <a:r>
              <a:rPr lang="en-US" sz="2400" b="1" dirty="0">
                <a:solidFill>
                  <a:srgbClr val="FFFFFF"/>
                </a:solidFill>
                <a:cs typeface="Arial" charset="0"/>
              </a:rPr>
              <a:t> </a:t>
            </a:r>
            <a:r>
              <a:rPr lang="en-US" sz="2400" b="1" dirty="0" err="1">
                <a:solidFill>
                  <a:srgbClr val="FFFFFF"/>
                </a:solidFill>
                <a:cs typeface="Arial" charset="0"/>
              </a:rPr>
              <a:t>svjetlo</a:t>
            </a:r>
            <a:r>
              <a:rPr lang="en-US" sz="2400" b="1" dirty="0">
                <a:solidFill>
                  <a:srgbClr val="FFFFFF"/>
                </a:solidFill>
                <a:cs typeface="Arial" charset="0"/>
              </a:rPr>
              <a:t> </a:t>
            </a:r>
            <a:r>
              <a:rPr lang="en-US" sz="2400" b="1" dirty="0" err="1">
                <a:solidFill>
                  <a:srgbClr val="FFFFFF"/>
                </a:solidFill>
                <a:cs typeface="Arial" charset="0"/>
              </a:rPr>
              <a:t>svijeta</a:t>
            </a:r>
            <a:r>
              <a:rPr lang="en-US" sz="2400" b="1" dirty="0">
                <a:solidFill>
                  <a:srgbClr val="FFFFFF"/>
                </a:solidFill>
                <a:cs typeface="Arial" charset="0"/>
              </a:rPr>
              <a:t>'" (M</a:t>
            </a:r>
            <a:r>
              <a:rPr lang="hr-HR" sz="2400" b="1" dirty="0">
                <a:solidFill>
                  <a:srgbClr val="FFFFFF"/>
                </a:solidFill>
                <a:cs typeface="Arial" charset="0"/>
              </a:rPr>
              <a:t>a</a:t>
            </a:r>
            <a:r>
              <a:rPr lang="en-US" sz="2400" b="1" dirty="0">
                <a:solidFill>
                  <a:srgbClr val="FFFFFF"/>
                </a:solidFill>
                <a:cs typeface="Arial" charset="0"/>
              </a:rPr>
              <a:t>t</a:t>
            </a:r>
            <a:r>
              <a:rPr lang="hr-HR" sz="2400" b="1" dirty="0">
                <a:solidFill>
                  <a:srgbClr val="FFFFFF"/>
                </a:solidFill>
                <a:cs typeface="Arial" charset="0"/>
              </a:rPr>
              <a:t>ej</a:t>
            </a:r>
            <a:r>
              <a:rPr lang="en-US" sz="2400" b="1" dirty="0">
                <a:solidFill>
                  <a:srgbClr val="FFFFFF"/>
                </a:solidFill>
                <a:cs typeface="Arial" charset="0"/>
              </a:rPr>
              <a:t> 5</a:t>
            </a:r>
            <a:r>
              <a:rPr lang="hr-HR" sz="2400" b="1" dirty="0">
                <a:solidFill>
                  <a:srgbClr val="FFFFFF"/>
                </a:solidFill>
                <a:cs typeface="Arial" charset="0"/>
              </a:rPr>
              <a:t>,</a:t>
            </a:r>
            <a:r>
              <a:rPr lang="en-US" sz="2400" b="1" dirty="0">
                <a:solidFill>
                  <a:srgbClr val="FFFFFF"/>
                </a:solidFill>
                <a:cs typeface="Arial" charset="0"/>
              </a:rPr>
              <a:t>14). </a:t>
            </a:r>
            <a:r>
              <a:rPr lang="en-US" sz="2400" b="1" dirty="0" err="1">
                <a:solidFill>
                  <a:srgbClr val="FFFFFF"/>
                </a:solidFill>
                <a:cs typeface="Arial" charset="0"/>
              </a:rPr>
              <a:t>Slično</a:t>
            </a:r>
            <a:r>
              <a:rPr lang="en-US" sz="2400" b="1" dirty="0">
                <a:solidFill>
                  <a:srgbClr val="FFFFFF"/>
                </a:solidFill>
                <a:cs typeface="Arial" charset="0"/>
              </a:rPr>
              <a:t> tome, Pavao je </a:t>
            </a:r>
            <a:r>
              <a:rPr lang="en-US" sz="2400" b="1" dirty="0" err="1">
                <a:solidFill>
                  <a:srgbClr val="FFFFFF"/>
                </a:solidFill>
                <a:cs typeface="Arial" charset="0"/>
              </a:rPr>
              <a:t>također</a:t>
            </a:r>
            <a:r>
              <a:rPr lang="en-US" sz="2400" b="1" dirty="0">
                <a:solidFill>
                  <a:srgbClr val="FFFFFF"/>
                </a:solidFill>
                <a:cs typeface="Arial" charset="0"/>
              </a:rPr>
              <a:t> </a:t>
            </a:r>
            <a:r>
              <a:rPr lang="en-US" sz="2400" b="1" dirty="0" err="1">
                <a:solidFill>
                  <a:srgbClr val="FFFFFF"/>
                </a:solidFill>
                <a:cs typeface="Arial" charset="0"/>
              </a:rPr>
              <a:t>otkrio</a:t>
            </a:r>
            <a:r>
              <a:rPr lang="en-US" sz="2400" b="1" dirty="0">
                <a:solidFill>
                  <a:srgbClr val="FFFFFF"/>
                </a:solidFill>
                <a:cs typeface="Arial" charset="0"/>
              </a:rPr>
              <a:t> </a:t>
            </a:r>
            <a:r>
              <a:rPr lang="en-US" sz="2400" b="1" dirty="0" err="1">
                <a:solidFill>
                  <a:srgbClr val="FFFFFF"/>
                </a:solidFill>
                <a:cs typeface="Arial" charset="0"/>
              </a:rPr>
              <a:t>svoju</a:t>
            </a:r>
            <a:r>
              <a:rPr lang="en-US" sz="2400" b="1" dirty="0">
                <a:solidFill>
                  <a:srgbClr val="FFFFFF"/>
                </a:solidFill>
                <a:cs typeface="Arial" charset="0"/>
              </a:rPr>
              <a:t> </a:t>
            </a:r>
            <a:r>
              <a:rPr lang="en-US" sz="2400" b="1" dirty="0" err="1">
                <a:solidFill>
                  <a:srgbClr val="FFFFFF"/>
                </a:solidFill>
                <a:cs typeface="Arial" charset="0"/>
              </a:rPr>
              <a:t>želju</a:t>
            </a:r>
            <a:r>
              <a:rPr lang="en-US" sz="2400" b="1" dirty="0">
                <a:solidFill>
                  <a:srgbClr val="FFFFFF"/>
                </a:solidFill>
                <a:cs typeface="Arial" charset="0"/>
              </a:rPr>
              <a:t> da </a:t>
            </a:r>
            <a:r>
              <a:rPr lang="en-US" sz="2400" b="1" dirty="0" err="1">
                <a:solidFill>
                  <a:srgbClr val="FFFFFF"/>
                </a:solidFill>
                <a:cs typeface="Arial" charset="0"/>
              </a:rPr>
              <a:t>kršćani</a:t>
            </a:r>
            <a:r>
              <a:rPr lang="en-US" sz="2400" b="1" dirty="0">
                <a:solidFill>
                  <a:srgbClr val="FFFFFF"/>
                </a:solidFill>
                <a:cs typeface="Arial" charset="0"/>
              </a:rPr>
              <a:t> </a:t>
            </a:r>
            <a:r>
              <a:rPr lang="en-US" sz="2400" b="1" dirty="0" err="1">
                <a:solidFill>
                  <a:srgbClr val="FFFFFF"/>
                </a:solidFill>
                <a:cs typeface="Arial" charset="0"/>
              </a:rPr>
              <a:t>sjaje</a:t>
            </a:r>
            <a:r>
              <a:rPr lang="en-US" sz="2400" b="1" dirty="0">
                <a:solidFill>
                  <a:srgbClr val="FFFFFF"/>
                </a:solidFill>
                <a:cs typeface="Arial" charset="0"/>
              </a:rPr>
              <a:t> </a:t>
            </a:r>
            <a:r>
              <a:rPr lang="en-US" sz="2400" b="1" dirty="0" err="1">
                <a:solidFill>
                  <a:srgbClr val="FFFFFF"/>
                </a:solidFill>
                <a:cs typeface="Arial" charset="0"/>
              </a:rPr>
              <a:t>kao</a:t>
            </a:r>
            <a:r>
              <a:rPr lang="en-US" sz="2400" b="1" dirty="0">
                <a:solidFill>
                  <a:srgbClr val="FFFFFF"/>
                </a:solidFill>
                <a:cs typeface="Arial" charset="0"/>
              </a:rPr>
              <a:t> </a:t>
            </a:r>
            <a:r>
              <a:rPr lang="en-US" sz="2400" b="1" dirty="0" err="1">
                <a:solidFill>
                  <a:srgbClr val="FFFFFF"/>
                </a:solidFill>
                <a:cs typeface="Arial" charset="0"/>
              </a:rPr>
              <a:t>nositelji</a:t>
            </a:r>
            <a:r>
              <a:rPr lang="en-US" sz="2400" b="1" dirty="0">
                <a:solidFill>
                  <a:srgbClr val="FFFFFF"/>
                </a:solidFill>
                <a:cs typeface="Arial" charset="0"/>
              </a:rPr>
              <a:t> </a:t>
            </a:r>
            <a:r>
              <a:rPr lang="en-US" sz="2400" b="1" dirty="0" err="1">
                <a:solidFill>
                  <a:srgbClr val="FFFFFF"/>
                </a:solidFill>
                <a:cs typeface="Arial" charset="0"/>
              </a:rPr>
              <a:t>svjetla</a:t>
            </a:r>
            <a:r>
              <a:rPr lang="en-US" sz="2400" b="1" dirty="0">
                <a:solidFill>
                  <a:srgbClr val="FFFFFF"/>
                </a:solidFill>
                <a:cs typeface="Arial" charset="0"/>
              </a:rPr>
              <a:t> u </a:t>
            </a:r>
            <a:r>
              <a:rPr lang="en-US" sz="2400" b="1" dirty="0" err="1">
                <a:solidFill>
                  <a:srgbClr val="FFFFFF"/>
                </a:solidFill>
                <a:cs typeface="Arial" charset="0"/>
              </a:rPr>
              <a:t>svijetu</a:t>
            </a:r>
            <a:r>
              <a:rPr lang="en-US" sz="2400" b="1" dirty="0">
                <a:solidFill>
                  <a:srgbClr val="FFFFFF"/>
                </a:solidFill>
                <a:cs typeface="Arial" charset="0"/>
              </a:rPr>
              <a:t> </a:t>
            </a:r>
            <a:r>
              <a:rPr lang="en-US" sz="2400" b="1" dirty="0" err="1">
                <a:solidFill>
                  <a:srgbClr val="FFFFFF"/>
                </a:solidFill>
                <a:cs typeface="Arial" charset="0"/>
              </a:rPr>
              <a:t>obavijenom</a:t>
            </a:r>
            <a:r>
              <a:rPr lang="en-US" sz="2400" b="1" dirty="0">
                <a:solidFill>
                  <a:srgbClr val="FFFFFF"/>
                </a:solidFill>
                <a:cs typeface="Arial" charset="0"/>
              </a:rPr>
              <a:t> </a:t>
            </a:r>
            <a:r>
              <a:rPr lang="en-US" sz="2400" b="1" dirty="0" err="1">
                <a:solidFill>
                  <a:srgbClr val="FFFFFF"/>
                </a:solidFill>
                <a:cs typeface="Arial" charset="0"/>
              </a:rPr>
              <a:t>tamom</a:t>
            </a:r>
            <a:r>
              <a:rPr lang="en-US" sz="2400" b="1" dirty="0">
                <a:solidFill>
                  <a:srgbClr val="FFFFFF"/>
                </a:solidFill>
                <a:cs typeface="Arial" charset="0"/>
              </a:rPr>
              <a:t>. </a:t>
            </a:r>
            <a:r>
              <a:rPr lang="en-US" sz="2400" b="1" dirty="0" err="1">
                <a:solidFill>
                  <a:srgbClr val="FFFFFF"/>
                </a:solidFill>
                <a:cs typeface="Arial" charset="0"/>
              </a:rPr>
              <a:t>Njegove</a:t>
            </a:r>
            <a:r>
              <a:rPr lang="en-US" sz="2400" b="1" dirty="0">
                <a:solidFill>
                  <a:srgbClr val="FFFFFF"/>
                </a:solidFill>
                <a:cs typeface="Arial" charset="0"/>
              </a:rPr>
              <a:t> </a:t>
            </a:r>
            <a:r>
              <a:rPr lang="en-US" sz="2400" b="1" dirty="0" err="1">
                <a:solidFill>
                  <a:srgbClr val="FFFFFF"/>
                </a:solidFill>
                <a:cs typeface="Arial" charset="0"/>
              </a:rPr>
              <a:t>riječi</a:t>
            </a:r>
            <a:r>
              <a:rPr lang="en-US" sz="2400" b="1" dirty="0">
                <a:solidFill>
                  <a:srgbClr val="FFFFFF"/>
                </a:solidFill>
                <a:cs typeface="Arial" charset="0"/>
              </a:rPr>
              <a:t> </a:t>
            </a:r>
            <a:r>
              <a:rPr lang="en-US" sz="2400" b="1" dirty="0" err="1">
                <a:solidFill>
                  <a:srgbClr val="FFFFFF"/>
                </a:solidFill>
                <a:cs typeface="Arial" charset="0"/>
              </a:rPr>
              <a:t>Filipljanima</a:t>
            </a:r>
            <a:r>
              <a:rPr lang="en-US" sz="2400" b="1" dirty="0">
                <a:solidFill>
                  <a:srgbClr val="FFFFFF"/>
                </a:solidFill>
                <a:cs typeface="Arial" charset="0"/>
              </a:rPr>
              <a:t>, "</a:t>
            </a:r>
            <a:r>
              <a:rPr lang="en-US" sz="2400" b="1" dirty="0" err="1">
                <a:solidFill>
                  <a:srgbClr val="FFFFFF"/>
                </a:solidFill>
                <a:cs typeface="Arial" charset="0"/>
              </a:rPr>
              <a:t>Sjajite</a:t>
            </a:r>
            <a:r>
              <a:rPr lang="en-US" sz="2400" b="1" dirty="0">
                <a:solidFill>
                  <a:srgbClr val="FFFFFF"/>
                </a:solidFill>
                <a:cs typeface="Arial" charset="0"/>
              </a:rPr>
              <a:t> </a:t>
            </a:r>
            <a:r>
              <a:rPr lang="en-US" sz="2400" b="1" dirty="0" err="1">
                <a:solidFill>
                  <a:srgbClr val="FFFFFF"/>
                </a:solidFill>
                <a:cs typeface="Arial" charset="0"/>
              </a:rPr>
              <a:t>kao</a:t>
            </a:r>
            <a:r>
              <a:rPr lang="en-US" sz="2400" b="1" dirty="0">
                <a:solidFill>
                  <a:srgbClr val="FFFFFF"/>
                </a:solidFill>
                <a:cs typeface="Arial" charset="0"/>
              </a:rPr>
              <a:t> </a:t>
            </a:r>
            <a:r>
              <a:rPr lang="en-US" sz="2400" b="1" dirty="0" err="1">
                <a:solidFill>
                  <a:srgbClr val="FFFFFF"/>
                </a:solidFill>
                <a:cs typeface="Arial" charset="0"/>
              </a:rPr>
              <a:t>svjetla</a:t>
            </a:r>
            <a:r>
              <a:rPr lang="en-US" sz="2400" b="1" dirty="0">
                <a:solidFill>
                  <a:srgbClr val="FFFFFF"/>
                </a:solidFill>
                <a:cs typeface="Arial" charset="0"/>
              </a:rPr>
              <a:t> </a:t>
            </a:r>
            <a:r>
              <a:rPr lang="en-US" sz="2400" b="1" dirty="0" err="1">
                <a:solidFill>
                  <a:srgbClr val="FFFFFF"/>
                </a:solidFill>
                <a:cs typeface="Arial" charset="0"/>
              </a:rPr>
              <a:t>na</a:t>
            </a:r>
            <a:r>
              <a:rPr lang="en-US" sz="2400" b="1" dirty="0">
                <a:solidFill>
                  <a:srgbClr val="FFFFFF"/>
                </a:solidFill>
                <a:cs typeface="Arial" charset="0"/>
              </a:rPr>
              <a:t> </a:t>
            </a:r>
            <a:r>
              <a:rPr lang="en-US" sz="2400" b="1" dirty="0" err="1">
                <a:solidFill>
                  <a:srgbClr val="FFFFFF"/>
                </a:solidFill>
                <a:cs typeface="Arial" charset="0"/>
              </a:rPr>
              <a:t>svijetu</a:t>
            </a:r>
            <a:r>
              <a:rPr lang="en-US" sz="2400" b="1" dirty="0">
                <a:solidFill>
                  <a:srgbClr val="FFFFFF"/>
                </a:solidFill>
                <a:cs typeface="Arial" charset="0"/>
              </a:rPr>
              <a:t>" (Fil</a:t>
            </a:r>
            <a:r>
              <a:rPr lang="hr-HR" sz="2400" b="1" dirty="0">
                <a:solidFill>
                  <a:srgbClr val="FFFFFF"/>
                </a:solidFill>
                <a:cs typeface="Arial" charset="0"/>
              </a:rPr>
              <a:t>ip. </a:t>
            </a:r>
            <a:r>
              <a:rPr lang="en-US" sz="2400" b="1" dirty="0">
                <a:solidFill>
                  <a:srgbClr val="FFFFFF"/>
                </a:solidFill>
                <a:cs typeface="Arial" charset="0"/>
              </a:rPr>
              <a:t>2</a:t>
            </a:r>
            <a:r>
              <a:rPr lang="hr-HR" sz="2400" b="1" dirty="0">
                <a:solidFill>
                  <a:srgbClr val="FFFFFF"/>
                </a:solidFill>
                <a:cs typeface="Arial" charset="0"/>
              </a:rPr>
              <a:t>,</a:t>
            </a:r>
            <a:r>
              <a:rPr lang="en-US" sz="2400" b="1" dirty="0">
                <a:solidFill>
                  <a:srgbClr val="FFFFFF"/>
                </a:solidFill>
                <a:cs typeface="Arial" charset="0"/>
              </a:rPr>
              <a:t>15), </a:t>
            </a:r>
            <a:r>
              <a:rPr lang="en-US" sz="2400" b="1" dirty="0" err="1">
                <a:solidFill>
                  <a:srgbClr val="FFFFFF"/>
                </a:solidFill>
                <a:cs typeface="Arial" charset="0"/>
              </a:rPr>
              <a:t>vrlo</a:t>
            </a:r>
            <a:r>
              <a:rPr lang="en-US" sz="2400" b="1" dirty="0">
                <a:solidFill>
                  <a:srgbClr val="FFFFFF"/>
                </a:solidFill>
                <a:cs typeface="Arial" charset="0"/>
              </a:rPr>
              <a:t> </a:t>
            </a:r>
            <a:r>
              <a:rPr lang="en-US" sz="2400" b="1" dirty="0" err="1">
                <a:solidFill>
                  <a:srgbClr val="FFFFFF"/>
                </a:solidFill>
                <a:cs typeface="Arial" charset="0"/>
              </a:rPr>
              <a:t>su</a:t>
            </a:r>
            <a:r>
              <a:rPr lang="en-US" sz="2400" b="1" dirty="0">
                <a:solidFill>
                  <a:srgbClr val="FFFFFF"/>
                </a:solidFill>
                <a:cs typeface="Arial" charset="0"/>
              </a:rPr>
              <a:t> </a:t>
            </a:r>
            <a:r>
              <a:rPr lang="en-US" sz="2400" b="1" dirty="0" err="1">
                <a:solidFill>
                  <a:srgbClr val="FFFFFF"/>
                </a:solidFill>
                <a:cs typeface="Arial" charset="0"/>
              </a:rPr>
              <a:t>slične</a:t>
            </a:r>
            <a:r>
              <a:rPr lang="en-US" sz="2400" b="1" dirty="0">
                <a:solidFill>
                  <a:srgbClr val="FFFFFF"/>
                </a:solidFill>
                <a:cs typeface="Arial" charset="0"/>
              </a:rPr>
              <a:t> </a:t>
            </a:r>
            <a:r>
              <a:rPr lang="en-US" sz="2400" b="1" dirty="0" err="1">
                <a:solidFill>
                  <a:srgbClr val="FFFFFF"/>
                </a:solidFill>
                <a:cs typeface="Arial" charset="0"/>
              </a:rPr>
              <a:t>poruci</a:t>
            </a:r>
            <a:r>
              <a:rPr lang="en-US" sz="2400" b="1" dirty="0">
                <a:solidFill>
                  <a:srgbClr val="FFFFFF"/>
                </a:solidFill>
                <a:cs typeface="Arial" charset="0"/>
              </a:rPr>
              <a:t> </a:t>
            </a:r>
            <a:r>
              <a:rPr lang="en-US" sz="2400" b="1" dirty="0" err="1">
                <a:solidFill>
                  <a:srgbClr val="FFFFFF"/>
                </a:solidFill>
                <a:cs typeface="Arial" charset="0"/>
              </a:rPr>
              <a:t>poslanoj</a:t>
            </a:r>
            <a:r>
              <a:rPr lang="en-US" sz="2400" b="1" dirty="0">
                <a:solidFill>
                  <a:srgbClr val="FFFFFF"/>
                </a:solidFill>
                <a:cs typeface="Arial" charset="0"/>
              </a:rPr>
              <a:t> </a:t>
            </a:r>
            <a:r>
              <a:rPr lang="en-US" sz="2400" b="1" dirty="0" err="1">
                <a:solidFill>
                  <a:srgbClr val="FFFFFF"/>
                </a:solidFill>
                <a:cs typeface="Arial" charset="0"/>
              </a:rPr>
              <a:t>Efežanima</a:t>
            </a:r>
            <a:r>
              <a:rPr lang="en-US" sz="2400" b="1" dirty="0">
                <a:solidFill>
                  <a:srgbClr val="FFFFFF"/>
                </a:solidFill>
                <a:cs typeface="Arial" charset="0"/>
              </a:rPr>
              <a:t>: </a:t>
            </a:r>
            <a:r>
              <a:rPr lang="hr-HR" sz="2400" b="1" dirty="0">
                <a:solidFill>
                  <a:srgbClr val="FFFFFF"/>
                </a:solidFill>
                <a:cs typeface="Arial" charset="0"/>
              </a:rPr>
              <a:t>”Da,</a:t>
            </a:r>
            <a:r>
              <a:rPr lang="en-US" sz="2400" b="1" dirty="0">
                <a:solidFill>
                  <a:srgbClr val="FFFFFF"/>
                </a:solidFill>
                <a:cs typeface="Arial" charset="0"/>
              </a:rPr>
              <a:t> </a:t>
            </a:r>
            <a:r>
              <a:rPr lang="hr-HR" sz="2400" b="1" dirty="0">
                <a:solidFill>
                  <a:srgbClr val="FFFFFF"/>
                </a:solidFill>
                <a:cs typeface="Arial" charset="0"/>
              </a:rPr>
              <a:t>nekoć </a:t>
            </a:r>
            <a:r>
              <a:rPr lang="en-US" sz="2400" b="1" dirty="0" err="1">
                <a:solidFill>
                  <a:srgbClr val="FFFFFF"/>
                </a:solidFill>
                <a:cs typeface="Arial" charset="0"/>
              </a:rPr>
              <a:t>ste</a:t>
            </a:r>
            <a:r>
              <a:rPr lang="en-US" sz="2400" b="1" dirty="0">
                <a:solidFill>
                  <a:srgbClr val="FFFFFF"/>
                </a:solidFill>
                <a:cs typeface="Arial" charset="0"/>
              </a:rPr>
              <a:t> </a:t>
            </a:r>
            <a:r>
              <a:rPr lang="en-US" sz="2400" b="1" dirty="0" err="1">
                <a:solidFill>
                  <a:srgbClr val="FFFFFF"/>
                </a:solidFill>
                <a:cs typeface="Arial" charset="0"/>
              </a:rPr>
              <a:t>bili</a:t>
            </a:r>
            <a:r>
              <a:rPr lang="en-US" sz="2400" b="1" dirty="0">
                <a:solidFill>
                  <a:srgbClr val="FFFFFF"/>
                </a:solidFill>
                <a:cs typeface="Arial" charset="0"/>
              </a:rPr>
              <a:t> </a:t>
            </a:r>
            <a:r>
              <a:rPr lang="en-US" sz="2400" b="1" dirty="0" err="1">
                <a:solidFill>
                  <a:srgbClr val="FFFFFF"/>
                </a:solidFill>
                <a:cs typeface="Arial" charset="0"/>
              </a:rPr>
              <a:t>tama</a:t>
            </a:r>
            <a:r>
              <a:rPr lang="en-US" sz="2400" b="1" dirty="0">
                <a:solidFill>
                  <a:srgbClr val="FFFFFF"/>
                </a:solidFill>
                <a:cs typeface="Arial" charset="0"/>
              </a:rPr>
              <a:t>, a</a:t>
            </a:r>
            <a:r>
              <a:rPr lang="hr-HR" sz="2400" b="1" dirty="0">
                <a:solidFill>
                  <a:srgbClr val="FFFFFF"/>
                </a:solidFill>
                <a:cs typeface="Arial" charset="0"/>
              </a:rPr>
              <a:t>li</a:t>
            </a:r>
            <a:r>
              <a:rPr lang="en-US" sz="2400" b="1" dirty="0">
                <a:solidFill>
                  <a:srgbClr val="FFFFFF"/>
                </a:solidFill>
                <a:cs typeface="Arial" charset="0"/>
              </a:rPr>
              <a:t> </a:t>
            </a:r>
            <a:r>
              <a:rPr lang="hr-HR" sz="2400" b="1" dirty="0">
                <a:solidFill>
                  <a:srgbClr val="FFFFFF"/>
                </a:solidFill>
                <a:cs typeface="Arial" charset="0"/>
              </a:rPr>
              <a:t>ste </a:t>
            </a:r>
            <a:r>
              <a:rPr lang="en-US" sz="2400" b="1" dirty="0" err="1">
                <a:solidFill>
                  <a:srgbClr val="FFFFFF"/>
                </a:solidFill>
                <a:cs typeface="Arial" charset="0"/>
              </a:rPr>
              <a:t>sada</a:t>
            </a:r>
            <a:r>
              <a:rPr lang="en-US" sz="2400" b="1" dirty="0">
                <a:solidFill>
                  <a:srgbClr val="FFFFFF"/>
                </a:solidFill>
                <a:cs typeface="Arial" charset="0"/>
              </a:rPr>
              <a:t> </a:t>
            </a:r>
            <a:r>
              <a:rPr lang="en-US" sz="2400" b="1" dirty="0" err="1">
                <a:solidFill>
                  <a:srgbClr val="FFFFFF"/>
                </a:solidFill>
                <a:cs typeface="Arial" charset="0"/>
              </a:rPr>
              <a:t>svjetlo</a:t>
            </a:r>
            <a:r>
              <a:rPr lang="en-US" sz="2400" b="1" dirty="0">
                <a:solidFill>
                  <a:srgbClr val="FFFFFF"/>
                </a:solidFill>
                <a:cs typeface="Arial" charset="0"/>
              </a:rPr>
              <a:t> u </a:t>
            </a:r>
            <a:r>
              <a:rPr lang="en-US" sz="2400" b="1" dirty="0" err="1">
                <a:solidFill>
                  <a:srgbClr val="FFFFFF"/>
                </a:solidFill>
                <a:cs typeface="Arial" charset="0"/>
              </a:rPr>
              <a:t>Gospodinu</a:t>
            </a:r>
            <a:r>
              <a:rPr lang="en-US" sz="2400" b="1" dirty="0">
                <a:solidFill>
                  <a:srgbClr val="FFFFFF"/>
                </a:solidFill>
                <a:cs typeface="Arial" charset="0"/>
              </a:rPr>
              <a:t>. </a:t>
            </a:r>
            <a:r>
              <a:rPr lang="hr-HR" sz="2400" b="1" dirty="0">
                <a:solidFill>
                  <a:srgbClr val="FFFFFF"/>
                </a:solidFill>
                <a:cs typeface="Arial" charset="0"/>
              </a:rPr>
              <a:t>Živi</a:t>
            </a:r>
            <a:r>
              <a:rPr lang="en-US" sz="2400" b="1" dirty="0" err="1">
                <a:solidFill>
                  <a:srgbClr val="FFFFFF"/>
                </a:solidFill>
                <a:cs typeface="Arial" charset="0"/>
              </a:rPr>
              <a:t>te</a:t>
            </a:r>
            <a:r>
              <a:rPr lang="en-US" sz="2400" b="1" dirty="0">
                <a:solidFill>
                  <a:srgbClr val="FFFFFF"/>
                </a:solidFill>
                <a:cs typeface="Arial" charset="0"/>
              </a:rPr>
              <a:t> </a:t>
            </a:r>
            <a:r>
              <a:rPr lang="en-US" sz="2400" b="1" dirty="0" err="1">
                <a:solidFill>
                  <a:srgbClr val="FFFFFF"/>
                </a:solidFill>
                <a:cs typeface="Arial" charset="0"/>
              </a:rPr>
              <a:t>kao</a:t>
            </a:r>
            <a:r>
              <a:rPr lang="en-US" sz="2400" b="1" dirty="0">
                <a:solidFill>
                  <a:srgbClr val="FFFFFF"/>
                </a:solidFill>
                <a:cs typeface="Arial" charset="0"/>
              </a:rPr>
              <a:t> </a:t>
            </a:r>
            <a:r>
              <a:rPr lang="en-US" sz="2400" b="1" dirty="0" err="1">
                <a:solidFill>
                  <a:srgbClr val="FFFFFF"/>
                </a:solidFill>
                <a:cs typeface="Arial" charset="0"/>
              </a:rPr>
              <a:t>djeca</a:t>
            </a:r>
            <a:r>
              <a:rPr lang="en-US" sz="2400" b="1" dirty="0">
                <a:solidFill>
                  <a:srgbClr val="FFFFFF"/>
                </a:solidFill>
                <a:cs typeface="Arial" charset="0"/>
              </a:rPr>
              <a:t> </a:t>
            </a:r>
            <a:r>
              <a:rPr lang="en-US" sz="2400" b="1" dirty="0" err="1">
                <a:solidFill>
                  <a:srgbClr val="FFFFFF"/>
                </a:solidFill>
                <a:cs typeface="Arial" charset="0"/>
              </a:rPr>
              <a:t>svjetl</a:t>
            </a:r>
            <a:r>
              <a:rPr lang="hr-HR" sz="2400" b="1" dirty="0">
                <a:solidFill>
                  <a:srgbClr val="FFFFFF"/>
                </a:solidFill>
                <a:cs typeface="Arial" charset="0"/>
              </a:rPr>
              <a:t>a</a:t>
            </a:r>
            <a:r>
              <a:rPr lang="en-US" sz="2400" b="1" dirty="0">
                <a:solidFill>
                  <a:srgbClr val="FFFFFF"/>
                </a:solidFill>
                <a:cs typeface="Arial" charset="0"/>
              </a:rPr>
              <a:t>" (Ef. 5</a:t>
            </a:r>
            <a:r>
              <a:rPr lang="hr-HR" sz="2400" b="1" dirty="0">
                <a:solidFill>
                  <a:srgbClr val="FFFFFF"/>
                </a:solidFill>
                <a:cs typeface="Arial" charset="0"/>
              </a:rPr>
              <a:t>,</a:t>
            </a:r>
            <a:r>
              <a:rPr lang="en-US" sz="2400" b="1" dirty="0">
                <a:solidFill>
                  <a:srgbClr val="FFFFFF"/>
                </a:solidFill>
                <a:cs typeface="Arial" charset="0"/>
              </a:rPr>
              <a:t>8). </a:t>
            </a:r>
            <a:r>
              <a:rPr lang="en-US" sz="2400" b="1" dirty="0" err="1">
                <a:solidFill>
                  <a:srgbClr val="FFFFFF"/>
                </a:solidFill>
                <a:cs typeface="Arial" charset="0"/>
              </a:rPr>
              <a:t>Metafora</a:t>
            </a:r>
            <a:r>
              <a:rPr lang="en-US" sz="2400" b="1" dirty="0">
                <a:solidFill>
                  <a:srgbClr val="FFFFFF"/>
                </a:solidFill>
                <a:cs typeface="Arial" charset="0"/>
              </a:rPr>
              <a:t> </a:t>
            </a:r>
            <a:r>
              <a:rPr lang="en-US" sz="2400" b="1" dirty="0" err="1">
                <a:solidFill>
                  <a:srgbClr val="FFFFFF"/>
                </a:solidFill>
                <a:cs typeface="Arial" charset="0"/>
              </a:rPr>
              <a:t>svjetla</a:t>
            </a:r>
            <a:r>
              <a:rPr lang="en-US" sz="2400" b="1" dirty="0">
                <a:solidFill>
                  <a:srgbClr val="FFFFFF"/>
                </a:solidFill>
                <a:cs typeface="Arial" charset="0"/>
              </a:rPr>
              <a:t> </a:t>
            </a:r>
            <a:r>
              <a:rPr lang="en-US" sz="2400" b="1" dirty="0" err="1">
                <a:solidFill>
                  <a:srgbClr val="FFFFFF"/>
                </a:solidFill>
                <a:cs typeface="Arial" charset="0"/>
              </a:rPr>
              <a:t>snažan</a:t>
            </a:r>
            <a:r>
              <a:rPr lang="en-US" sz="2400" b="1" dirty="0">
                <a:solidFill>
                  <a:srgbClr val="FFFFFF"/>
                </a:solidFill>
                <a:cs typeface="Arial" charset="0"/>
              </a:rPr>
              <a:t> je </a:t>
            </a:r>
            <a:r>
              <a:rPr lang="en-US" sz="2400" b="1" dirty="0" err="1">
                <a:solidFill>
                  <a:srgbClr val="FFFFFF"/>
                </a:solidFill>
                <a:cs typeface="Arial" charset="0"/>
              </a:rPr>
              <a:t>misionarski</a:t>
            </a:r>
            <a:r>
              <a:rPr lang="en-US" sz="2400" b="1" dirty="0">
                <a:solidFill>
                  <a:srgbClr val="FFFFFF"/>
                </a:solidFill>
                <a:cs typeface="Arial" charset="0"/>
              </a:rPr>
              <a:t> </a:t>
            </a:r>
            <a:r>
              <a:rPr lang="en-US" sz="2400" b="1" dirty="0" err="1">
                <a:solidFill>
                  <a:srgbClr val="FFFFFF"/>
                </a:solidFill>
                <a:cs typeface="Arial" charset="0"/>
              </a:rPr>
              <a:t>simbol</a:t>
            </a:r>
            <a:r>
              <a:rPr lang="en-US" sz="2400" b="1" dirty="0">
                <a:solidFill>
                  <a:srgbClr val="FFFFFF"/>
                </a:solidFill>
                <a:cs typeface="Arial" charset="0"/>
              </a:rPr>
              <a:t>, </a:t>
            </a:r>
            <a:r>
              <a:rPr lang="en-US" sz="2400" b="1" dirty="0" err="1">
                <a:solidFill>
                  <a:srgbClr val="FFFFFF"/>
                </a:solidFill>
                <a:cs typeface="Arial" charset="0"/>
              </a:rPr>
              <a:t>korišten</a:t>
            </a:r>
            <a:r>
              <a:rPr lang="en-US" sz="2400" b="1" dirty="0">
                <a:solidFill>
                  <a:srgbClr val="FFFFFF"/>
                </a:solidFill>
                <a:cs typeface="Arial" charset="0"/>
              </a:rPr>
              <a:t> </a:t>
            </a:r>
            <a:r>
              <a:rPr lang="en-US" sz="2400" b="1" dirty="0" err="1">
                <a:solidFill>
                  <a:srgbClr val="FFFFFF"/>
                </a:solidFill>
                <a:cs typeface="Arial" charset="0"/>
              </a:rPr>
              <a:t>i</a:t>
            </a:r>
            <a:r>
              <a:rPr lang="en-US" sz="2400" b="1" dirty="0">
                <a:solidFill>
                  <a:srgbClr val="FFFFFF"/>
                </a:solidFill>
                <a:cs typeface="Arial" charset="0"/>
              </a:rPr>
              <a:t> u </a:t>
            </a:r>
            <a:r>
              <a:rPr lang="en-US" sz="2400" b="1" dirty="0" err="1">
                <a:solidFill>
                  <a:srgbClr val="FFFFFF"/>
                </a:solidFill>
                <a:cs typeface="Arial" charset="0"/>
              </a:rPr>
              <a:t>Starom</a:t>
            </a:r>
            <a:r>
              <a:rPr lang="en-US" sz="2400" b="1" dirty="0">
                <a:solidFill>
                  <a:srgbClr val="FFFFFF"/>
                </a:solidFill>
                <a:cs typeface="Arial" charset="0"/>
              </a:rPr>
              <a:t> </a:t>
            </a:r>
            <a:r>
              <a:rPr lang="en-US" sz="2400" b="1" dirty="0" err="1">
                <a:solidFill>
                  <a:srgbClr val="FFFFFF"/>
                </a:solidFill>
                <a:cs typeface="Arial" charset="0"/>
              </a:rPr>
              <a:t>i</a:t>
            </a:r>
            <a:r>
              <a:rPr lang="en-US" sz="2400" b="1" dirty="0">
                <a:solidFill>
                  <a:srgbClr val="FFFFFF"/>
                </a:solidFill>
                <a:cs typeface="Arial" charset="0"/>
              </a:rPr>
              <a:t> u </a:t>
            </a:r>
            <a:r>
              <a:rPr lang="en-US" sz="2400" b="1" dirty="0" err="1">
                <a:solidFill>
                  <a:srgbClr val="FFFFFF"/>
                </a:solidFill>
                <a:cs typeface="Arial" charset="0"/>
              </a:rPr>
              <a:t>Novom</a:t>
            </a:r>
            <a:r>
              <a:rPr lang="en-US" sz="2400" b="1" dirty="0">
                <a:solidFill>
                  <a:srgbClr val="FFFFFF"/>
                </a:solidFill>
                <a:cs typeface="Arial" charset="0"/>
              </a:rPr>
              <a:t> </a:t>
            </a:r>
            <a:r>
              <a:rPr lang="en-US" sz="2400" b="1" dirty="0" err="1">
                <a:solidFill>
                  <a:srgbClr val="FFFFFF"/>
                </a:solidFill>
                <a:cs typeface="Arial" charset="0"/>
              </a:rPr>
              <a:t>zavjetu</a:t>
            </a:r>
            <a:r>
              <a:rPr lang="en-US" sz="2400" b="1" dirty="0">
                <a:solidFill>
                  <a:srgbClr val="FFFFFF"/>
                </a:solidFill>
                <a:cs typeface="Arial" charset="0"/>
              </a:rPr>
              <a:t>. U </a:t>
            </a:r>
            <a:r>
              <a:rPr lang="en-US" sz="2400" b="1" dirty="0" err="1">
                <a:solidFill>
                  <a:srgbClr val="FFFFFF"/>
                </a:solidFill>
                <a:cs typeface="Arial" charset="0"/>
              </a:rPr>
              <a:t>Izaiji</a:t>
            </a:r>
            <a:r>
              <a:rPr lang="en-US" sz="2400" b="1" dirty="0">
                <a:solidFill>
                  <a:srgbClr val="FFFFFF"/>
                </a:solidFill>
                <a:cs typeface="Arial" charset="0"/>
              </a:rPr>
              <a:t> Bog </a:t>
            </a:r>
            <a:r>
              <a:rPr lang="en-US" sz="2400" b="1" dirty="0" err="1">
                <a:solidFill>
                  <a:srgbClr val="FFFFFF"/>
                </a:solidFill>
                <a:cs typeface="Arial" charset="0"/>
              </a:rPr>
              <a:t>izjavljuje</a:t>
            </a:r>
            <a:r>
              <a:rPr lang="en-US" sz="2400" b="1" dirty="0">
                <a:solidFill>
                  <a:srgbClr val="FFFFFF"/>
                </a:solidFill>
                <a:cs typeface="Arial" charset="0"/>
              </a:rPr>
              <a:t> </a:t>
            </a:r>
            <a:r>
              <a:rPr lang="en-US" sz="2400" b="1" dirty="0" err="1">
                <a:solidFill>
                  <a:srgbClr val="FFFFFF"/>
                </a:solidFill>
                <a:cs typeface="Arial" charset="0"/>
              </a:rPr>
              <a:t>svom</a:t>
            </a:r>
            <a:r>
              <a:rPr lang="en-US" sz="2400" b="1" dirty="0">
                <a:solidFill>
                  <a:srgbClr val="FFFFFF"/>
                </a:solidFill>
                <a:cs typeface="Arial" charset="0"/>
              </a:rPr>
              <a:t> </a:t>
            </a:r>
            <a:r>
              <a:rPr lang="en-US" sz="2400" b="1" dirty="0" err="1">
                <a:solidFill>
                  <a:srgbClr val="FFFFFF"/>
                </a:solidFill>
                <a:cs typeface="Arial" charset="0"/>
              </a:rPr>
              <a:t>slu</a:t>
            </a:r>
            <a:r>
              <a:rPr lang="hr-HR" sz="2400" b="1" dirty="0">
                <a:solidFill>
                  <a:srgbClr val="FFFFFF"/>
                </a:solidFill>
                <a:cs typeface="Arial" charset="0"/>
              </a:rPr>
              <a:t>z</a:t>
            </a:r>
            <a:r>
              <a:rPr lang="en-US" sz="2400" b="1" dirty="0" err="1">
                <a:solidFill>
                  <a:srgbClr val="FFFFFF"/>
                </a:solidFill>
                <a:cs typeface="Arial" charset="0"/>
              </a:rPr>
              <a:t>i</a:t>
            </a:r>
            <a:r>
              <a:rPr lang="en-US" sz="2400" b="1" dirty="0">
                <a:solidFill>
                  <a:srgbClr val="FFFFFF"/>
                </a:solidFill>
                <a:cs typeface="Arial" charset="0"/>
              </a:rPr>
              <a:t>, </a:t>
            </a:r>
            <a:r>
              <a:rPr lang="en-US" sz="2400" b="1" dirty="0" err="1">
                <a:solidFill>
                  <a:srgbClr val="FFFFFF"/>
                </a:solidFill>
                <a:cs typeface="Arial" charset="0"/>
              </a:rPr>
              <a:t>Mesiji</a:t>
            </a:r>
            <a:r>
              <a:rPr lang="en-US" sz="2400" b="1" dirty="0">
                <a:solidFill>
                  <a:srgbClr val="FFFFFF"/>
                </a:solidFill>
                <a:cs typeface="Arial" charset="0"/>
              </a:rPr>
              <a:t>:  </a:t>
            </a:r>
            <a:r>
              <a:rPr lang="hr-HR" sz="2400" b="1" dirty="0">
                <a:solidFill>
                  <a:srgbClr val="FFFFFF"/>
                </a:solidFill>
                <a:cs typeface="Arial" charset="0"/>
              </a:rPr>
              <a:t>”Postavit </a:t>
            </a:r>
            <a:r>
              <a:rPr lang="en-US" sz="2400" b="1" dirty="0" err="1">
                <a:solidFill>
                  <a:srgbClr val="FFFFFF"/>
                </a:solidFill>
                <a:cs typeface="Arial" charset="0"/>
              </a:rPr>
              <a:t>ću</a:t>
            </a:r>
            <a:r>
              <a:rPr lang="en-US" sz="2400" b="1" dirty="0">
                <a:solidFill>
                  <a:srgbClr val="FFFFFF"/>
                </a:solidFill>
                <a:cs typeface="Arial" charset="0"/>
              </a:rPr>
              <a:t> t</a:t>
            </a:r>
            <a:r>
              <a:rPr lang="hr-HR" sz="2400" b="1" dirty="0">
                <a:solidFill>
                  <a:srgbClr val="FFFFFF"/>
                </a:solidFill>
                <a:cs typeface="Arial" charset="0"/>
              </a:rPr>
              <a:t>e</a:t>
            </a:r>
            <a:r>
              <a:rPr lang="en-US" sz="2400" b="1" dirty="0">
                <a:solidFill>
                  <a:srgbClr val="FFFFFF"/>
                </a:solidFill>
                <a:cs typeface="Arial" charset="0"/>
              </a:rPr>
              <a:t> </a:t>
            </a:r>
            <a:r>
              <a:rPr lang="hr-HR" sz="2400" b="1" dirty="0">
                <a:solidFill>
                  <a:srgbClr val="FFFFFF"/>
                </a:solidFill>
                <a:cs typeface="Arial" charset="0"/>
              </a:rPr>
              <a:t>za</a:t>
            </a:r>
            <a:r>
              <a:rPr lang="en-US" sz="2400" b="1" dirty="0">
                <a:solidFill>
                  <a:srgbClr val="FFFFFF"/>
                </a:solidFill>
                <a:cs typeface="Arial" charset="0"/>
              </a:rPr>
              <a:t> </a:t>
            </a:r>
            <a:r>
              <a:rPr lang="en-US" sz="2400" b="1" dirty="0" err="1">
                <a:solidFill>
                  <a:srgbClr val="FFFFFF"/>
                </a:solidFill>
                <a:cs typeface="Arial" charset="0"/>
              </a:rPr>
              <a:t>svjetlo</a:t>
            </a:r>
            <a:r>
              <a:rPr lang="en-US" sz="2400" b="1" dirty="0">
                <a:solidFill>
                  <a:srgbClr val="FFFFFF"/>
                </a:solidFill>
                <a:cs typeface="Arial" charset="0"/>
              </a:rPr>
              <a:t> </a:t>
            </a:r>
            <a:r>
              <a:rPr lang="hr-HR" sz="2400" b="1" dirty="0">
                <a:solidFill>
                  <a:srgbClr val="FFFFFF"/>
                </a:solidFill>
                <a:cs typeface="Arial" charset="0"/>
              </a:rPr>
              <a:t>narod</a:t>
            </a:r>
            <a:r>
              <a:rPr lang="en-US" sz="2400" b="1" dirty="0" err="1">
                <a:solidFill>
                  <a:srgbClr val="FFFFFF"/>
                </a:solidFill>
                <a:cs typeface="Arial" charset="0"/>
              </a:rPr>
              <a:t>ima</a:t>
            </a:r>
            <a:r>
              <a:rPr lang="en-US" sz="2400" b="1" dirty="0">
                <a:solidFill>
                  <a:srgbClr val="FFFFFF"/>
                </a:solidFill>
                <a:cs typeface="Arial" charset="0"/>
              </a:rPr>
              <a:t>, da </a:t>
            </a:r>
            <a:r>
              <a:rPr lang="hr-HR" sz="2400" b="1" dirty="0">
                <a:solidFill>
                  <a:srgbClr val="FFFFFF"/>
                </a:solidFill>
                <a:cs typeface="Arial" charset="0"/>
              </a:rPr>
              <a:t>spas</a:t>
            </a:r>
            <a:r>
              <a:rPr lang="en-US" sz="2400" b="1" dirty="0">
                <a:solidFill>
                  <a:srgbClr val="FFFFFF"/>
                </a:solidFill>
                <a:cs typeface="Arial" charset="0"/>
              </a:rPr>
              <a:t> </a:t>
            </a:r>
            <a:r>
              <a:rPr lang="en-US" sz="2400" b="1" dirty="0" err="1">
                <a:solidFill>
                  <a:srgbClr val="FFFFFF"/>
                </a:solidFill>
                <a:cs typeface="Arial" charset="0"/>
              </a:rPr>
              <a:t>moj</a:t>
            </a:r>
            <a:r>
              <a:rPr lang="en-US" sz="2400" b="1" dirty="0">
                <a:solidFill>
                  <a:srgbClr val="FFFFFF"/>
                </a:solidFill>
                <a:cs typeface="Arial" charset="0"/>
              </a:rPr>
              <a:t> do </a:t>
            </a:r>
            <a:r>
              <a:rPr lang="hr-HR" sz="2400" b="1" dirty="0">
                <a:solidFill>
                  <a:srgbClr val="FFFFFF"/>
                </a:solidFill>
                <a:cs typeface="Arial" charset="0"/>
              </a:rPr>
              <a:t>na </a:t>
            </a:r>
            <a:r>
              <a:rPr lang="en-US" sz="2400" b="1" dirty="0" err="1">
                <a:solidFill>
                  <a:srgbClr val="FFFFFF"/>
                </a:solidFill>
                <a:cs typeface="Arial" charset="0"/>
              </a:rPr>
              <a:t>kraj</a:t>
            </a:r>
            <a:r>
              <a:rPr lang="en-US" sz="2400" b="1" dirty="0">
                <a:solidFill>
                  <a:srgbClr val="FFFFFF"/>
                </a:solidFill>
                <a:cs typeface="Arial" charset="0"/>
              </a:rPr>
              <a:t> </a:t>
            </a:r>
            <a:r>
              <a:rPr lang="en-US" sz="2400" b="1" dirty="0" err="1">
                <a:solidFill>
                  <a:srgbClr val="FFFFFF"/>
                </a:solidFill>
                <a:cs typeface="Arial" charset="0"/>
              </a:rPr>
              <a:t>zemlje</a:t>
            </a:r>
            <a:r>
              <a:rPr lang="hr-HR" sz="2400" b="1" dirty="0">
                <a:solidFill>
                  <a:srgbClr val="FFFFFF"/>
                </a:solidFill>
                <a:cs typeface="Arial" charset="0"/>
              </a:rPr>
              <a:t> odneseš</a:t>
            </a:r>
            <a:r>
              <a:rPr lang="en-US" sz="2400" b="1" dirty="0">
                <a:solidFill>
                  <a:srgbClr val="FFFFFF"/>
                </a:solidFill>
                <a:cs typeface="Arial" charset="0"/>
              </a:rPr>
              <a:t>"  (Iza. 49:6; </a:t>
            </a:r>
            <a:r>
              <a:rPr lang="en-US" sz="2400" b="1" dirty="0" err="1">
                <a:solidFill>
                  <a:srgbClr val="FFFFFF"/>
                </a:solidFill>
                <a:cs typeface="Arial" charset="0"/>
              </a:rPr>
              <a:t>usporedi</a:t>
            </a:r>
            <a:r>
              <a:rPr lang="en-US" sz="2400" b="1" dirty="0">
                <a:solidFill>
                  <a:srgbClr val="FFFFFF"/>
                </a:solidFill>
                <a:cs typeface="Arial" charset="0"/>
              </a:rPr>
              <a:t> </a:t>
            </a:r>
            <a:r>
              <a:rPr lang="en-US" sz="2400" b="1" dirty="0" err="1">
                <a:solidFill>
                  <a:srgbClr val="FFFFFF"/>
                </a:solidFill>
                <a:cs typeface="Arial" charset="0"/>
              </a:rPr>
              <a:t>također</a:t>
            </a:r>
            <a:r>
              <a:rPr lang="en-US" sz="2400" b="1" dirty="0">
                <a:solidFill>
                  <a:srgbClr val="FFFFFF"/>
                </a:solidFill>
                <a:cs typeface="Arial" charset="0"/>
              </a:rPr>
              <a:t> s </a:t>
            </a:r>
            <a:r>
              <a:rPr lang="en-US" sz="2400" b="1" dirty="0" err="1">
                <a:solidFill>
                  <a:srgbClr val="FFFFFF"/>
                </a:solidFill>
                <a:cs typeface="Arial" charset="0"/>
              </a:rPr>
              <a:t>Izaijom</a:t>
            </a:r>
            <a:r>
              <a:rPr lang="en-US" sz="2400" b="1" dirty="0">
                <a:solidFill>
                  <a:srgbClr val="FFFFFF"/>
                </a:solidFill>
                <a:cs typeface="Arial" charset="0"/>
              </a:rPr>
              <a:t> 42</a:t>
            </a:r>
            <a:r>
              <a:rPr lang="hr-HR" sz="2400" b="1" dirty="0">
                <a:solidFill>
                  <a:srgbClr val="FFFFFF"/>
                </a:solidFill>
                <a:cs typeface="Arial" charset="0"/>
              </a:rPr>
              <a:t>,</a:t>
            </a:r>
            <a:r>
              <a:rPr lang="en-US" sz="2400" b="1" dirty="0">
                <a:solidFill>
                  <a:srgbClr val="FFFFFF"/>
                </a:solidFill>
                <a:cs typeface="Arial" charset="0"/>
              </a:rPr>
              <a:t>6).</a:t>
            </a:r>
            <a:endParaRPr kumimoji="0" lang="en-US" sz="2000" b="1" i="0" u="none" strike="noStrike" kern="1200" cap="none" spc="0" normalizeH="0" baseline="0" noProof="0" dirty="0">
              <a:ln>
                <a:noFill/>
              </a:ln>
              <a:solidFill>
                <a:srgbClr val="FFFFFF"/>
              </a:solidFill>
              <a:effectLst/>
              <a:uLnTx/>
              <a:uFillTx/>
              <a:latin typeface="Arial"/>
              <a:ea typeface="+mn-ea"/>
              <a:cs typeface="Arial" charset="0"/>
            </a:endParaRPr>
          </a:p>
        </p:txBody>
      </p:sp>
    </p:spTree>
    <p:extLst>
      <p:ext uri="{BB962C8B-B14F-4D97-AF65-F5344CB8AC3E}">
        <p14:creationId xmlns:p14="http://schemas.microsoft.com/office/powerpoint/2010/main" val="2427855536"/>
      </p:ext>
    </p:extLst>
  </p:cSld>
  <p:clrMapOvr>
    <a:masterClrMapping/>
  </p:clrMapOvr>
  <p:transition spd="med">
    <p:zo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2667000" y="76200"/>
            <a:ext cx="6553200" cy="1143000"/>
          </a:xfrm>
        </p:spPr>
        <p:txBody>
          <a:bodyPr/>
          <a:lstStyle/>
          <a:p>
            <a:pPr eaLnBrk="1" hangingPunct="1"/>
            <a:r>
              <a:rPr lang="hr-HR" dirty="0"/>
              <a:t>PRIMJENA</a:t>
            </a:r>
            <a:endParaRPr lang="en-US" dirty="0"/>
          </a:p>
        </p:txBody>
      </p:sp>
      <p:sp>
        <p:nvSpPr>
          <p:cNvPr id="16387" name="Rectangle 3"/>
          <p:cNvSpPr>
            <a:spLocks noGrp="1" noChangeArrowheads="1"/>
          </p:cNvSpPr>
          <p:nvPr>
            <p:ph type="body" idx="1"/>
          </p:nvPr>
        </p:nvSpPr>
        <p:spPr>
          <a:xfrm>
            <a:off x="2667000" y="1676402"/>
            <a:ext cx="8321040" cy="863263"/>
          </a:xfrm>
        </p:spPr>
        <p:txBody>
          <a:bodyPr/>
          <a:lstStyle/>
          <a:p>
            <a:pPr marL="0" indent="0" eaLnBrk="1" hangingPunct="1">
              <a:lnSpc>
                <a:spcPct val="90000"/>
              </a:lnSpc>
              <a:buNone/>
            </a:pPr>
            <a:r>
              <a:rPr lang="hr-HR" sz="2800" dirty="0">
                <a:solidFill>
                  <a:srgbClr val="FFFF99"/>
                </a:solidFill>
              </a:rPr>
              <a:t>Kako mi znanj</a:t>
            </a:r>
            <a:r>
              <a:rPr lang="en-US" sz="2800" dirty="0">
                <a:solidFill>
                  <a:srgbClr val="FFFF99"/>
                </a:solidFill>
              </a:rPr>
              <a:t>e </a:t>
            </a:r>
            <a:r>
              <a:rPr lang="hr-HR" sz="2800" dirty="0">
                <a:solidFill>
                  <a:srgbClr val="FFFF99"/>
                </a:solidFill>
              </a:rPr>
              <a:t>iz pouke: ”Cijeli u Kristu”, može pomoći danas</a:t>
            </a:r>
            <a:r>
              <a:rPr lang="en-US" sz="2800" dirty="0">
                <a:solidFill>
                  <a:srgbClr val="FFFF99"/>
                </a:solidFill>
              </a:rPr>
              <a:t>? </a:t>
            </a:r>
          </a:p>
        </p:txBody>
      </p:sp>
      <p:sp>
        <p:nvSpPr>
          <p:cNvPr id="16388" name="Rectangle 4"/>
          <p:cNvSpPr>
            <a:spLocks noChangeArrowheads="1"/>
          </p:cNvSpPr>
          <p:nvPr/>
        </p:nvSpPr>
        <p:spPr bwMode="auto">
          <a:xfrm>
            <a:off x="2895600" y="4114802"/>
            <a:ext cx="381000" cy="333375"/>
          </a:xfrm>
          <a:prstGeom prst="rect">
            <a:avLst/>
          </a:prstGeom>
          <a:solidFill>
            <a:srgbClr val="FFFFCC"/>
          </a:solidFill>
          <a:ln w="28575">
            <a:solidFill>
              <a:srgbClr val="9900CC"/>
            </a:solidFill>
            <a:miter lim="800000"/>
            <a:headEnd/>
            <a:tailEnd/>
          </a:ln>
        </p:spPr>
        <p:txBody>
          <a:bodyPr wrap="none" anchor="ctr"/>
          <a:lstStyle/>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en-US" sz="2000" b="1" i="1" u="none" strike="noStrike" kern="1200" cap="none" spc="0" normalizeH="0" baseline="0" noProof="0" dirty="0">
              <a:ln>
                <a:noFill/>
              </a:ln>
              <a:solidFill>
                <a:srgbClr val="0000FF"/>
              </a:solidFill>
              <a:effectLst/>
              <a:uLnTx/>
              <a:uFillTx/>
              <a:latin typeface="Arial"/>
              <a:ea typeface="+mn-ea"/>
              <a:cs typeface="Arial" charset="0"/>
            </a:endParaRPr>
          </a:p>
        </p:txBody>
      </p:sp>
      <p:sp>
        <p:nvSpPr>
          <p:cNvPr id="20485" name="Freeform 5"/>
          <p:cNvSpPr>
            <a:spLocks/>
          </p:cNvSpPr>
          <p:nvPr/>
        </p:nvSpPr>
        <p:spPr bwMode="auto">
          <a:xfrm>
            <a:off x="2895600" y="3962400"/>
            <a:ext cx="533400" cy="533400"/>
          </a:xfrm>
          <a:custGeom>
            <a:avLst/>
            <a:gdLst>
              <a:gd name="T0" fmla="*/ 0 w 816"/>
              <a:gd name="T1" fmla="*/ 211693125 h 672"/>
              <a:gd name="T2" fmla="*/ 102550072 w 816"/>
              <a:gd name="T3" fmla="*/ 423386250 h 672"/>
              <a:gd name="T4" fmla="*/ 348671029 w 816"/>
              <a:gd name="T5" fmla="*/ 0 h 672"/>
              <a:gd name="T6" fmla="*/ 102550072 w 816"/>
              <a:gd name="T7" fmla="*/ 272176875 h 672"/>
              <a:gd name="T8" fmla="*/ 0 w 816"/>
              <a:gd name="T9" fmla="*/ 211693125 h 6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6" h="672">
                <a:moveTo>
                  <a:pt x="0" y="336"/>
                </a:moveTo>
                <a:lnTo>
                  <a:pt x="240" y="672"/>
                </a:lnTo>
                <a:lnTo>
                  <a:pt x="816" y="0"/>
                </a:lnTo>
                <a:lnTo>
                  <a:pt x="240" y="432"/>
                </a:lnTo>
                <a:lnTo>
                  <a:pt x="0" y="336"/>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16390" name="Rectangle 6"/>
          <p:cNvSpPr>
            <a:spLocks noChangeArrowheads="1"/>
          </p:cNvSpPr>
          <p:nvPr/>
        </p:nvSpPr>
        <p:spPr bwMode="auto">
          <a:xfrm>
            <a:off x="2895600" y="4905377"/>
            <a:ext cx="381000" cy="333375"/>
          </a:xfrm>
          <a:prstGeom prst="rect">
            <a:avLst/>
          </a:prstGeom>
          <a:solidFill>
            <a:srgbClr val="FFFFCC"/>
          </a:solidFill>
          <a:ln w="28575">
            <a:solidFill>
              <a:srgbClr val="9900CC"/>
            </a:solidFill>
            <a:miter lim="800000"/>
            <a:headEnd/>
            <a:tailEnd/>
          </a:ln>
        </p:spPr>
        <p:txBody>
          <a:bodyPr wrap="none" anchor="ctr"/>
          <a:lstStyle/>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en-US" sz="1800" b="1" i="1" u="none" strike="noStrike" kern="1200" cap="none" spc="0" normalizeH="0" baseline="0" noProof="0" dirty="0">
              <a:ln>
                <a:noFill/>
              </a:ln>
              <a:solidFill>
                <a:srgbClr val="0000FF"/>
              </a:solidFill>
              <a:effectLst/>
              <a:uLnTx/>
              <a:uFillTx/>
              <a:latin typeface="Arial"/>
              <a:ea typeface="+mn-ea"/>
              <a:cs typeface="Arial" charset="0"/>
            </a:endParaRPr>
          </a:p>
        </p:txBody>
      </p:sp>
      <p:sp>
        <p:nvSpPr>
          <p:cNvPr id="20487" name="Freeform 7"/>
          <p:cNvSpPr>
            <a:spLocks/>
          </p:cNvSpPr>
          <p:nvPr/>
        </p:nvSpPr>
        <p:spPr bwMode="auto">
          <a:xfrm>
            <a:off x="2971800" y="4724400"/>
            <a:ext cx="533400" cy="533400"/>
          </a:xfrm>
          <a:custGeom>
            <a:avLst/>
            <a:gdLst>
              <a:gd name="T0" fmla="*/ 0 w 816"/>
              <a:gd name="T1" fmla="*/ 211693125 h 672"/>
              <a:gd name="T2" fmla="*/ 102550072 w 816"/>
              <a:gd name="T3" fmla="*/ 423386250 h 672"/>
              <a:gd name="T4" fmla="*/ 348671029 w 816"/>
              <a:gd name="T5" fmla="*/ 0 h 672"/>
              <a:gd name="T6" fmla="*/ 102550072 w 816"/>
              <a:gd name="T7" fmla="*/ 272176875 h 672"/>
              <a:gd name="T8" fmla="*/ 0 w 816"/>
              <a:gd name="T9" fmla="*/ 211693125 h 6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6" h="672">
                <a:moveTo>
                  <a:pt x="0" y="336"/>
                </a:moveTo>
                <a:lnTo>
                  <a:pt x="240" y="672"/>
                </a:lnTo>
                <a:lnTo>
                  <a:pt x="816" y="0"/>
                </a:lnTo>
                <a:lnTo>
                  <a:pt x="240" y="432"/>
                </a:lnTo>
                <a:lnTo>
                  <a:pt x="0" y="336"/>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20488" name="Rectangle 8"/>
          <p:cNvSpPr>
            <a:spLocks noChangeArrowheads="1"/>
          </p:cNvSpPr>
          <p:nvPr/>
        </p:nvSpPr>
        <p:spPr bwMode="auto">
          <a:xfrm>
            <a:off x="3352801" y="3886201"/>
            <a:ext cx="7423484" cy="1905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377" rtl="0" eaLnBrk="1" fontAlgn="base" latinLnBrk="0" hangingPunct="1">
              <a:lnSpc>
                <a:spcPct val="100000"/>
              </a:lnSpc>
              <a:spcBef>
                <a:spcPct val="0"/>
              </a:spcBef>
              <a:spcAft>
                <a:spcPct val="0"/>
              </a:spcAft>
              <a:buClrTx/>
              <a:buSzTx/>
              <a:buFontTx/>
              <a:buNone/>
              <a:tabLst/>
              <a:defRPr/>
            </a:pPr>
            <a:r>
              <a:rPr kumimoji="0" lang="hr-HR" sz="2000" b="1" i="0" u="none" strike="noStrike" kern="1200" cap="none" spc="0" normalizeH="0" baseline="0" noProof="0" dirty="0">
                <a:ln>
                  <a:noFill/>
                </a:ln>
                <a:solidFill>
                  <a:srgbClr val="FFFFFF"/>
                </a:solidFill>
                <a:effectLst/>
                <a:uLnTx/>
                <a:uFillTx/>
                <a:latin typeface="Arial"/>
                <a:ea typeface="+mn-ea"/>
                <a:cs typeface="Arial" charset="0"/>
              </a:rPr>
              <a:t>Želim li usred društvenih i kulturoloških</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a:t>
            </a:r>
            <a:r>
              <a:rPr kumimoji="0" lang="hr-HR" sz="2000" b="1" i="0" u="none" strike="noStrike" kern="1200" cap="none" spc="0" normalizeH="0" baseline="0" noProof="0" dirty="0">
                <a:ln>
                  <a:noFill/>
                </a:ln>
                <a:solidFill>
                  <a:srgbClr val="FFFFFF"/>
                </a:solidFill>
                <a:effectLst/>
                <a:uLnTx/>
                <a:uFillTx/>
                <a:latin typeface="Arial"/>
                <a:ea typeface="+mn-ea"/>
                <a:cs typeface="Arial" charset="0"/>
              </a:rPr>
              <a:t>utjecaja prihvatiti Sveto pismo kao autoritativno, nepogrješivo otkrivenje Božje volje? </a:t>
            </a:r>
            <a:endParaRPr kumimoji="0" lang="en-US" sz="20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0"/>
              </a:spcBef>
              <a:spcAft>
                <a:spcPct val="0"/>
              </a:spcAft>
              <a:buClrTx/>
              <a:buSzTx/>
              <a:buFontTx/>
              <a:buNone/>
              <a:tabLst/>
              <a:defRPr/>
            </a:pPr>
            <a:r>
              <a:rPr kumimoji="0" lang="hr-HR" sz="2000" b="1" i="0" u="none" strike="noStrike" kern="1200" cap="none" spc="0" normalizeH="0" baseline="0" noProof="0" dirty="0">
                <a:ln>
                  <a:noFill/>
                </a:ln>
                <a:solidFill>
                  <a:srgbClr val="FFFFFF"/>
                </a:solidFill>
                <a:effectLst/>
                <a:uLnTx/>
                <a:uFillTx/>
                <a:latin typeface="Arial"/>
                <a:ea typeface="+mn-ea"/>
                <a:cs typeface="Arial" charset="0"/>
              </a:rPr>
              <a:t>Želim li ostati vjeran cijelom Pismu a to znači vršiti  zapovijedi Božje i čuvati svjedočanstvo Isusa Krista?</a:t>
            </a:r>
            <a:endParaRPr kumimoji="0" lang="en-US" sz="20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ts val="713"/>
              </a:spcBef>
              <a:spcAft>
                <a:spcPts val="213"/>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p>
        </p:txBody>
      </p:sp>
      <p:sp>
        <p:nvSpPr>
          <p:cNvPr id="16393" name="Text Box 9"/>
          <p:cNvSpPr txBox="1">
            <a:spLocks noChangeArrowheads="1"/>
          </p:cNvSpPr>
          <p:nvPr/>
        </p:nvSpPr>
        <p:spPr bwMode="auto">
          <a:xfrm>
            <a:off x="1727200" y="1676401"/>
            <a:ext cx="939800" cy="1025281"/>
          </a:xfrm>
          <a:prstGeom prst="rect">
            <a:avLst/>
          </a:prstGeom>
          <a:solidFill>
            <a:srgbClr val="FFFF99"/>
          </a:solidFill>
          <a:ln w="57150">
            <a:solidFill>
              <a:schemeClr val="tx1"/>
            </a:solidFill>
            <a:miter lim="800000"/>
            <a:headEnd/>
            <a:tailEnd/>
          </a:ln>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377" rtl="0" eaLnBrk="1" fontAlgn="base" latinLnBrk="0" hangingPunct="1">
              <a:lnSpc>
                <a:spcPct val="75000"/>
              </a:lnSpc>
              <a:spcBef>
                <a:spcPct val="50000"/>
              </a:spcBef>
              <a:spcAft>
                <a:spcPct val="0"/>
              </a:spcAft>
              <a:buClrTx/>
              <a:buSzTx/>
              <a:buFontTx/>
              <a:buNone/>
              <a:tabLst/>
              <a:defRPr/>
            </a:pPr>
            <a:r>
              <a:rPr kumimoji="0" lang="hr-HR" sz="8000" b="1" i="0" u="none" strike="noStrike" kern="1200" cap="none" spc="0" normalizeH="0" baseline="0" noProof="0" dirty="0">
                <a:ln>
                  <a:noFill/>
                </a:ln>
                <a:solidFill>
                  <a:srgbClr val="000000"/>
                </a:solidFill>
                <a:effectLst/>
                <a:uLnTx/>
                <a:uFillTx/>
                <a:latin typeface="Times New Roman" pitchFamily="18" charset="0"/>
                <a:ea typeface="+mn-ea"/>
                <a:cs typeface="Arial" charset="0"/>
              </a:rPr>
              <a:t>?</a:t>
            </a:r>
            <a:endParaRPr kumimoji="0" lang="en-US" sz="8000" b="1"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p:sp>
        <p:nvSpPr>
          <p:cNvPr id="2" name="TextBox 1"/>
          <p:cNvSpPr txBox="1"/>
          <p:nvPr/>
        </p:nvSpPr>
        <p:spPr>
          <a:xfrm>
            <a:off x="12954000" y="457200"/>
            <a:ext cx="184731" cy="369332"/>
          </a:xfrm>
          <a:prstGeom prst="rect">
            <a:avLst/>
          </a:prstGeom>
          <a:noFill/>
        </p:spPr>
        <p:txBody>
          <a:bodyPr wrap="none" rtlCol="0">
            <a:spAutoFit/>
          </a:bodyPr>
          <a:lstStyle/>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4" name="Rectangle 3"/>
          <p:cNvSpPr/>
          <p:nvPr/>
        </p:nvSpPr>
        <p:spPr>
          <a:xfrm>
            <a:off x="2667000" y="2844464"/>
            <a:ext cx="8976920" cy="1015663"/>
          </a:xfrm>
          <a:prstGeom prst="rect">
            <a:avLst/>
          </a:prstGeom>
        </p:spPr>
        <p:txBody>
          <a:bodyPr wrap="square">
            <a:spAutoFit/>
          </a:bodyPr>
          <a:lstStyle/>
          <a:p>
            <a:pPr marL="0" marR="0" lvl="0" indent="0" algn="l" defTabSz="914377" rtl="0" eaLnBrk="1" fontAlgn="base" latinLnBrk="0" hangingPunct="1">
              <a:lnSpc>
                <a:spcPct val="100000"/>
              </a:lnSpc>
              <a:spcBef>
                <a:spcPct val="0"/>
              </a:spcBef>
              <a:spcAft>
                <a:spcPct val="0"/>
              </a:spcAft>
              <a:buClrTx/>
              <a:buSzTx/>
              <a:buFontTx/>
              <a:buNone/>
              <a:tabLst/>
              <a:defRPr/>
            </a:pPr>
            <a:r>
              <a:rPr kumimoji="0" lang="hr-HR" sz="2000" b="1" i="0" u="none" strike="noStrike" kern="1200" cap="none" spc="0" normalizeH="0" baseline="0" noProof="0" dirty="0">
                <a:ln>
                  <a:noFill/>
                </a:ln>
                <a:solidFill>
                  <a:srgbClr val="FFCC66"/>
                </a:solidFill>
                <a:effectLst/>
                <a:uLnTx/>
                <a:uFillTx/>
                <a:latin typeface="Arial"/>
                <a:ea typeface="+mn-ea"/>
                <a:cs typeface="Arial" charset="0"/>
              </a:rPr>
              <a:t>Razumjevši da</a:t>
            </a:r>
            <a:r>
              <a:rPr kumimoji="0" lang="en-US" sz="2000" b="1" i="0" u="none" strike="noStrike" kern="1200" cap="none" spc="0" normalizeH="0" baseline="0" noProof="0" dirty="0">
                <a:ln>
                  <a:noFill/>
                </a:ln>
                <a:solidFill>
                  <a:srgbClr val="FFCC66"/>
                </a:solidFill>
                <a:effectLst/>
                <a:uLnTx/>
                <a:uFillTx/>
                <a:latin typeface="Arial"/>
                <a:ea typeface="+mn-ea"/>
                <a:cs typeface="Arial" charset="0"/>
              </a:rPr>
              <a:t> </a:t>
            </a:r>
            <a:r>
              <a:rPr kumimoji="0" lang="hr-HR" sz="2000" b="1" i="0" u="none" strike="noStrike" kern="1200" cap="none" spc="0" normalizeH="0" baseline="0" noProof="0" dirty="0">
                <a:ln>
                  <a:noFill/>
                </a:ln>
                <a:solidFill>
                  <a:srgbClr val="FFCC66"/>
                </a:solidFill>
                <a:effectLst/>
                <a:uLnTx/>
                <a:uFillTx/>
                <a:latin typeface="Arial"/>
                <a:ea typeface="+mn-ea"/>
                <a:cs typeface="Arial" charset="0"/>
              </a:rPr>
              <a:t>mi Isus želi pomoći, da se podsjetim naloga: ”Prestanite i znajte da sam ja Bog (Ps.46,10), da shvatim da je Biblija još uvijek Božji najveći dar koji otkriva Njegov plan otkupljenja,</a:t>
            </a:r>
            <a:endParaRPr kumimoji="0" lang="en-US" sz="2000" b="1" i="0" u="none" strike="noStrike" kern="1200" cap="none" spc="0" normalizeH="0" baseline="0" noProof="0" dirty="0">
              <a:ln>
                <a:noFill/>
              </a:ln>
              <a:solidFill>
                <a:srgbClr val="FFCC66"/>
              </a:solidFill>
              <a:effectLst/>
              <a:uLnTx/>
              <a:uFillTx/>
              <a:latin typeface="Arial"/>
              <a:ea typeface="+mn-ea"/>
              <a:cs typeface="Arial" charset="0"/>
            </a:endParaRPr>
          </a:p>
        </p:txBody>
      </p:sp>
    </p:spTree>
    <p:extLst>
      <p:ext uri="{BB962C8B-B14F-4D97-AF65-F5344CB8AC3E}">
        <p14:creationId xmlns:p14="http://schemas.microsoft.com/office/powerpoint/2010/main" val="44416298"/>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 calcmode="lin" valueType="num">
                                      <p:cBhvr additive="base">
                                        <p:cTn id="7" dur="500" fill="hold"/>
                                        <p:tgtEl>
                                          <p:spTgt spid="163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38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20488">
                                            <p:txEl>
                                              <p:pRg st="0" end="0"/>
                                            </p:txEl>
                                          </p:spTgt>
                                        </p:tgtEl>
                                        <p:attrNameLst>
                                          <p:attrName>style.visibility</p:attrName>
                                        </p:attrNameLst>
                                      </p:cBhvr>
                                      <p:to>
                                        <p:strVal val="visible"/>
                                      </p:to>
                                    </p:set>
                                    <p:animEffect transition="in" filter="wipe(left)">
                                      <p:cBhvr>
                                        <p:cTn id="19" dur="1000"/>
                                        <p:tgtEl>
                                          <p:spTgt spid="20488">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20488">
                                            <p:txEl>
                                              <p:pRg st="1" end="1"/>
                                            </p:txEl>
                                          </p:spTgt>
                                        </p:tgtEl>
                                        <p:attrNameLst>
                                          <p:attrName>style.visibility</p:attrName>
                                        </p:attrNameLst>
                                      </p:cBhvr>
                                      <p:to>
                                        <p:strVal val="visible"/>
                                      </p:to>
                                    </p:set>
                                    <p:animEffect transition="in" filter="wipe(left)">
                                      <p:cBhvr>
                                        <p:cTn id="24" dur="1000"/>
                                        <p:tgtEl>
                                          <p:spTgt spid="20488">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20485"/>
                                        </p:tgtEl>
                                        <p:attrNameLst>
                                          <p:attrName>style.visibility</p:attrName>
                                        </p:attrNameLst>
                                      </p:cBhvr>
                                      <p:to>
                                        <p:strVal val="visible"/>
                                      </p:to>
                                    </p:set>
                                    <p:animEffect transition="in" filter="wipe(down)">
                                      <p:cBhvr>
                                        <p:cTn id="29" dur="500"/>
                                        <p:tgtEl>
                                          <p:spTgt spid="2048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20487"/>
                                        </p:tgtEl>
                                        <p:attrNameLst>
                                          <p:attrName>style.visibility</p:attrName>
                                        </p:attrNameLst>
                                      </p:cBhvr>
                                      <p:to>
                                        <p:strVal val="visible"/>
                                      </p:to>
                                    </p:set>
                                    <p:animEffect transition="in" filter="wipe(down)">
                                      <p:cBhvr>
                                        <p:cTn id="34" dur="500"/>
                                        <p:tgtEl>
                                          <p:spTgt spid="204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5" grpId="0" animBg="1"/>
      <p:bldP spid="2048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2971800" y="76200"/>
            <a:ext cx="6705600" cy="1143000"/>
          </a:xfrm>
        </p:spPr>
        <p:txBody>
          <a:bodyPr/>
          <a:lstStyle/>
          <a:p>
            <a:pPr eaLnBrk="1" hangingPunct="1"/>
            <a:r>
              <a:rPr lang="hr-HR" sz="4000" dirty="0"/>
              <a:t>PRENOŠENJE ISTINE</a:t>
            </a:r>
            <a:endParaRPr lang="en-US" sz="4000" dirty="0"/>
          </a:p>
        </p:txBody>
      </p:sp>
      <p:sp>
        <p:nvSpPr>
          <p:cNvPr id="24579" name="Rectangle 3"/>
          <p:cNvSpPr>
            <a:spLocks noGrp="1" noChangeArrowheads="1"/>
          </p:cNvSpPr>
          <p:nvPr>
            <p:ph type="body" idx="1"/>
          </p:nvPr>
        </p:nvSpPr>
        <p:spPr>
          <a:xfrm>
            <a:off x="3276600" y="1676400"/>
            <a:ext cx="5486400" cy="1131888"/>
          </a:xfrm>
        </p:spPr>
        <p:txBody>
          <a:bodyPr/>
          <a:lstStyle/>
          <a:p>
            <a:pPr eaLnBrk="1" hangingPunct="1">
              <a:buFontTx/>
              <a:buNone/>
            </a:pPr>
            <a:r>
              <a:rPr lang="en-US" sz="2800" dirty="0">
                <a:solidFill>
                  <a:srgbClr val="FFFF99"/>
                </a:solidFill>
              </a:rPr>
              <a:t>   </a:t>
            </a:r>
            <a:r>
              <a:rPr lang="hr-HR" dirty="0">
                <a:solidFill>
                  <a:srgbClr val="FFFF99"/>
                </a:solidFill>
              </a:rPr>
              <a:t>Koje  promjene  trebamo ostvariti u svom životu</a:t>
            </a:r>
            <a:r>
              <a:rPr lang="en-US" dirty="0">
                <a:solidFill>
                  <a:srgbClr val="FFFF99"/>
                </a:solidFill>
              </a:rPr>
              <a:t>?</a:t>
            </a:r>
          </a:p>
        </p:txBody>
      </p:sp>
      <p:sp>
        <p:nvSpPr>
          <p:cNvPr id="24580" name="Rectangle 4"/>
          <p:cNvSpPr>
            <a:spLocks noChangeArrowheads="1"/>
          </p:cNvSpPr>
          <p:nvPr/>
        </p:nvSpPr>
        <p:spPr bwMode="auto">
          <a:xfrm>
            <a:off x="3657601" y="3048000"/>
            <a:ext cx="4349263"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96865" marR="0" lvl="0" indent="-396865" algn="l" defTabSz="914377" rtl="0" eaLnBrk="1" fontAlgn="base" latinLnBrk="0" hangingPunct="1">
              <a:lnSpc>
                <a:spcPct val="100000"/>
              </a:lnSpc>
              <a:spcBef>
                <a:spcPct val="20000"/>
              </a:spcBef>
              <a:spcAft>
                <a:spcPct val="0"/>
              </a:spcAft>
              <a:buClrTx/>
              <a:buSzTx/>
              <a:buFontTx/>
              <a:buChar char="•"/>
              <a:tabLst/>
              <a:defRPr/>
            </a:pPr>
            <a:r>
              <a:rPr kumimoji="0" lang="hr-HR" sz="2800" b="1" i="0" u="none" strike="noStrike" kern="1200" cap="none" spc="0" normalizeH="0" baseline="0" noProof="0" dirty="0">
                <a:ln>
                  <a:noFill/>
                </a:ln>
                <a:solidFill>
                  <a:srgbClr val="FFFFFF"/>
                </a:solidFill>
                <a:effectLst/>
                <a:uLnTx/>
                <a:uFillTx/>
                <a:latin typeface="Arial"/>
                <a:ea typeface="+mn-ea"/>
                <a:cs typeface="Arial" charset="0"/>
              </a:rPr>
              <a:t>Koje biblijsko načelo iz ove pouke možemo  primijeniti danas</a:t>
            </a:r>
            <a:r>
              <a:rPr kumimoji="0" lang="en-US" sz="2800" b="1" i="0" u="none" strike="noStrike" kern="1200" cap="none" spc="0" normalizeH="0" baseline="0" noProof="0" dirty="0">
                <a:ln>
                  <a:noFill/>
                </a:ln>
                <a:solidFill>
                  <a:srgbClr val="FFFFFF"/>
                </a:solidFill>
                <a:effectLst/>
                <a:uLnTx/>
                <a:uFillTx/>
                <a:latin typeface="Arial"/>
                <a:ea typeface="+mn-ea"/>
                <a:cs typeface="Arial" charset="0"/>
              </a:rPr>
              <a:t>? </a:t>
            </a:r>
          </a:p>
        </p:txBody>
      </p:sp>
      <p:sp>
        <p:nvSpPr>
          <p:cNvPr id="18437" name="Text Box 5"/>
          <p:cNvSpPr txBox="1">
            <a:spLocks noChangeArrowheads="1"/>
          </p:cNvSpPr>
          <p:nvPr/>
        </p:nvSpPr>
        <p:spPr bwMode="auto">
          <a:xfrm>
            <a:off x="2362200" y="1676401"/>
            <a:ext cx="1066800" cy="1025281"/>
          </a:xfrm>
          <a:prstGeom prst="rect">
            <a:avLst/>
          </a:prstGeom>
          <a:solidFill>
            <a:srgbClr val="FFFF99"/>
          </a:solidFill>
          <a:ln w="57150">
            <a:solidFill>
              <a:schemeClr val="tx1"/>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377" rtl="0" eaLnBrk="1" fontAlgn="base" latinLnBrk="0" hangingPunct="1">
              <a:lnSpc>
                <a:spcPct val="75000"/>
              </a:lnSpc>
              <a:spcBef>
                <a:spcPct val="50000"/>
              </a:spcBef>
              <a:spcAft>
                <a:spcPct val="0"/>
              </a:spcAft>
              <a:buClrTx/>
              <a:buSzTx/>
              <a:buFontTx/>
              <a:buNone/>
              <a:tabLst/>
              <a:defRPr/>
            </a:pPr>
            <a:r>
              <a:rPr kumimoji="0" lang="hr-HR" sz="8000" b="1" i="0" u="none" strike="noStrike" kern="1200" cap="none" spc="0" normalizeH="0" baseline="0" noProof="0" dirty="0">
                <a:ln>
                  <a:noFill/>
                </a:ln>
                <a:solidFill>
                  <a:srgbClr val="000000"/>
                </a:solidFill>
                <a:effectLst/>
                <a:uLnTx/>
                <a:uFillTx/>
                <a:latin typeface="Times New Roman" pitchFamily="18" charset="0"/>
                <a:ea typeface="+mn-ea"/>
                <a:cs typeface="Arial" charset="0"/>
              </a:rPr>
              <a:t>?</a:t>
            </a:r>
            <a:endParaRPr kumimoji="0" lang="en-US" sz="8000" b="1"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p:spTree>
    <p:extLst>
      <p:ext uri="{BB962C8B-B14F-4D97-AF65-F5344CB8AC3E}">
        <p14:creationId xmlns:p14="http://schemas.microsoft.com/office/powerpoint/2010/main" val="3149415797"/>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wipe(left)">
                                      <p:cBhvr>
                                        <p:cTn id="7" dur="1000"/>
                                        <p:tgtEl>
                                          <p:spTgt spid="2457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nodeType="clickEffect">
                                  <p:stCondLst>
                                    <p:cond delay="0"/>
                                  </p:stCondLst>
                                  <p:childTnLst>
                                    <p:set>
                                      <p:cBhvr>
                                        <p:cTn id="11" dur="1" fill="hold">
                                          <p:stCondLst>
                                            <p:cond delay="0"/>
                                          </p:stCondLst>
                                        </p:cTn>
                                        <p:tgtEl>
                                          <p:spTgt spid="24580">
                                            <p:txEl>
                                              <p:pRg st="0" end="0"/>
                                            </p:txEl>
                                          </p:spTgt>
                                        </p:tgtEl>
                                        <p:attrNameLst>
                                          <p:attrName>style.visibility</p:attrName>
                                        </p:attrNameLst>
                                      </p:cBhvr>
                                      <p:to>
                                        <p:strVal val="visible"/>
                                      </p:to>
                                    </p:set>
                                    <p:anim calcmode="lin" valueType="num">
                                      <p:cBhvr additive="base">
                                        <p:cTn id="12" dur="1000" fill="hold"/>
                                        <p:tgtEl>
                                          <p:spTgt spid="24580">
                                            <p:txEl>
                                              <p:pRg st="0" end="0"/>
                                            </p:txEl>
                                          </p:spTgt>
                                        </p:tgtEl>
                                        <p:attrNameLst>
                                          <p:attrName>ppt_x</p:attrName>
                                        </p:attrNameLst>
                                      </p:cBhvr>
                                      <p:tavLst>
                                        <p:tav tm="0">
                                          <p:val>
                                            <p:strVal val="0-#ppt_w/2"/>
                                          </p:val>
                                        </p:tav>
                                        <p:tav tm="100000">
                                          <p:val>
                                            <p:strVal val="#ppt_x"/>
                                          </p:val>
                                        </p:tav>
                                      </p:tavLst>
                                    </p:anim>
                                    <p:anim calcmode="lin" valueType="num">
                                      <p:cBhvr additive="base">
                                        <p:cTn id="13" dur="1000" fill="hold"/>
                                        <p:tgtEl>
                                          <p:spTgt spid="24580">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2C9B85-F979-F13A-B1DE-EDF3982E0E86}"/>
            </a:ext>
          </a:extLst>
        </p:cNvPr>
        <p:cNvGrpSpPr/>
        <p:nvPr/>
      </p:nvGrpSpPr>
      <p:grpSpPr>
        <a:xfrm>
          <a:off x="0" y="0"/>
          <a:ext cx="0" cy="0"/>
          <a:chOff x="0" y="0"/>
          <a:chExt cx="0" cy="0"/>
        </a:xfrm>
      </p:grpSpPr>
      <p:sp>
        <p:nvSpPr>
          <p:cNvPr id="17410" name="Rectangle 2">
            <a:extLst>
              <a:ext uri="{FF2B5EF4-FFF2-40B4-BE49-F238E27FC236}">
                <a16:creationId xmlns:a16="http://schemas.microsoft.com/office/drawing/2014/main" id="{6ABC3A63-907E-6A94-E44B-FCCB424634A7}"/>
              </a:ext>
            </a:extLst>
          </p:cNvPr>
          <p:cNvSpPr>
            <a:spLocks noGrp="1" noChangeArrowheads="1"/>
          </p:cNvSpPr>
          <p:nvPr>
            <p:ph type="title"/>
          </p:nvPr>
        </p:nvSpPr>
        <p:spPr>
          <a:xfrm>
            <a:off x="2971800" y="76200"/>
            <a:ext cx="6172200" cy="1143000"/>
          </a:xfrm>
        </p:spPr>
        <p:txBody>
          <a:bodyPr/>
          <a:lstStyle/>
          <a:p>
            <a:pPr eaLnBrk="1" hangingPunct="1"/>
            <a:r>
              <a:rPr lang="en-US" dirty="0"/>
              <a:t>PLAN </a:t>
            </a:r>
          </a:p>
        </p:txBody>
      </p:sp>
      <p:sp>
        <p:nvSpPr>
          <p:cNvPr id="22531" name="Rectangle 3">
            <a:extLst>
              <a:ext uri="{FF2B5EF4-FFF2-40B4-BE49-F238E27FC236}">
                <a16:creationId xmlns:a16="http://schemas.microsoft.com/office/drawing/2014/main" id="{26E67E40-59C5-BAC5-E4A8-4E6391FD1CA5}"/>
              </a:ext>
            </a:extLst>
          </p:cNvPr>
          <p:cNvSpPr>
            <a:spLocks noGrp="1" noChangeArrowheads="1"/>
          </p:cNvSpPr>
          <p:nvPr>
            <p:ph type="body" idx="1"/>
          </p:nvPr>
        </p:nvSpPr>
        <p:spPr>
          <a:xfrm>
            <a:off x="2368730" y="1676401"/>
            <a:ext cx="9289869" cy="942638"/>
          </a:xfrm>
        </p:spPr>
        <p:txBody>
          <a:bodyPr/>
          <a:lstStyle/>
          <a:p>
            <a:pPr eaLnBrk="1" hangingPunct="1">
              <a:buFontTx/>
              <a:buNone/>
            </a:pPr>
            <a:r>
              <a:rPr lang="en-US" sz="2800" b="0" dirty="0"/>
              <a:t>   </a:t>
            </a:r>
            <a:r>
              <a:rPr lang="hr-HR" sz="2800" dirty="0">
                <a:solidFill>
                  <a:srgbClr val="FFFF99"/>
                </a:solidFill>
              </a:rPr>
              <a:t>Kako pouku: ”</a:t>
            </a:r>
            <a:r>
              <a:rPr lang="hr-BA" sz="2800" dirty="0">
                <a:solidFill>
                  <a:srgbClr val="FFFF99"/>
                </a:solidFill>
              </a:rPr>
              <a:t>Cijeli u Kristu</a:t>
            </a:r>
            <a:r>
              <a:rPr lang="hr-HR" sz="2800" dirty="0">
                <a:solidFill>
                  <a:srgbClr val="FFFF99"/>
                </a:solidFill>
              </a:rPr>
              <a:t>”, možemo  koristiti iduć</a:t>
            </a:r>
            <a:r>
              <a:rPr lang="sr-Latn-RS" sz="2800" dirty="0">
                <a:solidFill>
                  <a:srgbClr val="FFFF99"/>
                </a:solidFill>
              </a:rPr>
              <a:t>i tjedan</a:t>
            </a:r>
            <a:r>
              <a:rPr lang="hr-HR" sz="2800" dirty="0">
                <a:solidFill>
                  <a:srgbClr val="FFFF99"/>
                </a:solidFill>
              </a:rPr>
              <a:t>? </a:t>
            </a:r>
          </a:p>
          <a:p>
            <a:pPr eaLnBrk="1" hangingPunct="1">
              <a:buFontTx/>
              <a:buNone/>
            </a:pPr>
            <a:r>
              <a:rPr lang="en-US" sz="2400" dirty="0">
                <a:solidFill>
                  <a:srgbClr val="FFFF99"/>
                </a:solidFill>
              </a:rPr>
              <a:t> </a:t>
            </a:r>
          </a:p>
        </p:txBody>
      </p:sp>
      <p:sp>
        <p:nvSpPr>
          <p:cNvPr id="22532" name="Rectangle 4">
            <a:extLst>
              <a:ext uri="{FF2B5EF4-FFF2-40B4-BE49-F238E27FC236}">
                <a16:creationId xmlns:a16="http://schemas.microsoft.com/office/drawing/2014/main" id="{1AB4F135-1083-B3E0-9226-FA9D4CAC49ED}"/>
              </a:ext>
            </a:extLst>
          </p:cNvPr>
          <p:cNvSpPr>
            <a:spLocks noChangeArrowheads="1"/>
          </p:cNvSpPr>
          <p:nvPr/>
        </p:nvSpPr>
        <p:spPr bwMode="auto">
          <a:xfrm>
            <a:off x="1377245" y="2619039"/>
            <a:ext cx="10563743" cy="383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2000" b="1" i="0" u="none" strike="noStrike" kern="1200" cap="none" spc="0" normalizeH="0" baseline="0" noProof="0" dirty="0">
                <a:ln>
                  <a:noFill/>
                </a:ln>
                <a:solidFill>
                  <a:srgbClr val="FF9900"/>
                </a:solidFill>
                <a:effectLst/>
                <a:uLnTx/>
                <a:uFillTx/>
                <a:latin typeface="Arial"/>
                <a:ea typeface="+mn-ea"/>
                <a:cs typeface="Arial" charset="0"/>
              </a:rPr>
              <a:t>              </a:t>
            </a: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2000" b="1" i="0" u="none" strike="noStrike" kern="1200" cap="none" spc="0" normalizeH="0" baseline="0" noProof="0" dirty="0">
                <a:ln>
                  <a:noFill/>
                </a:ln>
                <a:solidFill>
                  <a:srgbClr val="FF9900"/>
                </a:solidFill>
                <a:effectLst/>
                <a:uLnTx/>
                <a:uFillTx/>
                <a:latin typeface="Arial"/>
                <a:ea typeface="+mn-ea"/>
                <a:cs typeface="Arial" charset="0"/>
              </a:rPr>
              <a:t>Razgovarajte u razredu ili </a:t>
            </a:r>
            <a:r>
              <a:rPr lang="hr-HR" sz="2000" b="1" dirty="0">
                <a:solidFill>
                  <a:srgbClr val="FF9900"/>
                </a:solidFill>
                <a:latin typeface="Arial"/>
                <a:cs typeface="Arial" charset="0"/>
              </a:rPr>
              <a:t>sk</a:t>
            </a:r>
            <a:r>
              <a:rPr kumimoji="0" lang="hr-HR" sz="2000" b="1" i="0" u="none" strike="noStrike" kern="1200" cap="none" spc="0" normalizeH="0" baseline="0" noProof="0" dirty="0">
                <a:ln>
                  <a:noFill/>
                </a:ln>
                <a:solidFill>
                  <a:srgbClr val="FF9900"/>
                </a:solidFill>
                <a:effectLst/>
                <a:uLnTx/>
                <a:uFillTx/>
                <a:latin typeface="Arial"/>
                <a:ea typeface="+mn-ea"/>
                <a:cs typeface="Arial" charset="0"/>
              </a:rPr>
              <a:t>upini:</a:t>
            </a: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800" b="1" i="0" u="none" strike="noStrike" kern="1200" cap="none" spc="0" normalizeH="0" baseline="0" noProof="0" dirty="0">
                <a:ln>
                  <a:noFill/>
                </a:ln>
                <a:solidFill>
                  <a:srgbClr val="FFFFFF"/>
                </a:solidFill>
                <a:effectLst/>
                <a:uLnTx/>
                <a:uFillTx/>
                <a:latin typeface="Arial"/>
                <a:ea typeface="+mn-ea"/>
                <a:cs typeface="Arial" charset="0"/>
              </a:rPr>
              <a:t>1. Pročitaj </a:t>
            </a:r>
            <a:r>
              <a:rPr lang="en-US" sz="1200" i="1" dirty="0">
                <a:solidFill>
                  <a:srgbClr val="FFFFFF"/>
                </a:solidFill>
                <a:latin typeface="Arial"/>
                <a:cs typeface="Arial" charset="0"/>
              </a:rPr>
              <a:t>Kol</a:t>
            </a:r>
            <a:r>
              <a:rPr kumimoji="0" lang="sr-Latn-RS" sz="1200" b="0" i="1" u="none" strike="noStrike" kern="1200" cap="none" spc="0" normalizeH="0" baseline="0" noProof="0" dirty="0">
                <a:ln>
                  <a:noFill/>
                </a:ln>
                <a:solidFill>
                  <a:srgbClr val="FFFFFF"/>
                </a:solidFill>
                <a:effectLst/>
                <a:uLnTx/>
                <a:uFillTx/>
                <a:latin typeface="Arial"/>
                <a:ea typeface="+mn-ea"/>
                <a:cs typeface="Arial" charset="0"/>
              </a:rPr>
              <a:t>. 2,1-</a:t>
            </a:r>
            <a:r>
              <a:rPr kumimoji="0" lang="en-US" sz="1200" b="0" i="1" u="none" strike="noStrike" kern="1200" cap="none" spc="0" normalizeH="0" baseline="0" noProof="0" dirty="0">
                <a:ln>
                  <a:noFill/>
                </a:ln>
                <a:solidFill>
                  <a:srgbClr val="FFFFFF"/>
                </a:solidFill>
                <a:effectLst/>
                <a:uLnTx/>
                <a:uFillTx/>
                <a:latin typeface="Arial"/>
                <a:ea typeface="+mn-ea"/>
                <a:cs typeface="Arial" charset="0"/>
              </a:rPr>
              <a:t>7</a:t>
            </a:r>
            <a:r>
              <a:rPr kumimoji="0" lang="sr-Latn-RS" sz="1200" b="0" i="1" u="none" strike="noStrike" kern="1200" cap="none" spc="0" normalizeH="0" baseline="0" noProof="0" dirty="0">
                <a:ln>
                  <a:noFill/>
                </a:ln>
                <a:solidFill>
                  <a:srgbClr val="FFFFFF"/>
                </a:solidFill>
                <a:effectLst/>
                <a:uLnTx/>
                <a:uFillTx/>
                <a:latin typeface="Arial"/>
                <a:ea typeface="+mn-ea"/>
                <a:cs typeface="Arial" charset="0"/>
              </a:rPr>
              <a:t>. </a:t>
            </a:r>
            <a:r>
              <a:rPr kumimoji="0" lang="sr-Latn-RS" sz="1400" b="1" i="0" u="none" strike="noStrike" kern="1200" cap="none" spc="0" normalizeH="0" baseline="0" noProof="0" dirty="0">
                <a:ln>
                  <a:noFill/>
                </a:ln>
                <a:solidFill>
                  <a:srgbClr val="FFFFFF"/>
                </a:solidFill>
                <a:effectLst/>
                <a:uLnTx/>
                <a:uFillTx/>
                <a:latin typeface="Arial"/>
                <a:ea typeface="+mn-ea"/>
                <a:cs typeface="Arial" charset="0"/>
              </a:rPr>
              <a:t>Koji</a:t>
            </a:r>
            <a:r>
              <a:rPr kumimoji="0" lang="en-US" sz="1400" b="1" i="0" u="none" strike="noStrike" kern="1200" cap="none" spc="0" normalizeH="0" noProof="0" dirty="0">
                <a:ln>
                  <a:noFill/>
                </a:ln>
                <a:solidFill>
                  <a:srgbClr val="FFFFFF"/>
                </a:solidFill>
                <a:effectLst/>
                <a:uLnTx/>
                <a:uFillTx/>
                <a:latin typeface="Arial"/>
                <a:ea typeface="+mn-ea"/>
                <a:cs typeface="Arial" charset="0"/>
              </a:rPr>
              <a:t> </a:t>
            </a:r>
            <a:r>
              <a:rPr kumimoji="0" lang="en-US" sz="1400" b="1" i="0" u="none" strike="noStrike" kern="1200" cap="none" spc="0" normalizeH="0" noProof="0" dirty="0" err="1">
                <a:ln>
                  <a:noFill/>
                </a:ln>
                <a:solidFill>
                  <a:srgbClr val="FFFFFF"/>
                </a:solidFill>
                <a:effectLst/>
                <a:uLnTx/>
                <a:uFillTx/>
                <a:latin typeface="Arial"/>
                <a:ea typeface="+mn-ea"/>
                <a:cs typeface="Arial" charset="0"/>
              </a:rPr>
              <a:t>ra</a:t>
            </a:r>
            <a:r>
              <a:rPr kumimoji="0" lang="hr-HR" sz="1400" b="1" i="0" u="none" strike="noStrike" kern="1200" cap="none" spc="0" normalizeH="0" noProof="0" dirty="0">
                <a:ln>
                  <a:noFill/>
                </a:ln>
                <a:solidFill>
                  <a:srgbClr val="FFFFFF"/>
                </a:solidFill>
                <a:effectLst/>
                <a:uLnTx/>
                <a:uFillTx/>
                <a:latin typeface="Arial"/>
                <a:ea typeface="+mn-ea"/>
                <a:cs typeface="Arial" charset="0"/>
              </a:rPr>
              <a:t>z</a:t>
            </a:r>
            <a:r>
              <a:rPr kumimoji="0" lang="en-US" sz="1400" b="1" i="0" u="none" strike="noStrike" kern="1200" cap="none" spc="0" normalizeH="0" noProof="0" dirty="0">
                <a:ln>
                  <a:noFill/>
                </a:ln>
                <a:solidFill>
                  <a:srgbClr val="FFFFFF"/>
                </a:solidFill>
                <a:effectLst/>
                <a:uLnTx/>
                <a:uFillTx/>
                <a:latin typeface="Arial"/>
                <a:ea typeface="+mn-ea"/>
                <a:cs typeface="Arial" charset="0"/>
              </a:rPr>
              <a:t>log I </a:t>
            </a:r>
            <a:r>
              <a:rPr kumimoji="0" lang="en-US" sz="1400" b="1" i="0" u="none" strike="noStrike" kern="1200" cap="none" spc="0" normalizeH="0" noProof="0" dirty="0" err="1">
                <a:ln>
                  <a:noFill/>
                </a:ln>
                <a:solidFill>
                  <a:srgbClr val="FFFFFF"/>
                </a:solidFill>
                <a:effectLst/>
                <a:uLnTx/>
                <a:uFillTx/>
                <a:latin typeface="Arial"/>
                <a:ea typeface="+mn-ea"/>
                <a:cs typeface="Arial" charset="0"/>
              </a:rPr>
              <a:t>cilj</a:t>
            </a:r>
            <a:r>
              <a:rPr kumimoji="0" lang="en-US" sz="1400" b="1" i="0" u="none" strike="noStrike" kern="1200" cap="none" spc="0" normalizeH="0" noProof="0" dirty="0">
                <a:ln>
                  <a:noFill/>
                </a:ln>
                <a:solidFill>
                  <a:srgbClr val="FFFFFF"/>
                </a:solidFill>
                <a:effectLst/>
                <a:uLnTx/>
                <a:uFillTx/>
                <a:latin typeface="Arial"/>
                <a:ea typeface="+mn-ea"/>
                <a:cs typeface="Arial" charset="0"/>
              </a:rPr>
              <a:t> je Pavao </a:t>
            </a:r>
            <a:r>
              <a:rPr kumimoji="0" lang="en-US" sz="1400" b="1" i="0" u="none" strike="noStrike" kern="1200" cap="none" spc="0" normalizeH="0" noProof="0" dirty="0" err="1">
                <a:ln>
                  <a:noFill/>
                </a:ln>
                <a:solidFill>
                  <a:srgbClr val="FFFFFF"/>
                </a:solidFill>
                <a:effectLst/>
                <a:uLnTx/>
                <a:uFillTx/>
                <a:latin typeface="Arial"/>
                <a:ea typeface="+mn-ea"/>
                <a:cs typeface="Arial" charset="0"/>
              </a:rPr>
              <a:t>imao</a:t>
            </a:r>
            <a:r>
              <a:rPr kumimoji="0" lang="hr-HR" sz="1400" b="1" i="0" u="none" strike="noStrike" kern="1200" cap="none" spc="0" normalizeH="0" noProof="0" dirty="0">
                <a:ln>
                  <a:noFill/>
                </a:ln>
                <a:solidFill>
                  <a:srgbClr val="FFFFFF"/>
                </a:solidFill>
                <a:effectLst/>
                <a:uLnTx/>
                <a:uFillTx/>
                <a:latin typeface="Arial"/>
                <a:ea typeface="+mn-ea"/>
                <a:cs typeface="Arial" charset="0"/>
              </a:rPr>
              <a:t> da napiše ovu poslanicu</a:t>
            </a:r>
            <a:r>
              <a:rPr kumimoji="0" lang="en-US" sz="1400" b="1" i="0" u="none" strike="noStrike" kern="1200" cap="none" spc="0" normalizeH="0" noProof="0" dirty="0">
                <a:ln>
                  <a:noFill/>
                </a:ln>
                <a:solidFill>
                  <a:srgbClr val="FFFFFF"/>
                </a:solidFill>
                <a:effectLst/>
                <a:uLnTx/>
                <a:uFillTx/>
                <a:latin typeface="Arial"/>
                <a:ea typeface="+mn-ea"/>
                <a:cs typeface="Arial" charset="0"/>
              </a:rPr>
              <a:t> </a:t>
            </a:r>
            <a:r>
              <a:rPr kumimoji="0" lang="sr-Latn-RS" sz="1400" b="1" i="0" u="none" strike="noStrike" kern="1200" cap="none" spc="0" normalizeH="0" baseline="0" noProof="0" dirty="0">
                <a:ln>
                  <a:noFill/>
                </a:ln>
                <a:solidFill>
                  <a:srgbClr val="FFFFFF"/>
                </a:solidFill>
                <a:effectLst/>
                <a:uLnTx/>
                <a:uFillTx/>
                <a:latin typeface="Arial"/>
                <a:ea typeface="+mn-ea"/>
                <a:cs typeface="Arial" charset="0"/>
              </a:rPr>
              <a:t>?</a:t>
            </a:r>
            <a:r>
              <a:rPr kumimoji="0" lang="hr-HR" sz="1400" b="1" i="0" u="none" strike="noStrike" kern="1200" cap="none" spc="0" normalizeH="0" baseline="0" noProof="0" dirty="0">
                <a:ln>
                  <a:noFill/>
                </a:ln>
                <a:solidFill>
                  <a:srgbClr val="FFFFFF"/>
                </a:solidFill>
                <a:effectLst/>
                <a:uLnTx/>
                <a:uFillTx/>
                <a:latin typeface="Arial"/>
                <a:ea typeface="+mn-ea"/>
                <a:cs typeface="Arial" charset="0"/>
              </a:rPr>
              <a:t> </a:t>
            </a:r>
            <a:endParaRPr kumimoji="0" lang="hr-HR" sz="18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800" b="1" i="0" u="none" strike="noStrike" kern="1200" cap="none" spc="0" normalizeH="0" baseline="0" noProof="0" dirty="0">
                <a:ln>
                  <a:noFill/>
                </a:ln>
                <a:solidFill>
                  <a:srgbClr val="FFFFFF"/>
                </a:solidFill>
                <a:effectLst/>
                <a:uLnTx/>
                <a:uFillTx/>
                <a:latin typeface="Arial"/>
                <a:ea typeface="+mn-ea"/>
                <a:cs typeface="Arial" charset="0"/>
              </a:rPr>
              <a:t>2. Pročitaj </a:t>
            </a:r>
            <a:r>
              <a:rPr lang="sr-Latn-RS" sz="1200" i="1" dirty="0">
                <a:solidFill>
                  <a:srgbClr val="FFFFFF"/>
                </a:solidFill>
                <a:latin typeface="Arial"/>
                <a:cs typeface="Arial" charset="0"/>
              </a:rPr>
              <a:t>Kol</a:t>
            </a:r>
            <a:r>
              <a:rPr kumimoji="0" lang="sr-Latn-RS" sz="1200" b="0" i="1" u="none" strike="noStrike" kern="1200" cap="none" spc="0" normalizeH="0" baseline="0" noProof="0" dirty="0">
                <a:ln>
                  <a:noFill/>
                </a:ln>
                <a:solidFill>
                  <a:srgbClr val="FFFFFF"/>
                </a:solidFill>
                <a:effectLst/>
                <a:uLnTx/>
                <a:uFillTx/>
                <a:latin typeface="Arial"/>
                <a:ea typeface="+mn-ea"/>
                <a:cs typeface="Arial" charset="0"/>
              </a:rPr>
              <a:t>. 2,5.</a:t>
            </a:r>
            <a:r>
              <a:rPr kumimoji="0" lang="sr-Latn-RS" sz="1400" b="0" i="1" u="none" strike="noStrike" kern="1200" cap="none" spc="0" normalizeH="0" baseline="0" noProof="0" dirty="0">
                <a:ln>
                  <a:noFill/>
                </a:ln>
                <a:solidFill>
                  <a:srgbClr val="FFFFFF"/>
                </a:solidFill>
                <a:effectLst/>
                <a:uLnTx/>
                <a:uFillTx/>
                <a:latin typeface="Arial"/>
                <a:ea typeface="+mn-ea"/>
                <a:cs typeface="Arial" charset="0"/>
              </a:rPr>
              <a:t> </a:t>
            </a:r>
            <a:r>
              <a:rPr lang="hr-HR" sz="1400" b="1" dirty="0">
                <a:solidFill>
                  <a:srgbClr val="FFFFFF"/>
                </a:solidFill>
                <a:latin typeface="Arial"/>
                <a:cs typeface="Arial" charset="0"/>
              </a:rPr>
              <a:t> Za što je Pavao pohvalio Kološane</a:t>
            </a:r>
            <a:r>
              <a:rPr kumimoji="0" lang="hr-HR" sz="1400" b="1" i="0" u="none" strike="noStrike" kern="1200" cap="none" spc="0" normalizeH="0" baseline="0" noProof="0" dirty="0">
                <a:ln>
                  <a:noFill/>
                </a:ln>
                <a:solidFill>
                  <a:srgbClr val="FFFFFF"/>
                </a:solidFill>
                <a:effectLst/>
                <a:uLnTx/>
                <a:uFillTx/>
                <a:latin typeface="Arial"/>
                <a:ea typeface="+mn-ea"/>
                <a:cs typeface="Arial" charset="0"/>
              </a:rPr>
              <a:t>? Imate li potrebu za redom u vašem duhovnom životu?</a:t>
            </a:r>
            <a:endParaRPr kumimoji="0" lang="hr-HR" sz="1467" b="0"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867" b="1" i="0" u="none" strike="noStrike" kern="1200" cap="none" spc="0" normalizeH="0" baseline="0" noProof="0" dirty="0">
                <a:ln>
                  <a:noFill/>
                </a:ln>
                <a:solidFill>
                  <a:srgbClr val="FFFFFF"/>
                </a:solidFill>
                <a:effectLst/>
                <a:uLnTx/>
                <a:uFillTx/>
                <a:latin typeface="Arial"/>
                <a:ea typeface="+mn-ea"/>
                <a:cs typeface="Arial" charset="0"/>
              </a:rPr>
              <a:t>3. Pročitaj </a:t>
            </a:r>
            <a:r>
              <a:rPr lang="hr-HR" sz="1200" i="1" dirty="0">
                <a:solidFill>
                  <a:srgbClr val="FFFFFF"/>
                </a:solidFill>
                <a:latin typeface="Arial"/>
                <a:cs typeface="Arial" charset="0"/>
              </a:rPr>
              <a:t>Iza. 61,3; Matej 3,10; Luka 8,11-15; 1. Kor. 3,6.</a:t>
            </a:r>
            <a:r>
              <a:rPr kumimoji="0" lang="hr-HR" sz="1200" b="0" i="1" u="none" strike="noStrike" kern="1200" cap="none" spc="0" normalizeH="0" baseline="0" noProof="0" dirty="0">
                <a:ln>
                  <a:noFill/>
                </a:ln>
                <a:solidFill>
                  <a:srgbClr val="FFFFFF"/>
                </a:solidFill>
                <a:effectLst/>
                <a:uLnTx/>
                <a:uFillTx/>
                <a:latin typeface="Arial"/>
                <a:ea typeface="+mn-ea"/>
                <a:cs typeface="Arial" charset="0"/>
              </a:rPr>
              <a:t> </a:t>
            </a:r>
            <a:r>
              <a:rPr lang="hr-HR" sz="1400" b="1" dirty="0">
                <a:solidFill>
                  <a:srgbClr val="FFFFFF"/>
                </a:solidFill>
                <a:latin typeface="Arial"/>
                <a:cs typeface="Arial" charset="0"/>
              </a:rPr>
              <a:t>Kako ovi redci rasvjetljavaju metaforu biljke kao simbola vjernika</a:t>
            </a:r>
            <a:r>
              <a:rPr kumimoji="0" lang="hr-HR" sz="1400" b="1" i="0" u="none" strike="noStrike" kern="1200" cap="none" spc="0" normalizeH="0" baseline="0" noProof="0" dirty="0">
                <a:ln>
                  <a:noFill/>
                </a:ln>
                <a:solidFill>
                  <a:srgbClr val="FFFFFF"/>
                </a:solidFill>
                <a:effectLst/>
                <a:uLnTx/>
                <a:uFillTx/>
                <a:latin typeface="Arial"/>
                <a:ea typeface="+mn-ea"/>
                <a:cs typeface="Arial" charset="0"/>
              </a:rPr>
              <a:t> ?  </a:t>
            </a: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867" b="1" i="0" u="none" strike="noStrike" kern="1200" cap="none" spc="0" normalizeH="0" baseline="0" noProof="0" dirty="0">
                <a:ln>
                  <a:noFill/>
                </a:ln>
                <a:solidFill>
                  <a:srgbClr val="FFFFFF"/>
                </a:solidFill>
                <a:effectLst/>
                <a:uLnTx/>
                <a:uFillTx/>
                <a:latin typeface="Arial"/>
                <a:ea typeface="+mn-ea"/>
                <a:cs typeface="Arial" charset="0"/>
              </a:rPr>
              <a:t>4. Pročitaj </a:t>
            </a:r>
            <a:r>
              <a:rPr lang="hr-HR" sz="1200" i="1" dirty="0">
                <a:solidFill>
                  <a:srgbClr val="FFFFFF"/>
                </a:solidFill>
                <a:latin typeface="Arial"/>
                <a:cs typeface="Arial" charset="0"/>
              </a:rPr>
              <a:t>Gal. 5,1; Djela 15,10. </a:t>
            </a:r>
            <a:r>
              <a:rPr kumimoji="0" lang="hr-HR" sz="1200" b="0" i="1" u="none" strike="noStrike" kern="1200" cap="none" spc="0" normalizeH="0" baseline="0" noProof="0" dirty="0">
                <a:ln>
                  <a:noFill/>
                </a:ln>
                <a:solidFill>
                  <a:srgbClr val="FFFFFF"/>
                </a:solidFill>
                <a:effectLst/>
                <a:uLnTx/>
                <a:uFillTx/>
                <a:latin typeface="Arial"/>
                <a:ea typeface="+mn-ea"/>
                <a:cs typeface="Arial" charset="0"/>
              </a:rPr>
              <a:t>.</a:t>
            </a:r>
            <a:r>
              <a:rPr lang="hr-HR" sz="1400" b="1" dirty="0">
                <a:solidFill>
                  <a:srgbClr val="FFFFFF"/>
                </a:solidFill>
                <a:latin typeface="Arial"/>
                <a:cs typeface="Arial" charset="0"/>
              </a:rPr>
              <a:t>Iako nas je Krist oslobodio, je li moguće biti ponovno uhvaćen u jaram ropstva</a:t>
            </a:r>
            <a:r>
              <a:rPr kumimoji="0" lang="hr-HR" sz="1400" b="1" i="0" u="none" strike="noStrike" kern="1200" cap="none" spc="0" normalizeH="0" baseline="0" noProof="0" dirty="0">
                <a:ln>
                  <a:noFill/>
                </a:ln>
                <a:solidFill>
                  <a:srgbClr val="FFFFFF"/>
                </a:solidFill>
                <a:effectLst/>
                <a:uLnTx/>
                <a:uFillTx/>
                <a:latin typeface="Arial"/>
                <a:ea typeface="+mn-ea"/>
                <a:cs typeface="Arial" charset="0"/>
              </a:rPr>
              <a:t>?</a:t>
            </a: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800" b="1" i="0" u="none" strike="noStrike" kern="1200" cap="none" spc="0" normalizeH="0" baseline="0" noProof="0" dirty="0">
                <a:ln>
                  <a:noFill/>
                </a:ln>
                <a:solidFill>
                  <a:srgbClr val="FFFFFF"/>
                </a:solidFill>
                <a:effectLst/>
                <a:uLnTx/>
                <a:uFillTx/>
                <a:latin typeface="Arial"/>
                <a:ea typeface="+mn-ea"/>
                <a:cs typeface="Arial" charset="0"/>
              </a:rPr>
              <a:t>5. Pročitaj</a:t>
            </a:r>
            <a:r>
              <a:rPr kumimoji="0" lang="hr-HR" sz="2000" b="1" i="0" u="none" strike="noStrike" kern="1200" cap="none" spc="0" normalizeH="0" baseline="0" noProof="0" dirty="0">
                <a:ln>
                  <a:noFill/>
                </a:ln>
                <a:solidFill>
                  <a:srgbClr val="FFFFFF"/>
                </a:solidFill>
                <a:effectLst/>
                <a:uLnTx/>
                <a:uFillTx/>
                <a:latin typeface="Arial"/>
                <a:ea typeface="+mn-ea"/>
                <a:cs typeface="Arial" charset="0"/>
              </a:rPr>
              <a:t> </a:t>
            </a:r>
            <a:r>
              <a:rPr lang="hr-HR" sz="1200" i="1" dirty="0">
                <a:solidFill>
                  <a:srgbClr val="FFFFFF"/>
                </a:solidFill>
                <a:latin typeface="Arial"/>
                <a:cs typeface="Arial" charset="0"/>
              </a:rPr>
              <a:t>Kol</a:t>
            </a:r>
            <a:r>
              <a:rPr kumimoji="0" lang="hr-HR" sz="1200" b="0" i="1" u="none" strike="noStrike" kern="1200" cap="none" spc="0" normalizeH="0" baseline="0" noProof="0" dirty="0">
                <a:ln>
                  <a:noFill/>
                </a:ln>
                <a:solidFill>
                  <a:srgbClr val="FFFFFF"/>
                </a:solidFill>
                <a:effectLst/>
                <a:uLnTx/>
                <a:uFillTx/>
                <a:latin typeface="Arial"/>
                <a:ea typeface="+mn-ea"/>
                <a:cs typeface="Arial" charset="0"/>
              </a:rPr>
              <a:t>. 2,11-</a:t>
            </a:r>
            <a:r>
              <a:rPr lang="hr-HR" sz="1200" i="1" dirty="0">
                <a:solidFill>
                  <a:srgbClr val="FFFFFF"/>
                </a:solidFill>
                <a:latin typeface="Arial"/>
                <a:cs typeface="Arial" charset="0"/>
              </a:rPr>
              <a:t>15</a:t>
            </a:r>
            <a:r>
              <a:rPr kumimoji="0" lang="hr-HR" sz="1200" b="0" i="1" u="none" strike="noStrike" kern="1200" cap="none" spc="0" normalizeH="0" baseline="0" noProof="0" dirty="0">
                <a:ln>
                  <a:noFill/>
                </a:ln>
                <a:solidFill>
                  <a:srgbClr val="FFFFFF"/>
                </a:solidFill>
                <a:effectLst/>
                <a:uLnTx/>
                <a:uFillTx/>
                <a:latin typeface="Arial"/>
                <a:ea typeface="+mn-ea"/>
                <a:cs typeface="Arial" charset="0"/>
              </a:rPr>
              <a:t>. </a:t>
            </a:r>
            <a:r>
              <a:rPr lang="hr-HR" sz="1400" b="1" dirty="0">
                <a:solidFill>
                  <a:srgbClr val="FFFFFF"/>
                </a:solidFill>
                <a:latin typeface="Arial"/>
                <a:cs typeface="Arial" charset="0"/>
              </a:rPr>
              <a:t>S kojim spornim pitanjima se ovdje Pavao hvata u koštac</a:t>
            </a:r>
            <a:r>
              <a:rPr kumimoji="0" lang="hr-HR" sz="1400" b="1" i="0" u="none" strike="noStrike" kern="1200" cap="none" spc="0" normalizeH="0" baseline="0" noProof="0" dirty="0">
                <a:ln>
                  <a:noFill/>
                </a:ln>
                <a:solidFill>
                  <a:srgbClr val="FFFFFF"/>
                </a:solidFill>
                <a:effectLst/>
                <a:uLnTx/>
                <a:uFillTx/>
                <a:latin typeface="Arial"/>
                <a:ea typeface="+mn-ea"/>
                <a:cs typeface="Arial" charset="0"/>
              </a:rPr>
              <a:t>?</a:t>
            </a:r>
            <a:r>
              <a:rPr kumimoji="0" lang="sr-Latn-RS" sz="1800" b="1" i="0" u="none" strike="noStrike" kern="1200" cap="none" spc="0" normalizeH="0" baseline="0" noProof="0" dirty="0">
                <a:ln>
                  <a:noFill/>
                </a:ln>
                <a:solidFill>
                  <a:srgbClr val="FFFFFF"/>
                </a:solidFill>
                <a:effectLst/>
                <a:uLnTx/>
                <a:uFillTx/>
                <a:latin typeface="Arial"/>
                <a:ea typeface="+mn-ea"/>
                <a:cs typeface="Arial" charset="0"/>
              </a:rPr>
              <a:t> </a:t>
            </a:r>
            <a:endParaRPr kumimoji="0" lang="hr-HR" sz="16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600" b="1" i="0" u="none" strike="noStrike" kern="1200" cap="none" spc="0" normalizeH="0" baseline="0" noProof="0" dirty="0">
                <a:ln>
                  <a:noFill/>
                </a:ln>
                <a:solidFill>
                  <a:srgbClr val="FFFFFF"/>
                </a:solidFill>
                <a:effectLst/>
                <a:uLnTx/>
                <a:uFillTx/>
                <a:latin typeface="Arial"/>
                <a:ea typeface="+mn-ea"/>
                <a:cs typeface="Arial" charset="0"/>
              </a:rPr>
              <a:t>6. </a:t>
            </a:r>
            <a:r>
              <a:rPr kumimoji="0" lang="hr-HR" sz="1800" b="1" i="0" u="none" strike="noStrike" kern="1200" cap="none" spc="0" normalizeH="0" baseline="0" noProof="0" dirty="0">
                <a:ln>
                  <a:noFill/>
                </a:ln>
                <a:solidFill>
                  <a:srgbClr val="FFFFFF"/>
                </a:solidFill>
                <a:effectLst/>
                <a:uLnTx/>
                <a:uFillTx/>
                <a:latin typeface="Arial"/>
                <a:ea typeface="+mn-ea"/>
                <a:cs typeface="Arial" charset="0"/>
              </a:rPr>
              <a:t>Pročitaj</a:t>
            </a:r>
            <a:r>
              <a:rPr kumimoji="0" lang="hr-HR" sz="1600" b="1" i="0" u="none" strike="noStrike" kern="1200" cap="none" spc="0" normalizeH="0" baseline="0" noProof="0" dirty="0">
                <a:ln>
                  <a:noFill/>
                </a:ln>
                <a:solidFill>
                  <a:srgbClr val="FFFFFF"/>
                </a:solidFill>
                <a:effectLst/>
                <a:uLnTx/>
                <a:uFillTx/>
                <a:latin typeface="Arial"/>
                <a:ea typeface="+mn-ea"/>
                <a:cs typeface="Arial" charset="0"/>
              </a:rPr>
              <a:t> </a:t>
            </a:r>
            <a:r>
              <a:rPr lang="hr-HR" sz="1200" i="1" dirty="0">
                <a:solidFill>
                  <a:srgbClr val="FFFFFF"/>
                </a:solidFill>
                <a:latin typeface="Arial"/>
                <a:cs typeface="Arial" charset="0"/>
              </a:rPr>
              <a:t>Ko</a:t>
            </a:r>
            <a:r>
              <a:rPr kumimoji="0" lang="hr-HR" sz="1200" b="0" i="1" u="none" strike="noStrike" kern="1200" cap="none" spc="0" normalizeH="0" baseline="0" noProof="0" dirty="0">
                <a:ln>
                  <a:noFill/>
                </a:ln>
                <a:solidFill>
                  <a:srgbClr val="FFFFFF"/>
                </a:solidFill>
                <a:effectLst/>
                <a:uLnTx/>
                <a:uFillTx/>
                <a:latin typeface="Arial"/>
                <a:ea typeface="+mn-ea"/>
                <a:cs typeface="Arial" charset="0"/>
              </a:rPr>
              <a:t>l. 2,14</a:t>
            </a:r>
            <a:r>
              <a:rPr lang="hr-HR" sz="1400" i="1" dirty="0">
                <a:solidFill>
                  <a:srgbClr val="FFFFFF"/>
                </a:solidFill>
                <a:latin typeface="Arial"/>
                <a:cs typeface="Arial" charset="0"/>
              </a:rPr>
              <a:t>; </a:t>
            </a:r>
            <a:r>
              <a:rPr lang="hr-HR" sz="1200" i="1" dirty="0">
                <a:solidFill>
                  <a:srgbClr val="FFFFFF"/>
                </a:solidFill>
                <a:latin typeface="Arial"/>
                <a:cs typeface="Arial" charset="0"/>
              </a:rPr>
              <a:t>Luka 2,1; Djela 17,7; 16,4</a:t>
            </a:r>
            <a:r>
              <a:rPr lang="hr-HR" sz="1400" i="1" dirty="0">
                <a:solidFill>
                  <a:srgbClr val="FFFFFF"/>
                </a:solidFill>
                <a:latin typeface="Arial"/>
                <a:cs typeface="Arial" charset="0"/>
              </a:rPr>
              <a:t>. </a:t>
            </a:r>
            <a:r>
              <a:rPr kumimoji="0" lang="hr-HR" sz="1400" b="0" i="1" u="none" strike="noStrike" kern="1200" cap="none" spc="0" normalizeH="0" baseline="0" noProof="0" dirty="0">
                <a:ln>
                  <a:noFill/>
                </a:ln>
                <a:solidFill>
                  <a:srgbClr val="FFFFFF"/>
                </a:solidFill>
                <a:effectLst/>
                <a:uLnTx/>
                <a:uFillTx/>
                <a:latin typeface="Arial"/>
                <a:ea typeface="+mn-ea"/>
                <a:cs typeface="Arial" charset="0"/>
              </a:rPr>
              <a:t> </a:t>
            </a:r>
            <a:r>
              <a:rPr lang="hr-HR" sz="1400" b="1" dirty="0">
                <a:solidFill>
                  <a:srgbClr val="FFFFFF"/>
                </a:solidFill>
                <a:latin typeface="Arial"/>
                <a:cs typeface="Arial" charset="0"/>
              </a:rPr>
              <a:t>Na što se odnosi riječ ”uredbe”</a:t>
            </a:r>
            <a:r>
              <a:rPr kumimoji="0" lang="hr-HR" sz="1400" b="1" i="0" u="none" strike="noStrike" kern="1200" cap="none" spc="0" normalizeH="0" baseline="0" noProof="0" dirty="0">
                <a:ln>
                  <a:noFill/>
                </a:ln>
                <a:solidFill>
                  <a:srgbClr val="FFFFFF"/>
                </a:solidFill>
                <a:effectLst/>
                <a:uLnTx/>
                <a:uFillTx/>
                <a:latin typeface="Arial"/>
                <a:ea typeface="+mn-ea"/>
                <a:cs typeface="Arial" charset="0"/>
              </a:rPr>
              <a:t>?                                             </a:t>
            </a:r>
            <a:endParaRPr kumimoji="0" lang="hr-HR" sz="16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600" b="1" i="0" u="none" strike="noStrike" kern="1200" cap="none" spc="0" normalizeH="0" baseline="0" noProof="0" dirty="0">
                <a:ln>
                  <a:noFill/>
                </a:ln>
                <a:solidFill>
                  <a:srgbClr val="FFFFFF"/>
                </a:solidFill>
                <a:effectLst/>
                <a:uLnTx/>
                <a:uFillTx/>
                <a:latin typeface="Arial"/>
                <a:ea typeface="+mn-ea"/>
                <a:cs typeface="Arial" charset="0"/>
              </a:rPr>
              <a:t>7. </a:t>
            </a:r>
            <a:r>
              <a:rPr kumimoji="0" lang="hr-HR" sz="1800" b="1" i="0" u="none" strike="noStrike" kern="1200" cap="none" spc="0" normalizeH="0" baseline="0" noProof="0" dirty="0">
                <a:ln>
                  <a:noFill/>
                </a:ln>
                <a:solidFill>
                  <a:srgbClr val="FFFFFF"/>
                </a:solidFill>
                <a:effectLst/>
                <a:uLnTx/>
                <a:uFillTx/>
                <a:latin typeface="Arial"/>
                <a:ea typeface="+mn-ea"/>
                <a:cs typeface="Arial" charset="0"/>
              </a:rPr>
              <a:t>Pročitaj</a:t>
            </a:r>
            <a:r>
              <a:rPr kumimoji="0" lang="hr-HR" sz="1600" b="1" i="0" u="none" strike="noStrike" kern="1200" cap="none" spc="0" normalizeH="0" baseline="0" noProof="0" dirty="0">
                <a:ln>
                  <a:noFill/>
                </a:ln>
                <a:solidFill>
                  <a:srgbClr val="FFFFFF"/>
                </a:solidFill>
                <a:effectLst/>
                <a:uLnTx/>
                <a:uFillTx/>
                <a:latin typeface="Arial"/>
                <a:ea typeface="+mn-ea"/>
                <a:cs typeface="Arial" charset="0"/>
              </a:rPr>
              <a:t> </a:t>
            </a:r>
            <a:r>
              <a:rPr lang="sr-Latn-ME" sz="1200" i="1" dirty="0">
                <a:solidFill>
                  <a:srgbClr val="FFFFFF"/>
                </a:solidFill>
                <a:latin typeface="Arial"/>
                <a:cs typeface="Arial" charset="0"/>
              </a:rPr>
              <a:t>Kol. </a:t>
            </a:r>
            <a:r>
              <a:rPr kumimoji="0" lang="sr-Latn-ME" sz="1200" b="0" i="1" u="none" strike="noStrike" kern="1200" cap="none" spc="0" normalizeH="0" baseline="0" noProof="0" dirty="0">
                <a:ln>
                  <a:noFill/>
                </a:ln>
                <a:solidFill>
                  <a:srgbClr val="FFFFFF"/>
                </a:solidFill>
                <a:effectLst/>
                <a:uLnTx/>
                <a:uFillTx/>
                <a:latin typeface="Arial"/>
                <a:ea typeface="+mn-ea"/>
                <a:cs typeface="Arial" charset="0"/>
              </a:rPr>
              <a:t>2,16-19</a:t>
            </a:r>
            <a:r>
              <a:rPr kumimoji="0" lang="hr-HR" sz="1200" b="0" i="1" u="none" strike="noStrike" kern="1200" cap="none" spc="0" normalizeH="0" baseline="0" noProof="0" dirty="0">
                <a:ln>
                  <a:noFill/>
                </a:ln>
                <a:solidFill>
                  <a:srgbClr val="FFFFFF"/>
                </a:solidFill>
                <a:effectLst/>
                <a:uLnTx/>
                <a:uFillTx/>
                <a:latin typeface="Arial"/>
                <a:ea typeface="+mn-ea"/>
                <a:cs typeface="Arial" charset="0"/>
              </a:rPr>
              <a:t>.</a:t>
            </a:r>
            <a:r>
              <a:rPr kumimoji="0" lang="hr-HR" sz="1400" b="0" i="1" u="none" strike="noStrike" kern="1200" cap="none" spc="0" normalizeH="0" baseline="0" noProof="0" dirty="0">
                <a:ln>
                  <a:noFill/>
                </a:ln>
                <a:solidFill>
                  <a:srgbClr val="FFFFFF"/>
                </a:solidFill>
                <a:effectLst/>
                <a:uLnTx/>
                <a:uFillTx/>
                <a:latin typeface="Arial"/>
                <a:ea typeface="+mn-ea"/>
                <a:cs typeface="Arial" charset="0"/>
              </a:rPr>
              <a:t> </a:t>
            </a:r>
            <a:r>
              <a:rPr lang="hr-HR" sz="1400" b="1" dirty="0">
                <a:solidFill>
                  <a:srgbClr val="FFFFFF"/>
                </a:solidFill>
                <a:latin typeface="Arial"/>
                <a:cs typeface="Arial" charset="0"/>
              </a:rPr>
              <a:t>Koje judeokršćanske prakse Pavao ovdje naglašava</a:t>
            </a:r>
            <a:r>
              <a:rPr kumimoji="0" lang="hr-HR" sz="1400" b="1" i="0" u="none" strike="noStrike" kern="1200" cap="none" spc="0" normalizeH="0" baseline="0" noProof="0" dirty="0">
                <a:ln>
                  <a:noFill/>
                </a:ln>
                <a:solidFill>
                  <a:srgbClr val="FFFFFF"/>
                </a:solidFill>
                <a:effectLst/>
                <a:uLnTx/>
                <a:uFillTx/>
                <a:latin typeface="Arial"/>
                <a:ea typeface="+mn-ea"/>
                <a:cs typeface="Arial" charset="0"/>
              </a:rPr>
              <a:t>? </a:t>
            </a:r>
            <a:endParaRPr kumimoji="0" lang="en-US" sz="14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rial"/>
                <a:ea typeface="+mn-ea"/>
                <a:cs typeface="Arial" charset="0"/>
              </a:rPr>
              <a:t>8. </a:t>
            </a:r>
            <a:r>
              <a:rPr kumimoji="0" lang="en-US" sz="1800" b="1" i="0" u="none" strike="noStrike" kern="1200" cap="none" spc="0" normalizeH="0" baseline="0" noProof="0" dirty="0">
                <a:ln>
                  <a:noFill/>
                </a:ln>
                <a:solidFill>
                  <a:srgbClr val="FFFFFF"/>
                </a:solidFill>
                <a:effectLst/>
                <a:uLnTx/>
                <a:uFillTx/>
                <a:latin typeface="Arial"/>
                <a:ea typeface="+mn-ea"/>
                <a:cs typeface="Arial" charset="0"/>
              </a:rPr>
              <a:t>Pro</a:t>
            </a:r>
            <a:r>
              <a:rPr kumimoji="0" lang="sr-Latn-RS" sz="1800" b="1" i="0" u="none" strike="noStrike" kern="1200" cap="none" spc="0" normalizeH="0" baseline="0" noProof="0" dirty="0">
                <a:ln>
                  <a:noFill/>
                </a:ln>
                <a:solidFill>
                  <a:srgbClr val="FFFFFF"/>
                </a:solidFill>
                <a:effectLst/>
                <a:uLnTx/>
                <a:uFillTx/>
                <a:latin typeface="Arial"/>
                <a:ea typeface="+mn-ea"/>
                <a:cs typeface="Arial" charset="0"/>
              </a:rPr>
              <a:t>č</a:t>
            </a:r>
            <a:r>
              <a:rPr kumimoji="0" lang="en-US" sz="1800" b="1" i="0" u="none" strike="noStrike" kern="1200" cap="none" spc="0" normalizeH="0" baseline="0" noProof="0" dirty="0" err="1">
                <a:ln>
                  <a:noFill/>
                </a:ln>
                <a:solidFill>
                  <a:srgbClr val="FFFFFF"/>
                </a:solidFill>
                <a:effectLst/>
                <a:uLnTx/>
                <a:uFillTx/>
                <a:latin typeface="Arial"/>
                <a:ea typeface="+mn-ea"/>
                <a:cs typeface="Arial" charset="0"/>
              </a:rPr>
              <a:t>itaj</a:t>
            </a:r>
            <a:r>
              <a:rPr kumimoji="0" lang="en-US" sz="1800" b="1" i="0" u="none" strike="noStrike" kern="1200" cap="none" spc="0" normalizeH="0" baseline="0" noProof="0" dirty="0">
                <a:ln>
                  <a:noFill/>
                </a:ln>
                <a:solidFill>
                  <a:srgbClr val="FFFFFF"/>
                </a:solidFill>
                <a:effectLst/>
                <a:uLnTx/>
                <a:uFillTx/>
                <a:latin typeface="Arial"/>
                <a:ea typeface="+mn-ea"/>
                <a:cs typeface="Arial" charset="0"/>
              </a:rPr>
              <a:t> </a:t>
            </a:r>
            <a:r>
              <a:rPr lang="sr-Latn-RS" sz="1200" i="1" dirty="0">
                <a:solidFill>
                  <a:srgbClr val="FFFFFF"/>
                </a:solidFill>
                <a:latin typeface="Arial"/>
                <a:cs typeface="Arial" charset="0"/>
              </a:rPr>
              <a:t>Kol</a:t>
            </a:r>
            <a:r>
              <a:rPr kumimoji="0" lang="sr-Latn-RS" sz="1200" b="0" i="1" u="none" strike="noStrike" kern="1200" cap="none" spc="0" normalizeH="0" baseline="0" noProof="0" dirty="0">
                <a:ln>
                  <a:noFill/>
                </a:ln>
                <a:solidFill>
                  <a:srgbClr val="FFFFFF"/>
                </a:solidFill>
                <a:effectLst/>
                <a:uLnTx/>
                <a:uFillTx/>
                <a:latin typeface="Arial"/>
                <a:ea typeface="+mn-ea"/>
                <a:cs typeface="Arial" charset="0"/>
              </a:rPr>
              <a:t>. </a:t>
            </a:r>
            <a:r>
              <a:rPr lang="sr-Latn-RS" sz="1200" i="1" dirty="0">
                <a:solidFill>
                  <a:srgbClr val="FFFFFF"/>
                </a:solidFill>
                <a:latin typeface="Arial"/>
                <a:cs typeface="Arial" charset="0"/>
              </a:rPr>
              <a:t>2</a:t>
            </a:r>
            <a:r>
              <a:rPr kumimoji="0" lang="sr-Latn-RS" sz="1200" b="0" i="1" u="none" strike="noStrike" kern="1200" cap="none" spc="0" normalizeH="0" baseline="0" noProof="0" dirty="0">
                <a:ln>
                  <a:noFill/>
                </a:ln>
                <a:solidFill>
                  <a:srgbClr val="FFFFFF"/>
                </a:solidFill>
                <a:effectLst/>
                <a:uLnTx/>
                <a:uFillTx/>
                <a:latin typeface="Arial"/>
                <a:ea typeface="+mn-ea"/>
                <a:cs typeface="Arial" charset="0"/>
              </a:rPr>
              <a:t>,20-23. </a:t>
            </a:r>
            <a:r>
              <a:rPr lang="sr-Latn-RS" sz="1400" b="1" dirty="0">
                <a:solidFill>
                  <a:srgbClr val="FFFFFF"/>
                </a:solidFill>
                <a:latin typeface="Arial"/>
                <a:cs typeface="Arial" charset="0"/>
              </a:rPr>
              <a:t>Kako razumijete Pavlove opomene u svjetlu drugih pojedinosti koje se spominju u tom poglavlju</a:t>
            </a:r>
            <a:r>
              <a:rPr kumimoji="0" lang="sr-Latn-RS" sz="1400" b="1" i="0" u="none" strike="noStrike" kern="1200" cap="none" spc="0" normalizeH="0" baseline="0" noProof="0" dirty="0">
                <a:ln>
                  <a:noFill/>
                </a:ln>
                <a:solidFill>
                  <a:srgbClr val="FFFFFF"/>
                </a:solidFill>
                <a:effectLst/>
                <a:uLnTx/>
                <a:uFillTx/>
                <a:latin typeface="Arial"/>
                <a:ea typeface="+mn-ea"/>
                <a:cs typeface="Arial" charset="0"/>
              </a:rPr>
              <a:t>?</a:t>
            </a:r>
          </a:p>
          <a:p>
            <a:pPr marL="0" marR="0" lvl="0" indent="0" algn="l" defTabSz="914377" rtl="0" eaLnBrk="1" fontAlgn="base" latinLnBrk="0" hangingPunct="1">
              <a:lnSpc>
                <a:spcPct val="100000"/>
              </a:lnSpc>
              <a:spcBef>
                <a:spcPct val="20000"/>
              </a:spcBef>
              <a:spcAft>
                <a:spcPct val="0"/>
              </a:spcAft>
              <a:buClrTx/>
              <a:buSzTx/>
              <a:buFontTx/>
              <a:buNone/>
              <a:tabLst/>
              <a:defRPr/>
            </a:pPr>
            <a:r>
              <a:rPr lang="sr-Latn-RS" b="1" dirty="0">
                <a:solidFill>
                  <a:srgbClr val="FFFFFF"/>
                </a:solidFill>
                <a:latin typeface="Arial"/>
                <a:cs typeface="Arial" charset="0"/>
              </a:rPr>
              <a:t>9. Pročitaj </a:t>
            </a:r>
            <a:r>
              <a:rPr lang="sr-Latn-RS" sz="1200" i="1" dirty="0">
                <a:solidFill>
                  <a:srgbClr val="FFFFFF"/>
                </a:solidFill>
                <a:latin typeface="Arial"/>
                <a:cs typeface="Arial" charset="0"/>
              </a:rPr>
              <a:t>Kol. 2,9.10; Ivan 1,1; Heb. 1,3; 1. Pet. 3,2.  </a:t>
            </a:r>
            <a:r>
              <a:rPr lang="sr-Latn-RS" sz="1400" b="1" dirty="0">
                <a:solidFill>
                  <a:srgbClr val="FFFFFF"/>
                </a:solidFill>
                <a:latin typeface="Arial"/>
                <a:cs typeface="Arial" charset="0"/>
              </a:rPr>
              <a:t>Što znači da u Kristu “stanuje stvarno sva punina božanstva“ i da je On</a:t>
            </a: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sr-Latn-RS" sz="1400" b="1" u="none" strike="noStrike" kern="1200" cap="none" spc="0" normalizeH="0" baseline="0" noProof="0" dirty="0">
                <a:ln>
                  <a:noFill/>
                </a:ln>
                <a:solidFill>
                  <a:srgbClr val="FFFFFF"/>
                </a:solidFill>
                <a:effectLst/>
                <a:uLnTx/>
                <a:uFillTx/>
                <a:latin typeface="Arial"/>
                <a:cs typeface="Arial" charset="0"/>
              </a:rPr>
              <a:t>                        “glava svakog Poglavarstva i Vlasti“?</a:t>
            </a:r>
            <a:endParaRPr kumimoji="0" lang="hr-HR" sz="2000" b="1" u="none" strike="noStrike" kern="1200" cap="none" spc="0" normalizeH="0" baseline="0" noProof="0" dirty="0">
              <a:ln>
                <a:noFill/>
              </a:ln>
              <a:solidFill>
                <a:srgbClr val="FFFFFF"/>
              </a:solidFill>
              <a:effectLst/>
              <a:uLnTx/>
              <a:uFillTx/>
              <a:latin typeface="Arial"/>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endParaRPr kumimoji="0" lang="hr-HR"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867" b="0" i="1" u="none" strike="noStrike" kern="1200" cap="none" spc="0" normalizeH="0" baseline="0" noProof="0" dirty="0">
                <a:ln>
                  <a:noFill/>
                </a:ln>
                <a:solidFill>
                  <a:srgbClr val="FFFFFF"/>
                </a:solidFill>
                <a:effectLst/>
                <a:uLnTx/>
                <a:uFillTx/>
                <a:latin typeface="Arial"/>
                <a:ea typeface="+mn-ea"/>
                <a:cs typeface="Arial" charset="0"/>
              </a:rPr>
              <a:t> </a:t>
            </a:r>
          </a:p>
          <a:p>
            <a:pPr marL="0" marR="0" lvl="0" indent="0" algn="l" defTabSz="914377" rtl="0" eaLnBrk="1" fontAlgn="base" latinLnBrk="0" hangingPunct="1">
              <a:lnSpc>
                <a:spcPct val="100000"/>
              </a:lnSpc>
              <a:spcBef>
                <a:spcPct val="20000"/>
              </a:spcBef>
              <a:spcAft>
                <a:spcPct val="0"/>
              </a:spcAft>
              <a:buClrTx/>
              <a:buSzTx/>
              <a:buFontTx/>
              <a:buNone/>
              <a:tabLst/>
              <a:defRPr/>
            </a:pPr>
            <a:endParaRPr kumimoji="0" lang="hr-HR" sz="1867"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endParaRPr kumimoji="0" lang="hr-HR" sz="1867"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endParaRPr kumimoji="0" lang="hr-HR" sz="1867"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endParaRPr kumimoji="0" lang="hr-HR" sz="1867"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endParaRPr kumimoji="0" lang="hr-HR" sz="1867"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endParaRPr kumimoji="0" lang="hr-HR" sz="18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endParaRPr kumimoji="0" lang="hr-HR" sz="18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800" b="1" i="0" u="none" strike="noStrike" kern="1200" cap="none" spc="0" normalizeH="0" baseline="0" noProof="0" dirty="0">
                <a:ln>
                  <a:noFill/>
                </a:ln>
                <a:solidFill>
                  <a:srgbClr val="FFFFFF"/>
                </a:solidFill>
                <a:effectLst/>
                <a:uLnTx/>
                <a:uFillTx/>
                <a:latin typeface="Arial"/>
                <a:ea typeface="+mn-ea"/>
                <a:cs typeface="Arial" charset="0"/>
              </a:rPr>
              <a:t> </a:t>
            </a:r>
          </a:p>
          <a:p>
            <a:pPr marL="0" marR="0" lvl="0" indent="0" algn="l" defTabSz="914377" rtl="0" eaLnBrk="1" fontAlgn="base" latinLnBrk="0" hangingPunct="1">
              <a:lnSpc>
                <a:spcPct val="100000"/>
              </a:lnSpc>
              <a:spcBef>
                <a:spcPct val="20000"/>
              </a:spcBef>
              <a:spcAft>
                <a:spcPct val="0"/>
              </a:spcAft>
              <a:buClrTx/>
              <a:buSzTx/>
              <a:buFontTx/>
              <a:buNone/>
              <a:tabLst/>
              <a:defRPr/>
            </a:pPr>
            <a:endParaRPr kumimoji="0" lang="hr-HR" sz="18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endParaRPr kumimoji="0" lang="hr-HR" sz="1800" b="0" i="1"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800" b="1" i="0" u="none" strike="noStrike" kern="1200" cap="none" spc="0" normalizeH="0" baseline="0" noProof="0" dirty="0">
                <a:ln>
                  <a:noFill/>
                </a:ln>
                <a:solidFill>
                  <a:srgbClr val="FFFFFF"/>
                </a:solidFill>
                <a:effectLst/>
                <a:uLnTx/>
                <a:uFillTx/>
                <a:latin typeface="Arial"/>
                <a:ea typeface="+mn-ea"/>
                <a:cs typeface="Arial" charset="0"/>
              </a:rPr>
              <a:t> </a:t>
            </a:r>
            <a:r>
              <a:rPr kumimoji="0" lang="hr-HR" sz="1800" b="0" i="1" u="none" strike="noStrike" kern="1200" cap="none" spc="0" normalizeH="0" baseline="0" noProof="0" dirty="0">
                <a:ln>
                  <a:noFill/>
                </a:ln>
                <a:solidFill>
                  <a:srgbClr val="FFFFFF"/>
                </a:solidFill>
                <a:effectLst/>
                <a:uLnTx/>
                <a:uFillTx/>
                <a:latin typeface="Arial"/>
                <a:ea typeface="+mn-ea"/>
                <a:cs typeface="Arial" charset="0"/>
              </a:rPr>
              <a:t> </a:t>
            </a:r>
          </a:p>
          <a:p>
            <a:pPr marL="0" marR="0" lvl="0" indent="0" algn="l" defTabSz="914377" rtl="0" eaLnBrk="1" fontAlgn="base" latinLnBrk="0" hangingPunct="1">
              <a:lnSpc>
                <a:spcPct val="100000"/>
              </a:lnSpc>
              <a:spcBef>
                <a:spcPct val="20000"/>
              </a:spcBef>
              <a:spcAft>
                <a:spcPct val="0"/>
              </a:spcAft>
              <a:buClrTx/>
              <a:buSzTx/>
              <a:buFontTx/>
              <a:buNone/>
              <a:tabLst/>
              <a:defRPr/>
            </a:pPr>
            <a:endParaRPr kumimoji="0" lang="hr-HR" sz="20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800" b="0" i="1" u="none" strike="noStrike" kern="1200" cap="none" spc="0" normalizeH="0" baseline="0" noProof="0" dirty="0">
                <a:ln>
                  <a:noFill/>
                </a:ln>
                <a:solidFill>
                  <a:srgbClr val="FFFFFF"/>
                </a:solidFill>
                <a:effectLst/>
                <a:uLnTx/>
                <a:uFillTx/>
                <a:latin typeface="Arial"/>
                <a:ea typeface="+mn-ea"/>
                <a:cs typeface="Arial" charset="0"/>
              </a:rPr>
              <a:t> </a:t>
            </a:r>
            <a:endParaRPr kumimoji="0" lang="hr-HR" sz="18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600" b="1" i="0" u="none" strike="noStrike" kern="1200" cap="none" spc="0" normalizeH="0" baseline="0" noProof="0" dirty="0">
                <a:ln>
                  <a:noFill/>
                </a:ln>
                <a:solidFill>
                  <a:srgbClr val="FFFFFF"/>
                </a:solidFill>
                <a:effectLst/>
                <a:uLnTx/>
                <a:uFillTx/>
                <a:latin typeface="Arial"/>
                <a:ea typeface="+mn-ea"/>
                <a:cs typeface="Arial" charset="0"/>
              </a:rPr>
              <a:t> </a:t>
            </a:r>
            <a:endParaRPr kumimoji="0" lang="hr-HR" sz="1600" b="0" i="1"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endParaRPr kumimoji="0" lang="hr-HR" sz="18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800" b="0" i="1" u="none" strike="noStrike" kern="1200" cap="none" spc="0" normalizeH="0" baseline="0" noProof="0" dirty="0">
                <a:ln>
                  <a:noFill/>
                </a:ln>
                <a:solidFill>
                  <a:srgbClr val="FFFFFF"/>
                </a:solidFill>
                <a:effectLst/>
                <a:uLnTx/>
                <a:uFillTx/>
                <a:latin typeface="Arial"/>
                <a:ea typeface="+mn-ea"/>
                <a:cs typeface="Arial" charset="0"/>
              </a:rPr>
              <a:t>                                                     </a:t>
            </a: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800" b="0" i="1" u="none" strike="noStrike" kern="1200" cap="none" spc="0" normalizeH="0" baseline="0" noProof="0" dirty="0">
                <a:ln>
                  <a:noFill/>
                </a:ln>
                <a:solidFill>
                  <a:srgbClr val="FFFFFF"/>
                </a:solidFill>
                <a:effectLst/>
                <a:uLnTx/>
                <a:uFillTx/>
                <a:latin typeface="Arial"/>
                <a:ea typeface="+mn-ea"/>
                <a:cs typeface="Arial" charset="0"/>
              </a:rPr>
              <a:t> </a:t>
            </a:r>
          </a:p>
          <a:p>
            <a:pPr marL="0" marR="0" lvl="0" indent="0" algn="l" defTabSz="914377" rtl="0" eaLnBrk="1" fontAlgn="base" latinLnBrk="0" hangingPunct="1">
              <a:lnSpc>
                <a:spcPct val="100000"/>
              </a:lnSpc>
              <a:spcBef>
                <a:spcPct val="20000"/>
              </a:spcBef>
              <a:spcAft>
                <a:spcPct val="0"/>
              </a:spcAft>
              <a:buClrTx/>
              <a:buSzTx/>
              <a:buFontTx/>
              <a:buNone/>
              <a:tabLst/>
              <a:defRPr/>
            </a:pPr>
            <a:endParaRPr kumimoji="0" lang="hr-HR" sz="18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800" b="0" i="1" u="none" strike="noStrike" kern="1200" cap="none" spc="0" normalizeH="0" baseline="0" noProof="0" dirty="0">
                <a:ln>
                  <a:noFill/>
                </a:ln>
                <a:solidFill>
                  <a:srgbClr val="FFFFFF"/>
                </a:solidFill>
                <a:effectLst/>
                <a:uLnTx/>
                <a:uFillTx/>
                <a:latin typeface="Arial"/>
                <a:ea typeface="+mn-ea"/>
                <a:cs typeface="Arial" charset="0"/>
              </a:rPr>
              <a:t>            </a:t>
            </a:r>
          </a:p>
          <a:p>
            <a:pPr marL="0" marR="0" lvl="0" indent="0" algn="l" defTabSz="914377" rtl="0" eaLnBrk="1" fontAlgn="base" latinLnBrk="0" hangingPunct="1">
              <a:lnSpc>
                <a:spcPct val="100000"/>
              </a:lnSpc>
              <a:spcBef>
                <a:spcPct val="20000"/>
              </a:spcBef>
              <a:spcAft>
                <a:spcPct val="0"/>
              </a:spcAft>
              <a:buClrTx/>
              <a:buSzTx/>
              <a:buFontTx/>
              <a:buNone/>
              <a:tabLst/>
              <a:defRPr/>
            </a:pPr>
            <a:endParaRPr kumimoji="0" lang="hr-HR" sz="1800" b="1" i="1"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endParaRPr kumimoji="0" lang="hr-HR" sz="18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600" b="1" i="0" u="none" strike="noStrike" kern="1200" cap="none" spc="0" normalizeH="0" baseline="0" noProof="0" dirty="0">
                <a:ln>
                  <a:noFill/>
                </a:ln>
                <a:solidFill>
                  <a:srgbClr val="FFFFFF"/>
                </a:solidFill>
                <a:effectLst/>
                <a:uLnTx/>
                <a:uFillTx/>
                <a:latin typeface="Arial"/>
                <a:ea typeface="+mn-ea"/>
                <a:cs typeface="Arial" charset="0"/>
              </a:rPr>
              <a:t> </a:t>
            </a:r>
            <a:br>
              <a:rPr kumimoji="0" lang="hr-HR" sz="1600" b="1" i="0" u="none" strike="noStrike" kern="1200" cap="none" spc="0" normalizeH="0" baseline="0" noProof="0" dirty="0">
                <a:ln>
                  <a:noFill/>
                </a:ln>
                <a:solidFill>
                  <a:srgbClr val="FFFFFF"/>
                </a:solidFill>
                <a:effectLst/>
                <a:uLnTx/>
                <a:uFillTx/>
                <a:latin typeface="Arial"/>
                <a:ea typeface="+mn-ea"/>
                <a:cs typeface="Arial" charset="0"/>
              </a:rPr>
            </a:br>
            <a:endParaRPr kumimoji="0" lang="hr-HR" sz="16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2000" b="1" i="0" u="none" strike="noStrike" kern="1200" cap="none" spc="0" normalizeH="0" baseline="0" noProof="0" dirty="0">
                <a:ln>
                  <a:noFill/>
                </a:ln>
                <a:solidFill>
                  <a:srgbClr val="FFFFFF"/>
                </a:solidFill>
                <a:effectLst/>
                <a:uLnTx/>
                <a:uFillTx/>
                <a:latin typeface="Arial"/>
                <a:ea typeface="+mn-ea"/>
                <a:cs typeface="Arial" charset="0"/>
              </a:rPr>
              <a:t>  </a:t>
            </a:r>
          </a:p>
          <a:p>
            <a:pPr marL="0" marR="0" lvl="0" indent="0" algn="l" defTabSz="914377" rtl="0" eaLnBrk="1" fontAlgn="base" latinLnBrk="0" hangingPunct="1">
              <a:lnSpc>
                <a:spcPct val="100000"/>
              </a:lnSpc>
              <a:spcBef>
                <a:spcPct val="20000"/>
              </a:spcBef>
              <a:spcAft>
                <a:spcPct val="0"/>
              </a:spcAft>
              <a:buClrTx/>
              <a:buSzTx/>
              <a:buFontTx/>
              <a:buNone/>
              <a:tabLst/>
              <a:defRPr/>
            </a:pPr>
            <a:endParaRPr kumimoji="0" lang="hr-HR" sz="20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endParaRPr kumimoji="0" lang="en-US" sz="2000" b="1" i="0" u="none" strike="noStrike" kern="1200" cap="none" spc="0" normalizeH="0" baseline="0" noProof="0" dirty="0">
              <a:ln>
                <a:noFill/>
              </a:ln>
              <a:solidFill>
                <a:srgbClr val="FFFFFF"/>
              </a:solidFill>
              <a:effectLst/>
              <a:uLnTx/>
              <a:uFillTx/>
              <a:latin typeface="Arial"/>
              <a:ea typeface="+mn-ea"/>
              <a:cs typeface="Arial" charset="0"/>
            </a:endParaRPr>
          </a:p>
        </p:txBody>
      </p:sp>
      <p:sp>
        <p:nvSpPr>
          <p:cNvPr id="17413" name="Text Box 5">
            <a:extLst>
              <a:ext uri="{FF2B5EF4-FFF2-40B4-BE49-F238E27FC236}">
                <a16:creationId xmlns:a16="http://schemas.microsoft.com/office/drawing/2014/main" id="{CC5C86F6-B983-13C7-A344-D4BBDA687F3D}"/>
              </a:ext>
            </a:extLst>
          </p:cNvPr>
          <p:cNvSpPr txBox="1">
            <a:spLocks noChangeArrowheads="1"/>
          </p:cNvSpPr>
          <p:nvPr/>
        </p:nvSpPr>
        <p:spPr bwMode="auto">
          <a:xfrm>
            <a:off x="1663702" y="1676401"/>
            <a:ext cx="952500" cy="1025281"/>
          </a:xfrm>
          <a:prstGeom prst="rect">
            <a:avLst/>
          </a:prstGeom>
          <a:solidFill>
            <a:srgbClr val="FFFF99"/>
          </a:solidFill>
          <a:ln w="57150">
            <a:solidFill>
              <a:schemeClr val="tx1"/>
            </a:solidFill>
            <a:miter lim="800000"/>
            <a:headEnd/>
            <a:tailEnd/>
          </a:ln>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377" rtl="0" eaLnBrk="1" fontAlgn="base" latinLnBrk="0" hangingPunct="1">
              <a:lnSpc>
                <a:spcPct val="75000"/>
              </a:lnSpc>
              <a:spcBef>
                <a:spcPct val="50000"/>
              </a:spcBef>
              <a:spcAft>
                <a:spcPct val="0"/>
              </a:spcAft>
              <a:buClrTx/>
              <a:buSzTx/>
              <a:buFontTx/>
              <a:buNone/>
              <a:tabLst/>
              <a:defRPr/>
            </a:pPr>
            <a:r>
              <a:rPr kumimoji="0" lang="hr-HR" sz="8000" b="1" i="0" u="none" strike="noStrike" kern="1200" cap="none" spc="0" normalizeH="0" baseline="0" noProof="0" dirty="0">
                <a:ln>
                  <a:noFill/>
                </a:ln>
                <a:solidFill>
                  <a:srgbClr val="000000"/>
                </a:solidFill>
                <a:effectLst/>
                <a:uLnTx/>
                <a:uFillTx/>
                <a:latin typeface="Times New Roman" pitchFamily="18" charset="0"/>
                <a:ea typeface="+mn-ea"/>
                <a:cs typeface="Arial" charset="0"/>
              </a:rPr>
              <a:t>?</a:t>
            </a:r>
            <a:endParaRPr kumimoji="0" lang="en-US" sz="8000" b="1"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p:spTree>
    <p:extLst>
      <p:ext uri="{BB962C8B-B14F-4D97-AF65-F5344CB8AC3E}">
        <p14:creationId xmlns:p14="http://schemas.microsoft.com/office/powerpoint/2010/main" val="360976577"/>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 calcmode="lin" valueType="num">
                                      <p:cBhvr additive="base">
                                        <p:cTn id="7" dur="500" fill="hold"/>
                                        <p:tgtEl>
                                          <p:spTgt spid="2253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253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2532">
                                            <p:txEl>
                                              <p:pRg st="1" end="1"/>
                                            </p:txEl>
                                          </p:spTgt>
                                        </p:tgtEl>
                                        <p:attrNameLst>
                                          <p:attrName>style.visibility</p:attrName>
                                        </p:attrNameLst>
                                      </p:cBhvr>
                                      <p:to>
                                        <p:strVal val="visible"/>
                                      </p:to>
                                    </p:set>
                                    <p:anim calcmode="lin" valueType="num">
                                      <p:cBhvr additive="base">
                                        <p:cTn id="13" dur="500" fill="hold"/>
                                        <p:tgtEl>
                                          <p:spTgt spid="22532">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253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2532">
                                            <p:txEl>
                                              <p:pRg st="2" end="2"/>
                                            </p:txEl>
                                          </p:spTgt>
                                        </p:tgtEl>
                                        <p:attrNameLst>
                                          <p:attrName>style.visibility</p:attrName>
                                        </p:attrNameLst>
                                      </p:cBhvr>
                                      <p:to>
                                        <p:strVal val="visible"/>
                                      </p:to>
                                    </p:set>
                                    <p:anim calcmode="lin" valueType="num">
                                      <p:cBhvr additive="base">
                                        <p:cTn id="19" dur="500" fill="hold"/>
                                        <p:tgtEl>
                                          <p:spTgt spid="22532">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253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22532">
                                            <p:txEl>
                                              <p:pRg st="3" end="3"/>
                                            </p:txEl>
                                          </p:spTgt>
                                        </p:tgtEl>
                                        <p:attrNameLst>
                                          <p:attrName>style.visibility</p:attrName>
                                        </p:attrNameLst>
                                      </p:cBhvr>
                                      <p:to>
                                        <p:strVal val="visible"/>
                                      </p:to>
                                    </p:set>
                                    <p:anim calcmode="lin" valueType="num">
                                      <p:cBhvr additive="base">
                                        <p:cTn id="25" dur="500" fill="hold"/>
                                        <p:tgtEl>
                                          <p:spTgt spid="22532">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253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22532">
                                            <p:txEl>
                                              <p:pRg st="4" end="4"/>
                                            </p:txEl>
                                          </p:spTgt>
                                        </p:tgtEl>
                                        <p:attrNameLst>
                                          <p:attrName>style.visibility</p:attrName>
                                        </p:attrNameLst>
                                      </p:cBhvr>
                                      <p:to>
                                        <p:strVal val="visible"/>
                                      </p:to>
                                    </p:set>
                                    <p:anim calcmode="lin" valueType="num">
                                      <p:cBhvr additive="base">
                                        <p:cTn id="31" dur="500" fill="hold"/>
                                        <p:tgtEl>
                                          <p:spTgt spid="22532">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2532">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22532">
                                            <p:txEl>
                                              <p:pRg st="5" end="5"/>
                                            </p:txEl>
                                          </p:spTgt>
                                        </p:tgtEl>
                                        <p:attrNameLst>
                                          <p:attrName>style.visibility</p:attrName>
                                        </p:attrNameLst>
                                      </p:cBhvr>
                                      <p:to>
                                        <p:strVal val="visible"/>
                                      </p:to>
                                    </p:set>
                                    <p:anim calcmode="lin" valueType="num">
                                      <p:cBhvr additive="base">
                                        <p:cTn id="37" dur="500" fill="hold"/>
                                        <p:tgtEl>
                                          <p:spTgt spid="22532">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2532">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22532">
                                            <p:txEl>
                                              <p:pRg st="6" end="6"/>
                                            </p:txEl>
                                          </p:spTgt>
                                        </p:tgtEl>
                                        <p:attrNameLst>
                                          <p:attrName>style.visibility</p:attrName>
                                        </p:attrNameLst>
                                      </p:cBhvr>
                                      <p:to>
                                        <p:strVal val="visible"/>
                                      </p:to>
                                    </p:set>
                                    <p:anim calcmode="lin" valueType="num">
                                      <p:cBhvr additive="base">
                                        <p:cTn id="43" dur="500" fill="hold"/>
                                        <p:tgtEl>
                                          <p:spTgt spid="22532">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22532">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22532">
                                            <p:txEl>
                                              <p:pRg st="7" end="7"/>
                                            </p:txEl>
                                          </p:spTgt>
                                        </p:tgtEl>
                                        <p:attrNameLst>
                                          <p:attrName>style.visibility</p:attrName>
                                        </p:attrNameLst>
                                      </p:cBhvr>
                                      <p:to>
                                        <p:strVal val="visible"/>
                                      </p:to>
                                    </p:set>
                                    <p:anim calcmode="lin" valueType="num">
                                      <p:cBhvr additive="base">
                                        <p:cTn id="49" dur="500" fill="hold"/>
                                        <p:tgtEl>
                                          <p:spTgt spid="22532">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22532">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nodeType="clickEffect">
                                  <p:stCondLst>
                                    <p:cond delay="0"/>
                                  </p:stCondLst>
                                  <p:childTnLst>
                                    <p:set>
                                      <p:cBhvr>
                                        <p:cTn id="54" dur="1" fill="hold">
                                          <p:stCondLst>
                                            <p:cond delay="0"/>
                                          </p:stCondLst>
                                        </p:cTn>
                                        <p:tgtEl>
                                          <p:spTgt spid="22532">
                                            <p:txEl>
                                              <p:pRg st="8" end="8"/>
                                            </p:txEl>
                                          </p:spTgt>
                                        </p:tgtEl>
                                        <p:attrNameLst>
                                          <p:attrName>style.visibility</p:attrName>
                                        </p:attrNameLst>
                                      </p:cBhvr>
                                      <p:to>
                                        <p:strVal val="visible"/>
                                      </p:to>
                                    </p:set>
                                    <p:anim calcmode="lin" valueType="num">
                                      <p:cBhvr additive="base">
                                        <p:cTn id="55" dur="500" fill="hold"/>
                                        <p:tgtEl>
                                          <p:spTgt spid="22532">
                                            <p:txEl>
                                              <p:pRg st="8" end="8"/>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22532">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nodeType="clickEffect">
                                  <p:stCondLst>
                                    <p:cond delay="0"/>
                                  </p:stCondLst>
                                  <p:childTnLst>
                                    <p:set>
                                      <p:cBhvr>
                                        <p:cTn id="60" dur="1" fill="hold">
                                          <p:stCondLst>
                                            <p:cond delay="0"/>
                                          </p:stCondLst>
                                        </p:cTn>
                                        <p:tgtEl>
                                          <p:spTgt spid="22532">
                                            <p:txEl>
                                              <p:pRg st="9" end="9"/>
                                            </p:txEl>
                                          </p:spTgt>
                                        </p:tgtEl>
                                        <p:attrNameLst>
                                          <p:attrName>style.visibility</p:attrName>
                                        </p:attrNameLst>
                                      </p:cBhvr>
                                      <p:to>
                                        <p:strVal val="visible"/>
                                      </p:to>
                                    </p:set>
                                    <p:anim calcmode="lin" valueType="num">
                                      <p:cBhvr additive="base">
                                        <p:cTn id="61" dur="500" fill="hold"/>
                                        <p:tgtEl>
                                          <p:spTgt spid="22532">
                                            <p:txEl>
                                              <p:pRg st="9" end="9"/>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22532">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nodeType="clickEffect">
                                  <p:stCondLst>
                                    <p:cond delay="0"/>
                                  </p:stCondLst>
                                  <p:childTnLst>
                                    <p:set>
                                      <p:cBhvr>
                                        <p:cTn id="66" dur="1" fill="hold">
                                          <p:stCondLst>
                                            <p:cond delay="0"/>
                                          </p:stCondLst>
                                        </p:cTn>
                                        <p:tgtEl>
                                          <p:spTgt spid="22532">
                                            <p:txEl>
                                              <p:pRg st="10" end="10"/>
                                            </p:txEl>
                                          </p:spTgt>
                                        </p:tgtEl>
                                        <p:attrNameLst>
                                          <p:attrName>style.visibility</p:attrName>
                                        </p:attrNameLst>
                                      </p:cBhvr>
                                      <p:to>
                                        <p:strVal val="visible"/>
                                      </p:to>
                                    </p:set>
                                    <p:anim calcmode="lin" valueType="num">
                                      <p:cBhvr additive="base">
                                        <p:cTn id="67" dur="500" fill="hold"/>
                                        <p:tgtEl>
                                          <p:spTgt spid="22532">
                                            <p:txEl>
                                              <p:pRg st="10" end="10"/>
                                            </p:txEl>
                                          </p:spTgt>
                                        </p:tgtEl>
                                        <p:attrNameLst>
                                          <p:attrName>ppt_x</p:attrName>
                                        </p:attrNameLst>
                                      </p:cBhvr>
                                      <p:tavLst>
                                        <p:tav tm="0">
                                          <p:val>
                                            <p:strVal val="0-#ppt_w/2"/>
                                          </p:val>
                                        </p:tav>
                                        <p:tav tm="100000">
                                          <p:val>
                                            <p:strVal val="#ppt_x"/>
                                          </p:val>
                                        </p:tav>
                                      </p:tavLst>
                                    </p:anim>
                                    <p:anim calcmode="lin" valueType="num">
                                      <p:cBhvr additive="base">
                                        <p:cTn id="68" dur="500" fill="hold"/>
                                        <p:tgtEl>
                                          <p:spTgt spid="22532">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905000" y="152400"/>
            <a:ext cx="8534400" cy="1143000"/>
          </a:xfrm>
        </p:spPr>
        <p:txBody>
          <a:bodyPr/>
          <a:lstStyle/>
          <a:p>
            <a:pPr eaLnBrk="1" hangingPunct="1"/>
            <a:r>
              <a:rPr lang="hr-HR" sz="4000" dirty="0"/>
              <a:t>PRENOŠENJE ISTINE</a:t>
            </a:r>
            <a:endParaRPr lang="en-US" sz="4000" dirty="0"/>
          </a:p>
        </p:txBody>
      </p:sp>
      <p:sp>
        <p:nvSpPr>
          <p:cNvPr id="19459" name="Rectangle 3"/>
          <p:cNvSpPr>
            <a:spLocks noGrp="1" noChangeArrowheads="1"/>
          </p:cNvSpPr>
          <p:nvPr>
            <p:ph type="body" sz="half" idx="1"/>
          </p:nvPr>
        </p:nvSpPr>
        <p:spPr>
          <a:xfrm>
            <a:off x="3733800" y="1676400"/>
            <a:ext cx="5410200" cy="1295400"/>
          </a:xfrm>
        </p:spPr>
        <p:txBody>
          <a:bodyPr/>
          <a:lstStyle/>
          <a:p>
            <a:pPr marL="0" indent="0" eaLnBrk="1" hangingPunct="1">
              <a:lnSpc>
                <a:spcPct val="90000"/>
              </a:lnSpc>
              <a:buNone/>
            </a:pPr>
            <a:r>
              <a:rPr lang="hr-HR" dirty="0">
                <a:solidFill>
                  <a:srgbClr val="FFFF99"/>
                </a:solidFill>
              </a:rPr>
              <a:t>Koje  promjene  trebamo izvršiti</a:t>
            </a:r>
            <a:r>
              <a:rPr lang="en-US" dirty="0">
                <a:solidFill>
                  <a:srgbClr val="FFFF99"/>
                </a:solidFill>
              </a:rPr>
              <a:t> </a:t>
            </a:r>
            <a:r>
              <a:rPr lang="hr-HR" dirty="0">
                <a:solidFill>
                  <a:srgbClr val="FFFF99"/>
                </a:solidFill>
              </a:rPr>
              <a:t>u našem životu</a:t>
            </a:r>
            <a:r>
              <a:rPr lang="en-US" dirty="0">
                <a:solidFill>
                  <a:srgbClr val="FFFF99"/>
                </a:solidFill>
              </a:rPr>
              <a:t>?</a:t>
            </a:r>
            <a:endParaRPr lang="en-US" b="0" dirty="0">
              <a:solidFill>
                <a:srgbClr val="FFFF99"/>
              </a:solidFill>
            </a:endParaRPr>
          </a:p>
        </p:txBody>
      </p:sp>
      <p:sp>
        <p:nvSpPr>
          <p:cNvPr id="19460" name="Text Box 28"/>
          <p:cNvSpPr txBox="1">
            <a:spLocks noChangeArrowheads="1"/>
          </p:cNvSpPr>
          <p:nvPr/>
        </p:nvSpPr>
        <p:spPr bwMode="auto">
          <a:xfrm>
            <a:off x="4267200" y="2743200"/>
            <a:ext cx="436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hr-HR" sz="2400" b="1" i="0" u="none" strike="noStrike" kern="1200" cap="none" spc="0" normalizeH="0" baseline="0" noProof="0" dirty="0">
                <a:ln>
                  <a:noFill/>
                </a:ln>
                <a:solidFill>
                  <a:srgbClr val="FFFFFF"/>
                </a:solidFill>
                <a:effectLst/>
                <a:uLnTx/>
                <a:uFillTx/>
                <a:latin typeface="Arial" charset="0"/>
                <a:ea typeface="+mn-ea"/>
                <a:cs typeface="Arial" charset="0"/>
              </a:rPr>
              <a:t>            ODLUČITE</a:t>
            </a:r>
            <a:r>
              <a:rPr kumimoji="0" lang="en-US" sz="2400" b="1" i="0" u="none" strike="noStrike" kern="1200" cap="none" spc="0" normalizeH="0" baseline="0" noProof="0" dirty="0">
                <a:ln>
                  <a:noFill/>
                </a:ln>
                <a:solidFill>
                  <a:srgbClr val="FFFFFF"/>
                </a:solidFill>
                <a:effectLst/>
                <a:uLnTx/>
                <a:uFillTx/>
                <a:latin typeface="Arial" charset="0"/>
                <a:ea typeface="+mn-ea"/>
                <a:cs typeface="Arial" charset="0"/>
              </a:rPr>
              <a:t>!</a:t>
            </a:r>
          </a:p>
        </p:txBody>
      </p:sp>
      <p:sp>
        <p:nvSpPr>
          <p:cNvPr id="19461" name="Text Box 29"/>
          <p:cNvSpPr txBox="1">
            <a:spLocks noChangeArrowheads="1"/>
          </p:cNvSpPr>
          <p:nvPr/>
        </p:nvSpPr>
        <p:spPr bwMode="auto">
          <a:xfrm>
            <a:off x="2438400" y="1676401"/>
            <a:ext cx="1066800" cy="1063625"/>
          </a:xfrm>
          <a:prstGeom prst="rect">
            <a:avLst/>
          </a:prstGeom>
          <a:solidFill>
            <a:srgbClr val="FFFF99"/>
          </a:solidFill>
          <a:ln w="57150">
            <a:solidFill>
              <a:schemeClr val="tx1"/>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75000"/>
              </a:lnSpc>
              <a:spcBef>
                <a:spcPct val="50000"/>
              </a:spcBef>
              <a:spcAft>
                <a:spcPct val="0"/>
              </a:spcAft>
              <a:buClrTx/>
              <a:buSzTx/>
              <a:buFontTx/>
              <a:buNone/>
              <a:tabLst/>
              <a:defRPr/>
            </a:pPr>
            <a:r>
              <a:rPr kumimoji="0" lang="hr-HR" sz="8000" b="1" i="0" u="none" strike="noStrike" kern="1200" cap="none" spc="0" normalizeH="0" baseline="0" noProof="0" dirty="0">
                <a:ln>
                  <a:noFill/>
                </a:ln>
                <a:solidFill>
                  <a:srgbClr val="000000"/>
                </a:solidFill>
                <a:effectLst/>
                <a:uLnTx/>
                <a:uFillTx/>
                <a:latin typeface="Times New Roman" pitchFamily="18" charset="0"/>
                <a:ea typeface="+mn-ea"/>
                <a:cs typeface="Arial" charset="0"/>
              </a:rPr>
              <a:t>?</a:t>
            </a:r>
            <a:endParaRPr kumimoji="0" lang="en-US" sz="8000" b="1"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p:grpSp>
        <p:nvGrpSpPr>
          <p:cNvPr id="56" name="Group 4"/>
          <p:cNvGrpSpPr>
            <a:grpSpLocks/>
          </p:cNvGrpSpPr>
          <p:nvPr/>
        </p:nvGrpSpPr>
        <p:grpSpPr bwMode="auto">
          <a:xfrm>
            <a:off x="531414" y="3471226"/>
            <a:ext cx="3161962" cy="2899415"/>
            <a:chOff x="264" y="2249"/>
            <a:chExt cx="957" cy="1776"/>
          </a:xfrm>
        </p:grpSpPr>
        <p:sp>
          <p:nvSpPr>
            <p:cNvPr id="19484" name="Rectangle 5"/>
            <p:cNvSpPr>
              <a:spLocks noChangeArrowheads="1"/>
            </p:cNvSpPr>
            <p:nvPr/>
          </p:nvSpPr>
          <p:spPr bwMode="auto">
            <a:xfrm>
              <a:off x="274" y="2249"/>
              <a:ext cx="947" cy="1776"/>
            </a:xfrm>
            <a:prstGeom prst="rect">
              <a:avLst/>
            </a:prstGeom>
            <a:solidFill>
              <a:srgbClr val="FFCC66"/>
            </a:solidFill>
            <a:ln w="381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19485" name="Text Box 6"/>
            <p:cNvSpPr txBox="1">
              <a:spLocks noChangeArrowheads="1"/>
            </p:cNvSpPr>
            <p:nvPr/>
          </p:nvSpPr>
          <p:spPr bwMode="auto">
            <a:xfrm>
              <a:off x="264" y="2641"/>
              <a:ext cx="952" cy="1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hr-HR" sz="1200" b="1" i="0" u="none" strike="noStrike" kern="1200" cap="none" spc="0" normalizeH="0" baseline="0" noProof="0" dirty="0">
                  <a:ln>
                    <a:noFill/>
                  </a:ln>
                  <a:solidFill>
                    <a:srgbClr val="000000"/>
                  </a:solidFill>
                  <a:effectLst/>
                  <a:uLnTx/>
                  <a:uFillTx/>
                  <a:latin typeface="Arial" charset="0"/>
                  <a:ea typeface="+mn-ea"/>
                  <a:cs typeface="Arial" charset="0"/>
                </a:rPr>
                <a:t>Sjećate li se vašeg najtežeg posla kojeg ste ikada radili? Zar je taj posao stvarno bio pretežak? Niste li podigli ljestvicu očekivanja malo previsoko? Tko je bio problem, vaše shvaćanje posla koga ste radili ili oni koji su vam u tome pomaga- li? Ima onih koji bi zahvalili na takvom poslu i mirno se povukli. Ne zaboravite, Bog nikad ne daje posao a da ne pripre- mi snagu da ga obavimo. Je si li spre-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hr-HR" sz="1200" b="1" i="0" u="none" strike="noStrike" kern="1200" cap="none" spc="0" normalizeH="0" baseline="0" noProof="0" dirty="0">
                  <a:ln>
                    <a:noFill/>
                  </a:ln>
                  <a:solidFill>
                    <a:srgbClr val="000000"/>
                  </a:solidFill>
                  <a:effectLst/>
                  <a:uLnTx/>
                  <a:uFillTx/>
                  <a:latin typeface="Arial" charset="0"/>
                  <a:ea typeface="+mn-ea"/>
                  <a:cs typeface="Arial" charset="0"/>
                </a:rPr>
                <a:t>man ispuniti Kristov nalog?</a:t>
              </a:r>
              <a:endParaRPr kumimoji="0" lang="hr-HR" sz="1400" b="1" i="0" u="none" strike="noStrike" kern="1200" cap="none" spc="0" normalizeH="0" baseline="0" noProof="0" dirty="0">
                <a:ln>
                  <a:noFill/>
                </a:ln>
                <a:solidFill>
                  <a:srgbClr val="000000"/>
                </a:solidFill>
                <a:effectLst/>
                <a:uLnTx/>
                <a:uFillTx/>
                <a:latin typeface="Arial" charset="0"/>
                <a:ea typeface="+mn-ea"/>
                <a:cs typeface="Arial" charset="0"/>
              </a:endParaRPr>
            </a:p>
          </p:txBody>
        </p:sp>
      </p:grpSp>
      <p:grpSp>
        <p:nvGrpSpPr>
          <p:cNvPr id="59" name="Group 7"/>
          <p:cNvGrpSpPr>
            <a:grpSpLocks/>
          </p:cNvGrpSpPr>
          <p:nvPr/>
        </p:nvGrpSpPr>
        <p:grpSpPr bwMode="auto">
          <a:xfrm>
            <a:off x="5816560" y="3967661"/>
            <a:ext cx="1853062" cy="2393897"/>
            <a:chOff x="2639" y="2358"/>
            <a:chExt cx="1028" cy="1683"/>
          </a:xfrm>
        </p:grpSpPr>
        <p:sp>
          <p:nvSpPr>
            <p:cNvPr id="19482" name="Rectangle 8"/>
            <p:cNvSpPr>
              <a:spLocks noChangeArrowheads="1"/>
            </p:cNvSpPr>
            <p:nvPr/>
          </p:nvSpPr>
          <p:spPr bwMode="auto">
            <a:xfrm>
              <a:off x="2639" y="2358"/>
              <a:ext cx="961" cy="1674"/>
            </a:xfrm>
            <a:prstGeom prst="rect">
              <a:avLst/>
            </a:prstGeom>
            <a:solidFill>
              <a:srgbClr val="FFCC66"/>
            </a:solidFill>
            <a:ln w="381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19483" name="Text Box 9"/>
            <p:cNvSpPr txBox="1">
              <a:spLocks noChangeArrowheads="1"/>
            </p:cNvSpPr>
            <p:nvPr/>
          </p:nvSpPr>
          <p:spPr bwMode="auto">
            <a:xfrm>
              <a:off x="2752" y="2408"/>
              <a:ext cx="915" cy="1633"/>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sr-Latn-RS" sz="1050" b="1" i="0" u="none" strike="noStrike" kern="1200" cap="none" spc="0" normalizeH="0" baseline="0" noProof="0" dirty="0">
                  <a:ln>
                    <a:noFill/>
                  </a:ln>
                  <a:solidFill>
                    <a:srgbClr val="000000"/>
                  </a:solidFill>
                  <a:effectLst/>
                  <a:uLnTx/>
                  <a:uFillTx/>
                  <a:latin typeface="Arial" charset="0"/>
                  <a:ea typeface="+mn-ea"/>
                  <a:cs typeface="Arial" charset="0"/>
                </a:rPr>
                <a:t>Iako je proteklo više od dvije tisuće godina od kada su ove knjige napisane, svijet u ko- jem danas živimo, du-hovno gledano, ne ra- zlikuje se mnogo od onog svijeta. I mi sto- jimo na granici nebe- skog kraljevstva pa ostaje pitanje: Hoćemo li uz Božju pomoć za- vršiti našu MISIJU? </a:t>
              </a:r>
              <a:endParaRPr kumimoji="0" lang="hr-HR" sz="1050" b="1" i="0" u="none" strike="noStrike" kern="1200" cap="none" spc="0" normalizeH="0" baseline="0" noProof="0" dirty="0">
                <a:ln>
                  <a:noFill/>
                </a:ln>
                <a:solidFill>
                  <a:srgbClr val="000000"/>
                </a:solidFill>
                <a:effectLst/>
                <a:uLnTx/>
                <a:uFillTx/>
                <a:latin typeface="Arial" charset="0"/>
                <a:ea typeface="+mn-ea"/>
                <a:cs typeface="Arial" charset="0"/>
              </a:endParaRPr>
            </a:p>
          </p:txBody>
        </p:sp>
      </p:grpSp>
      <p:grpSp>
        <p:nvGrpSpPr>
          <p:cNvPr id="62" name="Group 10"/>
          <p:cNvGrpSpPr>
            <a:grpSpLocks/>
          </p:cNvGrpSpPr>
          <p:nvPr/>
        </p:nvGrpSpPr>
        <p:grpSpPr bwMode="auto">
          <a:xfrm>
            <a:off x="3617259" y="3576638"/>
            <a:ext cx="2402543" cy="2788192"/>
            <a:chOff x="1247" y="2437"/>
            <a:chExt cx="1393" cy="1536"/>
          </a:xfrm>
        </p:grpSpPr>
        <p:sp>
          <p:nvSpPr>
            <p:cNvPr id="19480" name="Rectangle 11"/>
            <p:cNvSpPr>
              <a:spLocks noChangeArrowheads="1"/>
            </p:cNvSpPr>
            <p:nvPr/>
          </p:nvSpPr>
          <p:spPr bwMode="auto">
            <a:xfrm>
              <a:off x="1248" y="2437"/>
              <a:ext cx="1392" cy="1536"/>
            </a:xfrm>
            <a:prstGeom prst="rect">
              <a:avLst/>
            </a:prstGeom>
            <a:solidFill>
              <a:srgbClr val="FFCC66"/>
            </a:solidFill>
            <a:ln w="381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19481" name="Text Box 12"/>
            <p:cNvSpPr txBox="1">
              <a:spLocks noChangeArrowheads="1"/>
            </p:cNvSpPr>
            <p:nvPr/>
          </p:nvSpPr>
          <p:spPr bwMode="auto">
            <a:xfrm>
              <a:off x="1247" y="2731"/>
              <a:ext cx="1387" cy="1170"/>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hr-HR" sz="1100" b="1" i="0" u="none" strike="noStrike" kern="1200" cap="none" spc="0" normalizeH="0" baseline="0" noProof="0" dirty="0">
                  <a:ln>
                    <a:noFill/>
                  </a:ln>
                  <a:solidFill>
                    <a:srgbClr val="000000"/>
                  </a:solidFill>
                  <a:effectLst/>
                  <a:uLnTx/>
                  <a:uFillTx/>
                  <a:latin typeface="Arial" charset="0"/>
                  <a:ea typeface="+mn-ea"/>
                  <a:cs typeface="Arial" charset="0"/>
                </a:rPr>
                <a:t>1. Ovog tromjesečja bit ćemo za- okupljeni proučavanjem dvaju Pavlovih poslanica: Filipljanima i Kološanima. Obje imaju slične poruke: Jedino Isus može sjedi- niti nebo i zemlju!</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hr-HR" sz="1100" b="1" i="0" u="none" strike="noStrike" kern="1200" cap="none" spc="0" normalizeH="0" baseline="0" noProof="0" dirty="0">
                  <a:ln>
                    <a:noFill/>
                  </a:ln>
                  <a:solidFill>
                    <a:srgbClr val="000000"/>
                  </a:solidFill>
                  <a:effectLst/>
                  <a:uLnTx/>
                  <a:uFillTx/>
                  <a:latin typeface="Arial" charset="0"/>
                  <a:ea typeface="+mn-ea"/>
                  <a:cs typeface="Arial" charset="0"/>
                </a:rPr>
                <a:t>2. Događaji iz prošlosti sada tre baju biti opomena i izvor nezabo- ravnih pouka za nas </a:t>
              </a:r>
              <a:r>
                <a:rPr kumimoji="0" lang="sr-Latn-ME" sz="1100" b="1" i="0" u="none" strike="noStrike" kern="1200" cap="none" spc="0" normalizeH="0" baseline="0" noProof="0" dirty="0">
                  <a:ln>
                    <a:noFill/>
                  </a:ln>
                  <a:solidFill>
                    <a:srgbClr val="000000"/>
                  </a:solidFill>
                  <a:effectLst/>
                  <a:uLnTx/>
                  <a:uFillTx/>
                  <a:latin typeface="Arial" charset="0"/>
                  <a:ea typeface="+mn-ea"/>
                  <a:cs typeface="Arial" charset="0"/>
                </a:rPr>
                <a:t>danas. Učimo od Pavla</a:t>
              </a:r>
              <a:r>
                <a:rPr kumimoji="0" lang="hr-HR" sz="1100" b="1" i="0" u="none" strike="noStrike" kern="1200" cap="none" spc="0" normalizeH="0" baseline="0" noProof="0" dirty="0">
                  <a:ln>
                    <a:noFill/>
                  </a:ln>
                  <a:solidFill>
                    <a:srgbClr val="000000"/>
                  </a:solidFill>
                  <a:effectLst/>
                  <a:uLnTx/>
                  <a:uFillTx/>
                  <a:latin typeface="Arial" charset="0"/>
                  <a:ea typeface="+mn-ea"/>
                  <a:cs typeface="Arial" charset="0"/>
                </a:rPr>
                <a:t>, makoliko okol- nosti bile drukčije, nalog je os- tao isti: „Ja te šaljem. Isus!”</a:t>
              </a:r>
            </a:p>
          </p:txBody>
        </p:sp>
      </p:grpSp>
      <p:grpSp>
        <p:nvGrpSpPr>
          <p:cNvPr id="65" name="Group 13"/>
          <p:cNvGrpSpPr>
            <a:grpSpLocks/>
          </p:cNvGrpSpPr>
          <p:nvPr/>
        </p:nvGrpSpPr>
        <p:grpSpPr bwMode="auto">
          <a:xfrm>
            <a:off x="7704876" y="3782200"/>
            <a:ext cx="2944499" cy="2588442"/>
            <a:chOff x="3595" y="2256"/>
            <a:chExt cx="1733" cy="6962"/>
          </a:xfrm>
        </p:grpSpPr>
        <p:sp>
          <p:nvSpPr>
            <p:cNvPr id="19478" name="Rectangle 14"/>
            <p:cNvSpPr>
              <a:spLocks noChangeArrowheads="1"/>
            </p:cNvSpPr>
            <p:nvPr/>
          </p:nvSpPr>
          <p:spPr bwMode="auto">
            <a:xfrm>
              <a:off x="3595" y="2256"/>
              <a:ext cx="1733" cy="1776"/>
            </a:xfrm>
            <a:prstGeom prst="rect">
              <a:avLst/>
            </a:prstGeom>
            <a:solidFill>
              <a:srgbClr val="FFCC66"/>
            </a:solidFill>
            <a:ln w="381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Arial" charset="0"/>
                </a:rPr>
                <a:t>  </a:t>
              </a:r>
            </a:p>
          </p:txBody>
        </p:sp>
        <p:sp>
          <p:nvSpPr>
            <p:cNvPr id="19479" name="Text Box 15"/>
            <p:cNvSpPr txBox="1">
              <a:spLocks noChangeArrowheads="1"/>
            </p:cNvSpPr>
            <p:nvPr/>
          </p:nvSpPr>
          <p:spPr bwMode="auto">
            <a:xfrm>
              <a:off x="3595" y="2663"/>
              <a:ext cx="1733" cy="6555"/>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sr-Latn-RS" sz="1200" b="1" i="0" u="none" strike="noStrike" kern="1200" cap="none" spc="0" normalizeH="0" baseline="0" noProof="0" dirty="0">
                  <a:ln>
                    <a:noFill/>
                  </a:ln>
                  <a:solidFill>
                    <a:srgbClr val="000000"/>
                  </a:solidFill>
                  <a:effectLst/>
                  <a:uLnTx/>
                  <a:uFillTx/>
                  <a:latin typeface="Arial" charset="0"/>
                  <a:ea typeface="+mn-ea"/>
                  <a:cs typeface="Arial" charset="0"/>
                </a:rPr>
                <a:t>Naš plan proučavanja ovih poslanica izgleda ovako. Tromjesečje je podijeljeno u dvije slične tematske cijeline: 1. Prvih sedam tjedana prou- čavat ćemo Poslanicu Filipljanima. 2. Sljedečih šest </a:t>
              </a:r>
              <a:r>
                <a:rPr kumimoji="0" lang="sr-Latn-ME" sz="1200" b="1" i="0" u="none" strike="noStrike" kern="1200" cap="none" spc="0" normalizeH="0" baseline="0" noProof="0" dirty="0">
                  <a:ln>
                    <a:noFill/>
                  </a:ln>
                  <a:solidFill>
                    <a:srgbClr val="000000"/>
                  </a:solidFill>
                  <a:effectLst/>
                  <a:uLnTx/>
                  <a:uFillTx/>
                  <a:latin typeface="Arial" charset="0"/>
                  <a:ea typeface="+mn-ea"/>
                  <a:cs typeface="Arial" charset="0"/>
                </a:rPr>
                <a:t>tjrdana na redu je Poslanica Kološanima. </a:t>
              </a:r>
              <a:r>
                <a:rPr kumimoji="0" lang="sr-Latn-RS" sz="1200" b="1" i="0" u="none" strike="noStrike" kern="1200" cap="none" spc="0" normalizeH="0" baseline="0" noProof="0" dirty="0">
                  <a:ln>
                    <a:noFill/>
                  </a:ln>
                  <a:solidFill>
                    <a:srgbClr val="000000"/>
                  </a:solidFill>
                  <a:effectLst/>
                  <a:uLnTx/>
                  <a:uFillTx/>
                  <a:latin typeface="Arial" charset="0"/>
                  <a:ea typeface="+mn-ea"/>
                  <a:cs typeface="Arial" charset="0"/>
                </a:rPr>
                <a:t> Svaki tjedan obradit ćemo jednu temu </a:t>
              </a:r>
              <a:r>
                <a:rPr kumimoji="0" lang="hr-HR" sz="1200" b="1" i="0" u="none" strike="noStrike" kern="1200" cap="none" spc="0" normalizeH="0" baseline="0" noProof="0" dirty="0">
                  <a:ln>
                    <a:noFill/>
                  </a:ln>
                  <a:solidFill>
                    <a:srgbClr val="000000"/>
                  </a:solidFill>
                  <a:effectLst/>
                  <a:uLnTx/>
                  <a:uFillTx/>
                  <a:latin typeface="Arial" charset="0"/>
                  <a:ea typeface="+mn-ea"/>
                  <a:cs typeface="Arial" charset="0"/>
                </a:rPr>
                <a:t>ključnih događaja iz Pavlovog života. Božanski poziv se upućuje i nama danas: „Pazi na službu da je izvršavaš” (Kol. 4,17). Što je tvoja odluka?</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hr-HR" sz="1200" b="1" i="0" u="none" strike="noStrike" kern="1200" cap="none" spc="0" normalizeH="0" baseline="0" noProof="0" dirty="0">
                  <a:ln>
                    <a:noFill/>
                  </a:ln>
                  <a:solidFill>
                    <a:srgbClr val="000000"/>
                  </a:solidFill>
                  <a:effectLst/>
                  <a:uLnTx/>
                  <a:uFillTx/>
                  <a:latin typeface="Arial" charset="0"/>
                  <a:ea typeface="+mn-ea"/>
                  <a:cs typeface="Arial" charset="0"/>
                </a:rPr>
                <a:t> </a:t>
              </a:r>
            </a:p>
          </p:txBody>
        </p:sp>
      </p:grpSp>
      <p:grpSp>
        <p:nvGrpSpPr>
          <p:cNvPr id="68" name="Group 16"/>
          <p:cNvGrpSpPr>
            <a:grpSpLocks/>
          </p:cNvGrpSpPr>
          <p:nvPr/>
        </p:nvGrpSpPr>
        <p:grpSpPr bwMode="auto">
          <a:xfrm>
            <a:off x="437029" y="3505200"/>
            <a:ext cx="3485215" cy="478424"/>
            <a:chOff x="206" y="1824"/>
            <a:chExt cx="1042" cy="336"/>
          </a:xfrm>
        </p:grpSpPr>
        <p:sp>
          <p:nvSpPr>
            <p:cNvPr id="19476" name="Rectangle 17"/>
            <p:cNvSpPr>
              <a:spLocks noChangeArrowheads="1"/>
            </p:cNvSpPr>
            <p:nvPr/>
          </p:nvSpPr>
          <p:spPr bwMode="auto">
            <a:xfrm>
              <a:off x="240" y="1824"/>
              <a:ext cx="960" cy="336"/>
            </a:xfrm>
            <a:prstGeom prst="rect">
              <a:avLst/>
            </a:prstGeom>
            <a:solidFill>
              <a:srgbClr val="C0C0C0"/>
            </a:solidFill>
            <a:ln w="381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19477" name="Text Box 18"/>
            <p:cNvSpPr txBox="1">
              <a:spLocks noChangeArrowheads="1"/>
            </p:cNvSpPr>
            <p:nvPr/>
          </p:nvSpPr>
          <p:spPr bwMode="auto">
            <a:xfrm>
              <a:off x="206" y="1824"/>
              <a:ext cx="1042" cy="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Impact" pitchFamily="34" charset="0"/>
                  <a:ea typeface="+mn-ea"/>
                  <a:cs typeface="Arial" charset="0"/>
                </a:rPr>
                <a:t>  </a:t>
              </a:r>
              <a:r>
                <a:rPr kumimoji="0" lang="hr-HR" sz="2400" b="0" i="0" u="none" strike="noStrike" kern="1200" cap="none" spc="0" normalizeH="0" baseline="0" noProof="0" dirty="0">
                  <a:ln>
                    <a:noFill/>
                  </a:ln>
                  <a:solidFill>
                    <a:srgbClr val="000000"/>
                  </a:solidFill>
                  <a:effectLst/>
                  <a:uLnTx/>
                  <a:uFillTx/>
                  <a:latin typeface="Impact" pitchFamily="34" charset="0"/>
                  <a:ea typeface="+mn-ea"/>
                  <a:cs typeface="Arial" charset="0"/>
                </a:rPr>
                <a:t>                 NAČELO</a:t>
              </a:r>
              <a:endParaRPr kumimoji="0" lang="en-US" sz="2400" b="0" i="0" u="none" strike="noStrike" kern="1200" cap="none" spc="0" normalizeH="0" baseline="0" noProof="0" dirty="0">
                <a:ln>
                  <a:noFill/>
                </a:ln>
                <a:solidFill>
                  <a:srgbClr val="000000"/>
                </a:solidFill>
                <a:effectLst/>
                <a:uLnTx/>
                <a:uFillTx/>
                <a:latin typeface="Impact" pitchFamily="34" charset="0"/>
                <a:ea typeface="+mn-ea"/>
                <a:cs typeface="Arial" charset="0"/>
              </a:endParaRPr>
            </a:p>
          </p:txBody>
        </p:sp>
      </p:grpSp>
      <p:grpSp>
        <p:nvGrpSpPr>
          <p:cNvPr id="71" name="Group 19"/>
          <p:cNvGrpSpPr>
            <a:grpSpLocks/>
          </p:cNvGrpSpPr>
          <p:nvPr/>
        </p:nvGrpSpPr>
        <p:grpSpPr bwMode="auto">
          <a:xfrm>
            <a:off x="3627607" y="3505200"/>
            <a:ext cx="2392194" cy="478424"/>
            <a:chOff x="1109" y="1824"/>
            <a:chExt cx="1483" cy="336"/>
          </a:xfrm>
        </p:grpSpPr>
        <p:sp>
          <p:nvSpPr>
            <p:cNvPr id="19474" name="Rectangle 20"/>
            <p:cNvSpPr>
              <a:spLocks noChangeArrowheads="1"/>
            </p:cNvSpPr>
            <p:nvPr/>
          </p:nvSpPr>
          <p:spPr bwMode="auto">
            <a:xfrm>
              <a:off x="1109" y="1824"/>
              <a:ext cx="1483" cy="336"/>
            </a:xfrm>
            <a:prstGeom prst="rect">
              <a:avLst/>
            </a:prstGeom>
            <a:solidFill>
              <a:srgbClr val="C0C0C0"/>
            </a:solidFill>
            <a:ln w="381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1" u="none" strike="noStrike" kern="1200" cap="none" spc="0" normalizeH="0" baseline="0" noProof="0">
                <a:ln>
                  <a:noFill/>
                </a:ln>
                <a:solidFill>
                  <a:srgbClr val="808080"/>
                </a:solidFill>
                <a:effectLst/>
                <a:uLnTx/>
                <a:uFillTx/>
                <a:latin typeface="Arial"/>
                <a:ea typeface="+mn-ea"/>
                <a:cs typeface="Arial" charset="0"/>
              </a:endParaRPr>
            </a:p>
          </p:txBody>
        </p:sp>
        <p:sp>
          <p:nvSpPr>
            <p:cNvPr id="19475" name="Text Box 21"/>
            <p:cNvSpPr txBox="1">
              <a:spLocks noChangeArrowheads="1"/>
            </p:cNvSpPr>
            <p:nvPr/>
          </p:nvSpPr>
          <p:spPr bwMode="auto">
            <a:xfrm>
              <a:off x="1392" y="1824"/>
              <a:ext cx="1104" cy="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hr-HR" sz="2400" b="0" i="0" u="none" strike="noStrike" kern="1200" cap="none" spc="0" normalizeH="0" baseline="0" noProof="0" dirty="0">
                  <a:ln>
                    <a:noFill/>
                  </a:ln>
                  <a:solidFill>
                    <a:srgbClr val="000000"/>
                  </a:solidFill>
                  <a:effectLst/>
                  <a:uLnTx/>
                  <a:uFillTx/>
                  <a:latin typeface="Impact" pitchFamily="34" charset="0"/>
                  <a:ea typeface="+mn-ea"/>
                  <a:cs typeface="Arial" charset="0"/>
                </a:rPr>
                <a:t> PRIMJENA</a:t>
              </a:r>
              <a:endParaRPr kumimoji="0" lang="en-US" sz="2400" b="0" i="0" u="none" strike="noStrike" kern="1200" cap="none" spc="0" normalizeH="0" baseline="0" noProof="0" dirty="0">
                <a:ln>
                  <a:noFill/>
                </a:ln>
                <a:solidFill>
                  <a:srgbClr val="000000"/>
                </a:solidFill>
                <a:effectLst/>
                <a:uLnTx/>
                <a:uFillTx/>
                <a:latin typeface="Impact" pitchFamily="34" charset="0"/>
                <a:ea typeface="+mn-ea"/>
                <a:cs typeface="Arial" charset="0"/>
              </a:endParaRPr>
            </a:p>
          </p:txBody>
        </p:sp>
      </p:grpSp>
      <p:grpSp>
        <p:nvGrpSpPr>
          <p:cNvPr id="74" name="Group 22"/>
          <p:cNvGrpSpPr>
            <a:grpSpLocks/>
          </p:cNvGrpSpPr>
          <p:nvPr/>
        </p:nvGrpSpPr>
        <p:grpSpPr bwMode="auto">
          <a:xfrm>
            <a:off x="6019800" y="3505200"/>
            <a:ext cx="1638300" cy="471092"/>
            <a:chOff x="2592" y="1824"/>
            <a:chExt cx="1008" cy="336"/>
          </a:xfrm>
        </p:grpSpPr>
        <p:sp>
          <p:nvSpPr>
            <p:cNvPr id="19472" name="Rectangle 23"/>
            <p:cNvSpPr>
              <a:spLocks noChangeArrowheads="1"/>
            </p:cNvSpPr>
            <p:nvPr/>
          </p:nvSpPr>
          <p:spPr bwMode="auto">
            <a:xfrm>
              <a:off x="2592" y="1824"/>
              <a:ext cx="1008" cy="336"/>
            </a:xfrm>
            <a:prstGeom prst="rect">
              <a:avLst/>
            </a:prstGeom>
            <a:solidFill>
              <a:srgbClr val="C0C0C0"/>
            </a:solidFill>
            <a:ln w="381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19473" name="Text Box 24"/>
            <p:cNvSpPr txBox="1">
              <a:spLocks noChangeArrowheads="1"/>
            </p:cNvSpPr>
            <p:nvPr/>
          </p:nvSpPr>
          <p:spPr bwMode="auto">
            <a:xfrm>
              <a:off x="2688" y="1824"/>
              <a:ext cx="912"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Impact" pitchFamily="34" charset="0"/>
                  <a:ea typeface="+mn-ea"/>
                  <a:cs typeface="Arial" charset="0"/>
                </a:rPr>
                <a:t>PROBLEM</a:t>
              </a:r>
            </a:p>
          </p:txBody>
        </p:sp>
      </p:grpSp>
      <p:grpSp>
        <p:nvGrpSpPr>
          <p:cNvPr id="77" name="Group 25"/>
          <p:cNvGrpSpPr>
            <a:grpSpLocks/>
          </p:cNvGrpSpPr>
          <p:nvPr/>
        </p:nvGrpSpPr>
        <p:grpSpPr bwMode="auto">
          <a:xfrm>
            <a:off x="7651420" y="3505200"/>
            <a:ext cx="2997955" cy="478424"/>
            <a:chOff x="3600" y="1824"/>
            <a:chExt cx="1536" cy="336"/>
          </a:xfrm>
        </p:grpSpPr>
        <p:sp>
          <p:nvSpPr>
            <p:cNvPr id="19470" name="Rectangle 26"/>
            <p:cNvSpPr>
              <a:spLocks noChangeArrowheads="1"/>
            </p:cNvSpPr>
            <p:nvPr/>
          </p:nvSpPr>
          <p:spPr bwMode="auto">
            <a:xfrm>
              <a:off x="3600" y="1824"/>
              <a:ext cx="1536" cy="336"/>
            </a:xfrm>
            <a:prstGeom prst="rect">
              <a:avLst/>
            </a:prstGeom>
            <a:solidFill>
              <a:srgbClr val="C0C0C0"/>
            </a:solidFill>
            <a:ln w="381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19471" name="Text Box 27"/>
            <p:cNvSpPr txBox="1">
              <a:spLocks noChangeArrowheads="1"/>
            </p:cNvSpPr>
            <p:nvPr/>
          </p:nvSpPr>
          <p:spPr bwMode="auto">
            <a:xfrm>
              <a:off x="3936" y="1824"/>
              <a:ext cx="106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hr-HR" sz="2400" b="0" i="0" u="none" strike="noStrike" kern="1200" cap="none" spc="0" normalizeH="0" baseline="0" noProof="0" dirty="0">
                  <a:ln>
                    <a:noFill/>
                  </a:ln>
                  <a:solidFill>
                    <a:srgbClr val="000000"/>
                  </a:solidFill>
                  <a:effectLst/>
                  <a:uLnTx/>
                  <a:uFillTx/>
                  <a:latin typeface="Impact" pitchFamily="34" charset="0"/>
                  <a:ea typeface="+mn-ea"/>
                  <a:cs typeface="Arial" charset="0"/>
                </a:rPr>
                <a:t>    ODLUKA</a:t>
              </a:r>
              <a:endParaRPr kumimoji="0" lang="en-US" sz="2400" b="0" i="0" u="none" strike="noStrike" kern="1200" cap="none" spc="0" normalizeH="0" baseline="0" noProof="0" dirty="0">
                <a:ln>
                  <a:noFill/>
                </a:ln>
                <a:solidFill>
                  <a:srgbClr val="000000"/>
                </a:solidFill>
                <a:effectLst/>
                <a:uLnTx/>
                <a:uFillTx/>
                <a:latin typeface="Impact" pitchFamily="34" charset="0"/>
                <a:ea typeface="+mn-ea"/>
                <a:cs typeface="Arial" charset="0"/>
              </a:endParaRPr>
            </a:p>
          </p:txBody>
        </p:sp>
      </p:grpSp>
      <p:sp>
        <p:nvSpPr>
          <p:cNvPr id="2" name="Rectangle 1"/>
          <p:cNvSpPr/>
          <p:nvPr/>
        </p:nvSpPr>
        <p:spPr>
          <a:xfrm>
            <a:off x="4176244" y="3290502"/>
            <a:ext cx="3839513" cy="276999"/>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30000" noProof="0" dirty="0">
                <a:ln>
                  <a:noFill/>
                </a:ln>
                <a:solidFill>
                  <a:srgbClr val="000000"/>
                </a:solidFill>
                <a:effectLst/>
                <a:uLnTx/>
                <a:uFillTx/>
                <a:latin typeface="Arial"/>
                <a:ea typeface="+mn-ea"/>
                <a:cs typeface="Arial" charset="0"/>
              </a:rPr>
              <a:t>Starting this week, I will  submit my plans to God daily</a:t>
            </a:r>
          </a:p>
        </p:txBody>
      </p:sp>
      <p:sp>
        <p:nvSpPr>
          <p:cNvPr id="3" name="Rectangle 2"/>
          <p:cNvSpPr/>
          <p:nvPr/>
        </p:nvSpPr>
        <p:spPr>
          <a:xfrm>
            <a:off x="3810000" y="3198169"/>
            <a:ext cx="7418294" cy="276999"/>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30000" noProof="0" dirty="0">
                <a:ln>
                  <a:noFill/>
                </a:ln>
                <a:solidFill>
                  <a:srgbClr val="000000"/>
                </a:solidFill>
                <a:effectLst/>
                <a:uLnTx/>
                <a:uFillTx/>
                <a:latin typeface="Arial"/>
                <a:ea typeface="+mn-ea"/>
                <a:cs typeface="Arial" charset="0"/>
              </a:rPr>
              <a:t>Starting this week,,  I will depend upon Christ’s righteousness  not on my own righteousness</a:t>
            </a:r>
          </a:p>
        </p:txBody>
      </p:sp>
    </p:spTree>
    <p:extLst>
      <p:ext uri="{BB962C8B-B14F-4D97-AF65-F5344CB8AC3E}">
        <p14:creationId xmlns:p14="http://schemas.microsoft.com/office/powerpoint/2010/main" val="4251826167"/>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71"/>
                                        </p:tgtEl>
                                        <p:attrNameLst>
                                          <p:attrName>style.visibility</p:attrName>
                                        </p:attrNameLst>
                                      </p:cBhvr>
                                      <p:to>
                                        <p:strVal val="visible"/>
                                      </p:to>
                                    </p:set>
                                    <p:animEffect transition="in" filter="wipe(left)">
                                      <p:cBhvr>
                                        <p:cTn id="12" dur="500"/>
                                        <p:tgtEl>
                                          <p:spTgt spid="7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74"/>
                                        </p:tgtEl>
                                        <p:attrNameLst>
                                          <p:attrName>style.visibility</p:attrName>
                                        </p:attrNameLst>
                                      </p:cBhvr>
                                      <p:to>
                                        <p:strVal val="visible"/>
                                      </p:to>
                                    </p:set>
                                    <p:animEffect transition="in" filter="wipe(left)">
                                      <p:cBhvr>
                                        <p:cTn id="17" dur="1000"/>
                                        <p:tgtEl>
                                          <p:spTgt spid="7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77"/>
                                        </p:tgtEl>
                                        <p:attrNameLst>
                                          <p:attrName>style.visibility</p:attrName>
                                        </p:attrNameLst>
                                      </p:cBhvr>
                                      <p:to>
                                        <p:strVal val="visible"/>
                                      </p:to>
                                    </p:set>
                                    <p:animEffect transition="in" filter="wipe(left)">
                                      <p:cBhvr>
                                        <p:cTn id="22" dur="1000"/>
                                        <p:tgtEl>
                                          <p:spTgt spid="7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nodeType="click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wipe(up)">
                                      <p:cBhvr>
                                        <p:cTn id="27" dur="1000"/>
                                        <p:tgtEl>
                                          <p:spTgt spid="5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1" fill="hold" nodeType="clickEffect">
                                  <p:stCondLst>
                                    <p:cond delay="0"/>
                                  </p:stCondLst>
                                  <p:childTnLst>
                                    <p:set>
                                      <p:cBhvr>
                                        <p:cTn id="31" dur="1" fill="hold">
                                          <p:stCondLst>
                                            <p:cond delay="0"/>
                                          </p:stCondLst>
                                        </p:cTn>
                                        <p:tgtEl>
                                          <p:spTgt spid="62"/>
                                        </p:tgtEl>
                                        <p:attrNameLst>
                                          <p:attrName>style.visibility</p:attrName>
                                        </p:attrNameLst>
                                      </p:cBhvr>
                                      <p:to>
                                        <p:strVal val="visible"/>
                                      </p:to>
                                    </p:set>
                                    <p:animEffect transition="in" filter="wipe(up)">
                                      <p:cBhvr>
                                        <p:cTn id="32" dur="500"/>
                                        <p:tgtEl>
                                          <p:spTgt spid="62"/>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1" fill="hold" nodeType="clickEffect">
                                  <p:stCondLst>
                                    <p:cond delay="0"/>
                                  </p:stCondLst>
                                  <p:childTnLst>
                                    <p:set>
                                      <p:cBhvr>
                                        <p:cTn id="36" dur="1" fill="hold">
                                          <p:stCondLst>
                                            <p:cond delay="0"/>
                                          </p:stCondLst>
                                        </p:cTn>
                                        <p:tgtEl>
                                          <p:spTgt spid="59"/>
                                        </p:tgtEl>
                                        <p:attrNameLst>
                                          <p:attrName>style.visibility</p:attrName>
                                        </p:attrNameLst>
                                      </p:cBhvr>
                                      <p:to>
                                        <p:strVal val="visible"/>
                                      </p:to>
                                    </p:set>
                                    <p:animEffect transition="in" filter="wipe(up)">
                                      <p:cBhvr>
                                        <p:cTn id="37" dur="1000"/>
                                        <p:tgtEl>
                                          <p:spTgt spid="59"/>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1" fill="hold" nodeType="click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up)">
                                      <p:cBhvr>
                                        <p:cTn id="42" dur="10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733801" y="129695"/>
            <a:ext cx="4292601" cy="1143000"/>
          </a:xfrm>
        </p:spPr>
        <p:txBody>
          <a:bodyPr/>
          <a:lstStyle/>
          <a:p>
            <a:pPr eaLnBrk="1" hangingPunct="1"/>
            <a:r>
              <a:rPr lang="hr-HR" dirty="0">
                <a:solidFill>
                  <a:srgbClr val="FFCC66"/>
                </a:solidFill>
              </a:rPr>
              <a:t>Upamtite redak </a:t>
            </a:r>
            <a:endParaRPr lang="en-US" dirty="0">
              <a:solidFill>
                <a:srgbClr val="FFCC66"/>
              </a:solidFill>
            </a:endParaRPr>
          </a:p>
        </p:txBody>
      </p:sp>
      <p:sp>
        <p:nvSpPr>
          <p:cNvPr id="8195" name="Text Box 3"/>
          <p:cNvSpPr txBox="1">
            <a:spLocks noChangeArrowheads="1"/>
          </p:cNvSpPr>
          <p:nvPr/>
        </p:nvSpPr>
        <p:spPr bwMode="auto">
          <a:xfrm>
            <a:off x="1333948" y="2050201"/>
            <a:ext cx="716235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377" rtl="0" eaLnBrk="1" fontAlgn="base" latinLnBrk="0" hangingPunct="1">
              <a:lnSpc>
                <a:spcPct val="100000"/>
              </a:lnSpc>
              <a:spcBef>
                <a:spcPct val="50000"/>
              </a:spcBef>
              <a:spcAft>
                <a:spcPct val="0"/>
              </a:spcAft>
              <a:buClrTx/>
              <a:buSzTx/>
              <a:buFontTx/>
              <a:buNone/>
              <a:tabLst/>
              <a:defRPr/>
            </a:pPr>
            <a:r>
              <a:rPr kumimoji="0" lang="en-US" sz="4000" b="0" i="0" u="none" strike="noStrike" kern="1200" cap="none" spc="0" normalizeH="0" baseline="0" noProof="0" dirty="0">
                <a:ln>
                  <a:noFill/>
                </a:ln>
                <a:solidFill>
                  <a:srgbClr val="FFFF99"/>
                </a:solidFill>
                <a:effectLst/>
                <a:uLnTx/>
                <a:uFillTx/>
                <a:latin typeface="Impact" pitchFamily="34" charset="0"/>
                <a:ea typeface="+mn-ea"/>
                <a:cs typeface="Arial" charset="0"/>
              </a:rPr>
              <a:t> </a:t>
            </a:r>
            <a:r>
              <a:rPr kumimoji="0" lang="en-US" sz="4800" b="0" i="0" u="none" strike="noStrike" kern="1200" cap="none" spc="0" normalizeH="0" baseline="0" noProof="0" dirty="0">
                <a:ln>
                  <a:noFill/>
                </a:ln>
                <a:solidFill>
                  <a:srgbClr val="FFFF99"/>
                </a:solidFill>
                <a:effectLst/>
                <a:uLnTx/>
                <a:uFillTx/>
                <a:latin typeface="Impact" pitchFamily="34" charset="0"/>
                <a:ea typeface="+mn-ea"/>
                <a:cs typeface="Arial" charset="0"/>
              </a:rPr>
              <a:t> </a:t>
            </a:r>
            <a:r>
              <a:rPr kumimoji="0" lang="hr-HR" sz="4800" b="0" i="0" u="none" strike="noStrike" kern="1200" cap="none" spc="0" normalizeH="0" baseline="0" noProof="0" dirty="0">
                <a:ln>
                  <a:noFill/>
                </a:ln>
                <a:solidFill>
                  <a:srgbClr val="FFFF99"/>
                </a:solidFill>
                <a:effectLst/>
                <a:uLnTx/>
                <a:uFillTx/>
                <a:latin typeface="Impact" pitchFamily="34" charset="0"/>
                <a:ea typeface="+mn-ea"/>
                <a:cs typeface="Arial" charset="0"/>
              </a:rPr>
              <a:t>2. Kološanima </a:t>
            </a:r>
            <a:r>
              <a:rPr lang="sr-Latn-RS" sz="4800" dirty="0">
                <a:solidFill>
                  <a:srgbClr val="FFFF99"/>
                </a:solidFill>
                <a:latin typeface="Impact" pitchFamily="34" charset="0"/>
              </a:rPr>
              <a:t>2</a:t>
            </a:r>
            <a:r>
              <a:rPr kumimoji="0" lang="hr-HR" sz="4800" b="0" i="0" u="none" strike="noStrike" kern="1200" cap="none" spc="0" normalizeH="0" baseline="0" noProof="0" dirty="0">
                <a:ln>
                  <a:noFill/>
                </a:ln>
                <a:solidFill>
                  <a:srgbClr val="FFFF99"/>
                </a:solidFill>
                <a:effectLst/>
                <a:uLnTx/>
                <a:uFillTx/>
                <a:latin typeface="Impact" pitchFamily="34" charset="0"/>
                <a:ea typeface="+mn-ea"/>
                <a:cs typeface="Arial" charset="0"/>
              </a:rPr>
              <a:t>,16.17:</a:t>
            </a:r>
            <a:endParaRPr kumimoji="0" lang="en-US" sz="4800" b="0" i="0" u="none" strike="noStrike" kern="1200" cap="none" spc="0" normalizeH="0" baseline="0" noProof="0" dirty="0">
              <a:ln>
                <a:noFill/>
              </a:ln>
              <a:solidFill>
                <a:srgbClr val="FFFF99"/>
              </a:solidFill>
              <a:effectLst/>
              <a:uLnTx/>
              <a:uFillTx/>
              <a:latin typeface="Impact" pitchFamily="34" charset="0"/>
              <a:ea typeface="+mn-ea"/>
              <a:cs typeface="Arial" charset="0"/>
            </a:endParaRPr>
          </a:p>
        </p:txBody>
      </p:sp>
      <p:sp>
        <p:nvSpPr>
          <p:cNvPr id="8196" name="Rectangle 4"/>
          <p:cNvSpPr>
            <a:spLocks noGrp="1" noChangeArrowheads="1"/>
          </p:cNvSpPr>
          <p:nvPr>
            <p:ph type="body" idx="1"/>
          </p:nvPr>
        </p:nvSpPr>
        <p:spPr>
          <a:xfrm>
            <a:off x="1506072" y="2809875"/>
            <a:ext cx="5930152" cy="1243965"/>
          </a:xfrm>
        </p:spPr>
        <p:txBody>
          <a:bodyPr/>
          <a:lstStyle/>
          <a:p>
            <a:pPr marL="0" indent="0">
              <a:buNone/>
            </a:pPr>
            <a:r>
              <a:rPr lang="en-US" dirty="0"/>
              <a:t>“</a:t>
            </a:r>
            <a:r>
              <a:rPr lang="hr-HR" dirty="0"/>
              <a:t>Prema tome, neka vas </a:t>
            </a:r>
            <a:r>
              <a:rPr lang="sr-Latn-RS" dirty="0"/>
              <a:t>nitko ne osuđuje zbog jela ili pića, ili zbog godišnjih blagdana, ili mlađaka, ili subota! To je  samo sjena stvarnosti koja  je imala doći, a stvarnost je Krist.“</a:t>
            </a:r>
            <a:r>
              <a:rPr lang="hr-HR" dirty="0"/>
              <a:t> </a:t>
            </a:r>
            <a:r>
              <a:rPr lang="en-US" dirty="0"/>
              <a:t> </a:t>
            </a:r>
            <a:endParaRPr lang="en-US" baseline="30000" dirty="0"/>
          </a:p>
        </p:txBody>
      </p:sp>
      <p:pic>
        <p:nvPicPr>
          <p:cNvPr id="2" name="Slika 1">
            <a:extLst>
              <a:ext uri="{FF2B5EF4-FFF2-40B4-BE49-F238E27FC236}">
                <a16:creationId xmlns:a16="http://schemas.microsoft.com/office/drawing/2014/main" id="{48B0C459-1C93-42F4-AD40-4FE3E23576A4}"/>
              </a:ext>
            </a:extLst>
          </p:cNvPr>
          <p:cNvPicPr>
            <a:picLocks noChangeAspect="1"/>
          </p:cNvPicPr>
          <p:nvPr/>
        </p:nvPicPr>
        <p:blipFill>
          <a:blip r:embed="rId2" cstate="print"/>
          <a:stretch>
            <a:fillRect/>
          </a:stretch>
        </p:blipFill>
        <p:spPr>
          <a:xfrm>
            <a:off x="1175658" y="1"/>
            <a:ext cx="2253343" cy="1879600"/>
          </a:xfrm>
          <a:prstGeom prst="rect">
            <a:avLst/>
          </a:prstGeom>
        </p:spPr>
      </p:pic>
      <p:pic>
        <p:nvPicPr>
          <p:cNvPr id="3" name="Picture 2">
            <a:extLst>
              <a:ext uri="{FF2B5EF4-FFF2-40B4-BE49-F238E27FC236}">
                <a16:creationId xmlns:a16="http://schemas.microsoft.com/office/drawing/2014/main" id="{572AA47F-6349-A6B6-4E5E-ECBAB1CA6F76}"/>
              </a:ext>
            </a:extLst>
          </p:cNvPr>
          <p:cNvPicPr>
            <a:picLocks noChangeAspect="1"/>
          </p:cNvPicPr>
          <p:nvPr/>
        </p:nvPicPr>
        <p:blipFill>
          <a:blip r:embed="rId3"/>
          <a:stretch>
            <a:fillRect/>
          </a:stretch>
        </p:blipFill>
        <p:spPr>
          <a:xfrm>
            <a:off x="7241241" y="421798"/>
            <a:ext cx="4983032" cy="7189669"/>
          </a:xfrm>
          <a:prstGeom prst="rect">
            <a:avLst/>
          </a:prstGeom>
        </p:spPr>
      </p:pic>
    </p:spTree>
    <p:extLst>
      <p:ext uri="{BB962C8B-B14F-4D97-AF65-F5344CB8AC3E}">
        <p14:creationId xmlns:p14="http://schemas.microsoft.com/office/powerpoint/2010/main" val="2156100325"/>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195"/>
                                        </p:tgtEl>
                                        <p:attrNameLst>
                                          <p:attrName>style.visibility</p:attrName>
                                        </p:attrNameLst>
                                      </p:cBhvr>
                                      <p:to>
                                        <p:strVal val="visible"/>
                                      </p:to>
                                    </p:set>
                                    <p:animEffect transition="in" filter="wipe(left)">
                                      <p:cBhvr>
                                        <p:cTn id="7" dur="500"/>
                                        <p:tgtEl>
                                          <p:spTgt spid="819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8196"/>
                                        </p:tgtEl>
                                        <p:attrNameLst>
                                          <p:attrName>style.visibility</p:attrName>
                                        </p:attrNameLst>
                                      </p:cBhvr>
                                      <p:to>
                                        <p:strVal val="visible"/>
                                      </p:to>
                                    </p:set>
                                    <p:animEffect transition="in" filter="wipe(up)">
                                      <p:cBhvr>
                                        <p:cTn id="12" dur="500"/>
                                        <p:tgtEl>
                                          <p:spTgt spid="8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autoUpdateAnimBg="0"/>
      <p:bldP spid="8196"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82D9D6-9C66-F931-C69B-E48DBF587178}"/>
            </a:ext>
          </a:extLst>
        </p:cNvPr>
        <p:cNvGrpSpPr/>
        <p:nvPr/>
      </p:nvGrpSpPr>
      <p:grpSpPr>
        <a:xfrm>
          <a:off x="0" y="0"/>
          <a:ext cx="0" cy="0"/>
          <a:chOff x="0" y="0"/>
          <a:chExt cx="0" cy="0"/>
        </a:xfrm>
      </p:grpSpPr>
      <p:sp>
        <p:nvSpPr>
          <p:cNvPr id="2060" name="Rectangle 12">
            <a:extLst>
              <a:ext uri="{FF2B5EF4-FFF2-40B4-BE49-F238E27FC236}">
                <a16:creationId xmlns:a16="http://schemas.microsoft.com/office/drawing/2014/main" id="{11F56BE2-D3EE-624F-5AFD-21AD1AE1166D}"/>
              </a:ext>
            </a:extLst>
          </p:cNvPr>
          <p:cNvSpPr>
            <a:spLocks noChangeArrowheads="1"/>
          </p:cNvSpPr>
          <p:nvPr/>
        </p:nvSpPr>
        <p:spPr bwMode="auto">
          <a:xfrm>
            <a:off x="320954" y="3868480"/>
            <a:ext cx="11508760" cy="2769738"/>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noFill/>
            <a:miter lim="800000"/>
            <a:headEnd/>
            <a:tailEnd/>
          </a:ln>
          <a:effectLst>
            <a:prstShdw prst="shdw17" dist="115003" dir="5780412">
              <a:schemeClr val="accent2">
                <a:gamma/>
                <a:shade val="60000"/>
                <a:invGamma/>
              </a:schemeClr>
            </a:prstShdw>
          </a:effectLst>
        </p:spPr>
        <p:txBody>
          <a:bodyPr wrap="none" anchor="ctr"/>
          <a:lstStyle/>
          <a:p>
            <a:pPr marL="0" marR="0" lvl="0" indent="0" algn="ctr" defTabSz="91435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4101" name="AutoShape 2" descr="data:image/jpeg;base64,/9j/4AAQSkZJRgABAQAAAQABAAD/2wCEAAkGBhISERQUExQUFRUVFRQUGBcUFxcVFBUVFBQVFBQXFBUXHCYeFxkjGhQUHy8gIycpLCwsFR4xNTAqNSYrLCkBCQoKDgwOGg8PGiokHyQpKSwsLCksLCwqKSwsLCwsLCkpLCwsLCosKSwsKSwpKSwsKSwsLCksLCwsLCwsLCwsLP/AABEIAMABBgMBIgACEQEDEQH/xAAcAAACAwEBAQEAAAAAAAAAAAAEBQIDBgEABwj/xAA6EAABAwMCBAQDBwIGAwEAAAABAAIRAwQhEjEFQVFhBiJxgRORoQcyQrHB0fAU4SNDUmJy8RWCshb/xAAaAQACAwEBAAAAAAAAAAAAAAACAwEEBQAG/8QAKxEAAgICAgEDAgcAAwAAAAAAAAECEQMhBBIxBSJBE1EUMkJhcYGRM7Hx/9oADAMBAAIRAxEAPwD5O0KcLzWK1rU8rsg1qvps2XadNE06KIFs7SZCueF1rFZoUi7K2MCtZRC8aMGUTSYuBbKfgiYCIbTIKmBlG07ec/wIkhbZOhSyM9J9kypMx6JeGGcIhlR0dP1RpiWH0ng8/VRPlwZgZB7d0rbclpRlKoTzU90BQVa3THYdg7dj7ollEMaRAycICpRDhqEY3RdpceWDnZSn9wX+wjvmeYnZRoUzumN5biTzQ1FueyD5GJ6GnDKkT3CLe4AckHaoqp+YKenoVWyqhUyi6NAOmefJCUKAB+qbU9I35/qijs5sW1+GS7yx77qqrw/SY+cJ0ygCZXb603+qLod2Mo62DZPXqqNJ+ab3NLJQotZKW0NUhS+jlVVLbBTt9tHJDVreVDiMUjM3tqHNII3/AJhZerSLHFp+a3V7bEJBxGy1DoRsVVy47LeHJTFNGoiAUEwwYKKa+QqEkaSdoua5eVYK6goKyqkZ5IhoQtFyKpbrQRnBDKKsa1VMcrmlEAwlgwuh09l0PlRlcBZNoKKoAzCqt2jmmVpTCJRsVKVFIt3Tsr/gkRBTB1ORhUvEY37oqoV3s9QJhWfBBHqo27I32RzGj2UfALE1xRyiLSk7ZW1qHmwr7GlDs7JVqyabRC3ZAP1U9Gl3UR+aMNIEmNj9D+yqqWrtSO6AoHFGeqqbTITL4O0KDrQrn5II0mHCJpt3n0XaFm4jUcNG5OAF5rR+A6k1MEi5mlE1LhvlHouOqwIicQhqNLVHYplnLwP6BBbCp/qvNn+FVWzg1pj1zy9EG6rlO7UDRddW8yUCCJgJs14geiAfTAdPWVDCTIspTuoCz80K81ADlTbWDl1E2LOJWzYIHPms1e2C1FyRBM80PWs5B7oJRsbCVGB4jwnV5mjI+v8AdKGmML6O61DWHmsf4gswXkt+XVUs2LVov4M26Fbai8hviRuvKn1NDsFUkZRGEDTRlqVbRRZa1mUUGyFDSpsOyJCmEU2xEq00VFjkS5owpFM5b0J5pjagCJyl1EQd0YwZGd/opTFSsaPJkdP5KruAMCd1KgQRGpEtpM0x+LkjexPgEc7SJmURZ1NQQ9wxmfNj9VK0rsbzlKkMSsZss+cK+5shSaHvIA/mAEDV8QtbED55k+iR3vEbi8qaKbHvdtDR90fk0eqrTmoLtJ0XMeGUjX8OosqtD6RkTB6g9COSdM4eDyiAk/gDw1cWwqmtpGvRDQdWkt1SSdvxAYnZaC6rVBIGgDrOR7Lz2b13DCbhF3/Bch6cpurFw4aNQ2xurX8JE42OV6hBnW73BRFKsBgOLh3Rw9fwXUrX9C8npOT9LMP9ovGDbfDotJgs+IQOZLi0fKD81n/DfiKatPUYBcGu9HGP1+ib/a3YOfUo1g06QzQTynUSJ6brBgaQtfD6hDKlKLtBw9Oaxb8n1avTLXmVbSERI7oLgHiAX1vqIAq04bUA5mMPHYwfeUU6pDcmOkrWT+TEkur6vyF0qRg/RDVRAhBv4q5uGxnrkBXW9XWNR32PTHZM7J+AA1tXaZ2Q73kuUHXPMqyg8RPb3EBHZyA7ytp3Q9K7JiENeVi8rjZa3Az3QdtjlHQXdGR/N1GzuDsq31oZ3VNCrCm9k1olxF2/y91luICSnfEr0QOqQ3NSUqbH41QnubUE9CvK+q5eVbqi0mxex6Ns6oS1zJVlF5ahixkomgxyXA1B21yCEZTqCUxMrtUWNqFX0qiqDFxq5nRphTKiua4kIQKxtVBYx40Wv1j7pVZ4u6ckyFcyooXVgH5G6htoX9JNgNxxeD6qtvGDIAQl1ZumIW28DeCopm6rgAAaqYd9HEfkPfos/l8+HHg5y/r92XsPE7NI94e4AakPrktZvpbh7vf8I+votzaVGUGkU6TWNGw5k9Sdye5SFlTU4z12Rdd8jTElp+91/sF5Dl5cnKl73r7fB6OPChjqK/sZHitQDLhLjjOypvL6JLzkjS0CQZ69FTSZTY0Ehz9W3SR691K5psZqDi5r35/1HIlv/HKrx40E/Af04KWkLrfiBYCXiIjbIPqNwrLW6klxjJxEmfYqBZqdMNEAzO7uWMxnCrp2QpgOJcJJ8vZvP+dFYlijX7lvpEfloewgmQRkEahHQg7LDeIfBQJLqERvpB/+eh7LSXdwXgOZznUQIhAC6eKkYkwfYjB7FJ4v1MLuL/oRHj6bZ844Zxp/D7lrwDH3ajDjW2ctzseYPUL6Rc1mV2NrUjLHiWnn0IPQg4KzvjXgX9TS+IxkVWZx/mN5gjqEk8K8SfRZoLoEklp2k9uRXufTuUs2L9zynqfCayXHz/2aZz3ajIRZvNIAGOqFdxFrlWx4JWlF0Ykscl5Q6o1wRnMCVTeXJzyHL3Xre3xAIk91ziFq5rRPNO7aAQJw6lrfM4CvuqgknlOn90PYM0uUr0aW/NSvAfyU3dQaQOe/ZDVXYICkykXRKrrNAUDEKrjc+6Aqpvd08SllRmUuRYiBPC8r61JeSw7FdWmh3OhF1DhA1iq6ZdcTnxVdSuSNigip0ymJg0M3cZeFWOMvlDOcqnvUs5RS+Bo3xA4clc3xGObUjKiWqAqNRZ8da7fCYC86FYfUjbXiBGCV1kUbSnxFMqPiSpoDC86Rs0mQsEOKd1VU4s6UmeGGTU0mMi5Rdp0fTm+JWwBpA6kblPeFXVJ7ToqCdi3Z0dp7818Xp8aPNG23HO6zs3pOGa9ntLsedlSp7Pr76Za4HoRA7I424czUSXEmIJgt6nUvm/DPG9VsS7UNod07HdbLhviKhWDWl3wzz1foeazMvp+bFurX3RejzIZEt0w6nYB4MiBMCTkkdegVdyzZpdAInOeeE3daNYcOa4Eeog5BC5dcLLmNLvNJw4cgeXpzVTXyPXIVpt6+BKy7Y1rgQ45AJ5esdFVWtjqcfUTvA3Eq+oxzWubEEuGw6cvRDXPkOXZjU6Mguj6lVp4uruPyXIpN6JVCS2TBgwCB9F878dcB+BUFdhLWPPm05AceY7H8/Vbtpe4OxDZ1CORHOeq5xW0bc2z6ThLi2B1OJB7GYKbw+RLi5lK9XTKfKw94NHyalx/RsXvPV7oHyCb8L48X5OMxCzdvwas9xa1h8pIJOGgjeScJ7wrggouDqr2mM6W7T3JXuE2zzEkjTUK5d19VcziRp4+8ObZ+o6FL3XrSMFLLm4nZMVoQ1F6aNpbXrZDmxDh/B2UOIPCS8Mvf8PuCR/PmiH3M7p8Z6M946Zb8aMKusAVXQzJ7qbmKbJKr1mAlLmGcBNrqtGEG8RlQ9jIukLnNXlKu/K4ljBa6lhV1LHHVSBzuiKbj1WZJN+GbMWl5QjrUCFBoTy5s5GoD1S+pbdEyGStMCUL3EGFaMHZRe0clZWoqjZPUrF9aJNCm4YVtpQ1T2XHtgwpZNHrfh7n7K5/A6kYVdAuaZYYK0djfvI80SqWd5YbjtFnCsMvbPTMv/Rv2VdSk4bgr6TwHgAunOLyGsbEkDJc6YA6bHKIuvAP+h4PZwz8wqT9UhCXSXks/gov8rPlTgehXg9fQLvwJWAn4ZP8Axh35LPXvhlzfwkeohXMfOxy+RM+HOPgTU7ojYo1nG3BDVuGubyVX9K7orayxe7KrxyWmjWcB8e1aDh5pbOWuy0/svq/hvxbQ4hT003/4rM/CcYdHPR/qHcL89/0ruiKseJV6Dmvpuc1zCHNI5EKnyOLizq1p/cOM5wP0DdhziNQdyHSI7BLq1rHeJ3EYTinUNRjHkQXsY8joXNDv1Vd1aBoO++Ig/PsvJzn10b2HPSQua1tJknzaiAWDkCNj2ys54q4yLUNbsTIB56R0PuntXUffp16+qy/jbw++vTY/csmcyYdHTpH1R8RQWeLyvV/+B8mE3jfV7Zir3xI52GktHaP1EpW/iD+bifVO/wD8ywZLx6AOJ/JVf+CE7eg5r165mNr2mE+JNeaFlG/I5lH0a5dtKMpeHR6BFCi1ghoRrJKfhFXLCEPLv+A+ytyykNX4pP7K+2Goq2pR/wAJmdgB8kXw61AAzk8lcitmPKR0s04UYk/zZWOzJ6oOs8wQNk6wEDVhqcf4FRcuRrG4S+7eoGoAqMXl5z11KsaLKXdEGB1QgKnqKy7NrqMLety6oetb6D2Oy5RdBTIUPiNI57j1S5tjMaSYjr2/yKCrUI9E4a3cH0IQPFLcgdv5lMxzt0DkhWwekxw22VZJnKL4dVgRuExfwsOEhG+R0dSOWByjcREXIq34jpVN5ZFpQgcrMZRmtFaca0z6B4b8WGiCBBa8guHORzBW+sOL0qzNTHgnm3Zw9R07r4JRuSw4T3hvGyCCHEEbEGCFl8r07HmfZal9/v8AyOwcqeJ09o+42jdu85RtG0Y+A/S6cGWgn6rEeGvG7HQyudJ2Dx93/wBh+H129FvrSo0Z+vX0KwcuKeF1IuyzLIrixdeeBrOqYNIE9Wywz7YSDif2Ps/yauf9Lx+Th+y+h2jgTLV5rhrJ3BMfuphmkvDKv1pp6Pjl39lt6zHw9XQtMhMOC/ZRVL2vuGBjGkEt1AufHKBsPVfYHOgIZtQnVHLburE+RKtEfiZyXhAT6LQMjoPKVn+I3LWNM4aJJzy3z3Whq1WOERB59oWQ8bcOL7as2mZfoMe0Egeyyowi8ijJ+Szx2039zEcS+0BocQ2APQk+/KUvqeP5jaBy0n91mqnAKm8H1QT+HPnZeuhx+I1SihMsnJXls1XFfFdG5phj2tADg7yyCSARn5oFvFKLfugBZ51m7oom2d0VnHDHjj1h4KmRZJu5WP6viHoVfbXxfHVZltMzstB4UtXVK7QR5W+Z3oP7wnxorzg1Fs1NUxTa0780Zw1pMoO6aXPMdU4sHaWRHqrEHszZKkVXVOMBUsogCSiq2ShasiU6wEgavVx0SW5eTKOuHTzQLxlLkx0VQI4Lytc1eQDBWGwpNC4Nl0BZDZuouphMbWpkJY0I61cVDYVBN7Yl3nYPMNwOYH6pbctD6ZHy/ZPrV0EGfkoca4X5fjMHd7R/9D9UntUkP6domBbULCtFw3igFIuPI7LtXhjKrZGCeaSXNs+kSDt9CriePPp6ZVayYNrwPmvFbcAH1/sll7wchQsb0A7wntvcasGCEz6HT8gv67l/yKzIVaRG6g0wtdd8JDhLfkkV7w0t5Llk3UvILxKS7QdkLXizm7rZeHvtFqW+lsh7B/lu2A/2ndv5dlgxTKi9hCnJjhkXWStCkpR2j9LeGPHFrdjQ14ZUO1N8An/gdn+2ey0lEACCvybb8Rc3uF9B4H9rdw2kKTnh0fdc8angD8MnceslY2T0lqV4nr7M76n3PudO8ExzUX0fvOG2/wD2vnHhz7Uqb6jW3GkasfEGADy1jpPMLeV7z4eHZDuXqqefDLA6kPglJ+wqvK05EZ3AEfXokVd5M6j2H7FGXVQgmRA6FY/xr4j/AKakCDlxIHXG/wCYVOGF5ZqMfLNTGlig5MK4lw2k4HU2PQwQOvdZq54HTzDoHfKxd34lrPM6z75Qw8Q1Qt7H6XPH+sRL1K1XQ1V5wmk0w2pqHM6S0e0nKAqUaQ3P5JDW45Vf2VdGhUeczCvLBCK2yl+IzSHlVlGPLlaPw5w1zKLqhEfEiB/tHNA+FfDgq1Bq+40anHt09StffuH3WiGiAPTknY4RW0UeRnnL2MT0Ww5GMqSvC3nkiKdvA2yrMCnKil5DRnJSu5uURfvzHNLKzCUbkTGHyC17jKHD12tTMlVgKEwmqLtS8o6V5EQLVJoleLVOmxYzN9E2BFUSFW1q7KWNQyoVQB7pvZ3Y2OxEfNZ+lVV1O5hLkrQ6LDbnw0+lTdUonUwSdI3A9OYWbddtq4eB6/utfwzirmnGyUeIuACfjURAOXNHI9R2Q4pJS9/+k5YScfb/AIZK+4WWGR91Qs+IFpycLQWxxDhI/myU8W4IWy+nlv5LQxcin0kzPyYdXEcWPGGuwUbV+E9hDgD0cDlp/UdvksRQY47YUiXtyCVZl0npleKlH3I0I4GTsJ54ySULccHPMKiw8QvZE/Pmtz4f8XUXN0XDG1G8nEAvb27hUs+LLjXbH7v2+S1DPB6mv7Pn9Tg57qn/AMU5fVarOF1CPMWZEgSI+YKbcP8ADNkBra0VR1c7UPYDCpP1CcF7otfyh6wYZ/lZ828K+BalzUA0u0zDnfhaOZJ9OS+4W7sx+FogTv5RAQtte6AGsAaAIgCB3Xnu1HP02xtCx+VzJ5pVLx8DoYOlqiPFajjpkyT16TiSFnPEvA6d1TDXmC0yHGAO/sn9wPLk9InaDv7r5t468U6KpotJ8kA9zE/qi4UJZ8qUHVfI3Jkjiw7Vi3iHhy2aSGuJI5giClLuDU27uA9SEE6+qvyAo0bCvVMAOyvT9Oq/OzLWRy/QgvXbsODqP+0T9VreAcDbVYHuDmA7DEkdeyq4F4QpU4dUIceY5A9D2Wsc2IgxASqjJ/J08soqtf4StLdlKmWskTknmfVVsBM5kLvxs9Sd5U2Ob1hXYUZORPyVz1KrrXGkGD6dVa9jTsUJUcMnondvsJUPlgFSiZk885yqXgTzTFrJEqqpQUpDLEtxR90N8PKaV6aAqHOylaO8lRb1XlGq9cRWDTAqWUQ2mhqL4RtGosSR6GKsiGqQaSjSQN4QznNBxKC2OpIkKBEYV1OgecKh9c4/kKLamULsNNDJ1RoAg+vqmNjxMDEA+qQNyUbbUy4gBKlBfI6M3ehi/hLahloA7clCvwIwR9P3V1K90GB6SrqvE/Kc9D8kipfA5whLyZK74UKeNBHpkIV3Dg4YWmq30nOQmPCLykHZpsjrAn6pks04RurYDwRlpHza54T0QPwntOJ9l9luvD9vVdMAA/iadJ+SBuvs5piC150u6gEz7QpxesQjqemVMvB3o+UmvV6lbT7L+LVv6k0zJZUY4meTm5Dh35e60Fp4CoydTnHlIACe8M8PULYOcwSdtXOOYHRL5XquHJjljStsDHwXjmpNhwIMjtMBSBhp7cvVAOdJwSvPqeWDvt1K8+1ZsPHZddXUmGgwBzSO/wDCdG4qGs5vmMT0JAifonVtRGjIzzB/mERZOg+aIj2A7qY5pYr+npgSUetVdAtn4LthS1GkOvfsEi4zXY0hlNrWtbvpESfXmnvHfEONDNgM9T+wWNrVQXZ/6V7g48sn9TK3+yEKPWDcvL+PsE0riUzokER8khBgpnZ3AEA/3XocTMvkQ1aCq1seQXn2Z5ZRL7gEZ6IQ1xHP5q7pGVtgV05zTHzVAe47om4ztuqw09PdchjWi+2b3wr6+kb/ACQLq2nmqxdAiBMqzGZVlibdhVeiwjG5SG+bp5ymVRxjdJr3C6UwoQoBqVF5VuXFFh9TowpfGgqh5UHOMrNo1Uwg3BKlTqoQFWhyiiVILLpVjDn6YQ9IoikyShfgathlFhPuinVfhiB97n27KoEsE84QPx5KRXYsX1CfilW0q/fZAa5KtY5S4hxmXudldpVYdgqsHZdDZJ/nuo6aC70aTh18cZPutHbVxG+3yWMta+keyKo8UMqjm4sZ+R8Z9vJtrJzSYAg+v5cirLh7pjSIPSJWZtr+Yyjqj/KTnAWTLgtSuw3hXa7D6FhAzOeqrpcOA5jeZdn5JVT4qDiYRdF7nHeR+SL8Jk8uR3ut+4OqXTWHAn8kk4txUkZIA6DA/uvXziDBSe4nM5VnBxYRd/JPtgrXkFuLidsoP4hPoivh42UWD0C1opFObbZCnTwp0q0HKg93dRouGpPiVcm0N6NaSAP5KlVpbQqLVvmRVSRA9U/sU3AFfVImYMJddcU0DJ9gjrt4ys9xFwkk8sfJQ8lHfTRVX8QAO8wIHUGfmnvDYIncEcucr59e1Jctd4Suz8Ag/he4DPKAfzJVqOlbKst6Q7uQAEjuRJ2TZ1cc4Q73tMwETZCjQkq089F5X16YndeXWHQsblQIVlCpChUVQuLwRJVrSqgFIBccgmknXDmjBPKSk1NGNuIb64SZK9FnG62Svr4vJ/mEKzdcBlW0xhSo0Q25O2TGFEu5qfL5KnV8l1Et0FNqyrqD0vEj0RNvUyPVDQadjWscQoUGyuvqTldouwgkh0GF068EAe56I917qYQD1HvCVPfzXaFzme4lK6ByyOgUVjPdPeE3zt8xGQlN7bZ1ty09OR5yuWNUg7oZq0FB2zRXQ1NLpHX2Satv23R1lc5g5BxPqqryyIB6ckiOnQyQqrFcaUSLcuwAoVqGgZVqLRVmvkGduutYBmYVVUwuGvyT4lWQ24YZeJ6hGV6nmJ9UtsX6RKtFwTJPSPqusjpoCuqnmlIuNUXHzNE9QORR9zVOqVxv5o062A4p6Mi2zqPdhp9xELUcPaKTA3p9Sd124EeqEdcZT3k7CViUWHVbhCPuz1Kq+NKGe5QmTKBa64JXEPqXkVgdD//Z">
            <a:extLst>
              <a:ext uri="{FF2B5EF4-FFF2-40B4-BE49-F238E27FC236}">
                <a16:creationId xmlns:a16="http://schemas.microsoft.com/office/drawing/2014/main" id="{6C38E69B-0B6C-9FF0-F7A6-62D98C6AD230}"/>
              </a:ext>
            </a:extLst>
          </p:cNvPr>
          <p:cNvSpPr>
            <a:spLocks noChangeAspect="1" noChangeArrowheads="1"/>
          </p:cNvSpPr>
          <p:nvPr/>
        </p:nvSpPr>
        <p:spPr bwMode="auto">
          <a:xfrm>
            <a:off x="1679577" y="-876300"/>
            <a:ext cx="2495551"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4102" name="AutoShape 4" descr="data:image/jpeg;base64,/9j/4AAQSkZJRgABAQAAAQABAAD/2wCEAAkGBhISERQUExQUFRUVFRQUGBcUFxcVFBUVFBQVFBQXFBUXHCYeFxkjGhQUHy8gIycpLCwsFR4xNTAqNSYrLCkBCQoKDgwOGg8PGiokHyQpKSwsLCksLCwqKSwsLCwsLCkpLCwsLCosKSwsKSwpKSwsKSwsLCksLCwsLCwsLCwsLP/AABEIAMABBgMBIgACEQEDEQH/xAAcAAACAwEBAQEAAAAAAAAAAAAEBQIDBgEABwj/xAA6EAABAwMCBAQDBwIGAwEAAAABAAIRAwQhEjEFQVFhBiJxgRORoQcyQrHB0fAU4SNDUmJy8RWCshb/xAAaAQACAwEBAAAAAAAAAAAAAAACAwEEBQAG/8QAKxEAAgICAgEDAgcAAwAAAAAAAAECEQMhBBIxBSJBE1EUMkJhcYGRM7Hx/9oADAMBAAIRAxEAPwD5O0KcLzWK1rU8rsg1qvps2XadNE06KIFs7SZCueF1rFZoUi7K2MCtZRC8aMGUTSYuBbKfgiYCIbTIKmBlG07ec/wIkhbZOhSyM9J9kypMx6JeGGcIhlR0dP1RpiWH0ng8/VRPlwZgZB7d0rbclpRlKoTzU90BQVa3THYdg7dj7ollEMaRAycICpRDhqEY3RdpceWDnZSn9wX+wjvmeYnZRoUzumN5biTzQ1FueyD5GJ6GnDKkT3CLe4AckHaoqp+YKenoVWyqhUyi6NAOmefJCUKAB+qbU9I35/qijs5sW1+GS7yx77qqrw/SY+cJ0ygCZXb603+qLod2Mo62DZPXqqNJ+ab3NLJQotZKW0NUhS+jlVVLbBTt9tHJDVreVDiMUjM3tqHNII3/AJhZerSLHFp+a3V7bEJBxGy1DoRsVVy47LeHJTFNGoiAUEwwYKKa+QqEkaSdoua5eVYK6goKyqkZ5IhoQtFyKpbrQRnBDKKsa1VMcrmlEAwlgwuh09l0PlRlcBZNoKKoAzCqt2jmmVpTCJRsVKVFIt3Tsr/gkRBTB1ORhUvEY37oqoV3s9QJhWfBBHqo27I32RzGj2UfALE1xRyiLSk7ZW1qHmwr7GlDs7JVqyabRC3ZAP1U9Gl3UR+aMNIEmNj9D+yqqWrtSO6AoHFGeqqbTITL4O0KDrQrn5II0mHCJpt3n0XaFm4jUcNG5OAF5rR+A6k1MEi5mlE1LhvlHouOqwIicQhqNLVHYplnLwP6BBbCp/qvNn+FVWzg1pj1zy9EG6rlO7UDRddW8yUCCJgJs14geiAfTAdPWVDCTIspTuoCz80K81ADlTbWDl1E2LOJWzYIHPms1e2C1FyRBM80PWs5B7oJRsbCVGB4jwnV5mjI+v8AdKGmML6O61DWHmsf4gswXkt+XVUs2LVov4M26Fbai8hviRuvKn1NDsFUkZRGEDTRlqVbRRZa1mUUGyFDSpsOyJCmEU2xEq00VFjkS5owpFM5b0J5pjagCJyl1EQd0YwZGd/opTFSsaPJkdP5KruAMCd1KgQRGpEtpM0x+LkjexPgEc7SJmURZ1NQQ9wxmfNj9VK0rsbzlKkMSsZss+cK+5shSaHvIA/mAEDV8QtbED55k+iR3vEbi8qaKbHvdtDR90fk0eqrTmoLtJ0XMeGUjX8OosqtD6RkTB6g9COSdM4eDyiAk/gDw1cWwqmtpGvRDQdWkt1SSdvxAYnZaC6rVBIGgDrOR7Lz2b13DCbhF3/Bch6cpurFw4aNQ2xurX8JE42OV6hBnW73BRFKsBgOLh3Rw9fwXUrX9C8npOT9LMP9ovGDbfDotJgs+IQOZLi0fKD81n/DfiKatPUYBcGu9HGP1+ib/a3YOfUo1g06QzQTynUSJ6brBgaQtfD6hDKlKLtBw9Oaxb8n1avTLXmVbSERI7oLgHiAX1vqIAq04bUA5mMPHYwfeUU6pDcmOkrWT+TEkur6vyF0qRg/RDVRAhBv4q5uGxnrkBXW9XWNR32PTHZM7J+AA1tXaZ2Q73kuUHXPMqyg8RPb3EBHZyA7ytp3Q9K7JiENeVi8rjZa3Az3QdtjlHQXdGR/N1GzuDsq31oZ3VNCrCm9k1olxF2/y91luICSnfEr0QOqQ3NSUqbH41QnubUE9CvK+q5eVbqi0mxex6Ns6oS1zJVlF5ahixkomgxyXA1B21yCEZTqCUxMrtUWNqFX0qiqDFxq5nRphTKiua4kIQKxtVBYx40Wv1j7pVZ4u6ckyFcyooXVgH5G6htoX9JNgNxxeD6qtvGDIAQl1ZumIW28DeCopm6rgAAaqYd9HEfkPfos/l8+HHg5y/r92XsPE7NI94e4AakPrktZvpbh7vf8I+votzaVGUGkU6TWNGw5k9Sdye5SFlTU4z12Rdd8jTElp+91/sF5Dl5cnKl73r7fB6OPChjqK/sZHitQDLhLjjOypvL6JLzkjS0CQZ69FTSZTY0Ehz9W3SR691K5psZqDi5r35/1HIlv/HKrx40E/Af04KWkLrfiBYCXiIjbIPqNwrLW6klxjJxEmfYqBZqdMNEAzO7uWMxnCrp2QpgOJcJJ8vZvP+dFYlijX7lvpEfloewgmQRkEahHQg7LDeIfBQJLqERvpB/+eh7LSXdwXgOZznUQIhAC6eKkYkwfYjB7FJ4v1MLuL/oRHj6bZ844Zxp/D7lrwDH3ajDjW2ctzseYPUL6Rc1mV2NrUjLHiWnn0IPQg4KzvjXgX9TS+IxkVWZx/mN5gjqEk8K8SfRZoLoEklp2k9uRXufTuUs2L9zynqfCayXHz/2aZz3ajIRZvNIAGOqFdxFrlWx4JWlF0Ykscl5Q6o1wRnMCVTeXJzyHL3Xre3xAIk91ziFq5rRPNO7aAQJw6lrfM4CvuqgknlOn90PYM0uUr0aW/NSvAfyU3dQaQOe/ZDVXYICkykXRKrrNAUDEKrjc+6Aqpvd08SllRmUuRYiBPC8r61JeSw7FdWmh3OhF1DhA1iq6ZdcTnxVdSuSNigip0ymJg0M3cZeFWOMvlDOcqnvUs5RS+Bo3xA4clc3xGObUjKiWqAqNRZ8da7fCYC86FYfUjbXiBGCV1kUbSnxFMqPiSpoDC86Rs0mQsEOKd1VU4s6UmeGGTU0mMi5Rdp0fTm+JWwBpA6kblPeFXVJ7ToqCdi3Z0dp7818Xp8aPNG23HO6zs3pOGa9ntLsedlSp7Pr76Za4HoRA7I424czUSXEmIJgt6nUvm/DPG9VsS7UNod07HdbLhviKhWDWl3wzz1foeazMvp+bFurX3RejzIZEt0w6nYB4MiBMCTkkdegVdyzZpdAInOeeE3daNYcOa4Eeog5BC5dcLLmNLvNJw4cgeXpzVTXyPXIVpt6+BKy7Y1rgQ45AJ5esdFVWtjqcfUTvA3Eq+oxzWubEEuGw6cvRDXPkOXZjU6Mguj6lVp4uruPyXIpN6JVCS2TBgwCB9F878dcB+BUFdhLWPPm05AceY7H8/Vbtpe4OxDZ1CORHOeq5xW0bc2z6ThLi2B1OJB7GYKbw+RLi5lK9XTKfKw94NHyalx/RsXvPV7oHyCb8L48X5OMxCzdvwas9xa1h8pIJOGgjeScJ7wrggouDqr2mM6W7T3JXuE2zzEkjTUK5d19VcziRp4+8ObZ+o6FL3XrSMFLLm4nZMVoQ1F6aNpbXrZDmxDh/B2UOIPCS8Mvf8PuCR/PmiH3M7p8Z6M946Zb8aMKusAVXQzJ7qbmKbJKr1mAlLmGcBNrqtGEG8RlQ9jIukLnNXlKu/K4ljBa6lhV1LHHVSBzuiKbj1WZJN+GbMWl5QjrUCFBoTy5s5GoD1S+pbdEyGStMCUL3EGFaMHZRe0clZWoqjZPUrF9aJNCm4YVtpQ1T2XHtgwpZNHrfh7n7K5/A6kYVdAuaZYYK0djfvI80SqWd5YbjtFnCsMvbPTMv/Rv2VdSk4bgr6TwHgAunOLyGsbEkDJc6YA6bHKIuvAP+h4PZwz8wqT9UhCXSXks/gov8rPlTgehXg9fQLvwJWAn4ZP8Axh35LPXvhlzfwkeohXMfOxy+RM+HOPgTU7ojYo1nG3BDVuGubyVX9K7orayxe7KrxyWmjWcB8e1aDh5pbOWuy0/svq/hvxbQ4hT003/4rM/CcYdHPR/qHcL89/0ruiKseJV6Dmvpuc1zCHNI5EKnyOLizq1p/cOM5wP0DdhziNQdyHSI7BLq1rHeJ3EYTinUNRjHkQXsY8joXNDv1Vd1aBoO++Ig/PsvJzn10b2HPSQua1tJknzaiAWDkCNj2ys54q4yLUNbsTIB56R0PuntXUffp16+qy/jbw++vTY/csmcyYdHTpH1R8RQWeLyvV/+B8mE3jfV7Zir3xI52GktHaP1EpW/iD+bifVO/wD8ywZLx6AOJ/JVf+CE7eg5r165mNr2mE+JNeaFlG/I5lH0a5dtKMpeHR6BFCi1ghoRrJKfhFXLCEPLv+A+ytyykNX4pP7K+2Goq2pR/wAJmdgB8kXw61AAzk8lcitmPKR0s04UYk/zZWOzJ6oOs8wQNk6wEDVhqcf4FRcuRrG4S+7eoGoAqMXl5z11KsaLKXdEGB1QgKnqKy7NrqMLety6oetb6D2Oy5RdBTIUPiNI57j1S5tjMaSYjr2/yKCrUI9E4a3cH0IQPFLcgdv5lMxzt0DkhWwekxw22VZJnKL4dVgRuExfwsOEhG+R0dSOWByjcREXIq34jpVN5ZFpQgcrMZRmtFaca0z6B4b8WGiCBBa8guHORzBW+sOL0qzNTHgnm3Zw9R07r4JRuSw4T3hvGyCCHEEbEGCFl8r07HmfZal9/v8AyOwcqeJ09o+42jdu85RtG0Y+A/S6cGWgn6rEeGvG7HQyudJ2Dx93/wBh+H129FvrSo0Z+vX0KwcuKeF1IuyzLIrixdeeBrOqYNIE9Wywz7YSDif2Ps/yauf9Lx+Th+y+h2jgTLV5rhrJ3BMfuphmkvDKv1pp6Pjl39lt6zHw9XQtMhMOC/ZRVL2vuGBjGkEt1AufHKBsPVfYHOgIZtQnVHLburE+RKtEfiZyXhAT6LQMjoPKVn+I3LWNM4aJJzy3z3Whq1WOERB59oWQ8bcOL7as2mZfoMe0Egeyyowi8ijJ+Szx2039zEcS+0BocQ2APQk+/KUvqeP5jaBy0n91mqnAKm8H1QT+HPnZeuhx+I1SihMsnJXls1XFfFdG5phj2tADg7yyCSARn5oFvFKLfugBZ51m7oom2d0VnHDHjj1h4KmRZJu5WP6viHoVfbXxfHVZltMzstB4UtXVK7QR5W+Z3oP7wnxorzg1Fs1NUxTa0780Zw1pMoO6aXPMdU4sHaWRHqrEHszZKkVXVOMBUsogCSiq2ShasiU6wEgavVx0SW5eTKOuHTzQLxlLkx0VQI4Lytc1eQDBWGwpNC4Nl0BZDZuouphMbWpkJY0I61cVDYVBN7Yl3nYPMNwOYH6pbctD6ZHy/ZPrV0EGfkoca4X5fjMHd7R/9D9UntUkP6domBbULCtFw3igFIuPI7LtXhjKrZGCeaSXNs+kSDt9CriePPp6ZVayYNrwPmvFbcAH1/sll7wchQsb0A7wntvcasGCEz6HT8gv67l/yKzIVaRG6g0wtdd8JDhLfkkV7w0t5Llk3UvILxKS7QdkLXizm7rZeHvtFqW+lsh7B/lu2A/2ndv5dlgxTKi9hCnJjhkXWStCkpR2j9LeGPHFrdjQ14ZUO1N8An/gdn+2ey0lEACCvybb8Rc3uF9B4H9rdw2kKTnh0fdc8angD8MnceslY2T0lqV4nr7M76n3PudO8ExzUX0fvOG2/wD2vnHhz7Uqb6jW3GkasfEGADy1jpPMLeV7z4eHZDuXqqefDLA6kPglJ+wqvK05EZ3AEfXokVd5M6j2H7FGXVQgmRA6FY/xr4j/AKakCDlxIHXG/wCYVOGF5ZqMfLNTGlig5MK4lw2k4HU2PQwQOvdZq54HTzDoHfKxd34lrPM6z75Qw8Q1Qt7H6XPH+sRL1K1XQ1V5wmk0w2pqHM6S0e0nKAqUaQ3P5JDW45Vf2VdGhUeczCvLBCK2yl+IzSHlVlGPLlaPw5w1zKLqhEfEiB/tHNA+FfDgq1Bq+40anHt09StffuH3WiGiAPTknY4RW0UeRnnL2MT0Ww5GMqSvC3nkiKdvA2yrMCnKil5DRnJSu5uURfvzHNLKzCUbkTGHyC17jKHD12tTMlVgKEwmqLtS8o6V5EQLVJoleLVOmxYzN9E2BFUSFW1q7KWNQyoVQB7pvZ3Y2OxEfNZ+lVV1O5hLkrQ6LDbnw0+lTdUonUwSdI3A9OYWbddtq4eB6/utfwzirmnGyUeIuACfjURAOXNHI9R2Q4pJS9/+k5YScfb/AIZK+4WWGR91Qs+IFpycLQWxxDhI/myU8W4IWy+nlv5LQxcin0kzPyYdXEcWPGGuwUbV+E9hDgD0cDlp/UdvksRQY47YUiXtyCVZl0npleKlH3I0I4GTsJ54ySULccHPMKiw8QvZE/Pmtz4f8XUXN0XDG1G8nEAvb27hUs+LLjXbH7v2+S1DPB6mv7Pn9Tg57qn/AMU5fVarOF1CPMWZEgSI+YKbcP8ADNkBra0VR1c7UPYDCpP1CcF7otfyh6wYZ/lZ828K+BalzUA0u0zDnfhaOZJ9OS+4W7sx+FogTv5RAQtte6AGsAaAIgCB3Xnu1HP02xtCx+VzJ5pVLx8DoYOlqiPFajjpkyT16TiSFnPEvA6d1TDXmC0yHGAO/sn9wPLk9InaDv7r5t468U6KpotJ8kA9zE/qi4UJZ8qUHVfI3Jkjiw7Vi3iHhy2aSGuJI5giClLuDU27uA9SEE6+qvyAo0bCvVMAOyvT9Oq/OzLWRy/QgvXbsODqP+0T9VreAcDbVYHuDmA7DEkdeyq4F4QpU4dUIceY5A9D2Wsc2IgxASqjJ/J08soqtf4StLdlKmWskTknmfVVsBM5kLvxs9Sd5U2Ob1hXYUZORPyVz1KrrXGkGD6dVa9jTsUJUcMnondvsJUPlgFSiZk885yqXgTzTFrJEqqpQUpDLEtxR90N8PKaV6aAqHOylaO8lRb1XlGq9cRWDTAqWUQ2mhqL4RtGosSR6GKsiGqQaSjSQN4QznNBxKC2OpIkKBEYV1OgecKh9c4/kKLamULsNNDJ1RoAg+vqmNjxMDEA+qQNyUbbUy4gBKlBfI6M3ehi/hLahloA7clCvwIwR9P3V1K90GB6SrqvE/Kc9D8kipfA5whLyZK74UKeNBHpkIV3Dg4YWmq30nOQmPCLykHZpsjrAn6pks04RurYDwRlpHza54T0QPwntOJ9l9luvD9vVdMAA/iadJ+SBuvs5piC150u6gEz7QpxesQjqemVMvB3o+UmvV6lbT7L+LVv6k0zJZUY4meTm5Dh35e60Fp4CoydTnHlIACe8M8PULYOcwSdtXOOYHRL5XquHJjljStsDHwXjmpNhwIMjtMBSBhp7cvVAOdJwSvPqeWDvt1K8+1ZsPHZddXUmGgwBzSO/wDCdG4qGs5vmMT0JAifonVtRGjIzzB/mERZOg+aIj2A7qY5pYr+npgSUetVdAtn4LthS1GkOvfsEi4zXY0hlNrWtbvpESfXmnvHfEONDNgM9T+wWNrVQXZ/6V7g48sn9TK3+yEKPWDcvL+PsE0riUzokER8khBgpnZ3AEA/3XocTMvkQ1aCq1seQXn2Z5ZRL7gEZ6IQ1xHP5q7pGVtgV05zTHzVAe47om4ztuqw09PdchjWi+2b3wr6+kb/ACQLq2nmqxdAiBMqzGZVlibdhVeiwjG5SG+bp5ymVRxjdJr3C6UwoQoBqVF5VuXFFh9TowpfGgqh5UHOMrNo1Uwg3BKlTqoQFWhyiiVILLpVjDn6YQ9IoikyShfgathlFhPuinVfhiB97n27KoEsE84QPx5KRXYsX1CfilW0q/fZAa5KtY5S4hxmXudldpVYdgqsHZdDZJ/nuo6aC70aTh18cZPutHbVxG+3yWMta+keyKo8UMqjm4sZ+R8Z9vJtrJzSYAg+v5cirLh7pjSIPSJWZtr+Yyjqj/KTnAWTLgtSuw3hXa7D6FhAzOeqrpcOA5jeZdn5JVT4qDiYRdF7nHeR+SL8Jk8uR3ut+4OqXTWHAn8kk4txUkZIA6DA/uvXziDBSe4nM5VnBxYRd/JPtgrXkFuLidsoP4hPoivh42UWD0C1opFObbZCnTwp0q0HKg93dRouGpPiVcm0N6NaSAP5KlVpbQqLVvmRVSRA9U/sU3AFfVImYMJddcU0DJ9gjrt4ys9xFwkk8sfJQ8lHfTRVX8QAO8wIHUGfmnvDYIncEcucr59e1Jctd4Suz8Ag/he4DPKAfzJVqOlbKst6Q7uQAEjuRJ2TZ1cc4Q73tMwETZCjQkq089F5X16YndeXWHQsblQIVlCpChUVQuLwRJVrSqgFIBccgmknXDmjBPKSk1NGNuIb64SZK9FnG62Svr4vJ/mEKzdcBlW0xhSo0Q25O2TGFEu5qfL5KnV8l1Et0FNqyrqD0vEj0RNvUyPVDQadjWscQoUGyuvqTldouwgkh0GF068EAe56I917qYQD1HvCVPfzXaFzme4lK6ByyOgUVjPdPeE3zt8xGQlN7bZ1ty09OR5yuWNUg7oZq0FB2zRXQ1NLpHX2Satv23R1lc5g5BxPqqryyIB6ckiOnQyQqrFcaUSLcuwAoVqGgZVqLRVmvkGduutYBmYVVUwuGvyT4lWQ24YZeJ6hGV6nmJ9UtsX6RKtFwTJPSPqusjpoCuqnmlIuNUXHzNE9QORR9zVOqVxv5o062A4p6Mi2zqPdhp9xELUcPaKTA3p9Sd124EeqEdcZT3k7CViUWHVbhCPuz1Kq+NKGe5QmTKBa64JXEPqXkVgdD//Z">
            <a:extLst>
              <a:ext uri="{FF2B5EF4-FFF2-40B4-BE49-F238E27FC236}">
                <a16:creationId xmlns:a16="http://schemas.microsoft.com/office/drawing/2014/main" id="{44970C92-6117-E4FF-A913-0EF610E5087B}"/>
              </a:ext>
            </a:extLst>
          </p:cNvPr>
          <p:cNvSpPr>
            <a:spLocks noChangeAspect="1" noChangeArrowheads="1"/>
          </p:cNvSpPr>
          <p:nvPr/>
        </p:nvSpPr>
        <p:spPr bwMode="auto">
          <a:xfrm>
            <a:off x="1660203" y="-871539"/>
            <a:ext cx="2495551"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6" name="AutoShape 2" descr="http://220lily.files.wordpress.com/2013/07/il_570xn-374072027_48r9.jpg">
            <a:extLst>
              <a:ext uri="{FF2B5EF4-FFF2-40B4-BE49-F238E27FC236}">
                <a16:creationId xmlns:a16="http://schemas.microsoft.com/office/drawing/2014/main" id="{ACB0A26E-BBB4-9228-05E6-CFABAC6F9CE8}"/>
              </a:ext>
            </a:extLst>
          </p:cNvPr>
          <p:cNvSpPr>
            <a:spLocks noChangeAspect="1" noChangeArrowheads="1"/>
          </p:cNvSpPr>
          <p:nvPr/>
        </p:nvSpPr>
        <p:spPr bwMode="auto">
          <a:xfrm>
            <a:off x="1679575" y="-14446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pic>
        <p:nvPicPr>
          <p:cNvPr id="33794" name="Picture 2" descr="https://www.lds.org/bc/content/bible-videos/videos/jesus-heals-a-man-born-blind/images/80_jesus-heals-a-man-born-blind_1800x1200_72dpi_2.jpg">
            <a:extLst>
              <a:ext uri="{FF2B5EF4-FFF2-40B4-BE49-F238E27FC236}">
                <a16:creationId xmlns:a16="http://schemas.microsoft.com/office/drawing/2014/main" id="{ECF0E94D-FB41-F3F2-5EA6-7F5504EB8E9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643800" y="-33909000"/>
            <a:ext cx="17145000" cy="11430000"/>
          </a:xfrm>
          <a:prstGeom prst="rect">
            <a:avLst/>
          </a:prstGeom>
          <a:noFill/>
        </p:spPr>
      </p:pic>
      <p:sp>
        <p:nvSpPr>
          <p:cNvPr id="33800" name="AutoShape 8" descr="https://benchprep.com/blog/wp-content/uploads/2012/03/Nursing-School-Program-Caring-for-Sick.jpg">
            <a:extLst>
              <a:ext uri="{FF2B5EF4-FFF2-40B4-BE49-F238E27FC236}">
                <a16:creationId xmlns:a16="http://schemas.microsoft.com/office/drawing/2014/main" id="{D2657263-D8B6-C196-EFB2-DD22DF072BD4}"/>
              </a:ext>
            </a:extLst>
          </p:cNvPr>
          <p:cNvSpPr>
            <a:spLocks noChangeAspect="1" noChangeArrowheads="1"/>
          </p:cNvSpPr>
          <p:nvPr/>
        </p:nvSpPr>
        <p:spPr bwMode="auto">
          <a:xfrm>
            <a:off x="1679575" y="-144461"/>
            <a:ext cx="304800" cy="304801"/>
          </a:xfrm>
          <a:prstGeom prst="rect">
            <a:avLst/>
          </a:prstGeom>
          <a:noFill/>
        </p:spPr>
        <p:txBody>
          <a:bodyPr vert="horz" wrap="square" lIns="91440" tIns="45720" rIns="91440" bIns="45720" numCol="1" anchor="t" anchorCtr="0" compatLnSpc="1">
            <a:prstTxWarp prst="textNoShape">
              <a:avLst/>
            </a:prstTxWarp>
          </a:bodyP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pic>
        <p:nvPicPr>
          <p:cNvPr id="2" name="Picture 2">
            <a:extLst>
              <a:ext uri="{FF2B5EF4-FFF2-40B4-BE49-F238E27FC236}">
                <a16:creationId xmlns:a16="http://schemas.microsoft.com/office/drawing/2014/main" id="{1FD715C5-204C-202B-EEC2-3003623BBEA3}"/>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6525851" y="1384412"/>
            <a:ext cx="4068695" cy="2276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descr="http://karnscoc.org/wp-content/uploads/2012/01/bible_5983c.jpg">
            <a:extLst>
              <a:ext uri="{FF2B5EF4-FFF2-40B4-BE49-F238E27FC236}">
                <a16:creationId xmlns:a16="http://schemas.microsoft.com/office/drawing/2014/main" id="{8AABECC3-690E-CA83-F527-FBA7B22FAEAF}"/>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1679577" y="1384413"/>
            <a:ext cx="4584527" cy="2276531"/>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FE7AC43E-33DB-CB26-C13A-CB4D4CC5C8B7}"/>
              </a:ext>
            </a:extLst>
          </p:cNvPr>
          <p:cNvSpPr txBox="1"/>
          <p:nvPr/>
        </p:nvSpPr>
        <p:spPr>
          <a:xfrm>
            <a:off x="0" y="3817892"/>
            <a:ext cx="12191999" cy="3046988"/>
          </a:xfrm>
          <a:prstGeom prst="rect">
            <a:avLst/>
          </a:prstGeom>
          <a:noFill/>
        </p:spPr>
        <p:txBody>
          <a:bodyPr wrap="square" rtlCol="0">
            <a:spAutoFit/>
          </a:bodyPr>
          <a:lstStyle/>
          <a:p>
            <a:pPr lvl="0" algn="ctr" defTabSz="914354" fontAlgn="base">
              <a:spcBef>
                <a:spcPct val="0"/>
              </a:spcBef>
              <a:spcAft>
                <a:spcPct val="0"/>
              </a:spcAft>
              <a:defRPr/>
            </a:pPr>
            <a:r>
              <a:rPr lang="en-US" sz="2400" b="1" dirty="0" err="1">
                <a:solidFill>
                  <a:srgbClr val="FFFFFF"/>
                </a:solidFill>
                <a:cs typeface="Arial" charset="0"/>
              </a:rPr>
              <a:t>Ovotjedna</a:t>
            </a:r>
            <a:r>
              <a:rPr lang="en-US" sz="2400" b="1" dirty="0">
                <a:solidFill>
                  <a:srgbClr val="FFFFFF"/>
                </a:solidFill>
                <a:cs typeface="Arial" charset="0"/>
              </a:rPr>
              <a:t> </a:t>
            </a:r>
            <a:r>
              <a:rPr lang="hr-HR" sz="2400" b="1" dirty="0">
                <a:solidFill>
                  <a:srgbClr val="FFFFFF"/>
                </a:solidFill>
                <a:cs typeface="Arial" charset="0"/>
              </a:rPr>
              <a:t>pouk</a:t>
            </a:r>
            <a:r>
              <a:rPr lang="en-US" sz="2400" b="1" dirty="0">
                <a:solidFill>
                  <a:srgbClr val="FFFFFF"/>
                </a:solidFill>
                <a:cs typeface="Arial" charset="0"/>
              </a:rPr>
              <a:t>a </a:t>
            </a:r>
            <a:r>
              <a:rPr lang="en-US" sz="2400" b="1" dirty="0" err="1">
                <a:solidFill>
                  <a:srgbClr val="FFFFFF"/>
                </a:solidFill>
                <a:cs typeface="Arial" charset="0"/>
              </a:rPr>
              <a:t>naglašava</a:t>
            </a:r>
            <a:r>
              <a:rPr lang="en-US" sz="2400" b="1" dirty="0">
                <a:solidFill>
                  <a:srgbClr val="FFFFFF"/>
                </a:solidFill>
                <a:cs typeface="Arial" charset="0"/>
              </a:rPr>
              <a:t> </a:t>
            </a:r>
            <a:r>
              <a:rPr lang="en-US" sz="2400" b="1" dirty="0" err="1">
                <a:solidFill>
                  <a:srgbClr val="FFFFFF"/>
                </a:solidFill>
                <a:cs typeface="Arial" charset="0"/>
              </a:rPr>
              <a:t>dvije</a:t>
            </a:r>
            <a:r>
              <a:rPr lang="en-US" sz="2400" b="1" dirty="0">
                <a:solidFill>
                  <a:srgbClr val="FFFFFF"/>
                </a:solidFill>
                <a:cs typeface="Arial" charset="0"/>
              </a:rPr>
              <a:t> </a:t>
            </a:r>
            <a:r>
              <a:rPr lang="en-US" sz="2400" b="1" dirty="0" err="1">
                <a:solidFill>
                  <a:srgbClr val="FFFFFF"/>
                </a:solidFill>
                <a:cs typeface="Arial" charset="0"/>
              </a:rPr>
              <a:t>glavne</a:t>
            </a:r>
            <a:r>
              <a:rPr lang="en-US" sz="2400" b="1" dirty="0">
                <a:solidFill>
                  <a:srgbClr val="FFFFFF"/>
                </a:solidFill>
                <a:cs typeface="Arial" charset="0"/>
              </a:rPr>
              <a:t> </a:t>
            </a:r>
            <a:r>
              <a:rPr lang="en-US" sz="2400" b="1" dirty="0" err="1">
                <a:solidFill>
                  <a:srgbClr val="FFFFFF"/>
                </a:solidFill>
                <a:cs typeface="Arial" charset="0"/>
              </a:rPr>
              <a:t>teme</a:t>
            </a:r>
            <a:r>
              <a:rPr lang="en-US" sz="2400" b="1" dirty="0">
                <a:solidFill>
                  <a:srgbClr val="FFFFFF"/>
                </a:solidFill>
                <a:cs typeface="Arial" charset="0"/>
              </a:rPr>
              <a:t>:
1. </a:t>
            </a:r>
            <a:r>
              <a:rPr lang="en-US" sz="2400" b="1" dirty="0" err="1">
                <a:solidFill>
                  <a:srgbClr val="FFFFFF"/>
                </a:solidFill>
                <a:cs typeface="Arial" charset="0"/>
              </a:rPr>
              <a:t>Ispunjenje</a:t>
            </a:r>
            <a:r>
              <a:rPr lang="en-US" sz="2400" b="1" dirty="0">
                <a:solidFill>
                  <a:srgbClr val="FFFFFF"/>
                </a:solidFill>
                <a:cs typeface="Arial" charset="0"/>
              </a:rPr>
              <a:t> u </a:t>
            </a:r>
            <a:r>
              <a:rPr lang="en-US" sz="2400" b="1" dirty="0" err="1">
                <a:solidFill>
                  <a:srgbClr val="FFFFFF"/>
                </a:solidFill>
                <a:cs typeface="Arial" charset="0"/>
              </a:rPr>
              <a:t>Kristu</a:t>
            </a:r>
            <a:r>
              <a:rPr lang="en-US" sz="2400" b="1" dirty="0">
                <a:solidFill>
                  <a:srgbClr val="FFFFFF"/>
                </a:solidFill>
                <a:cs typeface="Arial" charset="0"/>
              </a:rPr>
              <a:t> </a:t>
            </a:r>
            <a:r>
              <a:rPr lang="en-US" sz="2400" b="1" dirty="0" err="1">
                <a:solidFill>
                  <a:srgbClr val="FFFFFF"/>
                </a:solidFill>
                <a:cs typeface="Arial" charset="0"/>
              </a:rPr>
              <a:t>uključuje</a:t>
            </a:r>
            <a:r>
              <a:rPr lang="en-US" sz="2400" b="1" dirty="0">
                <a:solidFill>
                  <a:srgbClr val="FFFFFF"/>
                </a:solidFill>
                <a:cs typeface="Arial" charset="0"/>
              </a:rPr>
              <a:t> </a:t>
            </a:r>
            <a:r>
              <a:rPr lang="en-US" sz="2400" b="1" dirty="0" err="1">
                <a:solidFill>
                  <a:srgbClr val="FFFFFF"/>
                </a:solidFill>
                <a:cs typeface="Arial" charset="0"/>
              </a:rPr>
              <a:t>poznavanje</a:t>
            </a:r>
            <a:r>
              <a:rPr lang="en-US" sz="2400" b="1" dirty="0">
                <a:solidFill>
                  <a:srgbClr val="FFFFFF"/>
                </a:solidFill>
                <a:cs typeface="Arial" charset="0"/>
              </a:rPr>
              <a:t> </a:t>
            </a:r>
            <a:r>
              <a:rPr lang="en-US" sz="2400" b="1" dirty="0" err="1">
                <a:solidFill>
                  <a:srgbClr val="FFFFFF"/>
                </a:solidFill>
                <a:cs typeface="Arial" charset="0"/>
              </a:rPr>
              <a:t>Njega</a:t>
            </a:r>
            <a:r>
              <a:rPr lang="en-US" sz="2400" b="1" dirty="0">
                <a:solidFill>
                  <a:srgbClr val="FFFFFF"/>
                </a:solidFill>
                <a:cs typeface="Arial" charset="0"/>
              </a:rPr>
              <a:t> </a:t>
            </a:r>
            <a:r>
              <a:rPr lang="en-US" sz="2400" b="1" dirty="0" err="1">
                <a:solidFill>
                  <a:srgbClr val="FFFFFF"/>
                </a:solidFill>
                <a:cs typeface="Arial" charset="0"/>
              </a:rPr>
              <a:t>i</a:t>
            </a:r>
            <a:r>
              <a:rPr lang="en-US" sz="2400" b="1" dirty="0">
                <a:solidFill>
                  <a:srgbClr val="FFFFFF"/>
                </a:solidFill>
                <a:cs typeface="Arial" charset="0"/>
              </a:rPr>
              <a:t> </a:t>
            </a:r>
            <a:r>
              <a:rPr lang="en-US" sz="2400" b="1" dirty="0" err="1">
                <a:solidFill>
                  <a:srgbClr val="FFFFFF"/>
                </a:solidFill>
                <a:cs typeface="Arial" charset="0"/>
              </a:rPr>
              <a:t>rast</a:t>
            </a:r>
            <a:r>
              <a:rPr lang="en-US" sz="2400" b="1" dirty="0">
                <a:solidFill>
                  <a:srgbClr val="FFFFFF"/>
                </a:solidFill>
                <a:cs typeface="Arial" charset="0"/>
              </a:rPr>
              <a:t> u </a:t>
            </a:r>
            <a:r>
              <a:rPr lang="en-US" sz="2400" b="1" dirty="0" err="1">
                <a:solidFill>
                  <a:srgbClr val="FFFFFF"/>
                </a:solidFill>
                <a:cs typeface="Arial" charset="0"/>
              </a:rPr>
              <a:t>Njemu</a:t>
            </a:r>
            <a:r>
              <a:rPr lang="en-US" sz="2400" b="1" dirty="0">
                <a:solidFill>
                  <a:srgbClr val="FFFFFF"/>
                </a:solidFill>
                <a:cs typeface="Arial" charset="0"/>
              </a:rPr>
              <a:t>. To </a:t>
            </a:r>
            <a:r>
              <a:rPr lang="en-US" sz="2400" b="1" dirty="0" err="1">
                <a:solidFill>
                  <a:srgbClr val="FFFFFF"/>
                </a:solidFill>
                <a:cs typeface="Arial" charset="0"/>
              </a:rPr>
              <a:t>nas</a:t>
            </a:r>
            <a:r>
              <a:rPr lang="en-US" sz="2400" b="1" dirty="0">
                <a:solidFill>
                  <a:srgbClr val="FFFFFF"/>
                </a:solidFill>
                <a:cs typeface="Arial" charset="0"/>
              </a:rPr>
              <a:t> </a:t>
            </a:r>
            <a:r>
              <a:rPr lang="en-US" sz="2400" b="1" dirty="0" err="1">
                <a:solidFill>
                  <a:srgbClr val="FFFFFF"/>
                </a:solidFill>
                <a:cs typeface="Arial" charset="0"/>
              </a:rPr>
              <a:t>štiti</a:t>
            </a:r>
            <a:r>
              <a:rPr lang="en-US" sz="2400" b="1" dirty="0">
                <a:solidFill>
                  <a:srgbClr val="FFFFFF"/>
                </a:solidFill>
                <a:cs typeface="Arial" charset="0"/>
              </a:rPr>
              <a:t> od </a:t>
            </a:r>
            <a:r>
              <a:rPr lang="en-US" sz="2400" b="1" dirty="0" err="1">
                <a:solidFill>
                  <a:srgbClr val="FFFFFF"/>
                </a:solidFill>
                <a:cs typeface="Arial" charset="0"/>
              </a:rPr>
              <a:t>zablude</a:t>
            </a:r>
            <a:r>
              <a:rPr lang="en-US" sz="2400" b="1" dirty="0">
                <a:solidFill>
                  <a:srgbClr val="FFFFFF"/>
                </a:solidFill>
                <a:cs typeface="Arial" charset="0"/>
              </a:rPr>
              <a:t> od </a:t>
            </a:r>
            <a:r>
              <a:rPr lang="en-US" sz="2400" b="1" dirty="0" err="1">
                <a:solidFill>
                  <a:srgbClr val="FFFFFF"/>
                </a:solidFill>
                <a:cs typeface="Arial" charset="0"/>
              </a:rPr>
              <a:t>lažnih</a:t>
            </a:r>
            <a:r>
              <a:rPr lang="en-US" sz="2400" b="1" dirty="0">
                <a:solidFill>
                  <a:srgbClr val="FFFFFF"/>
                </a:solidFill>
                <a:cs typeface="Arial" charset="0"/>
              </a:rPr>
              <a:t> </a:t>
            </a:r>
            <a:r>
              <a:rPr lang="en-US" sz="2400" b="1" dirty="0" err="1">
                <a:solidFill>
                  <a:srgbClr val="FFFFFF"/>
                </a:solidFill>
                <a:cs typeface="Arial" charset="0"/>
              </a:rPr>
              <a:t>učitelja</a:t>
            </a:r>
            <a:r>
              <a:rPr lang="en-US" sz="2400" b="1" dirty="0">
                <a:solidFill>
                  <a:srgbClr val="FFFFFF"/>
                </a:solidFill>
                <a:cs typeface="Arial" charset="0"/>
              </a:rPr>
              <a:t>. 2. </a:t>
            </a:r>
            <a:r>
              <a:rPr lang="en-US" sz="2400" b="1" dirty="0" err="1">
                <a:solidFill>
                  <a:srgbClr val="FFFFFF"/>
                </a:solidFill>
                <a:cs typeface="Arial" charset="0"/>
              </a:rPr>
              <a:t>Ispunjenje</a:t>
            </a:r>
            <a:r>
              <a:rPr lang="en-US" sz="2400" b="1" dirty="0">
                <a:solidFill>
                  <a:srgbClr val="FFFFFF"/>
                </a:solidFill>
                <a:cs typeface="Arial" charset="0"/>
              </a:rPr>
              <a:t> u </a:t>
            </a:r>
            <a:r>
              <a:rPr lang="en-US" sz="2400" b="1" dirty="0" err="1">
                <a:solidFill>
                  <a:srgbClr val="FFFFFF"/>
                </a:solidFill>
                <a:cs typeface="Arial" charset="0"/>
              </a:rPr>
              <a:t>Kristu</a:t>
            </a:r>
            <a:r>
              <a:rPr lang="en-US" sz="2400" b="1" dirty="0">
                <a:solidFill>
                  <a:srgbClr val="FFFFFF"/>
                </a:solidFill>
                <a:cs typeface="Arial" charset="0"/>
              </a:rPr>
              <a:t> </a:t>
            </a:r>
            <a:r>
              <a:rPr lang="en-US" sz="2400" b="1" dirty="0" err="1">
                <a:solidFill>
                  <a:srgbClr val="FFFFFF"/>
                </a:solidFill>
                <a:cs typeface="Arial" charset="0"/>
              </a:rPr>
              <a:t>također</a:t>
            </a:r>
            <a:r>
              <a:rPr lang="en-US" sz="2400" b="1" dirty="0">
                <a:solidFill>
                  <a:srgbClr val="FFFFFF"/>
                </a:solidFill>
                <a:cs typeface="Arial" charset="0"/>
              </a:rPr>
              <a:t> </a:t>
            </a:r>
            <a:r>
              <a:rPr lang="en-US" sz="2400" b="1" dirty="0" err="1">
                <a:solidFill>
                  <a:srgbClr val="FFFFFF"/>
                </a:solidFill>
                <a:cs typeface="Arial" charset="0"/>
              </a:rPr>
              <a:t>uključuje</a:t>
            </a:r>
            <a:r>
              <a:rPr lang="en-US" sz="2400" b="1" dirty="0">
                <a:solidFill>
                  <a:srgbClr val="FFFFFF"/>
                </a:solidFill>
                <a:cs typeface="Arial" charset="0"/>
              </a:rPr>
              <a:t> </a:t>
            </a:r>
            <a:r>
              <a:rPr lang="en-US" sz="2400" b="1" dirty="0" err="1">
                <a:solidFill>
                  <a:srgbClr val="FFFFFF"/>
                </a:solidFill>
                <a:cs typeface="Arial" charset="0"/>
              </a:rPr>
              <a:t>povjerenje</a:t>
            </a:r>
            <a:r>
              <a:rPr lang="en-US" sz="2400" b="1" dirty="0">
                <a:solidFill>
                  <a:srgbClr val="FFFFFF"/>
                </a:solidFill>
                <a:cs typeface="Arial" charset="0"/>
              </a:rPr>
              <a:t> </a:t>
            </a:r>
            <a:r>
              <a:rPr lang="en-US" sz="2400" b="1" dirty="0" err="1">
                <a:solidFill>
                  <a:srgbClr val="FFFFFF"/>
                </a:solidFill>
                <a:cs typeface="Arial" charset="0"/>
              </a:rPr>
              <a:t>isključivo</a:t>
            </a:r>
            <a:r>
              <a:rPr lang="en-US" sz="2400" b="1" dirty="0">
                <a:solidFill>
                  <a:srgbClr val="FFFFFF"/>
                </a:solidFill>
                <a:cs typeface="Arial" charset="0"/>
              </a:rPr>
              <a:t> u </a:t>
            </a:r>
            <a:r>
              <a:rPr lang="en-US" sz="2400" b="1" dirty="0" err="1">
                <a:solidFill>
                  <a:srgbClr val="FFFFFF"/>
                </a:solidFill>
                <a:cs typeface="Arial" charset="0"/>
              </a:rPr>
              <a:t>Njega</a:t>
            </a:r>
            <a:r>
              <a:rPr lang="en-US" sz="2400" b="1" dirty="0">
                <a:solidFill>
                  <a:srgbClr val="FFFFFF"/>
                </a:solidFill>
                <a:cs typeface="Arial" charset="0"/>
              </a:rPr>
              <a:t> za </a:t>
            </a:r>
            <a:r>
              <a:rPr lang="en-US" sz="2400" b="1" dirty="0" err="1">
                <a:solidFill>
                  <a:srgbClr val="FFFFFF"/>
                </a:solidFill>
                <a:cs typeface="Arial" charset="0"/>
              </a:rPr>
              <a:t>spasenje</a:t>
            </a:r>
            <a:r>
              <a:rPr lang="en-US" sz="2400" b="1" dirty="0">
                <a:solidFill>
                  <a:srgbClr val="FFFFFF"/>
                </a:solidFill>
                <a:cs typeface="Arial" charset="0"/>
              </a:rPr>
              <a:t>, a ne u </a:t>
            </a:r>
            <a:r>
              <a:rPr lang="en-US" sz="2400" b="1" dirty="0" err="1">
                <a:solidFill>
                  <a:srgbClr val="FFFFFF"/>
                </a:solidFill>
                <a:cs typeface="Arial" charset="0"/>
              </a:rPr>
              <a:t>propise</a:t>
            </a:r>
            <a:r>
              <a:rPr lang="en-US" sz="2400" b="1" dirty="0">
                <a:solidFill>
                  <a:srgbClr val="FFFFFF"/>
                </a:solidFill>
                <a:cs typeface="Arial" charset="0"/>
              </a:rPr>
              <a:t>. </a:t>
            </a:r>
            <a:r>
              <a:rPr lang="en-US" sz="2400" b="1" dirty="0" err="1">
                <a:solidFill>
                  <a:srgbClr val="FFFFFF"/>
                </a:solidFill>
                <a:cs typeface="Arial" charset="0"/>
              </a:rPr>
              <a:t>Važno</a:t>
            </a:r>
            <a:r>
              <a:rPr lang="en-US" sz="2400" b="1" dirty="0">
                <a:solidFill>
                  <a:srgbClr val="FFFFFF"/>
                </a:solidFill>
                <a:cs typeface="Arial" charset="0"/>
              </a:rPr>
              <a:t> je, </a:t>
            </a:r>
            <a:r>
              <a:rPr lang="en-US" sz="2400" b="1" dirty="0" err="1">
                <a:solidFill>
                  <a:srgbClr val="FFFFFF"/>
                </a:solidFill>
                <a:cs typeface="Arial" charset="0"/>
              </a:rPr>
              <a:t>međutim</a:t>
            </a:r>
            <a:r>
              <a:rPr lang="en-US" sz="2400" b="1" dirty="0">
                <a:solidFill>
                  <a:srgbClr val="FFFFFF"/>
                </a:solidFill>
                <a:cs typeface="Arial" charset="0"/>
              </a:rPr>
              <a:t>, </a:t>
            </a:r>
            <a:r>
              <a:rPr lang="en-US" sz="2400" b="1" dirty="0" err="1">
                <a:solidFill>
                  <a:srgbClr val="FFFFFF"/>
                </a:solidFill>
                <a:cs typeface="Arial" charset="0"/>
              </a:rPr>
              <a:t>napomenuti</a:t>
            </a:r>
            <a:r>
              <a:rPr lang="en-US" sz="2400" b="1" dirty="0">
                <a:solidFill>
                  <a:srgbClr val="FFFFFF"/>
                </a:solidFill>
                <a:cs typeface="Arial" charset="0"/>
              </a:rPr>
              <a:t> da </a:t>
            </a:r>
            <a:r>
              <a:rPr lang="en-US" sz="2400" b="1" dirty="0" err="1">
                <a:solidFill>
                  <a:srgbClr val="FFFFFF"/>
                </a:solidFill>
                <a:cs typeface="Arial" charset="0"/>
              </a:rPr>
              <a:t>križ</a:t>
            </a:r>
            <a:r>
              <a:rPr lang="en-US" sz="2400" b="1" dirty="0">
                <a:solidFill>
                  <a:srgbClr val="FFFFFF"/>
                </a:solidFill>
                <a:cs typeface="Arial" charset="0"/>
              </a:rPr>
              <a:t> </a:t>
            </a:r>
            <a:r>
              <a:rPr lang="en-US" sz="2400" b="1" dirty="0" err="1">
                <a:solidFill>
                  <a:srgbClr val="FFFFFF"/>
                </a:solidFill>
                <a:cs typeface="Arial" charset="0"/>
              </a:rPr>
              <a:t>čini</a:t>
            </a:r>
            <a:r>
              <a:rPr lang="en-US" sz="2400" b="1" dirty="0">
                <a:solidFill>
                  <a:srgbClr val="FFFFFF"/>
                </a:solidFill>
                <a:cs typeface="Arial" charset="0"/>
              </a:rPr>
              <a:t> </a:t>
            </a:r>
            <a:r>
              <a:rPr lang="en-US" sz="2400" b="1" dirty="0" err="1">
                <a:solidFill>
                  <a:srgbClr val="FFFFFF"/>
                </a:solidFill>
                <a:cs typeface="Arial" charset="0"/>
              </a:rPr>
              <a:t>ceremonijalni</a:t>
            </a:r>
            <a:r>
              <a:rPr lang="en-US" sz="2400" b="1" dirty="0">
                <a:solidFill>
                  <a:srgbClr val="FFFFFF"/>
                </a:solidFill>
                <a:cs typeface="Arial" charset="0"/>
              </a:rPr>
              <a:t> </a:t>
            </a:r>
            <a:r>
              <a:rPr lang="en-US" sz="2400" b="1" dirty="0" err="1">
                <a:solidFill>
                  <a:srgbClr val="FFFFFF"/>
                </a:solidFill>
                <a:cs typeface="Arial" charset="0"/>
              </a:rPr>
              <a:t>zakon</a:t>
            </a:r>
            <a:r>
              <a:rPr lang="en-US" sz="2400" b="1" dirty="0">
                <a:solidFill>
                  <a:srgbClr val="FFFFFF"/>
                </a:solidFill>
                <a:cs typeface="Arial" charset="0"/>
              </a:rPr>
              <a:t> </a:t>
            </a:r>
            <a:r>
              <a:rPr lang="en-US" sz="2400" b="1" dirty="0" err="1">
                <a:solidFill>
                  <a:srgbClr val="FFFFFF"/>
                </a:solidFill>
                <a:cs typeface="Arial" charset="0"/>
              </a:rPr>
              <a:t>nepotrebnim</a:t>
            </a:r>
            <a:r>
              <a:rPr lang="en-US" sz="2400" b="1" dirty="0">
                <a:solidFill>
                  <a:srgbClr val="FFFFFF"/>
                </a:solidFill>
                <a:cs typeface="Arial" charset="0"/>
              </a:rPr>
              <a:t>, a ne </a:t>
            </a:r>
            <a:r>
              <a:rPr lang="en-US" sz="2400" b="1" dirty="0" err="1">
                <a:solidFill>
                  <a:srgbClr val="FFFFFF"/>
                </a:solidFill>
                <a:cs typeface="Arial" charset="0"/>
              </a:rPr>
              <a:t>moralni</a:t>
            </a:r>
            <a:r>
              <a:rPr lang="en-US" sz="2400" b="1" dirty="0">
                <a:solidFill>
                  <a:srgbClr val="FFFFFF"/>
                </a:solidFill>
                <a:cs typeface="Arial" charset="0"/>
              </a:rPr>
              <a:t> </a:t>
            </a:r>
            <a:r>
              <a:rPr lang="en-US" sz="2400" b="1" dirty="0" err="1">
                <a:solidFill>
                  <a:srgbClr val="FFFFFF"/>
                </a:solidFill>
                <a:cs typeface="Arial" charset="0"/>
              </a:rPr>
              <a:t>zakon</a:t>
            </a:r>
            <a:r>
              <a:rPr lang="en-US" sz="2400" b="1" dirty="0">
                <a:solidFill>
                  <a:srgbClr val="FFFFFF"/>
                </a:solidFill>
                <a:cs typeface="Arial" charset="0"/>
              </a:rPr>
              <a:t>. </a:t>
            </a:r>
            <a:r>
              <a:rPr lang="en-US" sz="2400" b="1" dirty="0" err="1">
                <a:solidFill>
                  <a:srgbClr val="FFFFFF"/>
                </a:solidFill>
                <a:cs typeface="Arial" charset="0"/>
              </a:rPr>
              <a:t>Ceremonijalni</a:t>
            </a:r>
            <a:r>
              <a:rPr lang="en-US" sz="2400" b="1" dirty="0">
                <a:solidFill>
                  <a:srgbClr val="FFFFFF"/>
                </a:solidFill>
                <a:cs typeface="Arial" charset="0"/>
              </a:rPr>
              <a:t> </a:t>
            </a:r>
            <a:r>
              <a:rPr lang="en-US" sz="2400" b="1" dirty="0" err="1">
                <a:solidFill>
                  <a:srgbClr val="FFFFFF"/>
                </a:solidFill>
                <a:cs typeface="Arial" charset="0"/>
              </a:rPr>
              <a:t>događaji</a:t>
            </a:r>
            <a:r>
              <a:rPr lang="en-US" sz="2400" b="1" dirty="0">
                <a:solidFill>
                  <a:srgbClr val="FFFFFF"/>
                </a:solidFill>
                <a:cs typeface="Arial" charset="0"/>
              </a:rPr>
              <a:t> </a:t>
            </a:r>
            <a:r>
              <a:rPr lang="en-US" sz="2400" b="1" dirty="0" err="1">
                <a:solidFill>
                  <a:srgbClr val="FFFFFF"/>
                </a:solidFill>
                <a:cs typeface="Arial" charset="0"/>
              </a:rPr>
              <a:t>Starog</a:t>
            </a:r>
            <a:r>
              <a:rPr lang="en-US" sz="2400" b="1" dirty="0">
                <a:solidFill>
                  <a:srgbClr val="FFFFFF"/>
                </a:solidFill>
                <a:cs typeface="Arial" charset="0"/>
              </a:rPr>
              <a:t> </a:t>
            </a:r>
            <a:r>
              <a:rPr lang="en-US" sz="2400" b="1" dirty="0" err="1">
                <a:solidFill>
                  <a:srgbClr val="FFFFFF"/>
                </a:solidFill>
                <a:cs typeface="Arial" charset="0"/>
              </a:rPr>
              <a:t>zavjeta</a:t>
            </a:r>
            <a:r>
              <a:rPr lang="en-US" sz="2400" b="1" dirty="0">
                <a:solidFill>
                  <a:srgbClr val="FFFFFF"/>
                </a:solidFill>
                <a:cs typeface="Arial" charset="0"/>
              </a:rPr>
              <a:t> </a:t>
            </a:r>
            <a:r>
              <a:rPr lang="en-US" sz="2400" b="1" dirty="0" err="1">
                <a:solidFill>
                  <a:srgbClr val="FFFFFF"/>
                </a:solidFill>
                <a:cs typeface="Arial" charset="0"/>
              </a:rPr>
              <a:t>bili</a:t>
            </a:r>
            <a:r>
              <a:rPr lang="en-US" sz="2400" b="1" dirty="0">
                <a:solidFill>
                  <a:srgbClr val="FFFFFF"/>
                </a:solidFill>
                <a:cs typeface="Arial" charset="0"/>
              </a:rPr>
              <a:t> </a:t>
            </a:r>
            <a:r>
              <a:rPr lang="en-US" sz="2400" b="1" dirty="0" err="1">
                <a:solidFill>
                  <a:srgbClr val="FFFFFF"/>
                </a:solidFill>
                <a:cs typeface="Arial" charset="0"/>
              </a:rPr>
              <a:t>su</a:t>
            </a:r>
            <a:r>
              <a:rPr lang="en-US" sz="2400" b="1" dirty="0">
                <a:solidFill>
                  <a:srgbClr val="FFFFFF"/>
                </a:solidFill>
                <a:cs typeface="Arial" charset="0"/>
              </a:rPr>
              <a:t> </a:t>
            </a:r>
            <a:r>
              <a:rPr lang="en-US" sz="2400" b="1" dirty="0" err="1">
                <a:solidFill>
                  <a:srgbClr val="FFFFFF"/>
                </a:solidFill>
                <a:cs typeface="Arial" charset="0"/>
              </a:rPr>
              <a:t>samo</a:t>
            </a:r>
            <a:r>
              <a:rPr lang="en-US" sz="2400" b="1" dirty="0">
                <a:solidFill>
                  <a:srgbClr val="FFFFFF"/>
                </a:solidFill>
                <a:cs typeface="Arial" charset="0"/>
              </a:rPr>
              <a:t> </a:t>
            </a:r>
            <a:r>
              <a:rPr lang="en-US" sz="2400" b="1" dirty="0" err="1">
                <a:solidFill>
                  <a:srgbClr val="FFFFFF"/>
                </a:solidFill>
                <a:cs typeface="Arial" charset="0"/>
              </a:rPr>
              <a:t>sjene</a:t>
            </a:r>
            <a:r>
              <a:rPr lang="en-US" sz="2400" b="1" dirty="0">
                <a:solidFill>
                  <a:srgbClr val="FFFFFF"/>
                </a:solidFill>
                <a:cs typeface="Arial" charset="0"/>
              </a:rPr>
              <a:t> </a:t>
            </a:r>
            <a:r>
              <a:rPr lang="en-US" sz="2400" b="1" dirty="0" err="1">
                <a:solidFill>
                  <a:srgbClr val="FFFFFF"/>
                </a:solidFill>
                <a:cs typeface="Arial" charset="0"/>
              </a:rPr>
              <a:t>budućeg</a:t>
            </a:r>
            <a:r>
              <a:rPr lang="en-US" sz="2400" b="1" dirty="0">
                <a:solidFill>
                  <a:srgbClr val="FFFFFF"/>
                </a:solidFill>
                <a:cs typeface="Arial" charset="0"/>
              </a:rPr>
              <a:t> </a:t>
            </a:r>
            <a:r>
              <a:rPr lang="en-US" sz="2400" b="1" dirty="0" err="1">
                <a:solidFill>
                  <a:srgbClr val="FFFFFF"/>
                </a:solidFill>
                <a:cs typeface="Arial" charset="0"/>
              </a:rPr>
              <a:t>Kristovog</a:t>
            </a:r>
            <a:r>
              <a:rPr lang="en-US" sz="2400" b="1" dirty="0">
                <a:solidFill>
                  <a:srgbClr val="FFFFFF"/>
                </a:solidFill>
                <a:cs typeface="Arial" charset="0"/>
              </a:rPr>
              <a:t> </a:t>
            </a:r>
            <a:r>
              <a:rPr lang="en-US" sz="2400" b="1" dirty="0" err="1">
                <a:solidFill>
                  <a:srgbClr val="FFFFFF"/>
                </a:solidFill>
                <a:cs typeface="Arial" charset="0"/>
              </a:rPr>
              <a:t>djela</a:t>
            </a:r>
            <a:r>
              <a:rPr lang="en-US" sz="2400" b="1" dirty="0">
                <a:solidFill>
                  <a:srgbClr val="FFFFFF"/>
                </a:solidFill>
                <a:cs typeface="Arial" charset="0"/>
              </a:rPr>
              <a:t> </a:t>
            </a:r>
            <a:r>
              <a:rPr lang="en-US" sz="2400" b="1" dirty="0" err="1">
                <a:solidFill>
                  <a:srgbClr val="FFFFFF"/>
                </a:solidFill>
                <a:cs typeface="Arial" charset="0"/>
              </a:rPr>
              <a:t>i</a:t>
            </a:r>
            <a:r>
              <a:rPr lang="en-US" sz="2400" b="1" dirty="0">
                <a:solidFill>
                  <a:srgbClr val="FFFFFF"/>
                </a:solidFill>
                <a:cs typeface="Arial" charset="0"/>
              </a:rPr>
              <a:t> </a:t>
            </a:r>
            <a:r>
              <a:rPr lang="en-US" sz="2400" b="1" dirty="0" err="1">
                <a:solidFill>
                  <a:srgbClr val="FFFFFF"/>
                </a:solidFill>
                <a:cs typeface="Arial" charset="0"/>
              </a:rPr>
              <a:t>žrtve</a:t>
            </a:r>
            <a:r>
              <a:rPr lang="en-US" sz="2400" b="1" dirty="0">
                <a:solidFill>
                  <a:srgbClr val="FFFFFF"/>
                </a:solidFill>
                <a:cs typeface="Arial" charset="0"/>
              </a:rPr>
              <a:t>. Ti </a:t>
            </a:r>
            <a:r>
              <a:rPr lang="en-US" sz="2400" b="1" dirty="0" err="1">
                <a:solidFill>
                  <a:srgbClr val="FFFFFF"/>
                </a:solidFill>
                <a:cs typeface="Arial" charset="0"/>
              </a:rPr>
              <a:t>su</a:t>
            </a:r>
            <a:r>
              <a:rPr lang="en-US" sz="2400" b="1" dirty="0">
                <a:solidFill>
                  <a:srgbClr val="FFFFFF"/>
                </a:solidFill>
                <a:cs typeface="Arial" charset="0"/>
              </a:rPr>
              <a:t> </a:t>
            </a:r>
            <a:r>
              <a:rPr lang="en-US" sz="2400" b="1" dirty="0" err="1">
                <a:solidFill>
                  <a:srgbClr val="FFFFFF"/>
                </a:solidFill>
                <a:cs typeface="Arial" charset="0"/>
              </a:rPr>
              <a:t>tipovi</a:t>
            </a:r>
            <a:r>
              <a:rPr lang="en-US" sz="2400" b="1" dirty="0">
                <a:solidFill>
                  <a:srgbClr val="FFFFFF"/>
                </a:solidFill>
                <a:cs typeface="Arial" charset="0"/>
              </a:rPr>
              <a:t> </a:t>
            </a:r>
            <a:r>
              <a:rPr lang="en-US" sz="2400" b="1" dirty="0" err="1">
                <a:solidFill>
                  <a:srgbClr val="FFFFFF"/>
                </a:solidFill>
                <a:cs typeface="Arial" charset="0"/>
              </a:rPr>
              <a:t>prestali</a:t>
            </a:r>
            <a:r>
              <a:rPr lang="en-US" sz="2400" b="1" dirty="0">
                <a:solidFill>
                  <a:srgbClr val="FFFFFF"/>
                </a:solidFill>
                <a:cs typeface="Arial" charset="0"/>
              </a:rPr>
              <a:t> s </a:t>
            </a:r>
            <a:r>
              <a:rPr lang="en-US" sz="2400" b="1" dirty="0" err="1">
                <a:solidFill>
                  <a:srgbClr val="FFFFFF"/>
                </a:solidFill>
                <a:cs typeface="Arial" charset="0"/>
              </a:rPr>
              <a:t>Njegovom</a:t>
            </a:r>
            <a:r>
              <a:rPr lang="en-US" sz="2400" b="1" dirty="0">
                <a:solidFill>
                  <a:srgbClr val="FFFFFF"/>
                </a:solidFill>
                <a:cs typeface="Arial" charset="0"/>
              </a:rPr>
              <a:t> </a:t>
            </a:r>
            <a:r>
              <a:rPr lang="en-US" sz="2400" b="1" dirty="0" err="1">
                <a:solidFill>
                  <a:srgbClr val="FFFFFF"/>
                </a:solidFill>
                <a:cs typeface="Arial" charset="0"/>
              </a:rPr>
              <a:t>smrću</a:t>
            </a:r>
            <a:r>
              <a:rPr lang="en-US" sz="2400" b="1" dirty="0">
                <a:solidFill>
                  <a:srgbClr val="FFFFFF"/>
                </a:solidFill>
                <a:cs typeface="Arial" charset="0"/>
              </a:rPr>
              <a:t>. Deset </a:t>
            </a:r>
            <a:r>
              <a:rPr lang="en-US" sz="2400" b="1" dirty="0" err="1">
                <a:solidFill>
                  <a:srgbClr val="FFFFFF"/>
                </a:solidFill>
                <a:cs typeface="Arial" charset="0"/>
              </a:rPr>
              <a:t>zapovijedi</a:t>
            </a:r>
            <a:r>
              <a:rPr lang="en-US" sz="2400" b="1" dirty="0">
                <a:solidFill>
                  <a:srgbClr val="FFFFFF"/>
                </a:solidFill>
                <a:cs typeface="Arial" charset="0"/>
              </a:rPr>
              <a:t>, </a:t>
            </a:r>
            <a:r>
              <a:rPr lang="en-US" sz="2400" b="1" dirty="0" err="1">
                <a:solidFill>
                  <a:srgbClr val="FFFFFF"/>
                </a:solidFill>
                <a:cs typeface="Arial" charset="0"/>
              </a:rPr>
              <a:t>ipak</a:t>
            </a:r>
            <a:r>
              <a:rPr lang="en-US" sz="2400" b="1" dirty="0">
                <a:solidFill>
                  <a:srgbClr val="FFFFFF"/>
                </a:solidFill>
                <a:cs typeface="Arial" charset="0"/>
              </a:rPr>
              <a:t>, </a:t>
            </a:r>
            <a:r>
              <a:rPr lang="en-US" sz="2400" b="1" dirty="0" err="1">
                <a:solidFill>
                  <a:srgbClr val="FFFFFF"/>
                </a:solidFill>
                <a:cs typeface="Arial" charset="0"/>
              </a:rPr>
              <a:t>uključujući</a:t>
            </a:r>
            <a:r>
              <a:rPr lang="en-US" sz="2400" b="1" dirty="0">
                <a:solidFill>
                  <a:srgbClr val="FFFFFF"/>
                </a:solidFill>
                <a:cs typeface="Arial" charset="0"/>
              </a:rPr>
              <a:t> </a:t>
            </a:r>
            <a:r>
              <a:rPr lang="en-US" sz="2400" b="1" dirty="0" err="1">
                <a:solidFill>
                  <a:srgbClr val="FFFFFF"/>
                </a:solidFill>
                <a:cs typeface="Arial" charset="0"/>
              </a:rPr>
              <a:t>subotu</a:t>
            </a:r>
            <a:r>
              <a:rPr lang="en-US" sz="2400" b="1" dirty="0">
                <a:solidFill>
                  <a:srgbClr val="FFFFFF"/>
                </a:solidFill>
                <a:cs typeface="Arial" charset="0"/>
              </a:rPr>
              <a:t> </a:t>
            </a:r>
            <a:r>
              <a:rPr lang="en-US" sz="2400" b="1" dirty="0" err="1">
                <a:solidFill>
                  <a:srgbClr val="FFFFFF"/>
                </a:solidFill>
                <a:cs typeface="Arial" charset="0"/>
              </a:rPr>
              <a:t>sedmog</a:t>
            </a:r>
            <a:r>
              <a:rPr lang="en-US" sz="2400" b="1" dirty="0">
                <a:solidFill>
                  <a:srgbClr val="FFFFFF"/>
                </a:solidFill>
                <a:cs typeface="Arial" charset="0"/>
              </a:rPr>
              <a:t> dana, </a:t>
            </a:r>
            <a:r>
              <a:rPr lang="en-US" sz="2400" b="1" dirty="0" err="1">
                <a:solidFill>
                  <a:srgbClr val="FFFFFF"/>
                </a:solidFill>
                <a:cs typeface="Arial" charset="0"/>
              </a:rPr>
              <a:t>i</a:t>
            </a:r>
            <a:r>
              <a:rPr lang="en-US" sz="2400" b="1" dirty="0">
                <a:solidFill>
                  <a:srgbClr val="FFFFFF"/>
                </a:solidFill>
                <a:cs typeface="Arial" charset="0"/>
              </a:rPr>
              <a:t> </a:t>
            </a:r>
            <a:r>
              <a:rPr lang="en-US" sz="2400" b="1" dirty="0" err="1">
                <a:solidFill>
                  <a:srgbClr val="FFFFFF"/>
                </a:solidFill>
                <a:cs typeface="Arial" charset="0"/>
              </a:rPr>
              <a:t>dalje</a:t>
            </a:r>
            <a:r>
              <a:rPr lang="en-US" sz="2400" b="1" dirty="0">
                <a:solidFill>
                  <a:srgbClr val="FFFFFF"/>
                </a:solidFill>
                <a:cs typeface="Arial" charset="0"/>
              </a:rPr>
              <a:t> </a:t>
            </a:r>
            <a:r>
              <a:rPr lang="en-US" sz="2400" b="1" dirty="0" err="1">
                <a:solidFill>
                  <a:srgbClr val="FFFFFF"/>
                </a:solidFill>
                <a:cs typeface="Arial" charset="0"/>
              </a:rPr>
              <a:t>vrijed</a:t>
            </a:r>
            <a:r>
              <a:rPr lang="hr-HR" sz="2400" b="1" dirty="0">
                <a:solidFill>
                  <a:srgbClr val="FFFFFF"/>
                </a:solidFill>
                <a:cs typeface="Arial" charset="0"/>
              </a:rPr>
              <a:t>e</a:t>
            </a:r>
            <a:r>
              <a:rPr lang="en-US" sz="2400" b="1" dirty="0">
                <a:solidFill>
                  <a:srgbClr val="FFFFFF"/>
                </a:solidFill>
                <a:cs typeface="Arial" charset="0"/>
              </a:rPr>
              <a:t> za </a:t>
            </a:r>
            <a:r>
              <a:rPr lang="en-US" sz="2400" b="1" dirty="0" err="1">
                <a:solidFill>
                  <a:srgbClr val="FFFFFF"/>
                </a:solidFill>
                <a:cs typeface="Arial" charset="0"/>
              </a:rPr>
              <a:t>kršćane</a:t>
            </a:r>
            <a:r>
              <a:rPr lang="en-US" sz="2400" b="1" dirty="0">
                <a:solidFill>
                  <a:srgbClr val="FFFFFF"/>
                </a:solidFill>
                <a:cs typeface="Arial" charset="0"/>
              </a:rPr>
              <a:t>.</a:t>
            </a:r>
            <a:endParaRPr kumimoji="0" lang="hr-HR" sz="2800" b="1" i="0" u="none" strike="noStrike" kern="1200" cap="none" spc="0" normalizeH="0" baseline="0" noProof="0" dirty="0">
              <a:ln>
                <a:noFill/>
              </a:ln>
              <a:solidFill>
                <a:srgbClr val="FFFFFF"/>
              </a:solidFill>
              <a:effectLst/>
              <a:uLnTx/>
              <a:uFillTx/>
              <a:latin typeface="Arial"/>
              <a:ea typeface="+mn-ea"/>
              <a:cs typeface="Arial" charset="0"/>
            </a:endParaRPr>
          </a:p>
        </p:txBody>
      </p:sp>
      <p:pic>
        <p:nvPicPr>
          <p:cNvPr id="5" name="Picture 4">
            <a:extLst>
              <a:ext uri="{FF2B5EF4-FFF2-40B4-BE49-F238E27FC236}">
                <a16:creationId xmlns:a16="http://schemas.microsoft.com/office/drawing/2014/main" id="{9E1787FD-30EA-74FC-9CDC-EB6BD2B8FA8E}"/>
              </a:ext>
            </a:extLst>
          </p:cNvPr>
          <p:cNvPicPr>
            <a:picLocks noChangeAspect="1"/>
          </p:cNvPicPr>
          <p:nvPr/>
        </p:nvPicPr>
        <p:blipFill>
          <a:blip r:embed="rId6"/>
          <a:stretch>
            <a:fillRect/>
          </a:stretch>
        </p:blipFill>
        <p:spPr>
          <a:xfrm>
            <a:off x="3178206" y="-144461"/>
            <a:ext cx="5780263" cy="1928874"/>
          </a:xfrm>
          <a:prstGeom prst="rect">
            <a:avLst/>
          </a:prstGeom>
        </p:spPr>
      </p:pic>
    </p:spTree>
    <p:extLst>
      <p:ext uri="{BB962C8B-B14F-4D97-AF65-F5344CB8AC3E}">
        <p14:creationId xmlns:p14="http://schemas.microsoft.com/office/powerpoint/2010/main" val="1743189549"/>
      </p:ext>
    </p:extLst>
  </p:cSld>
  <p:clrMapOvr>
    <a:masterClrMapping/>
  </p:clrMapOvr>
  <p:transition spd="med">
    <p:zoom/>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3C7FD00-2B7B-DE17-6CDB-E9944B561803}"/>
            </a:ext>
          </a:extLst>
        </p:cNvPr>
        <p:cNvGrpSpPr/>
        <p:nvPr/>
      </p:nvGrpSpPr>
      <p:grpSpPr>
        <a:xfrm>
          <a:off x="0" y="0"/>
          <a:ext cx="0" cy="0"/>
          <a:chOff x="0" y="0"/>
          <a:chExt cx="0" cy="0"/>
        </a:xfrm>
      </p:grpSpPr>
      <p:pic>
        <p:nvPicPr>
          <p:cNvPr id="3" name="Imagen 2" descr="Imagen que contiene café, pájaro, puesto, cabeza&#10;&#10;El contenido generado por IA puede ser incorrecto.">
            <a:extLst>
              <a:ext uri="{FF2B5EF4-FFF2-40B4-BE49-F238E27FC236}">
                <a16:creationId xmlns:a16="http://schemas.microsoft.com/office/drawing/2014/main" id="{822E345D-A15F-E980-2B44-AC1E9593E154}"/>
              </a:ext>
            </a:extLst>
          </p:cNvPr>
          <p:cNvPicPr>
            <a:picLocks noGrp="1" noRot="1" noChangeAspect="1" noMove="1" noResize="1" noEditPoints="1" noAdjustHandles="1" noChangeArrowheads="1" noChangeShapeType="1" noCrop="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200026" y="198882"/>
            <a:ext cx="4540630" cy="3353943"/>
          </a:xfrm>
          <a:prstGeom prst="rect">
            <a:avLst/>
          </a:prstGeom>
          <a:ln w="88900" cap="sq" cmpd="thickThin">
            <a:solidFill>
              <a:srgbClr val="D8772A"/>
            </a:solidFill>
            <a:prstDash val="solid"/>
            <a:miter lim="800000"/>
          </a:ln>
          <a:effectLst>
            <a:innerShdw blurRad="76200">
              <a:srgbClr val="000000"/>
            </a:innerShdw>
          </a:effectLst>
        </p:spPr>
      </p:pic>
      <p:pic>
        <p:nvPicPr>
          <p:cNvPr id="7" name="Imagen 6" descr="Imagen que contiene edificio, exterior, ladrillo, frente&#10;&#10;El contenido generado por IA puede ser incorrecto.">
            <a:extLst>
              <a:ext uri="{FF2B5EF4-FFF2-40B4-BE49-F238E27FC236}">
                <a16:creationId xmlns:a16="http://schemas.microsoft.com/office/drawing/2014/main" id="{B4D47C93-7FAE-9895-5724-EF0D9026F080}"/>
              </a:ext>
            </a:extLst>
          </p:cNvPr>
          <p:cNvPicPr>
            <a:picLocks noGrp="1" noRot="1" noChangeAspect="1" noMove="1" noResize="1" noEditPoints="1" noAdjustHandles="1" noChangeArrowheads="1" noChangeShapeType="1" noCrop="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5000625" y="198881"/>
            <a:ext cx="6991349" cy="6460237"/>
          </a:xfrm>
          <a:prstGeom prst="rect">
            <a:avLst/>
          </a:prstGeom>
          <a:ln w="88900" cap="sq" cmpd="thickThin">
            <a:solidFill>
              <a:srgbClr val="626F67"/>
            </a:solidFill>
            <a:prstDash val="solid"/>
            <a:miter lim="800000"/>
          </a:ln>
          <a:effectLst>
            <a:innerShdw blurRad="76200">
              <a:srgbClr val="000000"/>
            </a:innerShdw>
          </a:effectLst>
        </p:spPr>
      </p:pic>
      <p:sp>
        <p:nvSpPr>
          <p:cNvPr id="12" name="Rectangle 11">
            <a:extLst>
              <a:ext uri="{FF2B5EF4-FFF2-40B4-BE49-F238E27FC236}">
                <a16:creationId xmlns:a16="http://schemas.microsoft.com/office/drawing/2014/main" id="{BE5390C0-EA28-456A-8C95-1CDB808E9D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200026" y="3819525"/>
            <a:ext cx="4540630" cy="2839593"/>
          </a:xfrm>
          <a:prstGeom prst="rect">
            <a:avLst/>
          </a:prstGeom>
          <a:solidFill>
            <a:srgbClr val="E597C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r-Latn-R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4" name="Imagen 3" descr="Imagen que contiene edificio, exterior, ladrillo, frente&#10;&#10;El contenido generado por IA puede ser incorrecto.">
            <a:extLst>
              <a:ext uri="{FF2B5EF4-FFF2-40B4-BE49-F238E27FC236}">
                <a16:creationId xmlns:a16="http://schemas.microsoft.com/office/drawing/2014/main" id="{4AC21C1C-6638-5FEA-9A6E-45C9BC63F4DA}"/>
              </a:ext>
            </a:extLst>
          </p:cNvPr>
          <p:cNvPicPr>
            <a:picLocks noGrp="1" noRot="1" noChangeAspect="1" noMove="1" noResize="1" noEditPoints="1" noAdjustHandles="1" noChangeArrowheads="1" noChangeShapeType="1" noCrop="1"/>
          </p:cNvPicPr>
          <p:nvPr/>
        </p:nvPicPr>
        <p:blipFill rotWithShape="1">
          <a:blip r:embed="rId5" cstate="email">
            <a:alphaModFix amt="0"/>
            <a:extLst>
              <a:ext uri="{28A0092B-C50C-407E-A947-70E740481C1C}">
                <a14:useLocalDpi xmlns:a14="http://schemas.microsoft.com/office/drawing/2010/main"/>
              </a:ext>
            </a:extLst>
          </a:blip>
          <a:srcRect/>
          <a:stretch>
            <a:fillRect/>
          </a:stretch>
        </p:blipFill>
        <p:spPr>
          <a:xfrm>
            <a:off x="200024" y="3819525"/>
            <a:ext cx="4540629" cy="2839593"/>
          </a:xfrm>
          <a:prstGeom prst="rect">
            <a:avLst/>
          </a:prstGeom>
          <a:noFill/>
          <a:ln w="88900" cap="sq" cmpd="thickThin">
            <a:solidFill>
              <a:schemeClr val="accent1">
                <a:lumMod val="75000"/>
              </a:schemeClr>
            </a:solidFill>
            <a:prstDash val="solid"/>
            <a:miter lim="800000"/>
          </a:ln>
          <a:effectLst>
            <a:innerShdw blurRad="76200">
              <a:srgbClr val="000000"/>
            </a:innerShdw>
          </a:effectLst>
        </p:spPr>
      </p:pic>
      <p:sp>
        <p:nvSpPr>
          <p:cNvPr id="2" name="CuadroTexto 1">
            <a:extLst>
              <a:ext uri="{FF2B5EF4-FFF2-40B4-BE49-F238E27FC236}">
                <a16:creationId xmlns:a16="http://schemas.microsoft.com/office/drawing/2014/main" id="{56B8710F-5262-ECB3-03E0-83F9C9E88122}"/>
              </a:ext>
            </a:extLst>
          </p:cNvPr>
          <p:cNvSpPr txBox="1"/>
          <p:nvPr/>
        </p:nvSpPr>
        <p:spPr>
          <a:xfrm>
            <a:off x="200023" y="3730337"/>
            <a:ext cx="4540630" cy="2954655"/>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1200"/>
              </a:spcBef>
              <a:spcAft>
                <a:spcPts val="0"/>
              </a:spcAft>
              <a:buClrTx/>
              <a:buSzTx/>
              <a:buFontTx/>
              <a:buNone/>
              <a:tabLst/>
              <a:defRPr/>
            </a:pPr>
            <a:r>
              <a:rPr lang="hr-HR" sz="2400" b="1" dirty="0">
                <a:ln w="12700" cmpd="sng">
                  <a:noFill/>
                  <a:prstDash val="solid"/>
                </a:ln>
                <a:solidFill>
                  <a:srgbClr val="CC3399">
                    <a:lumMod val="75000"/>
                  </a:srgbClr>
                </a:solidFill>
                <a:latin typeface="Comic Sans MS" panose="030F0702030302020204" pitchFamily="66" charset="0"/>
              </a:rPr>
              <a:t>”</a:t>
            </a:r>
            <a:r>
              <a:rPr lang="sr-Latn-RS" sz="2400" b="1" dirty="0">
                <a:ln w="12700" cmpd="sng">
                  <a:noFill/>
                  <a:prstDash val="solid"/>
                </a:ln>
                <a:solidFill>
                  <a:srgbClr val="CC3399">
                    <a:lumMod val="75000"/>
                  </a:srgbClr>
                </a:solidFill>
                <a:latin typeface="Comic Sans MS" panose="030F0702030302020204" pitchFamily="66" charset="0"/>
              </a:rPr>
              <a:t>Zato nek</a:t>
            </a:r>
            <a:r>
              <a:rPr kumimoji="0" lang="sr-Latn-RS" sz="2400" b="1" i="0" u="none" strike="noStrike" kern="1200" cap="none" spc="0" normalizeH="0" baseline="0" noProof="0" dirty="0">
                <a:ln w="12700" cmpd="sng">
                  <a:noFill/>
                  <a:prstDash val="solid"/>
                </a:ln>
                <a:solidFill>
                  <a:srgbClr val="CC3399">
                    <a:lumMod val="75000"/>
                  </a:srgbClr>
                </a:solidFill>
                <a:effectLst/>
                <a:uLnTx/>
                <a:uFillTx/>
                <a:latin typeface="Comic Sans MS" panose="030F0702030302020204" pitchFamily="66" charset="0"/>
                <a:ea typeface="+mn-ea"/>
                <a:cs typeface="+mn-cs"/>
              </a:rPr>
              <a:t>a vas nitko ne , osuđuje zbog jela i pića</a:t>
            </a:r>
            <a:r>
              <a:rPr lang="sr-Latn-RS" sz="2400" b="1" dirty="0">
                <a:ln w="12700" cmpd="sng">
                  <a:noFill/>
                  <a:prstDash val="solid"/>
                </a:ln>
                <a:solidFill>
                  <a:srgbClr val="CC3399">
                    <a:lumMod val="75000"/>
                  </a:srgbClr>
                </a:solidFill>
                <a:latin typeface="Comic Sans MS" panose="030F0702030302020204" pitchFamily="66" charset="0"/>
              </a:rPr>
              <a:t>,zbog blagdana, proslava mlađaka ili subota. Te su stvari bile samo</a:t>
            </a:r>
            <a:r>
              <a:rPr kumimoji="0" lang="sr-Latn-RS" sz="2400" b="1" i="0" u="none" strike="noStrike" kern="1200" cap="none" spc="0" normalizeH="0" baseline="0" noProof="0" dirty="0">
                <a:ln w="12700" cmpd="sng">
                  <a:noFill/>
                  <a:prstDash val="solid"/>
                </a:ln>
                <a:solidFill>
                  <a:srgbClr val="CC3399">
                    <a:lumMod val="75000"/>
                  </a:srgbClr>
                </a:solidFill>
                <a:effectLst/>
                <a:uLnTx/>
                <a:uFillTx/>
                <a:latin typeface="Comic Sans MS" panose="030F0702030302020204" pitchFamily="66" charset="0"/>
                <a:ea typeface="+mn-ea"/>
                <a:cs typeface="+mn-cs"/>
              </a:rPr>
              <a:t> sjen onoga što je trebalo doći</a:t>
            </a:r>
            <a:r>
              <a:rPr lang="sr-Latn-RS" sz="2400" b="1" dirty="0">
                <a:ln w="12700" cmpd="sng">
                  <a:noFill/>
                  <a:prstDash val="solid"/>
                </a:ln>
                <a:solidFill>
                  <a:srgbClr val="CC3399">
                    <a:lumMod val="75000"/>
                  </a:srgbClr>
                </a:solidFill>
                <a:latin typeface="Comic Sans MS" panose="030F0702030302020204" pitchFamily="66" charset="0"/>
              </a:rPr>
              <a:t>;stvarnost</a:t>
            </a:r>
            <a:r>
              <a:rPr kumimoji="0" lang="sr-Latn-RS" sz="2400" b="1" i="0" u="none" strike="noStrike" kern="1200" cap="none" spc="0" normalizeH="0" baseline="0" noProof="0" dirty="0">
                <a:ln w="12700" cmpd="sng">
                  <a:noFill/>
                  <a:prstDash val="solid"/>
                </a:ln>
                <a:solidFill>
                  <a:srgbClr val="CC3399">
                    <a:lumMod val="75000"/>
                  </a:srgbClr>
                </a:solidFill>
                <a:effectLst/>
                <a:uLnTx/>
                <a:uFillTx/>
                <a:latin typeface="Comic Sans MS" panose="030F0702030302020204" pitchFamily="66" charset="0"/>
                <a:ea typeface="+mn-ea"/>
                <a:cs typeface="+mn-cs"/>
              </a:rPr>
              <a:t> je međutim u Hristu.“</a:t>
            </a:r>
            <a:r>
              <a:rPr kumimoji="0" lang="sr-Latn-RS" sz="1800" b="1" i="0" u="none" strike="noStrike" kern="1200" cap="none" spc="0" normalizeH="0" baseline="0" noProof="0" dirty="0">
                <a:ln w="12700" cmpd="sng">
                  <a:noFill/>
                  <a:prstDash val="solid"/>
                </a:ln>
                <a:solidFill>
                  <a:srgbClr val="CC3399">
                    <a:lumMod val="75000"/>
                  </a:srgbClr>
                </a:solidFill>
                <a:effectLst/>
                <a:uLnTx/>
                <a:uFillTx/>
                <a:latin typeface="Comic Sans MS" panose="030F0702030302020204" pitchFamily="66" charset="0"/>
                <a:ea typeface="+mn-ea"/>
                <a:cs typeface="+mn-cs"/>
              </a:rPr>
              <a:t>    Kološanima 2,16.17.  (SHP).</a:t>
            </a:r>
          </a:p>
        </p:txBody>
      </p:sp>
    </p:spTree>
    <p:extLst>
      <p:ext uri="{BB962C8B-B14F-4D97-AF65-F5344CB8AC3E}">
        <p14:creationId xmlns:p14="http://schemas.microsoft.com/office/powerpoint/2010/main" val="3795321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alphaModFix amt="66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0EB03BAB-567A-44F8-8510-95DB87EE9BAE}"/>
              </a:ext>
            </a:extLst>
          </p:cNvPr>
          <p:cNvSpPr txBox="1"/>
          <p:nvPr/>
        </p:nvSpPr>
        <p:spPr>
          <a:xfrm>
            <a:off x="3610287" y="3780234"/>
            <a:ext cx="8581713" cy="2863541"/>
          </a:xfrm>
          <a:prstGeom prst="rect">
            <a:avLst/>
          </a:prstGeom>
          <a:noFill/>
        </p:spPr>
        <p:txBody>
          <a:bodyPr wrap="square" rtlCol="0">
            <a:spAutoFit/>
            <a:scene3d>
              <a:camera prst="orthographicFront"/>
              <a:lightRig rig="threePt" dir="t"/>
            </a:scene3d>
            <a:sp3d extrusionH="57150">
              <a:bevelT w="38100" h="38100"/>
            </a:sp3d>
          </a:bodyPr>
          <a:lstStyle/>
          <a:p>
            <a:pPr>
              <a:lnSpc>
                <a:spcPts val="2400"/>
              </a:lnSpc>
              <a:spcBef>
                <a:spcPts val="600"/>
              </a:spcBef>
            </a:pPr>
            <a:r>
              <a:rPr lang="sr-Latn-RS" sz="2200" b="1" noProof="0" dirty="0">
                <a:solidFill>
                  <a:srgbClr val="0B8B10"/>
                </a:solidFill>
              </a:rPr>
              <a:t>Prednosti vjere:</a:t>
            </a:r>
          </a:p>
          <a:p>
            <a:pPr lvl="1">
              <a:lnSpc>
                <a:spcPts val="2400"/>
              </a:lnSpc>
              <a:spcBef>
                <a:spcPts val="600"/>
              </a:spcBef>
            </a:pPr>
            <a:r>
              <a:rPr lang="sr-Latn-RS" sz="2200" b="1" noProof="0" dirty="0"/>
              <a:t>Utjeha, pohvala i red (Kološanima 2,1-5).</a:t>
            </a:r>
          </a:p>
          <a:p>
            <a:pPr lvl="1">
              <a:lnSpc>
                <a:spcPts val="2400"/>
              </a:lnSpc>
              <a:spcBef>
                <a:spcPts val="600"/>
              </a:spcBef>
            </a:pPr>
            <a:r>
              <a:rPr lang="sr-Latn-RS" sz="2200" b="1" noProof="0" dirty="0"/>
              <a:t>Ukorijenjeni u Kristu (Kološanima 2,6-8).</a:t>
            </a:r>
          </a:p>
          <a:p>
            <a:pPr lvl="1">
              <a:lnSpc>
                <a:spcPts val="2400"/>
              </a:lnSpc>
              <a:spcBef>
                <a:spcPts val="600"/>
              </a:spcBef>
            </a:pPr>
            <a:r>
              <a:rPr lang="pl-PL" sz="2200" b="1" dirty="0"/>
              <a:t>Zadužnica s odredbama pribijena na križ </a:t>
            </a:r>
            <a:r>
              <a:rPr lang="sr-Latn-RS" sz="2200" b="1" noProof="0" dirty="0"/>
              <a:t>(Kološanima 2,9-15).</a:t>
            </a:r>
          </a:p>
          <a:p>
            <a:pPr>
              <a:lnSpc>
                <a:spcPts val="2400"/>
              </a:lnSpc>
              <a:spcBef>
                <a:spcPts val="1800"/>
              </a:spcBef>
            </a:pPr>
            <a:r>
              <a:rPr lang="sr-Latn-RS" sz="2200" b="1" noProof="0" dirty="0">
                <a:solidFill>
                  <a:srgbClr val="500797"/>
                </a:solidFill>
              </a:rPr>
              <a:t>Problemi koji potresaju vjeru:</a:t>
            </a:r>
          </a:p>
          <a:p>
            <a:pPr lvl="1">
              <a:lnSpc>
                <a:spcPts val="2400"/>
              </a:lnSpc>
              <a:spcBef>
                <a:spcPts val="600"/>
              </a:spcBef>
            </a:pPr>
            <a:r>
              <a:rPr lang="sr-Latn-RS" sz="2200" b="1" noProof="0" dirty="0"/>
              <a:t>Praznici, mladi mjesec i subote (Kološanima 2,16-19).</a:t>
            </a:r>
          </a:p>
          <a:p>
            <a:pPr lvl="1">
              <a:lnSpc>
                <a:spcPts val="2400"/>
              </a:lnSpc>
              <a:spcBef>
                <a:spcPts val="600"/>
              </a:spcBef>
            </a:pPr>
            <a:r>
              <a:rPr lang="sr-Latn-RS" sz="2200" b="1" noProof="0" dirty="0"/>
              <a:t>Ljudske zapovijedi (Kološanima 2,20-23).</a:t>
            </a:r>
          </a:p>
        </p:txBody>
      </p:sp>
      <p:sp>
        <p:nvSpPr>
          <p:cNvPr id="3" name="CuadroTexto 2">
            <a:extLst>
              <a:ext uri="{FF2B5EF4-FFF2-40B4-BE49-F238E27FC236}">
                <a16:creationId xmlns:a16="http://schemas.microsoft.com/office/drawing/2014/main" id="{9E709FED-E1CA-A956-4290-5E5110D53C6A}"/>
              </a:ext>
            </a:extLst>
          </p:cNvPr>
          <p:cNvSpPr txBox="1"/>
          <p:nvPr/>
        </p:nvSpPr>
        <p:spPr>
          <a:xfrm>
            <a:off x="437649" y="171450"/>
            <a:ext cx="6915150" cy="769441"/>
          </a:xfrm>
          <a:prstGeom prst="rect">
            <a:avLst/>
          </a:prstGeom>
          <a:noFill/>
        </p:spPr>
        <p:txBody>
          <a:bodyPr wrap="square" rtlCol="0">
            <a:spAutoFit/>
          </a:bodyPr>
          <a:lstStyle/>
          <a:p>
            <a:pPr>
              <a:spcBef>
                <a:spcPts val="600"/>
              </a:spcBef>
            </a:pPr>
            <a:r>
              <a:rPr lang="sr-Latn-RS" sz="2200" b="1" noProof="0" dirty="0"/>
              <a:t>Vjera u Isusa donosi nam velike koristi. Osim oprosta grijeha, primamo utjehu, mudrost i još mnogo toga.</a:t>
            </a:r>
          </a:p>
        </p:txBody>
      </p:sp>
      <p:pic>
        <p:nvPicPr>
          <p:cNvPr id="9" name="Imagen 8" descr="Un dibujo de un barco en el mar&#10;&#10;El contenido generado por IA puede ser incorrecto.">
            <a:extLst>
              <a:ext uri="{FF2B5EF4-FFF2-40B4-BE49-F238E27FC236}">
                <a16:creationId xmlns:a16="http://schemas.microsoft.com/office/drawing/2014/main" id="{D230401E-BD31-E321-9906-CA673B7F103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08818" y="195203"/>
            <a:ext cx="3682966" cy="3137652"/>
          </a:xfrm>
          <a:prstGeom prst="rect">
            <a:avLst/>
          </a:prstGeom>
          <a:ln w="127000" cap="rnd">
            <a:solidFill>
              <a:srgbClr val="C77158"/>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11" name="Imagen 10" descr="Una mujer con el cabello largo&#10;&#10;El contenido generado por IA puede ser incorrecto.">
            <a:extLst>
              <a:ext uri="{FF2B5EF4-FFF2-40B4-BE49-F238E27FC236}">
                <a16:creationId xmlns:a16="http://schemas.microsoft.com/office/drawing/2014/main" id="{976CB393-9CA7-9F1F-BFEE-768C5A46AA35}"/>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36048" y="3210791"/>
            <a:ext cx="2505075" cy="3475759"/>
          </a:xfrm>
          <a:prstGeom prst="roundRect">
            <a:avLst>
              <a:gd name="adj" fmla="val 4167"/>
            </a:avLst>
          </a:prstGeom>
          <a:solidFill>
            <a:srgbClr val="FFFFFF"/>
          </a:solidFill>
          <a:ln w="76200" cap="sq">
            <a:gradFill flip="none" rotWithShape="1">
              <a:gsLst>
                <a:gs pos="0">
                  <a:schemeClr val="accent5">
                    <a:lumMod val="75000"/>
                  </a:schemeClr>
                </a:gs>
                <a:gs pos="62000">
                  <a:schemeClr val="accent3"/>
                </a:gs>
                <a:gs pos="58000">
                  <a:schemeClr val="accent5"/>
                </a:gs>
                <a:gs pos="100000">
                  <a:schemeClr val="accent3">
                    <a:lumMod val="100000"/>
                  </a:schemeClr>
                </a:gs>
              </a:gsLst>
              <a:path path="circle">
                <a:fillToRect l="50000" t="-80000" r="50000" b="180000"/>
              </a:path>
              <a:tileRect/>
            </a:gradFill>
            <a:miter lim="800000"/>
          </a:ln>
          <a:effectLst/>
          <a:scene3d>
            <a:camera prst="orthographicFront"/>
            <a:lightRig rig="threePt" dir="t">
              <a:rot lat="0" lon="0" rev="2700000"/>
            </a:lightRig>
          </a:scene3d>
          <a:sp3d contourW="6350">
            <a:bevelT h="38100"/>
            <a:contourClr>
              <a:srgbClr val="C0C0C0"/>
            </a:contourClr>
          </a:sp3d>
        </p:spPr>
      </p:pic>
      <p:pic>
        <p:nvPicPr>
          <p:cNvPr id="17" name="Imagen 16" descr="Forma&#10;&#10;El contenido generado por IA puede ser incorrecto.">
            <a:extLst>
              <a:ext uri="{FF2B5EF4-FFF2-40B4-BE49-F238E27FC236}">
                <a16:creationId xmlns:a16="http://schemas.microsoft.com/office/drawing/2014/main" id="{726881EE-890C-EBCB-4D91-DD75409146A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996605" y="5352082"/>
            <a:ext cx="613682" cy="524527"/>
          </a:xfrm>
          <a:prstGeom prst="rect">
            <a:avLst/>
          </a:prstGeom>
        </p:spPr>
      </p:pic>
      <p:pic>
        <p:nvPicPr>
          <p:cNvPr id="18" name="Imagen 17">
            <a:extLst>
              <a:ext uri="{FF2B5EF4-FFF2-40B4-BE49-F238E27FC236}">
                <a16:creationId xmlns:a16="http://schemas.microsoft.com/office/drawing/2014/main" id="{FC7DF5C0-C340-94C2-FBA6-6CDB8383A0B3}"/>
              </a:ext>
            </a:extLst>
          </p:cNvPr>
          <p:cNvPicPr>
            <a:picLocks noChangeAspect="1"/>
          </p:cNvPicPr>
          <p:nvPr/>
        </p:nvPicPr>
        <p:blipFill>
          <a:blip r:embed="rId6" cstate="email">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a:ext>
            </a:extLst>
          </a:blip>
          <a:srcRect/>
          <a:stretch/>
        </p:blipFill>
        <p:spPr>
          <a:xfrm>
            <a:off x="2996656" y="3674009"/>
            <a:ext cx="613580" cy="524527"/>
          </a:xfrm>
          <a:prstGeom prst="rect">
            <a:avLst/>
          </a:prstGeom>
        </p:spPr>
      </p:pic>
      <p:pic>
        <p:nvPicPr>
          <p:cNvPr id="23" name="Imagen 22" descr="Icono&#10;&#10;El contenido generado por IA puede ser incorrecto.">
            <a:extLst>
              <a:ext uri="{FF2B5EF4-FFF2-40B4-BE49-F238E27FC236}">
                <a16:creationId xmlns:a16="http://schemas.microsoft.com/office/drawing/2014/main" id="{A429ECB6-37CF-7AE5-8FB4-10A19866601F}"/>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772111" y="4989856"/>
            <a:ext cx="278545" cy="277586"/>
          </a:xfrm>
          <a:prstGeom prst="rect">
            <a:avLst/>
          </a:prstGeom>
          <a:effectLst>
            <a:outerShdw blurRad="50800" dist="38100" dir="8100000" algn="tr" rotWithShape="0">
              <a:prstClr val="black">
                <a:alpha val="90000"/>
              </a:prstClr>
            </a:outerShdw>
          </a:effectLst>
        </p:spPr>
      </p:pic>
      <p:pic>
        <p:nvPicPr>
          <p:cNvPr id="24" name="Imagen 23" descr="Icono&#10;&#10;El contenido generado por IA puede ser incorrecto.">
            <a:extLst>
              <a:ext uri="{FF2B5EF4-FFF2-40B4-BE49-F238E27FC236}">
                <a16:creationId xmlns:a16="http://schemas.microsoft.com/office/drawing/2014/main" id="{933300BA-8C25-5CE8-2074-FC379716E325}"/>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772111" y="6288441"/>
            <a:ext cx="278545" cy="277586"/>
          </a:xfrm>
          <a:prstGeom prst="rect">
            <a:avLst/>
          </a:prstGeom>
          <a:effectLst>
            <a:outerShdw blurRad="50800" dist="38100" dir="8100000" algn="tr" rotWithShape="0">
              <a:prstClr val="black">
                <a:alpha val="90000"/>
              </a:prstClr>
            </a:outerShdw>
          </a:effectLst>
        </p:spPr>
      </p:pic>
      <p:pic>
        <p:nvPicPr>
          <p:cNvPr id="25" name="Imagen 24" descr="Icono&#10;&#10;El contenido generado por IA puede ser incorrecto.">
            <a:extLst>
              <a:ext uri="{FF2B5EF4-FFF2-40B4-BE49-F238E27FC236}">
                <a16:creationId xmlns:a16="http://schemas.microsoft.com/office/drawing/2014/main" id="{A70395D1-ADC6-8EC0-A580-5ABCC6573279}"/>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3772111" y="5904630"/>
            <a:ext cx="278545" cy="277586"/>
          </a:xfrm>
          <a:prstGeom prst="rect">
            <a:avLst/>
          </a:prstGeom>
          <a:effectLst>
            <a:outerShdw blurRad="50800" dist="38100" dir="8100000" algn="tr" rotWithShape="0">
              <a:prstClr val="black">
                <a:alpha val="90000"/>
              </a:prstClr>
            </a:outerShdw>
          </a:effectLst>
        </p:spPr>
      </p:pic>
      <p:pic>
        <p:nvPicPr>
          <p:cNvPr id="29" name="Imagen 28" descr="Icono&#10;&#10;El contenido generado por IA puede ser incorrecto.">
            <a:extLst>
              <a:ext uri="{FF2B5EF4-FFF2-40B4-BE49-F238E27FC236}">
                <a16:creationId xmlns:a16="http://schemas.microsoft.com/office/drawing/2014/main" id="{8B720C60-1CA4-9C1B-2210-44D41F1D2D23}"/>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3772111" y="4218552"/>
            <a:ext cx="278545" cy="277586"/>
          </a:xfrm>
          <a:prstGeom prst="rect">
            <a:avLst/>
          </a:prstGeom>
          <a:effectLst>
            <a:outerShdw blurRad="50800" dist="38100" dir="8100000" algn="tr" rotWithShape="0">
              <a:prstClr val="black">
                <a:alpha val="90000"/>
              </a:prstClr>
            </a:outerShdw>
          </a:effectLst>
        </p:spPr>
      </p:pic>
      <p:pic>
        <p:nvPicPr>
          <p:cNvPr id="30" name="Imagen 29" descr="Icono&#10;&#10;El contenido generado por IA puede ser incorrecto.">
            <a:extLst>
              <a:ext uri="{FF2B5EF4-FFF2-40B4-BE49-F238E27FC236}">
                <a16:creationId xmlns:a16="http://schemas.microsoft.com/office/drawing/2014/main" id="{9EE13DB5-034F-343A-835B-B2DEA9EDEE52}"/>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3772111" y="4606045"/>
            <a:ext cx="278545" cy="277586"/>
          </a:xfrm>
          <a:prstGeom prst="rect">
            <a:avLst/>
          </a:prstGeom>
          <a:effectLst>
            <a:outerShdw blurRad="50800" dist="38100" dir="8100000" algn="tr" rotWithShape="0">
              <a:prstClr val="black">
                <a:alpha val="90000"/>
              </a:prstClr>
            </a:outerShdw>
          </a:effectLst>
        </p:spPr>
      </p:pic>
      <p:sp>
        <p:nvSpPr>
          <p:cNvPr id="5" name="CuadroTexto 4">
            <a:extLst>
              <a:ext uri="{FF2B5EF4-FFF2-40B4-BE49-F238E27FC236}">
                <a16:creationId xmlns:a16="http://schemas.microsoft.com/office/drawing/2014/main" id="{017262FF-131D-4AE9-E9BD-99391C81C8E2}"/>
              </a:ext>
            </a:extLst>
          </p:cNvPr>
          <p:cNvSpPr txBox="1"/>
          <p:nvPr/>
        </p:nvSpPr>
        <p:spPr>
          <a:xfrm>
            <a:off x="437648" y="2057244"/>
            <a:ext cx="6915150" cy="1107996"/>
          </a:xfrm>
          <a:prstGeom prst="rect">
            <a:avLst/>
          </a:prstGeom>
          <a:noFill/>
        </p:spPr>
        <p:txBody>
          <a:bodyPr wrap="square">
            <a:spAutoFit/>
          </a:bodyPr>
          <a:lstStyle/>
          <a:p>
            <a:pPr>
              <a:spcBef>
                <a:spcPts val="600"/>
              </a:spcBef>
            </a:pPr>
            <a:r>
              <a:rPr lang="sr-Latn-RS" sz="2200" b="1" noProof="0" dirty="0"/>
              <a:t>Također nas upozorava kako bismo se trebali ukorijeniti: ne na temelju ljudskih filozofija i teorija, već samo na živoj Božjoj Riječi.</a:t>
            </a:r>
          </a:p>
        </p:txBody>
      </p:sp>
      <p:sp>
        <p:nvSpPr>
          <p:cNvPr id="7" name="CuadroTexto 6">
            <a:extLst>
              <a:ext uri="{FF2B5EF4-FFF2-40B4-BE49-F238E27FC236}">
                <a16:creationId xmlns:a16="http://schemas.microsoft.com/office/drawing/2014/main" id="{0EE89E5B-04AA-F5A8-FE8D-CB1B4B6B721F}"/>
              </a:ext>
            </a:extLst>
          </p:cNvPr>
          <p:cNvSpPr txBox="1"/>
          <p:nvPr/>
        </p:nvSpPr>
        <p:spPr>
          <a:xfrm>
            <a:off x="437647" y="1184710"/>
            <a:ext cx="7615308" cy="769441"/>
          </a:xfrm>
          <a:prstGeom prst="rect">
            <a:avLst/>
          </a:prstGeom>
          <a:noFill/>
        </p:spPr>
        <p:txBody>
          <a:bodyPr wrap="square">
            <a:spAutoFit/>
          </a:bodyPr>
          <a:lstStyle/>
          <a:p>
            <a:pPr>
              <a:spcBef>
                <a:spcPts val="600"/>
              </a:spcBef>
            </a:pPr>
            <a:r>
              <a:rPr lang="sr-Latn-RS" sz="2200" b="1" noProof="0" dirty="0"/>
              <a:t>Pavao nas poziva da se ukorijenimo u toj vjeri kako bismo bili stabla koja donose dobre plodove za </a:t>
            </a:r>
            <a:r>
              <a:rPr lang="sr-Latn-RS" sz="2200" b="1" dirty="0"/>
              <a:t>Kraljev</a:t>
            </a:r>
            <a:r>
              <a:rPr lang="sr-Latn-RS" sz="2200" b="1" noProof="0" dirty="0"/>
              <a:t>stvo Božje.</a:t>
            </a:r>
          </a:p>
        </p:txBody>
      </p:sp>
    </p:spTree>
    <p:extLst>
      <p:ext uri="{BB962C8B-B14F-4D97-AF65-F5344CB8AC3E}">
        <p14:creationId xmlns:p14="http://schemas.microsoft.com/office/powerpoint/2010/main" val="175234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ppt_x</p:attrName>
                                        </p:attrNameLst>
                                      </p:cBhvr>
                                      <p:tavLst>
                                        <p:tav tm="0">
                                          <p:val>
                                            <p:strVal val="#ppt_x"/>
                                          </p:val>
                                        </p:tav>
                                        <p:tav tm="100000">
                                          <p:val>
                                            <p:strVal val="#ppt_x"/>
                                          </p:val>
                                        </p:tav>
                                      </p:tavLst>
                                    </p:anim>
                                    <p:anim calcmode="lin" valueType="num">
                                      <p:cBhvr>
                                        <p:cTn id="13" dur="500" fill="hold"/>
                                        <p:tgtEl>
                                          <p:spTgt spid="9"/>
                                        </p:tgtEl>
                                        <p:attrNameLst>
                                          <p:attrName>ppt_y</p:attrName>
                                        </p:attrNameLst>
                                      </p:cBhvr>
                                      <p:tavLst>
                                        <p:tav tm="0">
                                          <p:val>
                                            <p:strVal val="#ppt_y+#ppt_h/2"/>
                                          </p:val>
                                        </p:tav>
                                        <p:tav tm="100000">
                                          <p:val>
                                            <p:strVal val="#ppt_y"/>
                                          </p:val>
                                        </p:tav>
                                      </p:tavLst>
                                    </p:anim>
                                    <p:anim calcmode="lin" valueType="num">
                                      <p:cBhvr>
                                        <p:cTn id="14" dur="500" fill="hold"/>
                                        <p:tgtEl>
                                          <p:spTgt spid="9"/>
                                        </p:tgtEl>
                                        <p:attrNameLst>
                                          <p:attrName>ppt_w</p:attrName>
                                        </p:attrNameLst>
                                      </p:cBhvr>
                                      <p:tavLst>
                                        <p:tav tm="0">
                                          <p:val>
                                            <p:strVal val="#ppt_w"/>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5"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randombar(vertical)">
                                      <p:cBhvr>
                                        <p:cTn id="24" dur="500"/>
                                        <p:tgtEl>
                                          <p:spTgt spid="11"/>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left)">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nodeType="click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p:cTn id="33" dur="500" fill="hold"/>
                                        <p:tgtEl>
                                          <p:spTgt spid="18"/>
                                        </p:tgtEl>
                                        <p:attrNameLst>
                                          <p:attrName>ppt_w</p:attrName>
                                        </p:attrNameLst>
                                      </p:cBhvr>
                                      <p:tavLst>
                                        <p:tav tm="0">
                                          <p:val>
                                            <p:fltVal val="0"/>
                                          </p:val>
                                        </p:tav>
                                        <p:tav tm="100000">
                                          <p:val>
                                            <p:strVal val="#ppt_w"/>
                                          </p:val>
                                        </p:tav>
                                      </p:tavLst>
                                    </p:anim>
                                    <p:anim calcmode="lin" valueType="num">
                                      <p:cBhvr>
                                        <p:cTn id="34" dur="500" fill="hold"/>
                                        <p:tgtEl>
                                          <p:spTgt spid="18"/>
                                        </p:tgtEl>
                                        <p:attrNameLst>
                                          <p:attrName>ppt_h</p:attrName>
                                        </p:attrNameLst>
                                      </p:cBhvr>
                                      <p:tavLst>
                                        <p:tav tm="0">
                                          <p:val>
                                            <p:fltVal val="0"/>
                                          </p:val>
                                        </p:tav>
                                        <p:tav tm="100000">
                                          <p:val>
                                            <p:strVal val="#ppt_h"/>
                                          </p:val>
                                        </p:tav>
                                      </p:tavLst>
                                    </p:anim>
                                    <p:anim calcmode="lin" valueType="num">
                                      <p:cBhvr>
                                        <p:cTn id="35" dur="500" fill="hold"/>
                                        <p:tgtEl>
                                          <p:spTgt spid="18"/>
                                        </p:tgtEl>
                                        <p:attrNameLst>
                                          <p:attrName>style.rotation</p:attrName>
                                        </p:attrNameLst>
                                      </p:cBhvr>
                                      <p:tavLst>
                                        <p:tav tm="0">
                                          <p:val>
                                            <p:fltVal val="90"/>
                                          </p:val>
                                        </p:tav>
                                        <p:tav tm="100000">
                                          <p:val>
                                            <p:fltVal val="0"/>
                                          </p:val>
                                        </p:tav>
                                      </p:tavLst>
                                    </p:anim>
                                    <p:animEffect transition="in" filter="fade">
                                      <p:cBhvr>
                                        <p:cTn id="36" dur="500"/>
                                        <p:tgtEl>
                                          <p:spTgt spid="18"/>
                                        </p:tgtEl>
                                      </p:cBhvr>
                                    </p:animEffect>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2">
                                            <p:txEl>
                                              <p:pRg st="0" end="0"/>
                                            </p:txEl>
                                          </p:spTgt>
                                        </p:tgtEl>
                                        <p:attrNameLst>
                                          <p:attrName>style.visibility</p:attrName>
                                        </p:attrNameLst>
                                      </p:cBhvr>
                                      <p:to>
                                        <p:strVal val="visible"/>
                                      </p:to>
                                    </p:set>
                                    <p:animEffect transition="in" filter="wipe(left)">
                                      <p:cBhvr>
                                        <p:cTn id="40" dur="500"/>
                                        <p:tgtEl>
                                          <p:spTgt spid="2">
                                            <p:txEl>
                                              <p:pRg st="0" end="0"/>
                                            </p:txEl>
                                          </p:spTgt>
                                        </p:tgtEl>
                                      </p:cBhvr>
                                    </p:animEffect>
                                  </p:childTnLst>
                                </p:cTn>
                              </p:par>
                            </p:childTnLst>
                          </p:cTn>
                        </p:par>
                        <p:par>
                          <p:cTn id="41" fill="hold">
                            <p:stCondLst>
                              <p:cond delay="1000"/>
                            </p:stCondLst>
                            <p:childTnLst>
                              <p:par>
                                <p:cTn id="42" presetID="53" presetClass="entr" presetSubtype="16" fill="hold" nodeType="afterEffect">
                                  <p:stCondLst>
                                    <p:cond delay="0"/>
                                  </p:stCondLst>
                                  <p:childTnLst>
                                    <p:set>
                                      <p:cBhvr>
                                        <p:cTn id="43" dur="1" fill="hold">
                                          <p:stCondLst>
                                            <p:cond delay="0"/>
                                          </p:stCondLst>
                                        </p:cTn>
                                        <p:tgtEl>
                                          <p:spTgt spid="29"/>
                                        </p:tgtEl>
                                        <p:attrNameLst>
                                          <p:attrName>style.visibility</p:attrName>
                                        </p:attrNameLst>
                                      </p:cBhvr>
                                      <p:to>
                                        <p:strVal val="visible"/>
                                      </p:to>
                                    </p:set>
                                    <p:anim calcmode="lin" valueType="num">
                                      <p:cBhvr>
                                        <p:cTn id="44" dur="500" fill="hold"/>
                                        <p:tgtEl>
                                          <p:spTgt spid="29"/>
                                        </p:tgtEl>
                                        <p:attrNameLst>
                                          <p:attrName>ppt_w</p:attrName>
                                        </p:attrNameLst>
                                      </p:cBhvr>
                                      <p:tavLst>
                                        <p:tav tm="0">
                                          <p:val>
                                            <p:fltVal val="0"/>
                                          </p:val>
                                        </p:tav>
                                        <p:tav tm="100000">
                                          <p:val>
                                            <p:strVal val="#ppt_w"/>
                                          </p:val>
                                        </p:tav>
                                      </p:tavLst>
                                    </p:anim>
                                    <p:anim calcmode="lin" valueType="num">
                                      <p:cBhvr>
                                        <p:cTn id="45" dur="500" fill="hold"/>
                                        <p:tgtEl>
                                          <p:spTgt spid="29"/>
                                        </p:tgtEl>
                                        <p:attrNameLst>
                                          <p:attrName>ppt_h</p:attrName>
                                        </p:attrNameLst>
                                      </p:cBhvr>
                                      <p:tavLst>
                                        <p:tav tm="0">
                                          <p:val>
                                            <p:fltVal val="0"/>
                                          </p:val>
                                        </p:tav>
                                        <p:tav tm="100000">
                                          <p:val>
                                            <p:strVal val="#ppt_h"/>
                                          </p:val>
                                        </p:tav>
                                      </p:tavLst>
                                    </p:anim>
                                    <p:animEffect transition="in" filter="fade">
                                      <p:cBhvr>
                                        <p:cTn id="46" dur="500"/>
                                        <p:tgtEl>
                                          <p:spTgt spid="29"/>
                                        </p:tgtEl>
                                      </p:cBhvr>
                                    </p:animEffect>
                                  </p:childTnLst>
                                </p:cTn>
                              </p:par>
                            </p:childTnLst>
                          </p:cTn>
                        </p:par>
                        <p:par>
                          <p:cTn id="47" fill="hold">
                            <p:stCondLst>
                              <p:cond delay="1500"/>
                            </p:stCondLst>
                            <p:childTnLst>
                              <p:par>
                                <p:cTn id="48" presetID="22" presetClass="entr" presetSubtype="8" fill="hold" grpId="0" nodeType="afterEffect">
                                  <p:stCondLst>
                                    <p:cond delay="0"/>
                                  </p:stCondLst>
                                  <p:childTnLst>
                                    <p:set>
                                      <p:cBhvr>
                                        <p:cTn id="49" dur="1" fill="hold">
                                          <p:stCondLst>
                                            <p:cond delay="0"/>
                                          </p:stCondLst>
                                        </p:cTn>
                                        <p:tgtEl>
                                          <p:spTgt spid="2">
                                            <p:txEl>
                                              <p:pRg st="1" end="1"/>
                                            </p:txEl>
                                          </p:spTgt>
                                        </p:tgtEl>
                                        <p:attrNameLst>
                                          <p:attrName>style.visibility</p:attrName>
                                        </p:attrNameLst>
                                      </p:cBhvr>
                                      <p:to>
                                        <p:strVal val="visible"/>
                                      </p:to>
                                    </p:set>
                                    <p:animEffect transition="in" filter="wipe(left)">
                                      <p:cBhvr>
                                        <p:cTn id="50" dur="500"/>
                                        <p:tgtEl>
                                          <p:spTgt spid="2">
                                            <p:txEl>
                                              <p:pRg st="1" end="1"/>
                                            </p:txEl>
                                          </p:spTgt>
                                        </p:tgtEl>
                                      </p:cBhvr>
                                    </p:animEffect>
                                  </p:childTnLst>
                                </p:cTn>
                              </p:par>
                            </p:childTnLst>
                          </p:cTn>
                        </p:par>
                        <p:par>
                          <p:cTn id="51" fill="hold">
                            <p:stCondLst>
                              <p:cond delay="2000"/>
                            </p:stCondLst>
                            <p:childTnLst>
                              <p:par>
                                <p:cTn id="52" presetID="53" presetClass="entr" presetSubtype="16" fill="hold" nodeType="after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p:cTn id="54" dur="500" fill="hold"/>
                                        <p:tgtEl>
                                          <p:spTgt spid="30"/>
                                        </p:tgtEl>
                                        <p:attrNameLst>
                                          <p:attrName>ppt_w</p:attrName>
                                        </p:attrNameLst>
                                      </p:cBhvr>
                                      <p:tavLst>
                                        <p:tav tm="0">
                                          <p:val>
                                            <p:fltVal val="0"/>
                                          </p:val>
                                        </p:tav>
                                        <p:tav tm="100000">
                                          <p:val>
                                            <p:strVal val="#ppt_w"/>
                                          </p:val>
                                        </p:tav>
                                      </p:tavLst>
                                    </p:anim>
                                    <p:anim calcmode="lin" valueType="num">
                                      <p:cBhvr>
                                        <p:cTn id="55" dur="500" fill="hold"/>
                                        <p:tgtEl>
                                          <p:spTgt spid="30"/>
                                        </p:tgtEl>
                                        <p:attrNameLst>
                                          <p:attrName>ppt_h</p:attrName>
                                        </p:attrNameLst>
                                      </p:cBhvr>
                                      <p:tavLst>
                                        <p:tav tm="0">
                                          <p:val>
                                            <p:fltVal val="0"/>
                                          </p:val>
                                        </p:tav>
                                        <p:tav tm="100000">
                                          <p:val>
                                            <p:strVal val="#ppt_h"/>
                                          </p:val>
                                        </p:tav>
                                      </p:tavLst>
                                    </p:anim>
                                    <p:animEffect transition="in" filter="fade">
                                      <p:cBhvr>
                                        <p:cTn id="56" dur="500"/>
                                        <p:tgtEl>
                                          <p:spTgt spid="30"/>
                                        </p:tgtEl>
                                      </p:cBhvr>
                                    </p:animEffect>
                                  </p:childTnLst>
                                </p:cTn>
                              </p:par>
                            </p:childTnLst>
                          </p:cTn>
                        </p:par>
                        <p:par>
                          <p:cTn id="57" fill="hold">
                            <p:stCondLst>
                              <p:cond delay="2500"/>
                            </p:stCondLst>
                            <p:childTnLst>
                              <p:par>
                                <p:cTn id="58" presetID="22" presetClass="entr" presetSubtype="8" fill="hold" grpId="0" nodeType="afterEffect">
                                  <p:stCondLst>
                                    <p:cond delay="0"/>
                                  </p:stCondLst>
                                  <p:childTnLst>
                                    <p:set>
                                      <p:cBhvr>
                                        <p:cTn id="59" dur="1" fill="hold">
                                          <p:stCondLst>
                                            <p:cond delay="0"/>
                                          </p:stCondLst>
                                        </p:cTn>
                                        <p:tgtEl>
                                          <p:spTgt spid="2">
                                            <p:txEl>
                                              <p:pRg st="2" end="2"/>
                                            </p:txEl>
                                          </p:spTgt>
                                        </p:tgtEl>
                                        <p:attrNameLst>
                                          <p:attrName>style.visibility</p:attrName>
                                        </p:attrNameLst>
                                      </p:cBhvr>
                                      <p:to>
                                        <p:strVal val="visible"/>
                                      </p:to>
                                    </p:set>
                                    <p:animEffect transition="in" filter="wipe(left)">
                                      <p:cBhvr>
                                        <p:cTn id="60" dur="500"/>
                                        <p:tgtEl>
                                          <p:spTgt spid="2">
                                            <p:txEl>
                                              <p:pRg st="2" end="2"/>
                                            </p:txEl>
                                          </p:spTgt>
                                        </p:tgtEl>
                                      </p:cBhvr>
                                    </p:animEffect>
                                  </p:childTnLst>
                                </p:cTn>
                              </p:par>
                            </p:childTnLst>
                          </p:cTn>
                        </p:par>
                        <p:par>
                          <p:cTn id="61" fill="hold">
                            <p:stCondLst>
                              <p:cond delay="3000"/>
                            </p:stCondLst>
                            <p:childTnLst>
                              <p:par>
                                <p:cTn id="62" presetID="53" presetClass="entr" presetSubtype="16" fill="hold"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p:cTn id="64" dur="500" fill="hold"/>
                                        <p:tgtEl>
                                          <p:spTgt spid="23"/>
                                        </p:tgtEl>
                                        <p:attrNameLst>
                                          <p:attrName>ppt_w</p:attrName>
                                        </p:attrNameLst>
                                      </p:cBhvr>
                                      <p:tavLst>
                                        <p:tav tm="0">
                                          <p:val>
                                            <p:fltVal val="0"/>
                                          </p:val>
                                        </p:tav>
                                        <p:tav tm="100000">
                                          <p:val>
                                            <p:strVal val="#ppt_w"/>
                                          </p:val>
                                        </p:tav>
                                      </p:tavLst>
                                    </p:anim>
                                    <p:anim calcmode="lin" valueType="num">
                                      <p:cBhvr>
                                        <p:cTn id="65" dur="500" fill="hold"/>
                                        <p:tgtEl>
                                          <p:spTgt spid="23"/>
                                        </p:tgtEl>
                                        <p:attrNameLst>
                                          <p:attrName>ppt_h</p:attrName>
                                        </p:attrNameLst>
                                      </p:cBhvr>
                                      <p:tavLst>
                                        <p:tav tm="0">
                                          <p:val>
                                            <p:fltVal val="0"/>
                                          </p:val>
                                        </p:tav>
                                        <p:tav tm="100000">
                                          <p:val>
                                            <p:strVal val="#ppt_h"/>
                                          </p:val>
                                        </p:tav>
                                      </p:tavLst>
                                    </p:anim>
                                    <p:animEffect transition="in" filter="fade">
                                      <p:cBhvr>
                                        <p:cTn id="66" dur="500"/>
                                        <p:tgtEl>
                                          <p:spTgt spid="23"/>
                                        </p:tgtEl>
                                      </p:cBhvr>
                                    </p:animEffect>
                                  </p:childTnLst>
                                </p:cTn>
                              </p:par>
                            </p:childTnLst>
                          </p:cTn>
                        </p:par>
                        <p:par>
                          <p:cTn id="67" fill="hold">
                            <p:stCondLst>
                              <p:cond delay="3500"/>
                            </p:stCondLst>
                            <p:childTnLst>
                              <p:par>
                                <p:cTn id="68" presetID="22" presetClass="entr" presetSubtype="8" fill="hold" grpId="0" nodeType="afterEffect">
                                  <p:stCondLst>
                                    <p:cond delay="0"/>
                                  </p:stCondLst>
                                  <p:childTnLst>
                                    <p:set>
                                      <p:cBhvr>
                                        <p:cTn id="69" dur="1" fill="hold">
                                          <p:stCondLst>
                                            <p:cond delay="0"/>
                                          </p:stCondLst>
                                        </p:cTn>
                                        <p:tgtEl>
                                          <p:spTgt spid="2">
                                            <p:txEl>
                                              <p:pRg st="3" end="3"/>
                                            </p:txEl>
                                          </p:spTgt>
                                        </p:tgtEl>
                                        <p:attrNameLst>
                                          <p:attrName>style.visibility</p:attrName>
                                        </p:attrNameLst>
                                      </p:cBhvr>
                                      <p:to>
                                        <p:strVal val="visible"/>
                                      </p:to>
                                    </p:set>
                                    <p:animEffect transition="in" filter="wipe(left)">
                                      <p:cBhvr>
                                        <p:cTn id="70" dur="500"/>
                                        <p:tgtEl>
                                          <p:spTgt spid="2">
                                            <p:txEl>
                                              <p:pRg st="3" end="3"/>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31" presetClass="entr" presetSubtype="0" fill="hold" nodeType="click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 calcmode="lin" valueType="num">
                                      <p:cBhvr>
                                        <p:cTn id="77" dur="500" fill="hold"/>
                                        <p:tgtEl>
                                          <p:spTgt spid="17"/>
                                        </p:tgtEl>
                                        <p:attrNameLst>
                                          <p:attrName>style.rotation</p:attrName>
                                        </p:attrNameLst>
                                      </p:cBhvr>
                                      <p:tavLst>
                                        <p:tav tm="0">
                                          <p:val>
                                            <p:fltVal val="90"/>
                                          </p:val>
                                        </p:tav>
                                        <p:tav tm="100000">
                                          <p:val>
                                            <p:fltVal val="0"/>
                                          </p:val>
                                        </p:tav>
                                      </p:tavLst>
                                    </p:anim>
                                    <p:animEffect transition="in" filter="fade">
                                      <p:cBhvr>
                                        <p:cTn id="78" dur="500"/>
                                        <p:tgtEl>
                                          <p:spTgt spid="17"/>
                                        </p:tgtEl>
                                      </p:cBhvr>
                                    </p:animEffect>
                                  </p:childTnLst>
                                </p:cTn>
                              </p:par>
                            </p:childTnLst>
                          </p:cTn>
                        </p:par>
                        <p:par>
                          <p:cTn id="79" fill="hold">
                            <p:stCondLst>
                              <p:cond delay="500"/>
                            </p:stCondLst>
                            <p:childTnLst>
                              <p:par>
                                <p:cTn id="80" presetID="22" presetClass="entr" presetSubtype="8" fill="hold" grpId="0" nodeType="afterEffect">
                                  <p:stCondLst>
                                    <p:cond delay="0"/>
                                  </p:stCondLst>
                                  <p:childTnLst>
                                    <p:set>
                                      <p:cBhvr>
                                        <p:cTn id="81" dur="1" fill="hold">
                                          <p:stCondLst>
                                            <p:cond delay="0"/>
                                          </p:stCondLst>
                                        </p:cTn>
                                        <p:tgtEl>
                                          <p:spTgt spid="2">
                                            <p:txEl>
                                              <p:pRg st="4" end="4"/>
                                            </p:txEl>
                                          </p:spTgt>
                                        </p:tgtEl>
                                        <p:attrNameLst>
                                          <p:attrName>style.visibility</p:attrName>
                                        </p:attrNameLst>
                                      </p:cBhvr>
                                      <p:to>
                                        <p:strVal val="visible"/>
                                      </p:to>
                                    </p:set>
                                    <p:animEffect transition="in" filter="wipe(left)">
                                      <p:cBhvr>
                                        <p:cTn id="82" dur="500"/>
                                        <p:tgtEl>
                                          <p:spTgt spid="2">
                                            <p:txEl>
                                              <p:pRg st="4" end="4"/>
                                            </p:txEl>
                                          </p:spTgt>
                                        </p:tgtEl>
                                      </p:cBhvr>
                                    </p:animEffect>
                                  </p:childTnLst>
                                </p:cTn>
                              </p:par>
                            </p:childTnLst>
                          </p:cTn>
                        </p:par>
                        <p:par>
                          <p:cTn id="83" fill="hold">
                            <p:stCondLst>
                              <p:cond delay="1000"/>
                            </p:stCondLst>
                            <p:childTnLst>
                              <p:par>
                                <p:cTn id="84" presetID="53" presetClass="entr" presetSubtype="16" fill="hold" nodeType="afterEffect">
                                  <p:stCondLst>
                                    <p:cond delay="0"/>
                                  </p:stCondLst>
                                  <p:childTnLst>
                                    <p:set>
                                      <p:cBhvr>
                                        <p:cTn id="85" dur="1" fill="hold">
                                          <p:stCondLst>
                                            <p:cond delay="0"/>
                                          </p:stCondLst>
                                        </p:cTn>
                                        <p:tgtEl>
                                          <p:spTgt spid="25"/>
                                        </p:tgtEl>
                                        <p:attrNameLst>
                                          <p:attrName>style.visibility</p:attrName>
                                        </p:attrNameLst>
                                      </p:cBhvr>
                                      <p:to>
                                        <p:strVal val="visible"/>
                                      </p:to>
                                    </p:set>
                                    <p:anim calcmode="lin" valueType="num">
                                      <p:cBhvr>
                                        <p:cTn id="86" dur="500" fill="hold"/>
                                        <p:tgtEl>
                                          <p:spTgt spid="25"/>
                                        </p:tgtEl>
                                        <p:attrNameLst>
                                          <p:attrName>ppt_w</p:attrName>
                                        </p:attrNameLst>
                                      </p:cBhvr>
                                      <p:tavLst>
                                        <p:tav tm="0">
                                          <p:val>
                                            <p:fltVal val="0"/>
                                          </p:val>
                                        </p:tav>
                                        <p:tav tm="100000">
                                          <p:val>
                                            <p:strVal val="#ppt_w"/>
                                          </p:val>
                                        </p:tav>
                                      </p:tavLst>
                                    </p:anim>
                                    <p:anim calcmode="lin" valueType="num">
                                      <p:cBhvr>
                                        <p:cTn id="87" dur="500" fill="hold"/>
                                        <p:tgtEl>
                                          <p:spTgt spid="25"/>
                                        </p:tgtEl>
                                        <p:attrNameLst>
                                          <p:attrName>ppt_h</p:attrName>
                                        </p:attrNameLst>
                                      </p:cBhvr>
                                      <p:tavLst>
                                        <p:tav tm="0">
                                          <p:val>
                                            <p:fltVal val="0"/>
                                          </p:val>
                                        </p:tav>
                                        <p:tav tm="100000">
                                          <p:val>
                                            <p:strVal val="#ppt_h"/>
                                          </p:val>
                                        </p:tav>
                                      </p:tavLst>
                                    </p:anim>
                                    <p:animEffect transition="in" filter="fade">
                                      <p:cBhvr>
                                        <p:cTn id="88" dur="500"/>
                                        <p:tgtEl>
                                          <p:spTgt spid="25"/>
                                        </p:tgtEl>
                                      </p:cBhvr>
                                    </p:animEffect>
                                  </p:childTnLst>
                                </p:cTn>
                              </p:par>
                            </p:childTnLst>
                          </p:cTn>
                        </p:par>
                        <p:par>
                          <p:cTn id="89" fill="hold">
                            <p:stCondLst>
                              <p:cond delay="1500"/>
                            </p:stCondLst>
                            <p:childTnLst>
                              <p:par>
                                <p:cTn id="90" presetID="22" presetClass="entr" presetSubtype="8" fill="hold" grpId="0" nodeType="afterEffect">
                                  <p:stCondLst>
                                    <p:cond delay="0"/>
                                  </p:stCondLst>
                                  <p:childTnLst>
                                    <p:set>
                                      <p:cBhvr>
                                        <p:cTn id="91" dur="1" fill="hold">
                                          <p:stCondLst>
                                            <p:cond delay="0"/>
                                          </p:stCondLst>
                                        </p:cTn>
                                        <p:tgtEl>
                                          <p:spTgt spid="2">
                                            <p:txEl>
                                              <p:pRg st="5" end="5"/>
                                            </p:txEl>
                                          </p:spTgt>
                                        </p:tgtEl>
                                        <p:attrNameLst>
                                          <p:attrName>style.visibility</p:attrName>
                                        </p:attrNameLst>
                                      </p:cBhvr>
                                      <p:to>
                                        <p:strVal val="visible"/>
                                      </p:to>
                                    </p:set>
                                    <p:animEffect transition="in" filter="wipe(left)">
                                      <p:cBhvr>
                                        <p:cTn id="92" dur="500"/>
                                        <p:tgtEl>
                                          <p:spTgt spid="2">
                                            <p:txEl>
                                              <p:pRg st="5" end="5"/>
                                            </p:txEl>
                                          </p:spTgt>
                                        </p:tgtEl>
                                      </p:cBhvr>
                                    </p:animEffect>
                                  </p:childTnLst>
                                </p:cTn>
                              </p:par>
                            </p:childTnLst>
                          </p:cTn>
                        </p:par>
                        <p:par>
                          <p:cTn id="93" fill="hold">
                            <p:stCondLst>
                              <p:cond delay="2000"/>
                            </p:stCondLst>
                            <p:childTnLst>
                              <p:par>
                                <p:cTn id="94" presetID="53" presetClass="entr" presetSubtype="16" fill="hold" nodeType="after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500" fill="hold"/>
                                        <p:tgtEl>
                                          <p:spTgt spid="24"/>
                                        </p:tgtEl>
                                        <p:attrNameLst>
                                          <p:attrName>ppt_w</p:attrName>
                                        </p:attrNameLst>
                                      </p:cBhvr>
                                      <p:tavLst>
                                        <p:tav tm="0">
                                          <p:val>
                                            <p:fltVal val="0"/>
                                          </p:val>
                                        </p:tav>
                                        <p:tav tm="100000">
                                          <p:val>
                                            <p:strVal val="#ppt_w"/>
                                          </p:val>
                                        </p:tav>
                                      </p:tavLst>
                                    </p:anim>
                                    <p:anim calcmode="lin" valueType="num">
                                      <p:cBhvr>
                                        <p:cTn id="97" dur="500" fill="hold"/>
                                        <p:tgtEl>
                                          <p:spTgt spid="24"/>
                                        </p:tgtEl>
                                        <p:attrNameLst>
                                          <p:attrName>ppt_h</p:attrName>
                                        </p:attrNameLst>
                                      </p:cBhvr>
                                      <p:tavLst>
                                        <p:tav tm="0">
                                          <p:val>
                                            <p:fltVal val="0"/>
                                          </p:val>
                                        </p:tav>
                                        <p:tav tm="100000">
                                          <p:val>
                                            <p:strVal val="#ppt_h"/>
                                          </p:val>
                                        </p:tav>
                                      </p:tavLst>
                                    </p:anim>
                                    <p:animEffect transition="in" filter="fade">
                                      <p:cBhvr>
                                        <p:cTn id="98" dur="500"/>
                                        <p:tgtEl>
                                          <p:spTgt spid="24"/>
                                        </p:tgtEl>
                                      </p:cBhvr>
                                    </p:animEffect>
                                  </p:childTnLst>
                                </p:cTn>
                              </p:par>
                            </p:childTnLst>
                          </p:cTn>
                        </p:par>
                        <p:par>
                          <p:cTn id="99" fill="hold">
                            <p:stCondLst>
                              <p:cond delay="2500"/>
                            </p:stCondLst>
                            <p:childTnLst>
                              <p:par>
                                <p:cTn id="100" presetID="22" presetClass="entr" presetSubtype="8" fill="hold" grpId="0" nodeType="afterEffect">
                                  <p:stCondLst>
                                    <p:cond delay="0"/>
                                  </p:stCondLst>
                                  <p:childTnLst>
                                    <p:set>
                                      <p:cBhvr>
                                        <p:cTn id="101" dur="1" fill="hold">
                                          <p:stCondLst>
                                            <p:cond delay="0"/>
                                          </p:stCondLst>
                                        </p:cTn>
                                        <p:tgtEl>
                                          <p:spTgt spid="2">
                                            <p:txEl>
                                              <p:pRg st="6" end="6"/>
                                            </p:txEl>
                                          </p:spTgt>
                                        </p:tgtEl>
                                        <p:attrNameLst>
                                          <p:attrName>style.visibility</p:attrName>
                                        </p:attrNameLst>
                                      </p:cBhvr>
                                      <p:to>
                                        <p:strVal val="visible"/>
                                      </p:to>
                                    </p:set>
                                    <p:animEffect transition="in" filter="wipe(left)">
                                      <p:cBhvr>
                                        <p:cTn id="10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5"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B06538BD-8483-96F8-E6BE-201ED90045D2}"/>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tretch>
            <a:fillRect/>
          </a:stretch>
        </p:blipFill>
        <p:spPr>
          <a:xfrm>
            <a:off x="6457957" y="768485"/>
            <a:ext cx="5494836" cy="6089515"/>
          </a:xfrm>
          <a:prstGeom prst="rect">
            <a:avLst/>
          </a:prstGeom>
        </p:spPr>
      </p:pic>
      <p:pic>
        <p:nvPicPr>
          <p:cNvPr id="4" name="Imagen 3" descr="Patrón de fondo&#10;&#10;El contenido generado por IA puede ser incorrecto.">
            <a:extLst>
              <a:ext uri="{FF2B5EF4-FFF2-40B4-BE49-F238E27FC236}">
                <a16:creationId xmlns:a16="http://schemas.microsoft.com/office/drawing/2014/main" id="{EB723027-67D4-2DB7-CE68-7A5D040D0C41}"/>
              </a:ext>
            </a:extLst>
          </p:cNvPr>
          <p:cNvPicPr>
            <a:picLocks noGrp="1" noRot="1" noChangeAspect="1" noMove="1" noResize="1" noEditPoints="1" noAdjustHandles="1" noChangeArrowheads="1" noChangeShapeType="1" noCrop="1"/>
          </p:cNvPicPr>
          <p:nvPr/>
        </p:nvPicPr>
        <p:blipFill>
          <a:blip r:embed="rId4">
            <a:alphaModFix/>
            <a:duotone>
              <a:schemeClr val="accent6">
                <a:shade val="45000"/>
                <a:satMod val="135000"/>
              </a:schemeClr>
              <a:prstClr val="white"/>
            </a:duotone>
            <a:extLst>
              <a:ext uri="{BEBA8EAE-BF5A-486C-A8C5-ECC9F3942E4B}">
                <a14:imgProps xmlns:a14="http://schemas.microsoft.com/office/drawing/2010/main">
                  <a14:imgLayer r:embed="rId5">
                    <a14:imgEffect>
                      <a14:colorTemperature colorTemp="6164"/>
                    </a14:imgEffect>
                  </a14:imgLayer>
                </a14:imgProps>
              </a:ext>
              <a:ext uri="{28A0092B-C50C-407E-A947-70E740481C1C}">
                <a14:useLocalDpi xmlns:a14="http://schemas.microsoft.com/office/drawing/2010/main"/>
              </a:ext>
            </a:extLst>
          </a:blip>
          <a:stretch>
            <a:fillRect/>
          </a:stretch>
        </p:blipFill>
        <p:spPr>
          <a:xfrm>
            <a:off x="1033463" y="568614"/>
            <a:ext cx="10620375" cy="1945184"/>
          </a:xfrm>
          <a:prstGeom prst="round2DiagRect">
            <a:avLst>
              <a:gd name="adj1" fmla="val 42130"/>
              <a:gd name="adj2" fmla="val 0"/>
            </a:avLst>
          </a:prstGeom>
          <a:ln w="88900" cap="sq">
            <a:noFill/>
            <a:miter lim="800000"/>
          </a:ln>
          <a:effectLst/>
          <a:scene3d>
            <a:camera prst="orthographicFront">
              <a:rot lat="0" lon="0" rev="0"/>
            </a:camera>
            <a:lightRig rig="glow" dir="t">
              <a:rot lat="0" lon="0" rev="14100000"/>
            </a:lightRig>
          </a:scene3d>
          <a:sp3d prstMaterial="softEdge">
            <a:bevelT w="127000" prst="artDeco"/>
          </a:sp3d>
        </p:spPr>
      </p:pic>
      <p:sp>
        <p:nvSpPr>
          <p:cNvPr id="3" name="CuadroTexto 2">
            <a:extLst>
              <a:ext uri="{FF2B5EF4-FFF2-40B4-BE49-F238E27FC236}">
                <a16:creationId xmlns:a16="http://schemas.microsoft.com/office/drawing/2014/main" id="{2E4C6FA7-9398-FDCA-B318-8A487B9E2142}"/>
              </a:ext>
            </a:extLst>
          </p:cNvPr>
          <p:cNvSpPr txBox="1"/>
          <p:nvPr/>
        </p:nvSpPr>
        <p:spPr>
          <a:xfrm>
            <a:off x="1133475" y="1033375"/>
            <a:ext cx="10420350" cy="1015663"/>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r>
              <a:rPr lang="sr-Latn-RS" sz="6000" b="1" spc="300" noProof="0" dirty="0">
                <a:ln/>
                <a:solidFill>
                  <a:srgbClr val="C00032"/>
                </a:solidFill>
                <a:effectLst>
                  <a:outerShdw blurRad="38100" dist="38100" dir="2700000" algn="tl">
                    <a:srgbClr val="000000">
                      <a:alpha val="43137"/>
                    </a:srgbClr>
                  </a:outerShdw>
                  <a:reflection blurRad="6350" stA="58000" endPos="34000" dir="5400000" sy="-100000" algn="bl" rotWithShape="0"/>
                </a:effectLst>
              </a:rPr>
              <a:t>BLAGOSLOVI VJERE</a:t>
            </a:r>
          </a:p>
        </p:txBody>
      </p:sp>
    </p:spTree>
    <p:extLst>
      <p:ext uri="{BB962C8B-B14F-4D97-AF65-F5344CB8AC3E}">
        <p14:creationId xmlns:p14="http://schemas.microsoft.com/office/powerpoint/2010/main" val="69059494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D2E68709-74F4-DCD3-B476-8E4EA159D6AC}"/>
              </a:ext>
            </a:extLst>
          </p:cNvPr>
          <p:cNvSpPr txBox="1"/>
          <p:nvPr/>
        </p:nvSpPr>
        <p:spPr>
          <a:xfrm>
            <a:off x="1857675" y="118691"/>
            <a:ext cx="3415279" cy="1644610"/>
          </a:xfrm>
          <a:prstGeom prst="wedgeEllipseCallout">
            <a:avLst>
              <a:gd name="adj1" fmla="val -42980"/>
              <a:gd name="adj2" fmla="val 45343"/>
            </a:avLst>
          </a:prstGeom>
          <a:solidFill>
            <a:srgbClr val="3B4C4E"/>
          </a:solidFill>
          <a:ln w="28575">
            <a:solidFill>
              <a:srgbClr val="3B4C4E"/>
            </a:solidFill>
          </a:ln>
          <a:scene3d>
            <a:camera prst="orthographicFront"/>
            <a:lightRig rig="threePt" dir="t"/>
          </a:scene3d>
          <a:sp3d>
            <a:bevelT/>
          </a:sp3d>
        </p:spPr>
        <p:style>
          <a:lnRef idx="2">
            <a:schemeClr val="accent5"/>
          </a:lnRef>
          <a:fillRef idx="1">
            <a:schemeClr val="lt1"/>
          </a:fillRef>
          <a:effectRef idx="0">
            <a:schemeClr val="accent5"/>
          </a:effectRef>
          <a:fontRef idx="minor">
            <a:schemeClr val="dk1"/>
          </a:fontRef>
        </p:style>
        <p:txBody>
          <a:bodyPr wrap="square" lIns="0" tIns="0" rIns="0" bIns="0" anchor="ctr" anchorCtr="0">
            <a:spAutoFit/>
          </a:bodyPr>
          <a:lstStyle/>
          <a:p>
            <a:pPr algn="ctr"/>
            <a:r>
              <a:rPr lang="sr-Latn-RS" sz="2000" b="1" noProof="0" dirty="0">
                <a:solidFill>
                  <a:schemeClr val="bg1"/>
                </a:solidFill>
                <a:effectLst>
                  <a:outerShdw blurRad="38100" dist="38100" dir="2700000" algn="tl">
                    <a:srgbClr val="000000">
                      <a:alpha val="43137"/>
                    </a:srgbClr>
                  </a:outerShdw>
                </a:effectLst>
              </a:rPr>
              <a:t>Gdje se nalazi mudrost? Gdje prebiva razum?</a:t>
            </a:r>
          </a:p>
          <a:p>
            <a:pPr algn="ctr"/>
            <a:r>
              <a:rPr lang="sr-Latn-RS" sz="1600" b="1" noProof="0" dirty="0">
                <a:solidFill>
                  <a:schemeClr val="bg1"/>
                </a:solidFill>
                <a:effectLst>
                  <a:outerShdw blurRad="38100" dist="38100" dir="2700000" algn="tl">
                    <a:srgbClr val="000000">
                      <a:alpha val="43137"/>
                    </a:srgbClr>
                  </a:outerShdw>
                </a:effectLst>
              </a:rPr>
              <a:t>(Job 28,12).</a:t>
            </a:r>
          </a:p>
        </p:txBody>
      </p:sp>
      <p:sp>
        <p:nvSpPr>
          <p:cNvPr id="3" name="CuadroTexto 2">
            <a:extLst>
              <a:ext uri="{FF2B5EF4-FFF2-40B4-BE49-F238E27FC236}">
                <a16:creationId xmlns:a16="http://schemas.microsoft.com/office/drawing/2014/main" id="{B89C18D0-00CD-E4A3-84AC-6B2A27A25F92}"/>
              </a:ext>
            </a:extLst>
          </p:cNvPr>
          <p:cNvSpPr txBox="1"/>
          <p:nvPr/>
        </p:nvSpPr>
        <p:spPr>
          <a:xfrm>
            <a:off x="5417696" y="335087"/>
            <a:ext cx="3940312" cy="1211818"/>
          </a:xfrm>
          <a:prstGeom prst="wedgeEllipseCallout">
            <a:avLst>
              <a:gd name="adj1" fmla="val 61738"/>
              <a:gd name="adj2" fmla="val 7819"/>
            </a:avLst>
          </a:prstGeom>
          <a:solidFill>
            <a:srgbClr val="952C0E"/>
          </a:solidFill>
          <a:ln w="28575">
            <a:solidFill>
              <a:srgbClr val="952C0E"/>
            </a:solidFill>
          </a:ln>
          <a:scene3d>
            <a:camera prst="orthographicFront"/>
            <a:lightRig rig="threePt" dir="t"/>
          </a:scene3d>
          <a:sp3d>
            <a:bevelT/>
          </a:sp3d>
        </p:spPr>
        <p:style>
          <a:lnRef idx="2">
            <a:schemeClr val="accent5"/>
          </a:lnRef>
          <a:fillRef idx="1">
            <a:schemeClr val="lt1"/>
          </a:fillRef>
          <a:effectRef idx="0">
            <a:schemeClr val="accent5"/>
          </a:effectRef>
          <a:fontRef idx="minor">
            <a:schemeClr val="dk1"/>
          </a:fontRef>
        </p:style>
        <p:txBody>
          <a:bodyPr wrap="square" lIns="0" tIns="0" rIns="0" bIns="0" anchor="ctr" anchorCtr="0">
            <a:spAutoFit/>
          </a:bodyPr>
          <a:lstStyle>
            <a:defPPr>
              <a:defRPr lang="es-ES"/>
            </a:defPPr>
            <a:lvl1pPr algn="ctr">
              <a:defRPr sz="2000" b="1"/>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sr-Latn-RS" noProof="0" dirty="0">
                <a:solidFill>
                  <a:schemeClr val="bg1"/>
                </a:solidFill>
                <a:effectLst>
                  <a:outerShdw blurRad="38100" dist="38100" dir="2700000" algn="tl">
                    <a:srgbClr val="000000">
                      <a:alpha val="43137"/>
                    </a:srgbClr>
                  </a:outerShdw>
                </a:effectLst>
              </a:rPr>
              <a:t>U Kristu su skrivena sva blaga mudrosti i znanja</a:t>
            </a:r>
          </a:p>
          <a:p>
            <a:r>
              <a:rPr lang="sr-Latn-RS" sz="1600" noProof="0" dirty="0">
                <a:solidFill>
                  <a:schemeClr val="bg1"/>
                </a:solidFill>
                <a:effectLst>
                  <a:outerShdw blurRad="38100" dist="38100" dir="2700000" algn="tl">
                    <a:srgbClr val="000000">
                      <a:alpha val="43137"/>
                    </a:srgbClr>
                  </a:outerShdw>
                </a:effectLst>
              </a:rPr>
              <a:t>(Kološanima 2,3).</a:t>
            </a:r>
          </a:p>
        </p:txBody>
      </p:sp>
    </p:spTree>
    <p:extLst>
      <p:ext uri="{BB962C8B-B14F-4D97-AF65-F5344CB8AC3E}">
        <p14:creationId xmlns:p14="http://schemas.microsoft.com/office/powerpoint/2010/main" val="3736160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righ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ED6A64B-9DF7-6C21-9903-6971B4C5F130}"/>
              </a:ext>
            </a:extLst>
          </p:cNvPr>
          <p:cNvSpPr txBox="1"/>
          <p:nvPr/>
        </p:nvSpPr>
        <p:spPr>
          <a:xfrm>
            <a:off x="0" y="0"/>
            <a:ext cx="12192000" cy="769441"/>
          </a:xfrm>
          <a:prstGeom prst="rect">
            <a:avLst/>
          </a:prstGeom>
          <a:noFill/>
        </p:spPr>
        <p:txBody>
          <a:bodyPr wrap="square">
            <a:spAutoFit/>
          </a:bodyPr>
          <a:lstStyle/>
          <a:p>
            <a:pPr algn="ctr"/>
            <a:r>
              <a:rPr lang="sr-Latn-RS" sz="4400" b="1" spc="300" noProof="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UTJEHA, POHVALE I RED</a:t>
            </a:r>
          </a:p>
        </p:txBody>
      </p:sp>
      <p:sp>
        <p:nvSpPr>
          <p:cNvPr id="5" name="CuadroTexto 4">
            <a:extLst>
              <a:ext uri="{FF2B5EF4-FFF2-40B4-BE49-F238E27FC236}">
                <a16:creationId xmlns:a16="http://schemas.microsoft.com/office/drawing/2014/main" id="{2013AA1A-A0B4-7424-A1FF-448AD852ABE3}"/>
              </a:ext>
            </a:extLst>
          </p:cNvPr>
          <p:cNvSpPr txBox="1"/>
          <p:nvPr/>
        </p:nvSpPr>
        <p:spPr>
          <a:xfrm>
            <a:off x="638175" y="702766"/>
            <a:ext cx="10915650" cy="707886"/>
          </a:xfrm>
          <a:prstGeom prst="rect">
            <a:avLst/>
          </a:prstGeom>
          <a:noFill/>
        </p:spPr>
        <p:txBody>
          <a:bodyPr wrap="square">
            <a:spAutoFit/>
          </a:bodyPr>
          <a:lstStyle/>
          <a:p>
            <a:pPr algn="ctr"/>
            <a:r>
              <a:rPr lang="sr-Latn-RS" sz="2000" b="1" dirty="0">
                <a:solidFill>
                  <a:schemeClr val="accent1">
                    <a:lumMod val="40000"/>
                    <a:lumOff val="60000"/>
                  </a:schemeClr>
                </a:solidFill>
                <a:effectLst>
                  <a:outerShdw blurRad="38100" dist="38100" dir="2700000" algn="tl">
                    <a:srgbClr val="000000">
                      <a:alpha val="43137"/>
                    </a:srgbClr>
                  </a:outerShdw>
                </a:effectLst>
                <a:latin typeface="Comic Sans MS" panose="030F0702030302020204" pitchFamily="66" charset="0"/>
              </a:rPr>
              <a:t>“Iako</a:t>
            </a:r>
            <a:r>
              <a:rPr lang="sr-Latn-RS" sz="2000" b="1" noProof="0" dirty="0">
                <a:solidFill>
                  <a:schemeClr val="accent1">
                    <a:lumMod val="40000"/>
                    <a:lumOff val="60000"/>
                  </a:schemeClr>
                </a:solidFill>
                <a:effectLst>
                  <a:outerShdw blurRad="38100" dist="38100" dir="2700000" algn="tl">
                    <a:srgbClr val="000000">
                      <a:alpha val="43137"/>
                    </a:srgbClr>
                  </a:outerShdw>
                </a:effectLst>
                <a:latin typeface="Comic Sans MS" panose="030F0702030302020204" pitchFamily="66" charset="0"/>
              </a:rPr>
              <a:t> sam </a:t>
            </a:r>
            <a:r>
              <a:rPr lang="sr-Latn-RS" sz="2000" b="1" dirty="0">
                <a:solidFill>
                  <a:schemeClr val="accent1">
                    <a:lumMod val="40000"/>
                    <a:lumOff val="60000"/>
                  </a:schemeClr>
                </a:solidFill>
                <a:effectLst>
                  <a:outerShdw blurRad="38100" dist="38100" dir="2700000" algn="tl">
                    <a:srgbClr val="000000">
                      <a:alpha val="43137"/>
                    </a:srgbClr>
                  </a:outerShdw>
                </a:effectLst>
                <a:latin typeface="Comic Sans MS" panose="030F0702030302020204" pitchFamily="66" charset="0"/>
              </a:rPr>
              <a:t>tjeles</a:t>
            </a:r>
            <a:r>
              <a:rPr lang="sr-Latn-RS" sz="2000" b="1" noProof="0" dirty="0">
                <a:solidFill>
                  <a:schemeClr val="accent1">
                    <a:lumMod val="40000"/>
                    <a:lumOff val="60000"/>
                  </a:schemeClr>
                </a:solidFill>
                <a:effectLst>
                  <a:outerShdw blurRad="38100" dist="38100" dir="2700000" algn="tl">
                    <a:srgbClr val="000000">
                      <a:alpha val="43137"/>
                    </a:srgbClr>
                  </a:outerShdw>
                </a:effectLst>
                <a:latin typeface="Comic Sans MS" panose="030F0702030302020204" pitchFamily="66" charset="0"/>
              </a:rPr>
              <a:t>no odsutan, duhom sam s vama</a:t>
            </a:r>
            <a:r>
              <a:rPr lang="sr-Latn-RS" sz="2000" b="1" dirty="0">
                <a:solidFill>
                  <a:schemeClr val="accent1">
                    <a:lumMod val="40000"/>
                    <a:lumOff val="60000"/>
                  </a:schemeClr>
                </a:solidFill>
                <a:effectLst>
                  <a:outerShdw blurRad="38100" dist="38100" dir="2700000" algn="tl">
                    <a:srgbClr val="000000">
                      <a:alpha val="43137"/>
                    </a:srgbClr>
                  </a:outerShdw>
                </a:effectLst>
                <a:latin typeface="Comic Sans MS" panose="030F0702030302020204" pitchFamily="66" charset="0"/>
              </a:rPr>
              <a:t>.</a:t>
            </a:r>
            <a:r>
              <a:rPr lang="sr-Latn-RS" sz="2000" b="1" noProof="0" dirty="0">
                <a:solidFill>
                  <a:schemeClr val="accent1">
                    <a:lumMod val="40000"/>
                    <a:lumOff val="60000"/>
                  </a:schemeClr>
                </a:solidFill>
                <a:effectLst>
                  <a:outerShdw blurRad="38100" dist="38100" dir="2700000" algn="tl">
                    <a:srgbClr val="000000">
                      <a:alpha val="43137"/>
                    </a:srgbClr>
                  </a:outerShdw>
                </a:effectLst>
                <a:latin typeface="Comic Sans MS" panose="030F0702030302020204" pitchFamily="66" charset="0"/>
              </a:rPr>
              <a:t> Sretan sam </a:t>
            </a:r>
            <a:r>
              <a:rPr lang="sr-Latn-RS" sz="2000" b="1" dirty="0">
                <a:solidFill>
                  <a:schemeClr val="accent1">
                    <a:lumMod val="40000"/>
                    <a:lumOff val="60000"/>
                  </a:schemeClr>
                </a:solidFill>
                <a:effectLst>
                  <a:outerShdw blurRad="38100" dist="38100" dir="2700000" algn="tl">
                    <a:srgbClr val="000000">
                      <a:alpha val="43137"/>
                    </a:srgbClr>
                  </a:outerShdw>
                </a:effectLst>
                <a:latin typeface="Comic Sans MS" panose="030F0702030302020204" pitchFamily="66" charset="0"/>
              </a:rPr>
              <a:t>što</a:t>
            </a:r>
            <a:r>
              <a:rPr lang="sr-Latn-RS" sz="2000" b="1" noProof="0" dirty="0">
                <a:solidFill>
                  <a:schemeClr val="accent1">
                    <a:lumMod val="40000"/>
                    <a:lumOff val="60000"/>
                  </a:schemeClr>
                </a:solidFill>
                <a:effectLst>
                  <a:outerShdw blurRad="38100" dist="38100" dir="2700000" algn="tl">
                    <a:srgbClr val="000000">
                      <a:alpha val="43137"/>
                    </a:srgbClr>
                  </a:outerShdw>
                </a:effectLst>
                <a:latin typeface="Comic Sans MS" panose="030F0702030302020204" pitchFamily="66" charset="0"/>
              </a:rPr>
              <a:t> vidi</a:t>
            </a:r>
            <a:r>
              <a:rPr lang="sr-Latn-RS" sz="2000" b="1" dirty="0">
                <a:solidFill>
                  <a:schemeClr val="accent1">
                    <a:lumMod val="40000"/>
                    <a:lumOff val="60000"/>
                  </a:schemeClr>
                </a:solidFill>
                <a:effectLst>
                  <a:outerShdw blurRad="38100" dist="38100" dir="2700000" algn="tl">
                    <a:srgbClr val="000000">
                      <a:alpha val="43137"/>
                    </a:srgbClr>
                  </a:outerShdw>
                </a:effectLst>
                <a:latin typeface="Comic Sans MS" panose="030F0702030302020204" pitchFamily="66" charset="0"/>
              </a:rPr>
              <a:t>m vaš bojni</a:t>
            </a:r>
            <a:r>
              <a:rPr lang="sr-Latn-RS" sz="2000" b="1" noProof="0" dirty="0">
                <a:solidFill>
                  <a:schemeClr val="accent1">
                    <a:lumMod val="40000"/>
                    <a:lumOff val="60000"/>
                  </a:schemeClr>
                </a:solidFill>
                <a:effectLst>
                  <a:outerShdw blurRad="38100" dist="38100" dir="2700000" algn="tl">
                    <a:srgbClr val="000000">
                      <a:alpha val="43137"/>
                    </a:srgbClr>
                  </a:outerShdw>
                </a:effectLst>
                <a:latin typeface="Comic Sans MS" panose="030F0702030302020204" pitchFamily="66" charset="0"/>
              </a:rPr>
              <a:t> red </a:t>
            </a:r>
            <a:r>
              <a:rPr lang="sr-Latn-RS" sz="2000" b="1" dirty="0">
                <a:solidFill>
                  <a:schemeClr val="accent1">
                    <a:lumMod val="40000"/>
                    <a:lumOff val="60000"/>
                  </a:schemeClr>
                </a:solidFill>
                <a:effectLst>
                  <a:outerShdw blurRad="38100" dist="38100" dir="2700000" algn="tl">
                    <a:srgbClr val="000000">
                      <a:alpha val="43137"/>
                    </a:srgbClr>
                  </a:outerShdw>
                </a:effectLst>
                <a:latin typeface="Comic Sans MS" panose="030F0702030302020204" pitchFamily="66" charset="0"/>
              </a:rPr>
              <a:t>i postojanost</a:t>
            </a:r>
            <a:r>
              <a:rPr lang="sr-Latn-RS" sz="2000" b="1" noProof="0" dirty="0">
                <a:solidFill>
                  <a:schemeClr val="accent1">
                    <a:lumMod val="40000"/>
                    <a:lumOff val="60000"/>
                  </a:schemeClr>
                </a:solidFill>
                <a:effectLst>
                  <a:outerShdw blurRad="38100" dist="38100" dir="2700000" algn="tl">
                    <a:srgbClr val="000000">
                      <a:alpha val="43137"/>
                    </a:srgbClr>
                  </a:outerShdw>
                </a:effectLst>
                <a:latin typeface="Comic Sans MS" panose="030F0702030302020204" pitchFamily="66" charset="0"/>
              </a:rPr>
              <a:t> vaše vjere u </a:t>
            </a:r>
            <a:r>
              <a:rPr lang="sr-Latn-RS" sz="2000" b="1" dirty="0">
                <a:solidFill>
                  <a:schemeClr val="accent1">
                    <a:lumMod val="40000"/>
                    <a:lumOff val="60000"/>
                  </a:schemeClr>
                </a:solidFill>
                <a:effectLst>
                  <a:outerShdw blurRad="38100" dist="38100" dir="2700000" algn="tl">
                    <a:srgbClr val="000000">
                      <a:alpha val="43137"/>
                    </a:srgbClr>
                  </a:outerShdw>
                </a:effectLst>
                <a:latin typeface="Comic Sans MS" panose="030F0702030302020204" pitchFamily="66" charset="0"/>
              </a:rPr>
              <a:t>Kr</a:t>
            </a:r>
            <a:r>
              <a:rPr lang="sr-Latn-RS" sz="2000" b="1" noProof="0" dirty="0">
                <a:solidFill>
                  <a:schemeClr val="accent1">
                    <a:lumMod val="40000"/>
                    <a:lumOff val="60000"/>
                  </a:schemeClr>
                </a:solidFill>
                <a:effectLst>
                  <a:outerShdw blurRad="38100" dist="38100" dir="2700000" algn="tl">
                    <a:srgbClr val="000000">
                      <a:alpha val="43137"/>
                    </a:srgbClr>
                  </a:outerShdw>
                </a:effectLst>
                <a:latin typeface="Comic Sans MS" panose="030F0702030302020204" pitchFamily="66" charset="0"/>
              </a:rPr>
              <a:t>ista.“ </a:t>
            </a:r>
            <a:r>
              <a:rPr lang="sr-Latn-RS" sz="1600" b="1" noProof="0" dirty="0">
                <a:solidFill>
                  <a:schemeClr val="accent1">
                    <a:lumMod val="40000"/>
                    <a:lumOff val="60000"/>
                  </a:schemeClr>
                </a:solidFill>
                <a:effectLst>
                  <a:outerShdw blurRad="38100" dist="38100" dir="2700000" algn="tl">
                    <a:srgbClr val="000000">
                      <a:alpha val="43137"/>
                    </a:srgbClr>
                  </a:outerShdw>
                </a:effectLst>
                <a:latin typeface="Comic Sans MS" panose="030F0702030302020204" pitchFamily="66" charset="0"/>
              </a:rPr>
              <a:t>(Kološanima 2,5  SHP)</a:t>
            </a:r>
          </a:p>
        </p:txBody>
      </p:sp>
      <p:sp>
        <p:nvSpPr>
          <p:cNvPr id="10" name="CuadroTexto 9">
            <a:extLst>
              <a:ext uri="{FF2B5EF4-FFF2-40B4-BE49-F238E27FC236}">
                <a16:creationId xmlns:a16="http://schemas.microsoft.com/office/drawing/2014/main" id="{117BC513-E124-3EC4-6D58-EC50FA118742}"/>
              </a:ext>
            </a:extLst>
          </p:cNvPr>
          <p:cNvSpPr txBox="1"/>
          <p:nvPr/>
        </p:nvSpPr>
        <p:spPr>
          <a:xfrm>
            <a:off x="237924" y="1539584"/>
            <a:ext cx="8405562" cy="769441"/>
          </a:xfrm>
          <a:prstGeom prst="rect">
            <a:avLst/>
          </a:prstGeom>
          <a:noFill/>
        </p:spPr>
        <p:txBody>
          <a:bodyPr wrap="square" rtlCol="0">
            <a:spAutoFit/>
          </a:bodyPr>
          <a:lstStyle/>
          <a:p>
            <a:pPr>
              <a:spcBef>
                <a:spcPts val="600"/>
              </a:spcBef>
            </a:pPr>
            <a:r>
              <a:rPr lang="sr-Latn-RS" sz="2200" b="1" noProof="0" dirty="0"/>
              <a:t>Iako nije </a:t>
            </a:r>
            <a:r>
              <a:rPr lang="sr-Latn-RS" sz="2200" b="1" dirty="0"/>
              <a:t>osob</a:t>
            </a:r>
            <a:r>
              <a:rPr lang="sr-Latn-RS" sz="2200" b="1" noProof="0" dirty="0"/>
              <a:t>no poznavao crkvu u Kolosi, Pavao je znao da joj prijete lažna učenja (Kol. 2,1.4).</a:t>
            </a:r>
          </a:p>
        </p:txBody>
      </p:sp>
      <p:graphicFrame>
        <p:nvGraphicFramePr>
          <p:cNvPr id="11" name="Diagrama 10">
            <a:extLst>
              <a:ext uri="{FF2B5EF4-FFF2-40B4-BE49-F238E27FC236}">
                <a16:creationId xmlns:a16="http://schemas.microsoft.com/office/drawing/2014/main" id="{6165E474-456B-657E-394B-60FAAC2744A2}"/>
              </a:ext>
            </a:extLst>
          </p:cNvPr>
          <p:cNvGraphicFramePr/>
          <p:nvPr>
            <p:extLst>
              <p:ext uri="{D42A27DB-BD31-4B8C-83A1-F6EECF244321}">
                <p14:modId xmlns:p14="http://schemas.microsoft.com/office/powerpoint/2010/main" val="690245411"/>
              </p:ext>
            </p:extLst>
          </p:nvPr>
        </p:nvGraphicFramePr>
        <p:xfrm>
          <a:off x="295675" y="2997717"/>
          <a:ext cx="8549942" cy="12863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a16="http://schemas.microsoft.com/office/drawing/2014/main" id="{B72992D4-7245-107D-C6F3-DB3F57967738}"/>
              </a:ext>
            </a:extLst>
          </p:cNvPr>
          <p:cNvSpPr txBox="1"/>
          <p:nvPr/>
        </p:nvSpPr>
        <p:spPr>
          <a:xfrm>
            <a:off x="3794352" y="4333062"/>
            <a:ext cx="8277727" cy="769441"/>
          </a:xfrm>
          <a:prstGeom prst="rect">
            <a:avLst/>
          </a:prstGeom>
          <a:noFill/>
        </p:spPr>
        <p:txBody>
          <a:bodyPr wrap="square">
            <a:spAutoFit/>
          </a:bodyPr>
          <a:lstStyle/>
          <a:p>
            <a:pPr>
              <a:spcBef>
                <a:spcPts val="600"/>
              </a:spcBef>
            </a:pPr>
            <a:r>
              <a:rPr lang="sr-Latn-RS" sz="2200" b="1" noProof="0" dirty="0"/>
              <a:t>Prije nego što prepoznamo lažna učenja, postoji dvostruka pohvala za Kološane: imaju dobar red i čvrsti su u vjeri (Kol. 2,5).</a:t>
            </a:r>
          </a:p>
        </p:txBody>
      </p:sp>
      <p:sp>
        <p:nvSpPr>
          <p:cNvPr id="9" name="CuadroTexto 8">
            <a:extLst>
              <a:ext uri="{FF2B5EF4-FFF2-40B4-BE49-F238E27FC236}">
                <a16:creationId xmlns:a16="http://schemas.microsoft.com/office/drawing/2014/main" id="{16153158-9EE6-BCAF-275B-DF76449DF528}"/>
              </a:ext>
            </a:extLst>
          </p:cNvPr>
          <p:cNvSpPr txBox="1"/>
          <p:nvPr/>
        </p:nvSpPr>
        <p:spPr>
          <a:xfrm>
            <a:off x="9326880" y="3074659"/>
            <a:ext cx="2745199" cy="1123712"/>
          </a:xfrm>
          <a:prstGeom prst="roundRect">
            <a:avLst/>
          </a:prstGeom>
          <a:gradFill flip="none" rotWithShape="1">
            <a:gsLst>
              <a:gs pos="0">
                <a:schemeClr val="accent1">
                  <a:lumMod val="20000"/>
                  <a:lumOff val="80000"/>
                </a:schemeClr>
              </a:gs>
              <a:gs pos="35000">
                <a:schemeClr val="accent1">
                  <a:lumMod val="60000"/>
                  <a:lumOff val="40000"/>
                </a:schemeClr>
              </a:gs>
              <a:gs pos="100000">
                <a:srgbClr val="54D4E2"/>
              </a:gs>
            </a:gsLst>
            <a:lin ang="5400000" scaled="1"/>
            <a:tileRect/>
          </a:gradFill>
          <a:ln>
            <a:solidFill>
              <a:schemeClr val="accent1">
                <a:lumMod val="50000"/>
              </a:schemeClr>
            </a:solidFill>
          </a:ln>
          <a:effectLst>
            <a:outerShdw blurRad="50800" dist="38100" dir="8100000" algn="tr" rotWithShape="0">
              <a:prstClr val="black">
                <a:alpha val="40000"/>
              </a:prstClr>
            </a:outerShdw>
          </a:effectLst>
          <a:scene3d>
            <a:camera prst="orthographicFront"/>
            <a:lightRig rig="flat" dir="t"/>
          </a:scene3d>
          <a:sp3d prstMaterial="dkEdge">
            <a:bevelT w="8200" h="38100"/>
          </a:sp3d>
        </p:spPr>
        <p:txBody>
          <a:bodyPr spcFirstLastPara="0" vert="horz" wrap="square" lIns="76200" tIns="76200" rIns="76200" bIns="76200" numCol="1" spcCol="1270" anchor="ctr" anchorCtr="0">
            <a:noAutofit/>
          </a:bodyPr>
          <a:lstStyle>
            <a:lvl1pPr>
              <a:defRPr sz="2000" b="1"/>
            </a:lvl1pPr>
          </a:lstStyle>
          <a:p>
            <a:pPr algn="ctr">
              <a:lnSpc>
                <a:spcPts val="2400"/>
              </a:lnSpc>
            </a:pPr>
            <a:r>
              <a:rPr lang="sr-Latn-RS" sz="2200" noProof="0" dirty="0"/>
              <a:t>Na taj način će upoznati tajnu Boga, to jest Krista.</a:t>
            </a:r>
          </a:p>
        </p:txBody>
      </p:sp>
      <p:sp>
        <p:nvSpPr>
          <p:cNvPr id="12" name="Globo: línea con barra de énfasis 11">
            <a:extLst>
              <a:ext uri="{FF2B5EF4-FFF2-40B4-BE49-F238E27FC236}">
                <a16:creationId xmlns:a16="http://schemas.microsoft.com/office/drawing/2014/main" id="{ABB03A2C-65DA-395D-1B95-EAF751C05D3A}"/>
              </a:ext>
            </a:extLst>
          </p:cNvPr>
          <p:cNvSpPr/>
          <p:nvPr/>
        </p:nvSpPr>
        <p:spPr>
          <a:xfrm flipH="1">
            <a:off x="8922620" y="2988940"/>
            <a:ext cx="77003" cy="1295149"/>
          </a:xfrm>
          <a:prstGeom prst="accentCallout1">
            <a:avLst>
              <a:gd name="adj1" fmla="val 49963"/>
              <a:gd name="adj2" fmla="val -8333"/>
              <a:gd name="adj3" fmla="val 50074"/>
              <a:gd name="adj4" fmla="val -403035"/>
            </a:avLst>
          </a:prstGeom>
          <a:solidFill>
            <a:schemeClr val="accent5"/>
          </a:solidFill>
          <a:ln>
            <a:solidFill>
              <a:schemeClr val="accent5">
                <a:lumMod val="50000"/>
              </a:schemeClr>
            </a:solidFill>
            <a:headEnd type="oval" w="med" len="med"/>
            <a:tailEnd type="triangle" w="med" len="med"/>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r-Latn-RS" sz="2200" noProof="0" dirty="0"/>
          </a:p>
        </p:txBody>
      </p:sp>
      <p:pic>
        <p:nvPicPr>
          <p:cNvPr id="14" name="Imagen 13" descr="Un grupo de personas en un auditorio&#10;&#10;El contenido generado por IA puede ser incorrecto.">
            <a:extLst>
              <a:ext uri="{FF2B5EF4-FFF2-40B4-BE49-F238E27FC236}">
                <a16:creationId xmlns:a16="http://schemas.microsoft.com/office/drawing/2014/main" id="{D2EFB556-E985-59E6-261D-6B3F0BBBEB7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95675" y="4535054"/>
            <a:ext cx="3140544" cy="2015420"/>
          </a:xfrm>
          <a:prstGeom prst="rect">
            <a:avLst/>
          </a:prstGeom>
          <a:solidFill>
            <a:srgbClr val="FFFFFF">
              <a:shade val="85000"/>
            </a:srgbClr>
          </a:solidFill>
          <a:ln w="28575" cap="sq">
            <a:solidFill>
              <a:srgbClr val="820064"/>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6" name="Imagen 15" descr="Un grupo de personas en un evento&#10;&#10;El contenido generado por IA puede ser incorrecto.">
            <a:extLst>
              <a:ext uri="{FF2B5EF4-FFF2-40B4-BE49-F238E27FC236}">
                <a16:creationId xmlns:a16="http://schemas.microsoft.com/office/drawing/2014/main" id="{277B2136-BC6C-A61D-ED19-8DD94B43CFBE}"/>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736088" y="1585025"/>
            <a:ext cx="3217987" cy="1354942"/>
          </a:xfrm>
          <a:prstGeom prst="rect">
            <a:avLst/>
          </a:prstGeom>
        </p:spPr>
      </p:pic>
      <p:sp>
        <p:nvSpPr>
          <p:cNvPr id="4" name="CuadroTexto 3">
            <a:extLst>
              <a:ext uri="{FF2B5EF4-FFF2-40B4-BE49-F238E27FC236}">
                <a16:creationId xmlns:a16="http://schemas.microsoft.com/office/drawing/2014/main" id="{24C721DA-82F3-8CC9-20D8-94F5521399D5}"/>
              </a:ext>
            </a:extLst>
          </p:cNvPr>
          <p:cNvSpPr txBox="1"/>
          <p:nvPr/>
        </p:nvSpPr>
        <p:spPr>
          <a:xfrm>
            <a:off x="237924" y="2262496"/>
            <a:ext cx="8405562" cy="769441"/>
          </a:xfrm>
          <a:prstGeom prst="rect">
            <a:avLst/>
          </a:prstGeom>
          <a:noFill/>
        </p:spPr>
        <p:txBody>
          <a:bodyPr wrap="square">
            <a:spAutoFit/>
          </a:bodyPr>
          <a:lstStyle/>
          <a:p>
            <a:pPr>
              <a:spcBef>
                <a:spcPts val="600"/>
              </a:spcBef>
            </a:pPr>
            <a:r>
              <a:rPr lang="sr-Latn-RS" sz="2200" b="1" noProof="0" dirty="0"/>
              <a:t>Zbog toga im </a:t>
            </a:r>
            <a:r>
              <a:rPr lang="sr-Latn-RS" sz="2200" b="1" dirty="0"/>
              <a:t>u pismu navodi</a:t>
            </a:r>
            <a:r>
              <a:rPr lang="sr-Latn-RS" sz="2200" b="1" noProof="0" dirty="0"/>
              <a:t> tri jasne poruke koje će im pomoći da se nose s ovom opasnošću (Kol .2,2):</a:t>
            </a:r>
          </a:p>
        </p:txBody>
      </p:sp>
      <p:sp>
        <p:nvSpPr>
          <p:cNvPr id="8" name="CuadroTexto 7">
            <a:extLst>
              <a:ext uri="{FF2B5EF4-FFF2-40B4-BE49-F238E27FC236}">
                <a16:creationId xmlns:a16="http://schemas.microsoft.com/office/drawing/2014/main" id="{82CB3316-E9B0-12CC-B35A-7DEEB544E13F}"/>
              </a:ext>
            </a:extLst>
          </p:cNvPr>
          <p:cNvSpPr txBox="1"/>
          <p:nvPr/>
        </p:nvSpPr>
        <p:spPr>
          <a:xfrm>
            <a:off x="3797969" y="5048390"/>
            <a:ext cx="8277726" cy="1785104"/>
          </a:xfrm>
          <a:prstGeom prst="rect">
            <a:avLst/>
          </a:prstGeom>
          <a:noFill/>
        </p:spPr>
        <p:txBody>
          <a:bodyPr wrap="square">
            <a:spAutoFit/>
          </a:bodyPr>
          <a:lstStyle/>
          <a:p>
            <a:pPr>
              <a:spcBef>
                <a:spcPts val="600"/>
              </a:spcBef>
            </a:pPr>
            <a:r>
              <a:rPr lang="sr-Latn-RS" sz="2200" b="1" dirty="0"/>
              <a:t>“</a:t>
            </a:r>
            <a:r>
              <a:rPr lang="sr-Latn-RS" sz="2200" b="1" noProof="0" dirty="0"/>
              <a:t>Red“ na koji se Pavao ovdje poziva znači red u bogoslužju i u raznim aktivnostima crkve. Mora postojati vodstvo i podjela odgovornosti, a aktivnosti se moraju sprovoditi s dužnim dosto- janstvom, i poštovanjem. To će rezultirati boljim objavljivanjem Evanđelja i zaštitiće ih od određenih pogrešaka i  </a:t>
            </a:r>
            <a:r>
              <a:rPr lang="sr-Latn-RS" sz="2200" b="1" dirty="0"/>
              <a:t>lažnih učenj</a:t>
            </a:r>
            <a:r>
              <a:rPr lang="sr-Latn-RS" sz="2200" b="1" noProof="0" dirty="0"/>
              <a:t>a.</a:t>
            </a:r>
          </a:p>
        </p:txBody>
      </p:sp>
    </p:spTree>
    <p:extLst>
      <p:ext uri="{BB962C8B-B14F-4D97-AF65-F5344CB8AC3E}">
        <p14:creationId xmlns:p14="http://schemas.microsoft.com/office/powerpoint/2010/main" val="1290599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left)">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1">
                                            <p:graphicEl>
                                              <a:dgm id="{57751AA5-295D-4357-9609-8E03201619C1}"/>
                                            </p:graphicEl>
                                          </p:spTgt>
                                        </p:tgtEl>
                                        <p:attrNameLst>
                                          <p:attrName>style.visibility</p:attrName>
                                        </p:attrNameLst>
                                      </p:cBhvr>
                                      <p:to>
                                        <p:strVal val="visible"/>
                                      </p:to>
                                    </p:set>
                                    <p:animEffect transition="in" filter="wipe(left)">
                                      <p:cBhvr>
                                        <p:cTn id="31" dur="500"/>
                                        <p:tgtEl>
                                          <p:spTgt spid="11">
                                            <p:graphicEl>
                                              <a:dgm id="{57751AA5-295D-4357-9609-8E03201619C1}"/>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49" presetClass="entr" presetSubtype="0" decel="100000" fill="hold" nodeType="click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p:cTn id="36" dur="500" fill="hold"/>
                                        <p:tgtEl>
                                          <p:spTgt spid="16"/>
                                        </p:tgtEl>
                                        <p:attrNameLst>
                                          <p:attrName>ppt_w</p:attrName>
                                        </p:attrNameLst>
                                      </p:cBhvr>
                                      <p:tavLst>
                                        <p:tav tm="0">
                                          <p:val>
                                            <p:fltVal val="0"/>
                                          </p:val>
                                        </p:tav>
                                        <p:tav tm="100000">
                                          <p:val>
                                            <p:strVal val="#ppt_w"/>
                                          </p:val>
                                        </p:tav>
                                      </p:tavLst>
                                    </p:anim>
                                    <p:anim calcmode="lin" valueType="num">
                                      <p:cBhvr>
                                        <p:cTn id="37" dur="500" fill="hold"/>
                                        <p:tgtEl>
                                          <p:spTgt spid="16"/>
                                        </p:tgtEl>
                                        <p:attrNameLst>
                                          <p:attrName>ppt_h</p:attrName>
                                        </p:attrNameLst>
                                      </p:cBhvr>
                                      <p:tavLst>
                                        <p:tav tm="0">
                                          <p:val>
                                            <p:fltVal val="0"/>
                                          </p:val>
                                        </p:tav>
                                        <p:tav tm="100000">
                                          <p:val>
                                            <p:strVal val="#ppt_h"/>
                                          </p:val>
                                        </p:tav>
                                      </p:tavLst>
                                    </p:anim>
                                    <p:anim calcmode="lin" valueType="num">
                                      <p:cBhvr>
                                        <p:cTn id="38" dur="500" fill="hold"/>
                                        <p:tgtEl>
                                          <p:spTgt spid="16"/>
                                        </p:tgtEl>
                                        <p:attrNameLst>
                                          <p:attrName>style.rotation</p:attrName>
                                        </p:attrNameLst>
                                      </p:cBhvr>
                                      <p:tavLst>
                                        <p:tav tm="0">
                                          <p:val>
                                            <p:fltVal val="360"/>
                                          </p:val>
                                        </p:tav>
                                        <p:tav tm="100000">
                                          <p:val>
                                            <p:fltVal val="0"/>
                                          </p:val>
                                        </p:tav>
                                      </p:tavLst>
                                    </p:anim>
                                    <p:animEffect transition="in" filter="fade">
                                      <p:cBhvr>
                                        <p:cTn id="39" dur="500"/>
                                        <p:tgtEl>
                                          <p:spTgt spid="16"/>
                                        </p:tgtEl>
                                      </p:cBhvr>
                                    </p:animEffect>
                                  </p:childTnLst>
                                </p:cTn>
                              </p:par>
                            </p:childTnLst>
                          </p:cTn>
                        </p:par>
                        <p:par>
                          <p:cTn id="40" fill="hold">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11">
                                            <p:graphicEl>
                                              <a:dgm id="{3AC74F1B-8D74-4ECE-829C-7EBFCF5A233D}"/>
                                            </p:graphicEl>
                                          </p:spTgt>
                                        </p:tgtEl>
                                        <p:attrNameLst>
                                          <p:attrName>style.visibility</p:attrName>
                                        </p:attrNameLst>
                                      </p:cBhvr>
                                      <p:to>
                                        <p:strVal val="visible"/>
                                      </p:to>
                                    </p:set>
                                    <p:animEffect transition="in" filter="wipe(left)">
                                      <p:cBhvr>
                                        <p:cTn id="43" dur="500"/>
                                        <p:tgtEl>
                                          <p:spTgt spid="11">
                                            <p:graphicEl>
                                              <a:dgm id="{3AC74F1B-8D74-4ECE-829C-7EBFCF5A233D}"/>
                                            </p:graphic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11">
                                            <p:graphicEl>
                                              <a:dgm id="{838D3007-E535-4DB8-A0B2-E36AB03A4B57}"/>
                                            </p:graphicEl>
                                          </p:spTgt>
                                        </p:tgtEl>
                                        <p:attrNameLst>
                                          <p:attrName>style.visibility</p:attrName>
                                        </p:attrNameLst>
                                      </p:cBhvr>
                                      <p:to>
                                        <p:strVal val="visible"/>
                                      </p:to>
                                    </p:set>
                                    <p:animEffect transition="in" filter="wipe(left)">
                                      <p:cBhvr>
                                        <p:cTn id="48" dur="500"/>
                                        <p:tgtEl>
                                          <p:spTgt spid="11">
                                            <p:graphicEl>
                                              <a:dgm id="{838D3007-E535-4DB8-A0B2-E36AB03A4B57}"/>
                                            </p:graphicEl>
                                          </p:spTgt>
                                        </p:tgtEl>
                                      </p:cBhvr>
                                    </p:animEffect>
                                  </p:childTnLst>
                                </p:cTn>
                              </p:par>
                            </p:childTnLst>
                          </p:cTn>
                        </p:par>
                      </p:childTnLst>
                    </p:cTn>
                  </p:par>
                  <p:par>
                    <p:cTn id="49" fill="hold">
                      <p:stCondLst>
                        <p:cond delay="indefinite"/>
                      </p:stCondLst>
                      <p:childTnLst>
                        <p:par>
                          <p:cTn id="50" fill="hold">
                            <p:stCondLst>
                              <p:cond delay="0"/>
                            </p:stCondLst>
                            <p:childTnLst>
                              <p:par>
                                <p:cTn id="51" presetID="17" presetClass="entr" presetSubtype="8" fill="hold" grpId="0" nodeType="click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500" fill="hold"/>
                                        <p:tgtEl>
                                          <p:spTgt spid="12"/>
                                        </p:tgtEl>
                                        <p:attrNameLst>
                                          <p:attrName>ppt_x</p:attrName>
                                        </p:attrNameLst>
                                      </p:cBhvr>
                                      <p:tavLst>
                                        <p:tav tm="0">
                                          <p:val>
                                            <p:strVal val="#ppt_x-#ppt_w/2"/>
                                          </p:val>
                                        </p:tav>
                                        <p:tav tm="100000">
                                          <p:val>
                                            <p:strVal val="#ppt_x"/>
                                          </p:val>
                                        </p:tav>
                                      </p:tavLst>
                                    </p:anim>
                                    <p:anim calcmode="lin" valueType="num">
                                      <p:cBhvr>
                                        <p:cTn id="54" dur="500" fill="hold"/>
                                        <p:tgtEl>
                                          <p:spTgt spid="12"/>
                                        </p:tgtEl>
                                        <p:attrNameLst>
                                          <p:attrName>ppt_y</p:attrName>
                                        </p:attrNameLst>
                                      </p:cBhvr>
                                      <p:tavLst>
                                        <p:tav tm="0">
                                          <p:val>
                                            <p:strVal val="#ppt_y"/>
                                          </p:val>
                                        </p:tav>
                                        <p:tav tm="100000">
                                          <p:val>
                                            <p:strVal val="#ppt_y"/>
                                          </p:val>
                                        </p:tav>
                                      </p:tavLst>
                                    </p:anim>
                                    <p:anim calcmode="lin" valueType="num">
                                      <p:cBhvr>
                                        <p:cTn id="55" dur="500" fill="hold"/>
                                        <p:tgtEl>
                                          <p:spTgt spid="12"/>
                                        </p:tgtEl>
                                        <p:attrNameLst>
                                          <p:attrName>ppt_w</p:attrName>
                                        </p:attrNameLst>
                                      </p:cBhvr>
                                      <p:tavLst>
                                        <p:tav tm="0">
                                          <p:val>
                                            <p:fltVal val="0"/>
                                          </p:val>
                                        </p:tav>
                                        <p:tav tm="100000">
                                          <p:val>
                                            <p:strVal val="#ppt_w"/>
                                          </p:val>
                                        </p:tav>
                                      </p:tavLst>
                                    </p:anim>
                                    <p:anim calcmode="lin" valueType="num">
                                      <p:cBhvr>
                                        <p:cTn id="56" dur="500" fill="hold"/>
                                        <p:tgtEl>
                                          <p:spTgt spid="12"/>
                                        </p:tgtEl>
                                        <p:attrNameLst>
                                          <p:attrName>ppt_h</p:attrName>
                                        </p:attrNameLst>
                                      </p:cBhvr>
                                      <p:tavLst>
                                        <p:tav tm="0">
                                          <p:val>
                                            <p:strVal val="#ppt_h"/>
                                          </p:val>
                                        </p:tav>
                                        <p:tav tm="100000">
                                          <p:val>
                                            <p:strVal val="#ppt_h"/>
                                          </p:val>
                                        </p:tav>
                                      </p:tavLst>
                                    </p:anim>
                                  </p:childTnLst>
                                </p:cTn>
                              </p:par>
                            </p:childTnLst>
                          </p:cTn>
                        </p:par>
                        <p:par>
                          <p:cTn id="57" fill="hold">
                            <p:stCondLst>
                              <p:cond delay="500"/>
                            </p:stCondLst>
                            <p:childTnLst>
                              <p:par>
                                <p:cTn id="58" presetID="21" presetClass="entr" presetSubtype="1" fill="hold" grpId="0" nodeType="afterEffect">
                                  <p:stCondLst>
                                    <p:cond delay="0"/>
                                  </p:stCondLst>
                                  <p:childTnLst>
                                    <p:set>
                                      <p:cBhvr>
                                        <p:cTn id="59" dur="1" fill="hold">
                                          <p:stCondLst>
                                            <p:cond delay="0"/>
                                          </p:stCondLst>
                                        </p:cTn>
                                        <p:tgtEl>
                                          <p:spTgt spid="9"/>
                                        </p:tgtEl>
                                        <p:attrNameLst>
                                          <p:attrName>style.visibility</p:attrName>
                                        </p:attrNameLst>
                                      </p:cBhvr>
                                      <p:to>
                                        <p:strVal val="visible"/>
                                      </p:to>
                                    </p:set>
                                    <p:animEffect transition="in" filter="wheel(1)">
                                      <p:cBhvr>
                                        <p:cTn id="60" dur="500"/>
                                        <p:tgtEl>
                                          <p:spTgt spid="9"/>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7"/>
                                        </p:tgtEl>
                                        <p:attrNameLst>
                                          <p:attrName>style.visibility</p:attrName>
                                        </p:attrNameLst>
                                      </p:cBhvr>
                                      <p:to>
                                        <p:strVal val="visible"/>
                                      </p:to>
                                    </p:set>
                                    <p:animEffect transition="in" filter="wipe(left)">
                                      <p:cBhvr>
                                        <p:cTn id="65" dur="500"/>
                                        <p:tgtEl>
                                          <p:spTgt spid="7"/>
                                        </p:tgtEl>
                                      </p:cBhvr>
                                    </p:animEffect>
                                  </p:childTnLst>
                                </p:cTn>
                              </p:par>
                            </p:childTnLst>
                          </p:cTn>
                        </p:par>
                      </p:childTnLst>
                    </p:cTn>
                  </p:par>
                  <p:par>
                    <p:cTn id="66" fill="hold">
                      <p:stCondLst>
                        <p:cond delay="indefinite"/>
                      </p:stCondLst>
                      <p:childTnLst>
                        <p:par>
                          <p:cTn id="67" fill="hold">
                            <p:stCondLst>
                              <p:cond delay="0"/>
                            </p:stCondLst>
                            <p:childTnLst>
                              <p:par>
                                <p:cTn id="68" presetID="31" presetClass="entr" presetSubtype="0" fill="hold" nodeType="click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1000" fill="hold"/>
                                        <p:tgtEl>
                                          <p:spTgt spid="14"/>
                                        </p:tgtEl>
                                        <p:attrNameLst>
                                          <p:attrName>ppt_w</p:attrName>
                                        </p:attrNameLst>
                                      </p:cBhvr>
                                      <p:tavLst>
                                        <p:tav tm="0">
                                          <p:val>
                                            <p:fltVal val="0"/>
                                          </p:val>
                                        </p:tav>
                                        <p:tav tm="100000">
                                          <p:val>
                                            <p:strVal val="#ppt_w"/>
                                          </p:val>
                                        </p:tav>
                                      </p:tavLst>
                                    </p:anim>
                                    <p:anim calcmode="lin" valueType="num">
                                      <p:cBhvr>
                                        <p:cTn id="71" dur="1000" fill="hold"/>
                                        <p:tgtEl>
                                          <p:spTgt spid="14"/>
                                        </p:tgtEl>
                                        <p:attrNameLst>
                                          <p:attrName>ppt_h</p:attrName>
                                        </p:attrNameLst>
                                      </p:cBhvr>
                                      <p:tavLst>
                                        <p:tav tm="0">
                                          <p:val>
                                            <p:fltVal val="0"/>
                                          </p:val>
                                        </p:tav>
                                        <p:tav tm="100000">
                                          <p:val>
                                            <p:strVal val="#ppt_h"/>
                                          </p:val>
                                        </p:tav>
                                      </p:tavLst>
                                    </p:anim>
                                    <p:anim calcmode="lin" valueType="num">
                                      <p:cBhvr>
                                        <p:cTn id="72" dur="1000" fill="hold"/>
                                        <p:tgtEl>
                                          <p:spTgt spid="14"/>
                                        </p:tgtEl>
                                        <p:attrNameLst>
                                          <p:attrName>style.rotation</p:attrName>
                                        </p:attrNameLst>
                                      </p:cBhvr>
                                      <p:tavLst>
                                        <p:tav tm="0">
                                          <p:val>
                                            <p:fltVal val="90"/>
                                          </p:val>
                                        </p:tav>
                                        <p:tav tm="100000">
                                          <p:val>
                                            <p:fltVal val="0"/>
                                          </p:val>
                                        </p:tav>
                                      </p:tavLst>
                                    </p:anim>
                                    <p:animEffect transition="in" filter="fade">
                                      <p:cBhvr>
                                        <p:cTn id="73" dur="1000"/>
                                        <p:tgtEl>
                                          <p:spTgt spid="14"/>
                                        </p:tgtEl>
                                      </p:cBhvr>
                                    </p:animEffect>
                                  </p:childTnLst>
                                </p:cTn>
                              </p:par>
                            </p:childTnLst>
                          </p:cTn>
                        </p:par>
                        <p:par>
                          <p:cTn id="74" fill="hold">
                            <p:stCondLst>
                              <p:cond delay="1000"/>
                            </p:stCondLst>
                            <p:childTnLst>
                              <p:par>
                                <p:cTn id="75" presetID="22" presetClass="entr" presetSubtype="8" fill="hold" grpId="0" nodeType="afterEffect">
                                  <p:stCondLst>
                                    <p:cond delay="0"/>
                                  </p:stCondLst>
                                  <p:childTnLst>
                                    <p:set>
                                      <p:cBhvr>
                                        <p:cTn id="76" dur="1" fill="hold">
                                          <p:stCondLst>
                                            <p:cond delay="0"/>
                                          </p:stCondLst>
                                        </p:cTn>
                                        <p:tgtEl>
                                          <p:spTgt spid="8"/>
                                        </p:tgtEl>
                                        <p:attrNameLst>
                                          <p:attrName>style.visibility</p:attrName>
                                        </p:attrNameLst>
                                      </p:cBhvr>
                                      <p:to>
                                        <p:strVal val="visible"/>
                                      </p:to>
                                    </p:set>
                                    <p:animEffect transition="in" filter="wipe(left)">
                                      <p:cBhvr>
                                        <p:cTn id="7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10" grpId="0"/>
      <p:bldGraphic spid="11" grpId="0" uiExpand="1">
        <p:bldSub>
          <a:bldDgm bld="one"/>
        </p:bldSub>
      </p:bldGraphic>
      <p:bldP spid="7" grpId="0"/>
      <p:bldP spid="9" grpId="0" animBg="1"/>
      <p:bldP spid="12" grpId="0" animBg="1"/>
      <p:bldP spid="4"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6614AED-C2C8-32CB-A84D-0D80BC4D3FB1}"/>
              </a:ext>
            </a:extLst>
          </p:cNvPr>
          <p:cNvSpPr txBox="1"/>
          <p:nvPr/>
        </p:nvSpPr>
        <p:spPr>
          <a:xfrm>
            <a:off x="0" y="-28876"/>
            <a:ext cx="12191999" cy="769441"/>
          </a:xfrm>
          <a:prstGeom prst="rect">
            <a:avLst/>
          </a:prstGeom>
          <a:noFill/>
        </p:spPr>
        <p:txBody>
          <a:bodyPr wrap="square">
            <a:spAutoFit/>
          </a:bodyPr>
          <a:lstStyle/>
          <a:p>
            <a:pPr algn="ctr"/>
            <a:r>
              <a:rPr lang="sr-Latn-RS" sz="4400" b="1" spc="600" noProof="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rPr>
              <a:t>UKORIJENJENI U KRISTU</a:t>
            </a:r>
          </a:p>
        </p:txBody>
      </p:sp>
      <p:sp>
        <p:nvSpPr>
          <p:cNvPr id="4" name="CuadroTexto 3">
            <a:extLst>
              <a:ext uri="{FF2B5EF4-FFF2-40B4-BE49-F238E27FC236}">
                <a16:creationId xmlns:a16="http://schemas.microsoft.com/office/drawing/2014/main" id="{4DFC8CA8-E8A9-1F82-0546-0950476EDD52}"/>
              </a:ext>
            </a:extLst>
          </p:cNvPr>
          <p:cNvSpPr txBox="1"/>
          <p:nvPr/>
        </p:nvSpPr>
        <p:spPr>
          <a:xfrm>
            <a:off x="666749" y="606411"/>
            <a:ext cx="10858500" cy="646331"/>
          </a:xfrm>
          <a:prstGeom prst="rect">
            <a:avLst/>
          </a:prstGeom>
          <a:noFill/>
        </p:spPr>
        <p:txBody>
          <a:bodyPr wrap="square">
            <a:spAutoFit/>
          </a:bodyPr>
          <a:lstStyle/>
          <a:p>
            <a:pPr algn="ctr"/>
            <a:r>
              <a:rPr lang="sr-Latn-RS" b="1" dirty="0">
                <a:solidFill>
                  <a:srgbClr val="FFCA6A"/>
                </a:solidFill>
                <a:effectLst>
                  <a:outerShdw blurRad="38100" dist="38100" dir="2700000" algn="tl">
                    <a:srgbClr val="000000">
                      <a:alpha val="43137"/>
                    </a:srgbClr>
                  </a:outerShdw>
                </a:effectLst>
                <a:latin typeface="Comic Sans MS" panose="030F0702030302020204" pitchFamily="66" charset="0"/>
              </a:rPr>
              <a:t>“Ukorjenjujte se u n</a:t>
            </a:r>
            <a:r>
              <a:rPr lang="sr-Latn-RS" b="1" noProof="0" dirty="0">
                <a:solidFill>
                  <a:srgbClr val="FFCA6A"/>
                </a:solidFill>
                <a:effectLst>
                  <a:outerShdw blurRad="38100" dist="38100" dir="2700000" algn="tl">
                    <a:srgbClr val="000000">
                      <a:alpha val="43137"/>
                    </a:srgbClr>
                  </a:outerShdw>
                </a:effectLst>
                <a:latin typeface="Comic Sans MS" panose="030F0702030302020204" pitchFamily="66" charset="0"/>
              </a:rPr>
              <a:t>jemu, nadoziđujte se na njemu kao temelju. Učvršćujte se u vjeri kao što ste i bili poučeni. </a:t>
            </a:r>
            <a:r>
              <a:rPr lang="sr-Latn-RS" b="1" dirty="0">
                <a:solidFill>
                  <a:srgbClr val="FFCA6A"/>
                </a:solidFill>
                <a:effectLst>
                  <a:outerShdw blurRad="38100" dist="38100" dir="2700000" algn="tl">
                    <a:srgbClr val="000000">
                      <a:alpha val="43137"/>
                    </a:srgbClr>
                  </a:outerShdw>
                </a:effectLst>
                <a:latin typeface="Comic Sans MS" panose="030F0702030302020204" pitchFamily="66" charset="0"/>
              </a:rPr>
              <a:t>O</a:t>
            </a:r>
            <a:r>
              <a:rPr lang="sr-Latn-RS" b="1" noProof="0" dirty="0">
                <a:solidFill>
                  <a:srgbClr val="FFCA6A"/>
                </a:solidFill>
                <a:effectLst>
                  <a:outerShdw blurRad="38100" dist="38100" dir="2700000" algn="tl">
                    <a:srgbClr val="000000">
                      <a:alpha val="43137"/>
                    </a:srgbClr>
                  </a:outerShdw>
                </a:effectLst>
                <a:latin typeface="Comic Sans MS" panose="030F0702030302020204" pitchFamily="66" charset="0"/>
              </a:rPr>
              <a:t>bilujte zahvalnošću.“ </a:t>
            </a:r>
            <a:r>
              <a:rPr lang="sr-Latn-RS" sz="1400" b="1" noProof="0" dirty="0">
                <a:solidFill>
                  <a:srgbClr val="FFCA6A"/>
                </a:solidFill>
                <a:effectLst>
                  <a:outerShdw blurRad="38100" dist="38100" dir="2700000" algn="tl">
                    <a:srgbClr val="000000">
                      <a:alpha val="43137"/>
                    </a:srgbClr>
                  </a:outerShdw>
                </a:effectLst>
                <a:latin typeface="Comic Sans MS" panose="030F0702030302020204" pitchFamily="66" charset="0"/>
              </a:rPr>
              <a:t>(Kološanima 2,7  SHP)</a:t>
            </a:r>
          </a:p>
        </p:txBody>
      </p:sp>
      <p:sp>
        <p:nvSpPr>
          <p:cNvPr id="5" name="CuadroTexto 4">
            <a:extLst>
              <a:ext uri="{FF2B5EF4-FFF2-40B4-BE49-F238E27FC236}">
                <a16:creationId xmlns:a16="http://schemas.microsoft.com/office/drawing/2014/main" id="{4B309C27-E062-B27C-4E61-B51DD07AC921}"/>
              </a:ext>
            </a:extLst>
          </p:cNvPr>
          <p:cNvSpPr txBox="1"/>
          <p:nvPr/>
        </p:nvSpPr>
        <p:spPr>
          <a:xfrm>
            <a:off x="2823698" y="1494400"/>
            <a:ext cx="6268347" cy="1446550"/>
          </a:xfrm>
          <a:prstGeom prst="rect">
            <a:avLst/>
          </a:prstGeom>
          <a:noFill/>
        </p:spPr>
        <p:txBody>
          <a:bodyPr wrap="square" rtlCol="0">
            <a:spAutoFit/>
          </a:bodyPr>
          <a:lstStyle/>
          <a:p>
            <a:pPr>
              <a:spcBef>
                <a:spcPts val="600"/>
              </a:spcBef>
            </a:pPr>
            <a:r>
              <a:rPr lang="sr-Latn-RS" sz="2200" b="1" noProof="0" dirty="0"/>
              <a:t>Spasenje postižemo prihvaćanjem Osobe, a ne prihvaćanjem učenja (Kol .2,6). Međutim, ovo je presudno važno. Pavao nas potiče da hodimo u Kristu „kao što ste bili </a:t>
            </a:r>
            <a:r>
              <a:rPr lang="sr-Latn-RS" sz="2200" b="1" dirty="0"/>
              <a:t>po</a:t>
            </a:r>
            <a:r>
              <a:rPr lang="sr-Latn-RS" sz="2200" b="1" noProof="0" dirty="0"/>
              <a:t>učeni“ (Kol. 2,7b).</a:t>
            </a:r>
          </a:p>
        </p:txBody>
      </p:sp>
      <p:graphicFrame>
        <p:nvGraphicFramePr>
          <p:cNvPr id="6" name="Diagrama 5">
            <a:extLst>
              <a:ext uri="{FF2B5EF4-FFF2-40B4-BE49-F238E27FC236}">
                <a16:creationId xmlns:a16="http://schemas.microsoft.com/office/drawing/2014/main" id="{66A8CD0E-9EB5-7B43-CBF8-AD9B8F1B5D74}"/>
              </a:ext>
            </a:extLst>
          </p:cNvPr>
          <p:cNvGraphicFramePr/>
          <p:nvPr>
            <p:extLst>
              <p:ext uri="{D42A27DB-BD31-4B8C-83A1-F6EECF244321}">
                <p14:modId xmlns:p14="http://schemas.microsoft.com/office/powerpoint/2010/main" val="1664331849"/>
              </p:ext>
            </p:extLst>
          </p:nvPr>
        </p:nvGraphicFramePr>
        <p:xfrm>
          <a:off x="380999" y="4742468"/>
          <a:ext cx="11430002" cy="201075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Imagen 6" descr="Un hombre parado al lado de un árbol&#10;&#10;El contenido generado por IA puede ser incorrecto.">
            <a:extLst>
              <a:ext uri="{FF2B5EF4-FFF2-40B4-BE49-F238E27FC236}">
                <a16:creationId xmlns:a16="http://schemas.microsoft.com/office/drawing/2014/main" id="{6E08CBC1-9F7D-B51B-06F6-1EDAF3784EDC}"/>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368302" y="1608840"/>
            <a:ext cx="2671812" cy="2753298"/>
          </a:xfrm>
          <a:prstGeom prst="snip2DiagRect">
            <a:avLst>
              <a:gd name="adj1" fmla="val 16357"/>
              <a:gd name="adj2" fmla="val 0"/>
            </a:avLst>
          </a:prstGeom>
          <a:solidFill>
            <a:srgbClr val="FFFFFF">
              <a:shade val="85000"/>
            </a:srgbClr>
          </a:solidFill>
          <a:ln w="88900" cap="sq">
            <a:solidFill>
              <a:srgbClr val="556A0C"/>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descr="Un dibujo de una persona&#10;&#10;El contenido generado por IA puede ser incorrecto.">
            <a:extLst>
              <a:ext uri="{FF2B5EF4-FFF2-40B4-BE49-F238E27FC236}">
                <a16:creationId xmlns:a16="http://schemas.microsoft.com/office/drawing/2014/main" id="{1998B14A-706D-305E-CBF6-3AE12C2CB61A}"/>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51886" y="1608841"/>
            <a:ext cx="2575560" cy="2883408"/>
          </a:xfrm>
          <a:prstGeom prst="snip2DiagRect">
            <a:avLst/>
          </a:prstGeom>
          <a:solidFill>
            <a:srgbClr val="FFFFFF">
              <a:shade val="85000"/>
            </a:srgbClr>
          </a:solidFill>
          <a:ln w="88900" cap="sq">
            <a:solidFill>
              <a:srgbClr val="6B3B0C"/>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8" name="CuadroTexto 7">
            <a:extLst>
              <a:ext uri="{FF2B5EF4-FFF2-40B4-BE49-F238E27FC236}">
                <a16:creationId xmlns:a16="http://schemas.microsoft.com/office/drawing/2014/main" id="{B2CE5689-62A8-F0F5-4775-F4ECDAC77C4E}"/>
              </a:ext>
            </a:extLst>
          </p:cNvPr>
          <p:cNvSpPr txBox="1"/>
          <p:nvPr/>
        </p:nvSpPr>
        <p:spPr>
          <a:xfrm>
            <a:off x="2823698" y="2940950"/>
            <a:ext cx="6185220" cy="1785104"/>
          </a:xfrm>
          <a:prstGeom prst="rect">
            <a:avLst/>
          </a:prstGeom>
          <a:noFill/>
        </p:spPr>
        <p:txBody>
          <a:bodyPr wrap="square">
            <a:spAutoFit/>
          </a:bodyPr>
          <a:lstStyle/>
          <a:p>
            <a:pPr>
              <a:spcBef>
                <a:spcPts val="600"/>
              </a:spcBef>
            </a:pPr>
            <a:r>
              <a:rPr lang="sr-Latn-RS" sz="2200" b="1" noProof="0" dirty="0"/>
              <a:t>Dok hodamo s Isusom, ukorijenjeni smo u Njemu. Metaforički smo „zasađeni od Gospoda da pokažemo slavu Njegovu“ (Iza. 61,3). Mi smo </a:t>
            </a:r>
            <a:r>
              <a:rPr lang="sr-Latn-RS" sz="2200" b="1" dirty="0"/>
              <a:t>“stabla</a:t>
            </a:r>
            <a:r>
              <a:rPr lang="sr-Latn-RS" sz="2200" b="1" noProof="0" dirty="0"/>
              <a:t>“ koje se držie Isusa i Njegovih učenja (Ps. 1,3).</a:t>
            </a:r>
          </a:p>
        </p:txBody>
      </p:sp>
    </p:spTree>
    <p:extLst>
      <p:ext uri="{BB962C8B-B14F-4D97-AF65-F5344CB8AC3E}">
        <p14:creationId xmlns:p14="http://schemas.microsoft.com/office/powerpoint/2010/main" val="1196662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randombar(horizontal)">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18" presetClass="entr" presetSubtype="6"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strips(downRight)">
                                      <p:cBhvr>
                                        <p:cTn id="26" dur="500"/>
                                        <p:tgtEl>
                                          <p:spTgt spid="10"/>
                                        </p:tgtEl>
                                      </p:cBhvr>
                                    </p:animEffect>
                                  </p:childTnLst>
                                </p:cTn>
                              </p:par>
                              <p:par>
                                <p:cTn id="27" presetID="18" presetClass="entr" presetSubtype="12" fill="hold"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strips(downLeft)">
                                      <p:cBhvr>
                                        <p:cTn id="29" dur="500"/>
                                        <p:tgtEl>
                                          <p:spTgt spid="7"/>
                                        </p:tgtEl>
                                      </p:cBhvr>
                                    </p:animEffect>
                                  </p:childTnLst>
                                </p:cTn>
                              </p:par>
                            </p:childTnLst>
                          </p:cTn>
                        </p:par>
                        <p:par>
                          <p:cTn id="30" fill="hold">
                            <p:stCondLst>
                              <p:cond delay="500"/>
                            </p:stCondLst>
                            <p:childTnLst>
                              <p:par>
                                <p:cTn id="31" presetID="22" presetClass="entr" presetSubtype="8"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6">
                                            <p:graphicEl>
                                              <a:dgm id="{D5F7F02B-7B32-409D-B1E5-52F31BD4F3BD}"/>
                                            </p:graphicEl>
                                          </p:spTgt>
                                        </p:tgtEl>
                                        <p:attrNameLst>
                                          <p:attrName>style.visibility</p:attrName>
                                        </p:attrNameLst>
                                      </p:cBhvr>
                                      <p:to>
                                        <p:strVal val="visible"/>
                                      </p:to>
                                    </p:set>
                                    <p:anim calcmode="lin" valueType="num">
                                      <p:cBhvr>
                                        <p:cTn id="38" dur="500" fill="hold"/>
                                        <p:tgtEl>
                                          <p:spTgt spid="6">
                                            <p:graphicEl>
                                              <a:dgm id="{D5F7F02B-7B32-409D-B1E5-52F31BD4F3BD}"/>
                                            </p:graphicEl>
                                          </p:spTgt>
                                        </p:tgtEl>
                                        <p:attrNameLst>
                                          <p:attrName>ppt_w</p:attrName>
                                        </p:attrNameLst>
                                      </p:cBhvr>
                                      <p:tavLst>
                                        <p:tav tm="0">
                                          <p:val>
                                            <p:fltVal val="0"/>
                                          </p:val>
                                        </p:tav>
                                        <p:tav tm="100000">
                                          <p:val>
                                            <p:strVal val="#ppt_w"/>
                                          </p:val>
                                        </p:tav>
                                      </p:tavLst>
                                    </p:anim>
                                    <p:anim calcmode="lin" valueType="num">
                                      <p:cBhvr>
                                        <p:cTn id="39" dur="500" fill="hold"/>
                                        <p:tgtEl>
                                          <p:spTgt spid="6">
                                            <p:graphicEl>
                                              <a:dgm id="{D5F7F02B-7B32-409D-B1E5-52F31BD4F3BD}"/>
                                            </p:graphicEl>
                                          </p:spTgt>
                                        </p:tgtEl>
                                        <p:attrNameLst>
                                          <p:attrName>ppt_h</p:attrName>
                                        </p:attrNameLst>
                                      </p:cBhvr>
                                      <p:tavLst>
                                        <p:tav tm="0">
                                          <p:val>
                                            <p:fltVal val="0"/>
                                          </p:val>
                                        </p:tav>
                                        <p:tav tm="100000">
                                          <p:val>
                                            <p:strVal val="#ppt_h"/>
                                          </p:val>
                                        </p:tav>
                                      </p:tavLst>
                                    </p:anim>
                                    <p:animEffect transition="in" filter="fade">
                                      <p:cBhvr>
                                        <p:cTn id="40" dur="500"/>
                                        <p:tgtEl>
                                          <p:spTgt spid="6">
                                            <p:graphicEl>
                                              <a:dgm id="{D5F7F02B-7B32-409D-B1E5-52F31BD4F3BD}"/>
                                            </p:graphic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6">
                                            <p:graphicEl>
                                              <a:dgm id="{AB0CBB47-E424-47FF-8AD8-BA5C37AA2D98}"/>
                                            </p:graphicEl>
                                          </p:spTgt>
                                        </p:tgtEl>
                                        <p:attrNameLst>
                                          <p:attrName>style.visibility</p:attrName>
                                        </p:attrNameLst>
                                      </p:cBhvr>
                                      <p:to>
                                        <p:strVal val="visible"/>
                                      </p:to>
                                    </p:set>
                                    <p:animEffect transition="in" filter="wipe(left)">
                                      <p:cBhvr>
                                        <p:cTn id="45" dur="500"/>
                                        <p:tgtEl>
                                          <p:spTgt spid="6">
                                            <p:graphicEl>
                                              <a:dgm id="{AB0CBB47-E424-47FF-8AD8-BA5C37AA2D98}"/>
                                            </p:graphicEl>
                                          </p:spTgt>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6">
                                            <p:graphicEl>
                                              <a:dgm id="{628B03C1-2108-40C1-A7E4-4B0B7D9A765A}"/>
                                            </p:graphicEl>
                                          </p:spTgt>
                                        </p:tgtEl>
                                        <p:attrNameLst>
                                          <p:attrName>style.visibility</p:attrName>
                                        </p:attrNameLst>
                                      </p:cBhvr>
                                      <p:to>
                                        <p:strVal val="visible"/>
                                      </p:to>
                                    </p:set>
                                    <p:animEffect transition="in" filter="wipe(left)">
                                      <p:cBhvr>
                                        <p:cTn id="48" dur="500"/>
                                        <p:tgtEl>
                                          <p:spTgt spid="6">
                                            <p:graphicEl>
                                              <a:dgm id="{628B03C1-2108-40C1-A7E4-4B0B7D9A765A}"/>
                                            </p:graphic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6">
                                            <p:graphicEl>
                                              <a:dgm id="{C199F4D7-3ABA-4133-A056-BAEF2F3D776A}"/>
                                            </p:graphicEl>
                                          </p:spTgt>
                                        </p:tgtEl>
                                        <p:attrNameLst>
                                          <p:attrName>style.visibility</p:attrName>
                                        </p:attrNameLst>
                                      </p:cBhvr>
                                      <p:to>
                                        <p:strVal val="visible"/>
                                      </p:to>
                                    </p:set>
                                    <p:animEffect transition="in" filter="wipe(left)">
                                      <p:cBhvr>
                                        <p:cTn id="53" dur="500"/>
                                        <p:tgtEl>
                                          <p:spTgt spid="6">
                                            <p:graphicEl>
                                              <a:dgm id="{C199F4D7-3ABA-4133-A056-BAEF2F3D776A}"/>
                                            </p:graphicEl>
                                          </p:spTgt>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6">
                                            <p:graphicEl>
                                              <a:dgm id="{3C6B2C48-3092-4773-ACB2-D38B34F145FF}"/>
                                            </p:graphicEl>
                                          </p:spTgt>
                                        </p:tgtEl>
                                        <p:attrNameLst>
                                          <p:attrName>style.visibility</p:attrName>
                                        </p:attrNameLst>
                                      </p:cBhvr>
                                      <p:to>
                                        <p:strVal val="visible"/>
                                      </p:to>
                                    </p:set>
                                    <p:animEffect transition="in" filter="wipe(left)">
                                      <p:cBhvr>
                                        <p:cTn id="56" dur="500"/>
                                        <p:tgtEl>
                                          <p:spTgt spid="6">
                                            <p:graphicEl>
                                              <a:dgm id="{3C6B2C48-3092-4773-ACB2-D38B34F145FF}"/>
                                            </p:graphic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6">
                                            <p:graphicEl>
                                              <a:dgm id="{80EEE3D0-C2C4-40CE-9E73-DCDA5330CD5E}"/>
                                            </p:graphicEl>
                                          </p:spTgt>
                                        </p:tgtEl>
                                        <p:attrNameLst>
                                          <p:attrName>style.visibility</p:attrName>
                                        </p:attrNameLst>
                                      </p:cBhvr>
                                      <p:to>
                                        <p:strVal val="visible"/>
                                      </p:to>
                                    </p:set>
                                    <p:animEffect transition="in" filter="wipe(left)">
                                      <p:cBhvr>
                                        <p:cTn id="61" dur="500"/>
                                        <p:tgtEl>
                                          <p:spTgt spid="6">
                                            <p:graphicEl>
                                              <a:dgm id="{80EEE3D0-C2C4-40CE-9E73-DCDA5330CD5E}"/>
                                            </p:graphicEl>
                                          </p:spTgt>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
                                            <p:graphicEl>
                                              <a:dgm id="{DD8FD213-494A-48EE-8B01-6F55637C1A93}"/>
                                            </p:graphicEl>
                                          </p:spTgt>
                                        </p:tgtEl>
                                        <p:attrNameLst>
                                          <p:attrName>style.visibility</p:attrName>
                                        </p:attrNameLst>
                                      </p:cBhvr>
                                      <p:to>
                                        <p:strVal val="visible"/>
                                      </p:to>
                                    </p:set>
                                    <p:animEffect transition="in" filter="wipe(left)">
                                      <p:cBhvr>
                                        <p:cTn id="64" dur="500"/>
                                        <p:tgtEl>
                                          <p:spTgt spid="6">
                                            <p:graphicEl>
                                              <a:dgm id="{DD8FD213-494A-48EE-8B01-6F55637C1A93}"/>
                                            </p:graphicEl>
                                          </p:spTgt>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6">
                                            <p:graphicEl>
                                              <a:dgm id="{BA0379AC-B5CE-4DE2-9563-54FF42A75FD8}"/>
                                            </p:graphicEl>
                                          </p:spTgt>
                                        </p:tgtEl>
                                        <p:attrNameLst>
                                          <p:attrName>style.visibility</p:attrName>
                                        </p:attrNameLst>
                                      </p:cBhvr>
                                      <p:to>
                                        <p:strVal val="visible"/>
                                      </p:to>
                                    </p:set>
                                    <p:animEffect transition="in" filter="wipe(left)">
                                      <p:cBhvr>
                                        <p:cTn id="69" dur="500"/>
                                        <p:tgtEl>
                                          <p:spTgt spid="6">
                                            <p:graphicEl>
                                              <a:dgm id="{BA0379AC-B5CE-4DE2-9563-54FF42A75FD8}"/>
                                            </p:graphicEl>
                                          </p:spTgt>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6">
                                            <p:graphicEl>
                                              <a:dgm id="{5EF5C1E4-06C3-494E-AC3C-15D7B9D016A6}"/>
                                            </p:graphicEl>
                                          </p:spTgt>
                                        </p:tgtEl>
                                        <p:attrNameLst>
                                          <p:attrName>style.visibility</p:attrName>
                                        </p:attrNameLst>
                                      </p:cBhvr>
                                      <p:to>
                                        <p:strVal val="visible"/>
                                      </p:to>
                                    </p:set>
                                    <p:animEffect transition="in" filter="wipe(left)">
                                      <p:cBhvr>
                                        <p:cTn id="72" dur="500"/>
                                        <p:tgtEl>
                                          <p:spTgt spid="6">
                                            <p:graphicEl>
                                              <a:dgm id="{5EF5C1E4-06C3-494E-AC3C-15D7B9D016A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Graphic spid="6" grpId="0" uiExpand="1">
        <p:bldSub>
          <a:bldDgm bld="one"/>
        </p:bldSub>
      </p:bldGraphic>
      <p:bldP spid="8" grpId="0"/>
    </p:bldLst>
  </p:timing>
</p:sld>
</file>

<file path=ppt/theme/theme1.xml><?xml version="1.0" encoding="utf-8"?>
<a:theme xmlns:a="http://schemas.openxmlformats.org/drawingml/2006/main" name="Tema de Office">
  <a:themeElements>
    <a:clrScheme name="Personalizado 10">
      <a:dk1>
        <a:sysClr val="windowText" lastClr="000000"/>
      </a:dk1>
      <a:lt1>
        <a:sysClr val="window" lastClr="FFFFFF"/>
      </a:lt1>
      <a:dk2>
        <a:srgbClr val="44546A"/>
      </a:dk2>
      <a:lt2>
        <a:srgbClr val="E7E6E6"/>
      </a:lt2>
      <a:accent1>
        <a:srgbClr val="2DCADB"/>
      </a:accent1>
      <a:accent2>
        <a:srgbClr val="F4642A"/>
      </a:accent2>
      <a:accent3>
        <a:srgbClr val="5CEE74"/>
      </a:accent3>
      <a:accent4>
        <a:srgbClr val="FBD805"/>
      </a:accent4>
      <a:accent5>
        <a:srgbClr val="C953DD"/>
      </a:accent5>
      <a:accent6>
        <a:srgbClr val="D42420"/>
      </a:accent6>
      <a:hlink>
        <a:srgbClr val="0740BF"/>
      </a:hlink>
      <a:folHlink>
        <a:srgbClr val="A75E3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Personalizado 4">
    <a:dk1>
      <a:sysClr val="windowText" lastClr="000000"/>
    </a:dk1>
    <a:lt1>
      <a:sysClr val="window" lastClr="FFFFFF"/>
    </a:lt1>
    <a:dk2>
      <a:srgbClr val="9900FF"/>
    </a:dk2>
    <a:lt2>
      <a:srgbClr val="008000"/>
    </a:lt2>
    <a:accent1>
      <a:srgbClr val="CC3399"/>
    </a:accent1>
    <a:accent2>
      <a:srgbClr val="00CC99"/>
    </a:accent2>
    <a:accent3>
      <a:srgbClr val="3399FF"/>
    </a:accent3>
    <a:accent4>
      <a:srgbClr val="FFFF66"/>
    </a:accent4>
    <a:accent5>
      <a:srgbClr val="CC6600"/>
    </a:accent5>
    <a:accent6>
      <a:srgbClr val="FF7C80"/>
    </a:accent6>
    <a:hlink>
      <a:srgbClr val="006600"/>
    </a:hlink>
    <a:folHlink>
      <a:srgbClr val="3333FF"/>
    </a:folHlink>
  </a:clrScheme>
</a:themeOverride>
</file>

<file path=docProps/app.xml><?xml version="1.0" encoding="utf-8"?>
<Properties xmlns="http://schemas.openxmlformats.org/officeDocument/2006/extended-properties" xmlns:vt="http://schemas.openxmlformats.org/officeDocument/2006/docPropsVTypes">
  <TotalTime>1352</TotalTime>
  <Words>2301</Words>
  <Application>Microsoft Office PowerPoint</Application>
  <PresentationFormat>Panorámica</PresentationFormat>
  <Paragraphs>146</Paragraphs>
  <Slides>19</Slides>
  <Notes>10</Notes>
  <HiddenSlides>0</HiddenSlides>
  <MMClips>0</MMClips>
  <ScaleCrop>false</ScaleCrop>
  <HeadingPairs>
    <vt:vector size="6" baseType="variant">
      <vt:variant>
        <vt:lpstr>Fuentes usadas</vt:lpstr>
      </vt:variant>
      <vt:variant>
        <vt:i4>12</vt:i4>
      </vt:variant>
      <vt:variant>
        <vt:lpstr>Tema</vt:lpstr>
      </vt:variant>
      <vt:variant>
        <vt:i4>6</vt:i4>
      </vt:variant>
      <vt:variant>
        <vt:lpstr>Títulos de diapositiva</vt:lpstr>
      </vt:variant>
      <vt:variant>
        <vt:i4>19</vt:i4>
      </vt:variant>
    </vt:vector>
  </HeadingPairs>
  <TitlesOfParts>
    <vt:vector size="37" baseType="lpstr">
      <vt:lpstr>Bodoni MT Poster Compressed</vt:lpstr>
      <vt:lpstr>Impact</vt:lpstr>
      <vt:lpstr>Arial Narrow</vt:lpstr>
      <vt:lpstr>Constantia</vt:lpstr>
      <vt:lpstr>Comic Sans MS</vt:lpstr>
      <vt:lpstr>Britannic Bold</vt:lpstr>
      <vt:lpstr>Aptos</vt:lpstr>
      <vt:lpstr>Times New Roman</vt:lpstr>
      <vt:lpstr>Aptos Display</vt:lpstr>
      <vt:lpstr>Calibri</vt:lpstr>
      <vt:lpstr>Arial</vt:lpstr>
      <vt:lpstr>Gill Sans MT Ext Condensed Bold</vt:lpstr>
      <vt:lpstr>Tema de Office</vt:lpstr>
      <vt:lpstr>1_Tema de Office</vt:lpstr>
      <vt:lpstr>3_Default Design</vt:lpstr>
      <vt:lpstr>5_Default Design</vt:lpstr>
      <vt:lpstr>4_Default Design</vt:lpstr>
      <vt:lpstr>6_Default Design</vt:lpstr>
      <vt:lpstr>Presentación de PowerPoint</vt:lpstr>
      <vt:lpstr>Upamtite redak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PRIMJENA</vt:lpstr>
      <vt:lpstr>PRENOŠENJE ISTINE</vt:lpstr>
      <vt:lpstr>PLAN </vt:lpstr>
      <vt:lpstr>PRENOŠENJE ISTINE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Sergio</dc:creator>
  <cp:lastModifiedBy>Sergio</cp:lastModifiedBy>
  <cp:revision>74</cp:revision>
  <dcterms:created xsi:type="dcterms:W3CDTF">2026-01-27T09:08:36Z</dcterms:created>
  <dcterms:modified xsi:type="dcterms:W3CDTF">2026-01-31T06:05:57Z</dcterms:modified>
</cp:coreProperties>
</file>