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688" r:id="rId4"/>
    <p:sldMasterId id="2147483702" r:id="rId5"/>
  </p:sldMasterIdLst>
  <p:notesMasterIdLst>
    <p:notesMasterId r:id="rId25"/>
  </p:notesMasterIdLst>
  <p:sldIdLst>
    <p:sldId id="396" r:id="rId6"/>
    <p:sldId id="388" r:id="rId7"/>
    <p:sldId id="478" r:id="rId8"/>
    <p:sldId id="273" r:id="rId9"/>
    <p:sldId id="258" r:id="rId10"/>
    <p:sldId id="259" r:id="rId11"/>
    <p:sldId id="260" r:id="rId12"/>
    <p:sldId id="276" r:id="rId13"/>
    <p:sldId id="262" r:id="rId14"/>
    <p:sldId id="277" r:id="rId15"/>
    <p:sldId id="274" r:id="rId16"/>
    <p:sldId id="265" r:id="rId17"/>
    <p:sldId id="266" r:id="rId18"/>
    <p:sldId id="269" r:id="rId19"/>
    <p:sldId id="393" r:id="rId20"/>
    <p:sldId id="408" r:id="rId21"/>
    <p:sldId id="390" r:id="rId22"/>
    <p:sldId id="483" r:id="rId23"/>
    <p:sldId id="482"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26" autoAdjust="0"/>
  </p:normalViewPr>
  <p:slideViewPr>
    <p:cSldViewPr snapToGrid="0">
      <p:cViewPr varScale="1">
        <p:scale>
          <a:sx n="101" d="100"/>
          <a:sy n="101" d="100"/>
        </p:scale>
        <p:origin x="348"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 Id="rId5" Type="http://schemas.openxmlformats.org/officeDocument/2006/relationships/image" Target="../media/image39.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 Id="rId5" Type="http://schemas.openxmlformats.org/officeDocument/2006/relationships/image" Target="../media/image39.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n-US" sz="2000" b="1" noProof="0" dirty="0">
              <a:effectLst>
                <a:outerShdw blurRad="38100" dist="38100" dir="2700000" algn="tl">
                  <a:srgbClr val="000000">
                    <a:alpha val="43137"/>
                  </a:srgbClr>
                </a:outerShdw>
              </a:effectLst>
            </a:rPr>
            <a:t>Kupi </a:t>
          </a:r>
          <a:r>
            <a:rPr lang="sr-Latn-RS" sz="2000" b="1" noProof="0" dirty="0">
              <a:effectLst>
                <a:outerShdw blurRad="38100" dist="38100" dir="2700000" algn="tl">
                  <a:srgbClr val="000000">
                    <a:alpha val="43137"/>
                  </a:srgbClr>
                </a:outerShdw>
              </a:effectLst>
            </a:rPr>
            <a:t>pročišće</a:t>
          </a:r>
          <a:r>
            <a:rPr lang="en-US" sz="2000" b="1" noProof="0" dirty="0">
              <a:effectLst>
                <a:outerShdw blurRad="38100" dist="38100" dir="2700000" algn="tl">
                  <a:srgbClr val="000000">
                    <a:alpha val="43137"/>
                  </a:srgbClr>
                </a:outerShdw>
              </a:effectLst>
            </a:rPr>
            <a:t>no </a:t>
          </a:r>
          <a:r>
            <a:rPr lang="en-US" sz="2000" b="1" noProof="0" dirty="0" err="1">
              <a:effectLst>
                <a:outerShdw blurRad="38100" dist="38100" dir="2700000" algn="tl">
                  <a:srgbClr val="000000">
                    <a:alpha val="43137"/>
                  </a:srgbClr>
                </a:outerShdw>
              </a:effectLst>
            </a:rPr>
            <a:t>zlato</a:t>
          </a:r>
          <a:endParaRPr lang="en" sz="2000" noProof="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en-US" sz="1800" b="1" noProof="0" dirty="0">
              <a:effectLst/>
            </a:rPr>
            <a:t>Ne </a:t>
          </a:r>
          <a:r>
            <a:rPr lang="en-US" sz="1800" b="1" noProof="0" dirty="0" err="1">
              <a:effectLst/>
            </a:rPr>
            <a:t>sm</a:t>
          </a:r>
          <a:r>
            <a:rPr lang="hr-HR" sz="1800" b="1" noProof="0" dirty="0">
              <a:effectLst/>
            </a:rPr>
            <a:t>ij</a:t>
          </a:r>
          <a:r>
            <a:rPr lang="en-US" sz="1800" b="1" noProof="0" dirty="0">
              <a:effectLst/>
            </a:rPr>
            <a:t>emo se </a:t>
          </a:r>
          <a:r>
            <a:rPr lang="en-US" sz="1800" b="1" noProof="0" dirty="0" err="1">
              <a:effectLst/>
            </a:rPr>
            <a:t>zadovoljiti</a:t>
          </a:r>
          <a:r>
            <a:rPr lang="en-US" sz="1800" b="1" noProof="0" dirty="0">
              <a:effectLst/>
            </a:rPr>
            <a:t> </a:t>
          </a:r>
          <a:r>
            <a:rPr lang="en-US" sz="1800" b="1" noProof="0" dirty="0" err="1">
              <a:effectLst/>
            </a:rPr>
            <a:t>poluistinama</a:t>
          </a:r>
          <a:r>
            <a:rPr lang="en-US" sz="1800" b="1" noProof="0" dirty="0">
              <a:effectLst/>
            </a:rPr>
            <a:t> </a:t>
          </a:r>
          <a:r>
            <a:rPr lang="en-US" sz="1800" b="1" noProof="0" dirty="0" err="1">
              <a:effectLst/>
            </a:rPr>
            <a:t>ili</a:t>
          </a:r>
          <a:r>
            <a:rPr lang="en-US" sz="1800" b="1" noProof="0" dirty="0">
              <a:effectLst/>
            </a:rPr>
            <a:t> </a:t>
          </a:r>
          <a:r>
            <a:rPr lang="en-US" sz="1800" b="1" noProof="0" dirty="0" err="1">
              <a:effectLst/>
            </a:rPr>
            <a:t>površnim</a:t>
          </a:r>
          <a:r>
            <a:rPr lang="en-US" sz="1800" b="1" noProof="0" dirty="0">
              <a:effectLst/>
            </a:rPr>
            <a:t> </a:t>
          </a:r>
          <a:r>
            <a:rPr lang="en-US" sz="1800" b="1" noProof="0" dirty="0" err="1">
              <a:effectLst/>
            </a:rPr>
            <a:t>proučavanjem</a:t>
          </a:r>
          <a:r>
            <a:rPr lang="en-US" sz="1800" b="1" noProof="0" dirty="0">
              <a:effectLst/>
            </a:rPr>
            <a:t> </a:t>
          </a:r>
          <a:r>
            <a:rPr lang="en-US" sz="1800" b="1" noProof="0" dirty="0" err="1">
              <a:effectLst/>
            </a:rPr>
            <a:t>Biblije</a:t>
          </a:r>
          <a:r>
            <a:rPr lang="en-US" sz="1800" b="1" noProof="0" dirty="0">
              <a:effectLst/>
            </a:rPr>
            <a:t>. Moramo </a:t>
          </a:r>
          <a:r>
            <a:rPr lang="en-US" sz="1800" b="1" noProof="0" dirty="0" err="1">
              <a:effectLst/>
            </a:rPr>
            <a:t>odbaciti</a:t>
          </a:r>
          <a:r>
            <a:rPr lang="en-US" sz="1800" b="1" noProof="0" dirty="0">
              <a:effectLst/>
            </a:rPr>
            <a:t> </a:t>
          </a:r>
          <a:r>
            <a:rPr lang="en-US" sz="1800" b="1" noProof="0" dirty="0" err="1">
              <a:effectLst/>
            </a:rPr>
            <a:t>ljudske</a:t>
          </a:r>
          <a:r>
            <a:rPr lang="en-US" sz="1800" b="1" noProof="0" dirty="0">
              <a:effectLst/>
            </a:rPr>
            <a:t> </a:t>
          </a:r>
          <a:r>
            <a:rPr lang="en-US" sz="1800" b="1" noProof="0" dirty="0" err="1">
              <a:effectLst/>
            </a:rPr>
            <a:t>doktrine</a:t>
          </a:r>
          <a:r>
            <a:rPr lang="en-US" sz="1800" b="1" noProof="0" dirty="0">
              <a:effectLst/>
            </a:rPr>
            <a:t> (</a:t>
          </a:r>
          <a:r>
            <a:rPr lang="sr-Latn-RS" sz="1800" b="1" noProof="0" dirty="0">
              <a:effectLst/>
            </a:rPr>
            <a:t>učenja</a:t>
          </a:r>
          <a:r>
            <a:rPr lang="en-US" sz="1800" b="1" noProof="0" dirty="0">
              <a:effectLst/>
            </a:rPr>
            <a:t>) </a:t>
          </a:r>
          <a:r>
            <a:rPr lang="en-US" sz="1800" b="1" noProof="0" dirty="0" err="1">
              <a:effectLst/>
            </a:rPr>
            <a:t>i</a:t>
          </a:r>
          <a:r>
            <a:rPr lang="en-US" sz="1800" b="1" noProof="0" dirty="0">
              <a:effectLst/>
            </a:rPr>
            <a:t> </a:t>
          </a:r>
          <a:r>
            <a:rPr lang="en-US" sz="1800" b="1" noProof="0" dirty="0" err="1">
              <a:effectLst/>
            </a:rPr>
            <a:t>dublje</a:t>
          </a:r>
          <a:r>
            <a:rPr lang="en-US" sz="1800" b="1" noProof="0" dirty="0">
              <a:effectLst/>
            </a:rPr>
            <a:t> se </a:t>
          </a:r>
          <a:r>
            <a:rPr lang="en-US" sz="1800" b="1" noProof="0" dirty="0" err="1">
              <a:effectLst/>
            </a:rPr>
            <a:t>upustiti</a:t>
          </a:r>
          <a:r>
            <a:rPr lang="en-US" sz="1800" b="1" noProof="0" dirty="0">
              <a:effectLst/>
            </a:rPr>
            <a:t> u </a:t>
          </a:r>
          <a:r>
            <a:rPr lang="en-US" sz="1800" b="1" noProof="0" dirty="0" err="1">
              <a:effectLst/>
            </a:rPr>
            <a:t>naše</a:t>
          </a:r>
          <a:r>
            <a:rPr lang="en-US" sz="1800" b="1" noProof="0" dirty="0">
              <a:effectLst/>
            </a:rPr>
            <a:t> </a:t>
          </a:r>
          <a:r>
            <a:rPr lang="en-US" sz="1800" b="1" noProof="0" dirty="0" err="1">
              <a:effectLst/>
            </a:rPr>
            <a:t>proučavanje</a:t>
          </a:r>
          <a:r>
            <a:rPr lang="en-US" sz="1800" b="1" noProof="0" dirty="0">
              <a:effectLst/>
            </a:rPr>
            <a:t> </a:t>
          </a:r>
          <a:r>
            <a:rPr lang="en-US" sz="1800" b="1" noProof="0" dirty="0" err="1">
              <a:effectLst/>
            </a:rPr>
            <a:t>Biblije</a:t>
          </a:r>
          <a:r>
            <a:rPr lang="en-US" sz="1800" b="1" noProof="0" dirty="0">
              <a:effectLst/>
            </a:rPr>
            <a:t> </a:t>
          </a:r>
          <a:r>
            <a:rPr lang="en-US" sz="1800" b="1" noProof="0" dirty="0" err="1">
              <a:effectLst/>
            </a:rPr>
            <a:t>kako</a:t>
          </a:r>
          <a:r>
            <a:rPr lang="en-US" sz="1800" b="1" noProof="0" dirty="0">
              <a:effectLst/>
            </a:rPr>
            <a:t> </a:t>
          </a:r>
          <a:r>
            <a:rPr lang="en-US" sz="1800" b="1" noProof="0" dirty="0" err="1">
              <a:effectLst/>
            </a:rPr>
            <a:t>bismo</a:t>
          </a:r>
          <a:r>
            <a:rPr lang="en-US" sz="1800" b="1" noProof="0" dirty="0">
              <a:effectLst/>
            </a:rPr>
            <a:t> </a:t>
          </a:r>
          <a:r>
            <a:rPr lang="en-US" sz="1800" b="1" noProof="0" dirty="0" err="1">
              <a:effectLst/>
            </a:rPr>
            <a:t>uklonili</a:t>
          </a:r>
          <a:r>
            <a:rPr lang="en-US" sz="1800" b="1" noProof="0" dirty="0">
              <a:effectLst/>
            </a:rPr>
            <a:t> </a:t>
          </a:r>
          <a:r>
            <a:rPr lang="en-US" sz="1800" b="1" noProof="0" dirty="0" err="1">
              <a:effectLst/>
            </a:rPr>
            <a:t>sve</a:t>
          </a:r>
          <a:r>
            <a:rPr lang="en-US" sz="1800" b="1" noProof="0" dirty="0">
              <a:effectLst/>
            </a:rPr>
            <a:t> </a:t>
          </a:r>
          <a:r>
            <a:rPr lang="en-US" sz="1800" b="1" noProof="0" dirty="0" err="1">
              <a:effectLst/>
            </a:rPr>
            <a:t>nesavršenosti</a:t>
          </a:r>
          <a:r>
            <a:rPr lang="en-US" sz="1800" b="1" noProof="0" dirty="0">
              <a:effectLst/>
            </a:rPr>
            <a:t> (</a:t>
          </a:r>
          <a:r>
            <a:rPr lang="en-US" sz="1800" b="1" noProof="0" dirty="0" err="1">
              <a:effectLst/>
            </a:rPr>
            <a:t>šljaku</a:t>
          </a:r>
          <a:r>
            <a:rPr lang="en-US" sz="1800" b="1" noProof="0" dirty="0">
              <a:effectLst/>
            </a:rPr>
            <a:t>) </a:t>
          </a:r>
          <a:r>
            <a:rPr lang="en-US" sz="1800" b="1" noProof="0" dirty="0" err="1">
              <a:effectLst/>
            </a:rPr>
            <a:t>iz</a:t>
          </a:r>
          <a:r>
            <a:rPr lang="en-US" sz="1800" b="1" noProof="0" dirty="0">
              <a:effectLst/>
            </a:rPr>
            <a:t> </a:t>
          </a:r>
          <a:r>
            <a:rPr lang="en-US" sz="1800" b="1" noProof="0" dirty="0" err="1">
              <a:effectLst/>
            </a:rPr>
            <a:t>našeg</a:t>
          </a:r>
          <a:r>
            <a:rPr lang="en-US" sz="1800" b="1" noProof="0" dirty="0">
              <a:effectLst/>
            </a:rPr>
            <a:t> </a:t>
          </a:r>
          <a:r>
            <a:rPr lang="en-US" sz="1800" b="1" noProof="0" dirty="0" err="1">
              <a:effectLst/>
            </a:rPr>
            <a:t>razum</a:t>
          </a:r>
          <a:r>
            <a:rPr lang="hr-HR" sz="1800" b="1" noProof="0" dirty="0">
              <a:effectLst/>
            </a:rPr>
            <a:t>ij</a:t>
          </a:r>
          <a:r>
            <a:rPr lang="en-US" sz="1800" b="1" noProof="0" dirty="0" err="1">
              <a:effectLst/>
            </a:rPr>
            <a:t>evanja</a:t>
          </a:r>
          <a:r>
            <a:rPr lang="en-US" sz="1800" b="1" noProof="0" dirty="0">
              <a:effectLst/>
            </a:rPr>
            <a:t> </a:t>
          </a:r>
          <a:r>
            <a:rPr lang="sr-Latn-RS" sz="1800" b="1" noProof="0" dirty="0">
              <a:effectLst/>
            </a:rPr>
            <a:t>Božje riječi</a:t>
          </a:r>
          <a:r>
            <a:rPr lang="en-US" sz="1800" b="1" noProof="0" dirty="0">
              <a:effectLst/>
            </a:rPr>
            <a:t>.</a:t>
          </a:r>
          <a:endParaRPr lang="en" sz="1800" noProof="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n-US" sz="2000" b="1" noProof="0" dirty="0">
              <a:effectLst>
                <a:outerShdw blurRad="38100" dist="38100" dir="2700000" algn="tl">
                  <a:srgbClr val="000000">
                    <a:alpha val="43137"/>
                  </a:srgbClr>
                </a:outerShdw>
              </a:effectLst>
            </a:rPr>
            <a:t>Kupi b</a:t>
          </a:r>
          <a:r>
            <a:rPr lang="hr-HR" sz="2000" b="1" noProof="0" dirty="0">
              <a:effectLst>
                <a:outerShdw blurRad="38100" dist="38100" dir="2700000" algn="tl">
                  <a:srgbClr val="000000">
                    <a:alpha val="43137"/>
                  </a:srgbClr>
                </a:outerShdw>
              </a:effectLst>
            </a:rPr>
            <a:t>ij</a:t>
          </a:r>
          <a:r>
            <a:rPr lang="en-US" sz="2000" b="1" noProof="0" dirty="0" err="1">
              <a:effectLst>
                <a:outerShdw blurRad="38100" dist="38100" dir="2700000" algn="tl">
                  <a:srgbClr val="000000">
                    <a:alpha val="43137"/>
                  </a:srgbClr>
                </a:outerShdw>
              </a:effectLst>
            </a:rPr>
            <a:t>ele</a:t>
          </a:r>
          <a:r>
            <a:rPr lang="en-US" sz="2000" b="1" noProof="0" dirty="0">
              <a:effectLst>
                <a:outerShdw blurRad="38100" dist="38100" dir="2700000" algn="tl">
                  <a:srgbClr val="000000">
                    <a:alpha val="43137"/>
                  </a:srgbClr>
                </a:outerShdw>
              </a:effectLst>
            </a:rPr>
            <a:t> </a:t>
          </a:r>
          <a:r>
            <a:rPr lang="en-US" sz="2000" b="1" noProof="0" dirty="0" err="1">
              <a:effectLst>
                <a:outerShdw blurRad="38100" dist="38100" dir="2700000" algn="tl">
                  <a:srgbClr val="000000">
                    <a:alpha val="43137"/>
                  </a:srgbClr>
                </a:outerShdw>
              </a:effectLst>
            </a:rPr>
            <a:t>haljine</a:t>
          </a:r>
          <a:endParaRPr lang="en" sz="2000" noProof="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n-US" sz="1800" b="1" noProof="0" dirty="0" err="1">
              <a:effectLst/>
            </a:rPr>
            <a:t>Prihva</a:t>
          </a:r>
          <a:r>
            <a:rPr lang="hr-HR" sz="1800" b="1" noProof="0" dirty="0">
              <a:effectLst/>
            </a:rPr>
            <a:t>ć</a:t>
          </a:r>
          <a:r>
            <a:rPr lang="en-US" sz="1800" b="1" noProof="0" dirty="0" err="1">
              <a:effectLst/>
            </a:rPr>
            <a:t>anje</a:t>
          </a:r>
          <a:r>
            <a:rPr lang="en-US" sz="1800" b="1" noProof="0" dirty="0">
              <a:effectLst/>
            </a:rPr>
            <a:t> </a:t>
          </a:r>
          <a:r>
            <a:rPr lang="en-US" sz="1800" b="1" noProof="0" dirty="0" err="1">
              <a:effectLst/>
            </a:rPr>
            <a:t>Isusove</a:t>
          </a:r>
          <a:r>
            <a:rPr lang="sr-Latn-RS" sz="1800" b="1" noProof="0" dirty="0">
              <a:effectLst/>
            </a:rPr>
            <a:t> pravedno-</a:t>
          </a:r>
          <a:r>
            <a:rPr lang="en-US" sz="1800" b="1" noProof="0" dirty="0">
              <a:effectLst/>
            </a:rPr>
            <a:t> </a:t>
          </a:r>
          <a:r>
            <a:rPr lang="en-US" sz="1800" b="1" noProof="0" dirty="0" err="1">
              <a:effectLst/>
            </a:rPr>
            <a:t>sti</a:t>
          </a:r>
          <a:r>
            <a:rPr lang="en-US" sz="1800" b="1" noProof="0" dirty="0">
              <a:effectLst/>
            </a:rPr>
            <a:t> </a:t>
          </a:r>
          <a:r>
            <a:rPr lang="sr-Latn-RS" sz="1800" b="1" noProof="0" dirty="0">
              <a:effectLst/>
            </a:rPr>
            <a:t>je</a:t>
          </a:r>
          <a:r>
            <a:rPr lang="en-US" sz="1800" b="1" noProof="0" dirty="0">
              <a:effectLst/>
            </a:rPr>
            <a:t> </a:t>
          </a:r>
          <a:r>
            <a:rPr lang="en-US" sz="1800" b="1" noProof="0" dirty="0" err="1">
              <a:effectLst/>
            </a:rPr>
            <a:t>jedini</a:t>
          </a:r>
          <a:r>
            <a:rPr lang="en-US" sz="1800" b="1" noProof="0" dirty="0">
              <a:effectLst/>
            </a:rPr>
            <a:t> </a:t>
          </a:r>
          <a:r>
            <a:rPr lang="en-US" sz="1800" b="1" noProof="0" dirty="0" err="1">
              <a:effectLst/>
            </a:rPr>
            <a:t>način</a:t>
          </a:r>
          <a:r>
            <a:rPr lang="en-US" sz="1800" b="1" noProof="0" dirty="0">
              <a:effectLst/>
            </a:rPr>
            <a:t> </a:t>
          </a:r>
          <a:r>
            <a:rPr lang="sr-Latn-RS" sz="1800" b="1" noProof="0" dirty="0">
              <a:effectLst/>
            </a:rPr>
            <a:t>postizanja</a:t>
          </a:r>
          <a:r>
            <a:rPr lang="en-US" sz="1800" b="1" noProof="0" dirty="0">
              <a:effectLst/>
            </a:rPr>
            <a:t> </a:t>
          </a:r>
          <a:r>
            <a:rPr lang="en-US" sz="1800" b="1" noProof="0" dirty="0" err="1">
              <a:effectLst/>
            </a:rPr>
            <a:t>spasenj</a:t>
          </a:r>
          <a:r>
            <a:rPr lang="hr-HR" sz="1800" b="1" noProof="0" dirty="0">
              <a:effectLst/>
            </a:rPr>
            <a:t>a</a:t>
          </a:r>
          <a:r>
            <a:rPr lang="en-US" sz="1800" b="1" noProof="0" dirty="0">
              <a:effectLst/>
            </a:rPr>
            <a:t>. </a:t>
          </a:r>
          <a:r>
            <a:rPr lang="en-US" sz="1800" b="1" noProof="0" dirty="0" err="1">
              <a:effectLst/>
            </a:rPr>
            <a:t>Pokušaj</a:t>
          </a:r>
          <a:r>
            <a:rPr lang="en-US" sz="1800" b="1" noProof="0" dirty="0">
              <a:effectLst/>
            </a:rPr>
            <a:t> da se </a:t>
          </a:r>
          <a:r>
            <a:rPr lang="en-US" sz="1800" b="1" noProof="0" dirty="0" err="1">
              <a:effectLst/>
            </a:rPr>
            <a:t>predstavimo</a:t>
          </a:r>
          <a:r>
            <a:rPr lang="en-US" sz="1800" b="1" noProof="0" dirty="0">
              <a:effectLst/>
            </a:rPr>
            <a:t> </a:t>
          </a:r>
          <a:r>
            <a:rPr lang="en-US" sz="1800" b="1" noProof="0" dirty="0" err="1">
              <a:effectLst/>
            </a:rPr>
            <a:t>Bogu</a:t>
          </a:r>
          <a:r>
            <a:rPr lang="en-US" sz="1800" b="1" noProof="0" dirty="0">
              <a:effectLst/>
            </a:rPr>
            <a:t> s </a:t>
          </a:r>
          <a:r>
            <a:rPr lang="en-US" sz="1800" b="1" noProof="0" dirty="0" err="1">
              <a:effectLst/>
            </a:rPr>
            <a:t>naš</a:t>
          </a:r>
          <a:r>
            <a:rPr lang="sr-Latn-RS" sz="1800" b="1" noProof="0" dirty="0">
              <a:effectLst/>
            </a:rPr>
            <a:t>i</a:t>
          </a:r>
          <a:r>
            <a:rPr lang="en-US" sz="1800" b="1" noProof="0" dirty="0">
              <a:effectLst/>
            </a:rPr>
            <a:t>m </a:t>
          </a:r>
          <a:r>
            <a:rPr lang="hr-HR" sz="1800" b="1" noProof="0" dirty="0">
              <a:effectLst/>
            </a:rPr>
            <a:t>vlastit</a:t>
          </a:r>
          <a:r>
            <a:rPr lang="sr-Latn-RS" sz="1800" b="1" noProof="0" dirty="0">
              <a:effectLst/>
            </a:rPr>
            <a:t>i</a:t>
          </a:r>
          <a:r>
            <a:rPr lang="en-US" sz="1800" b="1" noProof="0" dirty="0">
              <a:effectLst/>
            </a:rPr>
            <a:t>m </a:t>
          </a:r>
          <a:r>
            <a:rPr lang="en-US" sz="1800" b="1" noProof="0" dirty="0" err="1">
              <a:effectLst/>
            </a:rPr>
            <a:t>praved</a:t>
          </a:r>
          <a:r>
            <a:rPr lang="sr-Latn-RS" sz="1800" b="1" noProof="0" dirty="0">
              <a:effectLst/>
            </a:rPr>
            <a:t>ni</a:t>
          </a:r>
          <a:r>
            <a:rPr lang="en-US" sz="1800" b="1" noProof="0" dirty="0">
              <a:effectLst/>
            </a:rPr>
            <a:t>m d</a:t>
          </a:r>
          <a:r>
            <a:rPr lang="hr-HR" sz="1800" b="1" noProof="0" dirty="0">
              <a:effectLst/>
            </a:rPr>
            <a:t>j</a:t>
          </a:r>
          <a:r>
            <a:rPr lang="en-US" sz="1800" b="1" noProof="0" dirty="0" err="1">
              <a:effectLst/>
            </a:rPr>
            <a:t>elima</a:t>
          </a:r>
          <a:r>
            <a:rPr lang="en-US" sz="1800" b="1" noProof="0" dirty="0">
              <a:effectLst/>
            </a:rPr>
            <a:t> je </a:t>
          </a:r>
          <a:r>
            <a:rPr lang="sr-Latn-RS" sz="1800" b="1" noProof="0" dirty="0">
              <a:effectLst/>
            </a:rPr>
            <a:t>pokušaj da se</a:t>
          </a:r>
          <a:r>
            <a:rPr lang="en-US" sz="1800" b="1" noProof="0" dirty="0">
              <a:effectLst/>
            </a:rPr>
            <a:t> </a:t>
          </a:r>
          <a:r>
            <a:rPr lang="en-US" sz="1800" b="1" noProof="0" dirty="0" err="1">
              <a:effectLst/>
            </a:rPr>
            <a:t>pokažemo</a:t>
          </a:r>
          <a:r>
            <a:rPr lang="en-US" sz="1800" b="1" noProof="0" dirty="0">
              <a:effectLst/>
            </a:rPr>
            <a:t> </a:t>
          </a:r>
          <a:r>
            <a:rPr lang="en-US" sz="1800" b="1" noProof="0" dirty="0" err="1">
              <a:effectLst/>
            </a:rPr>
            <a:t>goli</a:t>
          </a:r>
          <a:r>
            <a:rPr lang="en-US" sz="1800" b="1" noProof="0" dirty="0">
              <a:effectLst/>
            </a:rPr>
            <a:t> pred </a:t>
          </a:r>
          <a:r>
            <a:rPr lang="en-US" sz="1800" b="1" noProof="0" dirty="0" err="1">
              <a:effectLst/>
            </a:rPr>
            <a:t>Njim</a:t>
          </a:r>
          <a:r>
            <a:rPr lang="en-US" sz="1800" b="1" noProof="0" dirty="0">
              <a:effectLst/>
            </a:rPr>
            <a:t>.</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n-US" sz="2000" b="1" noProof="0" dirty="0">
              <a:effectLst>
                <a:outerShdw blurRad="38100" dist="38100" dir="2700000" algn="tl">
                  <a:srgbClr val="000000">
                    <a:alpha val="43137"/>
                  </a:srgbClr>
                </a:outerShdw>
              </a:effectLst>
            </a:rPr>
            <a:t>Kupi </a:t>
          </a:r>
          <a:r>
            <a:rPr lang="sr-Latn-RS" sz="2000" b="1" noProof="0" dirty="0">
              <a:effectLst>
                <a:outerShdw blurRad="38100" dist="38100" dir="2700000" algn="tl">
                  <a:srgbClr val="000000">
                    <a:alpha val="43137"/>
                  </a:srgbClr>
                </a:outerShdw>
              </a:effectLst>
            </a:rPr>
            <a:t>mast</a:t>
          </a:r>
          <a:r>
            <a:rPr lang="en-US" sz="2000" b="1" noProof="0" dirty="0">
              <a:effectLst>
                <a:outerShdw blurRad="38100" dist="38100" dir="2700000" algn="tl">
                  <a:srgbClr val="000000">
                    <a:alpha val="43137"/>
                  </a:srgbClr>
                </a:outerShdw>
              </a:effectLst>
            </a:rPr>
            <a:t> za </a:t>
          </a:r>
          <a:r>
            <a:rPr lang="en-US" sz="2000" b="1" noProof="0" dirty="0" err="1">
              <a:effectLst>
                <a:outerShdw blurRad="38100" dist="38100" dir="2700000" algn="tl">
                  <a:srgbClr val="000000">
                    <a:alpha val="43137"/>
                  </a:srgbClr>
                </a:outerShdw>
              </a:effectLst>
            </a:rPr>
            <a:t>oči</a:t>
          </a:r>
          <a:endParaRPr lang="en" sz="2000" noProof="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sr-Latn-RS" sz="1800" b="1" noProof="0" dirty="0">
              <a:effectLst/>
            </a:rPr>
            <a:t>Trebamo p</a:t>
          </a:r>
          <a:r>
            <a:rPr lang="en-US" sz="1800" b="1" noProof="0" dirty="0" err="1">
              <a:effectLst/>
            </a:rPr>
            <a:t>rimi</a:t>
          </a:r>
          <a:r>
            <a:rPr lang="hr-HR" sz="1800" b="1" noProof="0" dirty="0">
              <a:effectLst/>
            </a:rPr>
            <a:t>ti</a:t>
          </a:r>
          <a:r>
            <a:rPr lang="en-US" sz="1800" b="1" noProof="0" dirty="0">
              <a:effectLst/>
            </a:rPr>
            <a:t> Duha </a:t>
          </a:r>
          <a:r>
            <a:rPr lang="en-US" sz="1800" b="1" noProof="0" dirty="0" err="1">
              <a:effectLst/>
            </a:rPr>
            <a:t>Svetoga</a:t>
          </a:r>
          <a:r>
            <a:rPr lang="en-US" sz="1800" b="1" noProof="0" dirty="0">
              <a:effectLst/>
            </a:rPr>
            <a:t>. Samo On </a:t>
          </a:r>
          <a:r>
            <a:rPr lang="en-US" sz="1800" b="1" noProof="0" dirty="0" err="1">
              <a:effectLst/>
            </a:rPr>
            <a:t>nam</a:t>
          </a:r>
          <a:r>
            <a:rPr lang="en-US" sz="1800" b="1" noProof="0" dirty="0">
              <a:effectLst/>
            </a:rPr>
            <a:t> </a:t>
          </a:r>
          <a:r>
            <a:rPr lang="en-US" sz="1800" b="1" noProof="0" dirty="0" err="1">
              <a:effectLst/>
            </a:rPr>
            <a:t>može</a:t>
          </a:r>
          <a:r>
            <a:rPr lang="en-US" sz="1800" b="1" noProof="0" dirty="0">
              <a:effectLst/>
            </a:rPr>
            <a:t> </a:t>
          </a:r>
          <a:r>
            <a:rPr lang="en-US" sz="1800" b="1" noProof="0" dirty="0" err="1">
              <a:effectLst/>
            </a:rPr>
            <a:t>dati</a:t>
          </a:r>
          <a:r>
            <a:rPr lang="en-US" sz="1800" b="1" noProof="0" dirty="0">
              <a:effectLst/>
            </a:rPr>
            <a:t> </a:t>
          </a:r>
          <a:r>
            <a:rPr lang="en-US" sz="1800" b="1" noProof="0" dirty="0" err="1">
              <a:effectLst/>
            </a:rPr>
            <a:t>duhovno</a:t>
          </a:r>
          <a:r>
            <a:rPr lang="en-US" sz="1800" b="1" noProof="0" dirty="0">
              <a:effectLst/>
            </a:rPr>
            <a:t> </a:t>
          </a:r>
          <a:r>
            <a:rPr lang="en-US" sz="1800" b="1" noProof="0" dirty="0" err="1">
              <a:effectLst/>
            </a:rPr>
            <a:t>rasuđivanje</a:t>
          </a:r>
          <a:r>
            <a:rPr lang="en-US" sz="1800" b="1" noProof="0" dirty="0">
              <a:effectLst/>
            </a:rPr>
            <a:t> </a:t>
          </a:r>
          <a:r>
            <a:rPr lang="en-US" sz="1800" b="1" noProof="0" dirty="0" err="1">
              <a:effectLst/>
            </a:rPr>
            <a:t>i</a:t>
          </a:r>
          <a:r>
            <a:rPr lang="en-US" sz="1800" b="1" noProof="0" dirty="0">
              <a:effectLst/>
            </a:rPr>
            <a:t> </a:t>
          </a:r>
          <a:r>
            <a:rPr lang="en-US" sz="1800" b="1" noProof="0" dirty="0" err="1">
              <a:effectLst/>
            </a:rPr>
            <a:t>ub</a:t>
          </a:r>
          <a:r>
            <a:rPr lang="hr-HR" sz="1800" b="1" noProof="0" dirty="0">
              <a:effectLst/>
            </a:rPr>
            <a:t>ij</a:t>
          </a:r>
          <a:r>
            <a:rPr lang="en-US" sz="1800" b="1" noProof="0" dirty="0" err="1">
              <a:effectLst/>
            </a:rPr>
            <a:t>editi</a:t>
          </a:r>
          <a:r>
            <a:rPr lang="en-US" sz="1800" b="1" noProof="0" dirty="0">
              <a:effectLst/>
            </a:rPr>
            <a:t> </a:t>
          </a:r>
          <a:r>
            <a:rPr lang="en-US" sz="1800" b="1" noProof="0" dirty="0" err="1">
              <a:effectLst/>
            </a:rPr>
            <a:t>nas</a:t>
          </a:r>
          <a:r>
            <a:rPr lang="en-US" sz="1800" b="1" noProof="0" dirty="0">
              <a:effectLst/>
            </a:rPr>
            <a:t> u </a:t>
          </a:r>
          <a:r>
            <a:rPr lang="en-US" sz="1800" b="1" noProof="0" dirty="0" err="1">
              <a:effectLst/>
            </a:rPr>
            <a:t>naše</a:t>
          </a:r>
          <a:r>
            <a:rPr lang="en-US" sz="1800" b="1" noProof="0" dirty="0">
              <a:effectLst/>
            </a:rPr>
            <a:t> </a:t>
          </a:r>
          <a:r>
            <a:rPr lang="en-US" sz="1800" b="1" noProof="0" dirty="0" err="1">
              <a:effectLst/>
            </a:rPr>
            <a:t>pravo</a:t>
          </a:r>
          <a:r>
            <a:rPr lang="en-US" sz="1800" b="1" noProof="0" dirty="0">
              <a:effectLst/>
            </a:rPr>
            <a:t> </a:t>
          </a:r>
          <a:r>
            <a:rPr lang="en-US" sz="1800" b="1" noProof="0" dirty="0" err="1">
              <a:effectLst/>
            </a:rPr>
            <a:t>stanje</a:t>
          </a:r>
          <a:r>
            <a:rPr lang="en-US" sz="1800" b="1" noProof="0" dirty="0">
              <a:effectLst/>
            </a:rPr>
            <a:t> </a:t>
          </a:r>
          <a:r>
            <a:rPr lang="sr-Latn-RS" sz="1800" b="1" noProof="0" dirty="0">
              <a:effectLst/>
            </a:rPr>
            <a:t>             </a:t>
          </a:r>
          <a:r>
            <a:rPr lang="en-US" sz="1800" b="1" noProof="0" dirty="0">
              <a:effectLst/>
            </a:rPr>
            <a:t>(</a:t>
          </a:r>
          <a:r>
            <a:rPr lang="hr-HR" sz="1800" b="1" noProof="0" dirty="0">
              <a:effectLst/>
            </a:rPr>
            <a:t>I</a:t>
          </a:r>
          <a:r>
            <a:rPr lang="en-US" sz="1800" b="1" noProof="0" dirty="0">
              <a:effectLst/>
            </a:rPr>
            <a:t>van 16</a:t>
          </a:r>
          <a:r>
            <a:rPr lang="sr-Latn-RS" sz="1800" b="1" noProof="0" dirty="0">
              <a:effectLst/>
            </a:rPr>
            <a:t>,</a:t>
          </a:r>
          <a:r>
            <a:rPr lang="en-US" sz="1800" b="1" noProof="0" dirty="0">
              <a:effectLst/>
            </a:rPr>
            <a:t>8).</a:t>
          </a:r>
          <a:endParaRPr lang="en" sz="1800" noProof="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pl-PL" sz="1800" b="1" noProof="0" dirty="0"/>
            <a:t>Odlučio nas je   stvoriti</a:t>
          </a:r>
          <a:br>
            <a:rPr lang="pl-PL" sz="1800" b="1" noProof="0" dirty="0"/>
          </a:br>
          <a:r>
            <a:rPr lang="pl-PL" sz="1800" b="1" noProof="0" dirty="0"/>
            <a:t>(Post. 2,7</a:t>
          </a:r>
          <a:r>
            <a:rPr lang="en" sz="1800" b="1" noProof="0" dirty="0"/>
            <a:t>)</a:t>
          </a:r>
          <a:r>
            <a:rPr lang="hr-HR" sz="1800" b="1" noProof="0" dirty="0"/>
            <a:t>.</a:t>
          </a:r>
          <a:endParaRPr lang="en" sz="1800" noProof="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pl-PL" sz="1800" b="1" noProof="0" dirty="0"/>
            <a:t>On nas traži kada  zgriješimo       (Post.3,8.9).</a:t>
          </a:r>
          <a:endParaRPr lang="en" sz="1800" noProof="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sr-Latn-RS" sz="1800" b="1" noProof="0" dirty="0"/>
            <a:t>D</a:t>
          </a:r>
          <a:r>
            <a:rPr lang="en-US" sz="1800" b="1" noProof="0" dirty="0" err="1"/>
            <a:t>ao</a:t>
          </a:r>
          <a:r>
            <a:rPr lang="en-US" sz="1800" b="1" noProof="0" dirty="0"/>
            <a:t> </a:t>
          </a:r>
          <a:r>
            <a:rPr lang="sr-Latn-RS" sz="1800" b="1" noProof="0" dirty="0"/>
            <a:t>se ra-zapeti da</a:t>
          </a:r>
          <a:r>
            <a:rPr lang="en-US" sz="1800" b="1" noProof="0" dirty="0"/>
            <a:t> </a:t>
          </a:r>
          <a:r>
            <a:rPr lang="sr-Latn-RS" sz="1800" b="1" noProof="0" dirty="0"/>
            <a:t>nas </a:t>
          </a:r>
          <a:r>
            <a:rPr lang="en-US" sz="1800" b="1" noProof="0" dirty="0" err="1"/>
            <a:t>spasi</a:t>
          </a:r>
          <a:r>
            <a:rPr lang="en-US" sz="1800" b="1" noProof="0" dirty="0"/>
            <a:t> (</a:t>
          </a:r>
          <a:r>
            <a:rPr lang="hr-HR" sz="1800" b="1" noProof="0" dirty="0"/>
            <a:t>I</a:t>
          </a:r>
          <a:r>
            <a:rPr lang="en-US" sz="1800" b="1" noProof="0" dirty="0"/>
            <a:t>v</a:t>
          </a:r>
          <a:r>
            <a:rPr lang="sr-Latn-RS" sz="1800" b="1" noProof="0" dirty="0"/>
            <a:t>.</a:t>
          </a:r>
          <a:r>
            <a:rPr lang="en-US" sz="1800" b="1" noProof="0" dirty="0"/>
            <a:t> 3</a:t>
          </a:r>
          <a:r>
            <a:rPr lang="sr-Latn-RS" sz="1800" b="1" noProof="0" dirty="0"/>
            <a:t>,</a:t>
          </a:r>
          <a:r>
            <a:rPr lang="en-US" sz="1800" b="1" noProof="0" dirty="0"/>
            <a:t>16)</a:t>
          </a:r>
          <a:r>
            <a:rPr lang="hr-HR" sz="1800" b="1" noProof="0" dirty="0"/>
            <a:t>.</a:t>
          </a:r>
          <a:endParaRPr lang="en" sz="1800" noProof="0"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hr-HR" sz="1800" b="1" noProof="0" dirty="0"/>
            <a:t>Ž</a:t>
          </a:r>
          <a:r>
            <a:rPr lang="en-US" sz="1800" b="1" noProof="0" dirty="0" err="1"/>
            <a:t>eli</a:t>
          </a:r>
          <a:r>
            <a:rPr lang="en-US" sz="1800" b="1" noProof="0" dirty="0"/>
            <a:t> </a:t>
          </a:r>
          <a:r>
            <a:rPr lang="en-US" sz="1800" b="1" noProof="0" dirty="0" err="1"/>
            <a:t>nam</a:t>
          </a:r>
          <a:r>
            <a:rPr lang="en-US" sz="1800" b="1" noProof="0" dirty="0"/>
            <a:t> da</a:t>
          </a:r>
          <a:r>
            <a:rPr lang="hr-HR" sz="1800" b="1" noProof="0" dirty="0"/>
            <a:t>ti</a:t>
          </a:r>
          <a:r>
            <a:rPr lang="en-US" sz="1800" b="1" noProof="0" dirty="0"/>
            <a:t> </a:t>
          </a:r>
          <a:r>
            <a:rPr lang="en-US" sz="1800" b="1" noProof="0" dirty="0" err="1"/>
            <a:t>nagradu</a:t>
          </a:r>
          <a:r>
            <a:rPr lang="en-US" sz="1800" b="1" noProof="0" dirty="0"/>
            <a:t>: da s</a:t>
          </a:r>
          <a:r>
            <a:rPr lang="hr-HR" sz="1800" b="1" noProof="0" dirty="0"/>
            <a:t>j</a:t>
          </a:r>
          <a:r>
            <a:rPr lang="en-US" sz="1800" b="1" noProof="0" dirty="0" err="1"/>
            <a:t>edimo</a:t>
          </a:r>
          <a:r>
            <a:rPr lang="en-US" sz="1800" b="1" noProof="0" dirty="0"/>
            <a:t> s </a:t>
          </a:r>
          <a:r>
            <a:rPr lang="en-US" sz="1800" b="1" noProof="0" dirty="0" err="1"/>
            <a:t>Njim</a:t>
          </a:r>
          <a:r>
            <a:rPr lang="en-US" sz="1800" b="1" noProof="0" dirty="0"/>
            <a:t>, </a:t>
          </a:r>
          <a:r>
            <a:rPr lang="en-US" sz="1800" b="1" noProof="0" dirty="0" err="1"/>
            <a:t>i</a:t>
          </a:r>
          <a:r>
            <a:rPr lang="en-US" sz="1800" b="1" noProof="0" dirty="0"/>
            <a:t> </a:t>
          </a:r>
          <a:r>
            <a:rPr lang="en-US" sz="1800" b="1" noProof="0" dirty="0" err="1"/>
            <a:t>uživamo</a:t>
          </a:r>
          <a:r>
            <a:rPr lang="en-US" sz="1800" b="1" noProof="0" dirty="0"/>
            <a:t> v</a:t>
          </a:r>
          <a:r>
            <a:rPr lang="hr-HR" sz="1800" b="1" noProof="0" dirty="0"/>
            <a:t>j</a:t>
          </a:r>
          <a:r>
            <a:rPr lang="en-US" sz="1800" b="1" noProof="0" dirty="0" err="1"/>
            <a:t>ečnost</a:t>
          </a:r>
          <a:r>
            <a:rPr lang="en-US" sz="1800" b="1" noProof="0" dirty="0"/>
            <a:t> u </a:t>
          </a:r>
          <a:r>
            <a:rPr lang="en-US" sz="1800" b="1" noProof="0" dirty="0" err="1"/>
            <a:t>Njegovom</a:t>
          </a:r>
          <a:r>
            <a:rPr lang="en-US" sz="1800" b="1" noProof="0" dirty="0"/>
            <a:t> </a:t>
          </a:r>
          <a:r>
            <a:rPr lang="en-US" sz="1800" b="1" noProof="0" dirty="0" err="1"/>
            <a:t>društvu</a:t>
          </a:r>
          <a:r>
            <a:rPr lang="en-US" sz="1800" b="1" noProof="0" dirty="0"/>
            <a:t> (Ot</a:t>
          </a:r>
          <a:r>
            <a:rPr lang="sr-Latn-RS" sz="1800" b="1" noProof="0" dirty="0"/>
            <a:t>k</a:t>
          </a:r>
          <a:r>
            <a:rPr lang="en-US" sz="1800" b="1" noProof="0" dirty="0"/>
            <a:t>. 3</a:t>
          </a:r>
          <a:r>
            <a:rPr lang="sr-Latn-RS" sz="1800" b="1" noProof="0" dirty="0"/>
            <a:t>,</a:t>
          </a:r>
          <a:r>
            <a:rPr lang="en-US" sz="1800" b="1" noProof="0" dirty="0"/>
            <a:t>21)</a:t>
          </a:r>
          <a:r>
            <a:rPr lang="sr-Latn-RS" sz="1800" b="1" noProof="0" dirty="0"/>
            <a:t>.</a:t>
          </a:r>
          <a:endParaRPr lang="en" sz="1800" noProof="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X="127573"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fi-FI" sz="2000" b="1" noProof="0" dirty="0">
              <a:effectLst>
                <a:outerShdw blurRad="38100" dist="38100" dir="2700000" algn="tl">
                  <a:srgbClr val="000000">
                    <a:alpha val="43137"/>
                  </a:srgbClr>
                </a:outerShdw>
              </a:effectLst>
            </a:rPr>
            <a:t>On je naš Ut</a:t>
          </a:r>
          <a:r>
            <a:rPr lang="hr-HR" sz="2000" b="1" noProof="0" dirty="0">
              <a:effectLst>
                <a:outerShdw blurRad="38100" dist="38100" dir="2700000" algn="tl">
                  <a:srgbClr val="000000">
                    <a:alpha val="43137"/>
                  </a:srgbClr>
                </a:outerShdw>
              </a:effectLst>
            </a:rPr>
            <a:t>j</a:t>
          </a:r>
          <a:r>
            <a:rPr lang="fi-FI" sz="2000" b="1" noProof="0" dirty="0">
              <a:effectLst>
                <a:outerShdw blurRad="38100" dist="38100" dir="2700000" algn="tl">
                  <a:srgbClr val="000000">
                    <a:alpha val="43137"/>
                  </a:srgbClr>
                </a:outerShdw>
              </a:effectLst>
            </a:rPr>
            <a:t>ešitelj (</a:t>
          </a:r>
          <a:r>
            <a:rPr lang="hr-HR" sz="2000" b="1" noProof="0" dirty="0">
              <a:effectLst>
                <a:outerShdw blurRad="38100" dist="38100" dir="2700000" algn="tl">
                  <a:srgbClr val="000000">
                    <a:alpha val="43137"/>
                  </a:srgbClr>
                </a:outerShdw>
              </a:effectLst>
            </a:rPr>
            <a:t>I</a:t>
          </a:r>
          <a:r>
            <a:rPr lang="fi-FI" sz="2000" b="1" noProof="0" dirty="0">
              <a:effectLst>
                <a:outerShdw blurRad="38100" dist="38100" dir="2700000" algn="tl">
                  <a:srgbClr val="000000">
                    <a:alpha val="43137"/>
                  </a:srgbClr>
                </a:outerShdw>
              </a:effectLst>
            </a:rPr>
            <a:t>van 14</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16</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17)</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fi-FI" sz="2000" b="1" noProof="0" dirty="0">
              <a:effectLst>
                <a:outerShdw blurRad="38100" dist="38100" dir="2700000" algn="tl">
                  <a:srgbClr val="000000">
                    <a:alpha val="43137"/>
                  </a:srgbClr>
                </a:outerShdw>
              </a:effectLst>
            </a:rPr>
            <a:t>On nam otkriva Isusa (</a:t>
          </a:r>
          <a:r>
            <a:rPr lang="hr-HR" sz="2000" b="1" noProof="0" dirty="0">
              <a:effectLst>
                <a:outerShdw blurRad="38100" dist="38100" dir="2700000" algn="tl">
                  <a:srgbClr val="000000">
                    <a:alpha val="43137"/>
                  </a:srgbClr>
                </a:outerShdw>
              </a:effectLst>
            </a:rPr>
            <a:t>I</a:t>
          </a:r>
          <a:r>
            <a:rPr lang="fi-FI" sz="2000" b="1" noProof="0" dirty="0">
              <a:effectLst>
                <a:outerShdw blurRad="38100" dist="38100" dir="2700000" algn="tl">
                  <a:srgbClr val="000000">
                    <a:alpha val="43137"/>
                  </a:srgbClr>
                </a:outerShdw>
              </a:effectLst>
            </a:rPr>
            <a:t>van 15</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26)</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pt-BR" sz="2000" b="1" noProof="0" dirty="0">
              <a:effectLst>
                <a:outerShdw blurRad="38100" dist="38100" dir="2700000" algn="tl">
                  <a:srgbClr val="000000">
                    <a:alpha val="43137"/>
                  </a:srgbClr>
                </a:outerShdw>
              </a:effectLst>
            </a:rPr>
            <a:t>Osuđuje na</a:t>
          </a:r>
          <a:r>
            <a:rPr lang="sr-Latn-RS" sz="2000" b="1" noProof="0" dirty="0">
              <a:effectLst>
                <a:outerShdw blurRad="38100" dist="38100" dir="2700000" algn="tl">
                  <a:srgbClr val="000000">
                    <a:alpha val="43137"/>
                  </a:srgbClr>
                </a:outerShdw>
              </a:effectLst>
            </a:rPr>
            <a:t>š</a:t>
          </a:r>
          <a:r>
            <a:rPr lang="pt-BR" sz="2000" b="1" noProof="0" dirty="0">
              <a:effectLst>
                <a:outerShdw blurRad="38100" dist="38100" dir="2700000" algn="tl">
                  <a:srgbClr val="000000">
                    <a:alpha val="43137"/>
                  </a:srgbClr>
                </a:outerShdw>
              </a:effectLst>
            </a:rPr>
            <a:t> gr</a:t>
          </a:r>
          <a:r>
            <a:rPr lang="hr-HR" sz="2000" b="1" noProof="0" dirty="0">
              <a:effectLst>
                <a:outerShdw blurRad="38100" dist="38100" dir="2700000" algn="tl">
                  <a:srgbClr val="000000">
                    <a:alpha val="43137"/>
                  </a:srgbClr>
                </a:outerShdw>
              </a:effectLst>
            </a:rPr>
            <a:t>ij</a:t>
          </a:r>
          <a:r>
            <a:rPr lang="pt-BR" sz="2000" b="1" noProof="0" dirty="0">
              <a:effectLst>
                <a:outerShdw blurRad="38100" dist="38100" dir="2700000" algn="tl">
                  <a:srgbClr val="000000">
                    <a:alpha val="43137"/>
                  </a:srgbClr>
                </a:outerShdw>
              </a:effectLst>
            </a:rPr>
            <a:t>eh (</a:t>
          </a:r>
          <a:r>
            <a:rPr lang="hr-HR" sz="2000" b="1" noProof="0" dirty="0">
              <a:effectLst>
                <a:outerShdw blurRad="38100" dist="38100" dir="2700000" algn="tl">
                  <a:srgbClr val="000000">
                    <a:alpha val="43137"/>
                  </a:srgbClr>
                </a:outerShdw>
              </a:effectLst>
            </a:rPr>
            <a:t>I</a:t>
          </a:r>
          <a:r>
            <a:rPr lang="pt-BR" sz="2000" b="1" noProof="0" dirty="0">
              <a:effectLst>
                <a:outerShdw blurRad="38100" dist="38100" dir="2700000" algn="tl">
                  <a:srgbClr val="000000">
                    <a:alpha val="43137"/>
                  </a:srgbClr>
                </a:outerShdw>
              </a:effectLst>
            </a:rPr>
            <a:t>van 16</a:t>
          </a:r>
          <a:r>
            <a:rPr lang="sr-Latn-RS" sz="2000" b="1" noProof="0" dirty="0">
              <a:effectLst>
                <a:outerShdw blurRad="38100" dist="38100" dir="2700000" algn="tl">
                  <a:srgbClr val="000000">
                    <a:alpha val="43137"/>
                  </a:srgbClr>
                </a:outerShdw>
              </a:effectLst>
            </a:rPr>
            <a:t>,</a:t>
          </a:r>
          <a:r>
            <a:rPr lang="pt-BR" sz="2000" b="1" noProof="0" dirty="0">
              <a:effectLst>
                <a:outerShdw blurRad="38100" dist="38100" dir="2700000" algn="tl">
                  <a:srgbClr val="000000">
                    <a:alpha val="43137"/>
                  </a:srgbClr>
                </a:outerShdw>
              </a:effectLst>
            </a:rPr>
            <a:t>8)</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fi-FI" sz="2000" b="1" noProof="0" dirty="0">
              <a:effectLst>
                <a:outerShdw blurRad="38100" dist="38100" dir="2700000" algn="tl">
                  <a:srgbClr val="000000">
                    <a:alpha val="43137"/>
                  </a:srgbClr>
                </a:outerShdw>
              </a:effectLst>
            </a:rPr>
            <a:t>On nas vodi u svu istinu (</a:t>
          </a:r>
          <a:r>
            <a:rPr lang="hr-HR" sz="2000" b="1" noProof="0" dirty="0">
              <a:effectLst>
                <a:outerShdw blurRad="38100" dist="38100" dir="2700000" algn="tl">
                  <a:srgbClr val="000000">
                    <a:alpha val="43137"/>
                  </a:srgbClr>
                </a:outerShdw>
              </a:effectLst>
            </a:rPr>
            <a:t>I</a:t>
          </a:r>
          <a:r>
            <a:rPr lang="fi-FI" sz="2000" b="1" noProof="0" dirty="0">
              <a:effectLst>
                <a:outerShdw blurRad="38100" dist="38100" dir="2700000" algn="tl">
                  <a:srgbClr val="000000">
                    <a:alpha val="43137"/>
                  </a:srgbClr>
                </a:outerShdw>
              </a:effectLst>
            </a:rPr>
            <a:t>van 16</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13)</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noProof="0" dirty="0">
              <a:effectLst/>
            </a:rPr>
            <a:t>Ne </a:t>
          </a:r>
          <a:r>
            <a:rPr lang="en-US" sz="1800" b="1" kern="1200" noProof="0" dirty="0" err="1">
              <a:effectLst/>
            </a:rPr>
            <a:t>sm</a:t>
          </a:r>
          <a:r>
            <a:rPr lang="hr-HR" sz="1800" b="1" kern="1200" noProof="0" dirty="0">
              <a:effectLst/>
            </a:rPr>
            <a:t>ij</a:t>
          </a:r>
          <a:r>
            <a:rPr lang="en-US" sz="1800" b="1" kern="1200" noProof="0" dirty="0">
              <a:effectLst/>
            </a:rPr>
            <a:t>emo se </a:t>
          </a:r>
          <a:r>
            <a:rPr lang="en-US" sz="1800" b="1" kern="1200" noProof="0" dirty="0" err="1">
              <a:effectLst/>
            </a:rPr>
            <a:t>zadovoljiti</a:t>
          </a:r>
          <a:r>
            <a:rPr lang="en-US" sz="1800" b="1" kern="1200" noProof="0" dirty="0">
              <a:effectLst/>
            </a:rPr>
            <a:t> </a:t>
          </a:r>
          <a:r>
            <a:rPr lang="en-US" sz="1800" b="1" kern="1200" noProof="0" dirty="0" err="1">
              <a:effectLst/>
            </a:rPr>
            <a:t>poluistinama</a:t>
          </a:r>
          <a:r>
            <a:rPr lang="en-US" sz="1800" b="1" kern="1200" noProof="0" dirty="0">
              <a:effectLst/>
            </a:rPr>
            <a:t> </a:t>
          </a:r>
          <a:r>
            <a:rPr lang="en-US" sz="1800" b="1" kern="1200" noProof="0" dirty="0" err="1">
              <a:effectLst/>
            </a:rPr>
            <a:t>ili</a:t>
          </a:r>
          <a:r>
            <a:rPr lang="en-US" sz="1800" b="1" kern="1200" noProof="0" dirty="0">
              <a:effectLst/>
            </a:rPr>
            <a:t> </a:t>
          </a:r>
          <a:r>
            <a:rPr lang="en-US" sz="1800" b="1" kern="1200" noProof="0" dirty="0" err="1">
              <a:effectLst/>
            </a:rPr>
            <a:t>površnim</a:t>
          </a:r>
          <a:r>
            <a:rPr lang="en-US" sz="1800" b="1" kern="1200" noProof="0" dirty="0">
              <a:effectLst/>
            </a:rPr>
            <a:t> </a:t>
          </a:r>
          <a:r>
            <a:rPr lang="en-US" sz="1800" b="1" kern="1200" noProof="0" dirty="0" err="1">
              <a:effectLst/>
            </a:rPr>
            <a:t>proučavanjem</a:t>
          </a:r>
          <a:r>
            <a:rPr lang="en-US" sz="1800" b="1" kern="1200" noProof="0" dirty="0">
              <a:effectLst/>
            </a:rPr>
            <a:t> </a:t>
          </a:r>
          <a:r>
            <a:rPr lang="en-US" sz="1800" b="1" kern="1200" noProof="0" dirty="0" err="1">
              <a:effectLst/>
            </a:rPr>
            <a:t>Biblije</a:t>
          </a:r>
          <a:r>
            <a:rPr lang="en-US" sz="1800" b="1" kern="1200" noProof="0" dirty="0">
              <a:effectLst/>
            </a:rPr>
            <a:t>. Moramo </a:t>
          </a:r>
          <a:r>
            <a:rPr lang="en-US" sz="1800" b="1" kern="1200" noProof="0" dirty="0" err="1">
              <a:effectLst/>
            </a:rPr>
            <a:t>odbaciti</a:t>
          </a:r>
          <a:r>
            <a:rPr lang="en-US" sz="1800" b="1" kern="1200" noProof="0" dirty="0">
              <a:effectLst/>
            </a:rPr>
            <a:t> </a:t>
          </a:r>
          <a:r>
            <a:rPr lang="en-US" sz="1800" b="1" kern="1200" noProof="0" dirty="0" err="1">
              <a:effectLst/>
            </a:rPr>
            <a:t>ljudske</a:t>
          </a:r>
          <a:r>
            <a:rPr lang="en-US" sz="1800" b="1" kern="1200" noProof="0" dirty="0">
              <a:effectLst/>
            </a:rPr>
            <a:t> </a:t>
          </a:r>
          <a:r>
            <a:rPr lang="en-US" sz="1800" b="1" kern="1200" noProof="0" dirty="0" err="1">
              <a:effectLst/>
            </a:rPr>
            <a:t>doktrine</a:t>
          </a:r>
          <a:r>
            <a:rPr lang="en-US" sz="1800" b="1" kern="1200" noProof="0" dirty="0">
              <a:effectLst/>
            </a:rPr>
            <a:t> (</a:t>
          </a:r>
          <a:r>
            <a:rPr lang="sr-Latn-RS" sz="1800" b="1" kern="1200" noProof="0" dirty="0">
              <a:effectLst/>
            </a:rPr>
            <a:t>učenja</a:t>
          </a:r>
          <a:r>
            <a:rPr lang="en-US" sz="1800" b="1" kern="1200" noProof="0" dirty="0">
              <a:effectLst/>
            </a:rPr>
            <a:t>) </a:t>
          </a:r>
          <a:r>
            <a:rPr lang="en-US" sz="1800" b="1" kern="1200" noProof="0" dirty="0" err="1">
              <a:effectLst/>
            </a:rPr>
            <a:t>i</a:t>
          </a:r>
          <a:r>
            <a:rPr lang="en-US" sz="1800" b="1" kern="1200" noProof="0" dirty="0">
              <a:effectLst/>
            </a:rPr>
            <a:t> </a:t>
          </a:r>
          <a:r>
            <a:rPr lang="en-US" sz="1800" b="1" kern="1200" noProof="0" dirty="0" err="1">
              <a:effectLst/>
            </a:rPr>
            <a:t>dublje</a:t>
          </a:r>
          <a:r>
            <a:rPr lang="en-US" sz="1800" b="1" kern="1200" noProof="0" dirty="0">
              <a:effectLst/>
            </a:rPr>
            <a:t> se </a:t>
          </a:r>
          <a:r>
            <a:rPr lang="en-US" sz="1800" b="1" kern="1200" noProof="0" dirty="0" err="1">
              <a:effectLst/>
            </a:rPr>
            <a:t>upustiti</a:t>
          </a:r>
          <a:r>
            <a:rPr lang="en-US" sz="1800" b="1" kern="1200" noProof="0" dirty="0">
              <a:effectLst/>
            </a:rPr>
            <a:t> u </a:t>
          </a:r>
          <a:r>
            <a:rPr lang="en-US" sz="1800" b="1" kern="1200" noProof="0" dirty="0" err="1">
              <a:effectLst/>
            </a:rPr>
            <a:t>naše</a:t>
          </a:r>
          <a:r>
            <a:rPr lang="en-US" sz="1800" b="1" kern="1200" noProof="0" dirty="0">
              <a:effectLst/>
            </a:rPr>
            <a:t> </a:t>
          </a:r>
          <a:r>
            <a:rPr lang="en-US" sz="1800" b="1" kern="1200" noProof="0" dirty="0" err="1">
              <a:effectLst/>
            </a:rPr>
            <a:t>proučavanje</a:t>
          </a:r>
          <a:r>
            <a:rPr lang="en-US" sz="1800" b="1" kern="1200" noProof="0" dirty="0">
              <a:effectLst/>
            </a:rPr>
            <a:t> </a:t>
          </a:r>
          <a:r>
            <a:rPr lang="en-US" sz="1800" b="1" kern="1200" noProof="0" dirty="0" err="1">
              <a:effectLst/>
            </a:rPr>
            <a:t>Biblije</a:t>
          </a:r>
          <a:r>
            <a:rPr lang="en-US" sz="1800" b="1" kern="1200" noProof="0" dirty="0">
              <a:effectLst/>
            </a:rPr>
            <a:t> </a:t>
          </a:r>
          <a:r>
            <a:rPr lang="en-US" sz="1800" b="1" kern="1200" noProof="0" dirty="0" err="1">
              <a:effectLst/>
            </a:rPr>
            <a:t>kako</a:t>
          </a:r>
          <a:r>
            <a:rPr lang="en-US" sz="1800" b="1" kern="1200" noProof="0" dirty="0">
              <a:effectLst/>
            </a:rPr>
            <a:t> </a:t>
          </a:r>
          <a:r>
            <a:rPr lang="en-US" sz="1800" b="1" kern="1200" noProof="0" dirty="0" err="1">
              <a:effectLst/>
            </a:rPr>
            <a:t>bismo</a:t>
          </a:r>
          <a:r>
            <a:rPr lang="en-US" sz="1800" b="1" kern="1200" noProof="0" dirty="0">
              <a:effectLst/>
            </a:rPr>
            <a:t> </a:t>
          </a:r>
          <a:r>
            <a:rPr lang="en-US" sz="1800" b="1" kern="1200" noProof="0" dirty="0" err="1">
              <a:effectLst/>
            </a:rPr>
            <a:t>uklonili</a:t>
          </a:r>
          <a:r>
            <a:rPr lang="en-US" sz="1800" b="1" kern="1200" noProof="0" dirty="0">
              <a:effectLst/>
            </a:rPr>
            <a:t> </a:t>
          </a:r>
          <a:r>
            <a:rPr lang="en-US" sz="1800" b="1" kern="1200" noProof="0" dirty="0" err="1">
              <a:effectLst/>
            </a:rPr>
            <a:t>sve</a:t>
          </a:r>
          <a:r>
            <a:rPr lang="en-US" sz="1800" b="1" kern="1200" noProof="0" dirty="0">
              <a:effectLst/>
            </a:rPr>
            <a:t> </a:t>
          </a:r>
          <a:r>
            <a:rPr lang="en-US" sz="1800" b="1" kern="1200" noProof="0" dirty="0" err="1">
              <a:effectLst/>
            </a:rPr>
            <a:t>nesavršenosti</a:t>
          </a:r>
          <a:r>
            <a:rPr lang="en-US" sz="1800" b="1" kern="1200" noProof="0" dirty="0">
              <a:effectLst/>
            </a:rPr>
            <a:t> (</a:t>
          </a:r>
          <a:r>
            <a:rPr lang="en-US" sz="1800" b="1" kern="1200" noProof="0" dirty="0" err="1">
              <a:effectLst/>
            </a:rPr>
            <a:t>šljaku</a:t>
          </a:r>
          <a:r>
            <a:rPr lang="en-US" sz="1800" b="1" kern="1200" noProof="0" dirty="0">
              <a:effectLst/>
            </a:rPr>
            <a:t>) </a:t>
          </a:r>
          <a:r>
            <a:rPr lang="en-US" sz="1800" b="1" kern="1200" noProof="0" dirty="0" err="1">
              <a:effectLst/>
            </a:rPr>
            <a:t>iz</a:t>
          </a:r>
          <a:r>
            <a:rPr lang="en-US" sz="1800" b="1" kern="1200" noProof="0" dirty="0">
              <a:effectLst/>
            </a:rPr>
            <a:t> </a:t>
          </a:r>
          <a:r>
            <a:rPr lang="en-US" sz="1800" b="1" kern="1200" noProof="0" dirty="0" err="1">
              <a:effectLst/>
            </a:rPr>
            <a:t>našeg</a:t>
          </a:r>
          <a:r>
            <a:rPr lang="en-US" sz="1800" b="1" kern="1200" noProof="0" dirty="0">
              <a:effectLst/>
            </a:rPr>
            <a:t> </a:t>
          </a:r>
          <a:r>
            <a:rPr lang="en-US" sz="1800" b="1" kern="1200" noProof="0" dirty="0" err="1">
              <a:effectLst/>
            </a:rPr>
            <a:t>razum</a:t>
          </a:r>
          <a:r>
            <a:rPr lang="hr-HR" sz="1800" b="1" kern="1200" noProof="0" dirty="0">
              <a:effectLst/>
            </a:rPr>
            <a:t>ij</a:t>
          </a:r>
          <a:r>
            <a:rPr lang="en-US" sz="1800" b="1" kern="1200" noProof="0" dirty="0" err="1">
              <a:effectLst/>
            </a:rPr>
            <a:t>evanja</a:t>
          </a:r>
          <a:r>
            <a:rPr lang="en-US" sz="1800" b="1" kern="1200" noProof="0" dirty="0">
              <a:effectLst/>
            </a:rPr>
            <a:t> </a:t>
          </a:r>
          <a:r>
            <a:rPr lang="sr-Latn-RS" sz="1800" b="1" kern="1200" noProof="0" dirty="0">
              <a:effectLst/>
            </a:rPr>
            <a:t>Božje riječi</a:t>
          </a:r>
          <a:r>
            <a:rPr lang="en-US" sz="1800" b="1" kern="1200" noProof="0" dirty="0">
              <a:effectLst/>
            </a:rPr>
            <a:t>.</a:t>
          </a:r>
          <a:endParaRPr lang="en" sz="1800" kern="1200" noProof="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Kupi </a:t>
          </a:r>
          <a:r>
            <a:rPr lang="sr-Latn-RS" sz="2000" b="1" kern="1200" noProof="0" dirty="0">
              <a:effectLst>
                <a:outerShdw blurRad="38100" dist="38100" dir="2700000" algn="tl">
                  <a:srgbClr val="000000">
                    <a:alpha val="43137"/>
                  </a:srgbClr>
                </a:outerShdw>
              </a:effectLst>
            </a:rPr>
            <a:t>pročišće</a:t>
          </a:r>
          <a:r>
            <a:rPr lang="en-US" sz="2000" b="1" kern="1200" noProof="0" dirty="0">
              <a:effectLst>
                <a:outerShdw blurRad="38100" dist="38100" dir="2700000" algn="tl">
                  <a:srgbClr val="000000">
                    <a:alpha val="43137"/>
                  </a:srgbClr>
                </a:outerShdw>
              </a:effectLst>
            </a:rPr>
            <a:t>no </a:t>
          </a:r>
          <a:r>
            <a:rPr lang="en-US" sz="2000" b="1" kern="1200" noProof="0" dirty="0" err="1">
              <a:effectLst>
                <a:outerShdw blurRad="38100" dist="38100" dir="2700000" algn="tl">
                  <a:srgbClr val="000000">
                    <a:alpha val="43137"/>
                  </a:srgbClr>
                </a:outerShdw>
              </a:effectLst>
            </a:rPr>
            <a:t>zlato</a:t>
          </a:r>
          <a:endParaRPr lang="en" sz="2000" kern="1200" noProof="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noProof="0" dirty="0" err="1">
              <a:effectLst/>
            </a:rPr>
            <a:t>Prihva</a:t>
          </a:r>
          <a:r>
            <a:rPr lang="hr-HR" sz="1800" b="1" kern="1200" noProof="0" dirty="0">
              <a:effectLst/>
            </a:rPr>
            <a:t>ć</a:t>
          </a:r>
          <a:r>
            <a:rPr lang="en-US" sz="1800" b="1" kern="1200" noProof="0" dirty="0" err="1">
              <a:effectLst/>
            </a:rPr>
            <a:t>anje</a:t>
          </a:r>
          <a:r>
            <a:rPr lang="en-US" sz="1800" b="1" kern="1200" noProof="0" dirty="0">
              <a:effectLst/>
            </a:rPr>
            <a:t> </a:t>
          </a:r>
          <a:r>
            <a:rPr lang="en-US" sz="1800" b="1" kern="1200" noProof="0" dirty="0" err="1">
              <a:effectLst/>
            </a:rPr>
            <a:t>Isusove</a:t>
          </a:r>
          <a:r>
            <a:rPr lang="sr-Latn-RS" sz="1800" b="1" kern="1200" noProof="0" dirty="0">
              <a:effectLst/>
            </a:rPr>
            <a:t> pravedno-</a:t>
          </a:r>
          <a:r>
            <a:rPr lang="en-US" sz="1800" b="1" kern="1200" noProof="0" dirty="0">
              <a:effectLst/>
            </a:rPr>
            <a:t> </a:t>
          </a:r>
          <a:r>
            <a:rPr lang="en-US" sz="1800" b="1" kern="1200" noProof="0" dirty="0" err="1">
              <a:effectLst/>
            </a:rPr>
            <a:t>sti</a:t>
          </a:r>
          <a:r>
            <a:rPr lang="en-US" sz="1800" b="1" kern="1200" noProof="0" dirty="0">
              <a:effectLst/>
            </a:rPr>
            <a:t> </a:t>
          </a:r>
          <a:r>
            <a:rPr lang="sr-Latn-RS" sz="1800" b="1" kern="1200" noProof="0" dirty="0">
              <a:effectLst/>
            </a:rPr>
            <a:t>je</a:t>
          </a:r>
          <a:r>
            <a:rPr lang="en-US" sz="1800" b="1" kern="1200" noProof="0" dirty="0">
              <a:effectLst/>
            </a:rPr>
            <a:t> </a:t>
          </a:r>
          <a:r>
            <a:rPr lang="en-US" sz="1800" b="1" kern="1200" noProof="0" dirty="0" err="1">
              <a:effectLst/>
            </a:rPr>
            <a:t>jedini</a:t>
          </a:r>
          <a:r>
            <a:rPr lang="en-US" sz="1800" b="1" kern="1200" noProof="0" dirty="0">
              <a:effectLst/>
            </a:rPr>
            <a:t> </a:t>
          </a:r>
          <a:r>
            <a:rPr lang="en-US" sz="1800" b="1" kern="1200" noProof="0" dirty="0" err="1">
              <a:effectLst/>
            </a:rPr>
            <a:t>način</a:t>
          </a:r>
          <a:r>
            <a:rPr lang="en-US" sz="1800" b="1" kern="1200" noProof="0" dirty="0">
              <a:effectLst/>
            </a:rPr>
            <a:t> </a:t>
          </a:r>
          <a:r>
            <a:rPr lang="sr-Latn-RS" sz="1800" b="1" kern="1200" noProof="0" dirty="0">
              <a:effectLst/>
            </a:rPr>
            <a:t>postizanja</a:t>
          </a:r>
          <a:r>
            <a:rPr lang="en-US" sz="1800" b="1" kern="1200" noProof="0" dirty="0">
              <a:effectLst/>
            </a:rPr>
            <a:t> </a:t>
          </a:r>
          <a:r>
            <a:rPr lang="en-US" sz="1800" b="1" kern="1200" noProof="0" dirty="0" err="1">
              <a:effectLst/>
            </a:rPr>
            <a:t>spasenj</a:t>
          </a:r>
          <a:r>
            <a:rPr lang="hr-HR" sz="1800" b="1" kern="1200" noProof="0" dirty="0">
              <a:effectLst/>
            </a:rPr>
            <a:t>a</a:t>
          </a:r>
          <a:r>
            <a:rPr lang="en-US" sz="1800" b="1" kern="1200" noProof="0" dirty="0">
              <a:effectLst/>
            </a:rPr>
            <a:t>. </a:t>
          </a:r>
          <a:r>
            <a:rPr lang="en-US" sz="1800" b="1" kern="1200" noProof="0" dirty="0" err="1">
              <a:effectLst/>
            </a:rPr>
            <a:t>Pokušaj</a:t>
          </a:r>
          <a:r>
            <a:rPr lang="en-US" sz="1800" b="1" kern="1200" noProof="0" dirty="0">
              <a:effectLst/>
            </a:rPr>
            <a:t> da se </a:t>
          </a:r>
          <a:r>
            <a:rPr lang="en-US" sz="1800" b="1" kern="1200" noProof="0" dirty="0" err="1">
              <a:effectLst/>
            </a:rPr>
            <a:t>predstavimo</a:t>
          </a:r>
          <a:r>
            <a:rPr lang="en-US" sz="1800" b="1" kern="1200" noProof="0" dirty="0">
              <a:effectLst/>
            </a:rPr>
            <a:t> </a:t>
          </a:r>
          <a:r>
            <a:rPr lang="en-US" sz="1800" b="1" kern="1200" noProof="0" dirty="0" err="1">
              <a:effectLst/>
            </a:rPr>
            <a:t>Bogu</a:t>
          </a:r>
          <a:r>
            <a:rPr lang="en-US" sz="1800" b="1" kern="1200" noProof="0" dirty="0">
              <a:effectLst/>
            </a:rPr>
            <a:t> s </a:t>
          </a:r>
          <a:r>
            <a:rPr lang="en-US" sz="1800" b="1" kern="1200" noProof="0" dirty="0" err="1">
              <a:effectLst/>
            </a:rPr>
            <a:t>naš</a:t>
          </a:r>
          <a:r>
            <a:rPr lang="sr-Latn-RS" sz="1800" b="1" kern="1200" noProof="0" dirty="0">
              <a:effectLst/>
            </a:rPr>
            <a:t>i</a:t>
          </a:r>
          <a:r>
            <a:rPr lang="en-US" sz="1800" b="1" kern="1200" noProof="0" dirty="0">
              <a:effectLst/>
            </a:rPr>
            <a:t>m </a:t>
          </a:r>
          <a:r>
            <a:rPr lang="hr-HR" sz="1800" b="1" kern="1200" noProof="0" dirty="0">
              <a:effectLst/>
            </a:rPr>
            <a:t>vlastit</a:t>
          </a:r>
          <a:r>
            <a:rPr lang="sr-Latn-RS" sz="1800" b="1" kern="1200" noProof="0" dirty="0">
              <a:effectLst/>
            </a:rPr>
            <a:t>i</a:t>
          </a:r>
          <a:r>
            <a:rPr lang="en-US" sz="1800" b="1" kern="1200" noProof="0" dirty="0">
              <a:effectLst/>
            </a:rPr>
            <a:t>m </a:t>
          </a:r>
          <a:r>
            <a:rPr lang="en-US" sz="1800" b="1" kern="1200" noProof="0" dirty="0" err="1">
              <a:effectLst/>
            </a:rPr>
            <a:t>praved</a:t>
          </a:r>
          <a:r>
            <a:rPr lang="sr-Latn-RS" sz="1800" b="1" kern="1200" noProof="0" dirty="0">
              <a:effectLst/>
            </a:rPr>
            <a:t>ni</a:t>
          </a:r>
          <a:r>
            <a:rPr lang="en-US" sz="1800" b="1" kern="1200" noProof="0" dirty="0">
              <a:effectLst/>
            </a:rPr>
            <a:t>m d</a:t>
          </a:r>
          <a:r>
            <a:rPr lang="hr-HR" sz="1800" b="1" kern="1200" noProof="0" dirty="0">
              <a:effectLst/>
            </a:rPr>
            <a:t>j</a:t>
          </a:r>
          <a:r>
            <a:rPr lang="en-US" sz="1800" b="1" kern="1200" noProof="0" dirty="0" err="1">
              <a:effectLst/>
            </a:rPr>
            <a:t>elima</a:t>
          </a:r>
          <a:r>
            <a:rPr lang="en-US" sz="1800" b="1" kern="1200" noProof="0" dirty="0">
              <a:effectLst/>
            </a:rPr>
            <a:t> je </a:t>
          </a:r>
          <a:r>
            <a:rPr lang="sr-Latn-RS" sz="1800" b="1" kern="1200" noProof="0" dirty="0">
              <a:effectLst/>
            </a:rPr>
            <a:t>pokušaj da se</a:t>
          </a:r>
          <a:r>
            <a:rPr lang="en-US" sz="1800" b="1" kern="1200" noProof="0" dirty="0">
              <a:effectLst/>
            </a:rPr>
            <a:t> </a:t>
          </a:r>
          <a:r>
            <a:rPr lang="en-US" sz="1800" b="1" kern="1200" noProof="0" dirty="0" err="1">
              <a:effectLst/>
            </a:rPr>
            <a:t>pokažemo</a:t>
          </a:r>
          <a:r>
            <a:rPr lang="en-US" sz="1800" b="1" kern="1200" noProof="0" dirty="0">
              <a:effectLst/>
            </a:rPr>
            <a:t> </a:t>
          </a:r>
          <a:r>
            <a:rPr lang="en-US" sz="1800" b="1" kern="1200" noProof="0" dirty="0" err="1">
              <a:effectLst/>
            </a:rPr>
            <a:t>goli</a:t>
          </a:r>
          <a:r>
            <a:rPr lang="en-US" sz="1800" b="1" kern="1200" noProof="0" dirty="0">
              <a:effectLst/>
            </a:rPr>
            <a:t> pred </a:t>
          </a:r>
          <a:r>
            <a:rPr lang="en-US" sz="1800" b="1" kern="1200" noProof="0" dirty="0" err="1">
              <a:effectLst/>
            </a:rPr>
            <a:t>Njim</a:t>
          </a:r>
          <a:r>
            <a:rPr lang="en-US" sz="1800" b="1" kern="1200" noProof="0" dirty="0">
              <a:effectLst/>
            </a:rPr>
            <a:t>.</a:t>
          </a:r>
          <a:endParaRPr lang="en" sz="1800" kern="1200" noProof="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Kupi b</a:t>
          </a:r>
          <a:r>
            <a:rPr lang="hr-HR" sz="2000" b="1" kern="1200" noProof="0" dirty="0">
              <a:effectLst>
                <a:outerShdw blurRad="38100" dist="38100" dir="2700000" algn="tl">
                  <a:srgbClr val="000000">
                    <a:alpha val="43137"/>
                  </a:srgbClr>
                </a:outerShdw>
              </a:effectLst>
            </a:rPr>
            <a:t>ij</a:t>
          </a:r>
          <a:r>
            <a:rPr lang="en-US" sz="2000" b="1" kern="1200" noProof="0" dirty="0" err="1">
              <a:effectLst>
                <a:outerShdw blurRad="38100" dist="38100" dir="2700000" algn="tl">
                  <a:srgbClr val="000000">
                    <a:alpha val="43137"/>
                  </a:srgbClr>
                </a:outerShdw>
              </a:effectLst>
            </a:rPr>
            <a:t>ele</a:t>
          </a:r>
          <a:r>
            <a:rPr lang="en-US" sz="2000" b="1" kern="1200" noProof="0" dirty="0">
              <a:effectLst>
                <a:outerShdw blurRad="38100" dist="38100" dir="2700000" algn="tl">
                  <a:srgbClr val="000000">
                    <a:alpha val="43137"/>
                  </a:srgbClr>
                </a:outerShdw>
              </a:effectLst>
            </a:rPr>
            <a:t> </a:t>
          </a:r>
          <a:r>
            <a:rPr lang="en-US" sz="2000" b="1" kern="1200" noProof="0" dirty="0" err="1">
              <a:effectLst>
                <a:outerShdw blurRad="38100" dist="38100" dir="2700000" algn="tl">
                  <a:srgbClr val="000000">
                    <a:alpha val="43137"/>
                  </a:srgbClr>
                </a:outerShdw>
              </a:effectLst>
            </a:rPr>
            <a:t>haljine</a:t>
          </a:r>
          <a:endParaRPr lang="en" sz="2000" kern="1200" noProof="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sr-Latn-RS" sz="1800" b="1" kern="1200" noProof="0" dirty="0">
              <a:effectLst/>
            </a:rPr>
            <a:t>Trebamo p</a:t>
          </a:r>
          <a:r>
            <a:rPr lang="en-US" sz="1800" b="1" kern="1200" noProof="0" dirty="0" err="1">
              <a:effectLst/>
            </a:rPr>
            <a:t>rimi</a:t>
          </a:r>
          <a:r>
            <a:rPr lang="hr-HR" sz="1800" b="1" kern="1200" noProof="0" dirty="0">
              <a:effectLst/>
            </a:rPr>
            <a:t>ti</a:t>
          </a:r>
          <a:r>
            <a:rPr lang="en-US" sz="1800" b="1" kern="1200" noProof="0" dirty="0">
              <a:effectLst/>
            </a:rPr>
            <a:t> Duha </a:t>
          </a:r>
          <a:r>
            <a:rPr lang="en-US" sz="1800" b="1" kern="1200" noProof="0" dirty="0" err="1">
              <a:effectLst/>
            </a:rPr>
            <a:t>Svetoga</a:t>
          </a:r>
          <a:r>
            <a:rPr lang="en-US" sz="1800" b="1" kern="1200" noProof="0" dirty="0">
              <a:effectLst/>
            </a:rPr>
            <a:t>. Samo On </a:t>
          </a:r>
          <a:r>
            <a:rPr lang="en-US" sz="1800" b="1" kern="1200" noProof="0" dirty="0" err="1">
              <a:effectLst/>
            </a:rPr>
            <a:t>nam</a:t>
          </a:r>
          <a:r>
            <a:rPr lang="en-US" sz="1800" b="1" kern="1200" noProof="0" dirty="0">
              <a:effectLst/>
            </a:rPr>
            <a:t> </a:t>
          </a:r>
          <a:r>
            <a:rPr lang="en-US" sz="1800" b="1" kern="1200" noProof="0" dirty="0" err="1">
              <a:effectLst/>
            </a:rPr>
            <a:t>može</a:t>
          </a:r>
          <a:r>
            <a:rPr lang="en-US" sz="1800" b="1" kern="1200" noProof="0" dirty="0">
              <a:effectLst/>
            </a:rPr>
            <a:t> </a:t>
          </a:r>
          <a:r>
            <a:rPr lang="en-US" sz="1800" b="1" kern="1200" noProof="0" dirty="0" err="1">
              <a:effectLst/>
            </a:rPr>
            <a:t>dati</a:t>
          </a:r>
          <a:r>
            <a:rPr lang="en-US" sz="1800" b="1" kern="1200" noProof="0" dirty="0">
              <a:effectLst/>
            </a:rPr>
            <a:t> </a:t>
          </a:r>
          <a:r>
            <a:rPr lang="en-US" sz="1800" b="1" kern="1200" noProof="0" dirty="0" err="1">
              <a:effectLst/>
            </a:rPr>
            <a:t>duhovno</a:t>
          </a:r>
          <a:r>
            <a:rPr lang="en-US" sz="1800" b="1" kern="1200" noProof="0" dirty="0">
              <a:effectLst/>
            </a:rPr>
            <a:t> </a:t>
          </a:r>
          <a:r>
            <a:rPr lang="en-US" sz="1800" b="1" kern="1200" noProof="0" dirty="0" err="1">
              <a:effectLst/>
            </a:rPr>
            <a:t>rasuđivanje</a:t>
          </a:r>
          <a:r>
            <a:rPr lang="en-US" sz="1800" b="1" kern="1200" noProof="0" dirty="0">
              <a:effectLst/>
            </a:rPr>
            <a:t> </a:t>
          </a:r>
          <a:r>
            <a:rPr lang="en-US" sz="1800" b="1" kern="1200" noProof="0" dirty="0" err="1">
              <a:effectLst/>
            </a:rPr>
            <a:t>i</a:t>
          </a:r>
          <a:r>
            <a:rPr lang="en-US" sz="1800" b="1" kern="1200" noProof="0" dirty="0">
              <a:effectLst/>
            </a:rPr>
            <a:t> </a:t>
          </a:r>
          <a:r>
            <a:rPr lang="en-US" sz="1800" b="1" kern="1200" noProof="0" dirty="0" err="1">
              <a:effectLst/>
            </a:rPr>
            <a:t>ub</a:t>
          </a:r>
          <a:r>
            <a:rPr lang="hr-HR" sz="1800" b="1" kern="1200" noProof="0" dirty="0">
              <a:effectLst/>
            </a:rPr>
            <a:t>ij</a:t>
          </a:r>
          <a:r>
            <a:rPr lang="en-US" sz="1800" b="1" kern="1200" noProof="0" dirty="0" err="1">
              <a:effectLst/>
            </a:rPr>
            <a:t>editi</a:t>
          </a:r>
          <a:r>
            <a:rPr lang="en-US" sz="1800" b="1" kern="1200" noProof="0" dirty="0">
              <a:effectLst/>
            </a:rPr>
            <a:t> </a:t>
          </a:r>
          <a:r>
            <a:rPr lang="en-US" sz="1800" b="1" kern="1200" noProof="0" dirty="0" err="1">
              <a:effectLst/>
            </a:rPr>
            <a:t>nas</a:t>
          </a:r>
          <a:r>
            <a:rPr lang="en-US" sz="1800" b="1" kern="1200" noProof="0" dirty="0">
              <a:effectLst/>
            </a:rPr>
            <a:t> u </a:t>
          </a:r>
          <a:r>
            <a:rPr lang="en-US" sz="1800" b="1" kern="1200" noProof="0" dirty="0" err="1">
              <a:effectLst/>
            </a:rPr>
            <a:t>naše</a:t>
          </a:r>
          <a:r>
            <a:rPr lang="en-US" sz="1800" b="1" kern="1200" noProof="0" dirty="0">
              <a:effectLst/>
            </a:rPr>
            <a:t> </a:t>
          </a:r>
          <a:r>
            <a:rPr lang="en-US" sz="1800" b="1" kern="1200" noProof="0" dirty="0" err="1">
              <a:effectLst/>
            </a:rPr>
            <a:t>pravo</a:t>
          </a:r>
          <a:r>
            <a:rPr lang="en-US" sz="1800" b="1" kern="1200" noProof="0" dirty="0">
              <a:effectLst/>
            </a:rPr>
            <a:t> </a:t>
          </a:r>
          <a:r>
            <a:rPr lang="en-US" sz="1800" b="1" kern="1200" noProof="0" dirty="0" err="1">
              <a:effectLst/>
            </a:rPr>
            <a:t>stanje</a:t>
          </a:r>
          <a:r>
            <a:rPr lang="en-US" sz="1800" b="1" kern="1200" noProof="0" dirty="0">
              <a:effectLst/>
            </a:rPr>
            <a:t> </a:t>
          </a:r>
          <a:r>
            <a:rPr lang="sr-Latn-RS" sz="1800" b="1" kern="1200" noProof="0" dirty="0">
              <a:effectLst/>
            </a:rPr>
            <a:t>             </a:t>
          </a:r>
          <a:r>
            <a:rPr lang="en-US" sz="1800" b="1" kern="1200" noProof="0" dirty="0">
              <a:effectLst/>
            </a:rPr>
            <a:t>(</a:t>
          </a:r>
          <a:r>
            <a:rPr lang="hr-HR" sz="1800" b="1" kern="1200" noProof="0" dirty="0">
              <a:effectLst/>
            </a:rPr>
            <a:t>I</a:t>
          </a:r>
          <a:r>
            <a:rPr lang="en-US" sz="1800" b="1" kern="1200" noProof="0" dirty="0">
              <a:effectLst/>
            </a:rPr>
            <a:t>van 16</a:t>
          </a:r>
          <a:r>
            <a:rPr lang="sr-Latn-RS" sz="1800" b="1" kern="1200" noProof="0" dirty="0">
              <a:effectLst/>
            </a:rPr>
            <a:t>,</a:t>
          </a:r>
          <a:r>
            <a:rPr lang="en-US" sz="1800" b="1" kern="1200" noProof="0" dirty="0">
              <a:effectLst/>
            </a:rPr>
            <a:t>8).</a:t>
          </a:r>
          <a:endParaRPr lang="en" sz="1800" kern="1200" noProof="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Kupi </a:t>
          </a:r>
          <a:r>
            <a:rPr lang="sr-Latn-RS" sz="2000" b="1" kern="1200" noProof="0" dirty="0">
              <a:effectLst>
                <a:outerShdw blurRad="38100" dist="38100" dir="2700000" algn="tl">
                  <a:srgbClr val="000000">
                    <a:alpha val="43137"/>
                  </a:srgbClr>
                </a:outerShdw>
              </a:effectLst>
            </a:rPr>
            <a:t>mast</a:t>
          </a:r>
          <a:r>
            <a:rPr lang="en-US" sz="2000" b="1" kern="1200" noProof="0" dirty="0">
              <a:effectLst>
                <a:outerShdw blurRad="38100" dist="38100" dir="2700000" algn="tl">
                  <a:srgbClr val="000000">
                    <a:alpha val="43137"/>
                  </a:srgbClr>
                </a:outerShdw>
              </a:effectLst>
            </a:rPr>
            <a:t> za </a:t>
          </a:r>
          <a:r>
            <a:rPr lang="en-US" sz="2000" b="1" kern="1200" noProof="0" dirty="0" err="1">
              <a:effectLst>
                <a:outerShdw blurRad="38100" dist="38100" dir="2700000" algn="tl">
                  <a:srgbClr val="000000">
                    <a:alpha val="43137"/>
                  </a:srgbClr>
                </a:outerShdw>
              </a:effectLst>
            </a:rPr>
            <a:t>oči</a:t>
          </a:r>
          <a:endParaRPr lang="en" sz="2000" kern="1200" noProof="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542" y="75275"/>
          <a:ext cx="1454700" cy="1751064"/>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1465" y="1798349"/>
          <a:ext cx="1294683" cy="1400850"/>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noProof="0" dirty="0"/>
            <a:t>Odlučio nas je   stvoriti</a:t>
          </a:r>
          <a:br>
            <a:rPr lang="pl-PL" sz="1800" b="1" kern="1200" noProof="0" dirty="0"/>
          </a:br>
          <a:r>
            <a:rPr lang="pl-PL" sz="1800" b="1" kern="1200" noProof="0" dirty="0"/>
            <a:t>(Post. 2,7</a:t>
          </a:r>
          <a:r>
            <a:rPr lang="en" sz="1800" b="1" kern="1200" noProof="0" dirty="0"/>
            <a:t>)</a:t>
          </a:r>
          <a:r>
            <a:rPr lang="hr-HR" sz="1800" b="1" kern="1200" noProof="0" dirty="0"/>
            <a:t>.</a:t>
          </a:r>
          <a:endParaRPr lang="en" sz="1800" kern="1200" noProof="0" dirty="0"/>
        </a:p>
      </dsp:txBody>
      <dsp:txXfrm>
        <a:off x="131465" y="1798349"/>
        <a:ext cx="1294683" cy="1400850"/>
      </dsp:txXfrm>
    </dsp:sp>
    <dsp:sp modelId="{82582CD3-6F25-4839-B5CD-59E085EE7CF9}">
      <dsp:nvSpPr>
        <dsp:cNvPr id="0" name=""/>
        <dsp:cNvSpPr/>
      </dsp:nvSpPr>
      <dsp:spPr>
        <a:xfrm>
          <a:off x="1648282" y="75275"/>
          <a:ext cx="1454700" cy="1751064"/>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600713" y="1798349"/>
          <a:ext cx="1651666" cy="1400850"/>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noProof="0" dirty="0"/>
            <a:t>On nas traži kada  zgriješimo       (Post.3,8.9).</a:t>
          </a:r>
          <a:endParaRPr lang="en" sz="1800" kern="1200" noProof="0" dirty="0"/>
        </a:p>
      </dsp:txBody>
      <dsp:txXfrm>
        <a:off x="1600713" y="1798349"/>
        <a:ext cx="1651666" cy="1400850"/>
      </dsp:txXfrm>
    </dsp:sp>
    <dsp:sp modelId="{2689B363-DF21-48B7-961E-AE76016241D0}">
      <dsp:nvSpPr>
        <dsp:cNvPr id="0" name=""/>
        <dsp:cNvSpPr/>
      </dsp:nvSpPr>
      <dsp:spPr>
        <a:xfrm>
          <a:off x="3397850" y="75275"/>
          <a:ext cx="1454700" cy="1751064"/>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528773" y="1798349"/>
          <a:ext cx="1294683" cy="1400850"/>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r-Latn-RS" sz="1800" b="1" kern="1200" noProof="0" dirty="0"/>
            <a:t>D</a:t>
          </a:r>
          <a:r>
            <a:rPr lang="en-US" sz="1800" b="1" kern="1200" noProof="0" dirty="0" err="1"/>
            <a:t>ao</a:t>
          </a:r>
          <a:r>
            <a:rPr lang="en-US" sz="1800" b="1" kern="1200" noProof="0" dirty="0"/>
            <a:t> </a:t>
          </a:r>
          <a:r>
            <a:rPr lang="sr-Latn-RS" sz="1800" b="1" kern="1200" noProof="0" dirty="0"/>
            <a:t>se ra-zapeti da</a:t>
          </a:r>
          <a:r>
            <a:rPr lang="en-US" sz="1800" b="1" kern="1200" noProof="0" dirty="0"/>
            <a:t> </a:t>
          </a:r>
          <a:r>
            <a:rPr lang="sr-Latn-RS" sz="1800" b="1" kern="1200" noProof="0" dirty="0"/>
            <a:t>nas </a:t>
          </a:r>
          <a:r>
            <a:rPr lang="en-US" sz="1800" b="1" kern="1200" noProof="0" dirty="0" err="1"/>
            <a:t>spasi</a:t>
          </a:r>
          <a:r>
            <a:rPr lang="en-US" sz="1800" b="1" kern="1200" noProof="0" dirty="0"/>
            <a:t> (</a:t>
          </a:r>
          <a:r>
            <a:rPr lang="hr-HR" sz="1800" b="1" kern="1200" noProof="0" dirty="0"/>
            <a:t>I</a:t>
          </a:r>
          <a:r>
            <a:rPr lang="en-US" sz="1800" b="1" kern="1200" noProof="0" dirty="0"/>
            <a:t>v</a:t>
          </a:r>
          <a:r>
            <a:rPr lang="sr-Latn-RS" sz="1800" b="1" kern="1200" noProof="0" dirty="0"/>
            <a:t>.</a:t>
          </a:r>
          <a:r>
            <a:rPr lang="en-US" sz="1800" b="1" kern="1200" noProof="0" dirty="0"/>
            <a:t> 3</a:t>
          </a:r>
          <a:r>
            <a:rPr lang="sr-Latn-RS" sz="1800" b="1" kern="1200" noProof="0" dirty="0"/>
            <a:t>,</a:t>
          </a:r>
          <a:r>
            <a:rPr lang="en-US" sz="1800" b="1" kern="1200" noProof="0" dirty="0"/>
            <a:t>16)</a:t>
          </a:r>
          <a:r>
            <a:rPr lang="hr-HR" sz="1800" b="1" kern="1200" noProof="0" dirty="0"/>
            <a:t>.</a:t>
          </a:r>
          <a:endParaRPr lang="en" sz="1800" kern="1200" noProof="0" dirty="0"/>
        </a:p>
      </dsp:txBody>
      <dsp:txXfrm>
        <a:off x="3528773" y="1798349"/>
        <a:ext cx="1294683" cy="1400850"/>
      </dsp:txXfrm>
    </dsp:sp>
    <dsp:sp modelId="{027EF167-1BD9-440E-B2CE-9F1F4DB31BB7}">
      <dsp:nvSpPr>
        <dsp:cNvPr id="0" name=""/>
        <dsp:cNvSpPr/>
      </dsp:nvSpPr>
      <dsp:spPr>
        <a:xfrm>
          <a:off x="5340435" y="75275"/>
          <a:ext cx="1454700" cy="1751064"/>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98021" y="1798349"/>
          <a:ext cx="2241356" cy="1400850"/>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b="1" kern="1200" noProof="0" dirty="0"/>
            <a:t>Ž</a:t>
          </a:r>
          <a:r>
            <a:rPr lang="en-US" sz="1800" b="1" kern="1200" noProof="0" dirty="0" err="1"/>
            <a:t>eli</a:t>
          </a:r>
          <a:r>
            <a:rPr lang="en-US" sz="1800" b="1" kern="1200" noProof="0" dirty="0"/>
            <a:t> </a:t>
          </a:r>
          <a:r>
            <a:rPr lang="en-US" sz="1800" b="1" kern="1200" noProof="0" dirty="0" err="1"/>
            <a:t>nam</a:t>
          </a:r>
          <a:r>
            <a:rPr lang="en-US" sz="1800" b="1" kern="1200" noProof="0" dirty="0"/>
            <a:t> da</a:t>
          </a:r>
          <a:r>
            <a:rPr lang="hr-HR" sz="1800" b="1" kern="1200" noProof="0" dirty="0"/>
            <a:t>ti</a:t>
          </a:r>
          <a:r>
            <a:rPr lang="en-US" sz="1800" b="1" kern="1200" noProof="0" dirty="0"/>
            <a:t> </a:t>
          </a:r>
          <a:r>
            <a:rPr lang="en-US" sz="1800" b="1" kern="1200" noProof="0" dirty="0" err="1"/>
            <a:t>nagradu</a:t>
          </a:r>
          <a:r>
            <a:rPr lang="en-US" sz="1800" b="1" kern="1200" noProof="0" dirty="0"/>
            <a:t>: da s</a:t>
          </a:r>
          <a:r>
            <a:rPr lang="hr-HR" sz="1800" b="1" kern="1200" noProof="0" dirty="0"/>
            <a:t>j</a:t>
          </a:r>
          <a:r>
            <a:rPr lang="en-US" sz="1800" b="1" kern="1200" noProof="0" dirty="0" err="1"/>
            <a:t>edimo</a:t>
          </a:r>
          <a:r>
            <a:rPr lang="en-US" sz="1800" b="1" kern="1200" noProof="0" dirty="0"/>
            <a:t> s </a:t>
          </a:r>
          <a:r>
            <a:rPr lang="en-US" sz="1800" b="1" kern="1200" noProof="0" dirty="0" err="1"/>
            <a:t>Njim</a:t>
          </a:r>
          <a:r>
            <a:rPr lang="en-US" sz="1800" b="1" kern="1200" noProof="0" dirty="0"/>
            <a:t>, </a:t>
          </a:r>
          <a:r>
            <a:rPr lang="en-US" sz="1800" b="1" kern="1200" noProof="0" dirty="0" err="1"/>
            <a:t>i</a:t>
          </a:r>
          <a:r>
            <a:rPr lang="en-US" sz="1800" b="1" kern="1200" noProof="0" dirty="0"/>
            <a:t> </a:t>
          </a:r>
          <a:r>
            <a:rPr lang="en-US" sz="1800" b="1" kern="1200" noProof="0" dirty="0" err="1"/>
            <a:t>uživamo</a:t>
          </a:r>
          <a:r>
            <a:rPr lang="en-US" sz="1800" b="1" kern="1200" noProof="0" dirty="0"/>
            <a:t> v</a:t>
          </a:r>
          <a:r>
            <a:rPr lang="hr-HR" sz="1800" b="1" kern="1200" noProof="0" dirty="0"/>
            <a:t>j</a:t>
          </a:r>
          <a:r>
            <a:rPr lang="en-US" sz="1800" b="1" kern="1200" noProof="0" dirty="0" err="1"/>
            <a:t>ečnost</a:t>
          </a:r>
          <a:r>
            <a:rPr lang="en-US" sz="1800" b="1" kern="1200" noProof="0" dirty="0"/>
            <a:t> u </a:t>
          </a:r>
          <a:r>
            <a:rPr lang="en-US" sz="1800" b="1" kern="1200" noProof="0" dirty="0" err="1"/>
            <a:t>Njegovom</a:t>
          </a:r>
          <a:r>
            <a:rPr lang="en-US" sz="1800" b="1" kern="1200" noProof="0" dirty="0"/>
            <a:t> </a:t>
          </a:r>
          <a:r>
            <a:rPr lang="en-US" sz="1800" b="1" kern="1200" noProof="0" dirty="0" err="1"/>
            <a:t>društvu</a:t>
          </a:r>
          <a:r>
            <a:rPr lang="en-US" sz="1800" b="1" kern="1200" noProof="0" dirty="0"/>
            <a:t> (Ot</a:t>
          </a:r>
          <a:r>
            <a:rPr lang="sr-Latn-RS" sz="1800" b="1" kern="1200" noProof="0" dirty="0"/>
            <a:t>k</a:t>
          </a:r>
          <a:r>
            <a:rPr lang="en-US" sz="1800" b="1" kern="1200" noProof="0" dirty="0"/>
            <a:t>. 3</a:t>
          </a:r>
          <a:r>
            <a:rPr lang="sr-Latn-RS" sz="1800" b="1" kern="1200" noProof="0" dirty="0"/>
            <a:t>,</a:t>
          </a:r>
          <a:r>
            <a:rPr lang="en-US" sz="1800" b="1" kern="1200" noProof="0" dirty="0"/>
            <a:t>21)</a:t>
          </a:r>
          <a:r>
            <a:rPr lang="sr-Latn-RS" sz="1800" b="1" kern="1200" noProof="0" dirty="0"/>
            <a:t>.</a:t>
          </a:r>
          <a:endParaRPr lang="en" sz="1800" kern="1200" noProof="0" dirty="0"/>
        </a:p>
      </dsp:txBody>
      <dsp:txXfrm>
        <a:off x="4998021" y="1798349"/>
        <a:ext cx="2241356" cy="1400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81565" y="579"/>
          <a:ext cx="4788004"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fi-FI" sz="2000" b="1" kern="1200" noProof="0" dirty="0">
              <a:effectLst>
                <a:outerShdw blurRad="38100" dist="38100" dir="2700000" algn="tl">
                  <a:srgbClr val="000000">
                    <a:alpha val="43137"/>
                  </a:srgbClr>
                </a:outerShdw>
              </a:effectLst>
            </a:rPr>
            <a:t>On je naš Ut</a:t>
          </a:r>
          <a:r>
            <a:rPr lang="hr-HR" sz="2000" b="1" kern="1200" noProof="0" dirty="0">
              <a:effectLst>
                <a:outerShdw blurRad="38100" dist="38100" dir="2700000" algn="tl">
                  <a:srgbClr val="000000">
                    <a:alpha val="43137"/>
                  </a:srgbClr>
                </a:outerShdw>
              </a:effectLst>
            </a:rPr>
            <a:t>j</a:t>
          </a:r>
          <a:r>
            <a:rPr lang="fi-FI" sz="2000" b="1" kern="1200" noProof="0" dirty="0">
              <a:effectLst>
                <a:outerShdw blurRad="38100" dist="38100" dir="2700000" algn="tl">
                  <a:srgbClr val="000000">
                    <a:alpha val="43137"/>
                  </a:srgbClr>
                </a:outerShdw>
              </a:effectLst>
            </a:rPr>
            <a:t>ešitelj (</a:t>
          </a:r>
          <a:r>
            <a:rPr lang="hr-HR" sz="2000" b="1" kern="1200" noProof="0" dirty="0">
              <a:effectLst>
                <a:outerShdw blurRad="38100" dist="38100" dir="2700000" algn="tl">
                  <a:srgbClr val="000000">
                    <a:alpha val="43137"/>
                  </a:srgbClr>
                </a:outerShdw>
              </a:effectLst>
            </a:rPr>
            <a:t>I</a:t>
          </a:r>
          <a:r>
            <a:rPr lang="fi-FI" sz="2000" b="1" kern="1200" noProof="0" dirty="0">
              <a:effectLst>
                <a:outerShdw blurRad="38100" dist="38100" dir="2700000" algn="tl">
                  <a:srgbClr val="000000">
                    <a:alpha val="43137"/>
                  </a:srgbClr>
                </a:outerShdw>
              </a:effectLst>
            </a:rPr>
            <a:t>van 14</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16</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17)</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579"/>
        <a:ext cx="4680123"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81565" y="558955"/>
          <a:ext cx="4788004"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fi-FI" sz="2000" b="1" kern="1200" noProof="0" dirty="0">
              <a:effectLst>
                <a:outerShdw blurRad="38100" dist="38100" dir="2700000" algn="tl">
                  <a:srgbClr val="000000">
                    <a:alpha val="43137"/>
                  </a:srgbClr>
                </a:outerShdw>
              </a:effectLst>
            </a:rPr>
            <a:t>On nam otkriva Isusa (</a:t>
          </a:r>
          <a:r>
            <a:rPr lang="hr-HR" sz="2000" b="1" kern="1200" noProof="0" dirty="0">
              <a:effectLst>
                <a:outerShdw blurRad="38100" dist="38100" dir="2700000" algn="tl">
                  <a:srgbClr val="000000">
                    <a:alpha val="43137"/>
                  </a:srgbClr>
                </a:outerShdw>
              </a:effectLst>
            </a:rPr>
            <a:t>I</a:t>
          </a:r>
          <a:r>
            <a:rPr lang="fi-FI" sz="2000" b="1" kern="1200" noProof="0" dirty="0">
              <a:effectLst>
                <a:outerShdw blurRad="38100" dist="38100" dir="2700000" algn="tl">
                  <a:srgbClr val="000000">
                    <a:alpha val="43137"/>
                  </a:srgbClr>
                </a:outerShdw>
              </a:effectLst>
            </a:rPr>
            <a:t>van 15</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26)</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558955"/>
        <a:ext cx="4680123"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81565" y="1117332"/>
          <a:ext cx="4788004"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Osuđuje na</a:t>
          </a:r>
          <a:r>
            <a:rPr lang="sr-Latn-RS" sz="2000" b="1" kern="1200" noProof="0" dirty="0">
              <a:effectLst>
                <a:outerShdw blurRad="38100" dist="38100" dir="2700000" algn="tl">
                  <a:srgbClr val="000000">
                    <a:alpha val="43137"/>
                  </a:srgbClr>
                </a:outerShdw>
              </a:effectLst>
            </a:rPr>
            <a:t>š</a:t>
          </a:r>
          <a:r>
            <a:rPr lang="pt-BR" sz="2000" b="1" kern="1200" noProof="0" dirty="0">
              <a:effectLst>
                <a:outerShdw blurRad="38100" dist="38100" dir="2700000" algn="tl">
                  <a:srgbClr val="000000">
                    <a:alpha val="43137"/>
                  </a:srgbClr>
                </a:outerShdw>
              </a:effectLst>
            </a:rPr>
            <a:t> gr</a:t>
          </a:r>
          <a:r>
            <a:rPr lang="hr-HR" sz="2000" b="1" kern="1200" noProof="0" dirty="0">
              <a:effectLst>
                <a:outerShdw blurRad="38100" dist="38100" dir="2700000" algn="tl">
                  <a:srgbClr val="000000">
                    <a:alpha val="43137"/>
                  </a:srgbClr>
                </a:outerShdw>
              </a:effectLst>
            </a:rPr>
            <a:t>ij</a:t>
          </a:r>
          <a:r>
            <a:rPr lang="pt-BR" sz="2000" b="1" kern="1200" noProof="0" dirty="0">
              <a:effectLst>
                <a:outerShdw blurRad="38100" dist="38100" dir="2700000" algn="tl">
                  <a:srgbClr val="000000">
                    <a:alpha val="43137"/>
                  </a:srgbClr>
                </a:outerShdw>
              </a:effectLst>
            </a:rPr>
            <a:t>eh (</a:t>
          </a:r>
          <a:r>
            <a:rPr lang="hr-HR" sz="2000" b="1" kern="1200" noProof="0" dirty="0">
              <a:effectLst>
                <a:outerShdw blurRad="38100" dist="38100" dir="2700000" algn="tl">
                  <a:srgbClr val="000000">
                    <a:alpha val="43137"/>
                  </a:srgbClr>
                </a:outerShdw>
              </a:effectLst>
            </a:rPr>
            <a:t>I</a:t>
          </a:r>
          <a:r>
            <a:rPr lang="pt-BR" sz="2000" b="1" kern="1200" noProof="0" dirty="0">
              <a:effectLst>
                <a:outerShdw blurRad="38100" dist="38100" dir="2700000" algn="tl">
                  <a:srgbClr val="000000">
                    <a:alpha val="43137"/>
                  </a:srgbClr>
                </a:outerShdw>
              </a:effectLst>
            </a:rPr>
            <a:t>van 16</a:t>
          </a:r>
          <a:r>
            <a:rPr lang="sr-Latn-RS" sz="2000" b="1" kern="1200" noProof="0" dirty="0">
              <a:effectLst>
                <a:outerShdw blurRad="38100" dist="38100" dir="2700000" algn="tl">
                  <a:srgbClr val="000000">
                    <a:alpha val="43137"/>
                  </a:srgbClr>
                </a:outerShdw>
              </a:effectLst>
            </a:rPr>
            <a:t>,</a:t>
          </a:r>
          <a:r>
            <a:rPr lang="pt-BR" sz="2000" b="1" kern="1200" noProof="0" dirty="0">
              <a:effectLst>
                <a:outerShdw blurRad="38100" dist="38100" dir="2700000" algn="tl">
                  <a:srgbClr val="000000">
                    <a:alpha val="43137"/>
                  </a:srgbClr>
                </a:outerShdw>
              </a:effectLst>
            </a:rPr>
            <a:t>8)</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1117332"/>
        <a:ext cx="4680123"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81565" y="1675708"/>
          <a:ext cx="4788004"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fi-FI" sz="2000" b="1" kern="1200" noProof="0" dirty="0">
              <a:effectLst>
                <a:outerShdw blurRad="38100" dist="38100" dir="2700000" algn="tl">
                  <a:srgbClr val="000000">
                    <a:alpha val="43137"/>
                  </a:srgbClr>
                </a:outerShdw>
              </a:effectLst>
            </a:rPr>
            <a:t>On nas vodi u svu istinu (</a:t>
          </a:r>
          <a:r>
            <a:rPr lang="hr-HR" sz="2000" b="1" kern="1200" noProof="0" dirty="0">
              <a:effectLst>
                <a:outerShdw blurRad="38100" dist="38100" dir="2700000" algn="tl">
                  <a:srgbClr val="000000">
                    <a:alpha val="43137"/>
                  </a:srgbClr>
                </a:outerShdw>
              </a:effectLst>
            </a:rPr>
            <a:t>I</a:t>
          </a:r>
          <a:r>
            <a:rPr lang="fi-FI" sz="2000" b="1" kern="1200" noProof="0" dirty="0">
              <a:effectLst>
                <a:outerShdw blurRad="38100" dist="38100" dir="2700000" algn="tl">
                  <a:srgbClr val="000000">
                    <a:alpha val="43137"/>
                  </a:srgbClr>
                </a:outerShdw>
              </a:effectLst>
            </a:rPr>
            <a:t>van 16</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13)</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1675708"/>
        <a:ext cx="4680123"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29/03/2026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4DD7-B08F-467A-AB1D-5D5C55AB6FDC}" type="slidenum">
              <a:rPr lang="es-ES" smtClean="0"/>
              <a:t>7</a:t>
            </a:fld>
            <a:endParaRPr lang="es-ES"/>
          </a:p>
        </p:txBody>
      </p:sp>
    </p:spTree>
    <p:extLst>
      <p:ext uri="{BB962C8B-B14F-4D97-AF65-F5344CB8AC3E}">
        <p14:creationId xmlns:p14="http://schemas.microsoft.com/office/powerpoint/2010/main" val="166298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4DD7-B08F-467A-AB1D-5D5C55AB6FDC}" type="slidenum">
              <a:rPr lang="es-ES" smtClean="0"/>
              <a:t>10</a:t>
            </a:fld>
            <a:endParaRPr lang="es-ES"/>
          </a:p>
        </p:txBody>
      </p:sp>
    </p:spTree>
    <p:extLst>
      <p:ext uri="{BB962C8B-B14F-4D97-AF65-F5344CB8AC3E}">
        <p14:creationId xmlns:p14="http://schemas.microsoft.com/office/powerpoint/2010/main" val="76575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4DD7-B08F-467A-AB1D-5D5C55AB6FDC}" type="slidenum">
              <a:rPr lang="es-ES" smtClean="0"/>
              <a:t>12</a:t>
            </a:fld>
            <a:endParaRPr lang="es-ES"/>
          </a:p>
        </p:txBody>
      </p:sp>
    </p:spTree>
    <p:extLst>
      <p:ext uri="{BB962C8B-B14F-4D97-AF65-F5344CB8AC3E}">
        <p14:creationId xmlns:p14="http://schemas.microsoft.com/office/powerpoint/2010/main" val="256847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13</a:t>
            </a:fld>
            <a:endParaRPr lang="es-ES"/>
          </a:p>
        </p:txBody>
      </p:sp>
    </p:spTree>
    <p:extLst>
      <p:ext uri="{BB962C8B-B14F-4D97-AF65-F5344CB8AC3E}">
        <p14:creationId xmlns:p14="http://schemas.microsoft.com/office/powerpoint/2010/main" val="56705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42858450"/>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76465399"/>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1740347"/>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7958017"/>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8293348"/>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91414319"/>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3148055"/>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9022594"/>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5871514"/>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84520403"/>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9449589"/>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1627101"/>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6057125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9934517"/>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03429242"/>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4015468"/>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0696595"/>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82675226"/>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11652363"/>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4439039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08983103"/>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0753449"/>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1724366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8942112"/>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59432264"/>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082464"/>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1315672"/>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99480516"/>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97988155"/>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933641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78642145"/>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78435721"/>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934466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5562290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3901108"/>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597600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29559991"/>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146215"/>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4857050"/>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92845454"/>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60567294"/>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119739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5696459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88716597"/>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5662182"/>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3372167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54447142"/>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9857437"/>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7315708"/>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89545591"/>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0865932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103085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71623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015626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3895580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8382043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4.jpg"/><Relationship Id="rId7" Type="http://schemas.openxmlformats.org/officeDocument/2006/relationships/diagramLayout" Target="../diagrams/layout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image" Target="../media/image40.jpeg"/><Relationship Id="rId5" Type="http://schemas.microsoft.com/office/2007/relationships/hdphoto" Target="../media/hdphoto12.wdp"/><Relationship Id="rId10" Type="http://schemas.microsoft.com/office/2007/relationships/diagramDrawing" Target="../diagrams/drawing4.xml"/><Relationship Id="rId4" Type="http://schemas.openxmlformats.org/officeDocument/2006/relationships/image" Target="../media/image35.png"/><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diagramLayout" Target="../diagrams/layout5.xml"/><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8.jpeg"/><Relationship Id="rId5" Type="http://schemas.openxmlformats.org/officeDocument/2006/relationships/image" Target="../media/image47.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3.png"/><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image" Target="../media/image10.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18.png"/><Relationship Id="rId10" Type="http://schemas.microsoft.com/office/2007/relationships/hdphoto" Target="../media/hdphoto3.wdp"/><Relationship Id="rId19"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8.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7.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SUBOTNJE ŠKOLE </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PRODUBLJIVANJE </a:t>
            </a:r>
            <a:r>
              <a:rPr lang="en-US" sz="66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ODNOS</a:t>
            </a:r>
            <a:r>
              <a:rPr lang="hr-HR" sz="66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A</a:t>
            </a:r>
            <a:r>
              <a:rPr lang="en-US" sz="66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 S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502418" y="6366933"/>
            <a:ext cx="13067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lang="sr-Latn-RS" sz="2000" b="1" dirty="0">
                <a:solidFill>
                  <a:srgbClr val="DDDDDD"/>
                </a:solidFill>
                <a:latin typeface="Arial Narrow" panose="020B0606020202030204" pitchFamily="34"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4</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travnja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B1D21942-DD28-8EB7-CDE5-69946EED6420}"/>
              </a:ext>
            </a:extLst>
          </p:cNvPr>
          <p:cNvPicPr>
            <a:picLocks noChangeAspect="1"/>
          </p:cNvPicPr>
          <p:nvPr/>
        </p:nvPicPr>
        <p:blipFill>
          <a:blip r:embed="rId3"/>
          <a:stretch>
            <a:fillRect/>
          </a:stretch>
        </p:blipFill>
        <p:spPr>
          <a:xfrm>
            <a:off x="0" y="854111"/>
            <a:ext cx="12289134" cy="5421864"/>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spc="1000" dirty="0">
                <a:ln w="6600">
                  <a:solidFill>
                    <a:srgbClr val="547D11"/>
                  </a:solidFill>
                  <a:prstDash val="solid"/>
                </a:ln>
                <a:solidFill>
                  <a:srgbClr val="FFFFFF"/>
                </a:solidFill>
                <a:effectLst>
                  <a:outerShdw dist="38100" dir="2700000" algn="tl" rotWithShape="0">
                    <a:srgbClr val="547D11"/>
                  </a:outerShdw>
                </a:effectLst>
              </a:rPr>
              <a:t>ZADOVOLJ</a:t>
            </a:r>
            <a:r>
              <a:rPr lang="sr-Latn-RS" sz="4400" b="1" spc="1000" dirty="0">
                <a:ln w="6600">
                  <a:solidFill>
                    <a:srgbClr val="547D11"/>
                  </a:solidFill>
                  <a:prstDash val="solid"/>
                </a:ln>
                <a:solidFill>
                  <a:srgbClr val="FFFFFF"/>
                </a:solidFill>
                <a:effectLst>
                  <a:outerShdw dist="38100" dir="2700000" algn="tl" rotWithShape="0">
                    <a:srgbClr val="547D11"/>
                  </a:outerShdw>
                </a:effectLst>
              </a:rPr>
              <a:t>STVO</a:t>
            </a:r>
            <a:endParaRPr lang="en" sz="4400" b="1" spc="1000" noProof="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rgbClr val="652F00"/>
                </a:solidFill>
                <a:latin typeface="Comic Sans MS" panose="030F0702030302020204" pitchFamily="66" charset="0"/>
              </a:rPr>
              <a:t>“</a:t>
            </a:r>
            <a:r>
              <a:rPr lang="sr-Latn-RS" b="1" dirty="0">
                <a:solidFill>
                  <a:srgbClr val="652F00"/>
                </a:solidFill>
                <a:latin typeface="Comic Sans MS" panose="030F0702030302020204" pitchFamily="66" charset="0"/>
              </a:rPr>
              <a:t>Pobjedniku ću dati da sjedne sa mnom na mome prijestolu, kao što i ja pobijedih i sjedoh sa svojim Ocem na njegovu prijestolu.</a:t>
            </a:r>
            <a:r>
              <a:rPr lang="en" b="1" noProof="0" dirty="0">
                <a:solidFill>
                  <a:srgbClr val="652F00"/>
                </a:solidFill>
                <a:latin typeface="Comic Sans MS" panose="030F0702030302020204" pitchFamily="66" charset="0"/>
              </a:rPr>
              <a:t>” </a:t>
            </a:r>
            <a:r>
              <a:rPr lang="en" sz="1400" b="1" noProof="0" dirty="0">
                <a:solidFill>
                  <a:srgbClr val="652F00"/>
                </a:solidFill>
                <a:latin typeface="Comic Sans MS" panose="030F0702030302020204" pitchFamily="66" charset="0"/>
              </a:rPr>
              <a:t>(</a:t>
            </a:r>
            <a:r>
              <a:rPr lang="sr-Latn-RS" sz="1400" b="1" dirty="0">
                <a:solidFill>
                  <a:srgbClr val="652F00"/>
                </a:solidFill>
                <a:latin typeface="Comic Sans MS" panose="030F0702030302020204" pitchFamily="66" charset="0"/>
              </a:rPr>
              <a:t>Otkrivenje</a:t>
            </a:r>
            <a:r>
              <a:rPr lang="en" sz="1400" b="1" noProof="0" dirty="0">
                <a:solidFill>
                  <a:srgbClr val="652F00"/>
                </a:solidFill>
                <a:latin typeface="Comic Sans MS" panose="030F0702030302020204" pitchFamily="66" charset="0"/>
              </a:rPr>
              <a:t> 3</a:t>
            </a:r>
            <a:r>
              <a:rPr lang="sr-Latn-RS" sz="1400" b="1" noProof="0" dirty="0">
                <a:solidFill>
                  <a:srgbClr val="652F00"/>
                </a:solidFill>
                <a:latin typeface="Comic Sans MS" panose="030F0702030302020204" pitchFamily="66" charset="0"/>
              </a:rPr>
              <a:t>,</a:t>
            </a:r>
            <a:r>
              <a:rPr lang="en" sz="1400" b="1" noProof="0" dirty="0">
                <a:solidFill>
                  <a:srgbClr val="652F00"/>
                </a:solidFill>
                <a:latin typeface="Comic Sans MS" panose="030F0702030302020204" pitchFamily="66" charset="0"/>
              </a:rPr>
              <a:t>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322188"/>
            <a:ext cx="8240394" cy="1323439"/>
          </a:xfrm>
          <a:prstGeom prst="rect">
            <a:avLst/>
          </a:prstGeom>
          <a:noFill/>
        </p:spPr>
        <p:txBody>
          <a:bodyPr wrap="square" rtlCol="0">
            <a:spAutoFit/>
          </a:bodyPr>
          <a:lstStyle/>
          <a:p>
            <a:pPr>
              <a:spcBef>
                <a:spcPts val="600"/>
              </a:spcBef>
            </a:pPr>
            <a:r>
              <a:rPr lang="en-US" sz="2000" b="1" dirty="0"/>
              <a:t>Isus </a:t>
            </a:r>
            <a:r>
              <a:rPr lang="en-US" sz="2000" b="1" dirty="0" err="1"/>
              <a:t>zna</a:t>
            </a:r>
            <a:r>
              <a:rPr lang="en-US" sz="2000" b="1" dirty="0"/>
              <a:t> da put </a:t>
            </a:r>
            <a:r>
              <a:rPr lang="en-US" sz="2000" b="1" dirty="0" err="1"/>
              <a:t>nije</a:t>
            </a:r>
            <a:r>
              <a:rPr lang="en-US" sz="2000" b="1" dirty="0"/>
              <a:t> </a:t>
            </a:r>
            <a:r>
              <a:rPr lang="en-US" sz="2000" b="1" dirty="0" err="1"/>
              <a:t>lak</a:t>
            </a:r>
            <a:r>
              <a:rPr lang="en-US" sz="2000" b="1" dirty="0"/>
              <a:t>. On </a:t>
            </a:r>
            <a:r>
              <a:rPr lang="en-US" sz="2000" b="1" dirty="0" err="1"/>
              <a:t>zna</a:t>
            </a:r>
            <a:r>
              <a:rPr lang="en-US" sz="2000" b="1" dirty="0"/>
              <a:t> </a:t>
            </a:r>
            <a:r>
              <a:rPr lang="en-US" sz="2000" b="1" dirty="0" err="1"/>
              <a:t>naše</a:t>
            </a:r>
            <a:r>
              <a:rPr lang="en-US" sz="2000" b="1" dirty="0"/>
              <a:t> </a:t>
            </a:r>
            <a:r>
              <a:rPr lang="en-US" sz="2000" b="1" dirty="0" err="1"/>
              <a:t>napore</a:t>
            </a:r>
            <a:r>
              <a:rPr lang="en-US" sz="2000" b="1" dirty="0"/>
              <a:t> da </a:t>
            </a:r>
            <a:r>
              <a:rPr lang="en-US" sz="2000" b="1" dirty="0" err="1"/>
              <a:t>kupimo</a:t>
            </a:r>
            <a:r>
              <a:rPr lang="en-US" sz="2000" b="1" dirty="0"/>
              <a:t> </a:t>
            </a:r>
            <a:r>
              <a:rPr lang="en-US" sz="2000" b="1" dirty="0" err="1"/>
              <a:t>zlato</a:t>
            </a:r>
            <a:r>
              <a:rPr lang="en-US" sz="2000" b="1" dirty="0"/>
              <a:t>, </a:t>
            </a:r>
            <a:r>
              <a:rPr lang="sr-Latn-RS" sz="2000" b="1" dirty="0"/>
              <a:t>odijelo</a:t>
            </a:r>
            <a:r>
              <a:rPr lang="en-US" sz="2000" b="1" dirty="0"/>
              <a:t> </a:t>
            </a:r>
            <a:r>
              <a:rPr lang="en-US" sz="2000" b="1" dirty="0" err="1"/>
              <a:t>i</a:t>
            </a:r>
            <a:r>
              <a:rPr lang="en-US" sz="2000" b="1" dirty="0"/>
              <a:t> m</a:t>
            </a:r>
            <a:r>
              <a:rPr lang="sr-Latn-RS" sz="2000" b="1" dirty="0"/>
              <a:t>ast</a:t>
            </a:r>
            <a:r>
              <a:rPr lang="en-US" sz="2000" b="1" dirty="0"/>
              <a:t> za </a:t>
            </a:r>
            <a:r>
              <a:rPr lang="en-US" sz="2000" b="1" dirty="0" err="1"/>
              <a:t>oči</a:t>
            </a:r>
            <a:r>
              <a:rPr lang="en-US" sz="2000" b="1" dirty="0"/>
              <a:t>. On </a:t>
            </a:r>
            <a:r>
              <a:rPr lang="en-US" sz="2000" b="1" dirty="0" err="1"/>
              <a:t>zna</a:t>
            </a:r>
            <a:r>
              <a:rPr lang="en-US" sz="2000" b="1" dirty="0"/>
              <a:t> </a:t>
            </a:r>
            <a:r>
              <a:rPr lang="en-US" sz="2000" b="1" dirty="0" err="1"/>
              <a:t>naše</a:t>
            </a:r>
            <a:r>
              <a:rPr lang="en-US" sz="2000" b="1" dirty="0"/>
              <a:t> </a:t>
            </a:r>
            <a:r>
              <a:rPr lang="en-US" sz="2000" b="1" dirty="0" err="1"/>
              <a:t>borbe</a:t>
            </a:r>
            <a:r>
              <a:rPr lang="en-US" sz="2000" b="1" dirty="0"/>
              <a:t> da pr</a:t>
            </a:r>
            <a:r>
              <a:rPr lang="hr-HR" sz="2000" b="1" dirty="0"/>
              <a:t>omijeni</a:t>
            </a:r>
            <a:r>
              <a:rPr lang="en-US" sz="2000" b="1" dirty="0" err="1"/>
              <a:t>mo</a:t>
            </a:r>
            <a:r>
              <a:rPr lang="en-US" sz="2000" b="1" dirty="0"/>
              <a:t> </a:t>
            </a:r>
            <a:r>
              <a:rPr lang="sr-Latn-RS" sz="2000" b="1" dirty="0"/>
              <a:t>naše stanje </a:t>
            </a:r>
            <a:r>
              <a:rPr lang="en-US" sz="2000" b="1" dirty="0" err="1"/>
              <a:t>mlakost</a:t>
            </a:r>
            <a:r>
              <a:rPr lang="sr-Latn-RS" sz="2000" b="1" dirty="0"/>
              <a:t>i</a:t>
            </a:r>
            <a:r>
              <a:rPr lang="en-US" sz="2000" b="1" dirty="0"/>
              <a:t>, </a:t>
            </a:r>
            <a:r>
              <a:rPr lang="sr-Latn-RS" sz="2000" b="1" dirty="0"/>
              <a:t>i </a:t>
            </a:r>
            <a:r>
              <a:rPr lang="en-US" sz="2000" b="1" dirty="0" err="1"/>
              <a:t>otvorimo</a:t>
            </a:r>
            <a:r>
              <a:rPr lang="en-US" sz="2000" b="1" dirty="0"/>
              <a:t> </a:t>
            </a:r>
            <a:r>
              <a:rPr lang="en-US" sz="2000" b="1" dirty="0" err="1"/>
              <a:t>vrata</a:t>
            </a:r>
            <a:r>
              <a:rPr lang="sr-Latn-RS" sz="2000" b="1" dirty="0"/>
              <a:t> naših srca</a:t>
            </a:r>
            <a:r>
              <a:rPr lang="en-US" sz="2000" b="1" dirty="0"/>
              <a:t> </a:t>
            </a:r>
            <a:r>
              <a:rPr lang="en-US" sz="2000" b="1" dirty="0" err="1"/>
              <a:t>i</a:t>
            </a:r>
            <a:r>
              <a:rPr lang="en-US" sz="2000" b="1" dirty="0"/>
              <a:t> </a:t>
            </a:r>
            <a:r>
              <a:rPr lang="en-US" sz="2000" b="1" dirty="0" err="1"/>
              <a:t>povežemo</a:t>
            </a:r>
            <a:r>
              <a:rPr lang="en-US" sz="2000" b="1" dirty="0"/>
              <a:t> se s </a:t>
            </a:r>
            <a:r>
              <a:rPr lang="en-US" sz="2000" b="1" dirty="0" err="1"/>
              <a:t>Njim</a:t>
            </a:r>
            <a:r>
              <a:rPr lang="en-US" sz="2000" b="1" dirty="0"/>
              <a:t>. </a:t>
            </a:r>
            <a:r>
              <a:rPr lang="en-US" sz="2000" b="1" dirty="0" err="1"/>
              <a:t>Zato</a:t>
            </a:r>
            <a:r>
              <a:rPr lang="en-US" sz="2000" b="1" dirty="0"/>
              <a:t> </a:t>
            </a:r>
            <a:r>
              <a:rPr lang="en-US" sz="2000" b="1" dirty="0" err="1"/>
              <a:t>nam</a:t>
            </a:r>
            <a:r>
              <a:rPr lang="en-US" sz="2000" b="1" dirty="0"/>
              <a:t> On </a:t>
            </a:r>
            <a:r>
              <a:rPr lang="en-US" sz="2000" b="1" dirty="0" err="1"/>
              <a:t>kaže</a:t>
            </a:r>
            <a:r>
              <a:rPr lang="en-US" sz="2000" b="1" dirty="0"/>
              <a:t>: Vi </a:t>
            </a:r>
            <a:r>
              <a:rPr lang="en-US" sz="2000" b="1" dirty="0" err="1"/>
              <a:t>možete</a:t>
            </a:r>
            <a:r>
              <a:rPr lang="en-US" sz="2000" b="1" dirty="0"/>
              <a:t> </a:t>
            </a:r>
            <a:r>
              <a:rPr lang="en-US" sz="2000" b="1" dirty="0" err="1"/>
              <a:t>pob</a:t>
            </a:r>
            <a:r>
              <a:rPr lang="hr-HR" sz="2000" b="1" dirty="0"/>
              <a:t>ij</a:t>
            </a:r>
            <a:r>
              <a:rPr lang="en-US" sz="2000" b="1" dirty="0" err="1"/>
              <a:t>editi</a:t>
            </a:r>
            <a:r>
              <a:rPr lang="en-US" sz="2000" b="1" dirty="0"/>
              <a:t>, </a:t>
            </a:r>
            <a:r>
              <a:rPr lang="en-US" sz="2000" b="1" dirty="0" err="1"/>
              <a:t>baš</a:t>
            </a:r>
            <a:r>
              <a:rPr lang="en-US" sz="2000" b="1" dirty="0"/>
              <a:t> </a:t>
            </a:r>
            <a:r>
              <a:rPr lang="en-US" sz="2000" b="1" dirty="0" err="1"/>
              <a:t>kao</a:t>
            </a:r>
            <a:r>
              <a:rPr lang="en-US" sz="2000" b="1" dirty="0"/>
              <a:t> </a:t>
            </a:r>
            <a:r>
              <a:rPr lang="en-US" sz="2000" b="1" dirty="0" err="1"/>
              <a:t>što</a:t>
            </a:r>
            <a:r>
              <a:rPr lang="en-US" sz="2000" b="1" dirty="0"/>
              <a:t> </a:t>
            </a:r>
            <a:r>
              <a:rPr lang="en-US" sz="2000" b="1" dirty="0" err="1"/>
              <a:t>sam</a:t>
            </a:r>
            <a:r>
              <a:rPr lang="en-US" sz="2000" b="1" dirty="0"/>
              <a:t> ja </a:t>
            </a:r>
            <a:r>
              <a:rPr lang="en-US" sz="2000" b="1" dirty="0" err="1"/>
              <a:t>pob</a:t>
            </a:r>
            <a:r>
              <a:rPr lang="hr-HR" sz="2000" b="1" dirty="0"/>
              <a:t>ij</a:t>
            </a:r>
            <a:r>
              <a:rPr lang="en-US" sz="2000" b="1" dirty="0" err="1"/>
              <a:t>edio</a:t>
            </a:r>
            <a:r>
              <a:rPr lang="en-US" sz="2000" b="1" dirty="0"/>
              <a:t> (</a:t>
            </a:r>
            <a:r>
              <a:rPr lang="en-US" sz="2000" b="1" dirty="0" err="1"/>
              <a:t>Otk</a:t>
            </a:r>
            <a:r>
              <a:rPr lang="sr-Latn-RS" sz="2000" b="1" dirty="0"/>
              <a:t>.</a:t>
            </a:r>
            <a:r>
              <a:rPr lang="en-US" sz="2000" b="1" dirty="0"/>
              <a:t> 3</a:t>
            </a:r>
            <a:r>
              <a:rPr lang="sr-Latn-RS" sz="2000" b="1" dirty="0"/>
              <a:t>,</a:t>
            </a:r>
            <a:r>
              <a:rPr lang="en-US" sz="2000" b="1" dirty="0"/>
              <a:t>21)</a:t>
            </a:r>
            <a:r>
              <a:rPr lang="sr-Latn-RS" sz="2000" b="1" dirty="0"/>
              <a:t>!</a:t>
            </a:r>
            <a:endParaRPr lang="en" sz="2000" b="1" noProof="0" dirty="0"/>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574207198"/>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86800" y="1423126"/>
            <a:ext cx="3322576"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5" y="2893277"/>
            <a:ext cx="8052926" cy="707886"/>
          </a:xfrm>
          <a:prstGeom prst="rect">
            <a:avLst/>
          </a:prstGeom>
          <a:noFill/>
        </p:spPr>
        <p:txBody>
          <a:bodyPr wrap="square">
            <a:spAutoFit/>
          </a:bodyPr>
          <a:lstStyle/>
          <a:p>
            <a:pPr>
              <a:spcBef>
                <a:spcPts val="600"/>
              </a:spcBef>
            </a:pPr>
            <a:r>
              <a:rPr lang="en-US" sz="2000" b="1" dirty="0"/>
              <a:t>On </a:t>
            </a:r>
            <a:r>
              <a:rPr lang="en-US" sz="2000" b="1" dirty="0" err="1"/>
              <a:t>takođe</a:t>
            </a:r>
            <a:r>
              <a:rPr lang="hr-HR" sz="2000" b="1" dirty="0"/>
              <a:t>r</a:t>
            </a:r>
            <a:r>
              <a:rPr lang="en-US" sz="2000" b="1" dirty="0"/>
              <a:t> </a:t>
            </a:r>
            <a:r>
              <a:rPr lang="en-US" sz="2000" b="1" dirty="0" err="1"/>
              <a:t>zna</a:t>
            </a:r>
            <a:r>
              <a:rPr lang="en-US" sz="2000" b="1" dirty="0"/>
              <a:t> da </a:t>
            </a:r>
            <a:r>
              <a:rPr lang="en-US" sz="2000" b="1" dirty="0" err="1"/>
              <a:t>nikada</a:t>
            </a:r>
            <a:r>
              <a:rPr lang="en-US" sz="2000" b="1" dirty="0"/>
              <a:t> </a:t>
            </a:r>
            <a:r>
              <a:rPr lang="en-US" sz="2000" b="1" dirty="0" err="1"/>
              <a:t>nećemo</a:t>
            </a:r>
            <a:r>
              <a:rPr lang="en-US" sz="2000" b="1" dirty="0"/>
              <a:t> pr</a:t>
            </a:r>
            <a:r>
              <a:rPr lang="hr-HR" sz="2000" b="1" dirty="0"/>
              <a:t>o</a:t>
            </a:r>
            <a:r>
              <a:rPr lang="en-US" sz="2000" b="1" dirty="0" err="1"/>
              <a:t>duzeti</a:t>
            </a:r>
            <a:r>
              <a:rPr lang="en-US" sz="2000" b="1" dirty="0"/>
              <a:t> </a:t>
            </a:r>
            <a:r>
              <a:rPr lang="en-US" sz="2000" b="1" dirty="0" err="1"/>
              <a:t>prvi</a:t>
            </a:r>
            <a:r>
              <a:rPr lang="en-US" sz="2000" b="1" dirty="0"/>
              <a:t> </a:t>
            </a:r>
            <a:r>
              <a:rPr lang="en-US" sz="2000" b="1" dirty="0" err="1"/>
              <a:t>korak</a:t>
            </a:r>
            <a:r>
              <a:rPr lang="en-US" sz="2000" b="1" dirty="0"/>
              <a:t>. Bog je </a:t>
            </a:r>
            <a:r>
              <a:rPr lang="en-US" sz="2000" b="1" dirty="0" err="1"/>
              <a:t>uv</a:t>
            </a:r>
            <a:r>
              <a:rPr lang="hr-HR" sz="2000" b="1" dirty="0"/>
              <a:t>ij</a:t>
            </a:r>
            <a:r>
              <a:rPr lang="en-US" sz="2000" b="1" dirty="0"/>
              <a:t>ek </a:t>
            </a:r>
            <a:r>
              <a:rPr lang="en-US" sz="2000" b="1" dirty="0" err="1"/>
              <a:t>preuz</a:t>
            </a:r>
            <a:r>
              <a:rPr lang="sr-Latn-RS" sz="2000" b="1" dirty="0"/>
              <a:t>ima</a:t>
            </a:r>
            <a:r>
              <a:rPr lang="en-US" sz="2000" b="1" dirty="0"/>
              <a:t>o </a:t>
            </a:r>
            <a:r>
              <a:rPr lang="en-US" sz="2000" b="1" dirty="0" err="1"/>
              <a:t>inicijativu</a:t>
            </a:r>
            <a:r>
              <a:rPr lang="sr-Latn-RS" sz="2000" b="1" dirty="0"/>
              <a:t>, pa to čini i danas. On poduzima prvi korak-</a:t>
            </a:r>
            <a:endParaRPr lang="en" sz="2000" b="1" noProof="0" dirty="0"/>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119714"/>
            <a:ext cx="4257367" cy="2554545"/>
          </a:xfrm>
          <a:prstGeom prst="rect">
            <a:avLst/>
          </a:prstGeom>
          <a:noFill/>
        </p:spPr>
        <p:txBody>
          <a:bodyPr wrap="square">
            <a:spAutoFit/>
          </a:bodyPr>
          <a:lstStyle/>
          <a:p>
            <a:pPr>
              <a:spcBef>
                <a:spcPts val="600"/>
              </a:spcBef>
            </a:pPr>
            <a:r>
              <a:rPr lang="en-US" sz="2000" b="1" dirty="0" err="1"/>
              <a:t>Ključ</a:t>
            </a:r>
            <a:r>
              <a:rPr lang="en-US" sz="2000" b="1" dirty="0"/>
              <a:t> </a:t>
            </a:r>
            <a:r>
              <a:rPr lang="en-US" sz="2000" b="1" dirty="0" err="1"/>
              <a:t>ovog</a:t>
            </a:r>
            <a:r>
              <a:rPr lang="en-US" sz="2000" b="1" dirty="0"/>
              <a:t> </a:t>
            </a:r>
            <a:r>
              <a:rPr lang="en-US" sz="2000" b="1" dirty="0" err="1"/>
              <a:t>božanskog</a:t>
            </a:r>
            <a:r>
              <a:rPr lang="en-US" sz="2000" b="1" dirty="0"/>
              <a:t> </a:t>
            </a:r>
            <a:r>
              <a:rPr lang="en-US" sz="2000" b="1" dirty="0" err="1"/>
              <a:t>ponašanja</a:t>
            </a:r>
            <a:r>
              <a:rPr lang="en-US" sz="2000" b="1" dirty="0"/>
              <a:t> (</a:t>
            </a:r>
            <a:r>
              <a:rPr lang="en-US" sz="2000" b="1" dirty="0" err="1"/>
              <a:t>koje</a:t>
            </a:r>
            <a:r>
              <a:rPr lang="en-US" sz="2000" b="1" dirty="0"/>
              <a:t> ne </a:t>
            </a:r>
            <a:r>
              <a:rPr lang="en-US" sz="2000" b="1" dirty="0" err="1"/>
              <a:t>zaslužujemo</a:t>
            </a:r>
            <a:r>
              <a:rPr lang="en-US" sz="2000" b="1" dirty="0"/>
              <a:t>) je </a:t>
            </a:r>
            <a:r>
              <a:rPr lang="en-US" sz="2000" b="1" dirty="0" err="1"/>
              <a:t>ljubav</a:t>
            </a:r>
            <a:r>
              <a:rPr lang="en-US" sz="2000" b="1" dirty="0"/>
              <a:t>: "</a:t>
            </a:r>
            <a:r>
              <a:rPr lang="en-US" sz="2000" b="1" dirty="0" err="1"/>
              <a:t>Ljub</a:t>
            </a:r>
            <a:r>
              <a:rPr lang="sr-Latn-RS" sz="2000" b="1" dirty="0"/>
              <a:t>m</a:t>
            </a:r>
            <a:r>
              <a:rPr lang="en-US" sz="2000" b="1" dirty="0"/>
              <a:t> vas v</a:t>
            </a:r>
            <a:r>
              <a:rPr lang="hr-HR" sz="2000" b="1" dirty="0"/>
              <a:t>j</a:t>
            </a:r>
            <a:r>
              <a:rPr lang="en-US" sz="2000" b="1" dirty="0" err="1"/>
              <a:t>ečnom</a:t>
            </a:r>
            <a:r>
              <a:rPr lang="en-US" sz="2000" b="1" dirty="0"/>
              <a:t> </a:t>
            </a:r>
            <a:r>
              <a:rPr lang="en-US" sz="2000" b="1" dirty="0" err="1"/>
              <a:t>ljubavlju</a:t>
            </a:r>
            <a:r>
              <a:rPr lang="en-US" sz="2000" b="1" dirty="0"/>
              <a:t>" (Je</a:t>
            </a:r>
            <a:r>
              <a:rPr lang="sr-Latn-RS" sz="2000" b="1" dirty="0"/>
              <a:t>r.</a:t>
            </a:r>
            <a:r>
              <a:rPr lang="en-US" sz="2000" b="1" dirty="0"/>
              <a:t> 31</a:t>
            </a:r>
            <a:r>
              <a:rPr lang="sr-Latn-RS" sz="2000" b="1" dirty="0"/>
              <a:t>,</a:t>
            </a:r>
            <a:r>
              <a:rPr lang="en-US" sz="2000" b="1" dirty="0"/>
              <a:t>3). On </a:t>
            </a:r>
            <a:r>
              <a:rPr lang="en-US" sz="2000" b="1" dirty="0" err="1"/>
              <a:t>želi</a:t>
            </a:r>
            <a:r>
              <a:rPr lang="en-US" sz="2000" b="1" dirty="0"/>
              <a:t> </a:t>
            </a:r>
            <a:r>
              <a:rPr lang="en-US" sz="2000" b="1" dirty="0" err="1"/>
              <a:t>ima</a:t>
            </a:r>
            <a:r>
              <a:rPr lang="hr-HR" sz="2000" b="1" dirty="0"/>
              <a:t>ti</a:t>
            </a:r>
            <a:r>
              <a:rPr lang="en-US" sz="2000" b="1" dirty="0"/>
              <a:t> </a:t>
            </a:r>
            <a:r>
              <a:rPr lang="en-US" sz="2000" b="1" dirty="0" err="1"/>
              <a:t>odnos</a:t>
            </a:r>
            <a:r>
              <a:rPr lang="en-US" sz="2000" b="1" dirty="0"/>
              <a:t> s nama. </a:t>
            </a:r>
            <a:r>
              <a:rPr lang="hr-HR" sz="2000" b="1" dirty="0"/>
              <a:t> Ž</a:t>
            </a:r>
            <a:r>
              <a:rPr lang="en-US" sz="2000" b="1" dirty="0" err="1"/>
              <a:t>elim</a:t>
            </a:r>
            <a:r>
              <a:rPr lang="en-US" sz="2000" b="1" dirty="0"/>
              <a:t> </a:t>
            </a:r>
            <a:r>
              <a:rPr lang="hr-HR" sz="2000" b="1" dirty="0"/>
              <a:t>li</a:t>
            </a:r>
            <a:r>
              <a:rPr lang="en-US" sz="2000" b="1" dirty="0"/>
              <a:t> </a:t>
            </a:r>
            <a:r>
              <a:rPr lang="en-US" sz="2000" b="1" dirty="0" err="1"/>
              <a:t>ima</a:t>
            </a:r>
            <a:r>
              <a:rPr lang="hr-HR" sz="2000" b="1" dirty="0"/>
              <a:t>ti</a:t>
            </a:r>
            <a:r>
              <a:rPr lang="en-US" sz="2000" b="1" dirty="0"/>
              <a:t> </a:t>
            </a:r>
            <a:r>
              <a:rPr lang="en-US" sz="2000" b="1" dirty="0" err="1"/>
              <a:t>odnos</a:t>
            </a:r>
            <a:r>
              <a:rPr lang="en-US" sz="2000" b="1" dirty="0"/>
              <a:t> s </a:t>
            </a:r>
            <a:r>
              <a:rPr lang="en-US" sz="2000" b="1" dirty="0" err="1"/>
              <a:t>Njim</a:t>
            </a:r>
            <a:r>
              <a:rPr lang="en-US" sz="2000" b="1" dirty="0"/>
              <a:t>? </a:t>
            </a:r>
            <a:r>
              <a:rPr lang="hr-HR" sz="2000" b="1" dirty="0"/>
              <a:t>Hoću</a:t>
            </a:r>
            <a:r>
              <a:rPr lang="en-US" sz="2000" b="1" dirty="0"/>
              <a:t> li</a:t>
            </a:r>
            <a:r>
              <a:rPr lang="hr-HR" sz="2000" b="1" dirty="0"/>
              <a:t> Mu </a:t>
            </a:r>
            <a:r>
              <a:rPr lang="en-US" sz="2000" b="1" dirty="0" err="1"/>
              <a:t>otvoriti</a:t>
            </a:r>
            <a:r>
              <a:rPr lang="en-US" sz="2000" b="1" dirty="0"/>
              <a:t> </a:t>
            </a:r>
            <a:r>
              <a:rPr lang="en-US" sz="2000" b="1" dirty="0" err="1"/>
              <a:t>svoje</a:t>
            </a:r>
            <a:r>
              <a:rPr lang="en-US" sz="2000" b="1" dirty="0"/>
              <a:t> </a:t>
            </a:r>
            <a:r>
              <a:rPr lang="en-US" sz="2000" b="1" dirty="0" err="1"/>
              <a:t>srce</a:t>
            </a:r>
            <a:r>
              <a:rPr lang="en-US" sz="2000" b="1" dirty="0"/>
              <a:t> </a:t>
            </a:r>
            <a:r>
              <a:rPr lang="en-US" sz="2000" b="1" dirty="0" err="1"/>
              <a:t>i</a:t>
            </a:r>
            <a:r>
              <a:rPr lang="en-US" sz="2000" b="1" dirty="0"/>
              <a:t> vol</a:t>
            </a:r>
            <a:r>
              <a:rPr lang="hr-HR" sz="2000" b="1" dirty="0"/>
              <a:t>j</a:t>
            </a:r>
            <a:r>
              <a:rPr lang="sr-Latn-RS" sz="2000" b="1" dirty="0"/>
              <a:t>eti</a:t>
            </a:r>
            <a:r>
              <a:rPr lang="en-US" sz="2000" b="1" dirty="0"/>
              <a:t> Ga </a:t>
            </a:r>
            <a:r>
              <a:rPr lang="en-US" sz="2000" b="1" dirty="0" err="1"/>
              <a:t>kao</a:t>
            </a:r>
            <a:r>
              <a:rPr lang="en-US" sz="2000" b="1" dirty="0"/>
              <a:t> </a:t>
            </a:r>
            <a:r>
              <a:rPr lang="en-US" sz="2000" b="1" dirty="0" err="1"/>
              <a:t>što</a:t>
            </a:r>
            <a:r>
              <a:rPr lang="en-US" sz="2000" b="1" dirty="0"/>
              <a:t> On </a:t>
            </a:r>
            <a:r>
              <a:rPr lang="en-US" sz="2000" b="1" dirty="0" err="1"/>
              <a:t>voli</a:t>
            </a:r>
            <a:r>
              <a:rPr lang="en-US" sz="2000" b="1" dirty="0"/>
              <a:t> </a:t>
            </a:r>
            <a:r>
              <a:rPr lang="en-US" sz="2000" b="1" dirty="0" err="1"/>
              <a:t>mene</a:t>
            </a:r>
            <a:r>
              <a:rPr lang="en-US" sz="2000" b="1" dirty="0"/>
              <a:t>?</a:t>
            </a:r>
            <a:r>
              <a:rPr lang="sr-Latn-RS" sz="2000" b="1" dirty="0"/>
              <a:t> Moram to odlučiti!</a:t>
            </a:r>
            <a:endParaRPr lang="en" sz="2000" b="1" noProof="0" dirty="0"/>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013145"/>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US" sz="11500" spc="600" dirty="0">
                <a:ln w="0"/>
                <a:solidFill>
                  <a:srgbClr val="0C8A4D"/>
                </a:solidFill>
                <a:effectLst>
                  <a:outerShdw blurRad="38100" dist="25400" dir="5400000" algn="ctr" rotWithShape="0">
                    <a:srgbClr val="6E747A">
                      <a:alpha val="43000"/>
                    </a:srgbClr>
                  </a:outerShdw>
                </a:effectLst>
              </a:rPr>
              <a:t>PROVERA STVARNOSTI</a:t>
            </a:r>
            <a:endParaRPr lang="en" sz="11500" spc="600" noProof="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6759E0"/>
                </a:solidFill>
                <a:effectLst>
                  <a:outerShdw blurRad="38100" dist="25400" dir="5400000" algn="ctr" rotWithShape="0">
                    <a:srgbClr val="6E747A">
                      <a:alpha val="43000"/>
                    </a:srgbClr>
                  </a:outerShdw>
                </a:effectLst>
              </a:rPr>
              <a:t>(</a:t>
            </a:r>
            <a:r>
              <a:rPr lang="sr-Latn-RS" sz="4800" noProof="0" dirty="0">
                <a:ln w="0"/>
                <a:solidFill>
                  <a:srgbClr val="6759E0"/>
                </a:solidFill>
                <a:effectLst>
                  <a:outerShdw blurRad="38100" dist="25400" dir="5400000" algn="ctr" rotWithShape="0">
                    <a:srgbClr val="6E747A">
                      <a:alpha val="43000"/>
                    </a:srgbClr>
                  </a:outerShdw>
                </a:effectLst>
              </a:rPr>
              <a:t>I</a:t>
            </a:r>
            <a:r>
              <a:rPr lang="sr-Latn-RS" sz="4800" dirty="0">
                <a:ln w="0"/>
                <a:solidFill>
                  <a:srgbClr val="6759E0"/>
                </a:solidFill>
                <a:effectLst>
                  <a:outerShdw blurRad="38100" dist="25400" dir="5400000" algn="ctr" rotWithShape="0">
                    <a:srgbClr val="6E747A">
                      <a:alpha val="43000"/>
                    </a:srgbClr>
                  </a:outerShdw>
                </a:effectLst>
              </a:rPr>
              <a:t>va</a:t>
            </a:r>
            <a:r>
              <a:rPr lang="en" sz="4800" noProof="0" dirty="0">
                <a:ln w="0"/>
                <a:solidFill>
                  <a:srgbClr val="6759E0"/>
                </a:solidFill>
                <a:effectLst>
                  <a:outerShdw blurRad="38100" dist="25400" dir="5400000" algn="ctr" rotWithShape="0">
                    <a:srgbClr val="6E747A">
                      <a:alpha val="43000"/>
                    </a:srgbClr>
                  </a:outerShdw>
                </a:effectLst>
              </a:rPr>
              <a:t>n 15</a:t>
            </a:r>
            <a:r>
              <a:rPr lang="sr-Latn-RS" sz="4800" noProof="0" dirty="0">
                <a:ln w="0"/>
                <a:solidFill>
                  <a:srgbClr val="6759E0"/>
                </a:solidFill>
                <a:effectLst>
                  <a:outerShdw blurRad="38100" dist="25400" dir="5400000" algn="ctr" rotWithShape="0">
                    <a:srgbClr val="6E747A">
                      <a:alpha val="43000"/>
                    </a:srgbClr>
                  </a:outerShdw>
                </a:effectLst>
              </a:rPr>
              <a:t>,</a:t>
            </a:r>
            <a:r>
              <a:rPr lang="en" sz="4800" noProof="0" dirty="0">
                <a:ln w="0"/>
                <a:solidFill>
                  <a:srgbClr val="6759E0"/>
                </a:solidFill>
                <a:effectLst>
                  <a:outerShdw blurRad="38100" dist="25400" dir="5400000" algn="ctr" rotWithShape="0">
                    <a:srgbClr val="6E747A">
                      <a:alpha val="43000"/>
                    </a:srgbClr>
                  </a:outerShdw>
                </a:effectLst>
              </a:rPr>
              <a:t>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sr-Latn-RS" sz="4400" b="1" noProof="0" dirty="0">
                <a:ln/>
                <a:solidFill>
                  <a:schemeClr val="accent4"/>
                </a:solidFill>
              </a:rPr>
              <a:t>LOZA I TRS</a:t>
            </a:r>
            <a:endParaRPr lang="en" sz="4400" b="1" noProof="0"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614361" y="578910"/>
            <a:ext cx="10963276" cy="646331"/>
          </a:xfrm>
          <a:prstGeom prst="rect">
            <a:avLst/>
          </a:prstGeom>
          <a:noFill/>
        </p:spPr>
        <p:txBody>
          <a:bodyPr wrap="square">
            <a:spAutoFit/>
          </a:bodyPr>
          <a:lstStyle/>
          <a:p>
            <a:pPr algn="ctr"/>
            <a:r>
              <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rgbClr val="FFCB7F"/>
                </a:solidFill>
                <a:effectLst>
                  <a:outerShdw blurRad="38100" dist="38100" dir="2700000" algn="tl">
                    <a:srgbClr val="000000">
                      <a:alpha val="43137"/>
                    </a:srgbClr>
                  </a:outerShdw>
                </a:effectLst>
                <a:latin typeface="Comic Sans MS" panose="030F0702030302020204" pitchFamily="66" charset="0"/>
              </a:rPr>
              <a:t>Ja sam </a:t>
            </a:r>
            <a:r>
              <a:rPr lang="sr-Latn-RS" b="1" dirty="0">
                <a:solidFill>
                  <a:srgbClr val="FFCB7F"/>
                </a:solidFill>
                <a:effectLst>
                  <a:outerShdw blurRad="38100" dist="38100" dir="2700000" algn="tl">
                    <a:srgbClr val="000000">
                      <a:alpha val="43137"/>
                    </a:srgbClr>
                  </a:outerShdw>
                </a:effectLst>
                <a:latin typeface="Comic Sans MS" panose="030F0702030302020204" pitchFamily="66" charset="0"/>
              </a:rPr>
              <a:t>trs,</a:t>
            </a:r>
            <a:r>
              <a:rPr lang="sr-Latn-RS" b="1" noProof="0" dirty="0">
                <a:solidFill>
                  <a:srgbClr val="FFCB7F"/>
                </a:solidFill>
                <a:effectLst>
                  <a:outerShdw blurRad="38100" dist="38100" dir="2700000" algn="tl">
                    <a:srgbClr val="000000">
                      <a:alpha val="43137"/>
                    </a:srgbClr>
                  </a:outerShdw>
                </a:effectLst>
                <a:latin typeface="Comic Sans MS" panose="030F0702030302020204" pitchFamily="66" charset="0"/>
              </a:rPr>
              <a:t> vi ste mladice</a:t>
            </a:r>
            <a:r>
              <a:rPr lang="sr-Latn-RS" b="1"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rgbClr val="FFCB7F"/>
                </a:solidFill>
                <a:effectLst>
                  <a:outerShdw blurRad="38100" dist="38100" dir="2700000" algn="tl">
                    <a:srgbClr val="000000">
                      <a:alpha val="43137"/>
                    </a:srgbClr>
                  </a:outerShdw>
                </a:effectLst>
                <a:latin typeface="Comic Sans MS" panose="030F0702030302020204" pitchFamily="66" charset="0"/>
              </a:rPr>
              <a:t> Tko ostaje u meni i ja u njemu, rodi mnogo roda</a:t>
            </a:r>
            <a:r>
              <a:rPr lang="sr-Latn-RS" b="1"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sr-Latn-RS" b="1" dirty="0">
                <a:solidFill>
                  <a:srgbClr val="FFCB7F"/>
                </a:solidFill>
                <a:effectLst>
                  <a:outerShdw blurRad="38100" dist="38100" dir="2700000" algn="tl">
                    <a:srgbClr val="000000">
                      <a:alpha val="43137"/>
                    </a:srgbClr>
                  </a:outerShdw>
                </a:effectLst>
                <a:latin typeface="Comic Sans MS" panose="030F0702030302020204" pitchFamily="66" charset="0"/>
              </a:rPr>
              <a:t>J</a:t>
            </a:r>
            <a:r>
              <a:rPr lang="sr-Latn-RS" b="1" noProof="0" dirty="0">
                <a:solidFill>
                  <a:srgbClr val="FFCB7F"/>
                </a:solidFill>
                <a:effectLst>
                  <a:outerShdw blurRad="38100" dist="38100" dir="2700000" algn="tl">
                    <a:srgbClr val="000000">
                      <a:alpha val="43137"/>
                    </a:srgbClr>
                  </a:outerShdw>
                </a:effectLst>
                <a:latin typeface="Comic Sans MS" panose="030F0702030302020204" pitchFamily="66" charset="0"/>
              </a:rPr>
              <a:t>er bez mene ne možete ništa učiniti</a:t>
            </a:r>
            <a:r>
              <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rgbClr val="FFCB7F"/>
                </a:solidFill>
                <a:effectLst>
                  <a:outerShdw blurRad="38100" dist="38100" dir="2700000" algn="tl">
                    <a:srgbClr val="000000">
                      <a:alpha val="43137"/>
                    </a:srgbClr>
                  </a:outerShdw>
                </a:effectLst>
                <a:latin typeface="Comic Sans MS" panose="030F0702030302020204" pitchFamily="66" charset="0"/>
              </a:rPr>
              <a:t>I</a:t>
            </a:r>
            <a:r>
              <a:rPr lang="sr-Latn-RS"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van</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 15</a:t>
            </a:r>
            <a:r>
              <a:rPr lang="sr-Latn-RS"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5)</a:t>
            </a:r>
            <a:endPar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707886"/>
          </a:xfrm>
          <a:prstGeom prst="rect">
            <a:avLst/>
          </a:prstGeom>
          <a:noFill/>
        </p:spPr>
        <p:txBody>
          <a:bodyPr wrap="square" rtlCol="0">
            <a:spAutoFit/>
          </a:bodyPr>
          <a:lstStyle/>
          <a:p>
            <a:pPr>
              <a:spcBef>
                <a:spcPts val="600"/>
              </a:spcBef>
            </a:pPr>
            <a:r>
              <a:rPr lang="pl-PL" sz="2000" b="1" dirty="0"/>
              <a:t>Neposredno prije svoje smrti, Isus je izjavio da je on ”Trs", i da su njegovi učenici ”mladice". Što je mislio time reći?</a:t>
            </a:r>
            <a:endParaRPr lang="en" sz="2000" b="1" noProof="0" dirty="0"/>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595346"/>
            <a:ext cx="6696240" cy="1015663"/>
          </a:xfrm>
          <a:prstGeom prst="rect">
            <a:avLst/>
          </a:prstGeom>
          <a:noFill/>
        </p:spPr>
        <p:txBody>
          <a:bodyPr wrap="square">
            <a:spAutoFit/>
          </a:bodyPr>
          <a:lstStyle/>
          <a:p>
            <a:pPr>
              <a:spcBef>
                <a:spcPts val="600"/>
              </a:spcBef>
            </a:pPr>
            <a:r>
              <a:rPr lang="en-US" sz="2000" b="1" dirty="0" err="1"/>
              <a:t>Ostati</a:t>
            </a:r>
            <a:r>
              <a:rPr lang="en-US" sz="2000" b="1" dirty="0"/>
              <a:t> u </a:t>
            </a:r>
            <a:r>
              <a:rPr lang="en-US" sz="2000" b="1" dirty="0" err="1"/>
              <a:t>Isusu</a:t>
            </a:r>
            <a:r>
              <a:rPr lang="en-US" sz="2000" b="1" dirty="0"/>
              <a:t> je </a:t>
            </a:r>
            <a:r>
              <a:rPr lang="en-US" sz="2000" b="1" dirty="0" err="1"/>
              <a:t>prot</a:t>
            </a:r>
            <a:r>
              <a:rPr lang="sr-Latn-RS" sz="2000" b="1" dirty="0"/>
              <a:t>u</a:t>
            </a:r>
            <a:r>
              <a:rPr lang="en-US" sz="2000" b="1" dirty="0" err="1"/>
              <a:t>otrov</a:t>
            </a:r>
            <a:r>
              <a:rPr lang="en-US" sz="2000" b="1" dirty="0"/>
              <a:t> za </a:t>
            </a:r>
            <a:r>
              <a:rPr lang="en-US" sz="2000" b="1" dirty="0" err="1"/>
              <a:t>Laodi</a:t>
            </a:r>
            <a:r>
              <a:rPr lang="hr-HR" sz="2000" b="1" dirty="0"/>
              <a:t>c</a:t>
            </a:r>
            <a:r>
              <a:rPr lang="en-US" sz="2000" b="1" dirty="0" err="1"/>
              <a:t>ejsk</a:t>
            </a:r>
            <a:r>
              <a:rPr lang="sr-Latn-RS" sz="2000" b="1" dirty="0"/>
              <a:t>u</a:t>
            </a:r>
            <a:r>
              <a:rPr lang="en-US" sz="2000" b="1" dirty="0"/>
              <a:t> </a:t>
            </a:r>
            <a:r>
              <a:rPr lang="en-US" sz="2000" b="1" dirty="0" err="1"/>
              <a:t>mlakost</a:t>
            </a:r>
            <a:r>
              <a:rPr lang="en-US" sz="2000" b="1" dirty="0"/>
              <a:t>. </a:t>
            </a:r>
            <a:r>
              <a:rPr lang="en-US" sz="2000" b="1" dirty="0" err="1"/>
              <a:t>Št</a:t>
            </a:r>
            <a:r>
              <a:rPr lang="hr-HR" sz="2000" b="1" dirty="0"/>
              <a:t>o</a:t>
            </a:r>
            <a:r>
              <a:rPr lang="en-US" sz="2000" b="1" dirty="0" err="1"/>
              <a:t>više</a:t>
            </a:r>
            <a:r>
              <a:rPr lang="en-US" sz="2000" b="1" dirty="0"/>
              <a:t>, to je </a:t>
            </a:r>
            <a:r>
              <a:rPr lang="en-US" sz="2000" b="1" dirty="0" err="1"/>
              <a:t>izvor</a:t>
            </a:r>
            <a:r>
              <a:rPr lang="en-US" sz="2000" b="1" dirty="0"/>
              <a:t> </a:t>
            </a:r>
            <a:r>
              <a:rPr lang="en-US" sz="2000" b="1" dirty="0" err="1"/>
              <a:t>radosti</a:t>
            </a:r>
            <a:r>
              <a:rPr lang="en-US" sz="2000" b="1" dirty="0"/>
              <a:t> (</a:t>
            </a:r>
            <a:r>
              <a:rPr lang="hr-HR" sz="2000" b="1" dirty="0"/>
              <a:t>I</a:t>
            </a:r>
            <a:r>
              <a:rPr lang="en-US" sz="2000" b="1" dirty="0"/>
              <a:t>van 5</a:t>
            </a:r>
            <a:r>
              <a:rPr lang="sr-Latn-RS" sz="2000" b="1" dirty="0"/>
              <a:t>,</a:t>
            </a:r>
            <a:r>
              <a:rPr lang="en-US" sz="2000" b="1" dirty="0"/>
              <a:t>11). Ali </a:t>
            </a:r>
            <a:r>
              <a:rPr lang="en-US" sz="2000" b="1" dirty="0" err="1"/>
              <a:t>kako</a:t>
            </a:r>
            <a:r>
              <a:rPr lang="en-US" sz="2000" b="1" dirty="0"/>
              <a:t> </a:t>
            </a:r>
            <a:r>
              <a:rPr lang="en-US" sz="2000" b="1" dirty="0" err="1"/>
              <a:t>možemo</a:t>
            </a:r>
            <a:r>
              <a:rPr lang="en-US" sz="2000" b="1" dirty="0"/>
              <a:t> </a:t>
            </a:r>
            <a:r>
              <a:rPr lang="en-US" sz="2000" b="1" dirty="0" err="1"/>
              <a:t>ostati</a:t>
            </a:r>
            <a:r>
              <a:rPr lang="en-US" sz="2000" b="1" dirty="0"/>
              <a:t> u </a:t>
            </a:r>
            <a:r>
              <a:rPr lang="en-US" sz="2000" b="1" dirty="0" err="1"/>
              <a:t>Isusu</a:t>
            </a:r>
            <a:r>
              <a:rPr lang="en-US" sz="2000" b="1" dirty="0"/>
              <a:t>?</a:t>
            </a:r>
            <a:endParaRPr lang="en" sz="2000" b="1" noProof="0" dirty="0"/>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611009"/>
            <a:ext cx="6696240" cy="1015663"/>
          </a:xfrm>
          <a:prstGeom prst="rect">
            <a:avLst/>
          </a:prstGeom>
          <a:noFill/>
        </p:spPr>
        <p:txBody>
          <a:bodyPr wrap="square">
            <a:spAutoFit/>
          </a:bodyPr>
          <a:lstStyle/>
          <a:p>
            <a:pPr>
              <a:spcBef>
                <a:spcPts val="600"/>
              </a:spcBef>
            </a:pPr>
            <a:r>
              <a:rPr lang="en-US" sz="2000" b="1" dirty="0" err="1"/>
              <a:t>Čineći</a:t>
            </a:r>
            <a:r>
              <a:rPr lang="en-US" sz="2000" b="1" dirty="0"/>
              <a:t> ono </a:t>
            </a:r>
            <a:r>
              <a:rPr lang="en-US" sz="2000" b="1" dirty="0" err="1"/>
              <a:t>što</a:t>
            </a:r>
            <a:r>
              <a:rPr lang="en-US" sz="2000" b="1" dirty="0"/>
              <a:t> Mu je po </a:t>
            </a:r>
            <a:r>
              <a:rPr lang="en-US" sz="2000" b="1" dirty="0" err="1"/>
              <a:t>volji</a:t>
            </a:r>
            <a:r>
              <a:rPr lang="en-US" sz="2000" b="1" dirty="0"/>
              <a:t>, to jest, </a:t>
            </a:r>
            <a:r>
              <a:rPr lang="en-US" sz="2000" b="1" dirty="0" err="1"/>
              <a:t>držeći</a:t>
            </a:r>
            <a:r>
              <a:rPr lang="en-US" sz="2000" b="1" dirty="0"/>
              <a:t> </a:t>
            </a:r>
            <a:r>
              <a:rPr lang="en-US" sz="2000" b="1" dirty="0" err="1"/>
              <a:t>Njegove</a:t>
            </a:r>
            <a:r>
              <a:rPr lang="en-US" sz="2000" b="1" dirty="0"/>
              <a:t> </a:t>
            </a:r>
            <a:r>
              <a:rPr lang="en-US" sz="2000" b="1" dirty="0" err="1"/>
              <a:t>zapov</a:t>
            </a:r>
            <a:r>
              <a:rPr lang="hr-HR" sz="2000" b="1" dirty="0"/>
              <a:t>ijed</a:t>
            </a:r>
            <a:r>
              <a:rPr lang="en-US" sz="2000" b="1" dirty="0" err="1"/>
              <a:t>i</a:t>
            </a:r>
            <a:r>
              <a:rPr lang="en-US" sz="2000" b="1" dirty="0"/>
              <a:t> (</a:t>
            </a:r>
            <a:r>
              <a:rPr lang="hr-HR" sz="2000" b="1" dirty="0"/>
              <a:t>I</a:t>
            </a:r>
            <a:r>
              <a:rPr lang="en-US" sz="2000" b="1" dirty="0"/>
              <a:t>van 15</a:t>
            </a:r>
            <a:r>
              <a:rPr lang="sr-Latn-RS" sz="2000" b="1" dirty="0"/>
              <a:t>,</a:t>
            </a:r>
            <a:r>
              <a:rPr lang="en-US" sz="2000" b="1" dirty="0"/>
              <a:t>10). Ovo je </a:t>
            </a:r>
            <a:r>
              <a:rPr lang="en-US" sz="2000" b="1" dirty="0" err="1"/>
              <a:t>ljubavni</a:t>
            </a:r>
            <a:r>
              <a:rPr lang="en-US" sz="2000" b="1" dirty="0"/>
              <a:t> </a:t>
            </a:r>
            <a:r>
              <a:rPr lang="en-US" sz="2000" b="1" dirty="0" err="1"/>
              <a:t>odgovor</a:t>
            </a:r>
            <a:r>
              <a:rPr lang="en-US" sz="2000" b="1" dirty="0"/>
              <a:t> </a:t>
            </a:r>
            <a:r>
              <a:rPr lang="en-US" sz="2000" b="1" dirty="0" err="1"/>
              <a:t>na</a:t>
            </a:r>
            <a:r>
              <a:rPr lang="en-US" sz="2000" b="1" dirty="0"/>
              <a:t> </a:t>
            </a:r>
            <a:r>
              <a:rPr lang="en-US" sz="2000" b="1" dirty="0" err="1"/>
              <a:t>ljubav</a:t>
            </a:r>
            <a:r>
              <a:rPr lang="en-US" sz="2000" b="1" dirty="0"/>
              <a:t> </a:t>
            </a:r>
            <a:r>
              <a:rPr lang="en-US" sz="2000" b="1" dirty="0" err="1"/>
              <a:t>koju</a:t>
            </a:r>
            <a:r>
              <a:rPr lang="en-US" sz="2000" b="1" dirty="0"/>
              <a:t> </a:t>
            </a:r>
            <a:r>
              <a:rPr lang="en-US" sz="2000" b="1" dirty="0" err="1"/>
              <a:t>nam</a:t>
            </a:r>
            <a:r>
              <a:rPr lang="en-US" sz="2000" b="1" dirty="0"/>
              <a:t> je Bog </a:t>
            </a:r>
            <a:r>
              <a:rPr lang="en-US" sz="2000" b="1" dirty="0" err="1"/>
              <a:t>pokazao</a:t>
            </a:r>
            <a:r>
              <a:rPr lang="en-US" sz="2000" b="1" dirty="0"/>
              <a:t> (1</a:t>
            </a:r>
            <a:r>
              <a:rPr lang="sr-Latn-RS" sz="2000" b="1" dirty="0"/>
              <a:t>.</a:t>
            </a:r>
            <a:r>
              <a:rPr lang="en-US" sz="2000" b="1" dirty="0"/>
              <a:t> </a:t>
            </a:r>
            <a:r>
              <a:rPr lang="hr-HR" sz="2000" b="1" dirty="0"/>
              <a:t>I</a:t>
            </a:r>
            <a:r>
              <a:rPr lang="en-US" sz="2000" b="1" dirty="0"/>
              <a:t>van</a:t>
            </a:r>
            <a:r>
              <a:rPr lang="sr-Latn-RS" sz="2000" b="1" dirty="0"/>
              <a:t>.</a:t>
            </a:r>
            <a:r>
              <a:rPr lang="en-US" sz="2000" b="1" dirty="0"/>
              <a:t> 4</a:t>
            </a:r>
            <a:r>
              <a:rPr lang="sr-Latn-RS" sz="2000" b="1" dirty="0"/>
              <a:t>,</a:t>
            </a:r>
            <a:r>
              <a:rPr lang="en-US" sz="2000" b="1" dirty="0"/>
              <a:t>19).</a:t>
            </a:r>
            <a:endParaRPr lang="en" sz="2000" b="1" noProof="0" dirty="0"/>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631216"/>
          </a:xfrm>
          <a:prstGeom prst="rect">
            <a:avLst/>
          </a:prstGeom>
          <a:noFill/>
        </p:spPr>
        <p:txBody>
          <a:bodyPr wrap="square">
            <a:spAutoFit/>
          </a:bodyPr>
          <a:lstStyle/>
          <a:p>
            <a:pPr>
              <a:spcBef>
                <a:spcPts val="600"/>
              </a:spcBef>
            </a:pPr>
            <a:r>
              <a:rPr lang="sr-Latn-RS" sz="2000" b="1" dirty="0"/>
              <a:t>Mladica</a:t>
            </a:r>
            <a:r>
              <a:rPr lang="en-US" sz="2000" b="1" dirty="0"/>
              <a:t> </a:t>
            </a:r>
            <a:r>
              <a:rPr lang="en-US" sz="2000" b="1" dirty="0" err="1"/>
              <a:t>može</a:t>
            </a:r>
            <a:r>
              <a:rPr lang="en-US" sz="2000" b="1" dirty="0"/>
              <a:t> </a:t>
            </a:r>
            <a:r>
              <a:rPr lang="en-US" sz="2000" b="1" dirty="0" err="1"/>
              <a:t>živ</a:t>
            </a:r>
            <a:r>
              <a:rPr lang="hr-HR" sz="2000" b="1" dirty="0"/>
              <a:t>jeti</a:t>
            </a:r>
            <a:r>
              <a:rPr lang="en-US" sz="2000" b="1" dirty="0"/>
              <a:t> </a:t>
            </a:r>
            <a:r>
              <a:rPr lang="en-US" sz="2000" b="1" dirty="0" err="1"/>
              <a:t>neko</a:t>
            </a:r>
            <a:r>
              <a:rPr lang="en-US" sz="2000" b="1" dirty="0"/>
              <a:t> </a:t>
            </a:r>
            <a:r>
              <a:rPr lang="en-US" sz="2000" b="1" dirty="0" err="1"/>
              <a:t>vr</a:t>
            </a:r>
            <a:r>
              <a:rPr lang="hr-HR" sz="2000" b="1" dirty="0"/>
              <a:t>ij</a:t>
            </a:r>
            <a:r>
              <a:rPr lang="en-US" sz="2000" b="1" dirty="0" err="1"/>
              <a:t>eme</a:t>
            </a:r>
            <a:r>
              <a:rPr lang="en-US" sz="2000" b="1" dirty="0"/>
              <a:t> bez </a:t>
            </a:r>
            <a:r>
              <a:rPr lang="en-US" sz="2000" b="1" dirty="0" err="1"/>
              <a:t>vezivanja</a:t>
            </a:r>
            <a:r>
              <a:rPr lang="en-US" sz="2000" b="1" dirty="0"/>
              <a:t> za </a:t>
            </a:r>
            <a:r>
              <a:rPr lang="sr-Latn-RS" sz="2000" b="1" dirty="0"/>
              <a:t>trs</a:t>
            </a:r>
            <a:r>
              <a:rPr lang="en-US" sz="2000" b="1" dirty="0"/>
              <a:t>, </a:t>
            </a:r>
            <a:r>
              <a:rPr lang="en-US" sz="2000" b="1" dirty="0" err="1"/>
              <a:t>ali</a:t>
            </a:r>
            <a:r>
              <a:rPr lang="en-US" sz="2000" b="1" dirty="0"/>
              <a:t> </a:t>
            </a:r>
            <a:r>
              <a:rPr lang="en-US" sz="2000" b="1" dirty="0" err="1"/>
              <a:t>na</a:t>
            </a:r>
            <a:r>
              <a:rPr lang="en-US" sz="2000" b="1" dirty="0"/>
              <a:t> </a:t>
            </a:r>
            <a:r>
              <a:rPr lang="en-US" sz="2000" b="1" dirty="0" err="1"/>
              <a:t>kraju</a:t>
            </a:r>
            <a:r>
              <a:rPr lang="en-US" sz="2000" b="1" dirty="0"/>
              <a:t> </a:t>
            </a:r>
            <a:r>
              <a:rPr lang="en-US" sz="2000" b="1" dirty="0" err="1"/>
              <a:t>će</a:t>
            </a:r>
            <a:r>
              <a:rPr lang="en-US" sz="2000" b="1" dirty="0"/>
              <a:t> </a:t>
            </a:r>
            <a:r>
              <a:rPr lang="en-US" sz="2000" b="1" dirty="0" err="1"/>
              <a:t>uvenuti</a:t>
            </a:r>
            <a:r>
              <a:rPr lang="en-US" sz="2000" b="1" dirty="0"/>
              <a:t>. Da ne </a:t>
            </a:r>
            <a:r>
              <a:rPr lang="en-US" sz="2000" b="1" dirty="0" err="1"/>
              <a:t>bismo</a:t>
            </a:r>
            <a:r>
              <a:rPr lang="en-US" sz="2000" b="1" dirty="0"/>
              <a:t> </a:t>
            </a:r>
            <a:r>
              <a:rPr lang="en-US" sz="2000" b="1" dirty="0" err="1"/>
              <a:t>izgubili</a:t>
            </a:r>
            <a:r>
              <a:rPr lang="en-US" sz="2000" b="1" dirty="0"/>
              <a:t> v</a:t>
            </a:r>
            <a:r>
              <a:rPr lang="hr-HR" sz="2000" b="1" dirty="0"/>
              <a:t>j</a:t>
            </a:r>
            <a:r>
              <a:rPr lang="en-US" sz="2000" b="1" dirty="0" err="1"/>
              <a:t>ečni</a:t>
            </a:r>
            <a:r>
              <a:rPr lang="en-US" sz="2000" b="1" dirty="0"/>
              <a:t> </a:t>
            </a:r>
            <a:r>
              <a:rPr lang="en-US" sz="2000" b="1" dirty="0" err="1"/>
              <a:t>život</a:t>
            </a:r>
            <a:r>
              <a:rPr lang="en-US" sz="2000" b="1" dirty="0"/>
              <a:t>, Isus </a:t>
            </a:r>
            <a:r>
              <a:rPr lang="en-US" sz="2000" b="1" dirty="0" err="1"/>
              <a:t>nas</a:t>
            </a:r>
            <a:r>
              <a:rPr lang="en-US" sz="2000" b="1" dirty="0"/>
              <a:t> </a:t>
            </a:r>
            <a:r>
              <a:rPr lang="en-US" sz="2000" b="1" dirty="0" err="1"/>
              <a:t>moli</a:t>
            </a:r>
            <a:r>
              <a:rPr lang="en-US" sz="2000" b="1" dirty="0"/>
              <a:t>:</a:t>
            </a:r>
            <a:r>
              <a:rPr lang="hr-HR" sz="2000" b="1" dirty="0"/>
              <a:t> ”</a:t>
            </a:r>
            <a:r>
              <a:rPr lang="en-US" sz="2000" b="1" dirty="0" err="1"/>
              <a:t>Ostanite</a:t>
            </a:r>
            <a:r>
              <a:rPr lang="en-US" sz="2000" b="1" dirty="0"/>
              <a:t> u </a:t>
            </a:r>
            <a:r>
              <a:rPr lang="en-US" sz="2000" b="1" dirty="0" err="1"/>
              <a:t>meni</a:t>
            </a:r>
            <a:r>
              <a:rPr lang="sr-Latn-RS" sz="2000" b="1" dirty="0"/>
              <a:t>“ </a:t>
            </a:r>
            <a:r>
              <a:rPr lang="en-US" sz="2000" b="1" dirty="0"/>
              <a:t>(</a:t>
            </a:r>
            <a:r>
              <a:rPr lang="hr-HR" sz="2000" b="1" dirty="0"/>
              <a:t>I</a:t>
            </a:r>
            <a:r>
              <a:rPr lang="en-US" sz="2000" b="1" dirty="0"/>
              <a:t>van 15</a:t>
            </a:r>
            <a:r>
              <a:rPr lang="sr-Latn-RS" sz="2000" b="1" dirty="0"/>
              <a:t>,</a:t>
            </a:r>
            <a:r>
              <a:rPr lang="en-US" sz="2000" b="1" dirty="0"/>
              <a:t>4). U 11 </a:t>
            </a:r>
            <a:r>
              <a:rPr lang="en-US" sz="2000" b="1" dirty="0" err="1"/>
              <a:t>stihova</a:t>
            </a:r>
            <a:r>
              <a:rPr lang="en-US" sz="2000" b="1" dirty="0"/>
              <a:t> u </a:t>
            </a:r>
            <a:r>
              <a:rPr lang="en-US" sz="2000" b="1" dirty="0" err="1"/>
              <a:t>kojima</a:t>
            </a:r>
            <a:r>
              <a:rPr lang="en-US" sz="2000" b="1" dirty="0"/>
              <a:t> Isus </a:t>
            </a:r>
            <a:r>
              <a:rPr lang="en-US" sz="2000" b="1" dirty="0" err="1"/>
              <a:t>govori</a:t>
            </a:r>
            <a:r>
              <a:rPr lang="en-US" sz="2000" b="1" dirty="0"/>
              <a:t> </a:t>
            </a:r>
            <a:r>
              <a:rPr lang="en-US" sz="2000" b="1" dirty="0" err="1"/>
              <a:t>ovu</a:t>
            </a:r>
            <a:r>
              <a:rPr lang="en-US" sz="2000" b="1" dirty="0"/>
              <a:t> </a:t>
            </a:r>
            <a:r>
              <a:rPr lang="en-US" sz="2000" b="1" dirty="0" err="1"/>
              <a:t>priču</a:t>
            </a:r>
            <a:r>
              <a:rPr lang="en-US" sz="2000" b="1" dirty="0"/>
              <a:t> o </a:t>
            </a:r>
            <a:r>
              <a:rPr lang="sr-Latn-RS" sz="2000" b="1" dirty="0"/>
              <a:t>trsu i </a:t>
            </a:r>
            <a:r>
              <a:rPr lang="en-US" sz="2000" b="1" dirty="0" err="1"/>
              <a:t>vinovoj</a:t>
            </a:r>
            <a:r>
              <a:rPr lang="en-US" sz="2000" b="1" dirty="0"/>
              <a:t> </a:t>
            </a:r>
            <a:r>
              <a:rPr lang="en-US" sz="2000" b="1" dirty="0" err="1"/>
              <a:t>lozi</a:t>
            </a:r>
            <a:r>
              <a:rPr lang="en-US" sz="2000" b="1" dirty="0"/>
              <a:t>, </a:t>
            </a:r>
            <a:r>
              <a:rPr lang="sr-Latn-RS" sz="2000" b="1" dirty="0"/>
              <a:t>O</a:t>
            </a:r>
            <a:r>
              <a:rPr lang="en-US" sz="2000" b="1" dirty="0"/>
              <a:t>n </a:t>
            </a:r>
            <a:r>
              <a:rPr lang="en-US" sz="2000" b="1" dirty="0" err="1"/>
              <a:t>koristi</a:t>
            </a:r>
            <a:r>
              <a:rPr lang="en-US" sz="2000" b="1" dirty="0"/>
              <a:t> glagol "</a:t>
            </a:r>
            <a:r>
              <a:rPr lang="en-US" sz="2000" b="1" dirty="0" err="1"/>
              <a:t>ostati</a:t>
            </a:r>
            <a:r>
              <a:rPr lang="en-US" sz="2000" b="1" dirty="0"/>
              <a:t>" 10 puta. To mora </a:t>
            </a:r>
            <a:r>
              <a:rPr lang="en-US" sz="2000" b="1" dirty="0" err="1"/>
              <a:t>biti</a:t>
            </a:r>
            <a:r>
              <a:rPr lang="en-US" sz="2000" b="1" dirty="0"/>
              <a:t> </a:t>
            </a:r>
            <a:r>
              <a:rPr lang="en-US" sz="2000" b="1" dirty="0" err="1"/>
              <a:t>nešto</a:t>
            </a:r>
            <a:r>
              <a:rPr lang="en-US" sz="2000" b="1" dirty="0"/>
              <a:t> </a:t>
            </a:r>
            <a:r>
              <a:rPr lang="en-US" sz="2000" b="1" dirty="0" err="1"/>
              <a:t>zaista</a:t>
            </a:r>
            <a:r>
              <a:rPr lang="en-US" sz="2000" b="1" dirty="0"/>
              <a:t> </a:t>
            </a:r>
            <a:r>
              <a:rPr lang="sr-Latn-RS" sz="2000" b="1" dirty="0"/>
              <a:t>vrlo </a:t>
            </a:r>
            <a:r>
              <a:rPr lang="en-US" sz="2000" b="1" dirty="0" err="1"/>
              <a:t>važno</a:t>
            </a:r>
            <a:r>
              <a:rPr lang="en-US" sz="2000" b="1" dirty="0"/>
              <a:t>.</a:t>
            </a:r>
            <a:endParaRPr lang="en" sz="2000" b="1" noProof="0" dirty="0"/>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sr-Latn-RS" sz="4400" b="1" spc="1000" noProof="0" dirty="0">
                <a:ln w="0"/>
                <a:solidFill>
                  <a:schemeClr val="bg1"/>
                </a:solidFill>
                <a:effectLst>
                  <a:innerShdw blurRad="63500" dist="50800" dir="13500000">
                    <a:srgbClr val="000000">
                      <a:alpha val="50000"/>
                    </a:srgbClr>
                  </a:innerShdw>
                </a:effectLst>
              </a:rPr>
              <a:t>GROŽĐAANI SOK</a:t>
            </a:r>
            <a:endParaRPr lang="en" sz="4400" b="1" spc="1000" noProof="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7" y="533251"/>
            <a:ext cx="10563225" cy="646331"/>
          </a:xfrm>
          <a:prstGeom prst="rect">
            <a:avLst/>
          </a:prstGeom>
          <a:noFill/>
        </p:spPr>
        <p:txBody>
          <a:bodyPr wrap="square">
            <a:spAutoFit/>
          </a:bodyPr>
          <a:lstStyle/>
          <a:p>
            <a:pPr algn="ctr"/>
            <a:r>
              <a:rPr lang="en"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Ostan</a:t>
            </a:r>
            <a:r>
              <a:rPr lang="sr-Latn-RS"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ite u meni i ja ću ostati u vama. Kao što </a:t>
            </a:r>
            <a:r>
              <a:rPr lang="sr-Latn-R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mladica</a:t>
            </a:r>
            <a:r>
              <a:rPr lang="sr-Latn-RS"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 ne može sama od sebe, ako ne ostane na trsu, roditi roda, tako ni vi, ako ne ostanete u meni</a:t>
            </a:r>
            <a:r>
              <a:rPr lang="en"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I</a:t>
            </a:r>
            <a:r>
              <a:rPr lang="sr-Latn-RS"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van</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15</a:t>
            </a:r>
            <a:r>
              <a:rPr lang="sr-Latn-RS"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en-US" sz="2000" b="1" dirty="0" err="1"/>
              <a:t>Zimi</a:t>
            </a:r>
            <a:r>
              <a:rPr lang="en-US" sz="2000" b="1" dirty="0"/>
              <a:t>, </a:t>
            </a:r>
            <a:r>
              <a:rPr lang="sr-Latn-RS" sz="2000" b="1" dirty="0"/>
              <a:t>loze</a:t>
            </a:r>
            <a:r>
              <a:rPr lang="en-US" sz="2000" b="1" dirty="0"/>
              <a:t> s</a:t>
            </a:r>
            <a:r>
              <a:rPr lang="sr-Latn-RS" sz="2000" b="1" dirty="0"/>
              <a:t>u pričvršćene na trsu</a:t>
            </a:r>
            <a:r>
              <a:rPr lang="en-US" sz="2000" b="1" dirty="0"/>
              <a:t>, </a:t>
            </a:r>
            <a:r>
              <a:rPr lang="en-US" sz="2000" b="1" dirty="0" err="1"/>
              <a:t>ali</a:t>
            </a:r>
            <a:r>
              <a:rPr lang="en-US" sz="2000" b="1" dirty="0"/>
              <a:t> ne </a:t>
            </a:r>
            <a:r>
              <a:rPr lang="en-US" sz="2000" b="1" dirty="0" err="1"/>
              <a:t>donose</a:t>
            </a:r>
            <a:r>
              <a:rPr lang="en-US" sz="2000" b="1" dirty="0"/>
              <a:t> </a:t>
            </a:r>
            <a:r>
              <a:rPr lang="en-US" sz="2000" b="1" dirty="0" err="1"/>
              <a:t>plodove</a:t>
            </a:r>
            <a:r>
              <a:rPr lang="en-US" sz="2000" b="1" dirty="0"/>
              <a:t>. </a:t>
            </a:r>
            <a:r>
              <a:rPr lang="en-US" sz="2000" b="1" dirty="0" err="1"/>
              <a:t>Zašto</a:t>
            </a:r>
            <a:r>
              <a:rPr lang="en-US" sz="2000" b="1" dirty="0"/>
              <a:t>? </a:t>
            </a:r>
            <a:r>
              <a:rPr lang="en-US" sz="2000" b="1" dirty="0" err="1"/>
              <a:t>Zato</a:t>
            </a:r>
            <a:r>
              <a:rPr lang="en-US" sz="2000" b="1" dirty="0"/>
              <a:t> </a:t>
            </a:r>
            <a:r>
              <a:rPr lang="en-US" sz="2000" b="1" dirty="0" err="1"/>
              <a:t>što</a:t>
            </a:r>
            <a:r>
              <a:rPr lang="en-US" sz="2000" b="1" dirty="0"/>
              <a:t> ne </a:t>
            </a:r>
            <a:r>
              <a:rPr lang="en-US" sz="2000" b="1" dirty="0" err="1"/>
              <a:t>primaju</a:t>
            </a:r>
            <a:r>
              <a:rPr lang="en-US" sz="2000" b="1" dirty="0"/>
              <a:t> </a:t>
            </a:r>
            <a:r>
              <a:rPr lang="en-US" sz="2000" b="1" dirty="0" err="1"/>
              <a:t>sok</a:t>
            </a:r>
            <a:r>
              <a:rPr lang="sr-Latn-RS" sz="2000" b="1" dirty="0"/>
              <a:t> iz trsa</a:t>
            </a:r>
            <a:r>
              <a:rPr lang="en-US" sz="2000" b="1" dirty="0"/>
              <a:t>.</a:t>
            </a:r>
            <a:endParaRPr lang="en" sz="2000" b="1" noProof="0" dirty="0"/>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1078104562"/>
              </p:ext>
            </p:extLst>
          </p:nvPr>
        </p:nvGraphicFramePr>
        <p:xfrm>
          <a:off x="135267" y="4750185"/>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348752"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3" y="3842101"/>
            <a:ext cx="8929227" cy="707886"/>
          </a:xfrm>
          <a:prstGeom prst="rect">
            <a:avLst/>
          </a:prstGeom>
          <a:noFill/>
        </p:spPr>
        <p:txBody>
          <a:bodyPr wrap="square">
            <a:spAutoFit/>
          </a:bodyPr>
          <a:lstStyle/>
          <a:p>
            <a:pPr>
              <a:spcBef>
                <a:spcPts val="600"/>
              </a:spcBef>
            </a:pPr>
            <a:r>
              <a:rPr lang="en-US" sz="2000" b="1" dirty="0"/>
              <a:t>U </a:t>
            </a:r>
            <a:r>
              <a:rPr lang="en-US" sz="2000" b="1" dirty="0" err="1"/>
              <a:t>istom</a:t>
            </a:r>
            <a:r>
              <a:rPr lang="en-US" sz="2000" b="1" dirty="0"/>
              <a:t> </a:t>
            </a:r>
            <a:r>
              <a:rPr lang="en-US" sz="2000" b="1" dirty="0" err="1"/>
              <a:t>govoru</a:t>
            </a:r>
            <a:r>
              <a:rPr lang="en-US" sz="2000" b="1" dirty="0"/>
              <a:t> (</a:t>
            </a:r>
            <a:r>
              <a:rPr lang="hr-HR" sz="2000" b="1" dirty="0"/>
              <a:t>I</a:t>
            </a:r>
            <a:r>
              <a:rPr lang="en-US" sz="2000" b="1" dirty="0"/>
              <a:t>van 14</a:t>
            </a:r>
            <a:r>
              <a:rPr lang="sr-Latn-RS" sz="2000" b="1" dirty="0"/>
              <a:t>,</a:t>
            </a:r>
            <a:r>
              <a:rPr lang="en-US" sz="2000" b="1" dirty="0"/>
              <a:t>17), Isus </a:t>
            </a:r>
            <a:r>
              <a:rPr lang="en-US" sz="2000" b="1" dirty="0" err="1"/>
              <a:t>nam</a:t>
            </a:r>
            <a:r>
              <a:rPr lang="en-US" sz="2000" b="1" dirty="0"/>
              <a:t> </a:t>
            </a:r>
            <a:r>
              <a:rPr lang="en-US" sz="2000" b="1" dirty="0" err="1"/>
              <a:t>daje</a:t>
            </a:r>
            <a:r>
              <a:rPr lang="en-US" sz="2000" b="1" dirty="0"/>
              <a:t> </a:t>
            </a:r>
            <a:r>
              <a:rPr lang="en-US" sz="2000" b="1" dirty="0" err="1"/>
              <a:t>objašnjenje</a:t>
            </a:r>
            <a:r>
              <a:rPr lang="en-US" sz="2000" b="1" dirty="0"/>
              <a:t>: Sveti Duh je </a:t>
            </a:r>
            <a:r>
              <a:rPr lang="en-US" sz="2000" b="1" dirty="0" err="1"/>
              <a:t>onaj</a:t>
            </a:r>
            <a:r>
              <a:rPr lang="en-US" sz="2000" b="1" dirty="0"/>
              <a:t> koji d</a:t>
            </a:r>
            <a:r>
              <a:rPr lang="hr-HR" sz="2000" b="1" dirty="0"/>
              <a:t>j</a:t>
            </a:r>
            <a:r>
              <a:rPr lang="en-US" sz="2000" b="1" dirty="0" err="1"/>
              <a:t>eluje</a:t>
            </a:r>
            <a:r>
              <a:rPr lang="en-US" sz="2000" b="1" dirty="0"/>
              <a:t> u nama </a:t>
            </a:r>
            <a:r>
              <a:rPr lang="sr-Latn-RS" sz="2000" b="1" dirty="0"/>
              <a:t>dok smo na trsu, i </a:t>
            </a:r>
            <a:r>
              <a:rPr lang="en-US" sz="2000" b="1" dirty="0"/>
              <a:t>da</a:t>
            </a:r>
            <a:r>
              <a:rPr lang="sr-Latn-RS" sz="2000" b="1" dirty="0"/>
              <a:t>je</a:t>
            </a:r>
            <a:r>
              <a:rPr lang="en-US" sz="2000" b="1" dirty="0"/>
              <a:t> </a:t>
            </a:r>
            <a:r>
              <a:rPr lang="en-US" sz="2000" b="1" dirty="0" err="1"/>
              <a:t>nam</a:t>
            </a:r>
            <a:r>
              <a:rPr lang="en-US" sz="2000" b="1" dirty="0"/>
              <a:t> </a:t>
            </a:r>
            <a:r>
              <a:rPr lang="en-US" sz="2000" b="1" dirty="0" err="1"/>
              <a:t>život</a:t>
            </a:r>
            <a:r>
              <a:rPr lang="en-US" sz="2000" b="1" dirty="0"/>
              <a:t>, </a:t>
            </a:r>
            <a:r>
              <a:rPr lang="en-US" sz="2000" b="1" dirty="0" err="1"/>
              <a:t>ako</a:t>
            </a:r>
            <a:r>
              <a:rPr lang="en-US" sz="2000" b="1" dirty="0"/>
              <a:t> </a:t>
            </a:r>
            <a:r>
              <a:rPr lang="sr-Latn-RS" sz="2000" b="1" dirty="0"/>
              <a:t>odlučimo da to </a:t>
            </a:r>
            <a:r>
              <a:rPr lang="en-US" sz="2000" b="1" dirty="0" err="1"/>
              <a:t>želimo</a:t>
            </a:r>
            <a:r>
              <a:rPr lang="en-US" sz="2000" b="1" dirty="0"/>
              <a:t>.</a:t>
            </a:r>
            <a:endParaRPr lang="en" sz="2000" b="1" noProof="0" dirty="0"/>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3" y="3086282"/>
            <a:ext cx="8929227" cy="707886"/>
          </a:xfrm>
          <a:prstGeom prst="rect">
            <a:avLst/>
          </a:prstGeom>
          <a:noFill/>
        </p:spPr>
        <p:txBody>
          <a:bodyPr wrap="square">
            <a:spAutoFit/>
          </a:bodyPr>
          <a:lstStyle/>
          <a:p>
            <a:pPr>
              <a:spcBef>
                <a:spcPts val="600"/>
              </a:spcBef>
            </a:pPr>
            <a:r>
              <a:rPr lang="en-US" sz="2000" b="1" dirty="0"/>
              <a:t>Bez </a:t>
            </a:r>
            <a:r>
              <a:rPr lang="en-US" sz="2000" b="1" dirty="0" err="1"/>
              <a:t>obzira</a:t>
            </a:r>
            <a:r>
              <a:rPr lang="en-US" sz="2000" b="1" dirty="0"/>
              <a:t> da li </a:t>
            </a:r>
            <a:r>
              <a:rPr lang="en-US" sz="2000" b="1" dirty="0" err="1"/>
              <a:t>smo</a:t>
            </a:r>
            <a:r>
              <a:rPr lang="en-US" sz="2000" b="1" dirty="0"/>
              <a:t> n</a:t>
            </a:r>
            <a:r>
              <a:rPr lang="hr-HR" sz="2000" b="1" dirty="0"/>
              <a:t>j</a:t>
            </a:r>
            <a:r>
              <a:rPr lang="en-US" sz="2000" b="1" dirty="0" err="1"/>
              <a:t>ežni</a:t>
            </a:r>
            <a:r>
              <a:rPr lang="en-US" sz="2000" b="1" dirty="0"/>
              <a:t> </a:t>
            </a:r>
            <a:r>
              <a:rPr lang="en-US" sz="2000" b="1" dirty="0" err="1"/>
              <a:t>izdanci</a:t>
            </a:r>
            <a:r>
              <a:rPr lang="en-US" sz="2000" b="1" dirty="0"/>
              <a:t> </a:t>
            </a:r>
            <a:r>
              <a:rPr lang="en-US" sz="2000" b="1" dirty="0" err="1"/>
              <a:t>ili</a:t>
            </a:r>
            <a:r>
              <a:rPr lang="en-US" sz="2000" b="1" dirty="0"/>
              <a:t> </a:t>
            </a:r>
            <a:r>
              <a:rPr lang="en-US" sz="2000" b="1" dirty="0" err="1"/>
              <a:t>slomljene</a:t>
            </a:r>
            <a:r>
              <a:rPr lang="en-US" sz="2000" b="1" dirty="0"/>
              <a:t> </a:t>
            </a:r>
            <a:r>
              <a:rPr lang="sr-Latn-RS" sz="2000" b="1" dirty="0"/>
              <a:t>loz</a:t>
            </a:r>
            <a:r>
              <a:rPr lang="en-US" sz="2000" b="1" dirty="0"/>
              <a:t>e, </a:t>
            </a:r>
            <a:r>
              <a:rPr lang="en-US" sz="2000" b="1" dirty="0" err="1"/>
              <a:t>jedn</a:t>
            </a:r>
            <a:r>
              <a:rPr lang="sr-Latn-RS" sz="2000" b="1" dirty="0"/>
              <a:t>o je ovdje</a:t>
            </a:r>
            <a:r>
              <a:rPr lang="en-US" sz="2000" b="1" dirty="0"/>
              <a:t> </a:t>
            </a:r>
            <a:r>
              <a:rPr lang="en-US" sz="2000" b="1" dirty="0" err="1"/>
              <a:t>jasn</a:t>
            </a:r>
            <a:r>
              <a:rPr lang="sr-Latn-RS" sz="2000" b="1" dirty="0"/>
              <a:t>o</a:t>
            </a:r>
            <a:r>
              <a:rPr lang="en-US" sz="2000" b="1" dirty="0"/>
              <a:t>: </a:t>
            </a:r>
            <a:r>
              <a:rPr lang="en-US" sz="2000" b="1" dirty="0" err="1"/>
              <a:t>potreban</a:t>
            </a:r>
            <a:r>
              <a:rPr lang="en-US" sz="2000" b="1" dirty="0"/>
              <a:t> </a:t>
            </a:r>
            <a:r>
              <a:rPr lang="en-US" sz="2000" b="1" dirty="0" err="1"/>
              <a:t>nam</a:t>
            </a:r>
            <a:r>
              <a:rPr lang="en-US" sz="2000" b="1" dirty="0"/>
              <a:t> je </a:t>
            </a:r>
            <a:r>
              <a:rPr lang="en-US" sz="2000" b="1" dirty="0" err="1"/>
              <a:t>sok</a:t>
            </a:r>
            <a:r>
              <a:rPr lang="en-US" sz="2000" b="1" dirty="0"/>
              <a:t> </a:t>
            </a:r>
            <a:r>
              <a:rPr lang="sr-Latn-RS" sz="2000" b="1" dirty="0"/>
              <a:t>samog trsa</a:t>
            </a:r>
            <a:r>
              <a:rPr lang="en-US" sz="2000" b="1" dirty="0"/>
              <a:t>. S </a:t>
            </a:r>
            <a:r>
              <a:rPr lang="en-US" sz="2000" b="1" dirty="0" err="1"/>
              <a:t>čime</a:t>
            </a:r>
            <a:r>
              <a:rPr lang="en-US" sz="2000" b="1" dirty="0"/>
              <a:t> </a:t>
            </a:r>
            <a:r>
              <a:rPr lang="en-US" sz="2000" b="1" dirty="0" err="1"/>
              <a:t>možemo</a:t>
            </a:r>
            <a:r>
              <a:rPr lang="en-US" sz="2000" b="1" dirty="0"/>
              <a:t> u</a:t>
            </a:r>
            <a:r>
              <a:rPr lang="hr-HR" sz="2000" b="1" dirty="0"/>
              <a:t>s</a:t>
            </a:r>
            <a:r>
              <a:rPr lang="en-US" sz="2000" b="1" dirty="0" err="1"/>
              <a:t>porediti</a:t>
            </a:r>
            <a:r>
              <a:rPr lang="en-US" sz="2000" b="1" dirty="0"/>
              <a:t> </a:t>
            </a:r>
            <a:r>
              <a:rPr lang="en-US" sz="2000" b="1" dirty="0" err="1"/>
              <a:t>ovaj</a:t>
            </a:r>
            <a:r>
              <a:rPr lang="en-US" sz="2000" b="1" dirty="0"/>
              <a:t> </a:t>
            </a:r>
            <a:r>
              <a:rPr lang="en-US" sz="2000" b="1" dirty="0" err="1"/>
              <a:t>sok</a:t>
            </a:r>
            <a:r>
              <a:rPr lang="en-US" sz="2000" b="1" dirty="0"/>
              <a:t>?</a:t>
            </a:r>
            <a:endParaRPr lang="en" sz="2000" b="1" noProof="0" dirty="0"/>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2022687"/>
            <a:ext cx="8929227" cy="1015663"/>
          </a:xfrm>
          <a:prstGeom prst="rect">
            <a:avLst/>
          </a:prstGeom>
          <a:noFill/>
        </p:spPr>
        <p:txBody>
          <a:bodyPr wrap="square">
            <a:spAutoFit/>
          </a:bodyPr>
          <a:lstStyle/>
          <a:p>
            <a:pPr>
              <a:spcBef>
                <a:spcPts val="600"/>
              </a:spcBef>
            </a:pPr>
            <a:r>
              <a:rPr lang="en-US" sz="2000" b="1" dirty="0"/>
              <a:t>Tek </a:t>
            </a:r>
            <a:r>
              <a:rPr lang="en-US" sz="2000" b="1" dirty="0" err="1"/>
              <a:t>kada</a:t>
            </a:r>
            <a:r>
              <a:rPr lang="en-US" sz="2000" b="1" dirty="0"/>
              <a:t> </a:t>
            </a:r>
            <a:r>
              <a:rPr lang="en-US" sz="2000" b="1" dirty="0" err="1"/>
              <a:t>dođe</a:t>
            </a:r>
            <a:r>
              <a:rPr lang="en-US" sz="2000" b="1" dirty="0"/>
              <a:t> </a:t>
            </a:r>
            <a:r>
              <a:rPr lang="en-US" sz="2000" b="1" dirty="0" err="1"/>
              <a:t>prol</a:t>
            </a:r>
            <a:r>
              <a:rPr lang="hr-HR" sz="2000" b="1" dirty="0"/>
              <a:t>j</a:t>
            </a:r>
            <a:r>
              <a:rPr lang="en-US" sz="2000" b="1" dirty="0" err="1"/>
              <a:t>eće</a:t>
            </a:r>
            <a:r>
              <a:rPr lang="en-US" sz="2000" b="1" dirty="0"/>
              <a:t>, on</a:t>
            </a:r>
            <a:r>
              <a:rPr lang="hr-HR" sz="2000" b="1" dirty="0"/>
              <a:t>e</a:t>
            </a:r>
            <a:r>
              <a:rPr lang="en-US" sz="2000" b="1" dirty="0"/>
              <a:t> </a:t>
            </a:r>
            <a:r>
              <a:rPr lang="en-US" sz="2000" b="1" dirty="0" err="1"/>
              <a:t>primaju</a:t>
            </a:r>
            <a:r>
              <a:rPr lang="en-US" sz="2000" b="1" dirty="0"/>
              <a:t> </a:t>
            </a:r>
            <a:r>
              <a:rPr lang="en-US" sz="2000" b="1" dirty="0" err="1"/>
              <a:t>sok</a:t>
            </a:r>
            <a:r>
              <a:rPr lang="en-US" sz="2000" b="1" dirty="0"/>
              <a:t> </a:t>
            </a:r>
            <a:r>
              <a:rPr lang="en-US" sz="2000" b="1" dirty="0" err="1"/>
              <a:t>iz</a:t>
            </a:r>
            <a:r>
              <a:rPr lang="en-US" sz="2000" b="1" dirty="0"/>
              <a:t> </a:t>
            </a:r>
            <a:r>
              <a:rPr lang="sr-Latn-RS" sz="2000" b="1" dirty="0"/>
              <a:t>trsa</a:t>
            </a:r>
            <a:r>
              <a:rPr lang="en-US" sz="2000" b="1" dirty="0"/>
              <a:t>, a </a:t>
            </a:r>
            <a:r>
              <a:rPr lang="en-US" sz="2000" b="1" dirty="0" err="1"/>
              <a:t>zatim</a:t>
            </a:r>
            <a:r>
              <a:rPr lang="en-US" sz="2000" b="1" dirty="0"/>
              <a:t> se </a:t>
            </a:r>
            <a:r>
              <a:rPr lang="en-US" sz="2000" b="1" dirty="0" err="1"/>
              <a:t>pojavljuju</a:t>
            </a:r>
            <a:r>
              <a:rPr lang="en-US" sz="2000" b="1" dirty="0"/>
              <a:t> </a:t>
            </a:r>
            <a:r>
              <a:rPr lang="en-US" sz="2000" b="1" dirty="0" err="1"/>
              <a:t>izdanci</a:t>
            </a:r>
            <a:r>
              <a:rPr lang="en-US" sz="2000" b="1" dirty="0"/>
              <a:t> </a:t>
            </a:r>
            <a:r>
              <a:rPr lang="sr-Latn-RS" sz="2000" b="1" dirty="0"/>
              <a:t>i budući grozdovi</a:t>
            </a:r>
            <a:r>
              <a:rPr lang="en-US" sz="2000" b="1" dirty="0"/>
              <a:t>. </a:t>
            </a:r>
            <a:r>
              <a:rPr lang="en-US" sz="2000" b="1" dirty="0" err="1"/>
              <a:t>Grčka</a:t>
            </a:r>
            <a:r>
              <a:rPr lang="en-US" sz="2000" b="1" dirty="0"/>
              <a:t> r</a:t>
            </a:r>
            <a:r>
              <a:rPr lang="hr-HR" sz="2000" b="1" dirty="0"/>
              <a:t>ij</a:t>
            </a:r>
            <a:r>
              <a:rPr lang="en-US" sz="2000" b="1" dirty="0" err="1"/>
              <a:t>eč</a:t>
            </a:r>
            <a:r>
              <a:rPr lang="en-US" sz="2000" b="1" dirty="0"/>
              <a:t> </a:t>
            </a:r>
            <a:r>
              <a:rPr lang="en-US" sz="2000" b="1" dirty="0" err="1"/>
              <a:t>koju</a:t>
            </a:r>
            <a:r>
              <a:rPr lang="en-US" sz="2000" b="1" dirty="0"/>
              <a:t> </a:t>
            </a:r>
            <a:r>
              <a:rPr lang="en-US" sz="2000" b="1" dirty="0" err="1"/>
              <a:t>koristi</a:t>
            </a:r>
            <a:r>
              <a:rPr lang="en-US" sz="2000" b="1" dirty="0"/>
              <a:t> </a:t>
            </a:r>
            <a:r>
              <a:rPr lang="hr-HR" sz="2000" b="1" dirty="0"/>
              <a:t>I</a:t>
            </a:r>
            <a:r>
              <a:rPr lang="en-US" sz="2000" b="1" dirty="0"/>
              <a:t>van </a:t>
            </a:r>
            <a:r>
              <a:rPr lang="en-US" sz="2000" b="1" dirty="0" err="1"/>
              <a:t>može</a:t>
            </a:r>
            <a:r>
              <a:rPr lang="en-US" sz="2000" b="1" dirty="0"/>
              <a:t> se </a:t>
            </a:r>
            <a:r>
              <a:rPr lang="en-US" sz="2000" b="1" dirty="0" err="1"/>
              <a:t>odnositi</a:t>
            </a:r>
            <a:r>
              <a:rPr lang="en-US" sz="2000" b="1" dirty="0"/>
              <a:t> </a:t>
            </a:r>
            <a:r>
              <a:rPr lang="en-US" sz="2000" b="1" dirty="0" err="1"/>
              <a:t>na</a:t>
            </a:r>
            <a:r>
              <a:rPr lang="en-US" sz="2000" b="1" dirty="0"/>
              <a:t> </a:t>
            </a:r>
            <a:r>
              <a:rPr lang="sr-Latn-RS" sz="2000" b="1" dirty="0"/>
              <a:t>loz</a:t>
            </a:r>
            <a:r>
              <a:rPr lang="en-US" sz="2000" b="1" dirty="0"/>
              <a:t>e </a:t>
            </a:r>
            <a:r>
              <a:rPr lang="en-US" sz="2000" b="1" dirty="0" err="1"/>
              <a:t>koje</a:t>
            </a:r>
            <a:r>
              <a:rPr lang="en-US" sz="2000" b="1" dirty="0"/>
              <a:t> </a:t>
            </a:r>
            <a:r>
              <a:rPr lang="en-US" sz="2000" b="1" dirty="0" err="1"/>
              <a:t>su</a:t>
            </a:r>
            <a:r>
              <a:rPr lang="en-US" sz="2000" b="1" dirty="0"/>
              <a:t> </a:t>
            </a:r>
            <a:r>
              <a:rPr lang="en-US" sz="2000" b="1" dirty="0" err="1"/>
              <a:t>odlomljene</a:t>
            </a:r>
            <a:r>
              <a:rPr lang="en-US" sz="2000" b="1" dirty="0"/>
              <a:t> </a:t>
            </a:r>
            <a:r>
              <a:rPr lang="en-US" sz="2000" b="1" dirty="0" err="1"/>
              <a:t>i</a:t>
            </a:r>
            <a:r>
              <a:rPr lang="en-US" sz="2000" b="1" dirty="0"/>
              <a:t> </a:t>
            </a:r>
            <a:r>
              <a:rPr lang="en-US" sz="2000" b="1" dirty="0" err="1"/>
              <a:t>kalemljene</a:t>
            </a:r>
            <a:r>
              <a:rPr lang="en-US" sz="2000" b="1" dirty="0"/>
              <a:t> </a:t>
            </a:r>
            <a:r>
              <a:rPr lang="en-US" sz="2000" b="1" dirty="0" err="1"/>
              <a:t>nazad</a:t>
            </a:r>
            <a:r>
              <a:rPr lang="en-US" sz="2000" b="1" dirty="0"/>
              <a:t> </a:t>
            </a:r>
            <a:r>
              <a:rPr lang="en-US" sz="2000" b="1" dirty="0" err="1"/>
              <a:t>na</a:t>
            </a:r>
            <a:r>
              <a:rPr lang="en-US" sz="2000" b="1" dirty="0"/>
              <a:t> </a:t>
            </a:r>
            <a:r>
              <a:rPr lang="en-US" sz="2000" b="1" dirty="0" err="1"/>
              <a:t>vinovu</a:t>
            </a:r>
            <a:r>
              <a:rPr lang="en-US" sz="2000" b="1" dirty="0"/>
              <a:t> </a:t>
            </a:r>
            <a:r>
              <a:rPr lang="en-US" sz="2000" b="1" dirty="0" err="1"/>
              <a:t>lozu</a:t>
            </a:r>
            <a:r>
              <a:rPr lang="en-US" sz="2000" b="1" dirty="0"/>
              <a:t>.</a:t>
            </a:r>
            <a:endParaRPr lang="en" sz="2000" b="1" noProof="0" dirty="0"/>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95680" y="965200"/>
            <a:ext cx="10085274" cy="4893647"/>
          </a:xfrm>
          <a:prstGeom prst="rect">
            <a:avLst/>
          </a:prstGeom>
          <a:noFill/>
        </p:spPr>
        <p:txBody>
          <a:bodyPr wrap="square">
            <a:spAutoFit/>
          </a:bodyPr>
          <a:lstStyle/>
          <a:p>
            <a:pPr algn="just">
              <a:spcBef>
                <a:spcPts val="600"/>
              </a:spcBef>
            </a:pPr>
            <a:r>
              <a:rPr lang="en" sz="2400" b="1" noProof="0" dirty="0">
                <a:latin typeface="Constantia" panose="02030602050306030303" pitchFamily="18" charset="0"/>
              </a:rPr>
              <a:t>“</a:t>
            </a:r>
            <a:r>
              <a:rPr lang="en-US" sz="2400" b="1" dirty="0" err="1">
                <a:latin typeface="Constantia" panose="02030602050306030303" pitchFamily="18" charset="0"/>
              </a:rPr>
              <a:t>Zlato</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se </a:t>
            </a:r>
            <a:r>
              <a:rPr lang="en-US" sz="2400" b="1" dirty="0" err="1">
                <a:latin typeface="Constantia" panose="02030602050306030303" pitchFamily="18" charset="0"/>
              </a:rPr>
              <a:t>ovd</a:t>
            </a:r>
            <a:r>
              <a:rPr lang="hr-HR" sz="2400" b="1" dirty="0">
                <a:latin typeface="Constantia" panose="02030602050306030303" pitchFamily="18" charset="0"/>
              </a:rPr>
              <a:t>j</a:t>
            </a:r>
            <a:r>
              <a:rPr lang="en-US" sz="2400" b="1" dirty="0">
                <a:latin typeface="Constantia" panose="02030602050306030303" pitchFamily="18" charset="0"/>
              </a:rPr>
              <a:t>e </a:t>
            </a:r>
            <a:r>
              <a:rPr lang="en-US" sz="2400" b="1" dirty="0" err="1">
                <a:latin typeface="Constantia" panose="02030602050306030303" pitchFamily="18" charset="0"/>
              </a:rPr>
              <a:t>preporučuje</a:t>
            </a:r>
            <a:r>
              <a:rPr lang="en-US" sz="2400" b="1" dirty="0">
                <a:latin typeface="Constantia" panose="02030602050306030303" pitchFamily="18" charset="0"/>
              </a:rPr>
              <a:t> k</a:t>
            </a:r>
            <a:r>
              <a:rPr lang="sr-Latn-RS" sz="2400" b="1" dirty="0">
                <a:latin typeface="Constantia" panose="02030602050306030303" pitchFamily="18" charset="0"/>
              </a:rPr>
              <a:t>oje je pročišće</a:t>
            </a:r>
            <a:r>
              <a:rPr lang="en-US" sz="2400" b="1" dirty="0">
                <a:latin typeface="Constantia" panose="02030602050306030303" pitchFamily="18" charset="0"/>
              </a:rPr>
              <a:t>no u </a:t>
            </a:r>
            <a:r>
              <a:rPr lang="en-US" sz="2400" b="1" dirty="0" err="1">
                <a:latin typeface="Constantia" panose="02030602050306030303" pitchFamily="18" charset="0"/>
              </a:rPr>
              <a:t>vatri</a:t>
            </a:r>
            <a:r>
              <a:rPr lang="en-US" sz="2400" b="1" dirty="0">
                <a:latin typeface="Constantia" panose="02030602050306030303" pitchFamily="18" charset="0"/>
              </a:rPr>
              <a:t> je </a:t>
            </a:r>
            <a:r>
              <a:rPr lang="en-US" sz="2400" b="1" dirty="0" err="1">
                <a:latin typeface="Constantia" panose="02030602050306030303" pitchFamily="18" charset="0"/>
              </a:rPr>
              <a:t>vjera</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ljubav</a:t>
            </a:r>
            <a:r>
              <a:rPr lang="en-US" sz="2400" b="1" dirty="0">
                <a:latin typeface="Constantia" panose="02030602050306030303" pitchFamily="18" charset="0"/>
              </a:rPr>
              <a:t>. To </a:t>
            </a:r>
            <a:r>
              <a:rPr lang="sr-Latn-RS" sz="2400" b="1" dirty="0">
                <a:latin typeface="Constantia" panose="02030602050306030303" pitchFamily="18" charset="0"/>
              </a:rPr>
              <a:t>obogaćuje srce</a:t>
            </a:r>
            <a:r>
              <a:rPr lang="en-US" sz="2400" b="1" dirty="0">
                <a:latin typeface="Constantia" panose="02030602050306030303" pitchFamily="18" charset="0"/>
              </a:rPr>
              <a:t>; </a:t>
            </a:r>
            <a:r>
              <a:rPr lang="en-US" sz="2400" b="1" dirty="0" err="1">
                <a:latin typeface="Constantia" panose="02030602050306030303" pitchFamily="18" charset="0"/>
              </a:rPr>
              <a:t>jer</a:t>
            </a:r>
            <a:r>
              <a:rPr lang="en-US" sz="2400" b="1" dirty="0">
                <a:latin typeface="Constantia" panose="02030602050306030303" pitchFamily="18" charset="0"/>
              </a:rPr>
              <a:t> je </a:t>
            </a:r>
            <a:r>
              <a:rPr lang="sr-Latn-RS" sz="2400" b="1" dirty="0">
                <a:latin typeface="Constantia" panose="02030602050306030303" pitchFamily="18" charset="0"/>
              </a:rPr>
              <a:t>pro</a:t>
            </a:r>
            <a:r>
              <a:rPr lang="en-US" sz="2400" b="1" dirty="0" err="1">
                <a:latin typeface="Constantia" panose="02030602050306030303" pitchFamily="18" charset="0"/>
              </a:rPr>
              <a:t>čišć</a:t>
            </a:r>
            <a:r>
              <a:rPr lang="sr-Latn-RS" sz="2400" b="1" dirty="0">
                <a:latin typeface="Constantia" panose="02030602050306030303" pitchFamily="18" charset="0"/>
              </a:rPr>
              <a:t>avano</a:t>
            </a:r>
            <a:r>
              <a:rPr lang="en-US" sz="2400" b="1" dirty="0">
                <a:latin typeface="Constantia" panose="02030602050306030303" pitchFamily="18" charset="0"/>
              </a:rPr>
              <a:t> </a:t>
            </a:r>
            <a:r>
              <a:rPr lang="en-US" sz="2400" b="1" dirty="0" err="1">
                <a:latin typeface="Constantia" panose="02030602050306030303" pitchFamily="18" charset="0"/>
              </a:rPr>
              <a:t>dok</a:t>
            </a:r>
            <a:r>
              <a:rPr lang="en-US" sz="2400" b="1" dirty="0">
                <a:latin typeface="Constantia" panose="02030602050306030303" pitchFamily="18" charset="0"/>
              </a:rPr>
              <a:t> ne </a:t>
            </a:r>
            <a:r>
              <a:rPr lang="en-US" sz="2400" b="1" dirty="0" err="1">
                <a:latin typeface="Constantia" panose="02030602050306030303" pitchFamily="18" charset="0"/>
              </a:rPr>
              <a:t>postane</a:t>
            </a:r>
            <a:r>
              <a:rPr lang="en-US" sz="2400" b="1" dirty="0">
                <a:latin typeface="Constantia" panose="02030602050306030303" pitchFamily="18" charset="0"/>
              </a:rPr>
              <a:t> </a:t>
            </a:r>
            <a:r>
              <a:rPr lang="en-US" sz="2400" b="1" dirty="0" err="1">
                <a:latin typeface="Constantia" panose="02030602050306030303" pitchFamily="18" charset="0"/>
              </a:rPr>
              <a:t>čist</a:t>
            </a:r>
            <a:r>
              <a:rPr lang="sr-Latn-RS" sz="2400" b="1" dirty="0">
                <a:latin typeface="Constantia" panose="02030602050306030303" pitchFamily="18" charset="0"/>
              </a:rPr>
              <a:t>o</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što</a:t>
            </a:r>
            <a:r>
              <a:rPr lang="en-US" sz="2400" b="1" dirty="0">
                <a:latin typeface="Constantia" panose="02030602050306030303" pitchFamily="18" charset="0"/>
              </a:rPr>
              <a:t> je </a:t>
            </a:r>
            <a:r>
              <a:rPr lang="en-US" sz="2400" b="1" dirty="0" err="1">
                <a:latin typeface="Constantia" panose="02030602050306030303" pitchFamily="18" charset="0"/>
              </a:rPr>
              <a:t>više</a:t>
            </a:r>
            <a:r>
              <a:rPr lang="en-US" sz="2400" b="1" dirty="0">
                <a:latin typeface="Constantia" panose="02030602050306030303" pitchFamily="18" charset="0"/>
              </a:rPr>
              <a:t> </a:t>
            </a:r>
            <a:r>
              <a:rPr lang="sr-Latn-RS" sz="2400" b="1" dirty="0">
                <a:latin typeface="Constantia" panose="02030602050306030303" pitchFamily="18" charset="0"/>
              </a:rPr>
              <a:t>pročišćavano</a:t>
            </a:r>
            <a:r>
              <a:rPr lang="en-US" sz="2400" b="1" dirty="0">
                <a:latin typeface="Constantia" panose="02030602050306030303" pitchFamily="18" charset="0"/>
              </a:rPr>
              <a:t>, to je </a:t>
            </a:r>
            <a:r>
              <a:rPr lang="en-US" sz="2400" b="1" dirty="0" err="1">
                <a:latin typeface="Constantia" panose="02030602050306030303" pitchFamily="18" charset="0"/>
              </a:rPr>
              <a:t>sjajniji</a:t>
            </a:r>
            <a:r>
              <a:rPr lang="en-US" sz="2400" b="1" dirty="0">
                <a:latin typeface="Constantia" panose="02030602050306030303" pitchFamily="18" charset="0"/>
              </a:rPr>
              <a:t> </a:t>
            </a:r>
            <a:r>
              <a:rPr lang="en-US" sz="2400" b="1" dirty="0" err="1">
                <a:latin typeface="Constantia" panose="02030602050306030303" pitchFamily="18" charset="0"/>
              </a:rPr>
              <a:t>nje</a:t>
            </a:r>
            <a:r>
              <a:rPr lang="sr-Latn-RS" sz="2400" b="1" dirty="0">
                <a:latin typeface="Constantia" panose="02030602050306030303" pitchFamily="18" charset="0"/>
              </a:rPr>
              <a:t>gov sjaj</a:t>
            </a:r>
            <a:r>
              <a:rPr lang="en-US" sz="2400" b="1" dirty="0">
                <a:latin typeface="Constantia" panose="02030602050306030303" pitchFamily="18" charset="0"/>
              </a:rPr>
              <a:t>. </a:t>
            </a:r>
            <a:r>
              <a:rPr lang="en-US" sz="2400" b="1" dirty="0" err="1">
                <a:latin typeface="Constantia" panose="02030602050306030303" pitchFamily="18" charset="0"/>
              </a:rPr>
              <a:t>Bijela</a:t>
            </a:r>
            <a:r>
              <a:rPr lang="en-US" sz="2400" b="1" dirty="0">
                <a:latin typeface="Constantia" panose="02030602050306030303" pitchFamily="18" charset="0"/>
              </a:rPr>
              <a:t> </a:t>
            </a:r>
            <a:r>
              <a:rPr lang="en-US" sz="2400" b="1" dirty="0" err="1">
                <a:latin typeface="Constantia" panose="02030602050306030303" pitchFamily="18" charset="0"/>
              </a:rPr>
              <a:t>haljina</a:t>
            </a:r>
            <a:r>
              <a:rPr lang="en-US" sz="2400" b="1" dirty="0">
                <a:latin typeface="Constantia" panose="02030602050306030303" pitchFamily="18" charset="0"/>
              </a:rPr>
              <a:t> je </a:t>
            </a:r>
            <a:r>
              <a:rPr lang="en-US" sz="2400" b="1" dirty="0" err="1">
                <a:latin typeface="Constantia" panose="02030602050306030303" pitchFamily="18" charset="0"/>
              </a:rPr>
              <a:t>čisto</a:t>
            </a:r>
            <a:r>
              <a:rPr lang="hr-HR" sz="2400" b="1" dirty="0">
                <a:latin typeface="Constantia" panose="02030602050306030303" pitchFamily="18" charset="0"/>
              </a:rPr>
              <a:t>ć</a:t>
            </a:r>
            <a:r>
              <a:rPr lang="en-US" sz="2400" b="1" dirty="0">
                <a:latin typeface="Constantia" panose="02030602050306030303" pitchFamily="18" charset="0"/>
              </a:rPr>
              <a:t>a </a:t>
            </a:r>
            <a:r>
              <a:rPr lang="en-US" sz="2400" b="1" dirty="0" err="1">
                <a:latin typeface="Constantia" panose="02030602050306030303" pitchFamily="18" charset="0"/>
              </a:rPr>
              <a:t>karaktera</a:t>
            </a:r>
            <a:r>
              <a:rPr lang="en-US" sz="2400" b="1" dirty="0">
                <a:latin typeface="Constantia" panose="02030602050306030303" pitchFamily="18" charset="0"/>
              </a:rPr>
              <a:t>, </a:t>
            </a:r>
            <a:r>
              <a:rPr lang="hr-HR" sz="2400" b="1" dirty="0">
                <a:latin typeface="Constantia" panose="02030602050306030303" pitchFamily="18" charset="0"/>
              </a:rPr>
              <a:t>K</a:t>
            </a:r>
            <a:r>
              <a:rPr lang="en-US" sz="2400" b="1" dirty="0" err="1">
                <a:latin typeface="Constantia" panose="02030602050306030303" pitchFamily="18" charset="0"/>
              </a:rPr>
              <a:t>ristova</a:t>
            </a:r>
            <a:r>
              <a:rPr lang="en-US" sz="2400" b="1" dirty="0">
                <a:latin typeface="Constantia" panose="02030602050306030303" pitchFamily="18" charset="0"/>
              </a:rPr>
              <a:t> </a:t>
            </a:r>
            <a:r>
              <a:rPr lang="en-US" sz="2400" b="1" dirty="0" err="1">
                <a:latin typeface="Constantia" panose="02030602050306030303" pitchFamily="18" charset="0"/>
              </a:rPr>
              <a:t>pravednost</a:t>
            </a:r>
            <a:r>
              <a:rPr lang="en-US" sz="2400" b="1" dirty="0">
                <a:latin typeface="Constantia" panose="02030602050306030303" pitchFamily="18" charset="0"/>
              </a:rPr>
              <a:t> </a:t>
            </a:r>
            <a:r>
              <a:rPr lang="en-US" sz="2400" b="1" dirty="0" err="1">
                <a:latin typeface="Constantia" panose="02030602050306030303" pitchFamily="18" charset="0"/>
              </a:rPr>
              <a:t>koja</a:t>
            </a:r>
            <a:r>
              <a:rPr lang="en-US" sz="2400" b="1" dirty="0">
                <a:latin typeface="Constantia" panose="02030602050306030303" pitchFamily="18" charset="0"/>
              </a:rPr>
              <a:t> se </a:t>
            </a:r>
            <a:r>
              <a:rPr lang="en-US" sz="2400" b="1" dirty="0" err="1">
                <a:latin typeface="Constantia" panose="02030602050306030303" pitchFamily="18" charset="0"/>
              </a:rPr>
              <a:t>daje</a:t>
            </a:r>
            <a:r>
              <a:rPr lang="en-US" sz="2400" b="1" dirty="0">
                <a:latin typeface="Constantia" panose="02030602050306030303" pitchFamily="18" charset="0"/>
              </a:rPr>
              <a:t> </a:t>
            </a:r>
            <a:r>
              <a:rPr lang="en-US" sz="2400" b="1" dirty="0" err="1">
                <a:latin typeface="Constantia" panose="02030602050306030303" pitchFamily="18" charset="0"/>
              </a:rPr>
              <a:t>grešniku</a:t>
            </a:r>
            <a:r>
              <a:rPr lang="en-US" sz="2400" b="1" dirty="0">
                <a:latin typeface="Constantia" panose="02030602050306030303" pitchFamily="18" charset="0"/>
              </a:rPr>
              <a:t>. Ovo je </a:t>
            </a:r>
            <a:r>
              <a:rPr lang="en-US" sz="2400" b="1" dirty="0" err="1">
                <a:latin typeface="Constantia" panose="02030602050306030303" pitchFamily="18" charset="0"/>
              </a:rPr>
              <a:t>zaista</a:t>
            </a:r>
            <a:r>
              <a:rPr lang="en-US" sz="2400" b="1" dirty="0">
                <a:latin typeface="Constantia" panose="02030602050306030303" pitchFamily="18" charset="0"/>
              </a:rPr>
              <a:t> </a:t>
            </a:r>
            <a:r>
              <a:rPr lang="en-US" sz="2400" b="1" dirty="0" err="1">
                <a:latin typeface="Constantia" panose="02030602050306030303" pitchFamily="18" charset="0"/>
              </a:rPr>
              <a:t>haljina</a:t>
            </a:r>
            <a:r>
              <a:rPr lang="en-US" sz="2400" b="1" dirty="0">
                <a:latin typeface="Constantia" panose="02030602050306030303" pitchFamily="18" charset="0"/>
              </a:rPr>
              <a:t> </a:t>
            </a:r>
            <a:r>
              <a:rPr lang="en-US" sz="2400" b="1" dirty="0" err="1">
                <a:latin typeface="Constantia" panose="02030602050306030303" pitchFamily="18" charset="0"/>
              </a:rPr>
              <a:t>nebeske</a:t>
            </a:r>
            <a:r>
              <a:rPr lang="en-US" sz="2400" b="1" dirty="0">
                <a:latin typeface="Constantia" panose="02030602050306030303" pitchFamily="18" charset="0"/>
              </a:rPr>
              <a:t> </a:t>
            </a:r>
            <a:r>
              <a:rPr lang="en-US" sz="2400" b="1" dirty="0" err="1">
                <a:latin typeface="Constantia" panose="02030602050306030303" pitchFamily="18" charset="0"/>
              </a:rPr>
              <a:t>teksture</a:t>
            </a:r>
            <a:r>
              <a:rPr lang="en-US" sz="2400" b="1" dirty="0">
                <a:latin typeface="Constantia" panose="02030602050306030303" pitchFamily="18" charset="0"/>
              </a:rPr>
              <a:t>, </a:t>
            </a:r>
            <a:r>
              <a:rPr lang="en-US" sz="2400" b="1" dirty="0" err="1">
                <a:latin typeface="Constantia" panose="02030602050306030303" pitchFamily="18" charset="0"/>
              </a:rPr>
              <a:t>koja</a:t>
            </a:r>
            <a:r>
              <a:rPr lang="en-US" sz="2400" b="1" dirty="0">
                <a:latin typeface="Constantia" panose="02030602050306030303" pitchFamily="18" charset="0"/>
              </a:rPr>
              <a:t> se </a:t>
            </a:r>
            <a:r>
              <a:rPr lang="en-US" sz="2400" b="1" dirty="0" err="1">
                <a:latin typeface="Constantia" panose="02030602050306030303" pitchFamily="18" charset="0"/>
              </a:rPr>
              <a:t>može</a:t>
            </a:r>
            <a:r>
              <a:rPr lang="en-US" sz="2400" b="1" dirty="0">
                <a:latin typeface="Constantia" panose="02030602050306030303" pitchFamily="18" charset="0"/>
              </a:rPr>
              <a:t> </a:t>
            </a:r>
            <a:r>
              <a:rPr lang="en-US" sz="2400" b="1" dirty="0" err="1">
                <a:latin typeface="Constantia" panose="02030602050306030303" pitchFamily="18" charset="0"/>
              </a:rPr>
              <a:t>kupiti</a:t>
            </a:r>
            <a:r>
              <a:rPr lang="en-US" sz="2400" b="1" dirty="0">
                <a:latin typeface="Constantia" panose="02030602050306030303" pitchFamily="18" charset="0"/>
              </a:rPr>
              <a:t> </a:t>
            </a:r>
            <a:r>
              <a:rPr lang="en-US" sz="2400" b="1" dirty="0" err="1">
                <a:latin typeface="Constantia" panose="02030602050306030303" pitchFamily="18" charset="0"/>
              </a:rPr>
              <a:t>samo</a:t>
            </a:r>
            <a:r>
              <a:rPr lang="en-US" sz="2400" b="1" dirty="0">
                <a:latin typeface="Constantia" panose="02030602050306030303" pitchFamily="18" charset="0"/>
              </a:rPr>
              <a:t> od </a:t>
            </a:r>
            <a:r>
              <a:rPr lang="hr-HR" sz="2400" b="1" dirty="0">
                <a:latin typeface="Constantia" panose="02030602050306030303" pitchFamily="18" charset="0"/>
              </a:rPr>
              <a:t>K</a:t>
            </a:r>
            <a:r>
              <a:rPr lang="en-US" sz="2400" b="1" dirty="0" err="1">
                <a:latin typeface="Constantia" panose="02030602050306030303" pitchFamily="18" charset="0"/>
              </a:rPr>
              <a:t>rista</a:t>
            </a:r>
            <a:r>
              <a:rPr lang="en-US" sz="2400" b="1" dirty="0">
                <a:latin typeface="Constantia" panose="02030602050306030303" pitchFamily="18" charset="0"/>
              </a:rPr>
              <a:t> </a:t>
            </a:r>
            <a:r>
              <a:rPr lang="en-US" sz="2400" b="1" dirty="0" err="1">
                <a:latin typeface="Constantia" panose="02030602050306030303" pitchFamily="18" charset="0"/>
              </a:rPr>
              <a:t>život</a:t>
            </a:r>
            <a:r>
              <a:rPr lang="sr-Latn-RS" sz="2400" b="1" dirty="0">
                <a:latin typeface="Constantia" panose="02030602050306030303" pitchFamily="18" charset="0"/>
              </a:rPr>
              <a:t>om</a:t>
            </a:r>
            <a:r>
              <a:rPr lang="en-US" sz="2400" b="1" dirty="0">
                <a:latin typeface="Constantia" panose="02030602050306030303" pitchFamily="18" charset="0"/>
              </a:rPr>
              <a:t> </a:t>
            </a:r>
            <a:r>
              <a:rPr lang="en-US" sz="2400" b="1" dirty="0" err="1">
                <a:latin typeface="Constantia" panose="02030602050306030303" pitchFamily="18" charset="0"/>
              </a:rPr>
              <a:t>voljne</a:t>
            </a:r>
            <a:r>
              <a:rPr lang="en-US" sz="2400" b="1" dirty="0">
                <a:latin typeface="Constantia" panose="02030602050306030303" pitchFamily="18" charset="0"/>
              </a:rPr>
              <a:t> </a:t>
            </a:r>
            <a:r>
              <a:rPr lang="en-US" sz="2400" b="1" dirty="0" err="1">
                <a:latin typeface="Constantia" panose="02030602050306030303" pitchFamily="18" charset="0"/>
              </a:rPr>
              <a:t>poslušnosti</a:t>
            </a:r>
            <a:r>
              <a:rPr lang="en-US" sz="2400" b="1" dirty="0">
                <a:latin typeface="Constantia" panose="02030602050306030303" pitchFamily="18" charset="0"/>
              </a:rPr>
              <a:t>. </a:t>
            </a:r>
            <a:r>
              <a:rPr lang="sr-Latn-RS" sz="2400" b="1" dirty="0">
                <a:latin typeface="Constantia" panose="02030602050306030303" pitchFamily="18" charset="0"/>
              </a:rPr>
              <a:t>M</a:t>
            </a:r>
            <a:r>
              <a:rPr lang="en-US" sz="2400" b="1" dirty="0" err="1">
                <a:latin typeface="Constantia" panose="02030602050306030303" pitchFamily="18" charset="0"/>
              </a:rPr>
              <a:t>ast</a:t>
            </a:r>
            <a:r>
              <a:rPr lang="en-US" sz="2400" b="1" dirty="0">
                <a:latin typeface="Constantia" panose="02030602050306030303" pitchFamily="18" charset="0"/>
              </a:rPr>
              <a:t> </a:t>
            </a:r>
            <a:r>
              <a:rPr lang="sr-Latn-RS" sz="2400" b="1" dirty="0">
                <a:latin typeface="Constantia" panose="02030602050306030303" pitchFamily="18" charset="0"/>
              </a:rPr>
              <a:t>za oči </a:t>
            </a:r>
            <a:r>
              <a:rPr lang="en-US" sz="2400" b="1" dirty="0">
                <a:latin typeface="Constantia" panose="02030602050306030303" pitchFamily="18" charset="0"/>
              </a:rPr>
              <a:t>je </a:t>
            </a:r>
            <a:r>
              <a:rPr lang="en-US" sz="2400" b="1" dirty="0" err="1">
                <a:latin typeface="Constantia" panose="02030602050306030303" pitchFamily="18" charset="0"/>
              </a:rPr>
              <a:t>ona</a:t>
            </a:r>
            <a:r>
              <a:rPr lang="en-US" sz="2400" b="1" dirty="0">
                <a:latin typeface="Constantia" panose="02030602050306030303" pitchFamily="18" charset="0"/>
              </a:rPr>
              <a:t> </a:t>
            </a:r>
            <a:r>
              <a:rPr lang="en-US" sz="2400" b="1" dirty="0" err="1">
                <a:latin typeface="Constantia" panose="02030602050306030303" pitchFamily="18" charset="0"/>
              </a:rPr>
              <a:t>mudrost</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milost</a:t>
            </a:r>
            <a:r>
              <a:rPr lang="en-US" sz="2400" b="1" dirty="0">
                <a:latin typeface="Constantia" panose="02030602050306030303" pitchFamily="18" charset="0"/>
              </a:rPr>
              <a:t> </a:t>
            </a:r>
            <a:r>
              <a:rPr lang="en-US" sz="2400" b="1" dirty="0" err="1">
                <a:latin typeface="Constantia" panose="02030602050306030303" pitchFamily="18" charset="0"/>
              </a:rPr>
              <a:t>koja</a:t>
            </a:r>
            <a:r>
              <a:rPr lang="en-US" sz="2400" b="1" dirty="0">
                <a:latin typeface="Constantia" panose="02030602050306030303" pitchFamily="18" charset="0"/>
              </a:rPr>
              <a:t> </a:t>
            </a:r>
            <a:r>
              <a:rPr lang="en-US" sz="2400" b="1" dirty="0" err="1">
                <a:latin typeface="Constantia" panose="02030602050306030303" pitchFamily="18" charset="0"/>
              </a:rPr>
              <a:t>nam</a:t>
            </a:r>
            <a:r>
              <a:rPr lang="en-US" sz="2400" b="1" dirty="0">
                <a:latin typeface="Constantia" panose="02030602050306030303" pitchFamily="18" charset="0"/>
              </a:rPr>
              <a:t> </a:t>
            </a:r>
            <a:r>
              <a:rPr lang="en-US" sz="2400" b="1" dirty="0" err="1">
                <a:latin typeface="Constantia" panose="02030602050306030303" pitchFamily="18" charset="0"/>
              </a:rPr>
              <a:t>omogućava</a:t>
            </a:r>
            <a:r>
              <a:rPr lang="en-US" sz="2400" b="1" dirty="0">
                <a:latin typeface="Constantia" panose="02030602050306030303" pitchFamily="18" charset="0"/>
              </a:rPr>
              <a:t> </a:t>
            </a:r>
            <a:r>
              <a:rPr lang="en-US" sz="2400" b="1" dirty="0" err="1">
                <a:latin typeface="Constantia" panose="02030602050306030303" pitchFamily="18" charset="0"/>
              </a:rPr>
              <a:t>razlik</a:t>
            </a:r>
            <a:r>
              <a:rPr lang="hr-HR" sz="2400" b="1" dirty="0">
                <a:latin typeface="Constantia" panose="02030602050306030303" pitchFamily="18" charset="0"/>
              </a:rPr>
              <a:t>ovati</a:t>
            </a:r>
            <a:r>
              <a:rPr lang="en-US" sz="2400" b="1" dirty="0">
                <a:latin typeface="Constantia" panose="02030602050306030303" pitchFamily="18" charset="0"/>
              </a:rPr>
              <a:t> </a:t>
            </a:r>
            <a:r>
              <a:rPr lang="en-US" sz="2400" b="1" dirty="0" err="1">
                <a:latin typeface="Constantia" panose="02030602050306030303" pitchFamily="18" charset="0"/>
              </a:rPr>
              <a:t>između</a:t>
            </a:r>
            <a:r>
              <a:rPr lang="en-US" sz="2400" b="1" dirty="0">
                <a:latin typeface="Constantia" panose="02030602050306030303" pitchFamily="18" charset="0"/>
              </a:rPr>
              <a:t> </a:t>
            </a:r>
            <a:r>
              <a:rPr lang="en-US" sz="2400" b="1" dirty="0" err="1">
                <a:latin typeface="Constantia" panose="02030602050306030303" pitchFamily="18" charset="0"/>
              </a:rPr>
              <a:t>zla</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dobra,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otkri</a:t>
            </a:r>
            <a:r>
              <a:rPr lang="sr-Latn-RS" sz="2400" b="1" dirty="0">
                <a:latin typeface="Constantia" panose="02030602050306030303" pitchFamily="18" charset="0"/>
              </a:rPr>
              <a:t>va</a:t>
            </a:r>
            <a:r>
              <a:rPr lang="en-US" sz="2400" b="1" dirty="0">
                <a:latin typeface="Constantia" panose="02030602050306030303" pitchFamily="18" charset="0"/>
              </a:rPr>
              <a:t> gr</a:t>
            </a:r>
            <a:r>
              <a:rPr lang="hr-HR" sz="2400" b="1" dirty="0">
                <a:latin typeface="Constantia" panose="02030602050306030303" pitchFamily="18" charset="0"/>
              </a:rPr>
              <a:t>ij</a:t>
            </a:r>
            <a:r>
              <a:rPr lang="en-US" sz="2400" b="1" dirty="0">
                <a:latin typeface="Constantia" panose="02030602050306030303" pitchFamily="18" charset="0"/>
              </a:rPr>
              <a:t>eh pod </a:t>
            </a:r>
            <a:r>
              <a:rPr lang="en-US" sz="2400" b="1" dirty="0" err="1">
                <a:latin typeface="Constantia" panose="02030602050306030303" pitchFamily="18" charset="0"/>
              </a:rPr>
              <a:t>bilo</a:t>
            </a:r>
            <a:r>
              <a:rPr lang="en-US" sz="2400" b="1" dirty="0">
                <a:latin typeface="Constantia" panose="02030602050306030303" pitchFamily="18" charset="0"/>
              </a:rPr>
              <a:t> </a:t>
            </a:r>
            <a:r>
              <a:rPr lang="en-US" sz="2400" b="1" dirty="0" err="1">
                <a:latin typeface="Constantia" panose="02030602050306030303" pitchFamily="18" charset="0"/>
              </a:rPr>
              <a:t>kojom</a:t>
            </a:r>
            <a:r>
              <a:rPr lang="en-US" sz="2400" b="1" dirty="0">
                <a:latin typeface="Constantia" panose="02030602050306030303" pitchFamily="18" charset="0"/>
              </a:rPr>
              <a:t> </a:t>
            </a:r>
            <a:r>
              <a:rPr lang="en-US" sz="2400" b="1" dirty="0" err="1">
                <a:latin typeface="Constantia" panose="02030602050306030303" pitchFamily="18" charset="0"/>
              </a:rPr>
              <a:t>maskom</a:t>
            </a:r>
            <a:r>
              <a:rPr lang="en-US" sz="2400" b="1" dirty="0">
                <a:latin typeface="Constantia" panose="02030602050306030303" pitchFamily="18" charset="0"/>
              </a:rPr>
              <a:t>. Bog je dao </a:t>
            </a:r>
            <a:r>
              <a:rPr lang="en-US" sz="2400" b="1" dirty="0" err="1">
                <a:latin typeface="Constantia" panose="02030602050306030303" pitchFamily="18" charset="0"/>
              </a:rPr>
              <a:t>Svojoj</a:t>
            </a:r>
            <a:r>
              <a:rPr lang="en-US" sz="2400" b="1" dirty="0">
                <a:latin typeface="Constantia" panose="02030602050306030303" pitchFamily="18" charset="0"/>
              </a:rPr>
              <a:t> </a:t>
            </a:r>
            <a:r>
              <a:rPr lang="en-US" sz="2400" b="1" dirty="0" err="1">
                <a:latin typeface="Constantia" panose="02030602050306030303" pitchFamily="18" charset="0"/>
              </a:rPr>
              <a:t>crkvi</a:t>
            </a:r>
            <a:r>
              <a:rPr lang="en-US" sz="2400" b="1" dirty="0">
                <a:latin typeface="Constantia" panose="02030602050306030303" pitchFamily="18" charset="0"/>
              </a:rPr>
              <a:t> </a:t>
            </a:r>
            <a:r>
              <a:rPr lang="en-US" sz="2400" b="1" dirty="0" err="1">
                <a:latin typeface="Constantia" panose="02030602050306030303" pitchFamily="18" charset="0"/>
              </a:rPr>
              <a:t>oči</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On </a:t>
            </a:r>
            <a:r>
              <a:rPr lang="en-US" sz="2400" b="1" dirty="0" err="1">
                <a:latin typeface="Constantia" panose="02030602050306030303" pitchFamily="18" charset="0"/>
              </a:rPr>
              <a:t>zaht</a:t>
            </a:r>
            <a:r>
              <a:rPr lang="hr-HR" sz="2400" b="1" dirty="0">
                <a:latin typeface="Constantia" panose="02030602050306030303" pitchFamily="18" charset="0"/>
              </a:rPr>
              <a:t>ij</a:t>
            </a:r>
            <a:r>
              <a:rPr lang="en-US" sz="2400" b="1" dirty="0" err="1">
                <a:latin typeface="Constantia" panose="02030602050306030303" pitchFamily="18" charset="0"/>
              </a:rPr>
              <a:t>eva</a:t>
            </a:r>
            <a:r>
              <a:rPr lang="en-US" sz="2400" b="1" dirty="0">
                <a:latin typeface="Constantia" panose="02030602050306030303" pitchFamily="18" charset="0"/>
              </a:rPr>
              <a:t> od </a:t>
            </a:r>
            <a:r>
              <a:rPr lang="en-US" sz="2400" b="1" dirty="0" err="1">
                <a:latin typeface="Constantia" panose="02030602050306030303" pitchFamily="18" charset="0"/>
              </a:rPr>
              <a:t>njih</a:t>
            </a:r>
            <a:r>
              <a:rPr lang="en-US" sz="2400" b="1" dirty="0">
                <a:latin typeface="Constantia" panose="02030602050306030303" pitchFamily="18" charset="0"/>
              </a:rPr>
              <a:t> da </a:t>
            </a:r>
            <a:r>
              <a:rPr lang="sr-Latn-RS" sz="2400" b="1" dirty="0">
                <a:latin typeface="Constantia" panose="02030602050306030303" pitchFamily="18" charset="0"/>
              </a:rPr>
              <a:t>ih </a:t>
            </a:r>
            <a:r>
              <a:rPr lang="en-US" sz="2400" b="1" dirty="0" err="1">
                <a:latin typeface="Constantia" panose="02030602050306030303" pitchFamily="18" charset="0"/>
              </a:rPr>
              <a:t>pomažu</a:t>
            </a:r>
            <a:r>
              <a:rPr lang="en-US" sz="2400" b="1" dirty="0">
                <a:latin typeface="Constantia" panose="02030602050306030303" pitchFamily="18" charset="0"/>
              </a:rPr>
              <a:t> </a:t>
            </a:r>
            <a:r>
              <a:rPr lang="en-US" sz="2400" b="1" dirty="0" err="1">
                <a:latin typeface="Constantia" panose="02030602050306030303" pitchFamily="18" charset="0"/>
              </a:rPr>
              <a:t>mudrošću</a:t>
            </a:r>
            <a:r>
              <a:rPr lang="en-US" sz="2400" b="1" dirty="0">
                <a:latin typeface="Constantia" panose="02030602050306030303" pitchFamily="18" charset="0"/>
              </a:rPr>
              <a:t>, da bi </a:t>
            </a:r>
            <a:r>
              <a:rPr lang="en-US" sz="2400" b="1" dirty="0" err="1">
                <a:latin typeface="Constantia" panose="02030602050306030303" pitchFamily="18" charset="0"/>
              </a:rPr>
              <a:t>mogli</a:t>
            </a:r>
            <a:r>
              <a:rPr lang="en-US" sz="2400" b="1" dirty="0">
                <a:latin typeface="Constantia" panose="02030602050306030303" pitchFamily="18" charset="0"/>
              </a:rPr>
              <a:t> </a:t>
            </a:r>
            <a:r>
              <a:rPr lang="en-US" sz="2400" b="1" dirty="0" err="1">
                <a:latin typeface="Constantia" panose="02030602050306030303" pitchFamily="18" charset="0"/>
              </a:rPr>
              <a:t>jasno</a:t>
            </a:r>
            <a:r>
              <a:rPr lang="en-US" sz="2400" b="1" dirty="0">
                <a:latin typeface="Constantia" panose="02030602050306030303" pitchFamily="18" charset="0"/>
              </a:rPr>
              <a:t> vid</a:t>
            </a:r>
            <a:r>
              <a:rPr lang="hr-HR" sz="2400" b="1" dirty="0">
                <a:latin typeface="Constantia" panose="02030602050306030303" pitchFamily="18" charset="0"/>
              </a:rPr>
              <a:t>j</a:t>
            </a:r>
            <a:r>
              <a:rPr lang="en-US" sz="2400" b="1" dirty="0" err="1">
                <a:latin typeface="Constantia" panose="02030602050306030303" pitchFamily="18" charset="0"/>
              </a:rPr>
              <a:t>eti</a:t>
            </a:r>
            <a:r>
              <a:rPr lang="en-US" sz="2400" b="1" dirty="0">
                <a:latin typeface="Constantia" panose="02030602050306030303" pitchFamily="18" charset="0"/>
              </a:rPr>
              <a:t>; </a:t>
            </a:r>
            <a:r>
              <a:rPr lang="en-US" sz="2400" b="1" dirty="0" err="1">
                <a:latin typeface="Constantia" panose="02030602050306030303" pitchFamily="18" charset="0"/>
              </a:rPr>
              <a:t>ali</a:t>
            </a:r>
            <a:r>
              <a:rPr lang="en-US" sz="2400" b="1" dirty="0">
                <a:latin typeface="Constantia" panose="02030602050306030303" pitchFamily="18" charset="0"/>
              </a:rPr>
              <a:t> </a:t>
            </a:r>
            <a:r>
              <a:rPr lang="en-US" sz="2400" b="1" dirty="0" err="1">
                <a:latin typeface="Constantia" panose="02030602050306030303" pitchFamily="18" charset="0"/>
              </a:rPr>
              <a:t>mnogi</a:t>
            </a:r>
            <a:r>
              <a:rPr lang="en-US" sz="2400" b="1" dirty="0">
                <a:latin typeface="Constantia" panose="02030602050306030303" pitchFamily="18" charset="0"/>
              </a:rPr>
              <a:t> bi </a:t>
            </a:r>
            <a:r>
              <a:rPr lang="en-US" sz="2400" b="1" dirty="0" err="1">
                <a:latin typeface="Constantia" panose="02030602050306030303" pitchFamily="18" charset="0"/>
              </a:rPr>
              <a:t>iskopali</a:t>
            </a:r>
            <a:r>
              <a:rPr lang="en-US" sz="2400" b="1" dirty="0">
                <a:latin typeface="Constantia" panose="02030602050306030303" pitchFamily="18" charset="0"/>
              </a:rPr>
              <a:t> </a:t>
            </a:r>
            <a:r>
              <a:rPr lang="en-US" sz="2400" b="1" dirty="0" err="1">
                <a:latin typeface="Constantia" panose="02030602050306030303" pitchFamily="18" charset="0"/>
              </a:rPr>
              <a:t>oči</a:t>
            </a:r>
            <a:r>
              <a:rPr lang="en-US" sz="2400" b="1" dirty="0">
                <a:latin typeface="Constantia" panose="02030602050306030303" pitchFamily="18" charset="0"/>
              </a:rPr>
              <a:t> </a:t>
            </a:r>
            <a:r>
              <a:rPr lang="en-US" sz="2400" b="1" dirty="0" err="1">
                <a:latin typeface="Constantia" panose="02030602050306030303" pitchFamily="18" charset="0"/>
              </a:rPr>
              <a:t>crkve</a:t>
            </a:r>
            <a:r>
              <a:rPr lang="en-US" sz="2400" b="1" dirty="0">
                <a:latin typeface="Constantia" panose="02030602050306030303" pitchFamily="18" charset="0"/>
              </a:rPr>
              <a:t> </a:t>
            </a:r>
            <a:r>
              <a:rPr lang="en-US" sz="2400" b="1" dirty="0" err="1">
                <a:latin typeface="Constantia" panose="02030602050306030303" pitchFamily="18" charset="0"/>
              </a:rPr>
              <a:t>kad</a:t>
            </a:r>
            <a:r>
              <a:rPr lang="en-US" sz="2400" b="1" dirty="0">
                <a:latin typeface="Constantia" panose="02030602050306030303" pitchFamily="18" charset="0"/>
              </a:rPr>
              <a:t> bi </a:t>
            </a:r>
            <a:r>
              <a:rPr lang="en-US" sz="2400" b="1" dirty="0" err="1">
                <a:latin typeface="Constantia" panose="02030602050306030303" pitchFamily="18" charset="0"/>
              </a:rPr>
              <a:t>mogli</a:t>
            </a:r>
            <a:r>
              <a:rPr lang="en-US" sz="2400" b="1" dirty="0">
                <a:latin typeface="Constantia" panose="02030602050306030303" pitchFamily="18" charset="0"/>
              </a:rPr>
              <a:t>; </a:t>
            </a:r>
            <a:r>
              <a:rPr lang="en-US" sz="2400" b="1" dirty="0" err="1">
                <a:latin typeface="Constantia" panose="02030602050306030303" pitchFamily="18" charset="0"/>
              </a:rPr>
              <a:t>jer</a:t>
            </a:r>
            <a:r>
              <a:rPr lang="en-US" sz="2400" b="1" dirty="0">
                <a:latin typeface="Constantia" panose="02030602050306030303" pitchFamily="18" charset="0"/>
              </a:rPr>
              <a:t> ne </a:t>
            </a:r>
            <a:r>
              <a:rPr lang="en-US" sz="2400" b="1" dirty="0" err="1">
                <a:latin typeface="Constantia" panose="02030602050306030303" pitchFamily="18" charset="0"/>
              </a:rPr>
              <a:t>žele</a:t>
            </a:r>
            <a:r>
              <a:rPr lang="en-US" sz="2400" b="1" dirty="0">
                <a:latin typeface="Constantia" panose="02030602050306030303" pitchFamily="18" charset="0"/>
              </a:rPr>
              <a:t> da </a:t>
            </a:r>
            <a:r>
              <a:rPr lang="en-US" sz="2400" b="1" dirty="0" err="1">
                <a:latin typeface="Constantia" panose="02030602050306030303" pitchFamily="18" charset="0"/>
              </a:rPr>
              <a:t>njihova</a:t>
            </a:r>
            <a:r>
              <a:rPr lang="en-US" sz="2400" b="1" dirty="0">
                <a:latin typeface="Constantia" panose="02030602050306030303" pitchFamily="18" charset="0"/>
              </a:rPr>
              <a:t> d</a:t>
            </a:r>
            <a:r>
              <a:rPr lang="hr-HR" sz="2400" b="1" dirty="0">
                <a:latin typeface="Constantia" panose="02030602050306030303" pitchFamily="18" charset="0"/>
              </a:rPr>
              <a:t>j</a:t>
            </a:r>
            <a:r>
              <a:rPr lang="en-US" sz="2400" b="1" dirty="0" err="1">
                <a:latin typeface="Constantia" panose="02030602050306030303" pitchFamily="18" charset="0"/>
              </a:rPr>
              <a:t>ela</a:t>
            </a:r>
            <a:r>
              <a:rPr lang="en-US" sz="2400" b="1" dirty="0">
                <a:latin typeface="Constantia" panose="02030602050306030303" pitchFamily="18" charset="0"/>
              </a:rPr>
              <a:t> </a:t>
            </a:r>
            <a:r>
              <a:rPr lang="en-US" sz="2400" b="1" dirty="0" err="1">
                <a:latin typeface="Constantia" panose="02030602050306030303" pitchFamily="18" charset="0"/>
              </a:rPr>
              <a:t>izađu</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vid</a:t>
            </a:r>
            <a:r>
              <a:rPr lang="hr-HR" sz="2400" b="1" dirty="0">
                <a:latin typeface="Constantia" panose="02030602050306030303" pitchFamily="18" charset="0"/>
              </a:rPr>
              <a:t>j</a:t>
            </a:r>
            <a:r>
              <a:rPr lang="en-US" sz="2400" b="1" dirty="0" err="1">
                <a:latin typeface="Constantia" panose="02030602050306030303" pitchFamily="18" charset="0"/>
              </a:rPr>
              <a:t>elo</a:t>
            </a:r>
            <a:r>
              <a:rPr lang="en-US" sz="2400" b="1" dirty="0">
                <a:latin typeface="Constantia" panose="02030602050306030303" pitchFamily="18" charset="0"/>
              </a:rPr>
              <a:t>, da ne bi </a:t>
            </a:r>
            <a:r>
              <a:rPr lang="en-US" sz="2400" b="1" dirty="0" err="1">
                <a:latin typeface="Constantia" panose="02030602050306030303" pitchFamily="18" charset="0"/>
              </a:rPr>
              <a:t>bil</a:t>
            </a:r>
            <a:r>
              <a:rPr lang="sr-Latn-RS" sz="2400" b="1" dirty="0">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ukoren</a:t>
            </a:r>
            <a:r>
              <a:rPr lang="sr-Latn-RS" sz="2400" b="1" dirty="0">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Božanska</a:t>
            </a:r>
            <a:r>
              <a:rPr lang="en-US" sz="2400" b="1" dirty="0">
                <a:latin typeface="Constantia" panose="02030602050306030303" pitchFamily="18" charset="0"/>
              </a:rPr>
              <a:t> </a:t>
            </a:r>
            <a:r>
              <a:rPr lang="en-US" sz="2400" b="1" dirty="0" err="1">
                <a:latin typeface="Constantia" panose="02030602050306030303" pitchFamily="18" charset="0"/>
              </a:rPr>
              <a:t>očna</a:t>
            </a:r>
            <a:r>
              <a:rPr lang="en-US" sz="2400" b="1" dirty="0">
                <a:latin typeface="Constantia" panose="02030602050306030303" pitchFamily="18" charset="0"/>
              </a:rPr>
              <a:t> mast </a:t>
            </a:r>
            <a:r>
              <a:rPr lang="en-US" sz="2400" b="1" dirty="0" err="1">
                <a:latin typeface="Constantia" panose="02030602050306030303" pitchFamily="18" charset="0"/>
              </a:rPr>
              <a:t>će</a:t>
            </a:r>
            <a:r>
              <a:rPr lang="en-US" sz="2400" b="1" dirty="0">
                <a:latin typeface="Constantia" panose="02030602050306030303" pitchFamily="18" charset="0"/>
              </a:rPr>
              <a:t> </a:t>
            </a:r>
            <a:r>
              <a:rPr lang="en-US" sz="2400" b="1" dirty="0" err="1">
                <a:latin typeface="Constantia" panose="02030602050306030303" pitchFamily="18" charset="0"/>
              </a:rPr>
              <a:t>dati</a:t>
            </a:r>
            <a:r>
              <a:rPr lang="en-US" sz="2400" b="1" dirty="0">
                <a:latin typeface="Constantia" panose="02030602050306030303" pitchFamily="18" charset="0"/>
              </a:rPr>
              <a:t> </a:t>
            </a:r>
            <a:r>
              <a:rPr lang="en-US" sz="2400" b="1" dirty="0" err="1">
                <a:latin typeface="Constantia" panose="02030602050306030303" pitchFamily="18" charset="0"/>
              </a:rPr>
              <a:t>jasnoću</a:t>
            </a:r>
            <a:r>
              <a:rPr lang="en-US" sz="2400" b="1" dirty="0">
                <a:latin typeface="Constantia" panose="02030602050306030303" pitchFamily="18" charset="0"/>
              </a:rPr>
              <a:t> </a:t>
            </a:r>
            <a:r>
              <a:rPr lang="sr-Latn-RS" sz="2400" b="1" dirty="0">
                <a:latin typeface="Constantia" panose="02030602050306030303" pitchFamily="18" charset="0"/>
              </a:rPr>
              <a:t>našem </a:t>
            </a:r>
            <a:r>
              <a:rPr lang="en-US" sz="2400" b="1" dirty="0" err="1">
                <a:latin typeface="Constantia" panose="02030602050306030303" pitchFamily="18" charset="0"/>
              </a:rPr>
              <a:t>razum</a:t>
            </a:r>
            <a:r>
              <a:rPr lang="hr-HR" sz="2400" b="1" dirty="0">
                <a:latin typeface="Constantia" panose="02030602050306030303" pitchFamily="18" charset="0"/>
              </a:rPr>
              <a:t>ij</a:t>
            </a:r>
            <a:r>
              <a:rPr lang="en-US" sz="2400" b="1" dirty="0" err="1">
                <a:latin typeface="Constantia" panose="02030602050306030303" pitchFamily="18" charset="0"/>
              </a:rPr>
              <a:t>evanju</a:t>
            </a:r>
            <a:r>
              <a:rPr lang="en-US" sz="2400" b="1" dirty="0">
                <a:latin typeface="Constantia" panose="02030602050306030303" pitchFamily="18" charset="0"/>
              </a:rPr>
              <a:t>. </a:t>
            </a:r>
            <a:r>
              <a:rPr lang="hr-HR" sz="2400" b="1" dirty="0">
                <a:latin typeface="Constantia" panose="02030602050306030303" pitchFamily="18" charset="0"/>
              </a:rPr>
              <a:t>K</a:t>
            </a:r>
            <a:r>
              <a:rPr lang="en-US" sz="2400" b="1" dirty="0" err="1">
                <a:latin typeface="Constantia" panose="02030602050306030303" pitchFamily="18" charset="0"/>
              </a:rPr>
              <a:t>rist</a:t>
            </a:r>
            <a:r>
              <a:rPr lang="en-US" sz="2400" b="1" dirty="0">
                <a:latin typeface="Constantia" panose="02030602050306030303" pitchFamily="18" charset="0"/>
              </a:rPr>
              <a:t> je </a:t>
            </a:r>
            <a:r>
              <a:rPr lang="en-US" sz="2400" b="1" dirty="0" err="1">
                <a:latin typeface="Constantia" panose="02030602050306030303" pitchFamily="18" charset="0"/>
              </a:rPr>
              <a:t>čuvar</a:t>
            </a:r>
            <a:r>
              <a:rPr lang="en-US" sz="2400" b="1" dirty="0">
                <a:latin typeface="Constantia" panose="02030602050306030303" pitchFamily="18" charset="0"/>
              </a:rPr>
              <a:t> </a:t>
            </a:r>
            <a:r>
              <a:rPr lang="en-US" sz="2400" b="1" dirty="0" err="1">
                <a:latin typeface="Constantia" panose="02030602050306030303" pitchFamily="18" charset="0"/>
              </a:rPr>
              <a:t>sv</a:t>
            </a:r>
            <a:r>
              <a:rPr lang="sr-Latn-RS" sz="2400" b="1" dirty="0">
                <a:latin typeface="Constantia" panose="02030602050306030303" pitchFamily="18" charset="0"/>
              </a:rPr>
              <a:t>oje</a:t>
            </a:r>
            <a:r>
              <a:rPr lang="en-US" sz="2400" b="1" dirty="0">
                <a:latin typeface="Constantia" panose="02030602050306030303" pitchFamily="18" charset="0"/>
              </a:rPr>
              <a:t> </a:t>
            </a:r>
            <a:r>
              <a:rPr lang="en-US" sz="2400" b="1" dirty="0" err="1">
                <a:latin typeface="Constantia" panose="02030602050306030303" pitchFamily="18" charset="0"/>
              </a:rPr>
              <a:t>milosti</a:t>
            </a:r>
            <a:r>
              <a:rPr lang="en-US" sz="2400" b="1" dirty="0">
                <a:latin typeface="Constantia" panose="02030602050306030303" pitchFamily="18" charset="0"/>
              </a:rPr>
              <a:t>. On </a:t>
            </a:r>
            <a:r>
              <a:rPr lang="en-US" sz="2400" b="1" dirty="0" err="1">
                <a:latin typeface="Constantia" panose="02030602050306030303" pitchFamily="18" charset="0"/>
              </a:rPr>
              <a:t>kaže</a:t>
            </a:r>
            <a:r>
              <a:rPr lang="en-US" sz="2400" b="1" dirty="0">
                <a:latin typeface="Constantia" panose="02030602050306030303" pitchFamily="18" charset="0"/>
              </a:rPr>
              <a:t>: "Kupi od </a:t>
            </a:r>
            <a:r>
              <a:rPr lang="en-US" sz="2400" b="1" dirty="0" err="1">
                <a:latin typeface="Constantia" panose="02030602050306030303" pitchFamily="18" charset="0"/>
              </a:rPr>
              <a:t>mene</a:t>
            </a:r>
            <a:r>
              <a:rPr lang="en-US" sz="2400" b="1" dirty="0">
                <a:latin typeface="Constantia" panose="02030602050306030303" pitchFamily="18" charset="0"/>
              </a:rPr>
              <a:t>" (</a:t>
            </a:r>
            <a:r>
              <a:rPr lang="en-US" sz="2400" b="1" dirty="0" err="1">
                <a:latin typeface="Constantia" panose="02030602050306030303" pitchFamily="18" charset="0"/>
              </a:rPr>
              <a:t>Otk</a:t>
            </a:r>
            <a:r>
              <a:rPr lang="sr-Latn-RS" sz="2400" b="1" dirty="0">
                <a:latin typeface="Constantia" panose="02030602050306030303" pitchFamily="18" charset="0"/>
              </a:rPr>
              <a:t>.</a:t>
            </a:r>
            <a:r>
              <a:rPr lang="en-US" sz="2400" b="1" dirty="0">
                <a:latin typeface="Constantia" panose="02030602050306030303" pitchFamily="18" charset="0"/>
              </a:rPr>
              <a:t> 3</a:t>
            </a:r>
            <a:r>
              <a:rPr lang="sr-Latn-RS" sz="2400" b="1" dirty="0">
                <a:latin typeface="Constantia" panose="02030602050306030303" pitchFamily="18" charset="0"/>
              </a:rPr>
              <a:t>,</a:t>
            </a:r>
            <a:r>
              <a:rPr lang="en-US" sz="2400" b="1" dirty="0">
                <a:latin typeface="Constantia" panose="02030602050306030303" pitchFamily="18" charset="0"/>
              </a:rPr>
              <a:t>18)."</a:t>
            </a:r>
            <a:endParaRPr lang="en"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7969F3CF-93BC-2EB7-245A-6EF03279E880}"/>
              </a:ext>
            </a:extLst>
          </p:cNvPr>
          <p:cNvSpPr txBox="1"/>
          <p:nvPr/>
        </p:nvSpPr>
        <p:spPr>
          <a:xfrm>
            <a:off x="5092729" y="6056289"/>
            <a:ext cx="6103209" cy="338554"/>
          </a:xfrm>
          <a:prstGeom prst="rect">
            <a:avLst/>
          </a:prstGeom>
          <a:noFill/>
        </p:spPr>
        <p:txBody>
          <a:bodyPr wrap="none" rtlCol="0">
            <a:spAutoFit/>
          </a:bodyPr>
          <a:lstStyle/>
          <a:p>
            <a:pPr algn="r"/>
            <a:r>
              <a:rPr lang="en" sz="1600" b="1" noProof="0" dirty="0"/>
              <a:t>E</a:t>
            </a:r>
            <a:r>
              <a:rPr lang="sr-Latn-RS" sz="1600" b="1" noProof="0" dirty="0"/>
              <a:t>llen G. </a:t>
            </a:r>
            <a:r>
              <a:rPr lang="sr-Latn-RS" sz="1600" b="1" dirty="0"/>
              <a:t>White</a:t>
            </a:r>
            <a:r>
              <a:rPr lang="sr-Latn-RS" sz="1600" b="1" noProof="0" dirty="0"/>
              <a:t>, </a:t>
            </a:r>
            <a:r>
              <a:rPr lang="en-US" sz="1600" i="1" dirty="0" err="1"/>
              <a:t>Sv</a:t>
            </a:r>
            <a:r>
              <a:rPr lang="hr-HR" sz="1600" i="1" dirty="0"/>
              <a:t>j</a:t>
            </a:r>
            <a:r>
              <a:rPr lang="en-US" sz="1600" i="1" dirty="0" err="1"/>
              <a:t>edočanstva</a:t>
            </a:r>
            <a:r>
              <a:rPr lang="en-US" sz="1600" i="1" dirty="0"/>
              <a:t> za </a:t>
            </a:r>
            <a:r>
              <a:rPr lang="en-US" sz="1600" i="1" dirty="0" err="1"/>
              <a:t>Crkvu</a:t>
            </a:r>
            <a:r>
              <a:rPr lang="en" sz="1600" b="1" noProof="0" dirty="0"/>
              <a:t>, vol. 4, </a:t>
            </a:r>
            <a:r>
              <a:rPr lang="sr-Latn-RS" sz="1600" b="1" noProof="0" dirty="0"/>
              <a:t>str</a:t>
            </a:r>
            <a:r>
              <a:rPr lang="en" sz="1600" b="1" noProof="0" dirty="0"/>
              <a:t>. 88</a:t>
            </a:r>
            <a:r>
              <a:rPr lang="sr-Latn-RS" sz="1600" b="1" noProof="0" dirty="0"/>
              <a:t>. </a:t>
            </a:r>
            <a:r>
              <a:rPr lang="sr-Latn-RS" sz="1600" b="1" dirty="0"/>
              <a:t>u izvorniku</a:t>
            </a:r>
            <a:r>
              <a:rPr lang="sr-Latn-RS" sz="1600" b="1" noProof="0" dirty="0"/>
              <a:t>.</a:t>
            </a:r>
            <a:endParaRPr lang="en" sz="1600" b="1" noProof="0" dirty="0"/>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98894" y="3707083"/>
            <a:ext cx="11994212" cy="3046988"/>
          </a:xfrm>
          <a:prstGeom prst="rect">
            <a:avLst/>
          </a:prstGeom>
          <a:noFill/>
        </p:spPr>
        <p:txBody>
          <a:bodyPr wrap="square" rtlCol="0">
            <a:spAutoFit/>
          </a:bodyPr>
          <a:lstStyle/>
          <a:p>
            <a:pPr lvl="0" algn="ctr" defTabSz="914377" fontAlgn="base">
              <a:spcBef>
                <a:spcPct val="0"/>
              </a:spcBef>
              <a:spcAft>
                <a:spcPct val="0"/>
              </a:spcAft>
              <a:defRPr/>
            </a:pPr>
            <a:r>
              <a:rPr lang="en-US" sz="2400" b="1" dirty="0" err="1">
                <a:solidFill>
                  <a:srgbClr val="FFFFFF"/>
                </a:solidFill>
                <a:cs typeface="Arial" charset="0"/>
              </a:rPr>
              <a:t>Naravno</a:t>
            </a:r>
            <a:r>
              <a:rPr lang="en-US" sz="2400" b="1" dirty="0">
                <a:solidFill>
                  <a:srgbClr val="FFFFFF"/>
                </a:solidFill>
                <a:cs typeface="Arial" charset="0"/>
              </a:rPr>
              <a:t>, </a:t>
            </a:r>
            <a:r>
              <a:rPr lang="en-US" sz="2400" b="1" dirty="0" err="1">
                <a:solidFill>
                  <a:srgbClr val="FFFFFF"/>
                </a:solidFill>
                <a:cs typeface="Arial" charset="0"/>
              </a:rPr>
              <a:t>sedam</a:t>
            </a:r>
            <a:r>
              <a:rPr lang="en-US" sz="2400" b="1" dirty="0">
                <a:solidFill>
                  <a:srgbClr val="FFFFFF"/>
                </a:solidFill>
                <a:cs typeface="Arial" charset="0"/>
              </a:rPr>
              <a:t> </a:t>
            </a:r>
            <a:r>
              <a:rPr lang="en-US" sz="2400" b="1" dirty="0" err="1">
                <a:solidFill>
                  <a:srgbClr val="FFFFFF"/>
                </a:solidFill>
                <a:cs typeface="Arial" charset="0"/>
              </a:rPr>
              <a:t>crkava</a:t>
            </a:r>
            <a:r>
              <a:rPr lang="en-US" sz="2400" b="1" dirty="0">
                <a:solidFill>
                  <a:srgbClr val="FFFFFF"/>
                </a:solidFill>
                <a:cs typeface="Arial" charset="0"/>
              </a:rPr>
              <a:t> “Male </a:t>
            </a:r>
            <a:r>
              <a:rPr lang="en-US" sz="2400" b="1" dirty="0" err="1">
                <a:solidFill>
                  <a:srgbClr val="FFFFFF"/>
                </a:solidFill>
                <a:cs typeface="Arial" charset="0"/>
              </a:rPr>
              <a:t>Azije</a:t>
            </a:r>
            <a:r>
              <a:rPr lang="en-US" sz="2400" b="1" dirty="0">
                <a:solidFill>
                  <a:srgbClr val="FFFFFF"/>
                </a:solidFill>
                <a:cs typeface="Arial" charset="0"/>
              </a:rPr>
              <a:t>" ne </a:t>
            </a:r>
            <a:r>
              <a:rPr lang="en-US" sz="2400" b="1" dirty="0" err="1">
                <a:solidFill>
                  <a:srgbClr val="FFFFFF"/>
                </a:solidFill>
                <a:cs typeface="Arial" charset="0"/>
              </a:rPr>
              <a:t>odnos</a:t>
            </a:r>
            <a:r>
              <a:rPr lang="sr-Latn-RS" sz="2400" b="1" dirty="0">
                <a:solidFill>
                  <a:srgbClr val="FFFFFF"/>
                </a:solidFill>
                <a:cs typeface="Arial" charset="0"/>
              </a:rPr>
              <a:t>e</a:t>
            </a:r>
            <a:r>
              <a:rPr lang="en-US" sz="2400" b="1" dirty="0">
                <a:solidFill>
                  <a:srgbClr val="FFFFFF"/>
                </a:solidFill>
                <a:cs typeface="Arial" charset="0"/>
              </a:rPr>
              <a:t> se </a:t>
            </a:r>
            <a:r>
              <a:rPr lang="en-US" sz="2400" b="1" dirty="0" err="1">
                <a:solidFill>
                  <a:srgbClr val="FFFFFF"/>
                </a:solidFill>
                <a:cs typeface="Arial" charset="0"/>
              </a:rPr>
              <a:t>doslovno</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s</a:t>
            </a:r>
            <a:r>
              <a:rPr lang="sr-Latn-RS" sz="2400" b="1" dirty="0">
                <a:solidFill>
                  <a:srgbClr val="FFFFFF"/>
                </a:solidFill>
                <a:cs typeface="Arial" charset="0"/>
              </a:rPr>
              <a:t>u</a:t>
            </a:r>
            <a:r>
              <a:rPr lang="en-US" sz="2400" b="1" dirty="0" err="1">
                <a:solidFill>
                  <a:srgbClr val="FFFFFF"/>
                </a:solidFill>
                <a:cs typeface="Arial" charset="0"/>
              </a:rPr>
              <a:t>vremene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koje</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očito</a:t>
            </a:r>
            <a:r>
              <a:rPr lang="en-US" sz="2400" b="1" dirty="0">
                <a:solidFill>
                  <a:srgbClr val="FFFFFF"/>
                </a:solidFill>
                <a:cs typeface="Arial" charset="0"/>
              </a:rPr>
              <a:t>, </a:t>
            </a:r>
            <a:r>
              <a:rPr lang="en-US" sz="2400" b="1" dirty="0" err="1">
                <a:solidFill>
                  <a:srgbClr val="FFFFFF"/>
                </a:solidFill>
                <a:cs typeface="Arial" charset="0"/>
              </a:rPr>
              <a:t>danas</a:t>
            </a:r>
            <a:r>
              <a:rPr lang="en-US" sz="2400" b="1" dirty="0">
                <a:solidFill>
                  <a:srgbClr val="FFFFFF"/>
                </a:solidFill>
                <a:cs typeface="Arial" charset="0"/>
              </a:rPr>
              <a:t> </a:t>
            </a:r>
            <a:r>
              <a:rPr lang="en-US" sz="2400" b="1" dirty="0" err="1">
                <a:solidFill>
                  <a:srgbClr val="FFFFFF"/>
                </a:solidFill>
                <a:cs typeface="Arial" charset="0"/>
              </a:rPr>
              <a:t>znatno</a:t>
            </a:r>
            <a:r>
              <a:rPr lang="en-US" sz="2400" b="1" dirty="0">
                <a:solidFill>
                  <a:srgbClr val="FFFFFF"/>
                </a:solidFill>
                <a:cs typeface="Arial" charset="0"/>
              </a:rPr>
              <a:t> </a:t>
            </a:r>
            <a:r>
              <a:rPr lang="en-US" sz="2400" b="1" dirty="0" err="1">
                <a:solidFill>
                  <a:srgbClr val="FFFFFF"/>
                </a:solidFill>
                <a:cs typeface="Arial" charset="0"/>
              </a:rPr>
              <a:t>brojnije</a:t>
            </a:r>
            <a:r>
              <a:rPr lang="en-US" sz="2400" b="1" dirty="0">
                <a:solidFill>
                  <a:srgbClr val="FFFFFF"/>
                </a:solidFill>
                <a:cs typeface="Arial" charset="0"/>
              </a:rPr>
              <a:t> </a:t>
            </a:r>
            <a:r>
              <a:rPr lang="en-US" sz="2400" b="1" dirty="0" err="1">
                <a:solidFill>
                  <a:srgbClr val="FFFFFF"/>
                </a:solidFill>
                <a:cs typeface="Arial" charset="0"/>
              </a:rPr>
              <a:t>nego</a:t>
            </a:r>
            <a:r>
              <a:rPr lang="en-US" sz="2400" b="1" dirty="0">
                <a:solidFill>
                  <a:srgbClr val="FFFFFF"/>
                </a:solidFill>
                <a:cs typeface="Arial" charset="0"/>
              </a:rPr>
              <a:t> u </a:t>
            </a:r>
            <a:r>
              <a:rPr lang="hr-HR" sz="2400" b="1" dirty="0">
                <a:solidFill>
                  <a:srgbClr val="FFFFFF"/>
                </a:solidFill>
                <a:cs typeface="Arial" charset="0"/>
              </a:rPr>
              <a:t>I</a:t>
            </a:r>
            <a:r>
              <a:rPr lang="en-US" sz="2400" b="1" dirty="0" err="1">
                <a:solidFill>
                  <a:srgbClr val="FFFFFF"/>
                </a:solidFill>
                <a:cs typeface="Arial" charset="0"/>
              </a:rPr>
              <a:t>vanovo</a:t>
            </a:r>
            <a:r>
              <a:rPr lang="en-US" sz="2400" b="1" dirty="0">
                <a:solidFill>
                  <a:srgbClr val="FFFFFF"/>
                </a:solidFill>
                <a:cs typeface="Arial" charset="0"/>
              </a:rPr>
              <a:t> </a:t>
            </a:r>
            <a:r>
              <a:rPr lang="en-US" sz="2400" b="1" dirty="0" err="1">
                <a:solidFill>
                  <a:srgbClr val="FFFFFF"/>
                </a:solidFill>
                <a:cs typeface="Arial" charset="0"/>
              </a:rPr>
              <a:t>vr</a:t>
            </a:r>
            <a:r>
              <a:rPr lang="hr-HR" sz="2400" b="1" dirty="0">
                <a:solidFill>
                  <a:srgbClr val="FFFFFF"/>
                </a:solidFill>
                <a:cs typeface="Arial" charset="0"/>
              </a:rPr>
              <a:t>ij</a:t>
            </a:r>
            <a:r>
              <a:rPr lang="en-US" sz="2400" b="1" dirty="0" err="1">
                <a:solidFill>
                  <a:srgbClr val="FFFFFF"/>
                </a:solidFill>
                <a:cs typeface="Arial" charset="0"/>
              </a:rPr>
              <a:t>eme</a:t>
            </a:r>
            <a:r>
              <a:rPr lang="en-US" sz="2400" b="1" dirty="0">
                <a:solidFill>
                  <a:srgbClr val="FFFFFF"/>
                </a:solidFill>
                <a:cs typeface="Arial" charset="0"/>
              </a:rPr>
              <a:t>. Um</a:t>
            </a:r>
            <a:r>
              <a:rPr lang="hr-HR" sz="2400" b="1" dirty="0">
                <a:solidFill>
                  <a:srgbClr val="FFFFFF"/>
                </a:solidFill>
                <a:cs typeface="Arial" charset="0"/>
              </a:rPr>
              <a:t>j</a:t>
            </a:r>
            <a:r>
              <a:rPr lang="en-US" sz="2400" b="1" dirty="0" err="1">
                <a:solidFill>
                  <a:srgbClr val="FFFFFF"/>
                </a:solidFill>
                <a:cs typeface="Arial" charset="0"/>
              </a:rPr>
              <a:t>esto</a:t>
            </a:r>
            <a:r>
              <a:rPr lang="en-US" sz="2400" b="1" dirty="0">
                <a:solidFill>
                  <a:srgbClr val="FFFFFF"/>
                </a:solidFill>
                <a:cs typeface="Arial" charset="0"/>
              </a:rPr>
              <a:t> toga, u </a:t>
            </a:r>
            <a:r>
              <a:rPr lang="en-US" sz="2400" b="1" dirty="0" err="1">
                <a:solidFill>
                  <a:srgbClr val="FFFFFF"/>
                </a:solidFill>
                <a:cs typeface="Arial" charset="0"/>
              </a:rPr>
              <a:t>tradiciji</a:t>
            </a:r>
            <a:r>
              <a:rPr lang="en-US" sz="2400" b="1" dirty="0">
                <a:solidFill>
                  <a:srgbClr val="FFFFFF"/>
                </a:solidFill>
                <a:cs typeface="Arial" charset="0"/>
              </a:rPr>
              <a:t> </a:t>
            </a:r>
            <a:r>
              <a:rPr lang="en-US" sz="2400" b="1" dirty="0" err="1">
                <a:solidFill>
                  <a:srgbClr val="FFFFFF"/>
                </a:solidFill>
                <a:cs typeface="Arial" charset="0"/>
              </a:rPr>
              <a:t>starozav</a:t>
            </a:r>
            <a:r>
              <a:rPr lang="hr-HR" sz="2400" b="1" dirty="0">
                <a:solidFill>
                  <a:srgbClr val="FFFFFF"/>
                </a:solidFill>
                <a:cs typeface="Arial" charset="0"/>
              </a:rPr>
              <a:t>j</a:t>
            </a:r>
            <a:r>
              <a:rPr lang="en-US" sz="2400" b="1" dirty="0" err="1">
                <a:solidFill>
                  <a:srgbClr val="FFFFFF"/>
                </a:solidFill>
                <a:cs typeface="Arial" charset="0"/>
              </a:rPr>
              <a:t>etnih</a:t>
            </a:r>
            <a:r>
              <a:rPr lang="en-US" sz="2400" b="1" dirty="0">
                <a:solidFill>
                  <a:srgbClr val="FFFFFF"/>
                </a:solidFill>
                <a:cs typeface="Arial" charset="0"/>
              </a:rPr>
              <a:t> </a:t>
            </a:r>
            <a:r>
              <a:rPr lang="en-US" sz="2400" b="1" dirty="0" err="1">
                <a:solidFill>
                  <a:srgbClr val="FFFFFF"/>
                </a:solidFill>
                <a:cs typeface="Arial" charset="0"/>
              </a:rPr>
              <a:t>proročanstava</a:t>
            </a:r>
            <a:r>
              <a:rPr lang="en-US" sz="2400" b="1" dirty="0">
                <a:solidFill>
                  <a:srgbClr val="FFFFFF"/>
                </a:solidFill>
                <a:cs typeface="Arial" charset="0"/>
              </a:rPr>
              <a:t> (Dan. 2</a:t>
            </a:r>
            <a:r>
              <a:rPr lang="sr-Latn-RS" sz="2400" b="1" dirty="0">
                <a:solidFill>
                  <a:srgbClr val="FFFFFF"/>
                </a:solidFill>
                <a:cs typeface="Arial" charset="0"/>
              </a:rPr>
              <a:t>;</a:t>
            </a:r>
            <a:r>
              <a:rPr lang="en-US" sz="2400" b="1" dirty="0">
                <a:solidFill>
                  <a:srgbClr val="FFFFFF"/>
                </a:solidFill>
                <a:cs typeface="Arial" charset="0"/>
              </a:rPr>
              <a:t> 7</a:t>
            </a:r>
            <a:r>
              <a:rPr lang="sr-Latn-RS" sz="2400" b="1" dirty="0">
                <a:solidFill>
                  <a:srgbClr val="FFFFFF"/>
                </a:solidFill>
                <a:cs typeface="Arial" charset="0"/>
              </a:rPr>
              <a:t>;</a:t>
            </a:r>
            <a:r>
              <a:rPr lang="en-US" sz="2400" b="1" dirty="0">
                <a:solidFill>
                  <a:srgbClr val="FFFFFF"/>
                </a:solidFill>
                <a:cs typeface="Arial" charset="0"/>
              </a:rPr>
              <a:t> 8</a:t>
            </a:r>
            <a:r>
              <a:rPr lang="sr-Latn-RS" sz="2400" b="1" dirty="0">
                <a:solidFill>
                  <a:srgbClr val="FFFFFF"/>
                </a:solidFill>
                <a:cs typeface="Arial" charset="0"/>
              </a:rPr>
              <a:t>;</a:t>
            </a:r>
            <a:r>
              <a:rPr lang="en-US" sz="2400" b="1" dirty="0">
                <a:solidFill>
                  <a:srgbClr val="FFFFFF"/>
                </a:solidFill>
                <a:cs typeface="Arial" charset="0"/>
              </a:rPr>
              <a:t> Jer. 6,2), </a:t>
            </a:r>
            <a:r>
              <a:rPr lang="en-US" sz="2400" b="1" dirty="0" err="1">
                <a:solidFill>
                  <a:srgbClr val="FFFFFF"/>
                </a:solidFill>
                <a:cs typeface="Arial" charset="0"/>
              </a:rPr>
              <a:t>Otkrivenje</a:t>
            </a:r>
            <a:r>
              <a:rPr lang="en-US" sz="2400" b="1" dirty="0">
                <a:solidFill>
                  <a:srgbClr val="FFFFFF"/>
                </a:solidFill>
                <a:cs typeface="Arial" charset="0"/>
              </a:rPr>
              <a:t> </a:t>
            </a:r>
            <a:r>
              <a:rPr lang="en-US" sz="2400" b="1" dirty="0" err="1">
                <a:solidFill>
                  <a:srgbClr val="FFFFFF"/>
                </a:solidFill>
                <a:cs typeface="Arial" charset="0"/>
              </a:rPr>
              <a:t>koristi</a:t>
            </a:r>
            <a:r>
              <a:rPr lang="en-US" sz="2400" b="1" dirty="0">
                <a:solidFill>
                  <a:srgbClr val="FFFFFF"/>
                </a:solidFill>
                <a:cs typeface="Arial" charset="0"/>
              </a:rPr>
              <a:t> </a:t>
            </a:r>
            <a:r>
              <a:rPr lang="en-US" sz="2400" b="1" dirty="0" err="1">
                <a:solidFill>
                  <a:srgbClr val="FFFFFF"/>
                </a:solidFill>
                <a:cs typeface="Arial" charset="0"/>
              </a:rPr>
              <a:t>brojke</a:t>
            </a:r>
            <a:r>
              <a:rPr lang="en-US" sz="2400" b="1" dirty="0">
                <a:solidFill>
                  <a:srgbClr val="FFFFFF"/>
                </a:solidFill>
                <a:cs typeface="Arial" charset="0"/>
              </a:rPr>
              <a:t> za </a:t>
            </a:r>
            <a:r>
              <a:rPr lang="en-US" sz="2400" b="1" dirty="0" err="1">
                <a:solidFill>
                  <a:srgbClr val="FFFFFF"/>
                </a:solidFill>
                <a:cs typeface="Arial" charset="0"/>
              </a:rPr>
              <a:t>prenošenje</a:t>
            </a:r>
            <a:r>
              <a:rPr lang="en-US" sz="2400" b="1" dirty="0">
                <a:solidFill>
                  <a:srgbClr val="FFFFFF"/>
                </a:solidFill>
                <a:cs typeface="Arial" charset="0"/>
              </a:rPr>
              <a:t> </a:t>
            </a:r>
            <a:r>
              <a:rPr lang="en-US" sz="2400" b="1" dirty="0" err="1">
                <a:solidFill>
                  <a:srgbClr val="FFFFFF"/>
                </a:solidFill>
                <a:cs typeface="Arial" charset="0"/>
              </a:rPr>
              <a:t>svoje</a:t>
            </a:r>
            <a:r>
              <a:rPr lang="en-US" sz="2400" b="1" dirty="0">
                <a:solidFill>
                  <a:srgbClr val="FFFFFF"/>
                </a:solidFill>
                <a:cs typeface="Arial" charset="0"/>
              </a:rPr>
              <a:t> </a:t>
            </a:r>
            <a:r>
              <a:rPr lang="en-US" sz="2400" b="1" dirty="0" err="1">
                <a:solidFill>
                  <a:srgbClr val="FFFFFF"/>
                </a:solidFill>
                <a:cs typeface="Arial" charset="0"/>
              </a:rPr>
              <a:t>eshatološke</a:t>
            </a:r>
            <a:r>
              <a:rPr lang="en-US" sz="2400" b="1" dirty="0">
                <a:solidFill>
                  <a:srgbClr val="FFFFFF"/>
                </a:solidFill>
                <a:cs typeface="Arial" charset="0"/>
              </a:rPr>
              <a:t> </a:t>
            </a:r>
            <a:r>
              <a:rPr lang="en-US" sz="2400" b="1" dirty="0" err="1">
                <a:solidFill>
                  <a:srgbClr val="FFFFFF"/>
                </a:solidFill>
                <a:cs typeface="Arial" charset="0"/>
              </a:rPr>
              <a:t>poruke</a:t>
            </a:r>
            <a:r>
              <a:rPr lang="en-US" sz="2400" b="1" dirty="0">
                <a:solidFill>
                  <a:srgbClr val="FFFFFF"/>
                </a:solidFill>
                <a:cs typeface="Arial" charset="0"/>
              </a:rPr>
              <a:t>. Konkretno, </a:t>
            </a:r>
            <a:r>
              <a:rPr lang="en-US" sz="2400" b="1" dirty="0" err="1">
                <a:solidFill>
                  <a:srgbClr val="FFFFFF"/>
                </a:solidFill>
                <a:cs typeface="Arial" charset="0"/>
              </a:rPr>
              <a:t>doslovne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svojim</a:t>
            </a:r>
            <a:r>
              <a:rPr lang="en-US" sz="2400" b="1" dirty="0">
                <a:solidFill>
                  <a:srgbClr val="FFFFFF"/>
                </a:solidFill>
                <a:cs typeface="Arial" charset="0"/>
              </a:rPr>
              <a:t> </a:t>
            </a:r>
            <a:r>
              <a:rPr lang="sr-Latn-RS" sz="2400" b="1" dirty="0">
                <a:solidFill>
                  <a:srgbClr val="FFFFFF"/>
                </a:solidFill>
                <a:cs typeface="Arial" charset="0"/>
              </a:rPr>
              <a:t>povijesn</a:t>
            </a:r>
            <a:r>
              <a:rPr lang="en-US" sz="2400" b="1" dirty="0" err="1">
                <a:solidFill>
                  <a:srgbClr val="FFFFFF"/>
                </a:solidFill>
                <a:cs typeface="Arial" charset="0"/>
              </a:rPr>
              <a:t>im</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geografskim</a:t>
            </a:r>
            <a:r>
              <a:rPr lang="en-US" sz="2400" b="1" dirty="0">
                <a:solidFill>
                  <a:srgbClr val="FFFFFF"/>
                </a:solidFill>
                <a:cs typeface="Arial" charset="0"/>
              </a:rPr>
              <a:t> </a:t>
            </a:r>
            <a:r>
              <a:rPr lang="en-US" sz="2400" b="1" dirty="0" err="1">
                <a:solidFill>
                  <a:srgbClr val="FFFFFF"/>
                </a:solidFill>
                <a:cs typeface="Arial" charset="0"/>
              </a:rPr>
              <a:t>karakteristikama</a:t>
            </a:r>
            <a:r>
              <a:rPr lang="en-US" sz="2400" b="1" dirty="0">
                <a:solidFill>
                  <a:srgbClr val="FFFFFF"/>
                </a:solidFill>
                <a:cs typeface="Arial" charset="0"/>
              </a:rPr>
              <a:t>, </a:t>
            </a:r>
            <a:r>
              <a:rPr lang="en-US" sz="2400" b="1" dirty="0" err="1">
                <a:solidFill>
                  <a:srgbClr val="FFFFFF"/>
                </a:solidFill>
                <a:cs typeface="Arial" charset="0"/>
              </a:rPr>
              <a:t>koriste</a:t>
            </a:r>
            <a:r>
              <a:rPr lang="en-US" sz="2400" b="1" dirty="0">
                <a:solidFill>
                  <a:srgbClr val="FFFFFF"/>
                </a:solidFill>
                <a:cs typeface="Arial" charset="0"/>
              </a:rPr>
              <a:t> se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simbolički</a:t>
            </a:r>
            <a:r>
              <a:rPr lang="en-US" sz="2400" b="1" dirty="0">
                <a:solidFill>
                  <a:srgbClr val="FFFFFF"/>
                </a:solidFill>
                <a:cs typeface="Arial" charset="0"/>
              </a:rPr>
              <a:t> </a:t>
            </a:r>
            <a:r>
              <a:rPr lang="en-US" sz="2400" b="1" dirty="0" err="1">
                <a:solidFill>
                  <a:srgbClr val="FFFFFF"/>
                </a:solidFill>
                <a:cs typeface="Arial" charset="0"/>
              </a:rPr>
              <a:t>prikazi</a:t>
            </a:r>
            <a:r>
              <a:rPr lang="en-US" sz="2400" b="1" dirty="0">
                <a:solidFill>
                  <a:srgbClr val="FFFFFF"/>
                </a:solidFill>
                <a:cs typeface="Arial" charset="0"/>
              </a:rPr>
              <a:t> </a:t>
            </a:r>
            <a:r>
              <a:rPr lang="en-US" sz="2400" b="1" dirty="0" err="1">
                <a:solidFill>
                  <a:srgbClr val="FFFFFF"/>
                </a:solidFill>
                <a:cs typeface="Arial" charset="0"/>
              </a:rPr>
              <a:t>proročke</a:t>
            </a:r>
            <a:r>
              <a:rPr lang="en-US" sz="2400" b="1" dirty="0">
                <a:solidFill>
                  <a:srgbClr val="FFFFFF"/>
                </a:solidFill>
                <a:cs typeface="Arial" charset="0"/>
              </a:rPr>
              <a:t> </a:t>
            </a:r>
            <a:r>
              <a:rPr lang="en-US" sz="2400" b="1" dirty="0" err="1">
                <a:solidFill>
                  <a:srgbClr val="FFFFFF"/>
                </a:solidFill>
                <a:cs typeface="Arial" charset="0"/>
              </a:rPr>
              <a:t>istine</a:t>
            </a:r>
            <a:r>
              <a:rPr lang="en-US" sz="2400" b="1" dirty="0">
                <a:solidFill>
                  <a:srgbClr val="FFFFFF"/>
                </a:solidFill>
                <a:cs typeface="Arial" charset="0"/>
              </a:rPr>
              <a:t>. Kao prim</a:t>
            </a:r>
            <a:r>
              <a:rPr lang="hr-HR" sz="2400" b="1" dirty="0">
                <a:solidFill>
                  <a:srgbClr val="FFFFFF"/>
                </a:solidFill>
                <a:cs typeface="Arial" charset="0"/>
              </a:rPr>
              <a:t>j</a:t>
            </a:r>
            <a:r>
              <a:rPr lang="en-US" sz="2400" b="1" dirty="0">
                <a:solidFill>
                  <a:srgbClr val="FFFFFF"/>
                </a:solidFill>
                <a:cs typeface="Arial" charset="0"/>
              </a:rPr>
              <a:t>er, </a:t>
            </a:r>
            <a:r>
              <a:rPr lang="en-US" sz="2400" b="1" dirty="0" err="1">
                <a:solidFill>
                  <a:srgbClr val="FFFFFF"/>
                </a:solidFill>
                <a:cs typeface="Arial" charset="0"/>
              </a:rPr>
              <a:t>površni</a:t>
            </a:r>
            <a:r>
              <a:rPr lang="en-US" sz="2400" b="1" dirty="0">
                <a:solidFill>
                  <a:srgbClr val="FFFFFF"/>
                </a:solidFill>
                <a:cs typeface="Arial" charset="0"/>
              </a:rPr>
              <a:t> </a:t>
            </a:r>
            <a:r>
              <a:rPr lang="en-US" sz="2400" b="1" dirty="0" err="1">
                <a:solidFill>
                  <a:srgbClr val="FFFFFF"/>
                </a:solidFill>
                <a:cs typeface="Arial" charset="0"/>
              </a:rPr>
              <a:t>pogled</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t</a:t>
            </a:r>
            <a:r>
              <a:rPr lang="sr-Latn-RS" sz="2400" b="1" dirty="0">
                <a:solidFill>
                  <a:srgbClr val="FFFFFF"/>
                </a:solidFill>
                <a:cs typeface="Arial" charset="0"/>
              </a:rPr>
              <a:t>o</a:t>
            </a:r>
            <a:r>
              <a:rPr lang="en-US" sz="2400" b="1" dirty="0">
                <a:solidFill>
                  <a:srgbClr val="FFFFFF"/>
                </a:solidFill>
                <a:cs typeface="Arial" charset="0"/>
              </a:rPr>
              <a:t>k Gospod</a:t>
            </a:r>
            <a:r>
              <a:rPr lang="sr-Latn-RS" sz="2400" b="1" dirty="0">
                <a:solidFill>
                  <a:srgbClr val="FFFFFF"/>
                </a:solidFill>
                <a:cs typeface="Arial" charset="0"/>
              </a:rPr>
              <a:t>inovih</a:t>
            </a:r>
            <a:r>
              <a:rPr lang="en-US" sz="2400" b="1" dirty="0">
                <a:solidFill>
                  <a:srgbClr val="FFFFFF"/>
                </a:solidFill>
                <a:cs typeface="Arial" charset="0"/>
              </a:rPr>
              <a:t> </a:t>
            </a:r>
            <a:r>
              <a:rPr lang="en-US" sz="2400" b="1" dirty="0" err="1">
                <a:solidFill>
                  <a:srgbClr val="FFFFFF"/>
                </a:solidFill>
                <a:cs typeface="Arial" charset="0"/>
              </a:rPr>
              <a:t>postupaka</a:t>
            </a:r>
            <a:r>
              <a:rPr lang="en-US" sz="2400" b="1" dirty="0">
                <a:solidFill>
                  <a:srgbClr val="FFFFFF"/>
                </a:solidFill>
                <a:cs typeface="Arial" charset="0"/>
              </a:rPr>
              <a:t> u </a:t>
            </a:r>
            <a:r>
              <a:rPr lang="en-US" sz="2400" b="1" dirty="0" err="1">
                <a:solidFill>
                  <a:srgbClr val="FFFFFF"/>
                </a:solidFill>
                <a:cs typeface="Arial" charset="0"/>
              </a:rPr>
              <a:t>ime</a:t>
            </a:r>
            <a:r>
              <a:rPr lang="en-US" sz="2400" b="1" dirty="0">
                <a:solidFill>
                  <a:srgbClr val="FFFFFF"/>
                </a:solidFill>
                <a:cs typeface="Arial" charset="0"/>
              </a:rPr>
              <a:t> </a:t>
            </a:r>
            <a:r>
              <a:rPr lang="en-US" sz="2400" b="1" dirty="0" err="1">
                <a:solidFill>
                  <a:srgbClr val="FFFFFF"/>
                </a:solidFill>
                <a:cs typeface="Arial" charset="0"/>
              </a:rPr>
              <a:t>Njegove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kako</a:t>
            </a:r>
            <a:r>
              <a:rPr lang="en-US" sz="2400" b="1" dirty="0">
                <a:solidFill>
                  <a:srgbClr val="FFFFFF"/>
                </a:solidFill>
                <a:cs typeface="Arial" charset="0"/>
              </a:rPr>
              <a:t> je </a:t>
            </a:r>
            <a:r>
              <a:rPr lang="en-US" sz="2400" b="1" dirty="0" err="1">
                <a:solidFill>
                  <a:srgbClr val="FFFFFF"/>
                </a:solidFill>
                <a:cs typeface="Arial" charset="0"/>
              </a:rPr>
              <a:t>prikazano</a:t>
            </a:r>
            <a:r>
              <a:rPr lang="en-US" sz="2400" b="1" dirty="0">
                <a:solidFill>
                  <a:srgbClr val="FFFFFF"/>
                </a:solidFill>
                <a:cs typeface="Arial" charset="0"/>
              </a:rPr>
              <a:t> u </a:t>
            </a:r>
            <a:r>
              <a:rPr lang="en-US" sz="2400" b="1" dirty="0" err="1">
                <a:solidFill>
                  <a:srgbClr val="FFFFFF"/>
                </a:solidFill>
                <a:cs typeface="Arial" charset="0"/>
              </a:rPr>
              <a:t>sedam</a:t>
            </a:r>
            <a:r>
              <a:rPr lang="en-US" sz="2400" b="1" dirty="0">
                <a:solidFill>
                  <a:srgbClr val="FFFFFF"/>
                </a:solidFill>
                <a:cs typeface="Arial" charset="0"/>
              </a:rPr>
              <a:t> </a:t>
            </a:r>
            <a:r>
              <a:rPr lang="sr-Latn-RS" sz="2400" b="1" dirty="0">
                <a:solidFill>
                  <a:srgbClr val="FFFFFF"/>
                </a:solidFill>
                <a:cs typeface="Arial" charset="0"/>
              </a:rPr>
              <a:t>crka</a:t>
            </a:r>
            <a:r>
              <a:rPr lang="en-US" sz="2400" b="1" dirty="0" err="1">
                <a:solidFill>
                  <a:srgbClr val="FFFFFF"/>
                </a:solidFill>
                <a:cs typeface="Arial" charset="0"/>
              </a:rPr>
              <a:t>va</a:t>
            </a:r>
            <a:r>
              <a:rPr lang="en-US" sz="2400" b="1" dirty="0">
                <a:solidFill>
                  <a:srgbClr val="FFFFFF"/>
                </a:solidFill>
                <a:cs typeface="Arial" charset="0"/>
              </a:rPr>
              <a:t>, </a:t>
            </a:r>
            <a:r>
              <a:rPr lang="en-US" sz="2400" b="1" dirty="0" err="1">
                <a:solidFill>
                  <a:srgbClr val="FFFFFF"/>
                </a:solidFill>
                <a:cs typeface="Arial" charset="0"/>
              </a:rPr>
              <a:t>sugerira</a:t>
            </a:r>
            <a:r>
              <a:rPr lang="en-US" sz="2400" b="1" dirty="0">
                <a:solidFill>
                  <a:srgbClr val="FFFFFF"/>
                </a:solidFill>
                <a:cs typeface="Arial" charset="0"/>
              </a:rPr>
              <a:t> da se </a:t>
            </a:r>
            <a:r>
              <a:rPr lang="en-US" sz="2400" b="1" dirty="0" err="1">
                <a:solidFill>
                  <a:srgbClr val="FFFFFF"/>
                </a:solidFill>
                <a:cs typeface="Arial" charset="0"/>
              </a:rPr>
              <a:t>doslovni</a:t>
            </a:r>
            <a:r>
              <a:rPr lang="en-US" sz="2400" b="1" dirty="0">
                <a:solidFill>
                  <a:srgbClr val="FFFFFF"/>
                </a:solidFill>
                <a:cs typeface="Arial" charset="0"/>
              </a:rPr>
              <a:t> </a:t>
            </a:r>
            <a:r>
              <a:rPr lang="en-US" sz="2400" b="1" dirty="0" err="1">
                <a:solidFill>
                  <a:srgbClr val="FFFFFF"/>
                </a:solidFill>
                <a:cs typeface="Arial" charset="0"/>
              </a:rPr>
              <a:t>dolazak</a:t>
            </a:r>
            <a:r>
              <a:rPr lang="en-US" sz="2400" b="1" dirty="0">
                <a:solidFill>
                  <a:srgbClr val="FFFFFF"/>
                </a:solidFill>
                <a:cs typeface="Arial" charset="0"/>
              </a:rPr>
              <a:t> Gospod</a:t>
            </a:r>
            <a:r>
              <a:rPr lang="sr-Latn-RS" sz="2400" b="1" dirty="0">
                <a:solidFill>
                  <a:srgbClr val="FFFFFF"/>
                </a:solidFill>
                <a:cs typeface="Arial" charset="0"/>
              </a:rPr>
              <a:t>inov</a:t>
            </a:r>
            <a:r>
              <a:rPr lang="en-US" sz="2400" b="1" dirty="0">
                <a:solidFill>
                  <a:srgbClr val="FFFFFF"/>
                </a:solidFill>
                <a:cs typeface="Arial" charset="0"/>
              </a:rPr>
              <a:t> </a:t>
            </a:r>
            <a:r>
              <a:rPr lang="en-US" sz="2400" b="1" dirty="0" err="1">
                <a:solidFill>
                  <a:srgbClr val="FFFFFF"/>
                </a:solidFill>
                <a:cs typeface="Arial" charset="0"/>
              </a:rPr>
              <a:t>sve</a:t>
            </a:r>
            <a:r>
              <a:rPr lang="en-US" sz="2400" b="1" dirty="0">
                <a:solidFill>
                  <a:srgbClr val="FFFFFF"/>
                </a:solidFill>
                <a:cs typeface="Arial" charset="0"/>
              </a:rPr>
              <a:t> </a:t>
            </a:r>
            <a:r>
              <a:rPr lang="en-US" sz="2400" b="1" dirty="0" err="1">
                <a:solidFill>
                  <a:srgbClr val="FFFFFF"/>
                </a:solidFill>
                <a:cs typeface="Arial" charset="0"/>
              </a:rPr>
              <a:t>više</a:t>
            </a:r>
            <a:r>
              <a:rPr lang="en-US" sz="2400" b="1" dirty="0">
                <a:solidFill>
                  <a:srgbClr val="FFFFFF"/>
                </a:solidFill>
                <a:cs typeface="Arial" charset="0"/>
              </a:rPr>
              <a:t> </a:t>
            </a:r>
            <a:r>
              <a:rPr lang="en-US" sz="2400" b="1" dirty="0" err="1">
                <a:solidFill>
                  <a:srgbClr val="FFFFFF"/>
                </a:solidFill>
                <a:cs typeface="Arial" charset="0"/>
              </a:rPr>
              <a:t>približava</a:t>
            </a:r>
            <a:r>
              <a:rPr lang="sr-Latn-RS" sz="2400" b="1" dirty="0">
                <a:solidFill>
                  <a:srgbClr val="FFFFFF"/>
                </a:solidFill>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”Suočavanje s realnošću”,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646336"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Suočavanje s realnošću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800014"/>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3</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,14</a:t>
            </a:r>
            <a:r>
              <a:rPr lang="sr-Latn-RS" sz="1200" i="1" dirty="0">
                <a:solidFill>
                  <a:srgbClr val="FFFFFF"/>
                </a:solidFill>
                <a:latin typeface="Arial"/>
                <a:cs typeface="Arial" charset="0"/>
              </a:rPr>
              <a:t>-</a:t>
            </a:r>
            <a:r>
              <a:rPr lang="hr-HR" sz="1200" i="1" dirty="0">
                <a:solidFill>
                  <a:srgbClr val="FFFFFF"/>
                </a:solidFill>
                <a:latin typeface="Arial"/>
                <a:cs typeface="Arial" charset="0"/>
              </a:rPr>
              <a:t>17</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Gdje Isus opisuje duhovno stanje svog naroda danas? Koliko vjerno taj tekst opisuje tebe osobno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3</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,18.19. </a:t>
            </a:r>
            <a:r>
              <a:rPr lang="sr-Latn-RS" sz="1400" b="1" dirty="0">
                <a:solidFill>
                  <a:srgbClr val="FFFFFF"/>
                </a:solidFill>
                <a:latin typeface="Arial"/>
                <a:cs typeface="Arial" charset="0"/>
              </a:rPr>
              <a:t>Što nam Isus savjetuje u ovom tekstu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Otk</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3</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,20. </a:t>
            </a:r>
            <a:r>
              <a:rPr lang="hr-HR" sz="1400" b="1" dirty="0">
                <a:solidFill>
                  <a:srgbClr val="FFFFFF"/>
                </a:solidFill>
                <a:latin typeface="Arial"/>
                <a:cs typeface="Arial" charset="0"/>
              </a:rPr>
              <a:t>Što nam je tu obećano? Što moramo uraditi da bismo primili to obećanje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Otk</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4,9.11;</a:t>
            </a:r>
            <a:r>
              <a:rPr kumimoji="0" lang="hr-HR" sz="1200" b="0" i="1" u="none" strike="noStrike" kern="1200" cap="none" spc="0" normalizeH="0" noProof="0" dirty="0">
                <a:ln>
                  <a:noFill/>
                </a:ln>
                <a:solidFill>
                  <a:srgbClr val="FFFFFF"/>
                </a:solidFill>
                <a:effectLst/>
                <a:uLnTx/>
                <a:uFillTx/>
                <a:latin typeface="Arial"/>
                <a:ea typeface="+mn-ea"/>
                <a:cs typeface="Arial" charset="0"/>
              </a:rPr>
              <a:t> 5,11-14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dirty="0">
                <a:solidFill>
                  <a:srgbClr val="FFFFFF"/>
                </a:solidFill>
                <a:latin typeface="Arial"/>
                <a:cs typeface="Arial" charset="0"/>
              </a:rPr>
              <a:t>Kada budete tamo s Isusom, je li mislite da ćete zažaliti za provedeno vrijeme s Njim na zemlji</a:t>
            </a:r>
            <a:r>
              <a:rPr kumimoji="0" lang="hr-HR" sz="1400" b="1" u="none" strike="noStrike" kern="1200" cap="none" spc="0" normalizeH="0" baseline="0" noProof="0" dirty="0">
                <a:ln>
                  <a:noFill/>
                </a:ln>
                <a:solidFill>
                  <a:srgbClr val="FFFFFF"/>
                </a:solidFill>
                <a:effectLst/>
                <a:uLnTx/>
                <a:uFillTx/>
                <a:latin typeface="Arial"/>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noProof="0" dirty="0">
                <a:solidFill>
                  <a:srgbClr val="FFFFFF"/>
                </a:solidFill>
                <a:latin typeface="Arial"/>
                <a:cs typeface="Arial" charset="0"/>
              </a:rPr>
              <a:t>Post</a:t>
            </a:r>
            <a:r>
              <a:rPr lang="hr-HR" sz="1200" i="1" dirty="0">
                <a:solidFill>
                  <a:srgbClr val="FFFFFF"/>
                </a:solidFill>
                <a:latin typeface="Arial"/>
                <a:cs typeface="Arial" charset="0"/>
              </a:rPr>
              <a:t>. 27; 3,8-10; 5,24; 6,13; 12,1-3; Izl. 34,29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dirty="0">
                <a:solidFill>
                  <a:srgbClr val="FFFFFF"/>
                </a:solidFill>
                <a:latin typeface="Arial"/>
                <a:cs typeface="Arial" charset="0"/>
              </a:rPr>
              <a:t>Što učimo iz izvještaja Božjeg stupanja u različite odnose s raznim ljudima</a:t>
            </a:r>
            <a:r>
              <a:rPr kumimoji="0" lang="hr-HR" sz="1400" i="0" u="none" strike="noStrike" kern="1200" cap="none" spc="0" normalizeH="0" baseline="0" noProof="0" dirty="0">
                <a:ln>
                  <a:noFill/>
                </a:ln>
                <a:solidFill>
                  <a:srgbClr val="FFFFFF"/>
                </a:solidFill>
                <a:effectLst/>
                <a:uLnTx/>
                <a:uFillTx/>
                <a:latin typeface="Arial"/>
                <a:cs typeface="Arial" charset="0"/>
              </a:rPr>
              <a:t>?</a:t>
            </a:r>
            <a:endParaRPr kumimoji="0" lang="hr-HR" sz="1600" i="0" u="none" strike="noStrike" kern="1200" cap="none" spc="0" normalizeH="0" baseline="0" noProof="0" dirty="0">
              <a:ln>
                <a:noFill/>
              </a:ln>
              <a:solidFill>
                <a:srgbClr val="FFFFFF"/>
              </a:solidFill>
              <a:effectLst/>
              <a:uLnTx/>
              <a:uFillTx/>
              <a:latin typeface="Arial"/>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noProof="0" dirty="0">
                <a:solidFill>
                  <a:srgbClr val="FFFFFF"/>
                </a:solidFill>
                <a:latin typeface="Arial"/>
                <a:cs typeface="Arial" charset="0"/>
              </a:rPr>
              <a:t>I</a:t>
            </a:r>
            <a:r>
              <a:rPr lang="hr-HR" sz="1200" i="1" dirty="0">
                <a:solidFill>
                  <a:srgbClr val="FFFFFF"/>
                </a:solidFill>
                <a:latin typeface="Arial"/>
                <a:cs typeface="Arial" charset="0"/>
              </a:rPr>
              <a:t>van</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,1-11</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Što opisusju riječi koje je Isus izgovorio u ovom tekstu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Otk</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3,2</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0, </a:t>
            </a:r>
            <a:r>
              <a:rPr lang="sr-Latn-ME" sz="1200" i="1" dirty="0">
                <a:solidFill>
                  <a:srgbClr val="FFFFFF"/>
                </a:solidFill>
                <a:latin typeface="Arial"/>
                <a:cs typeface="Arial" charset="0"/>
              </a:rPr>
              <a:t>I</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van 15,</a:t>
            </a:r>
            <a:r>
              <a:rPr lang="sr-Latn-ME" sz="1200" i="1" dirty="0">
                <a:solidFill>
                  <a:srgbClr val="FFFFFF"/>
                </a:solidFill>
                <a:latin typeface="Arial"/>
                <a:cs typeface="Arial" charset="0"/>
              </a:rPr>
              <a:t>4</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Što je velika tajna ispunjenja i smislenog života na zemlji i u vječnosti?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lang="sr-Latn-RS" b="1" dirty="0">
                <a:solidFill>
                  <a:srgbClr val="FFFFFF"/>
                </a:solidFill>
                <a:latin typeface="Arial"/>
                <a:cs typeface="Arial" charset="0"/>
              </a:rPr>
              <a:t>i</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taj </a:t>
            </a:r>
            <a:r>
              <a:rPr lang="sr-Latn-RS" sz="1200" i="1" dirty="0">
                <a:solidFill>
                  <a:srgbClr val="FFFFFF"/>
                </a:solidFill>
                <a:latin typeface="Arial"/>
                <a:cs typeface="Arial" charset="0"/>
              </a:rPr>
              <a:t>Luka</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11,13</a:t>
            </a:r>
            <a:r>
              <a:rPr kumimoji="0" lang="sr-Latn-RS" sz="1200" b="0" i="1" u="none" strike="noStrike" kern="1200" cap="none" spc="0" normalizeH="0" noProof="0" dirty="0">
                <a:ln>
                  <a:noFill/>
                </a:ln>
                <a:solidFill>
                  <a:srgbClr val="FFFFFF"/>
                </a:solidFill>
                <a:effectLst/>
                <a:uLnTx/>
                <a:uFillTx/>
                <a:latin typeface="Arial"/>
                <a:ea typeface="+mn-ea"/>
                <a:cs typeface="Arial" charset="0"/>
              </a:rPr>
              <a:t> usporedi s Jer. 31,3; 1. Ivan. 4,19; Rim. 8,9-11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Koja</a:t>
            </a:r>
            <a:r>
              <a:rPr kumimoji="0" lang="sr-Latn-RS" sz="1400" b="1" i="0" u="none" strike="noStrike" kern="1200" cap="none" spc="0" normalizeH="0" noProof="0" dirty="0">
                <a:ln>
                  <a:noFill/>
                </a:ln>
                <a:solidFill>
                  <a:srgbClr val="FFFFFF"/>
                </a:solidFill>
                <a:effectLst/>
                <a:uLnTx/>
                <a:uFillTx/>
                <a:latin typeface="Arial"/>
                <a:ea typeface="+mn-ea"/>
                <a:cs typeface="Arial" charset="0"/>
              </a:rPr>
              <a:t> se ključna poruka za nas tu nalazi</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noProof="0" dirty="0">
                <a:solidFill>
                  <a:srgbClr val="FFFFFF"/>
                </a:solidFill>
                <a:latin typeface="Arial"/>
                <a:cs typeface="Arial" charset="0"/>
              </a:rPr>
              <a:t>I</a:t>
            </a:r>
            <a:r>
              <a:rPr lang="sr-Latn-RS" sz="1200" i="1" dirty="0">
                <a:solidFill>
                  <a:srgbClr val="FFFFFF"/>
                </a:solidFill>
                <a:latin typeface="Arial"/>
                <a:cs typeface="Arial" charset="0"/>
              </a:rPr>
              <a:t>van</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14,16-18; 15,26; 16,7.8; 16,13. </a:t>
            </a:r>
            <a:r>
              <a:rPr lang="sr-Latn-RS" sz="1400" b="1" dirty="0">
                <a:solidFill>
                  <a:srgbClr val="FFFFFF"/>
                </a:solidFill>
                <a:latin typeface="Arial"/>
                <a:cs typeface="Arial" charset="0"/>
              </a:rPr>
              <a:t>Na koji način ovi aspekti djelovanja Svetog Duha utječu na tvoj odnos s Bogom?</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25440" y="3475168"/>
            <a:ext cx="3176028" cy="2982040"/>
            <a:chOff x="274" y="2249"/>
            <a:chExt cx="947" cy="1803"/>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eaLnBrk="1" fontAlgn="base" hangingPunct="1">
                <a:spcBef>
                  <a:spcPct val="0"/>
                </a:spcBef>
                <a:spcAft>
                  <a:spcPct val="0"/>
                </a:spcAft>
                <a:defRPr/>
              </a:pPr>
              <a:r>
                <a:rPr lang="hr-HR" sz="1200" b="1" dirty="0">
                  <a:solidFill>
                    <a:srgbClr val="000000"/>
                  </a:solidFill>
                </a:rPr>
                <a:t>Bez obzira na stav koji zauzimaš u svom razmišljanju: bilo da je ovo kraj ili ga očekuješ u nekoj budućnosti – tema kako rasti u smislenom odnosu  s Bogom je ključna. Tvoj odnos s Bogom je tvoju najvažniji odnos. Nemoj odlagati taj posao da ga sutra učiniš jačim. Sada je najbolje vrijeme da radiš na tom zadatku stvaranja boljeg odnosa, što će utjecati na sve ostalo u tvom životu i, naravno, na tvoju vječnu budućnost. Ovo trebaš shvatiti kao duhovni princip.</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1" y="3967661"/>
            <a:ext cx="1877969" cy="2437121"/>
            <a:chOff x="2639" y="2358"/>
            <a:chExt cx="1038" cy="1674"/>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sr-Latn-RS" sz="1050" b="1" dirty="0">
                  <a:solidFill>
                    <a:srgbClr val="000000"/>
                  </a:solidFill>
                </a:rPr>
                <a:t>Pre nego što počnemo da rastemo u odnosu sa Bogom, prvo mora mo da zastanemo i razmislimo kakav je moj trenutni odnos sa Njim. Budi brutalno, čak i bolno iskren pre- ma sebi. Zaključi koje svesne odluke moraš doneti da imaš sa Njim  bliskost kavu On želi ali je ti na razne načine sprečavaš. Otkrij koje?</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8983" y="3576637"/>
            <a:ext cx="2400818" cy="2835915"/>
            <a:chOff x="1248" y="2437"/>
            <a:chExt cx="1392" cy="1592"/>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3" y="2657"/>
              <a:ext cx="1381" cy="13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a:t>
              </a:r>
              <a:r>
                <a:rPr lang="hr-HR" sz="1100" b="1" dirty="0">
                  <a:solidFill>
                    <a:srgbClr val="000000"/>
                  </a:solidFill>
                </a:rPr>
                <a:t>Tema naših proučavanja ovog</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tromjesečja je da Bog želi </a:t>
              </a:r>
              <a:r>
                <a:rPr lang="hr-HR" sz="1100" b="1" dirty="0">
                  <a:solidFill>
                    <a:srgbClr val="000000"/>
                  </a:solidFill>
                </a:rPr>
                <a:t>biti</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aktivno povezian s čovječan-stvom</a:t>
              </a:r>
              <a:r>
                <a:rPr lang="hr-HR" sz="1100" b="1" dirty="0">
                  <a:solidFill>
                    <a:srgbClr val="000000"/>
                  </a:solidFill>
                </a:rPr>
                <a:t>. Kakav god bio tvoj odnos s Bogom danas, ove pouke su pisane imajući tebe na umu.</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a:t>
              </a:r>
              <a:r>
                <a:rPr lang="hr-HR" sz="1100" b="1" dirty="0">
                  <a:solidFill>
                    <a:srgbClr val="000000"/>
                  </a:solidFill>
                </a:rPr>
                <a:t>S obzirom da se tema ovih po- uka tiče odnosa, napisana je ma- lo drukčije od prethodnih. Nagra- da je nepropadljiv vijenac i vječn vječni život s Bogom. U ovoj trci nisi sam. Tu su i drugi koji vole Isusa i Njegovu Riječ. Prenesi tu poruku nekome i pozovi na trku!</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706080" y="3782201"/>
            <a:ext cx="3201684" cy="2622582"/>
            <a:chOff x="3595" y="2256"/>
            <a:chExt cx="1733" cy="104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605" y="2988"/>
              <a:ext cx="1723" cy="973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sa Bogom menja sve i ovde i u večnosti, ta promena mo- že da bude dobra ili loša, zavisno o kva- liteti i vrsti odnosa. Bog želi potpuno predan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Me- đutim, imaj na umu Bog nije prosjak sa plastičnom kanticom. On će prihvatiti samo predan odnos sa svojim narodom, Jer sve manje od toga rezultiraće našim uništenjem.  Božanski poziv se upućuje i </a:t>
              </a:r>
              <a:r>
                <a:rPr lang="hr-HR" sz="1200" b="1" dirty="0">
                  <a:solidFill>
                    <a:srgbClr val="000000"/>
                  </a:solidFill>
                </a:rPr>
                <a:t>tebi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danas: „Pazi na službu da je izvr- šavaš” (Kol. 4,17). Šta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22031" y="3505200"/>
            <a:ext cx="3500213"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lang="hr-HR" sz="2400" dirty="0">
                  <a:solidFill>
                    <a:srgbClr val="000000"/>
                  </a:solidFill>
                  <a:latin typeface="Impact" pitchFamily="34" charset="0"/>
                </a:rPr>
                <a:t>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3256344"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noProof="0" dirty="0">
                <a:solidFill>
                  <a:srgbClr val="FFFF99"/>
                </a:solidFill>
                <a:latin typeface="Impact" pitchFamily="34" charset="0"/>
              </a:rPr>
              <a:t>I</a:t>
            </a:r>
            <a:r>
              <a:rPr lang="hr-HR" sz="4800" dirty="0">
                <a:solidFill>
                  <a:srgbClr val="FFFF99"/>
                </a:solidFill>
                <a:latin typeface="Impact" pitchFamily="34" charset="0"/>
              </a:rPr>
              <a:t>VAN</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1</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,9:</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6520330" cy="1243965"/>
          </a:xfrm>
        </p:spPr>
        <p:txBody>
          <a:bodyPr/>
          <a:lstStyle/>
          <a:p>
            <a:pPr marL="0" indent="0">
              <a:buNone/>
            </a:pPr>
            <a:r>
              <a:rPr lang="en-US" dirty="0"/>
              <a:t>“</a:t>
            </a:r>
            <a:r>
              <a:rPr lang="hr-HR" dirty="0"/>
              <a:t>Kao što je Otac mene ljubio, tako sam i ja vas ljubio. Ostanite u mojoj ljubavi.</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741921" y="421798"/>
            <a:ext cx="4482352"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1829714" cy="2762904"/>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83126" y="3870553"/>
            <a:ext cx="12275126" cy="3046988"/>
          </a:xfrm>
          <a:prstGeom prst="rect">
            <a:avLst/>
          </a:prstGeom>
          <a:noFill/>
        </p:spPr>
        <p:txBody>
          <a:bodyPr wrap="square" rtlCol="0">
            <a:spAutoFit/>
          </a:bodyPr>
          <a:lstStyle/>
          <a:p>
            <a:pPr lvl="0" algn="ctr" defTabSz="914354" fontAlgn="base">
              <a:spcBef>
                <a:spcPct val="0"/>
              </a:spcBef>
              <a:spcAft>
                <a:spcPct val="0"/>
              </a:spcAft>
              <a:defRPr/>
            </a:pPr>
            <a:r>
              <a:rPr lang="en-US" sz="2400" b="1" dirty="0">
                <a:solidFill>
                  <a:srgbClr val="FFFFFF"/>
                </a:solidFill>
                <a:cs typeface="Arial" charset="0"/>
              </a:rPr>
              <a:t>U </a:t>
            </a:r>
            <a:r>
              <a:rPr lang="en-US" sz="2400" b="1" dirty="0" err="1">
                <a:solidFill>
                  <a:srgbClr val="FFFFFF"/>
                </a:solidFill>
                <a:cs typeface="Arial" charset="0"/>
              </a:rPr>
              <a:t>ovoj</a:t>
            </a:r>
            <a:r>
              <a:rPr lang="en-US" sz="2400" b="1" dirty="0">
                <a:solidFill>
                  <a:srgbClr val="FFFFFF"/>
                </a:solidFill>
                <a:cs typeface="Arial" charset="0"/>
              </a:rPr>
              <a:t> </a:t>
            </a:r>
            <a:r>
              <a:rPr lang="en-US" sz="2400" b="1" dirty="0" err="1">
                <a:solidFill>
                  <a:srgbClr val="FFFFFF"/>
                </a:solidFill>
                <a:cs typeface="Arial" charset="0"/>
              </a:rPr>
              <a:t>pouci</a:t>
            </a:r>
            <a:r>
              <a:rPr lang="en-US" sz="2400" b="1" dirty="0">
                <a:solidFill>
                  <a:srgbClr val="FFFFFF"/>
                </a:solidFill>
                <a:cs typeface="Arial" charset="0"/>
              </a:rPr>
              <a:t> </a:t>
            </a:r>
            <a:r>
              <a:rPr lang="en-US" sz="2400" b="1" dirty="0" err="1">
                <a:solidFill>
                  <a:srgbClr val="FFFFFF"/>
                </a:solidFill>
                <a:cs typeface="Arial" charset="0"/>
              </a:rPr>
              <a:t>suočavamo</a:t>
            </a:r>
            <a:r>
              <a:rPr lang="en-US" sz="2400" b="1" dirty="0">
                <a:solidFill>
                  <a:srgbClr val="FFFFFF"/>
                </a:solidFill>
                <a:cs typeface="Arial" charset="0"/>
              </a:rPr>
              <a:t> se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stvarnošću</a:t>
            </a:r>
            <a:r>
              <a:rPr lang="en-US" sz="2400" b="1" dirty="0">
                <a:solidFill>
                  <a:srgbClr val="FFFFFF"/>
                </a:solidFill>
                <a:cs typeface="Arial" charset="0"/>
              </a:rPr>
              <a:t> </a:t>
            </a:r>
            <a:r>
              <a:rPr lang="en-US" sz="2400" b="1" dirty="0" err="1">
                <a:solidFill>
                  <a:srgbClr val="FFFFFF"/>
                </a:solidFill>
                <a:cs typeface="Arial" charset="0"/>
              </a:rPr>
              <a:t>našeg</a:t>
            </a:r>
            <a:r>
              <a:rPr lang="en-US" sz="2400" b="1" dirty="0">
                <a:solidFill>
                  <a:srgbClr val="FFFFFF"/>
                </a:solidFill>
                <a:cs typeface="Arial" charset="0"/>
              </a:rPr>
              <a:t> </a:t>
            </a:r>
            <a:r>
              <a:rPr lang="en-US" sz="2400" b="1" dirty="0" err="1">
                <a:solidFill>
                  <a:srgbClr val="FFFFFF"/>
                </a:solidFill>
                <a:cs typeface="Arial" charset="0"/>
              </a:rPr>
              <a:t>trenutnog</a:t>
            </a:r>
            <a:r>
              <a:rPr lang="en-US" sz="2400" b="1" dirty="0">
                <a:solidFill>
                  <a:srgbClr val="FFFFFF"/>
                </a:solidFill>
                <a:cs typeface="Arial" charset="0"/>
              </a:rPr>
              <a:t> </a:t>
            </a:r>
            <a:r>
              <a:rPr lang="en-US" sz="2400" b="1" dirty="0" err="1">
                <a:solidFill>
                  <a:srgbClr val="FFFFFF"/>
                </a:solidFill>
                <a:cs typeface="Arial" charset="0"/>
              </a:rPr>
              <a:t>duhovnog</a:t>
            </a:r>
            <a:r>
              <a:rPr lang="en-US" sz="2400" b="1" dirty="0">
                <a:solidFill>
                  <a:srgbClr val="FFFFFF"/>
                </a:solidFill>
                <a:cs typeface="Arial" charset="0"/>
              </a:rPr>
              <a:t> </a:t>
            </a:r>
            <a:r>
              <a:rPr lang="en-US" sz="2400" b="1" dirty="0" err="1">
                <a:solidFill>
                  <a:srgbClr val="FFFFFF"/>
                </a:solidFill>
                <a:cs typeface="Arial" charset="0"/>
              </a:rPr>
              <a:t>stanja</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Ova </a:t>
            </a:r>
            <a:r>
              <a:rPr lang="en-US" sz="2400" b="1" dirty="0" err="1">
                <a:solidFill>
                  <a:srgbClr val="FFFFFF"/>
                </a:solidFill>
                <a:cs typeface="Arial" charset="0"/>
              </a:rPr>
              <a:t>stvarnost</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se </a:t>
            </a:r>
            <a:r>
              <a:rPr lang="en-US" sz="2400" b="1" dirty="0" err="1">
                <a:solidFill>
                  <a:srgbClr val="FFFFFF"/>
                </a:solidFill>
                <a:cs typeface="Arial" charset="0"/>
              </a:rPr>
              <a:t>tiče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kolektivno</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Božjeg</a:t>
            </a:r>
            <a:r>
              <a:rPr lang="en-US" sz="2400" b="1" dirty="0">
                <a:solidFill>
                  <a:srgbClr val="FFFFFF"/>
                </a:solidFill>
                <a:cs typeface="Arial" charset="0"/>
              </a:rPr>
              <a:t> </a:t>
            </a:r>
            <a:r>
              <a:rPr lang="en-US" sz="2400" b="1" dirty="0" err="1">
                <a:solidFill>
                  <a:srgbClr val="FFFFFF"/>
                </a:solidFill>
                <a:cs typeface="Arial" charset="0"/>
              </a:rPr>
              <a:t>naroda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sr-Latn-RS" sz="2400" b="1" dirty="0">
                <a:solidFill>
                  <a:srgbClr val="FFFFFF"/>
                </a:solidFill>
                <a:cs typeface="Arial" charset="0"/>
              </a:rPr>
              <a:t>osob</a:t>
            </a:r>
            <a:r>
              <a:rPr lang="en-US" sz="2400" b="1" dirty="0" err="1">
                <a:solidFill>
                  <a:srgbClr val="FFFFFF"/>
                </a:solidFill>
                <a:cs typeface="Arial" charset="0"/>
              </a:rPr>
              <a:t>nih</a:t>
            </a:r>
            <a:r>
              <a:rPr lang="en-US" sz="2400" b="1" dirty="0">
                <a:solidFill>
                  <a:srgbClr val="FFFFFF"/>
                </a:solidFill>
                <a:cs typeface="Arial" charset="0"/>
              </a:rPr>
              <a:t> </a:t>
            </a:r>
            <a:r>
              <a:rPr lang="en-US" sz="2400" b="1" dirty="0" err="1">
                <a:solidFill>
                  <a:srgbClr val="FFFFFF"/>
                </a:solidFill>
                <a:cs typeface="Arial" charset="0"/>
              </a:rPr>
              <a:t>saveznika</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pojedinaca</a:t>
            </a:r>
            <a:r>
              <a:rPr lang="en-US" sz="2400" b="1" dirty="0">
                <a:solidFill>
                  <a:srgbClr val="FFFFFF"/>
                </a:solidFill>
                <a:cs typeface="Arial" charset="0"/>
              </a:rPr>
              <a:t>. Analiza </a:t>
            </a:r>
            <a:r>
              <a:rPr lang="en-US" sz="2400" b="1" dirty="0" err="1">
                <a:solidFill>
                  <a:srgbClr val="FFFFFF"/>
                </a:solidFill>
                <a:cs typeface="Arial" charset="0"/>
              </a:rPr>
              <a:t>našeg</a:t>
            </a:r>
            <a:r>
              <a:rPr lang="en-US" sz="2400" b="1" dirty="0">
                <a:solidFill>
                  <a:srgbClr val="FFFFFF"/>
                </a:solidFill>
                <a:cs typeface="Arial" charset="0"/>
              </a:rPr>
              <a:t> </a:t>
            </a:r>
            <a:r>
              <a:rPr lang="en-US" sz="2400" b="1" dirty="0" err="1">
                <a:solidFill>
                  <a:srgbClr val="FFFFFF"/>
                </a:solidFill>
                <a:cs typeface="Arial" charset="0"/>
              </a:rPr>
              <a:t>stanja</a:t>
            </a:r>
            <a:r>
              <a:rPr lang="en-US" sz="2400" b="1" dirty="0">
                <a:solidFill>
                  <a:srgbClr val="FFFFFF"/>
                </a:solidFill>
                <a:cs typeface="Arial" charset="0"/>
              </a:rPr>
              <a:t> bit </a:t>
            </a:r>
            <a:r>
              <a:rPr lang="en-US" sz="2400" b="1" dirty="0" err="1">
                <a:solidFill>
                  <a:srgbClr val="FFFFFF"/>
                </a:solidFill>
                <a:cs typeface="Arial" charset="0"/>
              </a:rPr>
              <a:t>će</a:t>
            </a:r>
            <a:r>
              <a:rPr lang="en-US" sz="2400" b="1" dirty="0">
                <a:solidFill>
                  <a:srgbClr val="FFFFFF"/>
                </a:solidFill>
                <a:cs typeface="Arial" charset="0"/>
              </a:rPr>
              <a:t> </a:t>
            </a:r>
            <a:r>
              <a:rPr lang="en-US" sz="2400" b="1" dirty="0" err="1">
                <a:solidFill>
                  <a:srgbClr val="FFFFFF"/>
                </a:solidFill>
                <a:cs typeface="Arial" charset="0"/>
              </a:rPr>
              <a:t>provedena</a:t>
            </a:r>
            <a:r>
              <a:rPr lang="en-US" sz="2400" b="1" dirty="0">
                <a:solidFill>
                  <a:srgbClr val="FFFFFF"/>
                </a:solidFill>
                <a:cs typeface="Arial" charset="0"/>
              </a:rPr>
              <a:t> u </a:t>
            </a:r>
            <a:r>
              <a:rPr lang="en-US" sz="2400" b="1" dirty="0" err="1">
                <a:solidFill>
                  <a:srgbClr val="FFFFFF"/>
                </a:solidFill>
                <a:cs typeface="Arial" charset="0"/>
              </a:rPr>
              <a:t>sv</a:t>
            </a:r>
            <a:r>
              <a:rPr lang="hr-HR" sz="2400" b="1" dirty="0">
                <a:solidFill>
                  <a:srgbClr val="FFFFFF"/>
                </a:solidFill>
                <a:cs typeface="Arial" charset="0"/>
              </a:rPr>
              <a:t>ij</a:t>
            </a:r>
            <a:r>
              <a:rPr lang="en-US" sz="2400" b="1" dirty="0" err="1">
                <a:solidFill>
                  <a:srgbClr val="FFFFFF"/>
                </a:solidFill>
                <a:cs typeface="Arial" charset="0"/>
              </a:rPr>
              <a:t>etlu</a:t>
            </a:r>
            <a:r>
              <a:rPr lang="en-US" sz="2400" b="1" dirty="0">
                <a:solidFill>
                  <a:srgbClr val="FFFFFF"/>
                </a:solidFill>
                <a:cs typeface="Arial" charset="0"/>
              </a:rPr>
              <a:t> </a:t>
            </a:r>
            <a:r>
              <a:rPr lang="en-US" sz="2400" b="1" dirty="0" err="1">
                <a:solidFill>
                  <a:srgbClr val="FFFFFF"/>
                </a:solidFill>
                <a:cs typeface="Arial" charset="0"/>
              </a:rPr>
              <a:t>apoka</a:t>
            </a:r>
            <a:r>
              <a:rPr lang="en-US" sz="2400" b="1" dirty="0">
                <a:solidFill>
                  <a:srgbClr val="FFFFFF"/>
                </a:solidFill>
                <a:cs typeface="Arial" charset="0"/>
              </a:rPr>
              <a:t>- </a:t>
            </a:r>
            <a:r>
              <a:rPr lang="en-US" sz="2400" b="1" dirty="0" err="1">
                <a:solidFill>
                  <a:srgbClr val="FFFFFF"/>
                </a:solidFill>
                <a:cs typeface="Arial" charset="0"/>
              </a:rPr>
              <a:t>liptične</a:t>
            </a:r>
            <a:r>
              <a:rPr lang="en-US" sz="2400" b="1" dirty="0">
                <a:solidFill>
                  <a:srgbClr val="FFFFFF"/>
                </a:solidFill>
                <a:cs typeface="Arial" charset="0"/>
              </a:rPr>
              <a:t> </a:t>
            </a:r>
            <a:r>
              <a:rPr lang="en-US" sz="2400" b="1" dirty="0" err="1">
                <a:solidFill>
                  <a:srgbClr val="FFFFFF"/>
                </a:solidFill>
                <a:cs typeface="Arial" charset="0"/>
              </a:rPr>
              <a:t>poruke</a:t>
            </a:r>
            <a:r>
              <a:rPr lang="en-US" sz="2400" b="1" dirty="0">
                <a:solidFill>
                  <a:srgbClr val="FFFFFF"/>
                </a:solidFill>
                <a:cs typeface="Arial" charset="0"/>
              </a:rPr>
              <a:t> </a:t>
            </a:r>
            <a:r>
              <a:rPr lang="en-US" sz="2400" b="1" dirty="0" err="1">
                <a:solidFill>
                  <a:srgbClr val="FFFFFF"/>
                </a:solidFill>
                <a:cs typeface="Arial" charset="0"/>
              </a:rPr>
              <a:t>Laodi</a:t>
            </a:r>
            <a:r>
              <a:rPr lang="sr-Latn-RS" sz="2400" b="1" dirty="0">
                <a:solidFill>
                  <a:srgbClr val="FFFFFF"/>
                </a:solidFill>
                <a:cs typeface="Arial" charset="0"/>
              </a:rPr>
              <a:t>c</a:t>
            </a:r>
            <a:r>
              <a:rPr lang="en-US" sz="2400" b="1" dirty="0" err="1">
                <a:solidFill>
                  <a:srgbClr val="FFFFFF"/>
                </a:solidFill>
                <a:cs typeface="Arial" charset="0"/>
              </a:rPr>
              <a:t>ejcima</a:t>
            </a:r>
            <a:r>
              <a:rPr lang="en-US" sz="2400" b="1" dirty="0">
                <a:solidFill>
                  <a:srgbClr val="FFFFFF"/>
                </a:solidFill>
                <a:cs typeface="Arial" charset="0"/>
              </a:rPr>
              <a:t> </a:t>
            </a:r>
            <a:r>
              <a:rPr lang="en-US" sz="2400" b="1" dirty="0" err="1">
                <a:solidFill>
                  <a:srgbClr val="FFFFFF"/>
                </a:solidFill>
                <a:cs typeface="Arial" charset="0"/>
              </a:rPr>
              <a:t>upućene</a:t>
            </a:r>
            <a:r>
              <a:rPr lang="en-US" sz="2400" b="1" dirty="0">
                <a:solidFill>
                  <a:srgbClr val="FFFFFF"/>
                </a:solidFill>
                <a:cs typeface="Arial" charset="0"/>
              </a:rPr>
              <a:t> </a:t>
            </a:r>
            <a:r>
              <a:rPr lang="en-US" sz="2400" b="1" dirty="0" err="1">
                <a:solidFill>
                  <a:srgbClr val="FFFFFF"/>
                </a:solidFill>
                <a:cs typeface="Arial" charset="0"/>
              </a:rPr>
              <a:t>crkvi</a:t>
            </a:r>
            <a:r>
              <a:rPr lang="en-US" sz="2400" b="1" dirty="0">
                <a:solidFill>
                  <a:srgbClr val="FFFFFF"/>
                </a:solidFill>
                <a:cs typeface="Arial" charset="0"/>
              </a:rPr>
              <a:t>. Ova </a:t>
            </a:r>
            <a:r>
              <a:rPr lang="en-US" sz="2400" b="1" dirty="0" err="1">
                <a:solidFill>
                  <a:srgbClr val="FFFFFF"/>
                </a:solidFill>
                <a:cs typeface="Arial" charset="0"/>
              </a:rPr>
              <a:t>poruka</a:t>
            </a:r>
            <a:r>
              <a:rPr lang="en-US" sz="2400" b="1" dirty="0">
                <a:solidFill>
                  <a:srgbClr val="FFFFFF"/>
                </a:solidFill>
                <a:cs typeface="Arial" charset="0"/>
              </a:rPr>
              <a:t> je </a:t>
            </a:r>
            <a:r>
              <a:rPr lang="en-US" sz="2400" b="1" dirty="0" err="1">
                <a:solidFill>
                  <a:srgbClr val="FFFFFF"/>
                </a:solidFill>
                <a:cs typeface="Arial" charset="0"/>
              </a:rPr>
              <a:t>sedmo</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posl</a:t>
            </a:r>
            <a:r>
              <a:rPr lang="hr-HR" sz="2400" b="1" dirty="0">
                <a:solidFill>
                  <a:srgbClr val="FFFFFF"/>
                </a:solidFill>
                <a:cs typeface="Arial" charset="0"/>
              </a:rPr>
              <a:t>j</a:t>
            </a:r>
            <a:r>
              <a:rPr lang="en-US" sz="2400" b="1" dirty="0" err="1">
                <a:solidFill>
                  <a:srgbClr val="FFFFFF"/>
                </a:solidFill>
                <a:cs typeface="Arial" charset="0"/>
              </a:rPr>
              <a:t>ednje</a:t>
            </a:r>
            <a:r>
              <a:rPr lang="en-US" sz="2400" b="1" dirty="0">
                <a:solidFill>
                  <a:srgbClr val="FFFFFF"/>
                </a:solidFill>
                <a:cs typeface="Arial" charset="0"/>
              </a:rPr>
              <a:t> pismo </a:t>
            </a:r>
            <a:r>
              <a:rPr lang="en-US" sz="2400" b="1" dirty="0" err="1">
                <a:solidFill>
                  <a:srgbClr val="FFFFFF"/>
                </a:solidFill>
                <a:cs typeface="Arial" charset="0"/>
              </a:rPr>
              <a:t>crkvama</a:t>
            </a:r>
            <a:r>
              <a:rPr lang="en-US" sz="2400" b="1" dirty="0">
                <a:solidFill>
                  <a:srgbClr val="FFFFFF"/>
                </a:solidFill>
                <a:cs typeface="Arial" charset="0"/>
              </a:rPr>
              <a:t> u Maloj </a:t>
            </a:r>
            <a:r>
              <a:rPr lang="en-US" sz="2400" b="1" dirty="0" err="1">
                <a:solidFill>
                  <a:srgbClr val="FFFFFF"/>
                </a:solidFill>
                <a:cs typeface="Arial" charset="0"/>
              </a:rPr>
              <a:t>Aziji</a:t>
            </a:r>
            <a:r>
              <a:rPr lang="en-US" sz="2400" b="1" dirty="0">
                <a:solidFill>
                  <a:srgbClr val="FFFFFF"/>
                </a:solidFill>
                <a:cs typeface="Arial" charset="0"/>
              </a:rPr>
              <a:t>, a </a:t>
            </a:r>
            <a:r>
              <a:rPr lang="en-US" sz="2400" b="1" dirty="0" err="1">
                <a:solidFill>
                  <a:srgbClr val="FFFFFF"/>
                </a:solidFill>
                <a:cs typeface="Arial" charset="0"/>
              </a:rPr>
              <a:t>nalazi</a:t>
            </a:r>
            <a:r>
              <a:rPr lang="en-US" sz="2400" b="1" dirty="0">
                <a:solidFill>
                  <a:srgbClr val="FFFFFF"/>
                </a:solidFill>
                <a:cs typeface="Arial" charset="0"/>
              </a:rPr>
              <a:t> se u </a:t>
            </a:r>
            <a:r>
              <a:rPr lang="en-US" sz="2400" b="1" dirty="0" err="1">
                <a:solidFill>
                  <a:srgbClr val="FFFFFF"/>
                </a:solidFill>
                <a:cs typeface="Arial" charset="0"/>
              </a:rPr>
              <a:t>Knjizi</a:t>
            </a:r>
            <a:r>
              <a:rPr lang="en-US" sz="2400" b="1" dirty="0">
                <a:solidFill>
                  <a:srgbClr val="FFFFFF"/>
                </a:solidFill>
                <a:cs typeface="Arial" charset="0"/>
              </a:rPr>
              <a:t> </a:t>
            </a:r>
            <a:r>
              <a:rPr lang="en-US" sz="2400" b="1" dirty="0" err="1">
                <a:solidFill>
                  <a:srgbClr val="FFFFFF"/>
                </a:solidFill>
                <a:cs typeface="Arial" charset="0"/>
              </a:rPr>
              <a:t>Otkrivenja</a:t>
            </a:r>
            <a:r>
              <a:rPr lang="en-US" sz="2400" b="1" dirty="0">
                <a:solidFill>
                  <a:srgbClr val="FFFFFF"/>
                </a:solidFill>
                <a:cs typeface="Arial" charset="0"/>
              </a:rPr>
              <a:t>. Sedam </a:t>
            </a:r>
            <a:r>
              <a:rPr lang="en-US" sz="2400" b="1" dirty="0" err="1">
                <a:solidFill>
                  <a:srgbClr val="FFFFFF"/>
                </a:solidFill>
                <a:cs typeface="Arial" charset="0"/>
              </a:rPr>
              <a:t>pisama</a:t>
            </a:r>
            <a:r>
              <a:rPr lang="en-US" sz="2400" b="1" dirty="0">
                <a:solidFill>
                  <a:srgbClr val="FFFFFF"/>
                </a:solidFill>
                <a:cs typeface="Arial" charset="0"/>
              </a:rPr>
              <a:t>, u </a:t>
            </a:r>
            <a:r>
              <a:rPr lang="en-US" sz="2400" b="1" dirty="0" err="1">
                <a:solidFill>
                  <a:srgbClr val="FFFFFF"/>
                </a:solidFill>
                <a:cs typeface="Arial" charset="0"/>
              </a:rPr>
              <a:t>poglavljima</a:t>
            </a:r>
            <a:r>
              <a:rPr lang="en-US" sz="2400" b="1" dirty="0">
                <a:solidFill>
                  <a:srgbClr val="FFFFFF"/>
                </a:solidFill>
                <a:cs typeface="Arial" charset="0"/>
              </a:rPr>
              <a:t> 2 </a:t>
            </a:r>
            <a:r>
              <a:rPr lang="en-US" sz="2400" b="1" dirty="0" err="1">
                <a:solidFill>
                  <a:srgbClr val="FFFFFF"/>
                </a:solidFill>
                <a:cs typeface="Arial" charset="0"/>
              </a:rPr>
              <a:t>i</a:t>
            </a:r>
            <a:r>
              <a:rPr lang="en-US" sz="2400" b="1" dirty="0">
                <a:solidFill>
                  <a:srgbClr val="FFFFFF"/>
                </a:solidFill>
                <a:cs typeface="Arial" charset="0"/>
              </a:rPr>
              <a:t> 3, </a:t>
            </a:r>
            <a:r>
              <a:rPr lang="en-US" sz="2400" b="1" dirty="0" err="1">
                <a:solidFill>
                  <a:srgbClr val="FFFFFF"/>
                </a:solidFill>
                <a:cs typeface="Arial" charset="0"/>
              </a:rPr>
              <a:t>proročanstva</a:t>
            </a:r>
            <a:r>
              <a:rPr lang="en-US" sz="2400" b="1" dirty="0">
                <a:solidFill>
                  <a:srgbClr val="FFFFFF"/>
                </a:solidFill>
                <a:cs typeface="Arial" charset="0"/>
              </a:rPr>
              <a:t> </a:t>
            </a:r>
            <a:r>
              <a:rPr lang="en-US" sz="2400" b="1" dirty="0" err="1">
                <a:solidFill>
                  <a:srgbClr val="FFFFFF"/>
                </a:solidFill>
                <a:cs typeface="Arial" charset="0"/>
              </a:rPr>
              <a:t>pokrivaju</a:t>
            </a:r>
            <a:r>
              <a:rPr lang="en-US" sz="2400" b="1" dirty="0">
                <a:solidFill>
                  <a:srgbClr val="FFFFFF"/>
                </a:solidFill>
                <a:cs typeface="Arial" charset="0"/>
              </a:rPr>
              <a:t> </a:t>
            </a:r>
            <a:r>
              <a:rPr lang="sr-Latn-RS" sz="2400" b="1" dirty="0">
                <a:solidFill>
                  <a:srgbClr val="FFFFFF"/>
                </a:solidFill>
                <a:cs typeface="Arial" charset="0"/>
              </a:rPr>
              <a:t>povijest</a:t>
            </a:r>
            <a:r>
              <a:rPr lang="en-US" sz="2400" b="1" dirty="0">
                <a:solidFill>
                  <a:srgbClr val="FFFFFF"/>
                </a:solidFill>
                <a:cs typeface="Arial" charset="0"/>
              </a:rPr>
              <a:t> </a:t>
            </a:r>
            <a:r>
              <a:rPr lang="sr-Latn-RS" sz="2400" b="1" dirty="0">
                <a:solidFill>
                  <a:srgbClr val="FFFFFF"/>
                </a:solidFill>
                <a:cs typeface="Arial" charset="0"/>
              </a:rPr>
              <a:t>kr</a:t>
            </a:r>
            <a:r>
              <a:rPr lang="en-US" sz="2400" b="1" dirty="0" err="1">
                <a:solidFill>
                  <a:srgbClr val="FFFFFF"/>
                </a:solidFill>
                <a:cs typeface="Arial" charset="0"/>
              </a:rPr>
              <a:t>šćanske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od </a:t>
            </a:r>
            <a:r>
              <a:rPr lang="en-US" sz="2400" b="1" dirty="0" err="1">
                <a:solidFill>
                  <a:srgbClr val="FFFFFF"/>
                </a:solidFill>
                <a:cs typeface="Arial" charset="0"/>
              </a:rPr>
              <a:t>razdoblja</a:t>
            </a:r>
            <a:r>
              <a:rPr lang="en-US" sz="2400" b="1" dirty="0">
                <a:solidFill>
                  <a:srgbClr val="FFFFFF"/>
                </a:solidFill>
                <a:cs typeface="Arial" charset="0"/>
              </a:rPr>
              <a:t> </a:t>
            </a:r>
            <a:r>
              <a:rPr lang="en-US" sz="2400" b="1" dirty="0" err="1">
                <a:solidFill>
                  <a:srgbClr val="FFFFFF"/>
                </a:solidFill>
                <a:cs typeface="Arial" charset="0"/>
              </a:rPr>
              <a:t>rane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do </a:t>
            </a:r>
            <a:r>
              <a:rPr lang="en-US" sz="2400" b="1" dirty="0" err="1">
                <a:solidFill>
                  <a:srgbClr val="FFFFFF"/>
                </a:solidFill>
                <a:cs typeface="Arial" charset="0"/>
              </a:rPr>
              <a:t>vremena</a:t>
            </a:r>
            <a:r>
              <a:rPr lang="en-US" sz="2400" b="1" dirty="0">
                <a:solidFill>
                  <a:srgbClr val="FFFFFF"/>
                </a:solidFill>
                <a:cs typeface="Arial" charset="0"/>
              </a:rPr>
              <a:t> </a:t>
            </a:r>
            <a:r>
              <a:rPr lang="en-US" sz="2400" b="1" dirty="0" err="1">
                <a:solidFill>
                  <a:srgbClr val="FFFFFF"/>
                </a:solidFill>
                <a:cs typeface="Arial" charset="0"/>
              </a:rPr>
              <a:t>kraja</a:t>
            </a:r>
            <a:r>
              <a:rPr lang="en-US" sz="2400" b="1" dirty="0">
                <a:solidFill>
                  <a:srgbClr val="FFFFFF"/>
                </a:solidFill>
                <a:cs typeface="Arial" charset="0"/>
              </a:rPr>
              <a:t>. Sam Bog </a:t>
            </a:r>
            <a:r>
              <a:rPr lang="en-US" sz="2400" b="1" dirty="0" err="1">
                <a:solidFill>
                  <a:srgbClr val="FFFFFF"/>
                </a:solidFill>
                <a:cs typeface="Arial" charset="0"/>
              </a:rPr>
              <a:t>obraća</a:t>
            </a:r>
            <a:r>
              <a:rPr lang="en-US" sz="2400" b="1" dirty="0">
                <a:solidFill>
                  <a:srgbClr val="FFFFFF"/>
                </a:solidFill>
                <a:cs typeface="Arial" charset="0"/>
              </a:rPr>
              <a:t> se </a:t>
            </a:r>
            <a:r>
              <a:rPr lang="en-US" sz="2400" b="1" dirty="0" err="1">
                <a:solidFill>
                  <a:srgbClr val="FFFFFF"/>
                </a:solidFill>
                <a:cs typeface="Arial" charset="0"/>
              </a:rPr>
              <a:t>svojoj</a:t>
            </a:r>
            <a:r>
              <a:rPr lang="en-US" sz="2400" b="1" dirty="0">
                <a:solidFill>
                  <a:srgbClr val="FFFFFF"/>
                </a:solidFill>
                <a:cs typeface="Arial" charset="0"/>
              </a:rPr>
              <a:t> </a:t>
            </a:r>
            <a:r>
              <a:rPr lang="en-US" sz="2400" b="1" dirty="0" err="1">
                <a:solidFill>
                  <a:srgbClr val="FFFFFF"/>
                </a:solidFill>
                <a:cs typeface="Arial" charset="0"/>
              </a:rPr>
              <a:t>crkvi</a:t>
            </a:r>
            <a:r>
              <a:rPr lang="en-US" sz="2400" b="1" dirty="0">
                <a:solidFill>
                  <a:srgbClr val="FFFFFF"/>
                </a:solidFill>
                <a:cs typeface="Arial" charset="0"/>
              </a:rPr>
              <a:t> u </a:t>
            </a:r>
            <a:r>
              <a:rPr lang="en-US" sz="2400" b="1" dirty="0" err="1">
                <a:solidFill>
                  <a:srgbClr val="FFFFFF"/>
                </a:solidFill>
                <a:cs typeface="Arial" charset="0"/>
              </a:rPr>
              <a:t>tim</a:t>
            </a:r>
            <a:r>
              <a:rPr lang="en-US" sz="2400" b="1" dirty="0">
                <a:solidFill>
                  <a:srgbClr val="FFFFFF"/>
                </a:solidFill>
                <a:cs typeface="Arial" charset="0"/>
              </a:rPr>
              <a:t> </a:t>
            </a:r>
            <a:r>
              <a:rPr lang="en-US" sz="2400" b="1" dirty="0" err="1">
                <a:solidFill>
                  <a:srgbClr val="FFFFFF"/>
                </a:solidFill>
                <a:cs typeface="Arial" charset="0"/>
              </a:rPr>
              <a:t>pismima</a:t>
            </a:r>
            <a:r>
              <a:rPr lang="en-US" sz="2400" b="1" dirty="0">
                <a:solidFill>
                  <a:srgbClr val="FFFFFF"/>
                </a:solidFill>
                <a:cs typeface="Arial" charset="0"/>
              </a:rPr>
              <a:t>.</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 noProof="0" dirty="0"/>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8608281" y="573286"/>
            <a:ext cx="3489263" cy="5539978"/>
          </a:xfrm>
          <a:prstGeom prst="rect">
            <a:avLst/>
          </a:prstGeom>
          <a:noFill/>
        </p:spPr>
        <p:txBody>
          <a:bodyPr wrap="square">
            <a:spAutoFit/>
          </a:bodyPr>
          <a:lstStyle/>
          <a:p>
            <a:pPr algn="ctr"/>
            <a:r>
              <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Kao </a:t>
            </a:r>
            <a:r>
              <a:rPr lang="sr-Latn-RS" sz="4000" b="1" dirty="0">
                <a:solidFill>
                  <a:schemeClr val="bg1"/>
                </a:solidFill>
                <a:effectLst>
                  <a:outerShdw blurRad="38100" dist="38100" dir="2700000" algn="tl">
                    <a:srgbClr val="000000">
                      <a:alpha val="43137"/>
                    </a:srgbClr>
                  </a:outerShdw>
                </a:effectLst>
                <a:latin typeface="Comic Sans MS" panose="030F0702030302020204" pitchFamily="66" charset="0"/>
              </a:rPr>
              <a:t>š</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to je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Otac</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vol</a:t>
            </a:r>
            <a:r>
              <a:rPr lang="hr-HR" sz="4000" b="1" dirty="0">
                <a:solidFill>
                  <a:schemeClr val="bg1"/>
                </a:solidFill>
                <a:effectLst>
                  <a:outerShdw blurRad="38100" dist="38100" dir="2700000" algn="tl">
                    <a:srgbClr val="000000">
                      <a:alpha val="43137"/>
                    </a:srgbClr>
                  </a:outerShdw>
                </a:effectLst>
                <a:latin typeface="Comic Sans MS" panose="030F0702030302020204" pitchFamily="66" charset="0"/>
              </a:rPr>
              <a:t>i</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o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mene</a:t>
            </a:r>
            <a:r>
              <a:rPr lang="hr-HR" sz="4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sr-Latn-RS" sz="4000" b="1" dirty="0">
                <a:solidFill>
                  <a:schemeClr val="bg1"/>
                </a:solidFill>
                <a:effectLst>
                  <a:outerShdw blurRad="38100" dist="38100" dir="2700000" algn="tl">
                    <a:srgbClr val="000000">
                      <a:alpha val="43137"/>
                    </a:srgbClr>
                  </a:outerShdw>
                </a:effectLst>
                <a:latin typeface="Comic Sans MS" panose="030F0702030302020204" pitchFamily="66" charset="0"/>
              </a:rPr>
              <a:t>i</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ja </a:t>
            </a:r>
            <a:r>
              <a:rPr lang="hr-HR" sz="4000" b="1" dirty="0">
                <a:solidFill>
                  <a:schemeClr val="bg1"/>
                </a:solidFill>
                <a:effectLst>
                  <a:outerShdw blurRad="38100" dist="38100" dir="2700000" algn="tl">
                    <a:srgbClr val="000000">
                      <a:alpha val="43137"/>
                    </a:srgbClr>
                  </a:outerShdw>
                </a:effectLst>
                <a:latin typeface="Comic Sans MS" panose="030F0702030302020204" pitchFamily="66" charset="0"/>
              </a:rPr>
              <a:t>sam </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vol</a:t>
            </a:r>
            <a:r>
              <a:rPr lang="hr-HR" sz="4000" b="1" dirty="0">
                <a:solidFill>
                  <a:schemeClr val="bg1"/>
                </a:solidFill>
                <a:effectLst>
                  <a:outerShdw blurRad="38100" dist="38100" dir="2700000" algn="tl">
                    <a:srgbClr val="000000">
                      <a:alpha val="43137"/>
                    </a:srgbClr>
                  </a:outerShdw>
                </a:effectLst>
                <a:latin typeface="Comic Sans MS" panose="030F0702030302020204" pitchFamily="66" charset="0"/>
              </a:rPr>
              <a:t>i</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o vas</a:t>
            </a:r>
            <a:r>
              <a:rPr lang="sr-Latn-RS" sz="4000" b="1" dirty="0">
                <a:solidFill>
                  <a:schemeClr val="bg1"/>
                </a:solidFill>
                <a:effectLst>
                  <a:outerShdw blurRad="38100" dist="38100" dir="2700000" algn="tl">
                    <a:srgbClr val="000000">
                      <a:alpha val="43137"/>
                    </a:srgbClr>
                  </a:outerShdw>
                </a:effectLst>
                <a:latin typeface="Comic Sans MS" panose="030F0702030302020204" pitchFamily="66" charset="0"/>
              </a:rPr>
              <a:t>. Ostanite u mojoj ljubavi</a:t>
            </a:r>
            <a:r>
              <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hr-HR" sz="2400" b="1" dirty="0">
                <a:solidFill>
                  <a:schemeClr val="bg1"/>
                </a:solidFill>
                <a:effectLst>
                  <a:outerShdw blurRad="38100" dist="38100" dir="2700000" algn="tl">
                    <a:srgbClr val="000000">
                      <a:alpha val="43137"/>
                    </a:srgbClr>
                  </a:outerShdw>
                </a:effectLst>
                <a:latin typeface="Comic Sans MS" panose="030F0702030302020204" pitchFamily="66" charset="0"/>
              </a:rPr>
              <a:t>I</a:t>
            </a:r>
            <a:r>
              <a:rPr lang="sr-Latn-R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va</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n 15</a:t>
            </a:r>
            <a:r>
              <a:rPr lang="sr-Latn-R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9 </a:t>
            </a:r>
            <a:r>
              <a:rPr lang="sr-Latn-RS" sz="2400" b="1" dirty="0">
                <a:solidFill>
                  <a:schemeClr val="bg1"/>
                </a:solidFill>
                <a:effectLst>
                  <a:outerShdw blurRad="38100" dist="38100" dir="2700000" algn="tl">
                    <a:srgbClr val="000000">
                      <a:alpha val="43137"/>
                    </a:srgbClr>
                  </a:outerShdw>
                </a:effectLst>
                <a:latin typeface="Comic Sans MS" panose="030F0702030302020204" pitchFamily="66" charset="0"/>
              </a:rPr>
              <a:t>HSP</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US" sz="2000" b="1" dirty="0" err="1">
                <a:solidFill>
                  <a:srgbClr val="6C176A"/>
                </a:solidFill>
              </a:rPr>
              <a:t>Božja</a:t>
            </a:r>
            <a:r>
              <a:rPr lang="en-US" sz="2000" b="1" dirty="0">
                <a:solidFill>
                  <a:srgbClr val="6C176A"/>
                </a:solidFill>
              </a:rPr>
              <a:t> </a:t>
            </a:r>
            <a:r>
              <a:rPr lang="sr-Latn-RS" sz="2000" b="1" dirty="0">
                <a:solidFill>
                  <a:srgbClr val="6C176A"/>
                </a:solidFill>
              </a:rPr>
              <a:t>poruka (</a:t>
            </a:r>
            <a:r>
              <a:rPr lang="en-US" sz="2000" b="1" dirty="0" err="1">
                <a:solidFill>
                  <a:srgbClr val="6C176A"/>
                </a:solidFill>
              </a:rPr>
              <a:t>Otkrivenje</a:t>
            </a:r>
            <a:r>
              <a:rPr lang="en-US" sz="2000" b="1" dirty="0">
                <a:solidFill>
                  <a:srgbClr val="6C176A"/>
                </a:solidFill>
              </a:rPr>
              <a:t> 3</a:t>
            </a:r>
            <a:r>
              <a:rPr lang="sr-Latn-RS" sz="2000" b="1" dirty="0">
                <a:solidFill>
                  <a:srgbClr val="6C176A"/>
                </a:solidFill>
              </a:rPr>
              <a:t>,</a:t>
            </a:r>
            <a:r>
              <a:rPr lang="en-US" sz="2000" b="1" dirty="0">
                <a:solidFill>
                  <a:srgbClr val="6C176A"/>
                </a:solidFill>
              </a:rPr>
              <a:t>14-22):</a:t>
            </a:r>
            <a:endParaRPr lang="sr-Latn-RS" sz="2000" b="1" dirty="0">
              <a:solidFill>
                <a:srgbClr val="6C176A"/>
              </a:solidFill>
            </a:endParaRPr>
          </a:p>
          <a:p>
            <a:pPr>
              <a:spcBef>
                <a:spcPts val="600"/>
              </a:spcBef>
            </a:pPr>
            <a:r>
              <a:rPr lang="sr-Latn-RS" sz="2000" b="1" noProof="0" dirty="0">
                <a:solidFill>
                  <a:srgbClr val="6C176A"/>
                </a:solidFill>
              </a:rPr>
              <a:t>         </a:t>
            </a:r>
            <a:r>
              <a:rPr lang="en-US" sz="2000" b="1" dirty="0" err="1"/>
              <a:t>Evaluacija</a:t>
            </a:r>
            <a:r>
              <a:rPr lang="en-US" sz="2000" b="1" dirty="0"/>
              <a:t> (</a:t>
            </a:r>
            <a:r>
              <a:rPr lang="sr-Latn-RS" sz="2000" b="1" dirty="0"/>
              <a:t>rd</a:t>
            </a:r>
            <a:r>
              <a:rPr lang="en-US" sz="2000" b="1" dirty="0"/>
              <a:t>. 14-17)</a:t>
            </a:r>
            <a:r>
              <a:rPr lang="sr-Latn-RS" sz="2000" b="1" dirty="0"/>
              <a:t>.</a:t>
            </a:r>
          </a:p>
          <a:p>
            <a:pPr>
              <a:spcBef>
                <a:spcPts val="600"/>
              </a:spcBef>
            </a:pPr>
            <a:r>
              <a:rPr lang="sr-Latn-RS" sz="2000" b="1" noProof="0" dirty="0"/>
              <a:t>         </a:t>
            </a:r>
            <a:r>
              <a:rPr lang="en-US" sz="2000" b="1" dirty="0"/>
              <a:t>R</a:t>
            </a:r>
            <a:r>
              <a:rPr lang="hr-HR" sz="2000" b="1" dirty="0"/>
              <a:t>j</a:t>
            </a:r>
            <a:r>
              <a:rPr lang="en-US" sz="2000" b="1" dirty="0" err="1"/>
              <a:t>ešenje</a:t>
            </a:r>
            <a:r>
              <a:rPr lang="en-US" sz="2000" b="1" dirty="0"/>
              <a:t> (</a:t>
            </a:r>
            <a:r>
              <a:rPr lang="sr-Latn-RS" sz="2000" b="1" dirty="0"/>
              <a:t>rd</a:t>
            </a:r>
            <a:r>
              <a:rPr lang="en-US" sz="2000" b="1" dirty="0"/>
              <a:t>. 18</a:t>
            </a:r>
            <a:r>
              <a:rPr lang="en" sz="2000" b="1" noProof="0" dirty="0"/>
              <a:t>)</a:t>
            </a:r>
          </a:p>
          <a:p>
            <a:pPr lvl="1">
              <a:spcBef>
                <a:spcPts val="600"/>
              </a:spcBef>
            </a:pPr>
            <a:r>
              <a:rPr lang="en-US" sz="2000" b="1" dirty="0" err="1"/>
              <a:t>Rezultat</a:t>
            </a:r>
            <a:r>
              <a:rPr lang="en-US" sz="2000" b="1" dirty="0"/>
              <a:t> (</a:t>
            </a:r>
            <a:r>
              <a:rPr lang="sr-Latn-RS" sz="2000" b="1" dirty="0"/>
              <a:t>rd</a:t>
            </a:r>
            <a:r>
              <a:rPr lang="en-US" sz="2000" b="1" dirty="0"/>
              <a:t>. 19</a:t>
            </a:r>
            <a:r>
              <a:rPr lang="sr-Latn-RS" sz="2000" b="1" dirty="0"/>
              <a:t>.</a:t>
            </a:r>
            <a:r>
              <a:rPr lang="en-US" sz="2000" b="1" dirty="0"/>
              <a:t>20</a:t>
            </a:r>
            <a:r>
              <a:rPr lang="en" sz="2000" b="1" noProof="0" dirty="0"/>
              <a:t>)</a:t>
            </a:r>
            <a:r>
              <a:rPr lang="sr-Latn-RS" sz="2000" b="1" noProof="0" dirty="0"/>
              <a:t>.</a:t>
            </a:r>
            <a:endParaRPr lang="en" sz="2000" b="1" noProof="0" dirty="0"/>
          </a:p>
          <a:p>
            <a:pPr lvl="1">
              <a:spcBef>
                <a:spcPts val="600"/>
              </a:spcBef>
            </a:pPr>
            <a:r>
              <a:rPr lang="en-US" sz="2000" b="1" dirty="0"/>
              <a:t>Zadovoljenje (</a:t>
            </a:r>
            <a:r>
              <a:rPr lang="sr-Latn-RS" sz="2000" b="1" dirty="0"/>
              <a:t>rd</a:t>
            </a:r>
            <a:r>
              <a:rPr lang="en-US" sz="2000" b="1" dirty="0"/>
              <a:t>. 21</a:t>
            </a:r>
            <a:r>
              <a:rPr lang="sr-Latn-RS" sz="2000" b="1" dirty="0"/>
              <a:t>.</a:t>
            </a:r>
            <a:r>
              <a:rPr lang="en-US" sz="2000" b="1" dirty="0"/>
              <a:t>22</a:t>
            </a:r>
            <a:r>
              <a:rPr lang="en" sz="2000" b="1" noProof="0" dirty="0"/>
              <a:t>)</a:t>
            </a:r>
            <a:r>
              <a:rPr lang="sr-Latn-RS" sz="2000" b="1" noProof="0" dirty="0"/>
              <a:t>.</a:t>
            </a:r>
            <a:endParaRPr lang="en" sz="2000" b="1" noProof="0" dirty="0"/>
          </a:p>
          <a:p>
            <a:pPr>
              <a:spcBef>
                <a:spcPts val="1800"/>
              </a:spcBef>
            </a:pPr>
            <a:r>
              <a:rPr lang="en-US" sz="2000" b="1" dirty="0">
                <a:solidFill>
                  <a:srgbClr val="801C21"/>
                </a:solidFill>
              </a:rPr>
              <a:t>Prov</a:t>
            </a:r>
            <a:r>
              <a:rPr lang="hr-HR" sz="2000" b="1" dirty="0">
                <a:solidFill>
                  <a:srgbClr val="801C21"/>
                </a:solidFill>
              </a:rPr>
              <a:t>j</a:t>
            </a:r>
            <a:r>
              <a:rPr lang="en-US" sz="2000" b="1" dirty="0">
                <a:solidFill>
                  <a:srgbClr val="801C21"/>
                </a:solidFill>
              </a:rPr>
              <a:t>era </a:t>
            </a:r>
            <a:r>
              <a:rPr lang="en-US" sz="2000" b="1" dirty="0" err="1">
                <a:solidFill>
                  <a:srgbClr val="801C21"/>
                </a:solidFill>
              </a:rPr>
              <a:t>stvarnosti</a:t>
            </a:r>
            <a:r>
              <a:rPr lang="en-US" sz="2000" b="1" dirty="0">
                <a:solidFill>
                  <a:srgbClr val="801C21"/>
                </a:solidFill>
              </a:rPr>
              <a:t> (</a:t>
            </a:r>
            <a:r>
              <a:rPr lang="hr-HR" sz="2000" b="1" dirty="0">
                <a:solidFill>
                  <a:srgbClr val="801C21"/>
                </a:solidFill>
              </a:rPr>
              <a:t>I</a:t>
            </a:r>
            <a:r>
              <a:rPr lang="en-US" sz="2000" b="1" dirty="0">
                <a:solidFill>
                  <a:srgbClr val="801C21"/>
                </a:solidFill>
              </a:rPr>
              <a:t>van 15</a:t>
            </a:r>
            <a:r>
              <a:rPr lang="sr-Latn-RS" sz="2000" b="1" dirty="0">
                <a:solidFill>
                  <a:srgbClr val="801C21"/>
                </a:solidFill>
              </a:rPr>
              <a:t>,</a:t>
            </a:r>
            <a:r>
              <a:rPr lang="en-US" sz="2000" b="1" dirty="0">
                <a:solidFill>
                  <a:srgbClr val="801C21"/>
                </a:solidFill>
              </a:rPr>
              <a:t>1-11</a:t>
            </a:r>
            <a:r>
              <a:rPr lang="en" sz="2000" b="1" noProof="0" dirty="0">
                <a:solidFill>
                  <a:srgbClr val="801C21"/>
                </a:solidFill>
              </a:rPr>
              <a:t>):</a:t>
            </a:r>
          </a:p>
          <a:p>
            <a:pPr lvl="1">
              <a:spcBef>
                <a:spcPts val="600"/>
              </a:spcBef>
            </a:pPr>
            <a:r>
              <a:rPr lang="en-US" sz="2000" b="1" dirty="0"/>
              <a:t>Grana </a:t>
            </a:r>
            <a:r>
              <a:rPr lang="en-US" sz="2000" b="1" dirty="0" err="1"/>
              <a:t>i</a:t>
            </a:r>
            <a:r>
              <a:rPr lang="en-US" sz="2000" b="1" dirty="0"/>
              <a:t> </a:t>
            </a:r>
            <a:r>
              <a:rPr lang="en-US" sz="2000" b="1" dirty="0" err="1"/>
              <a:t>vinova</a:t>
            </a:r>
            <a:r>
              <a:rPr lang="en-US" sz="2000" b="1" dirty="0"/>
              <a:t> </a:t>
            </a:r>
            <a:r>
              <a:rPr lang="en-US" sz="2000" b="1" dirty="0" err="1"/>
              <a:t>loza</a:t>
            </a:r>
            <a:r>
              <a:rPr lang="sr-Latn-RS" sz="2000" b="1" dirty="0"/>
              <a:t>.</a:t>
            </a:r>
            <a:endParaRPr lang="es-ES" sz="2000" b="1" dirty="0"/>
          </a:p>
          <a:p>
            <a:pPr lvl="1">
              <a:spcBef>
                <a:spcPts val="600"/>
              </a:spcBef>
            </a:pPr>
            <a:r>
              <a:rPr lang="sr-Latn-RS" sz="2000" b="1" dirty="0"/>
              <a:t>Grožđani s</a:t>
            </a:r>
            <a:r>
              <a:rPr lang="en-US" sz="2000" b="1" dirty="0"/>
              <a:t>ok</a:t>
            </a:r>
            <a:r>
              <a:rPr lang="sr-Latn-RS" sz="2000" b="1" dirty="0"/>
              <a:t>.</a:t>
            </a:r>
            <a:endParaRPr lang="en" sz="2000" b="1" noProof="0" dirty="0"/>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734425" cy="830997"/>
          </a:xfrm>
          <a:prstGeom prst="rect">
            <a:avLst/>
          </a:prstGeom>
          <a:noFill/>
        </p:spPr>
        <p:txBody>
          <a:bodyPr wrap="square" rtlCol="0">
            <a:spAutoFit/>
          </a:bodyPr>
          <a:lstStyle/>
          <a:p>
            <a:pPr>
              <a:spcBef>
                <a:spcPts val="600"/>
              </a:spcBef>
            </a:pPr>
            <a:r>
              <a:rPr lang="en-US" sz="2400" b="1" dirty="0" err="1">
                <a:solidFill>
                  <a:schemeClr val="bg1"/>
                </a:solidFill>
                <a:effectLst>
                  <a:glow rad="88900">
                    <a:srgbClr val="2C3D66"/>
                  </a:glow>
                  <a:outerShdw blurRad="38100" dist="38100" dir="2700000" algn="tl">
                    <a:srgbClr val="000000">
                      <a:alpha val="43137"/>
                    </a:srgbClr>
                  </a:outerShdw>
                </a:effectLst>
              </a:rPr>
              <a:t>Svako</a:t>
            </a:r>
            <a:r>
              <a:rPr lang="en-US" sz="2400" b="1" dirty="0">
                <a:solidFill>
                  <a:schemeClr val="bg1"/>
                </a:solidFill>
                <a:effectLst>
                  <a:glow rad="88900">
                    <a:srgbClr val="2C3D66"/>
                  </a:glow>
                  <a:outerShdw blurRad="38100" dist="38100" dir="2700000" algn="tl">
                    <a:srgbClr val="000000">
                      <a:alpha val="43137"/>
                    </a:srgbClr>
                  </a:outerShdw>
                </a:effectLst>
              </a:rPr>
              <a:t> od </a:t>
            </a:r>
            <a:r>
              <a:rPr lang="en-US" sz="2400" b="1" dirty="0" err="1">
                <a:solidFill>
                  <a:schemeClr val="bg1"/>
                </a:solidFill>
                <a:effectLst>
                  <a:glow rad="88900">
                    <a:srgbClr val="2C3D66"/>
                  </a:glow>
                  <a:outerShdw blurRad="38100" dist="38100" dir="2700000" algn="tl">
                    <a:srgbClr val="000000">
                      <a:alpha val="43137"/>
                    </a:srgbClr>
                  </a:outerShdw>
                </a:effectLst>
              </a:rPr>
              <a:t>nas</a:t>
            </a:r>
            <a:r>
              <a:rPr lang="en-US" sz="2400" b="1" dirty="0">
                <a:solidFill>
                  <a:schemeClr val="bg1"/>
                </a:solidFill>
                <a:effectLst>
                  <a:glow rad="88900">
                    <a:srgbClr val="2C3D66"/>
                  </a:glow>
                  <a:outerShdw blurRad="38100" dist="38100" dir="2700000" algn="tl">
                    <a:srgbClr val="000000">
                      <a:alpha val="43137"/>
                    </a:srgbClr>
                  </a:outerShdw>
                </a:effectLst>
              </a:rPr>
              <a:t> je </a:t>
            </a:r>
            <a:r>
              <a:rPr lang="en-US" sz="2400" b="1" dirty="0" err="1">
                <a:solidFill>
                  <a:schemeClr val="bg1"/>
                </a:solidFill>
                <a:effectLst>
                  <a:glow rad="88900">
                    <a:srgbClr val="2C3D66"/>
                  </a:glow>
                  <a:outerShdw blurRad="38100" dist="38100" dir="2700000" algn="tl">
                    <a:srgbClr val="000000">
                      <a:alpha val="43137"/>
                    </a:srgbClr>
                  </a:outerShdw>
                </a:effectLst>
              </a:rPr>
              <a:t>razvio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dru</a:t>
            </a:r>
            <a:r>
              <a:rPr lang="hr-HR" sz="2400" b="1" dirty="0">
                <a:solidFill>
                  <a:schemeClr val="bg1"/>
                </a:solidFill>
                <a:effectLst>
                  <a:glow rad="88900">
                    <a:srgbClr val="2C3D66"/>
                  </a:glow>
                  <a:outerShdw blurRad="38100" dist="38100" dir="2700000" algn="tl">
                    <a:srgbClr val="000000">
                      <a:alpha val="43137"/>
                    </a:srgbClr>
                  </a:outerShdw>
                </a:effectLst>
              </a:rPr>
              <a:t>k</a:t>
            </a:r>
            <a:r>
              <a:rPr lang="en-US" sz="2400" b="1" dirty="0" err="1">
                <a:solidFill>
                  <a:schemeClr val="bg1"/>
                </a:solidFill>
                <a:effectLst>
                  <a:glow rad="88900">
                    <a:srgbClr val="2C3D66"/>
                  </a:glow>
                  <a:outerShdw blurRad="38100" dist="38100" dir="2700000" algn="tl">
                    <a:srgbClr val="000000">
                      <a:alpha val="43137"/>
                    </a:srgbClr>
                  </a:outerShdw>
                </a:effectLst>
              </a:rPr>
              <a:t>čiji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odnos</a:t>
            </a:r>
            <a:r>
              <a:rPr lang="en-US" sz="2400" b="1" dirty="0">
                <a:solidFill>
                  <a:schemeClr val="bg1"/>
                </a:solidFill>
                <a:effectLst>
                  <a:glow rad="88900">
                    <a:srgbClr val="2C3D66"/>
                  </a:glow>
                  <a:outerShdw blurRad="38100" dist="38100" dir="2700000" algn="tl">
                    <a:srgbClr val="000000">
                      <a:alpha val="43137"/>
                    </a:srgbClr>
                  </a:outerShdw>
                </a:effectLst>
              </a:rPr>
              <a:t> s </a:t>
            </a:r>
            <a:r>
              <a:rPr lang="en-US" sz="2400" b="1" dirty="0" err="1">
                <a:solidFill>
                  <a:schemeClr val="bg1"/>
                </a:solidFill>
                <a:effectLst>
                  <a:glow rad="88900">
                    <a:srgbClr val="2C3D66"/>
                  </a:glow>
                  <a:outerShdw blurRad="38100" dist="38100" dir="2700000" algn="tl">
                    <a:srgbClr val="000000">
                      <a:alpha val="43137"/>
                    </a:srgbClr>
                  </a:outerShdw>
                </a:effectLst>
              </a:rPr>
              <a:t>Bogom</a:t>
            </a:r>
            <a:r>
              <a:rPr lang="en-US" sz="2400" b="1" dirty="0">
                <a:solidFill>
                  <a:schemeClr val="bg1"/>
                </a:solidFill>
                <a:effectLst>
                  <a:glow rad="88900">
                    <a:srgbClr val="2C3D66"/>
                  </a:glow>
                  <a:outerShdw blurRad="38100" dist="38100" dir="2700000" algn="tl">
                    <a:srgbClr val="000000">
                      <a:alpha val="43137"/>
                    </a:srgbClr>
                  </a:outerShdw>
                </a:effectLst>
              </a:rPr>
              <a:t>. Ali </a:t>
            </a:r>
            <a:r>
              <a:rPr lang="en-US" sz="2400" b="1" dirty="0" err="1">
                <a:solidFill>
                  <a:schemeClr val="bg1"/>
                </a:solidFill>
                <a:effectLst>
                  <a:glow rad="88900">
                    <a:srgbClr val="2C3D66"/>
                  </a:glow>
                  <a:outerShdw blurRad="38100" dist="38100" dir="2700000" algn="tl">
                    <a:srgbClr val="000000">
                      <a:alpha val="43137"/>
                    </a:srgbClr>
                  </a:outerShdw>
                </a:effectLst>
              </a:rPr>
              <a:t>svi</a:t>
            </a:r>
            <a:r>
              <a:rPr lang="en-US" sz="2400" b="1" dirty="0">
                <a:solidFill>
                  <a:schemeClr val="bg1"/>
                </a:solidFill>
                <a:effectLst>
                  <a:glow rad="88900">
                    <a:srgbClr val="2C3D66"/>
                  </a:glow>
                  <a:outerShdw blurRad="38100" dist="38100" dir="2700000" algn="tl">
                    <a:srgbClr val="000000">
                      <a:alpha val="43137"/>
                    </a:srgbClr>
                  </a:outerShdw>
                </a:effectLst>
              </a:rPr>
              <a:t> se </a:t>
            </a:r>
            <a:r>
              <a:rPr lang="en-US" sz="2400" b="1" dirty="0" err="1">
                <a:solidFill>
                  <a:schemeClr val="bg1"/>
                </a:solidFill>
                <a:effectLst>
                  <a:glow rad="88900">
                    <a:srgbClr val="2C3D66"/>
                  </a:glow>
                  <a:outerShdw blurRad="38100" dist="38100" dir="2700000" algn="tl">
                    <a:srgbClr val="000000">
                      <a:alpha val="43137"/>
                    </a:srgbClr>
                  </a:outerShdw>
                </a:effectLst>
              </a:rPr>
              <a:t>slažemo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oko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jedne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stvari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ovaj</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odnos</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može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treba</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rast</a:t>
            </a:r>
            <a:r>
              <a:rPr lang="sr-Latn-RS" sz="2400" b="1" dirty="0">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42252" y="3519063"/>
            <a:ext cx="4938713" cy="3149534"/>
          </a:xfrm>
          <a:prstGeom prst="snip2DiagRect">
            <a:avLst>
              <a:gd name="adj1" fmla="val 4096"/>
              <a:gd name="adj2" fmla="val 16667"/>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email">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769278"/>
            <a:ext cx="8391524" cy="1569660"/>
          </a:xfrm>
          <a:prstGeom prst="rect">
            <a:avLst/>
          </a:prstGeom>
          <a:noFill/>
        </p:spPr>
        <p:txBody>
          <a:bodyPr wrap="square">
            <a:spAutoFit/>
          </a:bodyPr>
          <a:lstStyle/>
          <a:p>
            <a:pPr>
              <a:spcBef>
                <a:spcPts val="600"/>
              </a:spcBef>
            </a:pPr>
            <a:r>
              <a:rPr lang="en-US" sz="2400" b="1" dirty="0">
                <a:solidFill>
                  <a:schemeClr val="bg1"/>
                </a:solidFill>
                <a:effectLst>
                  <a:glow rad="88900">
                    <a:srgbClr val="2C3D66"/>
                  </a:glow>
                  <a:outerShdw blurRad="38100" dist="38100" dir="2700000" algn="tl">
                    <a:srgbClr val="000000">
                      <a:alpha val="43137"/>
                    </a:srgbClr>
                  </a:outerShdw>
                </a:effectLst>
              </a:rPr>
              <a:t>Bog </a:t>
            </a:r>
            <a:r>
              <a:rPr lang="en-US" sz="2400" b="1" dirty="0" err="1">
                <a:solidFill>
                  <a:schemeClr val="bg1"/>
                </a:solidFill>
                <a:effectLst>
                  <a:glow rad="88900">
                    <a:srgbClr val="2C3D66"/>
                  </a:glow>
                  <a:outerShdw blurRad="38100" dist="38100" dir="2700000" algn="tl">
                    <a:srgbClr val="000000">
                      <a:alpha val="43137"/>
                    </a:srgbClr>
                  </a:outerShdw>
                </a:effectLst>
              </a:rPr>
              <a:t>nam</a:t>
            </a:r>
            <a:r>
              <a:rPr lang="en-US" sz="2400" b="1" dirty="0">
                <a:solidFill>
                  <a:schemeClr val="bg1"/>
                </a:solidFill>
                <a:effectLst>
                  <a:glow rad="88900">
                    <a:srgbClr val="2C3D66"/>
                  </a:glow>
                  <a:outerShdw blurRad="38100" dist="38100" dir="2700000" algn="tl">
                    <a:srgbClr val="000000">
                      <a:alpha val="43137"/>
                    </a:srgbClr>
                  </a:outerShdw>
                </a:effectLst>
              </a:rPr>
              <a:t> je dao op</a:t>
            </a:r>
            <a:r>
              <a:rPr lang="hr-HR" sz="2400" b="1" dirty="0">
                <a:solidFill>
                  <a:schemeClr val="bg1"/>
                </a:solidFill>
                <a:effectLst>
                  <a:glow rad="88900">
                    <a:srgbClr val="2C3D66"/>
                  </a:glow>
                  <a:outerShdw blurRad="38100" dist="38100" dir="2700000" algn="tl">
                    <a:srgbClr val="000000">
                      <a:alpha val="43137"/>
                    </a:srgbClr>
                  </a:outerShdw>
                </a:effectLst>
              </a:rPr>
              <a:t>ć</a:t>
            </a:r>
            <a:r>
              <a:rPr lang="en-US" sz="2400" b="1" dirty="0">
                <a:solidFill>
                  <a:schemeClr val="bg1"/>
                </a:solidFill>
                <a:effectLst>
                  <a:glow rad="88900">
                    <a:srgbClr val="2C3D66"/>
                  </a:glow>
                  <a:outerShdw blurRad="38100" dist="38100" dir="2700000" algn="tl">
                    <a:srgbClr val="000000">
                      <a:alpha val="43137"/>
                    </a:srgbClr>
                  </a:outerShdw>
                </a:effectLst>
              </a:rPr>
              <a:t>u </a:t>
            </a:r>
            <a:r>
              <a:rPr lang="en-US" sz="2400" b="1" dirty="0" err="1">
                <a:solidFill>
                  <a:schemeClr val="bg1"/>
                </a:solidFill>
                <a:effectLst>
                  <a:glow rad="88900">
                    <a:srgbClr val="2C3D66"/>
                  </a:glow>
                  <a:outerShdw blurRad="38100" dist="38100" dir="2700000" algn="tl">
                    <a:srgbClr val="000000">
                      <a:alpha val="43137"/>
                    </a:srgbClr>
                  </a:outerShdw>
                </a:effectLst>
              </a:rPr>
              <a:t>poruku</a:t>
            </a:r>
            <a:r>
              <a:rPr lang="en-US" sz="2400" b="1" dirty="0">
                <a:solidFill>
                  <a:schemeClr val="bg1"/>
                </a:solidFill>
                <a:effectLst>
                  <a:glow rad="88900">
                    <a:srgbClr val="2C3D66"/>
                  </a:glow>
                  <a:outerShdw blurRad="38100" dist="38100" dir="2700000" algn="tl">
                    <a:srgbClr val="000000">
                      <a:alpha val="43137"/>
                    </a:srgbClr>
                  </a:outerShdw>
                </a:effectLst>
              </a:rPr>
              <a:t> o </a:t>
            </a:r>
            <a:r>
              <a:rPr lang="en-US" sz="2400" b="1" dirty="0" err="1">
                <a:solidFill>
                  <a:schemeClr val="bg1"/>
                </a:solidFill>
                <a:effectLst>
                  <a:glow rad="88900">
                    <a:srgbClr val="2C3D66"/>
                  </a:glow>
                  <a:outerShdw blurRad="38100" dist="38100" dir="2700000" algn="tl">
                    <a:srgbClr val="000000">
                      <a:alpha val="43137"/>
                    </a:srgbClr>
                  </a:outerShdw>
                </a:effectLst>
              </a:rPr>
              <a:t>duhovnom</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stanju</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crkve</a:t>
            </a:r>
            <a:r>
              <a:rPr lang="en-US" sz="2400" b="1" dirty="0">
                <a:solidFill>
                  <a:schemeClr val="bg1"/>
                </a:solidFill>
                <a:effectLst>
                  <a:glow rad="88900">
                    <a:srgbClr val="2C3D66"/>
                  </a:glow>
                  <a:outerShdw blurRad="38100" dist="38100" dir="2700000" algn="tl">
                    <a:srgbClr val="000000">
                      <a:alpha val="43137"/>
                    </a:srgbClr>
                  </a:outerShdw>
                </a:effectLst>
              </a:rPr>
              <a:t> u </a:t>
            </a:r>
            <a:r>
              <a:rPr lang="en-US" sz="2400" b="1" dirty="0" err="1">
                <a:solidFill>
                  <a:schemeClr val="bg1"/>
                </a:solidFill>
                <a:effectLst>
                  <a:glow rad="88900">
                    <a:srgbClr val="2C3D66"/>
                  </a:glow>
                  <a:outerShdw blurRad="38100" dist="38100" dir="2700000" algn="tl">
                    <a:srgbClr val="000000">
                      <a:alpha val="43137"/>
                    </a:srgbClr>
                  </a:outerShdw>
                </a:effectLst>
              </a:rPr>
              <a:t>ovoj</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završnoj</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fazi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života</a:t>
            </a:r>
            <a:r>
              <a:rPr lang="en-US" sz="2400" b="1" dirty="0">
                <a:solidFill>
                  <a:schemeClr val="bg1"/>
                </a:solidFill>
                <a:effectLst>
                  <a:glow rad="88900">
                    <a:srgbClr val="2C3D66"/>
                  </a:glow>
                  <a:outerShdw blurRad="38100" dist="38100" dir="2700000" algn="tl">
                    <a:srgbClr val="000000">
                      <a:alpha val="43137"/>
                    </a:srgbClr>
                  </a:outerShdw>
                </a:effectLst>
              </a:rPr>
              <a:t>. Sada je </a:t>
            </a:r>
            <a:r>
              <a:rPr lang="en-US" sz="2400" b="1" dirty="0" err="1">
                <a:solidFill>
                  <a:schemeClr val="bg1"/>
                </a:solidFill>
                <a:effectLst>
                  <a:glow rad="88900">
                    <a:srgbClr val="2C3D66"/>
                  </a:glow>
                  <a:outerShdw blurRad="38100" dist="38100" dir="2700000" algn="tl">
                    <a:srgbClr val="000000">
                      <a:alpha val="43137"/>
                    </a:srgbClr>
                  </a:outerShdw>
                </a:effectLst>
              </a:rPr>
              <a:t>na</a:t>
            </a:r>
            <a:r>
              <a:rPr lang="en-US" sz="2400" b="1" dirty="0">
                <a:solidFill>
                  <a:schemeClr val="bg1"/>
                </a:solidFill>
                <a:effectLst>
                  <a:glow rad="88900">
                    <a:srgbClr val="2C3D66"/>
                  </a:glow>
                  <a:outerShdw blurRad="38100" dist="38100" dir="2700000" algn="tl">
                    <a:srgbClr val="000000">
                      <a:alpha val="43137"/>
                    </a:srgbClr>
                  </a:outerShdw>
                </a:effectLst>
              </a:rPr>
              <a:t> nama da se </a:t>
            </a:r>
            <a:r>
              <a:rPr lang="en-US" sz="2400" b="1" dirty="0" err="1">
                <a:solidFill>
                  <a:schemeClr val="bg1"/>
                </a:solidFill>
                <a:effectLst>
                  <a:glow rad="88900">
                    <a:srgbClr val="2C3D66"/>
                  </a:glow>
                  <a:outerShdw blurRad="38100" dist="38100" dir="2700000" algn="tl">
                    <a:srgbClr val="000000">
                      <a:alpha val="43137"/>
                    </a:srgbClr>
                  </a:outerShdw>
                </a:effectLst>
              </a:rPr>
              <a:t>ispitamo</a:t>
            </a:r>
            <a:r>
              <a:rPr lang="en-US" sz="2400" b="1" dirty="0">
                <a:solidFill>
                  <a:schemeClr val="bg1"/>
                </a:solidFill>
                <a:effectLst>
                  <a:glow rad="88900">
                    <a:srgbClr val="2C3D66"/>
                  </a:glow>
                  <a:outerShdw blurRad="38100" dist="38100" dir="2700000" algn="tl">
                    <a:srgbClr val="000000">
                      <a:alpha val="43137"/>
                    </a:srgbClr>
                  </a:outerShdw>
                </a:effectLst>
              </a:rPr>
              <a:t> </a:t>
            </a:r>
            <a:r>
              <a:rPr lang="sr-Latn-RS" sz="2400" b="1" dirty="0">
                <a:solidFill>
                  <a:schemeClr val="bg1"/>
                </a:solidFill>
                <a:effectLst>
                  <a:glow rad="88900">
                    <a:srgbClr val="2C3D66"/>
                  </a:glow>
                  <a:outerShdw blurRad="38100" dist="38100" dir="2700000" algn="tl">
                    <a:srgbClr val="000000">
                      <a:alpha val="43137"/>
                    </a:srgbClr>
                  </a:outerShdw>
                </a:effectLst>
              </a:rPr>
              <a:t>i </a:t>
            </a:r>
            <a:r>
              <a:rPr lang="en-US" sz="2400" b="1" dirty="0" err="1">
                <a:solidFill>
                  <a:schemeClr val="bg1"/>
                </a:solidFill>
                <a:effectLst>
                  <a:glow rad="88900">
                    <a:srgbClr val="2C3D66"/>
                  </a:glow>
                  <a:outerShdw blurRad="38100" dist="38100" dir="2700000" algn="tl">
                    <a:srgbClr val="000000">
                      <a:alpha val="43137"/>
                    </a:srgbClr>
                  </a:outerShdw>
                </a:effectLst>
              </a:rPr>
              <a:t>vidimo</a:t>
            </a:r>
            <a:r>
              <a:rPr lang="en-US" sz="2400" b="1" dirty="0">
                <a:solidFill>
                  <a:schemeClr val="bg1"/>
                </a:solidFill>
                <a:effectLst>
                  <a:glow rad="88900">
                    <a:srgbClr val="2C3D66"/>
                  </a:glow>
                  <a:outerShdw blurRad="38100" dist="38100" dir="2700000" algn="tl">
                    <a:srgbClr val="000000">
                      <a:alpha val="43137"/>
                    </a:srgbClr>
                  </a:outerShdw>
                </a:effectLst>
              </a:rPr>
              <a:t> koji d</a:t>
            </a:r>
            <a:r>
              <a:rPr lang="hr-HR" sz="2400" b="1" dirty="0">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o </a:t>
            </a:r>
            <a:r>
              <a:rPr lang="en-US" sz="2400" b="1" dirty="0" err="1">
                <a:solidFill>
                  <a:schemeClr val="bg1"/>
                </a:solidFill>
                <a:effectLst>
                  <a:glow rad="88900">
                    <a:srgbClr val="2C3D66"/>
                  </a:glow>
                  <a:outerShdw blurRad="38100" dist="38100" dir="2700000" algn="tl">
                    <a:srgbClr val="000000">
                      <a:alpha val="43137"/>
                    </a:srgbClr>
                  </a:outerShdw>
                </a:effectLst>
              </a:rPr>
              <a:t>te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poruke</a:t>
            </a:r>
            <a:r>
              <a:rPr lang="en-US" sz="2400" b="1" dirty="0">
                <a:solidFill>
                  <a:schemeClr val="bg1"/>
                </a:solidFill>
                <a:effectLst>
                  <a:glow rad="88900">
                    <a:srgbClr val="2C3D66"/>
                  </a:glow>
                  <a:outerShdw blurRad="38100" dist="38100" dir="2700000" algn="tl">
                    <a:srgbClr val="000000">
                      <a:alpha val="43137"/>
                    </a:srgbClr>
                  </a:outerShdw>
                </a:effectLst>
              </a:rPr>
              <a:t> se </a:t>
            </a:r>
            <a:r>
              <a:rPr lang="en-US" sz="2400" b="1" dirty="0" err="1">
                <a:solidFill>
                  <a:schemeClr val="bg1"/>
                </a:solidFill>
                <a:effectLst>
                  <a:glow rad="88900">
                    <a:srgbClr val="2C3D66"/>
                  </a:glow>
                  <a:outerShdw blurRad="38100" dist="38100" dir="2700000" algn="tl">
                    <a:srgbClr val="000000">
                      <a:alpha val="43137"/>
                    </a:srgbClr>
                  </a:outerShdw>
                </a:effectLst>
              </a:rPr>
              <a:t>odnosi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nas</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kako</a:t>
            </a:r>
            <a:r>
              <a:rPr lang="en-US" sz="2400" b="1" dirty="0">
                <a:solidFill>
                  <a:schemeClr val="bg1"/>
                </a:solidFill>
                <a:effectLst>
                  <a:glow rad="88900">
                    <a:srgbClr val="2C3D66"/>
                  </a:glow>
                  <a:outerShdw blurRad="38100" dist="38100" dir="2700000" algn="tl">
                    <a:srgbClr val="000000">
                      <a:alpha val="43137"/>
                    </a:srgbClr>
                  </a:outerShdw>
                </a:effectLst>
              </a:rPr>
              <a:t> </a:t>
            </a:r>
            <a:r>
              <a:rPr lang="hr-HR" sz="2400" b="1" dirty="0">
                <a:solidFill>
                  <a:schemeClr val="bg1"/>
                </a:solidFill>
                <a:effectLst>
                  <a:glow rad="88900">
                    <a:srgbClr val="2C3D66"/>
                  </a:glow>
                  <a:outerShdw blurRad="38100" dist="38100" dir="2700000" algn="tl">
                    <a:srgbClr val="000000">
                      <a:alpha val="43137"/>
                    </a:srgbClr>
                  </a:outerShdw>
                </a:effectLst>
              </a:rPr>
              <a:t>možemo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ojača</a:t>
            </a:r>
            <a:r>
              <a:rPr lang="hr-HR" sz="2400" b="1" dirty="0">
                <a:solidFill>
                  <a:schemeClr val="bg1"/>
                </a:solidFill>
                <a:effectLst>
                  <a:glow rad="88900">
                    <a:srgbClr val="2C3D66"/>
                  </a:glow>
                  <a:outerShdw blurRad="38100" dist="38100" dir="2700000" algn="tl">
                    <a:srgbClr val="000000">
                      <a:alpha val="43137"/>
                    </a:srgbClr>
                  </a:outerShdw>
                </a:effectLst>
              </a:rPr>
              <a:t>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produbi</a:t>
            </a:r>
            <a:r>
              <a:rPr lang="hr-HR" sz="2400" b="1" dirty="0">
                <a:solidFill>
                  <a:schemeClr val="bg1"/>
                </a:solidFill>
                <a:effectLst>
                  <a:glow rad="88900">
                    <a:srgbClr val="2C3D66"/>
                  </a:glow>
                  <a:outerShdw blurRad="38100" dist="38100" dir="2700000" algn="tl">
                    <a:srgbClr val="000000">
                      <a:alpha val="43137"/>
                    </a:srgbClr>
                  </a:outerShdw>
                </a:effectLst>
              </a:rPr>
              <a:t>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naš</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odnos</a:t>
            </a:r>
            <a:r>
              <a:rPr lang="en-US" sz="2400" b="1" dirty="0">
                <a:solidFill>
                  <a:schemeClr val="bg1"/>
                </a:solidFill>
                <a:effectLst>
                  <a:glow rad="88900">
                    <a:srgbClr val="2C3D66"/>
                  </a:glow>
                  <a:outerShdw blurRad="38100" dist="38100" dir="2700000" algn="tl">
                    <a:srgbClr val="000000">
                      <a:alpha val="43137"/>
                    </a:srgbClr>
                  </a:outerShdw>
                </a:effectLst>
              </a:rPr>
              <a:t> s </a:t>
            </a:r>
            <a:r>
              <a:rPr lang="en-US" sz="2400" b="1" dirty="0" err="1">
                <a:solidFill>
                  <a:schemeClr val="bg1"/>
                </a:solidFill>
                <a:effectLst>
                  <a:glow rad="88900">
                    <a:srgbClr val="2C3D66"/>
                  </a:glow>
                  <a:outerShdw blurRad="38100" dist="38100" dir="2700000" algn="tl">
                    <a:srgbClr val="000000">
                      <a:alpha val="43137"/>
                    </a:srgbClr>
                  </a:outerShdw>
                </a:effectLst>
              </a:rPr>
              <a:t>Bogom</a:t>
            </a:r>
            <a:r>
              <a:rPr lang="en-US" sz="2400" b="1" dirty="0">
                <a:solidFill>
                  <a:schemeClr val="bg1"/>
                </a:solidFill>
                <a:effectLst>
                  <a:glow rad="88900">
                    <a:srgbClr val="2C3D66"/>
                  </a:glow>
                  <a:outerShdw blurRad="38100" dist="38100" dir="2700000" algn="tl">
                    <a:srgbClr val="000000">
                      <a:alpha val="43137"/>
                    </a:srgbClr>
                  </a:outerShdw>
                </a:effectLst>
              </a:rPr>
              <a:t>.</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959451"/>
            <a:ext cx="8391524" cy="830997"/>
          </a:xfrm>
          <a:prstGeom prst="rect">
            <a:avLst/>
          </a:prstGeom>
          <a:noFill/>
        </p:spPr>
        <p:txBody>
          <a:bodyPr wrap="square">
            <a:spAutoFit/>
          </a:bodyPr>
          <a:lstStyle/>
          <a:p>
            <a:pPr>
              <a:spcBef>
                <a:spcPts val="600"/>
              </a:spcBef>
            </a:pPr>
            <a:r>
              <a:rPr lang="en-US" sz="2400" b="1" dirty="0">
                <a:solidFill>
                  <a:schemeClr val="bg1"/>
                </a:solidFill>
                <a:effectLst>
                  <a:glow rad="88900">
                    <a:srgbClr val="2C3D66"/>
                  </a:glow>
                  <a:outerShdw blurRad="38100" dist="38100" dir="2700000" algn="tl">
                    <a:srgbClr val="000000">
                      <a:alpha val="43137"/>
                    </a:srgbClr>
                  </a:outerShdw>
                </a:effectLst>
              </a:rPr>
              <a:t>Prvi </a:t>
            </a:r>
            <a:r>
              <a:rPr lang="en-US" sz="2400" b="1" dirty="0" err="1">
                <a:solidFill>
                  <a:schemeClr val="bg1"/>
                </a:solidFill>
                <a:effectLst>
                  <a:glow rad="88900">
                    <a:srgbClr val="2C3D66"/>
                  </a:glow>
                  <a:outerShdw blurRad="38100" dist="38100" dir="2700000" algn="tl">
                    <a:srgbClr val="000000">
                      <a:alpha val="43137"/>
                    </a:srgbClr>
                  </a:outerShdw>
                </a:effectLst>
              </a:rPr>
              <a:t>korak</a:t>
            </a:r>
            <a:r>
              <a:rPr lang="en-US" sz="2400" b="1" dirty="0">
                <a:solidFill>
                  <a:schemeClr val="bg1"/>
                </a:solidFill>
                <a:effectLst>
                  <a:glow rad="88900">
                    <a:srgbClr val="2C3D66"/>
                  </a:glow>
                  <a:outerShdw blurRad="38100" dist="38100" dir="2700000" algn="tl">
                    <a:srgbClr val="000000">
                      <a:alpha val="43137"/>
                    </a:srgbClr>
                  </a:outerShdw>
                </a:effectLst>
              </a:rPr>
              <a:t> koji </a:t>
            </a:r>
            <a:r>
              <a:rPr lang="en-US" sz="2400" b="1" dirty="0" err="1">
                <a:solidFill>
                  <a:schemeClr val="bg1"/>
                </a:solidFill>
                <a:effectLst>
                  <a:glow rad="88900">
                    <a:srgbClr val="2C3D66"/>
                  </a:glow>
                  <a:outerShdw blurRad="38100" dist="38100" dir="2700000" algn="tl">
                    <a:srgbClr val="000000">
                      <a:alpha val="43137"/>
                    </a:srgbClr>
                  </a:outerShdw>
                </a:effectLst>
              </a:rPr>
              <a:t>moramo</a:t>
            </a:r>
            <a:r>
              <a:rPr lang="en-US" sz="2400" b="1" dirty="0">
                <a:solidFill>
                  <a:schemeClr val="bg1"/>
                </a:solidFill>
                <a:effectLst>
                  <a:glow rad="88900">
                    <a:srgbClr val="2C3D66"/>
                  </a:glow>
                  <a:outerShdw blurRad="38100" dist="38100" dir="2700000" algn="tl">
                    <a:srgbClr val="000000">
                      <a:alpha val="43137"/>
                    </a:srgbClr>
                  </a:outerShdw>
                </a:effectLst>
              </a:rPr>
              <a:t> p</a:t>
            </a:r>
            <a:r>
              <a:rPr lang="hr-HR" sz="2400" b="1" dirty="0">
                <a:solidFill>
                  <a:schemeClr val="bg1"/>
                </a:solidFill>
                <a:effectLst>
                  <a:glow rad="88900">
                    <a:srgbClr val="2C3D66"/>
                  </a:glow>
                  <a:outerShdw blurRad="38100" dist="38100" dir="2700000" algn="tl">
                    <a:srgbClr val="000000">
                      <a:alpha val="43137"/>
                    </a:srgbClr>
                  </a:outerShdw>
                </a:effectLst>
              </a:rPr>
              <a:t>o</a:t>
            </a:r>
            <a:r>
              <a:rPr lang="en-US" sz="2400" b="1" dirty="0" err="1">
                <a:solidFill>
                  <a:schemeClr val="bg1"/>
                </a:solidFill>
                <a:effectLst>
                  <a:glow rad="88900">
                    <a:srgbClr val="2C3D66"/>
                  </a:glow>
                  <a:outerShdw blurRad="38100" dist="38100" dir="2700000" algn="tl">
                    <a:srgbClr val="000000">
                      <a:alpha val="43137"/>
                    </a:srgbClr>
                  </a:outerShdw>
                </a:effectLst>
              </a:rPr>
              <a:t>duzeti</a:t>
            </a:r>
            <a:r>
              <a:rPr lang="en-US" sz="2400" b="1" dirty="0">
                <a:solidFill>
                  <a:schemeClr val="bg1"/>
                </a:solidFill>
                <a:effectLst>
                  <a:glow rad="88900">
                    <a:srgbClr val="2C3D66"/>
                  </a:glow>
                  <a:outerShdw blurRad="38100" dist="38100" dir="2700000" algn="tl">
                    <a:srgbClr val="000000">
                      <a:alpha val="43137"/>
                    </a:srgbClr>
                  </a:outerShdw>
                </a:effectLst>
              </a:rPr>
              <a:t> </a:t>
            </a:r>
            <a:r>
              <a:rPr lang="hr-HR" sz="2400" b="1" dirty="0">
                <a:solidFill>
                  <a:schemeClr val="bg1"/>
                </a:solidFill>
                <a:effectLst>
                  <a:glow rad="88900">
                    <a:srgbClr val="2C3D66"/>
                  </a:glow>
                  <a:outerShdw blurRad="38100" dist="38100" dir="2700000" algn="tl">
                    <a:srgbClr val="000000">
                      <a:alpha val="43137"/>
                    </a:srgbClr>
                  </a:outerShdw>
                </a:effectLst>
              </a:rPr>
              <a:t>kako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bismo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rasli</a:t>
            </a:r>
            <a:r>
              <a:rPr lang="en-US" sz="2400" b="1" dirty="0">
                <a:solidFill>
                  <a:schemeClr val="bg1"/>
                </a:solidFill>
                <a:effectLst>
                  <a:glow rad="88900">
                    <a:srgbClr val="2C3D66"/>
                  </a:glow>
                  <a:outerShdw blurRad="38100" dist="38100" dir="2700000" algn="tl">
                    <a:srgbClr val="000000">
                      <a:alpha val="43137"/>
                    </a:srgbClr>
                  </a:outerShdw>
                </a:effectLst>
              </a:rPr>
              <a:t> je da </a:t>
            </a:r>
            <a:r>
              <a:rPr lang="en-US" sz="2400" b="1" dirty="0" err="1">
                <a:solidFill>
                  <a:schemeClr val="bg1"/>
                </a:solidFill>
                <a:effectLst>
                  <a:glow rad="88900">
                    <a:srgbClr val="2C3D66"/>
                  </a:glow>
                  <a:outerShdw blurRad="38100" dist="38100" dir="2700000" algn="tl">
                    <a:srgbClr val="000000">
                      <a:alpha val="43137"/>
                    </a:srgbClr>
                  </a:outerShdw>
                </a:effectLst>
              </a:rPr>
              <a:t>budemo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sv</a:t>
            </a:r>
            <a:r>
              <a:rPr lang="hr-HR" sz="2400" b="1" dirty="0">
                <a:solidFill>
                  <a:schemeClr val="bg1"/>
                </a:solidFill>
                <a:effectLst>
                  <a:glow rad="88900">
                    <a:srgbClr val="2C3D66"/>
                  </a:glow>
                  <a:outerShdw blurRad="38100" dist="38100" dir="2700000" algn="tl">
                    <a:srgbClr val="000000">
                      <a:alpha val="43137"/>
                    </a:srgbClr>
                  </a:outerShdw>
                </a:effectLst>
              </a:rPr>
              <a:t>ij</a:t>
            </a:r>
            <a:r>
              <a:rPr lang="en-US" sz="2400" b="1" dirty="0" err="1">
                <a:solidFill>
                  <a:schemeClr val="bg1"/>
                </a:solidFill>
                <a:effectLst>
                  <a:glow rad="88900">
                    <a:srgbClr val="2C3D66"/>
                  </a:glow>
                  <a:outerShdw blurRad="38100" dist="38100" dir="2700000" algn="tl">
                    <a:srgbClr val="000000">
                      <a:alpha val="43137"/>
                    </a:srgbClr>
                  </a:outerShdw>
                </a:effectLst>
              </a:rPr>
              <a:t>esni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naše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trenutne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situacije</a:t>
            </a:r>
            <a:r>
              <a:rPr lang="en-US" sz="2400" b="1" dirty="0">
                <a:solidFill>
                  <a:schemeClr val="bg1"/>
                </a:solidFill>
                <a:effectLst>
                  <a:glow rad="88900">
                    <a:srgbClr val="2C3D66"/>
                  </a:glow>
                  <a:outerShdw blurRad="38100" dist="38100" dir="2700000" algn="tl">
                    <a:srgbClr val="000000">
                      <a:alpha val="43137"/>
                    </a:srgbClr>
                  </a:outerShdw>
                </a:effectLst>
              </a:rPr>
              <a:t>.</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sr-Latn-RS" sz="11500" dirty="0">
                <a:ln w="0"/>
                <a:solidFill>
                  <a:srgbClr val="B0175F"/>
                </a:solidFill>
                <a:effectLst>
                  <a:outerShdw blurRad="38100" dist="25400" dir="5400000" algn="ctr" rotWithShape="0">
                    <a:srgbClr val="6E747A">
                      <a:alpha val="43000"/>
                    </a:srgbClr>
                  </a:outerShdw>
                </a:effectLst>
              </a:rPr>
              <a:t>BOŽJA</a:t>
            </a:r>
            <a:r>
              <a:rPr lang="en-US" sz="11500" dirty="0">
                <a:ln w="0"/>
                <a:solidFill>
                  <a:srgbClr val="B0175F"/>
                </a:solidFill>
                <a:effectLst>
                  <a:outerShdw blurRad="38100" dist="25400" dir="5400000" algn="ctr" rotWithShape="0">
                    <a:srgbClr val="6E747A">
                      <a:alpha val="43000"/>
                    </a:srgbClr>
                  </a:outerShdw>
                </a:effectLst>
              </a:rPr>
              <a:t> </a:t>
            </a:r>
            <a:r>
              <a:rPr lang="sr-Latn-RS" sz="11500" dirty="0">
                <a:ln w="0"/>
                <a:solidFill>
                  <a:srgbClr val="B0175F"/>
                </a:solidFill>
                <a:effectLst>
                  <a:outerShdw blurRad="38100" dist="25400" dir="5400000" algn="ctr" rotWithShape="0">
                    <a:srgbClr val="6E747A">
                      <a:alpha val="43000"/>
                    </a:srgbClr>
                  </a:outerShdw>
                </a:effectLst>
              </a:rPr>
              <a:t>PORUKA</a:t>
            </a:r>
            <a:endParaRPr lang="en" sz="11500" noProof="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33792F"/>
                </a:solidFill>
                <a:effectLst>
                  <a:outerShdw blurRad="38100" dist="25400" dir="5400000" algn="ctr" rotWithShape="0">
                    <a:srgbClr val="6E747A">
                      <a:alpha val="43000"/>
                    </a:srgbClr>
                  </a:outerShdw>
                </a:effectLst>
              </a:rPr>
              <a:t>(</a:t>
            </a:r>
            <a:r>
              <a:rPr lang="sr-Latn-RS" sz="4800" noProof="0" dirty="0">
                <a:ln w="0"/>
                <a:solidFill>
                  <a:srgbClr val="33792F"/>
                </a:solidFill>
                <a:effectLst>
                  <a:outerShdw blurRad="38100" dist="25400" dir="5400000" algn="ctr" rotWithShape="0">
                    <a:srgbClr val="6E747A">
                      <a:alpha val="43000"/>
                    </a:srgbClr>
                  </a:outerShdw>
                </a:effectLst>
              </a:rPr>
              <a:t>Otkrivenje</a:t>
            </a:r>
            <a:r>
              <a:rPr lang="en" sz="4800" noProof="0" dirty="0">
                <a:ln w="0"/>
                <a:solidFill>
                  <a:srgbClr val="33792F"/>
                </a:solidFill>
                <a:effectLst>
                  <a:outerShdw blurRad="38100" dist="25400" dir="5400000" algn="ctr" rotWithShape="0">
                    <a:srgbClr val="6E747A">
                      <a:alpha val="43000"/>
                    </a:srgbClr>
                  </a:outerShdw>
                </a:effectLst>
              </a:rPr>
              <a:t> 3</a:t>
            </a:r>
            <a:r>
              <a:rPr lang="sr-Latn-RS" sz="4800" noProof="0" dirty="0">
                <a:ln w="0"/>
                <a:solidFill>
                  <a:srgbClr val="33792F"/>
                </a:solidFill>
                <a:effectLst>
                  <a:outerShdw blurRad="38100" dist="25400" dir="5400000" algn="ctr" rotWithShape="0">
                    <a:srgbClr val="6E747A">
                      <a:alpha val="43000"/>
                    </a:srgbClr>
                  </a:outerShdw>
                </a:effectLst>
              </a:rPr>
              <a:t>,</a:t>
            </a:r>
            <a:r>
              <a:rPr lang="en" sz="4800" noProof="0" dirty="0">
                <a:ln w="0"/>
                <a:solidFill>
                  <a:srgbClr val="33792F"/>
                </a:solidFill>
                <a:effectLst>
                  <a:outerShdw blurRad="38100" dist="25400" dir="5400000" algn="ctr" rotWithShape="0">
                    <a:srgbClr val="6E747A">
                      <a:alpha val="43000"/>
                    </a:srgbClr>
                  </a:outerShdw>
                </a:effectLst>
              </a:rPr>
              <a:t>14-22)</a:t>
            </a:r>
            <a:r>
              <a:rPr lang="sr-Latn-RS" sz="4800" noProof="0" dirty="0">
                <a:ln w="0"/>
                <a:solidFill>
                  <a:srgbClr val="33792F"/>
                </a:solidFill>
                <a:effectLst>
                  <a:outerShdw blurRad="38100" dist="25400" dir="5400000" algn="ctr" rotWithShape="0">
                    <a:srgbClr val="6E747A">
                      <a:alpha val="43000"/>
                    </a:srgbClr>
                  </a:outerShdw>
                </a:effectLst>
              </a:rPr>
              <a:t>.</a:t>
            </a:r>
            <a:endParaRPr lang="en" sz="4800" noProof="0" dirty="0">
              <a:ln w="0"/>
              <a:solidFill>
                <a:srgbClr val="33792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sr-Latn-R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PROCIJEN</a:t>
            </a:r>
            <a:r>
              <a:rPr lang="en-U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A</a:t>
            </a:r>
            <a:endParaRPr lang="en"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B7D9322-7126-B72A-E0CD-D5A21DE6104E}"/>
              </a:ext>
            </a:extLst>
          </p:cNvPr>
          <p:cNvSpPr txBox="1"/>
          <p:nvPr/>
        </p:nvSpPr>
        <p:spPr>
          <a:xfrm>
            <a:off x="0" y="714977"/>
            <a:ext cx="7365300" cy="923330"/>
          </a:xfrm>
          <a:prstGeom prst="rect">
            <a:avLst/>
          </a:prstGeom>
          <a:noFill/>
        </p:spPr>
        <p:txBody>
          <a:bodyPr wrap="square">
            <a:spAutoFit/>
          </a:bodyPr>
          <a:lstStyle/>
          <a:p>
            <a:pPr algn="ctr"/>
            <a:r>
              <a:rPr lang="en"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Ti tvrd</a:t>
            </a:r>
            <a:r>
              <a:rPr lang="sr-Latn-RS"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iš: ’Bogat sam, </a:t>
            </a:r>
            <a:r>
              <a:rPr lang="sr-Latn-R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nagomila</a:t>
            </a:r>
            <a:r>
              <a:rPr lang="sr-Latn-RS"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 sam </a:t>
            </a:r>
            <a:r>
              <a:rPr lang="sr-Latn-R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bogatstvo;</a:t>
            </a:r>
            <a:r>
              <a:rPr lang="sr-Latn-RS"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ništa mi ne treba; a ne znaš da si upravo ti nesretan, i </a:t>
            </a:r>
            <a:r>
              <a:rPr lang="sr-Latn-R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bijed</a:t>
            </a:r>
            <a:r>
              <a:rPr lang="sr-Latn-RS"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an, i siromašan, i slijep, i go.</a:t>
            </a:r>
            <a:r>
              <a:rPr lang="en"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Otkrivenje</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3</a:t>
            </a:r>
            <a:r>
              <a:rPr lang="sr-Latn-RS"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323439"/>
          </a:xfrm>
          <a:prstGeom prst="rect">
            <a:avLst/>
          </a:prstGeom>
          <a:noFill/>
        </p:spPr>
        <p:txBody>
          <a:bodyPr wrap="square" rtlCol="0">
            <a:spAutoFit/>
          </a:bodyPr>
          <a:lstStyle/>
          <a:p>
            <a:pPr>
              <a:spcBef>
                <a:spcPts val="600"/>
              </a:spcBef>
            </a:pPr>
            <a:r>
              <a:rPr lang="en-US" sz="2000" b="1" dirty="0" err="1"/>
              <a:t>Poruka</a:t>
            </a:r>
            <a:r>
              <a:rPr lang="en-US" sz="2000" b="1" dirty="0"/>
              <a:t> </a:t>
            </a:r>
            <a:r>
              <a:rPr lang="sr-Latn-RS" sz="2000" b="1" dirty="0"/>
              <a:t>na </a:t>
            </a:r>
            <a:r>
              <a:rPr lang="en-US" sz="2000" b="1" dirty="0" err="1"/>
              <a:t>sedam</a:t>
            </a:r>
            <a:r>
              <a:rPr lang="en-US" sz="2000" b="1" dirty="0"/>
              <a:t> </a:t>
            </a:r>
            <a:r>
              <a:rPr lang="en-US" sz="2000" b="1" dirty="0" err="1"/>
              <a:t>crkava</a:t>
            </a:r>
            <a:r>
              <a:rPr lang="en-US" sz="2000" b="1" dirty="0"/>
              <a:t> </a:t>
            </a:r>
            <a:r>
              <a:rPr lang="en-US" sz="2000" b="1" dirty="0" err="1"/>
              <a:t>predstavlja</a:t>
            </a:r>
            <a:r>
              <a:rPr lang="en-US" sz="2000" b="1" dirty="0"/>
              <a:t> </a:t>
            </a:r>
            <a:r>
              <a:rPr lang="en-US" sz="2000" b="1" dirty="0" err="1"/>
              <a:t>stanje</a:t>
            </a:r>
            <a:r>
              <a:rPr lang="en-US" sz="2000" b="1" dirty="0"/>
              <a:t> </a:t>
            </a:r>
            <a:r>
              <a:rPr lang="en-US" sz="2000" b="1" dirty="0" err="1"/>
              <a:t>crkve</a:t>
            </a:r>
            <a:r>
              <a:rPr lang="en-US" sz="2000" b="1" dirty="0"/>
              <a:t> </a:t>
            </a:r>
            <a:r>
              <a:rPr lang="sr-Latn-RS" sz="2000" b="1" dirty="0"/>
              <a:t>svijeta </a:t>
            </a:r>
            <a:r>
              <a:rPr lang="en-US" sz="2000" b="1" dirty="0"/>
              <a:t>od </a:t>
            </a:r>
            <a:r>
              <a:rPr lang="en-US" sz="2000" b="1" dirty="0" err="1"/>
              <a:t>apostolskih</a:t>
            </a:r>
            <a:r>
              <a:rPr lang="en-US" sz="2000" b="1" dirty="0"/>
              <a:t> </a:t>
            </a:r>
            <a:r>
              <a:rPr lang="en-US" sz="2000" b="1" dirty="0" err="1"/>
              <a:t>vremena</a:t>
            </a:r>
            <a:r>
              <a:rPr lang="en-US" sz="2000" b="1" dirty="0"/>
              <a:t> do </a:t>
            </a:r>
            <a:r>
              <a:rPr lang="en-US" sz="2000" b="1" dirty="0" err="1"/>
              <a:t>danas</a:t>
            </a:r>
            <a:r>
              <a:rPr lang="sr-Latn-RS" sz="2000" b="1" dirty="0"/>
              <a:t> </a:t>
            </a:r>
            <a:r>
              <a:rPr lang="en-US" sz="2000" b="1" dirty="0"/>
              <a:t>(</a:t>
            </a:r>
            <a:r>
              <a:rPr lang="en-US" sz="2000" b="1" dirty="0" err="1"/>
              <a:t>Otk</a:t>
            </a:r>
            <a:r>
              <a:rPr lang="sr-Latn-RS" sz="2000" b="1" dirty="0"/>
              <a:t>. 3,</a:t>
            </a:r>
            <a:r>
              <a:rPr lang="en-US" sz="2000" b="1" dirty="0"/>
              <a:t> 2</a:t>
            </a:r>
            <a:r>
              <a:rPr lang="sr-Latn-RS" sz="2000" b="1" dirty="0"/>
              <a:t>.</a:t>
            </a:r>
            <a:r>
              <a:rPr lang="en-US" sz="2000" b="1" dirty="0"/>
              <a:t>3). </a:t>
            </a:r>
            <a:r>
              <a:rPr lang="en-US" sz="2000" b="1" dirty="0" err="1"/>
              <a:t>Predstavljajući</a:t>
            </a:r>
            <a:r>
              <a:rPr lang="en-US" sz="2000" b="1" dirty="0"/>
              <a:t> </a:t>
            </a:r>
            <a:r>
              <a:rPr lang="en-US" sz="2000" b="1" dirty="0" err="1"/>
              <a:t>poruku</a:t>
            </a:r>
            <a:r>
              <a:rPr lang="en-US" sz="2000" b="1" dirty="0"/>
              <a:t> za </a:t>
            </a:r>
            <a:r>
              <a:rPr lang="en-US" sz="2000" b="1" dirty="0" err="1"/>
              <a:t>naše</a:t>
            </a:r>
            <a:r>
              <a:rPr lang="en-US" sz="2000" b="1" dirty="0"/>
              <a:t> </a:t>
            </a:r>
            <a:r>
              <a:rPr lang="en-US" sz="2000" b="1" dirty="0" err="1"/>
              <a:t>vr</a:t>
            </a:r>
            <a:r>
              <a:rPr lang="hr-HR" sz="2000" b="1" dirty="0"/>
              <a:t>ij</a:t>
            </a:r>
            <a:r>
              <a:rPr lang="en-US" sz="2000" b="1" dirty="0" err="1"/>
              <a:t>eme</a:t>
            </a:r>
            <a:r>
              <a:rPr lang="en-US" sz="2000" b="1" dirty="0"/>
              <a:t> (</a:t>
            </a:r>
            <a:r>
              <a:rPr lang="en-US" sz="2000" b="1" dirty="0" err="1"/>
              <a:t>Laodi</a:t>
            </a:r>
            <a:r>
              <a:rPr lang="hr-HR" sz="2000" b="1" dirty="0"/>
              <a:t>c</a:t>
            </a:r>
            <a:r>
              <a:rPr lang="en-US" sz="2000" b="1" dirty="0" err="1"/>
              <a:t>eja</a:t>
            </a:r>
            <a:r>
              <a:rPr lang="en-US" sz="2000" b="1" dirty="0"/>
              <a:t>), Isus se </a:t>
            </a:r>
            <a:r>
              <a:rPr lang="en-US" sz="2000" b="1" dirty="0" err="1"/>
              <a:t>predstavlja</a:t>
            </a:r>
            <a:r>
              <a:rPr lang="en-US" sz="2000" b="1" dirty="0"/>
              <a:t> </a:t>
            </a:r>
            <a:r>
              <a:rPr lang="en-US" sz="2000" b="1" dirty="0" err="1"/>
              <a:t>kao</a:t>
            </a:r>
            <a:r>
              <a:rPr lang="en-US" sz="2000" b="1" dirty="0"/>
              <a:t> "Am</a:t>
            </a:r>
            <a:r>
              <a:rPr lang="hr-HR" sz="2000" b="1" dirty="0"/>
              <a:t>e</a:t>
            </a:r>
            <a:r>
              <a:rPr lang="en-US" sz="2000" b="1" dirty="0"/>
              <a:t>n, </a:t>
            </a:r>
            <a:r>
              <a:rPr lang="hr-HR" sz="2000" b="1" dirty="0"/>
              <a:t>Vj</a:t>
            </a:r>
            <a:r>
              <a:rPr lang="en-US" sz="2000" b="1" dirty="0" err="1"/>
              <a:t>erni</a:t>
            </a:r>
            <a:r>
              <a:rPr lang="en-US" sz="2000" b="1" dirty="0"/>
              <a:t> </a:t>
            </a:r>
            <a:r>
              <a:rPr lang="en-US" sz="2000" b="1" dirty="0" err="1"/>
              <a:t>i</a:t>
            </a:r>
            <a:r>
              <a:rPr lang="en-US" sz="2000" b="1" dirty="0"/>
              <a:t> </a:t>
            </a:r>
            <a:r>
              <a:rPr lang="en-US" sz="2000" b="1" dirty="0" err="1"/>
              <a:t>istiniti</a:t>
            </a:r>
            <a:r>
              <a:rPr lang="en-US" sz="2000" b="1" dirty="0"/>
              <a:t> </a:t>
            </a:r>
            <a:r>
              <a:rPr lang="hr-HR" sz="2000" b="1" dirty="0"/>
              <a:t>Svj</a:t>
            </a:r>
            <a:r>
              <a:rPr lang="en-US" sz="2000" b="1" dirty="0" err="1"/>
              <a:t>edok</a:t>
            </a:r>
            <a:r>
              <a:rPr lang="en-US" sz="2000" b="1" dirty="0"/>
              <a:t>" (</a:t>
            </a:r>
            <a:r>
              <a:rPr lang="en-US" sz="2000" b="1" dirty="0" err="1"/>
              <a:t>Otkr</a:t>
            </a:r>
            <a:r>
              <a:rPr lang="en-US" sz="2000" b="1" dirty="0"/>
              <a:t>. 3</a:t>
            </a:r>
            <a:r>
              <a:rPr lang="sr-Latn-RS" sz="2000" b="1" dirty="0"/>
              <a:t>,</a:t>
            </a:r>
            <a:r>
              <a:rPr lang="en-US" sz="2000" b="1" dirty="0"/>
              <a:t>14).</a:t>
            </a:r>
            <a:endParaRPr lang="en" sz="2000" b="1" noProof="0" dirty="0"/>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897357" y="3406366"/>
            <a:ext cx="7291533" cy="707886"/>
          </a:xfrm>
          <a:prstGeom prst="rect">
            <a:avLst/>
          </a:prstGeom>
          <a:noFill/>
        </p:spPr>
        <p:txBody>
          <a:bodyPr wrap="square">
            <a:spAutoFit/>
          </a:bodyPr>
          <a:lstStyle/>
          <a:p>
            <a:pPr>
              <a:spcBef>
                <a:spcPts val="600"/>
              </a:spcBef>
            </a:pPr>
            <a:r>
              <a:rPr lang="en-US" sz="2000" b="1" dirty="0"/>
              <a:t>Kada </a:t>
            </a:r>
            <a:r>
              <a:rPr lang="en-US" sz="2000" b="1" dirty="0" err="1"/>
              <a:t>pogledamo</a:t>
            </a:r>
            <a:r>
              <a:rPr lang="en-US" sz="2000" b="1" dirty="0"/>
              <a:t> </a:t>
            </a:r>
            <a:r>
              <a:rPr lang="en-US" sz="2000" b="1" dirty="0" err="1"/>
              <a:t>sebe</a:t>
            </a:r>
            <a:r>
              <a:rPr lang="en-US" sz="2000" b="1" dirty="0"/>
              <a:t> </a:t>
            </a:r>
            <a:r>
              <a:rPr lang="en-US" sz="2000" b="1" dirty="0" err="1"/>
              <a:t>vidimo</a:t>
            </a:r>
            <a:r>
              <a:rPr lang="en-US" sz="2000" b="1" dirty="0"/>
              <a:t> </a:t>
            </a:r>
            <a:r>
              <a:rPr lang="en-US" sz="2000" b="1" dirty="0" err="1"/>
              <a:t>našu</a:t>
            </a:r>
            <a:r>
              <a:rPr lang="en-US" sz="2000" b="1" dirty="0"/>
              <a:t> </a:t>
            </a:r>
            <a:r>
              <a:rPr lang="sr-Latn-RS" sz="2000" b="1" dirty="0"/>
              <a:t>i</a:t>
            </a:r>
            <a:r>
              <a:rPr lang="en-US" sz="2000" b="1" dirty="0" err="1"/>
              <a:t>stinu</a:t>
            </a:r>
            <a:r>
              <a:rPr lang="en-US" sz="2000" b="1" dirty="0"/>
              <a:t>: "</a:t>
            </a:r>
            <a:r>
              <a:rPr lang="en-US" sz="2000" b="1" dirty="0" err="1"/>
              <a:t>Bogat</a:t>
            </a:r>
            <a:r>
              <a:rPr lang="en-US" sz="2000" b="1" dirty="0"/>
              <a:t> </a:t>
            </a:r>
            <a:r>
              <a:rPr lang="en-US" sz="2000" b="1" dirty="0" err="1"/>
              <a:t>sam</a:t>
            </a:r>
            <a:r>
              <a:rPr lang="en-US" sz="2000" b="1" dirty="0"/>
              <a:t>, </a:t>
            </a:r>
            <a:r>
              <a:rPr lang="en-US" sz="2000" b="1" dirty="0" err="1"/>
              <a:t>i</a:t>
            </a:r>
            <a:r>
              <a:rPr lang="en-US" sz="2000" b="1" dirty="0"/>
              <a:t> </a:t>
            </a:r>
            <a:r>
              <a:rPr lang="en-US" sz="2000" b="1" dirty="0" err="1"/>
              <a:t>obogatio</a:t>
            </a:r>
            <a:r>
              <a:rPr lang="en-US" sz="2000" b="1" dirty="0"/>
              <a:t> </a:t>
            </a:r>
            <a:r>
              <a:rPr lang="en-US" sz="2000" b="1" dirty="0" err="1"/>
              <a:t>sam</a:t>
            </a:r>
            <a:r>
              <a:rPr lang="en-US" sz="2000" b="1" dirty="0"/>
              <a:t> se, </a:t>
            </a:r>
            <a:r>
              <a:rPr lang="en-US" sz="2000" b="1" dirty="0" err="1"/>
              <a:t>i</a:t>
            </a:r>
            <a:r>
              <a:rPr lang="en-US" sz="2000" b="1" dirty="0"/>
              <a:t> </a:t>
            </a:r>
            <a:r>
              <a:rPr lang="en-US" sz="2000" b="1" dirty="0" err="1"/>
              <a:t>ništa</a:t>
            </a:r>
            <a:r>
              <a:rPr lang="en-US" sz="2000" b="1" dirty="0"/>
              <a:t> mi ne </a:t>
            </a:r>
            <a:r>
              <a:rPr lang="en-US" sz="2000" b="1" dirty="0" err="1"/>
              <a:t>treb</a:t>
            </a:r>
            <a:r>
              <a:rPr lang="hr-HR" sz="2000" b="1" dirty="0"/>
              <a:t>a</a:t>
            </a:r>
            <a:r>
              <a:rPr lang="en-US" sz="2000" b="1" dirty="0"/>
              <a:t>" (</a:t>
            </a:r>
            <a:r>
              <a:rPr lang="en-US" sz="2000" b="1" dirty="0" err="1"/>
              <a:t>Otk</a:t>
            </a:r>
            <a:r>
              <a:rPr lang="en-US" sz="2000" b="1" dirty="0"/>
              <a:t>. 3</a:t>
            </a:r>
            <a:r>
              <a:rPr lang="sr-Latn-RS" sz="2000" b="1" dirty="0"/>
              <a:t>,</a:t>
            </a:r>
            <a:r>
              <a:rPr lang="en-US" sz="2000" b="1" dirty="0"/>
              <a:t>17a).</a:t>
            </a:r>
            <a:endParaRPr lang="en" sz="2000" b="1" noProof="0" dirty="0"/>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14921" y="5144166"/>
            <a:ext cx="4900758" cy="1631216"/>
          </a:xfrm>
          <a:prstGeom prst="rect">
            <a:avLst/>
          </a:prstGeom>
          <a:noFill/>
        </p:spPr>
        <p:txBody>
          <a:bodyPr wrap="square">
            <a:spAutoFit/>
          </a:bodyPr>
          <a:lstStyle/>
          <a:p>
            <a:pPr>
              <a:spcBef>
                <a:spcPts val="600"/>
              </a:spcBef>
            </a:pPr>
            <a:r>
              <a:rPr lang="en-US" sz="2000" b="1" dirty="0"/>
              <a:t>Sada je </a:t>
            </a:r>
            <a:r>
              <a:rPr lang="en-US" sz="2000" b="1" dirty="0" err="1"/>
              <a:t>vr</a:t>
            </a:r>
            <a:r>
              <a:rPr lang="hr-HR" sz="2000" b="1" dirty="0"/>
              <a:t>ij</a:t>
            </a:r>
            <a:r>
              <a:rPr lang="en-US" sz="2000" b="1" dirty="0" err="1"/>
              <a:t>eme</a:t>
            </a:r>
            <a:r>
              <a:rPr lang="en-US" sz="2000" b="1" dirty="0"/>
              <a:t> da proc</a:t>
            </a:r>
            <a:r>
              <a:rPr lang="hr-HR" sz="2000" b="1" dirty="0"/>
              <a:t>ij</a:t>
            </a:r>
            <a:r>
              <a:rPr lang="en-US" sz="2000" b="1" dirty="0" err="1"/>
              <a:t>enimo</a:t>
            </a:r>
            <a:r>
              <a:rPr lang="sr-Latn-RS" sz="2000" b="1" dirty="0"/>
              <a:t>:</a:t>
            </a:r>
            <a:r>
              <a:rPr lang="en-US" sz="2000" b="1" dirty="0"/>
              <a:t> </a:t>
            </a:r>
            <a:r>
              <a:rPr lang="hr-HR" sz="2000" b="1" dirty="0"/>
              <a:t>Je</a:t>
            </a:r>
            <a:r>
              <a:rPr lang="en-US" sz="2000" b="1" dirty="0" err="1"/>
              <a:t>sam</a:t>
            </a:r>
            <a:r>
              <a:rPr lang="hr-HR" sz="2000" b="1" dirty="0"/>
              <a:t> li</a:t>
            </a:r>
            <a:r>
              <a:rPr lang="en-US" sz="2000" b="1" dirty="0"/>
              <a:t> </a:t>
            </a:r>
            <a:r>
              <a:rPr lang="en-US" sz="2000" b="1" dirty="0" err="1"/>
              <a:t>sv</a:t>
            </a:r>
            <a:r>
              <a:rPr lang="hr-HR" sz="2000" b="1" dirty="0"/>
              <a:t>ij</a:t>
            </a:r>
            <a:r>
              <a:rPr lang="en-US" sz="2000" b="1" dirty="0" err="1"/>
              <a:t>estan</a:t>
            </a:r>
            <a:r>
              <a:rPr lang="en-US" sz="2000" b="1" dirty="0"/>
              <a:t> </a:t>
            </a:r>
            <a:r>
              <a:rPr lang="en-US" sz="2000" b="1" dirty="0" err="1"/>
              <a:t>št</a:t>
            </a:r>
            <a:r>
              <a:rPr lang="hr-HR" sz="2000" b="1" dirty="0"/>
              <a:t>o</a:t>
            </a:r>
            <a:r>
              <a:rPr lang="en-US" sz="2000" b="1" dirty="0"/>
              <a:t> </a:t>
            </a:r>
            <a:r>
              <a:rPr lang="en-US" sz="2000" b="1" dirty="0" err="1"/>
              <a:t>zaista</a:t>
            </a:r>
            <a:r>
              <a:rPr lang="en-US" sz="2000" b="1" dirty="0"/>
              <a:t> imam, </a:t>
            </a:r>
            <a:r>
              <a:rPr lang="en-US" sz="2000" b="1" dirty="0" err="1"/>
              <a:t>i</a:t>
            </a:r>
            <a:r>
              <a:rPr lang="en-US" sz="2000" b="1" dirty="0"/>
              <a:t> </a:t>
            </a:r>
            <a:r>
              <a:rPr lang="en-US" sz="2000" b="1" dirty="0" err="1"/>
              <a:t>št</a:t>
            </a:r>
            <a:r>
              <a:rPr lang="hr-HR" sz="2000" b="1" dirty="0"/>
              <a:t>o</a:t>
            </a:r>
            <a:r>
              <a:rPr lang="en-US" sz="2000" b="1" dirty="0"/>
              <a:t> mi je </a:t>
            </a:r>
            <a:r>
              <a:rPr lang="en-US" sz="2000" b="1" dirty="0" err="1"/>
              <a:t>još</a:t>
            </a:r>
            <a:r>
              <a:rPr lang="en-US" sz="2000" b="1" dirty="0"/>
              <a:t> </a:t>
            </a:r>
            <a:r>
              <a:rPr lang="en-US" sz="2000" b="1" dirty="0" err="1"/>
              <a:t>potrebno</a:t>
            </a:r>
            <a:r>
              <a:rPr lang="en-US" sz="2000" b="1" dirty="0"/>
              <a:t>? Koliko </a:t>
            </a:r>
            <a:r>
              <a:rPr lang="en-US" sz="2000" b="1" dirty="0" err="1"/>
              <a:t>sam</a:t>
            </a:r>
            <a:r>
              <a:rPr lang="en-US" sz="2000" b="1" dirty="0"/>
              <a:t> </a:t>
            </a:r>
            <a:r>
              <a:rPr lang="hr-HR" sz="2000" b="1" dirty="0"/>
              <a:t>na</a:t>
            </a:r>
            <a:r>
              <a:rPr lang="en-US" sz="2000" b="1" dirty="0" err="1"/>
              <a:t>rastao</a:t>
            </a:r>
            <a:r>
              <a:rPr lang="en-US" sz="2000" b="1" dirty="0"/>
              <a:t> u </a:t>
            </a:r>
            <a:r>
              <a:rPr lang="en-US" sz="2000" b="1" dirty="0" err="1"/>
              <a:t>svom</a:t>
            </a:r>
            <a:r>
              <a:rPr lang="en-US" sz="2000" b="1" dirty="0"/>
              <a:t> </a:t>
            </a:r>
            <a:r>
              <a:rPr lang="en-US" sz="2000" b="1" dirty="0" err="1"/>
              <a:t>odnosu</a:t>
            </a:r>
            <a:r>
              <a:rPr lang="en-US" sz="2000" b="1" dirty="0"/>
              <a:t> s </a:t>
            </a:r>
            <a:r>
              <a:rPr lang="en-US" sz="2000" b="1" dirty="0" err="1"/>
              <a:t>Isusom</a:t>
            </a:r>
            <a:r>
              <a:rPr lang="en-US" sz="2000" b="1" dirty="0"/>
              <a:t>? </a:t>
            </a:r>
            <a:r>
              <a:rPr lang="hr-HR" sz="2000" b="1" dirty="0"/>
              <a:t>Mij</a:t>
            </a:r>
            <a:r>
              <a:rPr lang="en-US" sz="2000" b="1" dirty="0" err="1"/>
              <a:t>enjam</a:t>
            </a:r>
            <a:r>
              <a:rPr lang="en-US" sz="2000" b="1" dirty="0"/>
              <a:t> </a:t>
            </a:r>
            <a:r>
              <a:rPr lang="hr-HR" sz="2000" b="1" dirty="0"/>
              <a:t>li se </a:t>
            </a:r>
            <a:r>
              <a:rPr lang="en-US" sz="2000" b="1" dirty="0" err="1"/>
              <a:t>na</a:t>
            </a:r>
            <a:r>
              <a:rPr lang="en-US" sz="2000" b="1" dirty="0"/>
              <a:t> </a:t>
            </a:r>
            <a:r>
              <a:rPr lang="en-US" sz="2000" b="1" dirty="0" err="1"/>
              <a:t>bolje</a:t>
            </a:r>
            <a:r>
              <a:rPr lang="sr-Latn-RS" sz="2000" b="1" dirty="0"/>
              <a:t>, ili</a:t>
            </a:r>
            <a:r>
              <a:rPr lang="en-US" sz="2000" b="1" dirty="0"/>
              <a:t>?</a:t>
            </a:r>
            <a:endParaRPr lang="en" sz="2000" b="1" noProof="0" dirty="0"/>
          </a:p>
        </p:txBody>
      </p:sp>
      <p:sp>
        <p:nvSpPr>
          <p:cNvPr id="16" name="CuadroTexto 15">
            <a:extLst>
              <a:ext uri="{FF2B5EF4-FFF2-40B4-BE49-F238E27FC236}">
                <a16:creationId xmlns:a16="http://schemas.microsoft.com/office/drawing/2014/main" id="{780078B0-259F-FDE1-77AA-48AC7BA2AD4F}"/>
              </a:ext>
            </a:extLst>
          </p:cNvPr>
          <p:cNvSpPr txBox="1"/>
          <p:nvPr/>
        </p:nvSpPr>
        <p:spPr>
          <a:xfrm>
            <a:off x="4897357" y="4121377"/>
            <a:ext cx="4900758" cy="1015663"/>
          </a:xfrm>
          <a:prstGeom prst="rect">
            <a:avLst/>
          </a:prstGeom>
          <a:noFill/>
        </p:spPr>
        <p:txBody>
          <a:bodyPr wrap="square">
            <a:spAutoFit/>
          </a:bodyPr>
          <a:lstStyle/>
          <a:p>
            <a:pPr>
              <a:spcBef>
                <a:spcPts val="600"/>
              </a:spcBef>
            </a:pPr>
            <a:r>
              <a:rPr lang="en-US" sz="2000" b="1" dirty="0"/>
              <a:t>Ali Isus </a:t>
            </a:r>
            <a:r>
              <a:rPr lang="en-US" sz="2000" b="1" dirty="0" err="1"/>
              <a:t>vidi</a:t>
            </a:r>
            <a:r>
              <a:rPr lang="en-US" sz="2000" b="1" dirty="0"/>
              <a:t> </a:t>
            </a:r>
            <a:r>
              <a:rPr lang="en-US" sz="2000" b="1" dirty="0" err="1"/>
              <a:t>istinu</a:t>
            </a:r>
            <a:r>
              <a:rPr lang="en-US" sz="2000" b="1" dirty="0"/>
              <a:t>, </a:t>
            </a:r>
            <a:r>
              <a:rPr lang="en-US" sz="2000" b="1" dirty="0" err="1"/>
              <a:t>našu</a:t>
            </a:r>
            <a:r>
              <a:rPr lang="en-US" sz="2000" b="1" dirty="0"/>
              <a:t> </a:t>
            </a:r>
            <a:r>
              <a:rPr lang="en-US" sz="2000" b="1" dirty="0" err="1"/>
              <a:t>stvarnost</a:t>
            </a:r>
            <a:r>
              <a:rPr lang="en-US" sz="2000" b="1" dirty="0"/>
              <a:t>: "Ti </a:t>
            </a:r>
            <a:r>
              <a:rPr lang="en-US" sz="2000" b="1" dirty="0" err="1"/>
              <a:t>si</a:t>
            </a:r>
            <a:r>
              <a:rPr lang="en-US" sz="2000" b="1" dirty="0"/>
              <a:t> </a:t>
            </a:r>
            <a:r>
              <a:rPr lang="sr-Latn-RS" sz="2000" b="1" dirty="0"/>
              <a:t>nesretan</a:t>
            </a:r>
            <a:r>
              <a:rPr lang="en-US" sz="2000" b="1" dirty="0"/>
              <a:t>, </a:t>
            </a:r>
            <a:r>
              <a:rPr lang="sr-Latn-RS" sz="2000" b="1" dirty="0"/>
              <a:t>bijed</a:t>
            </a:r>
            <a:r>
              <a:rPr lang="en-US" sz="2000" b="1" dirty="0"/>
              <a:t>an, </a:t>
            </a:r>
            <a:r>
              <a:rPr lang="en-US" sz="2000" b="1" dirty="0" err="1"/>
              <a:t>siromašan</a:t>
            </a:r>
            <a:r>
              <a:rPr lang="en-US" sz="2000" b="1" dirty="0"/>
              <a:t>, </a:t>
            </a:r>
            <a:r>
              <a:rPr lang="en-US" sz="2000" b="1" dirty="0" err="1"/>
              <a:t>sl</a:t>
            </a:r>
            <a:r>
              <a:rPr lang="hr-HR" sz="2000" b="1" dirty="0"/>
              <a:t>ij</a:t>
            </a:r>
            <a:r>
              <a:rPr lang="en-US" sz="2000" b="1" dirty="0"/>
              <a:t>ep </a:t>
            </a:r>
            <a:r>
              <a:rPr lang="en-US" sz="2000" b="1" dirty="0" err="1"/>
              <a:t>i</a:t>
            </a:r>
            <a:r>
              <a:rPr lang="en-US" sz="2000" b="1" dirty="0"/>
              <a:t> go" (</a:t>
            </a:r>
            <a:r>
              <a:rPr lang="en-US" sz="2000" b="1" dirty="0" err="1"/>
              <a:t>Otkr</a:t>
            </a:r>
            <a:r>
              <a:rPr lang="en-US" sz="2000" b="1" dirty="0"/>
              <a:t>. 3</a:t>
            </a:r>
            <a:r>
              <a:rPr lang="sr-Latn-RS" sz="2000" b="1" dirty="0"/>
              <a:t>,</a:t>
            </a:r>
            <a:r>
              <a:rPr lang="en-US" sz="2000" b="1" dirty="0"/>
              <a:t>17b).</a:t>
            </a:r>
            <a:endParaRPr lang="en" sz="2000" b="1" noProof="0" dirty="0"/>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750"/>
                                        <p:tgtEl>
                                          <p:spTgt spid="18"/>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U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a:t>
            </a:r>
            <a:r>
              <a:rPr lang="hr-HR"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J</a:t>
            </a:r>
            <a:r>
              <a:rPr lang="en-US" sz="4400" b="1" spc="10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EŠENjE</a:t>
            </a:r>
            <a:endPar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98873"/>
            <a:ext cx="9324975" cy="830997"/>
          </a:xfrm>
          <a:prstGeom prst="rect">
            <a:avLst/>
          </a:prstGeom>
          <a:noFill/>
        </p:spPr>
        <p:txBody>
          <a:bodyPr wrap="square">
            <a:spAutoFit/>
          </a:bodyPr>
          <a:lstStyle/>
          <a:p>
            <a:pPr algn="ctr"/>
            <a:r>
              <a:rPr lang="en" sz="1600" b="1" noProof="0" dirty="0">
                <a:solidFill>
                  <a:schemeClr val="accent5">
                    <a:lumMod val="50000"/>
                  </a:schemeClr>
                </a:solidFill>
                <a:latin typeface="Comic Sans MS" panose="030F0702030302020204" pitchFamily="66" charset="0"/>
              </a:rPr>
              <a:t>“</a:t>
            </a:r>
            <a:r>
              <a:rPr lang="sr-Latn-RS" sz="1600" b="1" noProof="0" dirty="0">
                <a:solidFill>
                  <a:schemeClr val="accent5">
                    <a:lumMod val="50000"/>
                  </a:schemeClr>
                </a:solidFill>
                <a:latin typeface="Comic Sans MS" panose="030F0702030302020204" pitchFamily="66" charset="0"/>
              </a:rPr>
              <a:t>Savetujem ti da od mene kupiš u vatri žeženog zlata, da se obogatiš; i da se obučeš u bijele haljine, i da sakriješ svoju sramotnu golotinju, zatim pomasti da pomažeš svoje oči da bi vidio.</a:t>
            </a:r>
            <a:r>
              <a:rPr lang="en" sz="1600" b="1" noProof="0" dirty="0">
                <a:solidFill>
                  <a:schemeClr val="accent5">
                    <a:lumMod val="50000"/>
                  </a:schemeClr>
                </a:solidFill>
                <a:latin typeface="Comic Sans MS" panose="030F0702030302020204" pitchFamily="66" charset="0"/>
              </a:rPr>
              <a:t>.” </a:t>
            </a:r>
            <a:r>
              <a:rPr lang="en" sz="1200" b="1" noProof="0" dirty="0">
                <a:solidFill>
                  <a:schemeClr val="accent5">
                    <a:lumMod val="50000"/>
                  </a:schemeClr>
                </a:solidFill>
                <a:latin typeface="Comic Sans MS" panose="030F0702030302020204" pitchFamily="66" charset="0"/>
              </a:rPr>
              <a:t>(</a:t>
            </a:r>
            <a:r>
              <a:rPr lang="sr-Latn-RS" sz="1200" b="1" dirty="0">
                <a:solidFill>
                  <a:schemeClr val="accent5">
                    <a:lumMod val="50000"/>
                  </a:schemeClr>
                </a:solidFill>
                <a:latin typeface="Comic Sans MS" panose="030F0702030302020204" pitchFamily="66" charset="0"/>
              </a:rPr>
              <a:t>Otkrivenje</a:t>
            </a:r>
            <a:r>
              <a:rPr lang="en" sz="1200" b="1" noProof="0" dirty="0">
                <a:solidFill>
                  <a:schemeClr val="accent5">
                    <a:lumMod val="50000"/>
                  </a:schemeClr>
                </a:solidFill>
                <a:latin typeface="Comic Sans MS" panose="030F0702030302020204" pitchFamily="66" charset="0"/>
              </a:rPr>
              <a:t> 3</a:t>
            </a:r>
            <a:r>
              <a:rPr lang="sr-Latn-RS" sz="1200" b="1" noProof="0" dirty="0">
                <a:solidFill>
                  <a:schemeClr val="accent5">
                    <a:lumMod val="50000"/>
                  </a:schemeClr>
                </a:solidFill>
                <a:latin typeface="Comic Sans MS" panose="030F0702030302020204" pitchFamily="66" charset="0"/>
              </a:rPr>
              <a:t>,</a:t>
            </a:r>
            <a:r>
              <a:rPr lang="en" sz="1200" b="1" noProof="0" dirty="0">
                <a:solidFill>
                  <a:schemeClr val="accent5">
                    <a:lumMod val="50000"/>
                  </a:schemeClr>
                </a:solidFill>
                <a:latin typeface="Comic Sans MS" panose="030F0702030302020204" pitchFamily="66" charset="0"/>
              </a:rPr>
              <a:t>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n-US" sz="2000" b="1" dirty="0" err="1"/>
              <a:t>Pošto</a:t>
            </a:r>
            <a:r>
              <a:rPr lang="en-US" sz="2000" b="1" dirty="0"/>
              <a:t> </a:t>
            </a:r>
            <a:r>
              <a:rPr lang="en-US" sz="2000" b="1" dirty="0" err="1"/>
              <a:t>os</a:t>
            </a:r>
            <a:r>
              <a:rPr lang="hr-HR" sz="2000" b="1" dirty="0"/>
              <a:t>j</a:t>
            </a:r>
            <a:r>
              <a:rPr lang="en-US" sz="2000" b="1" dirty="0" err="1"/>
              <a:t>ećaj</a:t>
            </a:r>
            <a:r>
              <a:rPr lang="en-US" sz="2000" b="1" dirty="0"/>
              <a:t> </a:t>
            </a:r>
            <a:r>
              <a:rPr lang="sr-Latn-RS" sz="2000" b="1" dirty="0"/>
              <a:t>zadovoljstva</a:t>
            </a:r>
            <a:r>
              <a:rPr lang="en-US" sz="2000" b="1" dirty="0"/>
              <a:t> s </a:t>
            </a:r>
            <a:r>
              <a:rPr lang="en-US" sz="2000" b="1" dirty="0" err="1"/>
              <a:t>našom</a:t>
            </a:r>
            <a:r>
              <a:rPr lang="en-US" sz="2000" b="1" dirty="0"/>
              <a:t> </a:t>
            </a:r>
            <a:r>
              <a:rPr lang="en-US" sz="2000" b="1" dirty="0" err="1"/>
              <a:t>situacijom</a:t>
            </a:r>
            <a:r>
              <a:rPr lang="en-US" sz="2000" b="1" dirty="0"/>
              <a:t> </a:t>
            </a:r>
            <a:r>
              <a:rPr lang="en-US" sz="2000" b="1" dirty="0" err="1"/>
              <a:t>proizvodi</a:t>
            </a:r>
            <a:r>
              <a:rPr lang="en-US" sz="2000" b="1" dirty="0"/>
              <a:t> </a:t>
            </a:r>
            <a:r>
              <a:rPr lang="en-US" sz="2000" b="1" dirty="0" err="1"/>
              <a:t>apatiju</a:t>
            </a:r>
            <a:r>
              <a:rPr lang="en-US" sz="2000" b="1" dirty="0"/>
              <a:t> (</a:t>
            </a:r>
            <a:r>
              <a:rPr lang="en-US" sz="2000" b="1" dirty="0" err="1"/>
              <a:t>mlakost</a:t>
            </a:r>
            <a:r>
              <a:rPr lang="en-US" sz="2000" b="1" dirty="0"/>
              <a:t>), Isus </a:t>
            </a:r>
            <a:r>
              <a:rPr lang="en-US" sz="2000" b="1" dirty="0" err="1"/>
              <a:t>nam</a:t>
            </a:r>
            <a:r>
              <a:rPr lang="en-US" sz="2000" b="1" dirty="0"/>
              <a:t> sav</a:t>
            </a:r>
            <a:r>
              <a:rPr lang="hr-HR" sz="2000" b="1" dirty="0"/>
              <a:t>j</a:t>
            </a:r>
            <a:r>
              <a:rPr lang="en-US" sz="2000" b="1" dirty="0" err="1"/>
              <a:t>etuje</a:t>
            </a:r>
            <a:r>
              <a:rPr lang="en-US" sz="2000" b="1" dirty="0"/>
              <a:t> da </a:t>
            </a:r>
            <a:r>
              <a:rPr lang="en-US" sz="2000" b="1" dirty="0" err="1"/>
              <a:t>uradimo</a:t>
            </a:r>
            <a:r>
              <a:rPr lang="en-US" sz="2000" b="1" dirty="0"/>
              <a:t> tri </a:t>
            </a:r>
            <a:r>
              <a:rPr lang="en-US" sz="2000" b="1" dirty="0" err="1"/>
              <a:t>stvari</a:t>
            </a:r>
            <a:r>
              <a:rPr lang="en-US" sz="2000" b="1" dirty="0"/>
              <a:t>:</a:t>
            </a:r>
            <a:endParaRPr lang="en" sz="2000" b="1" noProof="0" dirty="0"/>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2929623995"/>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634121726"/>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3664848916"/>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sr-Latn-RS" sz="4400" b="1" spc="1000" noProof="0" dirty="0">
                <a:ln/>
                <a:solidFill>
                  <a:srgbClr val="9A0000"/>
                </a:solidFill>
                <a:effectLst>
                  <a:outerShdw blurRad="38100" dist="38100" dir="2700000" algn="tl">
                    <a:srgbClr val="000000">
                      <a:alpha val="43137"/>
                    </a:srgbClr>
                  </a:outerShdw>
                </a:effectLst>
              </a:rPr>
              <a:t>REZULTAT</a:t>
            </a:r>
            <a:endParaRPr lang="en" sz="4400" b="1" spc="1000" noProof="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4BCCD5C-4172-42CC-60B3-53D32C94DF74}"/>
              </a:ext>
            </a:extLst>
          </p:cNvPr>
          <p:cNvSpPr txBox="1"/>
          <p:nvPr/>
        </p:nvSpPr>
        <p:spPr>
          <a:xfrm>
            <a:off x="1052512" y="656876"/>
            <a:ext cx="10086975" cy="584775"/>
          </a:xfrm>
          <a:prstGeom prst="rect">
            <a:avLst/>
          </a:prstGeom>
          <a:noFill/>
        </p:spPr>
        <p:txBody>
          <a:bodyPr wrap="square">
            <a:spAutoFit/>
          </a:bodyPr>
          <a:lstStyle/>
          <a:p>
            <a:pPr algn="ctr"/>
            <a:r>
              <a:rPr lang="en" b="1" noProof="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sr-Latn-RS" b="1" dirty="0">
                <a:solidFill>
                  <a:srgbClr val="FFFF00"/>
                </a:solidFill>
                <a:effectLst>
                  <a:outerShdw blurRad="38100" dist="38100" dir="2700000" algn="tl">
                    <a:srgbClr val="000000">
                      <a:alpha val="43137"/>
                    </a:srgbClr>
                  </a:outerShdw>
                </a:effectLst>
                <a:latin typeface="Comic Sans MS" panose="030F0702030302020204" pitchFamily="66" charset="0"/>
              </a:rPr>
              <a:t>A</a:t>
            </a:r>
            <a:r>
              <a:rPr lang="sr-Latn-RS" b="1" noProof="0" dirty="0">
                <a:solidFill>
                  <a:srgbClr val="FFFF00"/>
                </a:solidFill>
                <a:effectLst>
                  <a:outerShdw blurRad="38100" dist="38100" dir="2700000" algn="tl">
                    <a:srgbClr val="000000">
                      <a:alpha val="43137"/>
                    </a:srgbClr>
                  </a:outerShdw>
                </a:effectLst>
                <a:latin typeface="Comic Sans MS" panose="030F0702030302020204" pitchFamily="66" charset="0"/>
              </a:rPr>
              <a:t>ko tko čuje moj glas i otvori vrata, ući ću k njemu i večerati s njim, i on sa mnom.</a:t>
            </a:r>
            <a:r>
              <a:rPr lang="en" b="1" noProof="0"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sr-Latn-RS" sz="1400" b="1" dirty="0">
                <a:solidFill>
                  <a:srgbClr val="FFFF00"/>
                </a:solidFill>
                <a:effectLst>
                  <a:outerShdw blurRad="38100" dist="38100" dir="2700000" algn="tl">
                    <a:srgbClr val="000000">
                      <a:alpha val="43137"/>
                    </a:srgbClr>
                  </a:outerShdw>
                </a:effectLst>
                <a:latin typeface="Comic Sans MS" panose="030F0702030302020204" pitchFamily="66" charset="0"/>
              </a:rPr>
              <a:t>Otkrivenje</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 3</a:t>
            </a:r>
            <a:r>
              <a:rPr lang="sr-Latn-RS"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304797" y="1672539"/>
            <a:ext cx="7367217" cy="1323439"/>
          </a:xfrm>
          <a:prstGeom prst="rect">
            <a:avLst/>
          </a:prstGeom>
          <a:noFill/>
        </p:spPr>
        <p:txBody>
          <a:bodyPr wrap="square" rtlCol="0">
            <a:spAutoFit/>
          </a:bodyPr>
          <a:lstStyle/>
          <a:p>
            <a:pPr>
              <a:spcBef>
                <a:spcPts val="600"/>
              </a:spcBef>
            </a:pPr>
            <a:r>
              <a:rPr lang="en-US" sz="2000" b="1" dirty="0" err="1">
                <a:solidFill>
                  <a:schemeClr val="bg1"/>
                </a:solidFill>
                <a:effectLst>
                  <a:outerShdw blurRad="38100" dist="38100" dir="2700000" algn="tl">
                    <a:srgbClr val="000000">
                      <a:alpha val="43137"/>
                    </a:srgbClr>
                  </a:outerShdw>
                </a:effectLst>
              </a:rPr>
              <a:t>Postoji</a:t>
            </a:r>
            <a:r>
              <a:rPr lang="en-US" sz="2000" b="1" dirty="0">
                <a:solidFill>
                  <a:schemeClr val="bg1"/>
                </a:solidFill>
                <a:effectLst>
                  <a:outerShdw blurRad="38100" dist="38100" dir="2700000" algn="tl">
                    <a:srgbClr val="000000">
                      <a:alpha val="43137"/>
                    </a:srgbClr>
                  </a:outerShdw>
                </a:effectLst>
              </a:rPr>
              <a:t> problem. </a:t>
            </a:r>
            <a:r>
              <a:rPr lang="en-US" sz="2000" b="1" dirty="0" err="1">
                <a:solidFill>
                  <a:schemeClr val="bg1"/>
                </a:solidFill>
                <a:effectLst>
                  <a:outerShdw blurRad="38100" dist="38100" dir="2700000" algn="tl">
                    <a:srgbClr val="000000">
                      <a:alpha val="43137"/>
                    </a:srgbClr>
                  </a:outerShdw>
                </a:effectLst>
              </a:rPr>
              <a:t>Os</a:t>
            </a:r>
            <a:r>
              <a:rPr lang="hr-HR" sz="2000" b="1" dirty="0">
                <a:solidFill>
                  <a:schemeClr val="bg1"/>
                </a:solidFill>
                <a:effectLst>
                  <a:outerShdw blurRad="38100" dist="38100" dir="2700000" algn="tl">
                    <a:srgbClr val="000000">
                      <a:alpha val="43137"/>
                    </a:srgbClr>
                  </a:outerShdw>
                </a:effectLst>
              </a:rPr>
              <a:t>j</a:t>
            </a:r>
            <a:r>
              <a:rPr lang="en-US" sz="2000" b="1" dirty="0" err="1">
                <a:solidFill>
                  <a:schemeClr val="bg1"/>
                </a:solidFill>
                <a:effectLst>
                  <a:outerShdw blurRad="38100" dist="38100" dir="2700000" algn="tl">
                    <a:srgbClr val="000000">
                      <a:alpha val="43137"/>
                    </a:srgbClr>
                  </a:outerShdw>
                </a:effectLst>
              </a:rPr>
              <a:t>ećam</a:t>
            </a:r>
            <a:r>
              <a:rPr lang="en-US" sz="2000" b="1" dirty="0">
                <a:solidFill>
                  <a:schemeClr val="bg1"/>
                </a:solidFill>
                <a:effectLst>
                  <a:outerShdw blurRad="38100" dist="38100" dir="2700000" algn="tl">
                    <a:srgbClr val="000000">
                      <a:alpha val="43137"/>
                    </a:srgbClr>
                  </a:outerShdw>
                </a:effectLst>
              </a:rPr>
              <a:t> se dobro</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duhovno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ali</a:t>
            </a:r>
            <a:r>
              <a:rPr lang="en-US" sz="2000" b="1" dirty="0">
                <a:solidFill>
                  <a:schemeClr val="bg1"/>
                </a:solidFill>
                <a:effectLst>
                  <a:outerShdw blurRad="38100" dist="38100" dir="2700000" algn="tl">
                    <a:srgbClr val="000000">
                      <a:alpha val="43137"/>
                    </a:srgbClr>
                  </a:outerShdw>
                </a:effectLst>
              </a:rPr>
              <a:t> Isus </a:t>
            </a:r>
            <a:r>
              <a:rPr lang="en-US" sz="2000" b="1" dirty="0" err="1">
                <a:solidFill>
                  <a:schemeClr val="bg1"/>
                </a:solidFill>
                <a:effectLst>
                  <a:outerShdw blurRad="38100" dist="38100" dir="2700000" algn="tl">
                    <a:srgbClr val="000000">
                      <a:alpha val="43137"/>
                    </a:srgbClr>
                  </a:outerShdw>
                </a:effectLst>
              </a:rPr>
              <a:t>želi</a:t>
            </a:r>
            <a:r>
              <a:rPr lang="en-US" sz="2000" b="1" dirty="0">
                <a:solidFill>
                  <a:schemeClr val="bg1"/>
                </a:solidFill>
                <a:effectLst>
                  <a:outerShdw blurRad="38100" dist="38100" dir="2700000" algn="tl">
                    <a:srgbClr val="000000">
                      <a:alpha val="43137"/>
                    </a:srgbClr>
                  </a:outerShdw>
                </a:effectLst>
              </a:rPr>
              <a:t> da se </a:t>
            </a:r>
            <a:r>
              <a:rPr lang="en-US" sz="2000" b="1" dirty="0" err="1">
                <a:solidFill>
                  <a:schemeClr val="bg1"/>
                </a:solidFill>
                <a:effectLst>
                  <a:outerShdw blurRad="38100" dist="38100" dir="2700000" algn="tl">
                    <a:srgbClr val="000000">
                      <a:alpha val="43137"/>
                    </a:srgbClr>
                  </a:outerShdw>
                </a:effectLst>
              </a:rPr>
              <a:t>poboljša</a:t>
            </a:r>
            <a:r>
              <a:rPr lang="sr-Latn-RS" sz="2000" b="1" dirty="0">
                <a:solidFill>
                  <a:schemeClr val="bg1"/>
                </a:solidFill>
                <a:effectLst>
                  <a:outerShdw blurRad="38100" dist="38100" dir="2700000" algn="tl">
                    <a:srgbClr val="000000">
                      <a:alpha val="43137"/>
                    </a:srgbClr>
                  </a:outerShdw>
                </a:effectLst>
              </a:rPr>
              <a:t>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Međutim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ako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nisam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sv</a:t>
            </a:r>
            <a:r>
              <a:rPr lang="hr-HR" sz="2000" b="1" dirty="0">
                <a:solidFill>
                  <a:schemeClr val="bg1"/>
                </a:solidFill>
                <a:effectLst>
                  <a:outerShdw blurRad="38100" dist="38100" dir="2700000" algn="tl">
                    <a:srgbClr val="000000">
                      <a:alpha val="43137"/>
                    </a:srgbClr>
                  </a:outerShdw>
                </a:effectLst>
              </a:rPr>
              <a:t>ij</a:t>
            </a:r>
            <a:r>
              <a:rPr lang="en-US" sz="2000" b="1" dirty="0" err="1">
                <a:solidFill>
                  <a:schemeClr val="bg1"/>
                </a:solidFill>
                <a:effectLst>
                  <a:outerShdw blurRad="38100" dist="38100" dir="2700000" algn="tl">
                    <a:srgbClr val="000000">
                      <a:alpha val="43137"/>
                    </a:srgbClr>
                  </a:outerShdw>
                </a:effectLst>
              </a:rPr>
              <a:t>estan</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svoje</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potrebe</a:t>
            </a:r>
            <a:r>
              <a:rPr lang="en-US" sz="2000" b="1" dirty="0">
                <a:solidFill>
                  <a:schemeClr val="bg1"/>
                </a:solidFill>
                <a:effectLst>
                  <a:outerShdw blurRad="38100" dist="38100" dir="2700000" algn="tl">
                    <a:srgbClr val="000000">
                      <a:alpha val="43137"/>
                    </a:srgbClr>
                  </a:outerShdw>
                </a:effectLst>
              </a:rPr>
              <a:t> za </a:t>
            </a:r>
            <a:r>
              <a:rPr lang="en-US" sz="2000" b="1" dirty="0" err="1">
                <a:solidFill>
                  <a:schemeClr val="bg1"/>
                </a:solidFill>
                <a:effectLst>
                  <a:outerShdw blurRad="38100" dist="38100" dir="2700000" algn="tl">
                    <a:srgbClr val="000000">
                      <a:alpha val="43137"/>
                    </a:srgbClr>
                  </a:outerShdw>
                </a:effectLst>
              </a:rPr>
              <a:t>promenom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nikada</a:t>
            </a:r>
            <a:r>
              <a:rPr lang="en-US" sz="2000" b="1" dirty="0">
                <a:solidFill>
                  <a:schemeClr val="bg1"/>
                </a:solidFill>
                <a:effectLst>
                  <a:outerShdw blurRad="38100" dist="38100" dir="2700000" algn="tl">
                    <a:srgbClr val="000000">
                      <a:alpha val="43137"/>
                    </a:srgbClr>
                  </a:outerShdw>
                </a:effectLst>
              </a:rPr>
              <a:t> se </a:t>
            </a:r>
            <a:r>
              <a:rPr lang="en-US" sz="2000" b="1" dirty="0" err="1">
                <a:solidFill>
                  <a:schemeClr val="bg1"/>
                </a:solidFill>
                <a:effectLst>
                  <a:outerShdw blurRad="38100" dist="38100" dir="2700000" algn="tl">
                    <a:srgbClr val="000000">
                      <a:alpha val="43137"/>
                    </a:srgbClr>
                  </a:outerShdw>
                </a:effectLst>
              </a:rPr>
              <a:t>neću</a:t>
            </a:r>
            <a:r>
              <a:rPr lang="en-US" sz="2000" b="1" dirty="0">
                <a:solidFill>
                  <a:schemeClr val="bg1"/>
                </a:solidFill>
                <a:effectLst>
                  <a:outerShdw blurRad="38100" dist="38100" dir="2700000" algn="tl">
                    <a:srgbClr val="000000">
                      <a:alpha val="43137"/>
                    </a:srgbClr>
                  </a:outerShdw>
                </a:effectLst>
              </a:rPr>
              <a:t> prom</a:t>
            </a:r>
            <a:r>
              <a:rPr lang="hr-HR" sz="2000" b="1" dirty="0">
                <a:solidFill>
                  <a:schemeClr val="bg1"/>
                </a:solidFill>
                <a:effectLst>
                  <a:outerShdw blurRad="38100" dist="38100" dir="2700000" algn="tl">
                    <a:srgbClr val="000000">
                      <a:alpha val="43137"/>
                    </a:srgbClr>
                  </a:outerShdw>
                </a:effectLst>
              </a:rPr>
              <a:t>ij</a:t>
            </a:r>
            <a:r>
              <a:rPr lang="en-US" sz="2000" b="1" dirty="0" err="1">
                <a:solidFill>
                  <a:schemeClr val="bg1"/>
                </a:solidFill>
                <a:effectLst>
                  <a:outerShdw blurRad="38100" dist="38100" dir="2700000" algn="tl">
                    <a:srgbClr val="000000">
                      <a:alpha val="43137"/>
                    </a:srgbClr>
                  </a:outerShdw>
                </a:effectLst>
              </a:rPr>
              <a:t>eniti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Nikada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neću</a:t>
            </a:r>
            <a:r>
              <a:rPr lang="en-US" sz="2000" b="1" dirty="0">
                <a:solidFill>
                  <a:schemeClr val="bg1"/>
                </a:solidFill>
                <a:effectLst>
                  <a:outerShdw blurRad="38100" dist="38100" dir="2700000" algn="tl">
                    <a:srgbClr val="000000">
                      <a:alpha val="43137"/>
                    </a:srgbClr>
                  </a:outerShdw>
                </a:effectLst>
              </a:rPr>
              <a:t> </a:t>
            </a:r>
            <a:r>
              <a:rPr lang="sr-Latn-RS" sz="2000" b="1" dirty="0">
                <a:solidFill>
                  <a:schemeClr val="bg1"/>
                </a:solidFill>
                <a:effectLst>
                  <a:outerShdw blurRad="38100" dist="38100" dir="2700000" algn="tl">
                    <a:srgbClr val="000000">
                      <a:alpha val="43137"/>
                    </a:srgbClr>
                  </a:outerShdw>
                </a:effectLst>
              </a:rPr>
              <a:t>po</a:t>
            </a:r>
            <a:r>
              <a:rPr lang="en-US" sz="2000" b="1" dirty="0" err="1">
                <a:solidFill>
                  <a:schemeClr val="bg1"/>
                </a:solidFill>
                <a:effectLst>
                  <a:outerShdw blurRad="38100" dist="38100" dir="2700000" algn="tl">
                    <a:srgbClr val="000000">
                      <a:alpha val="43137"/>
                    </a:srgbClr>
                  </a:outerShdw>
                </a:effectLst>
              </a:rPr>
              <a:t>žel</a:t>
            </a:r>
            <a:r>
              <a:rPr lang="hr-HR" sz="2000" b="1" dirty="0">
                <a:solidFill>
                  <a:schemeClr val="bg1"/>
                </a:solidFill>
                <a:effectLst>
                  <a:outerShdw blurRad="38100" dist="38100" dir="2700000" algn="tl">
                    <a:srgbClr val="000000">
                      <a:alpha val="43137"/>
                    </a:srgbClr>
                  </a:outerShdw>
                </a:effectLst>
              </a:rPr>
              <a:t>j</a:t>
            </a:r>
            <a:r>
              <a:rPr lang="en-US" sz="2000" b="1" dirty="0" err="1">
                <a:solidFill>
                  <a:schemeClr val="bg1"/>
                </a:solidFill>
                <a:effectLst>
                  <a:outerShdw blurRad="38100" dist="38100" dir="2700000" algn="tl">
                    <a:srgbClr val="000000">
                      <a:alpha val="43137"/>
                    </a:srgbClr>
                  </a:outerShdw>
                </a:effectLst>
              </a:rPr>
              <a:t>eti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kupi</a:t>
            </a:r>
            <a:r>
              <a:rPr lang="hr-HR" sz="2000" b="1" dirty="0">
                <a:solidFill>
                  <a:schemeClr val="bg1"/>
                </a:solidFill>
                <a:effectLst>
                  <a:outerShdw blurRad="38100" dist="38100" dir="2700000" algn="tl">
                    <a:srgbClr val="000000">
                      <a:alpha val="43137"/>
                    </a:srgbClr>
                  </a:outerShdw>
                </a:effectLst>
              </a:rPr>
              <a:t>ti</a:t>
            </a:r>
            <a:r>
              <a:rPr lang="en-US" sz="2000" b="1" dirty="0">
                <a:solidFill>
                  <a:schemeClr val="bg1"/>
                </a:solidFill>
                <a:effectLst>
                  <a:outerShdw blurRad="38100" dist="38100" dir="2700000" algn="tl">
                    <a:srgbClr val="000000">
                      <a:alpha val="43137"/>
                    </a:srgbClr>
                  </a:outerShdw>
                </a:effectLst>
              </a:rPr>
              <a:t> ono </a:t>
            </a:r>
            <a:r>
              <a:rPr lang="en-US" sz="2000" b="1" dirty="0" err="1">
                <a:solidFill>
                  <a:schemeClr val="bg1"/>
                </a:solidFill>
                <a:effectLst>
                  <a:outerShdw blurRad="38100" dist="38100" dir="2700000" algn="tl">
                    <a:srgbClr val="000000">
                      <a:alpha val="43137"/>
                    </a:srgbClr>
                  </a:outerShdw>
                </a:effectLst>
              </a:rPr>
              <a:t>što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već</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mislim</a:t>
            </a:r>
            <a:r>
              <a:rPr lang="en-US" sz="2000" b="1" dirty="0">
                <a:solidFill>
                  <a:schemeClr val="bg1"/>
                </a:solidFill>
                <a:effectLst>
                  <a:outerShdw blurRad="38100" dist="38100" dir="2700000" algn="tl">
                    <a:srgbClr val="000000">
                      <a:alpha val="43137"/>
                    </a:srgbClr>
                  </a:outerShdw>
                </a:effectLst>
              </a:rPr>
              <a:t> da imam.</a:t>
            </a:r>
            <a:endParaRPr lang="en" sz="2000" b="1" noProof="0" dirty="0">
              <a:solidFill>
                <a:schemeClr val="bg1"/>
              </a:solidFill>
              <a:effectLst>
                <a:outerShdw blurRad="38100" dist="38100" dir="2700000" algn="tl">
                  <a:srgbClr val="000000">
                    <a:alpha val="43137"/>
                  </a:srgbClr>
                </a:outerShdw>
              </a:effectLst>
            </a:endParaRP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304792" y="5540726"/>
            <a:ext cx="7367220" cy="1323439"/>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Isus </a:t>
            </a:r>
            <a:r>
              <a:rPr lang="en-US" sz="2000" b="1" dirty="0" err="1">
                <a:solidFill>
                  <a:schemeClr val="bg1"/>
                </a:solidFill>
                <a:effectLst>
                  <a:outerShdw blurRad="38100" dist="38100" dir="2700000" algn="tl">
                    <a:srgbClr val="000000">
                      <a:alpha val="43137"/>
                    </a:srgbClr>
                  </a:outerShdw>
                </a:effectLst>
              </a:rPr>
              <a:t>kuca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vrata</a:t>
            </a:r>
            <a:r>
              <a:rPr lang="en-US" sz="2000" b="1" dirty="0">
                <a:solidFill>
                  <a:schemeClr val="bg1"/>
                </a:solidFill>
                <a:effectLst>
                  <a:outerShdw blurRad="38100" dist="38100" dir="2700000" algn="tl">
                    <a:srgbClr val="000000">
                      <a:alpha val="43137"/>
                    </a:srgbClr>
                  </a:outerShdw>
                </a:effectLst>
              </a:rPr>
              <a:t> mog </a:t>
            </a:r>
            <a:r>
              <a:rPr lang="hr-HR" sz="2000" b="1" dirty="0">
                <a:solidFill>
                  <a:schemeClr val="bg1"/>
                </a:solidFill>
                <a:effectLst>
                  <a:outerShdw blurRad="38100" dist="38100" dir="2700000" algn="tl">
                    <a:srgbClr val="000000">
                      <a:alpha val="43137"/>
                    </a:srgbClr>
                  </a:outerShdw>
                </a:effectLst>
              </a:rPr>
              <a:t>i tvog </a:t>
            </a:r>
            <a:r>
              <a:rPr lang="en-US" sz="2000" b="1" dirty="0" err="1">
                <a:solidFill>
                  <a:schemeClr val="bg1"/>
                </a:solidFill>
                <a:effectLst>
                  <a:outerShdw blurRad="38100" dist="38100" dir="2700000" algn="tl">
                    <a:srgbClr val="000000">
                      <a:alpha val="43137"/>
                    </a:srgbClr>
                  </a:outerShdw>
                </a:effectLst>
              </a:rPr>
              <a:t>srca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strpljivo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čeka</a:t>
            </a:r>
            <a:r>
              <a:rPr lang="en-US" sz="2000" b="1" dirty="0">
                <a:solidFill>
                  <a:schemeClr val="bg1"/>
                </a:solidFill>
                <a:effectLst>
                  <a:outerShdw blurRad="38100" dist="38100" dir="2700000" algn="tl">
                    <a:srgbClr val="000000">
                      <a:alpha val="43137"/>
                    </a:srgbClr>
                  </a:outerShdw>
                </a:effectLst>
              </a:rPr>
              <a:t>. On </a:t>
            </a:r>
            <a:r>
              <a:rPr lang="sr-Latn-RS" sz="2000" b="1" dirty="0">
                <a:solidFill>
                  <a:schemeClr val="bg1"/>
                </a:solidFill>
                <a:effectLst>
                  <a:outerShdw blurRad="38100" dist="38100" dir="2700000" algn="tl">
                    <a:srgbClr val="000000">
                      <a:alpha val="43137"/>
                    </a:srgbClr>
                  </a:outerShdw>
                </a:effectLst>
              </a:rPr>
              <a:t>se </a:t>
            </a:r>
            <a:r>
              <a:rPr lang="en-US" sz="2000" b="1" dirty="0">
                <a:solidFill>
                  <a:schemeClr val="bg1"/>
                </a:solidFill>
                <a:effectLst>
                  <a:outerShdw blurRad="38100" dist="38100" dir="2700000" algn="tl">
                    <a:srgbClr val="000000">
                      <a:alpha val="43137"/>
                    </a:srgbClr>
                  </a:outerShdw>
                </a:effectLst>
              </a:rPr>
              <a:t>ne </a:t>
            </a:r>
            <a:r>
              <a:rPr lang="sr-Latn-RS" sz="2000" b="1" dirty="0">
                <a:solidFill>
                  <a:schemeClr val="bg1"/>
                </a:solidFill>
                <a:effectLst>
                  <a:outerShdw blurRad="38100" dist="38100" dir="2700000" algn="tl">
                    <a:srgbClr val="000000">
                      <a:alpha val="43137"/>
                    </a:srgbClr>
                  </a:outerShdw>
                </a:effectLst>
              </a:rPr>
              <a:t>miješ</a:t>
            </a:r>
            <a:r>
              <a:rPr lang="en-US" sz="2000" b="1" dirty="0">
                <a:solidFill>
                  <a:schemeClr val="bg1"/>
                </a:solidFill>
                <a:effectLst>
                  <a:outerShdw blurRad="38100" dist="38100" dir="2700000" algn="tl">
                    <a:srgbClr val="000000">
                      <a:alpha val="43137"/>
                    </a:srgbClr>
                  </a:outerShdw>
                </a:effectLst>
              </a:rPr>
              <a:t>a </a:t>
            </a:r>
            <a:r>
              <a:rPr lang="sr-Latn-RS" sz="2000" b="1" dirty="0">
                <a:solidFill>
                  <a:schemeClr val="bg1"/>
                </a:solidFill>
                <a:effectLst>
                  <a:outerShdw blurRad="38100" dist="38100" dir="2700000" algn="tl">
                    <a:srgbClr val="000000">
                      <a:alpha val="43137"/>
                    </a:srgbClr>
                  </a:outerShdw>
                </a:effectLst>
              </a:rPr>
              <a:t>u </a:t>
            </a:r>
            <a:r>
              <a:rPr lang="en-US" sz="2000" b="1" dirty="0" err="1">
                <a:solidFill>
                  <a:schemeClr val="bg1"/>
                </a:solidFill>
                <a:effectLst>
                  <a:outerShdw blurRad="38100" dist="38100" dir="2700000" algn="tl">
                    <a:srgbClr val="000000">
                      <a:alpha val="43137"/>
                    </a:srgbClr>
                  </a:outerShdw>
                </a:effectLst>
              </a:rPr>
              <a:t>moj</a:t>
            </a:r>
            <a:r>
              <a:rPr lang="en-U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i tvoj </a:t>
            </a:r>
            <a:r>
              <a:rPr lang="en-US" sz="2000" b="1" dirty="0" err="1">
                <a:solidFill>
                  <a:schemeClr val="bg1"/>
                </a:solidFill>
                <a:effectLst>
                  <a:outerShdw blurRad="38100" dist="38100" dir="2700000" algn="tl">
                    <a:srgbClr val="000000">
                      <a:alpha val="43137"/>
                    </a:srgbClr>
                  </a:outerShdw>
                </a:effectLst>
              </a:rPr>
              <a:t>život</a:t>
            </a:r>
            <a:r>
              <a:rPr lang="en-US" sz="2000" b="1" dirty="0">
                <a:solidFill>
                  <a:schemeClr val="bg1"/>
                </a:solidFill>
                <a:effectLst>
                  <a:outerShdw blurRad="38100" dist="38100" dir="2700000" algn="tl">
                    <a:srgbClr val="000000">
                      <a:alpha val="43137"/>
                    </a:srgbClr>
                  </a:outerShdw>
                </a:effectLst>
              </a:rPr>
              <a:t> da </a:t>
            </a:r>
            <a:r>
              <a:rPr lang="hr-HR" sz="2000" b="1" dirty="0">
                <a:solidFill>
                  <a:schemeClr val="bg1"/>
                </a:solidFill>
                <a:effectLst>
                  <a:outerShdw blurRad="38100" dist="38100" dir="2700000" algn="tl">
                    <a:srgbClr val="000000">
                      <a:alpha val="43137"/>
                    </a:srgbClr>
                  </a:outerShdw>
                </a:effectLst>
              </a:rPr>
              <a:t>nas </a:t>
            </a:r>
            <a:r>
              <a:rPr lang="en-US" sz="2000" b="1" dirty="0" err="1">
                <a:solidFill>
                  <a:schemeClr val="bg1"/>
                </a:solidFill>
                <a:effectLst>
                  <a:outerShdw blurRad="38100" dist="38100" dir="2700000" algn="tl">
                    <a:srgbClr val="000000">
                      <a:alpha val="43137"/>
                    </a:srgbClr>
                  </a:outerShdw>
                </a:effectLst>
              </a:rPr>
              <a:t>nat</a:t>
            </a:r>
            <a:r>
              <a:rPr lang="hr-HR" sz="2000" b="1" dirty="0">
                <a:solidFill>
                  <a:schemeClr val="bg1"/>
                </a:solidFill>
                <a:effectLst>
                  <a:outerShdw blurRad="38100" dist="38100" dir="2700000" algn="tl">
                    <a:srgbClr val="000000">
                      <a:alpha val="43137"/>
                    </a:srgbClr>
                  </a:outerShdw>
                </a:effectLst>
              </a:rPr>
              <a:t>j</a:t>
            </a:r>
            <a:r>
              <a:rPr lang="en-US" sz="2000" b="1" dirty="0">
                <a:solidFill>
                  <a:schemeClr val="bg1"/>
                </a:solidFill>
                <a:effectLst>
                  <a:outerShdw blurRad="38100" dist="38100" dir="2700000" algn="tl">
                    <a:srgbClr val="000000">
                      <a:alpha val="43137"/>
                    </a:srgbClr>
                  </a:outerShdw>
                </a:effectLst>
              </a:rPr>
              <a:t>era da imam </a:t>
            </a:r>
            <a:r>
              <a:rPr lang="en-US" sz="2000" b="1" dirty="0" err="1">
                <a:solidFill>
                  <a:schemeClr val="bg1"/>
                </a:solidFill>
                <a:effectLst>
                  <a:outerShdw blurRad="38100" dist="38100" dir="2700000" algn="tl">
                    <a:srgbClr val="000000">
                      <a:alpha val="43137"/>
                    </a:srgbClr>
                  </a:outerShdw>
                </a:effectLst>
              </a:rPr>
              <a:t>odnos</a:t>
            </a:r>
            <a:r>
              <a:rPr lang="en-US" sz="2000" b="1" dirty="0">
                <a:solidFill>
                  <a:schemeClr val="bg1"/>
                </a:solidFill>
                <a:effectLst>
                  <a:outerShdw blurRad="38100" dist="38100" dir="2700000" algn="tl">
                    <a:srgbClr val="000000">
                      <a:alpha val="43137"/>
                    </a:srgbClr>
                  </a:outerShdw>
                </a:effectLst>
              </a:rPr>
              <a:t> s </a:t>
            </a:r>
            <a:r>
              <a:rPr lang="en-US" sz="2000" b="1" dirty="0" err="1">
                <a:solidFill>
                  <a:schemeClr val="bg1"/>
                </a:solidFill>
                <a:effectLst>
                  <a:outerShdw blurRad="38100" dist="38100" dir="2700000" algn="tl">
                    <a:srgbClr val="000000">
                      <a:alpha val="43137"/>
                    </a:srgbClr>
                  </a:outerShdw>
                </a:effectLst>
              </a:rPr>
              <a:t>Njim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Odluka</a:t>
            </a:r>
            <a:r>
              <a:rPr lang="en-US" sz="2000" b="1" dirty="0">
                <a:solidFill>
                  <a:schemeClr val="bg1"/>
                </a:solidFill>
                <a:effectLst>
                  <a:outerShdw blurRad="38100" dist="38100" dir="2700000" algn="tl">
                    <a:srgbClr val="000000">
                      <a:alpha val="43137"/>
                    </a:srgbClr>
                  </a:outerShdw>
                </a:effectLst>
              </a:rPr>
              <a:t> da  </a:t>
            </a:r>
            <a:r>
              <a:rPr lang="en-US" sz="2000" b="1" dirty="0" err="1">
                <a:solidFill>
                  <a:schemeClr val="bg1"/>
                </a:solidFill>
                <a:effectLst>
                  <a:outerShdw blurRad="38100" dist="38100" dir="2700000" algn="tl">
                    <a:srgbClr val="000000">
                      <a:alpha val="43137"/>
                    </a:srgbClr>
                  </a:outerShdw>
                </a:effectLst>
              </a:rPr>
              <a:t>otvori</a:t>
            </a:r>
            <a:r>
              <a:rPr lang="sr-Latn-RS" sz="2000" b="1" dirty="0">
                <a:solidFill>
                  <a:schemeClr val="bg1"/>
                </a:solidFill>
                <a:effectLst>
                  <a:outerShdw blurRad="38100" dist="38100" dir="2700000" algn="tl">
                    <a:srgbClr val="000000">
                      <a:alpha val="43137"/>
                    </a:srgbClr>
                  </a:outerShdw>
                </a:effectLst>
              </a:rPr>
              <a:t>mo svoje srce, svoj um,</a:t>
            </a:r>
            <a:r>
              <a:rPr lang="en-US" sz="2000" b="1" dirty="0">
                <a:solidFill>
                  <a:schemeClr val="bg1"/>
                </a:solidFill>
                <a:effectLst>
                  <a:outerShdw blurRad="38100" dist="38100" dir="2700000" algn="tl">
                    <a:srgbClr val="000000">
                      <a:alpha val="43137"/>
                    </a:srgbClr>
                  </a:outerShdw>
                </a:effectLst>
              </a:rPr>
              <a:t> je </a:t>
            </a:r>
            <a:r>
              <a:rPr lang="en-US" sz="2000" b="1" dirty="0" err="1">
                <a:solidFill>
                  <a:schemeClr val="bg1"/>
                </a:solidFill>
                <a:effectLst>
                  <a:outerShdw blurRad="38100" dist="38100" dir="2700000" algn="tl">
                    <a:srgbClr val="000000">
                      <a:alpha val="43137"/>
                    </a:srgbClr>
                  </a:outerShdw>
                </a:effectLst>
              </a:rPr>
              <a:t>moja</a:t>
            </a:r>
            <a:r>
              <a:rPr lang="sr-Latn-RS" sz="2000" b="1" dirty="0">
                <a:solidFill>
                  <a:schemeClr val="bg1"/>
                </a:solidFill>
                <a:effectLst>
                  <a:outerShdw blurRad="38100" dist="38100" dir="2700000" algn="tl">
                    <a:srgbClr val="000000">
                      <a:alpha val="43137"/>
                    </a:srgbClr>
                  </a:outerShdw>
                </a:effectLst>
              </a:rPr>
              <a:t> i samo moja i tvoja odluka!</a:t>
            </a:r>
            <a:endParaRPr lang="en" sz="2000" b="1" noProof="0" dirty="0">
              <a:solidFill>
                <a:schemeClr val="bg1"/>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D7CF9460-3BA7-0CC7-F4FC-CEEC531CBCF6}"/>
              </a:ext>
            </a:extLst>
          </p:cNvPr>
          <p:cNvSpPr txBox="1"/>
          <p:nvPr/>
        </p:nvSpPr>
        <p:spPr>
          <a:xfrm>
            <a:off x="304795" y="4217286"/>
            <a:ext cx="7367220" cy="1323439"/>
          </a:xfrm>
          <a:prstGeom prst="rect">
            <a:avLst/>
          </a:prstGeom>
          <a:noFill/>
        </p:spPr>
        <p:txBody>
          <a:bodyPr wrap="square">
            <a:spAutoFit/>
          </a:bodyPr>
          <a:lstStyle/>
          <a:p>
            <a:pPr>
              <a:spcBef>
                <a:spcPts val="600"/>
              </a:spcBef>
            </a:pPr>
            <a:r>
              <a:rPr lang="en-US" sz="2000" b="1" dirty="0" err="1">
                <a:solidFill>
                  <a:schemeClr val="bg1"/>
                </a:solidFill>
                <a:effectLst>
                  <a:outerShdw blurRad="38100" dist="38100" dir="2700000" algn="tl">
                    <a:srgbClr val="000000">
                      <a:alpha val="43137"/>
                    </a:srgbClr>
                  </a:outerShdw>
                </a:effectLst>
              </a:rPr>
              <a:t>Isusov</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ukor</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kazna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nisu</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nužno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negativni</a:t>
            </a:r>
            <a:r>
              <a:rPr lang="en-US" sz="2000" b="1" dirty="0">
                <a:solidFill>
                  <a:schemeClr val="bg1"/>
                </a:solidFill>
                <a:effectLst>
                  <a:outerShdw blurRad="38100" dist="38100" dir="2700000" algn="tl">
                    <a:srgbClr val="000000">
                      <a:alpha val="43137"/>
                    </a:srgbClr>
                  </a:outerShdw>
                </a:effectLst>
              </a:rPr>
              <a:t>. On </a:t>
            </a:r>
            <a:r>
              <a:rPr lang="sr-Latn-RS" sz="2000" b="1" dirty="0">
                <a:solidFill>
                  <a:schemeClr val="bg1"/>
                </a:solidFill>
                <a:effectLst>
                  <a:outerShdw blurRad="38100" dist="38100" dir="2700000" algn="tl">
                    <a:srgbClr val="000000">
                      <a:alpha val="43137"/>
                    </a:srgbClr>
                  </a:outerShdw>
                </a:effectLst>
              </a:rPr>
              <a:t>više voli</a:t>
            </a:r>
            <a:r>
              <a:rPr lang="en-US" sz="2000" b="1" dirty="0">
                <a:solidFill>
                  <a:schemeClr val="bg1"/>
                </a:solidFill>
                <a:effectLst>
                  <a:outerShdw blurRad="38100" dist="38100" dir="2700000" algn="tl">
                    <a:srgbClr val="000000">
                      <a:alpha val="43137"/>
                    </a:srgbClr>
                  </a:outerShdw>
                </a:effectLst>
              </a:rPr>
              <a:t> </a:t>
            </a:r>
            <a:r>
              <a:rPr lang="sr-Latn-RS" sz="2000" b="1" dirty="0">
                <a:solidFill>
                  <a:schemeClr val="bg1"/>
                </a:solidFill>
                <a:effectLst>
                  <a:outerShdw blurRad="38100" dist="38100" dir="2700000" algn="tl">
                    <a:srgbClr val="000000">
                      <a:alpha val="43137"/>
                    </a:srgbClr>
                  </a:outerShdw>
                </a:effectLst>
              </a:rPr>
              <a:t>način</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dijaloga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Želi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mirno</a:t>
            </a:r>
            <a:r>
              <a:rPr lang="en-US" sz="2000" b="1" dirty="0">
                <a:solidFill>
                  <a:schemeClr val="bg1"/>
                </a:solidFill>
                <a:effectLst>
                  <a:outerShdw blurRad="38100" dist="38100" dir="2700000" algn="tl">
                    <a:srgbClr val="000000">
                      <a:alpha val="43137"/>
                    </a:srgbClr>
                  </a:outerShdw>
                </a:effectLst>
              </a:rPr>
              <a:t> s</a:t>
            </a:r>
            <a:r>
              <a:rPr lang="hr-HR" sz="2000" b="1" dirty="0">
                <a:solidFill>
                  <a:schemeClr val="bg1"/>
                </a:solidFill>
                <a:effectLst>
                  <a:outerShdw blurRad="38100" dist="38100" dir="2700000" algn="tl">
                    <a:srgbClr val="000000">
                      <a:alpha val="43137"/>
                    </a:srgbClr>
                  </a:outerShdw>
                </a:effectLst>
              </a:rPr>
              <a:t>ij</a:t>
            </a:r>
            <a:r>
              <a:rPr lang="en-US" sz="2000" b="1" dirty="0" err="1">
                <a:solidFill>
                  <a:schemeClr val="bg1"/>
                </a:solidFill>
                <a:effectLst>
                  <a:outerShdw blurRad="38100" dist="38100" dir="2700000" algn="tl">
                    <a:srgbClr val="000000">
                      <a:alpha val="43137"/>
                    </a:srgbClr>
                  </a:outerShdw>
                </a:effectLst>
              </a:rPr>
              <a:t>edi</a:t>
            </a:r>
            <a:r>
              <a:rPr lang="hr-HR" sz="2000" b="1" dirty="0">
                <a:solidFill>
                  <a:schemeClr val="bg1"/>
                </a:solidFill>
                <a:effectLst>
                  <a:outerShdw blurRad="38100" dist="38100" dir="2700000" algn="tl">
                    <a:srgbClr val="000000">
                      <a:alpha val="43137"/>
                    </a:srgbClr>
                  </a:outerShdw>
                </a:effectLst>
              </a:rPr>
              <a:t>ti</a:t>
            </a:r>
            <a:r>
              <a:rPr lang="en-US" sz="2000" b="1" dirty="0">
                <a:solidFill>
                  <a:schemeClr val="bg1"/>
                </a:solidFill>
                <a:effectLst>
                  <a:outerShdw blurRad="38100" dist="38100" dir="2700000" algn="tl">
                    <a:srgbClr val="000000">
                      <a:alpha val="43137"/>
                    </a:srgbClr>
                  </a:outerShdw>
                </a:effectLst>
              </a:rPr>
              <a:t> s nama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razgovara</a:t>
            </a:r>
            <a:r>
              <a:rPr lang="hr-HR" sz="2000" b="1" dirty="0">
                <a:solidFill>
                  <a:schemeClr val="bg1"/>
                </a:solidFill>
                <a:effectLst>
                  <a:outerShdw blurRad="38100" dist="38100" dir="2700000" algn="tl">
                    <a:srgbClr val="000000">
                      <a:alpha val="43137"/>
                    </a:srgbClr>
                  </a:outerShdw>
                </a:effectLst>
              </a:rPr>
              <a:t>ti</a:t>
            </a:r>
            <a:r>
              <a:rPr lang="en-US" sz="2000" b="1" dirty="0">
                <a:solidFill>
                  <a:schemeClr val="bg1"/>
                </a:solidFill>
                <a:effectLst>
                  <a:outerShdw blurRad="38100" dist="38100" dir="2700000" algn="tl">
                    <a:srgbClr val="000000">
                      <a:alpha val="43137"/>
                    </a:srgbClr>
                  </a:outerShdw>
                </a:effectLst>
              </a:rPr>
              <a:t> ... „</a:t>
            </a:r>
            <a:r>
              <a:rPr lang="hr-HR" sz="2000" b="1" dirty="0">
                <a:solidFill>
                  <a:schemeClr val="bg1"/>
                </a:solidFill>
                <a:effectLst>
                  <a:outerShdw blurRad="38100" dist="38100" dir="2700000" algn="tl">
                    <a:srgbClr val="000000">
                      <a:alpha val="43137"/>
                    </a:srgbClr>
                  </a:outerShdw>
                </a:effectLst>
              </a:rPr>
              <a:t>Evo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stojim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vratima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kucam</a:t>
            </a:r>
            <a:r>
              <a:rPr lang="en-US" sz="2000" b="1" dirty="0">
                <a:solidFill>
                  <a:schemeClr val="bg1"/>
                </a:solidFill>
                <a:effectLst>
                  <a:outerShdw blurRad="38100" dist="38100" dir="2700000" algn="tl">
                    <a:srgbClr val="000000">
                      <a:alpha val="43137"/>
                    </a:srgbClr>
                  </a:outerShdw>
                </a:effectLst>
              </a:rPr>
              <a:t>. Ako </a:t>
            </a:r>
            <a:r>
              <a:rPr lang="hr-HR" sz="2000" b="1" dirty="0">
                <a:solidFill>
                  <a:schemeClr val="bg1"/>
                </a:solidFill>
                <a:effectLst>
                  <a:outerShdw blurRad="38100" dist="38100" dir="2700000" algn="tl">
                    <a:srgbClr val="000000">
                      <a:alpha val="43137"/>
                    </a:srgbClr>
                  </a:outerShdw>
                </a:effectLst>
              </a:rPr>
              <a:t>t</a:t>
            </a:r>
            <a:r>
              <a:rPr lang="en-US" sz="2000" b="1" dirty="0">
                <a:solidFill>
                  <a:schemeClr val="bg1"/>
                </a:solidFill>
                <a:effectLst>
                  <a:outerShdw blurRad="38100" dist="38100" dir="2700000" algn="tl">
                    <a:srgbClr val="000000">
                      <a:alpha val="43137"/>
                    </a:srgbClr>
                  </a:outerShdw>
                </a:effectLst>
              </a:rPr>
              <a:t>ko </a:t>
            </a:r>
            <a:r>
              <a:rPr lang="en-US" sz="2000" b="1" dirty="0" err="1">
                <a:solidFill>
                  <a:schemeClr val="bg1"/>
                </a:solidFill>
                <a:effectLst>
                  <a:outerShdw blurRad="38100" dist="38100" dir="2700000" algn="tl">
                    <a:srgbClr val="000000">
                      <a:alpha val="43137"/>
                    </a:srgbClr>
                  </a:outerShdw>
                </a:effectLst>
              </a:rPr>
              <a:t>čuje</a:t>
            </a:r>
            <a:r>
              <a:rPr lang="en-U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moj </a:t>
            </a:r>
            <a:r>
              <a:rPr lang="en-US" sz="2000" b="1" dirty="0" err="1">
                <a:solidFill>
                  <a:schemeClr val="bg1"/>
                </a:solidFill>
                <a:effectLst>
                  <a:outerShdw blurRad="38100" dist="38100" dir="2700000" algn="tl">
                    <a:srgbClr val="000000">
                      <a:alpha val="43137"/>
                    </a:srgbClr>
                  </a:outerShdw>
                </a:effectLst>
              </a:rPr>
              <a:t>glas</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otvori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vrata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ući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ću</a:t>
            </a:r>
            <a:r>
              <a:rPr lang="en-US" sz="2000" b="1" dirty="0">
                <a:solidFill>
                  <a:schemeClr val="bg1"/>
                </a:solidFill>
                <a:effectLst>
                  <a:outerShdw blurRad="38100" dist="38100" dir="2700000" algn="tl">
                    <a:srgbClr val="000000">
                      <a:alpha val="43137"/>
                    </a:srgbClr>
                  </a:outerShdw>
                </a:effectLst>
              </a:rPr>
              <a:t> k </a:t>
            </a:r>
            <a:r>
              <a:rPr lang="en-US" sz="2000" b="1" dirty="0" err="1">
                <a:solidFill>
                  <a:schemeClr val="bg1"/>
                </a:solidFill>
                <a:effectLst>
                  <a:outerShdw blurRad="38100" dist="38100" dir="2700000" algn="tl">
                    <a:srgbClr val="000000">
                      <a:alpha val="43137"/>
                    </a:srgbClr>
                  </a:outerShdw>
                </a:effectLst>
              </a:rPr>
              <a:t>njemu</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večera</a:t>
            </a:r>
            <a:r>
              <a:rPr lang="sr-Latn-RS" sz="2000" b="1" dirty="0">
                <a:solidFill>
                  <a:schemeClr val="bg1"/>
                </a:solidFill>
                <a:effectLst>
                  <a:outerShdw blurRad="38100" dist="38100" dir="2700000" algn="tl">
                    <a:srgbClr val="000000">
                      <a:alpha val="43137"/>
                    </a:srgbClr>
                  </a:outerShdw>
                </a:effectLst>
              </a:rPr>
              <a:t>ti</a:t>
            </a:r>
            <a:r>
              <a:rPr lang="en-US" sz="2000" b="1" dirty="0">
                <a:solidFill>
                  <a:schemeClr val="bg1"/>
                </a:solidFill>
                <a:effectLst>
                  <a:outerShdw blurRad="38100" dist="38100" dir="2700000" algn="tl">
                    <a:srgbClr val="000000">
                      <a:alpha val="43137"/>
                    </a:srgbClr>
                  </a:outerShdw>
                </a:effectLst>
              </a:rPr>
              <a:t> s </a:t>
            </a:r>
            <a:r>
              <a:rPr lang="en-US" sz="2000" b="1" dirty="0" err="1">
                <a:solidFill>
                  <a:schemeClr val="bg1"/>
                </a:solidFill>
                <a:effectLst>
                  <a:outerShdw blurRad="38100" dist="38100" dir="2700000" algn="tl">
                    <a:srgbClr val="000000">
                      <a:alpha val="43137"/>
                    </a:srgbClr>
                  </a:outerShdw>
                </a:effectLst>
              </a:rPr>
              <a:t>njim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on </a:t>
            </a:r>
            <a:r>
              <a:rPr lang="en-US" sz="2000" b="1" dirty="0" err="1">
                <a:solidFill>
                  <a:schemeClr val="bg1"/>
                </a:solidFill>
                <a:effectLst>
                  <a:outerShdw blurRad="38100" dist="38100" dir="2700000" algn="tl">
                    <a:srgbClr val="000000">
                      <a:alpha val="43137"/>
                    </a:srgbClr>
                  </a:outerShdw>
                </a:effectLst>
              </a:rPr>
              <a:t>sa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mnom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Otk</a:t>
            </a:r>
            <a:r>
              <a:rPr lang="en-US" sz="2000" b="1" dirty="0">
                <a:solidFill>
                  <a:schemeClr val="bg1"/>
                </a:solidFill>
                <a:effectLst>
                  <a:outerShdw blurRad="38100" dist="38100" dir="2700000" algn="tl">
                    <a:srgbClr val="000000">
                      <a:alpha val="43137"/>
                    </a:srgbClr>
                  </a:outerShdw>
                </a:effectLst>
              </a:rPr>
              <a:t>. 3</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20).</a:t>
            </a:r>
            <a:endParaRPr lang="en" sz="2000" b="1" noProof="0"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D42E1793-AB39-CB92-4D6F-54157F255C62}"/>
              </a:ext>
            </a:extLst>
          </p:cNvPr>
          <p:cNvSpPr txBox="1"/>
          <p:nvPr/>
        </p:nvSpPr>
        <p:spPr>
          <a:xfrm>
            <a:off x="304794" y="3098800"/>
            <a:ext cx="7367217" cy="1015663"/>
          </a:xfrm>
          <a:prstGeom prst="rect">
            <a:avLst/>
          </a:prstGeom>
          <a:noFill/>
        </p:spPr>
        <p:txBody>
          <a:bodyPr wrap="square">
            <a:spAutoFit/>
          </a:bodyPr>
          <a:lstStyle/>
          <a:p>
            <a:pPr>
              <a:spcBef>
                <a:spcPts val="600"/>
              </a:spcBef>
            </a:pPr>
            <a:r>
              <a:rPr lang="hr-HR" sz="2000" b="1" dirty="0">
                <a:solidFill>
                  <a:schemeClr val="bg1"/>
                </a:solidFill>
                <a:effectLst>
                  <a:outerShdw blurRad="38100" dist="38100" dir="2700000" algn="tl">
                    <a:srgbClr val="000000">
                      <a:alpha val="43137"/>
                    </a:srgbClr>
                  </a:outerShdw>
                </a:effectLst>
              </a:rPr>
              <a:t>Kako</a:t>
            </a:r>
            <a:r>
              <a:rPr lang="en-US" sz="2000" b="1" dirty="0">
                <a:solidFill>
                  <a:schemeClr val="bg1"/>
                </a:solidFill>
                <a:effectLst>
                  <a:outerShdw blurRad="38100" dist="38100" dir="2700000" algn="tl">
                    <a:srgbClr val="000000">
                      <a:alpha val="43137"/>
                    </a:srgbClr>
                  </a:outerShdw>
                </a:effectLst>
              </a:rPr>
              <a:t> bi</a:t>
            </a:r>
            <a:r>
              <a:rPr lang="hr-HR" sz="2000" b="1" dirty="0">
                <a:solidFill>
                  <a:schemeClr val="bg1"/>
                </a:solidFill>
                <a:effectLst>
                  <a:outerShdw blurRad="38100" dist="38100" dir="2700000" algn="tl">
                    <a:srgbClr val="000000">
                      <a:alpha val="43137"/>
                    </a:srgbClr>
                  </a:outerShdw>
                </a:effectLst>
              </a:rPr>
              <a:t>h</a:t>
            </a:r>
            <a:r>
              <a:rPr lang="en-US" sz="2000" b="1" dirty="0">
                <a:solidFill>
                  <a:schemeClr val="bg1"/>
                </a:solidFill>
                <a:effectLst>
                  <a:outerShdw blurRad="38100" dist="38100" dir="2700000" algn="tl">
                    <a:srgbClr val="000000">
                      <a:alpha val="43137"/>
                    </a:srgbClr>
                  </a:outerShdw>
                </a:effectLst>
              </a:rPr>
              <a:t> to r</a:t>
            </a:r>
            <a:r>
              <a:rPr lang="hr-HR" sz="2000" b="1" dirty="0">
                <a:solidFill>
                  <a:schemeClr val="bg1"/>
                </a:solidFill>
                <a:effectLst>
                  <a:outerShdw blurRad="38100" dist="38100" dir="2700000" algn="tl">
                    <a:srgbClr val="000000">
                      <a:alpha val="43137"/>
                    </a:srgbClr>
                  </a:outerShdw>
                </a:effectLst>
              </a:rPr>
              <a:t>j</a:t>
            </a:r>
            <a:r>
              <a:rPr lang="en-US" sz="2000" b="1" dirty="0" err="1">
                <a:solidFill>
                  <a:schemeClr val="bg1"/>
                </a:solidFill>
                <a:effectLst>
                  <a:outerShdw blurRad="38100" dist="38100" dir="2700000" algn="tl">
                    <a:srgbClr val="000000">
                      <a:alpha val="43137"/>
                    </a:srgbClr>
                  </a:outerShdw>
                </a:effectLst>
              </a:rPr>
              <a:t>ešio</a:t>
            </a:r>
            <a:r>
              <a:rPr lang="en-US" sz="2000" b="1" dirty="0">
                <a:solidFill>
                  <a:schemeClr val="bg1"/>
                </a:solidFill>
                <a:effectLst>
                  <a:outerShdw blurRad="38100" dist="38100" dir="2700000" algn="tl">
                    <a:srgbClr val="000000">
                      <a:alpha val="43137"/>
                    </a:srgbClr>
                  </a:outerShdw>
                </a:effectLst>
              </a:rPr>
              <a:t>, Isus </a:t>
            </a:r>
            <a:r>
              <a:rPr lang="en-US" sz="2000" b="1" dirty="0" err="1">
                <a:solidFill>
                  <a:schemeClr val="bg1"/>
                </a:solidFill>
                <a:effectLst>
                  <a:outerShdw blurRad="38100" dist="38100" dir="2700000" algn="tl">
                    <a:srgbClr val="000000">
                      <a:alpha val="43137"/>
                    </a:srgbClr>
                  </a:outerShdw>
                </a:effectLst>
              </a:rPr>
              <a:t>ima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svoj</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metod</a:t>
            </a:r>
            <a:r>
              <a:rPr lang="en-US" sz="2000" b="1" dirty="0">
                <a:solidFill>
                  <a:schemeClr val="bg1"/>
                </a:solidFill>
                <a:effectLst>
                  <a:outerShdw blurRad="38100" dist="38100" dir="2700000" algn="tl">
                    <a:srgbClr val="000000">
                      <a:alpha val="43137"/>
                    </a:srgbClr>
                  </a:outerShdw>
                </a:effectLst>
              </a:rPr>
              <a:t>:</a:t>
            </a:r>
            <a:r>
              <a:rPr lang="hr-HR" sz="2000" b="1" dirty="0">
                <a:solidFill>
                  <a:schemeClr val="bg1"/>
                </a:solidFill>
                <a:effectLst>
                  <a:outerShdw blurRad="38100" dist="38100" dir="2700000" algn="tl">
                    <a:srgbClr val="000000">
                      <a:alpha val="43137"/>
                    </a:srgbClr>
                  </a:outerShdw>
                </a:effectLst>
              </a:rPr>
              <a:t> ”</a:t>
            </a:r>
            <a:r>
              <a:rPr lang="en-US" sz="2000" b="1" dirty="0">
                <a:solidFill>
                  <a:schemeClr val="bg1"/>
                </a:solidFill>
                <a:effectLst>
                  <a:outerShdw blurRad="38100" dist="38100" dir="2700000" algn="tl">
                    <a:srgbClr val="000000">
                      <a:alpha val="43137"/>
                    </a:srgbClr>
                  </a:outerShdw>
                </a:effectLst>
              </a:rPr>
              <a:t>Koliko god </a:t>
            </a:r>
            <a:r>
              <a:rPr lang="sr-Latn-RS" sz="2000" b="1" dirty="0">
                <a:solidFill>
                  <a:schemeClr val="bg1"/>
                </a:solidFill>
                <a:effectLst>
                  <a:outerShdw blurRad="38100" dist="38100" dir="2700000" algn="tl">
                    <a:srgbClr val="000000">
                      <a:alpha val="43137"/>
                    </a:srgbClr>
                  </a:outerShdw>
                </a:effectLst>
              </a:rPr>
              <a:t>te </a:t>
            </a:r>
            <a:r>
              <a:rPr lang="en-US" sz="2000" b="1" dirty="0" err="1">
                <a:solidFill>
                  <a:schemeClr val="bg1"/>
                </a:solidFill>
                <a:effectLst>
                  <a:outerShdw blurRad="38100" dist="38100" dir="2700000" algn="tl">
                    <a:srgbClr val="000000">
                      <a:alpha val="43137"/>
                    </a:srgbClr>
                  </a:outerShdw>
                </a:effectLst>
              </a:rPr>
              <a:t>volim</a:t>
            </a:r>
            <a:r>
              <a:rPr lang="en-U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 ja korim i karam</a:t>
            </a:r>
            <a:r>
              <a:rPr lang="sr-Latn-RS" sz="2000" b="1" dirty="0">
                <a:solidFill>
                  <a:schemeClr val="bg1"/>
                </a:solidFill>
                <a:effectLst>
                  <a:outerShdw blurRad="38100" dist="38100" dir="2700000" algn="tl">
                    <a:srgbClr val="000000">
                      <a:alpha val="43137"/>
                    </a:srgbClr>
                  </a:outerShdw>
                </a:effectLst>
              </a:rPr>
              <a:t>“, On dalje </a:t>
            </a:r>
            <a:r>
              <a:rPr lang="en-US" sz="2000" b="1" dirty="0" err="1">
                <a:solidFill>
                  <a:schemeClr val="bg1"/>
                </a:solidFill>
                <a:effectLst>
                  <a:outerShdw blurRad="38100" dist="38100" dir="2700000" algn="tl">
                    <a:srgbClr val="000000">
                      <a:alpha val="43137"/>
                    </a:srgbClr>
                  </a:outerShdw>
                </a:effectLst>
              </a:rPr>
              <a:t>dodaje</a:t>
            </a:r>
            <a:r>
              <a:rPr lang="en-US" sz="2000" b="1" dirty="0">
                <a:solidFill>
                  <a:schemeClr val="bg1"/>
                </a:solidFill>
                <a:effectLst>
                  <a:outerShdw blurRad="38100" dist="38100" dir="2700000" algn="tl">
                    <a:srgbClr val="000000">
                      <a:alpha val="43137"/>
                    </a:srgbClr>
                  </a:outerShdw>
                </a:effectLst>
              </a:rPr>
              <a:t>: "P</a:t>
            </a:r>
            <a:r>
              <a:rPr lang="sr-Latn-RS" sz="2000" b="1" dirty="0">
                <a:solidFill>
                  <a:schemeClr val="bg1"/>
                </a:solidFill>
                <a:effectLst>
                  <a:outerShdw blurRad="38100" dist="38100" dir="2700000" algn="tl">
                    <a:srgbClr val="000000">
                      <a:alpha val="43137"/>
                    </a:srgbClr>
                  </a:outerShdw>
                </a:effectLst>
              </a:rPr>
              <a:t>rema tome budi revan i obrati </a:t>
            </a:r>
            <a:r>
              <a:rPr lang="en-US" sz="2000" b="1" dirty="0">
                <a:solidFill>
                  <a:schemeClr val="bg1"/>
                </a:solidFill>
                <a:effectLst>
                  <a:outerShdw blurRad="38100" dist="38100" dir="2700000" algn="tl">
                    <a:srgbClr val="000000">
                      <a:alpha val="43137"/>
                    </a:srgbClr>
                  </a:outerShdw>
                </a:effectLst>
              </a:rPr>
              <a:t>se" (</a:t>
            </a:r>
            <a:r>
              <a:rPr lang="en-US" sz="2000" b="1" dirty="0" err="1">
                <a:solidFill>
                  <a:schemeClr val="bg1"/>
                </a:solidFill>
                <a:effectLst>
                  <a:outerShdw blurRad="38100" dist="38100" dir="2700000" algn="tl">
                    <a:srgbClr val="000000">
                      <a:alpha val="43137"/>
                    </a:srgbClr>
                  </a:outerShdw>
                </a:effectLst>
              </a:rPr>
              <a:t>Otk</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 3</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19).</a:t>
            </a:r>
            <a:endParaRPr lang="en" sz="2000" b="1" noProof="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2612</TotalTime>
  <Words>2925</Words>
  <Application>Microsoft Office PowerPoint</Application>
  <PresentationFormat>Panorámica</PresentationFormat>
  <Paragraphs>122</Paragraphs>
  <Slides>19</Slides>
  <Notes>11</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Impact</vt:lpstr>
      <vt:lpstr>Aptos</vt:lpstr>
      <vt:lpstr>Britannic Bold</vt:lpstr>
      <vt:lpstr>Arial</vt:lpstr>
      <vt:lpstr>Comic Sans MS</vt:lpstr>
      <vt:lpstr>Gill Sans MT Ext Condensed Bold</vt:lpstr>
      <vt:lpstr>Times New Roman</vt:lpstr>
      <vt:lpstr>Calibri</vt:lpstr>
      <vt:lpstr>Arial Narrow</vt:lpstr>
      <vt:lpstr>Aptos Display</vt:lpstr>
      <vt:lpstr>Constantia</vt:lpstr>
      <vt:lpstr>Bodoni MT Poster Compressed</vt:lpstr>
      <vt:lpstr>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107</cp:revision>
  <dcterms:created xsi:type="dcterms:W3CDTF">2026-02-21T18:00:10Z</dcterms:created>
  <dcterms:modified xsi:type="dcterms:W3CDTF">2026-03-29T17:33:36Z</dcterms:modified>
</cp:coreProperties>
</file>