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86" r:id="rId4"/>
    <p:sldMasterId id="2147483700" r:id="rId5"/>
    <p:sldMasterId id="2147483714" r:id="rId6"/>
  </p:sldMasterIdLst>
  <p:notesMasterIdLst>
    <p:notesMasterId r:id="rId26"/>
  </p:notesMasterIdLst>
  <p:sldIdLst>
    <p:sldId id="396" r:id="rId7"/>
    <p:sldId id="388" r:id="rId8"/>
    <p:sldId id="478" r:id="rId9"/>
    <p:sldId id="291" r:id="rId10"/>
    <p:sldId id="287" r:id="rId11"/>
    <p:sldId id="258" r:id="rId12"/>
    <p:sldId id="259" r:id="rId13"/>
    <p:sldId id="260" r:id="rId14"/>
    <p:sldId id="288" r:id="rId15"/>
    <p:sldId id="289" r:id="rId16"/>
    <p:sldId id="290" r:id="rId17"/>
    <p:sldId id="264" r:id="rId18"/>
    <p:sldId id="282" r:id="rId19"/>
    <p:sldId id="283" r:id="rId20"/>
    <p:sldId id="393" r:id="rId21"/>
    <p:sldId id="408" r:id="rId22"/>
    <p:sldId id="390" r:id="rId23"/>
    <p:sldId id="483" r:id="rId24"/>
    <p:sldId id="482" r:id="rId25"/>
  </p:sldIdLst>
  <p:sldSz cx="12192000" cy="6858000"/>
  <p:notesSz cx="6858000" cy="9144000"/>
  <p:embeddedFontLst>
    <p:embeddedFont>
      <p:font typeface="Arial Narrow" panose="020B0606020202030204" pitchFamily="34" charset="0"/>
      <p:regular r:id="rId27"/>
      <p:bold r:id="rId28"/>
      <p:italic r:id="rId29"/>
      <p:boldItalic r:id="rId30"/>
    </p:embeddedFont>
    <p:embeddedFont>
      <p:font typeface="Bodoni MT Poster Compressed" panose="02070706080601050204" pitchFamily="18" charset="0"/>
      <p:regular r:id="rId31"/>
    </p:embeddedFont>
    <p:embeddedFont>
      <p:font typeface="Britannic Bold" panose="020B0903060703020204" pitchFamily="34" charset="0"/>
      <p:regular r:id="rId32"/>
    </p:embeddedFont>
    <p:embeddedFont>
      <p:font typeface="Comic Sans MS" panose="030F0702030302020204" pitchFamily="66" charset="0"/>
      <p:regular r:id="rId33"/>
      <p:bold r:id="rId34"/>
      <p:italic r:id="rId35"/>
      <p:boldItalic r:id="rId36"/>
    </p:embeddedFont>
    <p:embeddedFont>
      <p:font typeface="Constantia" panose="02030602050306030303" pitchFamily="18" charset="0"/>
      <p:regular r:id="rId37"/>
      <p:bold r:id="rId38"/>
      <p:italic r:id="rId39"/>
      <p:boldItalic r:id="rId40"/>
    </p:embeddedFont>
    <p:embeddedFont>
      <p:font typeface="Gill Sans MT Ext Condensed Bold" panose="020B0902020104020203" pitchFamily="34" charset="0"/>
      <p:regular r:id="rId41"/>
    </p:embeddedFont>
    <p:embeddedFont>
      <p:font typeface="Impact" panose="020B0806030902050204" pitchFamily="34" charset="0"/>
      <p:regular r:id="rId4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9ABF"/>
    <a:srgbClr val="C5F9C7"/>
    <a:srgbClr val="FFF37D"/>
    <a:srgbClr val="F8E191"/>
    <a:srgbClr val="753F11"/>
    <a:srgbClr val="B26631"/>
    <a:srgbClr val="BE4F35"/>
    <a:srgbClr val="FFEB1D"/>
    <a:srgbClr val="3069A8"/>
    <a:srgbClr val="264A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36" y="108"/>
      </p:cViewPr>
      <p:guideLst/>
    </p:cSldViewPr>
  </p:slideViewPr>
  <p:notesTextViewPr>
    <p:cViewPr>
      <p:scale>
        <a:sx n="3" d="2"/>
        <a:sy n="3" d="2"/>
      </p:scale>
      <p:origin x="0" y="0"/>
    </p:cViewPr>
  </p:notesTextViewPr>
  <p:sorterViewPr>
    <p:cViewPr>
      <p:scale>
        <a:sx n="100" d="100"/>
        <a:sy n="100" d="100"/>
      </p:scale>
      <p:origin x="0" y="-8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5.xml"/><Relationship Id="rId34" Type="http://schemas.openxmlformats.org/officeDocument/2006/relationships/font" Target="fonts/font8.fntdata"/><Relationship Id="rId42" Type="http://schemas.openxmlformats.org/officeDocument/2006/relationships/font" Target="fonts/font16.fntdata"/><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5.fntdata"/><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font" Target="fonts/font15.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5" Type="http://schemas.openxmlformats.org/officeDocument/2006/relationships/image" Target="../media/image14.jpeg"/><Relationship Id="rId4" Type="http://schemas.openxmlformats.org/officeDocument/2006/relationships/image" Target="../media/image1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5" Type="http://schemas.openxmlformats.org/officeDocument/2006/relationships/image" Target="../media/image14.jpeg"/><Relationship Id="rId4"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8C1593-413E-4B36-87D5-938BAF40EB32}" type="doc">
      <dgm:prSet loTypeId="urn:microsoft.com/office/officeart/2009/layout/CirclePictureHierarchy" loCatId="picture" qsTypeId="urn:microsoft.com/office/officeart/2005/8/quickstyle/simple5" qsCatId="simple" csTypeId="urn:microsoft.com/office/officeart/2005/8/colors/colorful1" csCatId="colorful" phldr="1"/>
      <dgm:spPr/>
      <dgm:t>
        <a:bodyPr/>
        <a:lstStyle/>
        <a:p>
          <a:endParaRPr lang="es-ES"/>
        </a:p>
      </dgm:t>
    </dgm:pt>
    <dgm:pt modelId="{EFE4F8F4-FC20-4CC7-A3F0-3031CC5375E5}">
      <dgm:prSet custT="1"/>
      <dgm:spPr/>
      <dgm:t>
        <a:bodyPr>
          <a:scene3d>
            <a:camera prst="orthographicFront"/>
            <a:lightRig rig="threePt" dir="t"/>
          </a:scene3d>
          <a:sp3d extrusionH="57150">
            <a:bevelT w="38100" h="38100"/>
          </a:sp3d>
        </a:bodyPr>
        <a:lstStyle/>
        <a:p>
          <a:r>
            <a:rPr lang="en-US" sz="2400" b="1" dirty="0" err="1">
              <a:solidFill>
                <a:srgbClr val="C00000"/>
              </a:solidFill>
            </a:rPr>
            <a:t>Primjeri</a:t>
          </a:r>
          <a:r>
            <a:rPr lang="en-US" sz="2400" b="1" dirty="0">
              <a:solidFill>
                <a:srgbClr val="C00000"/>
              </a:solidFill>
            </a:rPr>
            <a:t> </a:t>
          </a:r>
          <a:r>
            <a:rPr lang="en-US" sz="2400" b="1" dirty="0" err="1">
              <a:solidFill>
                <a:srgbClr val="C00000"/>
              </a:solidFill>
            </a:rPr>
            <a:t>ponosa</a:t>
          </a:r>
          <a:endParaRPr lang="es-ES" sz="2400" dirty="0">
            <a:solidFill>
              <a:srgbClr val="C00000"/>
            </a:solidFill>
          </a:endParaRPr>
        </a:p>
      </dgm:t>
    </dgm:pt>
    <dgm:pt modelId="{0923F283-038F-4881-893F-240EAEA95917}" type="parTrans" cxnId="{78995FB9-B89E-446B-973A-01D10A5F801E}">
      <dgm:prSet/>
      <dgm:spPr/>
      <dgm:t>
        <a:bodyPr/>
        <a:lstStyle/>
        <a:p>
          <a:endParaRPr lang="es-ES" sz="2000"/>
        </a:p>
      </dgm:t>
    </dgm:pt>
    <dgm:pt modelId="{2864CDCC-60C7-42EA-8EAA-3AE87F559A45}" type="sibTrans" cxnId="{78995FB9-B89E-446B-973A-01D10A5F801E}">
      <dgm:prSet/>
      <dgm:spPr/>
      <dgm:t>
        <a:bodyPr/>
        <a:lstStyle/>
        <a:p>
          <a:endParaRPr lang="es-ES" sz="2000"/>
        </a:p>
      </dgm:t>
    </dgm:pt>
    <dgm:pt modelId="{3DD8E087-9B68-41DA-AD12-D1884F1AAF32}">
      <dgm:prSet custT="1"/>
      <dgm:spPr/>
      <dgm:t>
        <a:bodyPr/>
        <a:lstStyle/>
        <a:p>
          <a:pPr algn="ctr"/>
          <a:r>
            <a:rPr lang="en-US" sz="2000" b="1" dirty="0"/>
            <a:t>Lucifer</a:t>
          </a:r>
          <a:endParaRPr lang="es-ES" sz="2000" dirty="0"/>
        </a:p>
      </dgm:t>
    </dgm:pt>
    <dgm:pt modelId="{2F3F663B-52BF-4D0D-87B3-17D10C25CA61}" type="parTrans" cxnId="{40B2D8D0-5CCF-416B-B781-D6D2C8E8C67A}">
      <dgm:prSet/>
      <dgm:spPr>
        <a:ln>
          <a:solidFill>
            <a:srgbClr val="C00000"/>
          </a:solidFill>
        </a:ln>
      </dgm:spPr>
      <dgm:t>
        <a:bodyPr/>
        <a:lstStyle/>
        <a:p>
          <a:endParaRPr lang="es-ES" sz="2000"/>
        </a:p>
      </dgm:t>
    </dgm:pt>
    <dgm:pt modelId="{0FA83591-DF50-4931-9170-115730AE35C0}" type="sibTrans" cxnId="{40B2D8D0-5CCF-416B-B781-D6D2C8E8C67A}">
      <dgm:prSet/>
      <dgm:spPr/>
      <dgm:t>
        <a:bodyPr/>
        <a:lstStyle/>
        <a:p>
          <a:endParaRPr lang="es-ES" sz="2000"/>
        </a:p>
      </dgm:t>
    </dgm:pt>
    <dgm:pt modelId="{CA04D727-BAC3-4071-9C9A-A9B4CECFCB94}">
      <dgm:prSet custT="1"/>
      <dgm:spPr/>
      <dgm:t>
        <a:bodyPr/>
        <a:lstStyle/>
        <a:p>
          <a:pPr algn="ctr"/>
          <a:r>
            <a:rPr lang="en-US" sz="2000" b="1" dirty="0" err="1"/>
            <a:t>Isusovi</a:t>
          </a:r>
          <a:r>
            <a:rPr lang="en-US" sz="2000" b="1" dirty="0"/>
            <a:t> </a:t>
          </a:r>
          <a:r>
            <a:rPr lang="en-US" sz="2000" b="1" dirty="0" err="1"/>
            <a:t>učenici</a:t>
          </a:r>
          <a:endParaRPr lang="es-ES" sz="2000" dirty="0"/>
        </a:p>
      </dgm:t>
    </dgm:pt>
    <dgm:pt modelId="{AF79DB2B-2CC3-4EE9-8570-92B99BAD9F19}" type="parTrans" cxnId="{37E97683-8EC6-4CE2-863F-2D36422F8798}">
      <dgm:prSet/>
      <dgm:spPr>
        <a:ln>
          <a:solidFill>
            <a:srgbClr val="C00000"/>
          </a:solidFill>
        </a:ln>
      </dgm:spPr>
      <dgm:t>
        <a:bodyPr/>
        <a:lstStyle/>
        <a:p>
          <a:endParaRPr lang="es-ES" sz="2000"/>
        </a:p>
      </dgm:t>
    </dgm:pt>
    <dgm:pt modelId="{05693285-B8E5-431D-BBE0-48F4E4F2B92E}" type="sibTrans" cxnId="{37E97683-8EC6-4CE2-863F-2D36422F8798}">
      <dgm:prSet/>
      <dgm:spPr/>
      <dgm:t>
        <a:bodyPr/>
        <a:lstStyle/>
        <a:p>
          <a:endParaRPr lang="es-ES" sz="2000"/>
        </a:p>
      </dgm:t>
    </dgm:pt>
    <dgm:pt modelId="{17F485C1-6BF8-45B4-A948-A84FBEA8F179}">
      <dgm:prSet custT="1"/>
      <dgm:spPr/>
      <dgm:t>
        <a:bodyPr>
          <a:scene3d>
            <a:camera prst="orthographicFront"/>
            <a:lightRig rig="threePt" dir="t"/>
          </a:scene3d>
          <a:sp3d extrusionH="57150">
            <a:bevelT w="38100" h="38100"/>
          </a:sp3d>
        </a:bodyPr>
        <a:lstStyle/>
        <a:p>
          <a:r>
            <a:rPr lang="en-US" sz="2400" b="1" dirty="0" err="1">
              <a:solidFill>
                <a:schemeClr val="accent4">
                  <a:lumMod val="75000"/>
                </a:schemeClr>
              </a:solidFill>
            </a:rPr>
            <a:t>Primjeri</a:t>
          </a:r>
          <a:r>
            <a:rPr lang="en-US" sz="2400" b="1" dirty="0">
              <a:solidFill>
                <a:schemeClr val="accent4">
                  <a:lumMod val="75000"/>
                </a:schemeClr>
              </a:solidFill>
            </a:rPr>
            <a:t> </a:t>
          </a:r>
          <a:r>
            <a:rPr lang="en-US" sz="2400" b="1" dirty="0" err="1">
              <a:solidFill>
                <a:schemeClr val="accent4">
                  <a:lumMod val="75000"/>
                </a:schemeClr>
              </a:solidFill>
            </a:rPr>
            <a:t>poniznosti</a:t>
          </a:r>
          <a:endParaRPr lang="es-ES" sz="2400" dirty="0">
            <a:solidFill>
              <a:schemeClr val="accent4">
                <a:lumMod val="75000"/>
              </a:schemeClr>
            </a:solidFill>
          </a:endParaRPr>
        </a:p>
      </dgm:t>
    </dgm:pt>
    <dgm:pt modelId="{AA342DA1-619C-4499-AE44-5ED39E6AAA93}" type="parTrans" cxnId="{074D12E9-DAB1-4267-8435-4805DC845C62}">
      <dgm:prSet/>
      <dgm:spPr/>
      <dgm:t>
        <a:bodyPr/>
        <a:lstStyle/>
        <a:p>
          <a:endParaRPr lang="es-ES" sz="2000"/>
        </a:p>
      </dgm:t>
    </dgm:pt>
    <dgm:pt modelId="{8F267BE6-18B1-490A-88C3-9E7AC8BBE74C}" type="sibTrans" cxnId="{074D12E9-DAB1-4267-8435-4805DC845C62}">
      <dgm:prSet/>
      <dgm:spPr/>
      <dgm:t>
        <a:bodyPr/>
        <a:lstStyle/>
        <a:p>
          <a:endParaRPr lang="es-ES" sz="2000"/>
        </a:p>
      </dgm:t>
    </dgm:pt>
    <dgm:pt modelId="{4B0F2653-3DBC-40F1-A08A-456AC20D33D9}">
      <dgm:prSet custT="1"/>
      <dgm:spPr/>
      <dgm:t>
        <a:bodyPr/>
        <a:lstStyle/>
        <a:p>
          <a:pPr algn="ctr"/>
          <a:r>
            <a:rPr lang="en-US" sz="2000" b="1" dirty="0" err="1"/>
            <a:t>Poreznik</a:t>
          </a:r>
          <a:endParaRPr lang="es-ES" sz="2000" dirty="0"/>
        </a:p>
      </dgm:t>
    </dgm:pt>
    <dgm:pt modelId="{09C93E84-C938-4CAA-916D-A3EC55C806BD}" type="parTrans" cxnId="{351590F9-AAAB-43C7-B460-9F71DF8C0253}">
      <dgm:prSet/>
      <dgm:spPr>
        <a:ln>
          <a:solidFill>
            <a:schemeClr val="accent4">
              <a:lumMod val="75000"/>
            </a:schemeClr>
          </a:solidFill>
        </a:ln>
      </dgm:spPr>
      <dgm:t>
        <a:bodyPr/>
        <a:lstStyle/>
        <a:p>
          <a:endParaRPr lang="es-ES" sz="2000"/>
        </a:p>
      </dgm:t>
    </dgm:pt>
    <dgm:pt modelId="{C288617A-F40F-4C2E-B32C-3A3A87C45FAB}" type="sibTrans" cxnId="{351590F9-AAAB-43C7-B460-9F71DF8C0253}">
      <dgm:prSet/>
      <dgm:spPr/>
      <dgm:t>
        <a:bodyPr/>
        <a:lstStyle/>
        <a:p>
          <a:endParaRPr lang="es-ES" sz="2000"/>
        </a:p>
      </dgm:t>
    </dgm:pt>
    <dgm:pt modelId="{59028718-01A7-48FD-A177-4B780A2EAC8F}">
      <dgm:prSet custT="1"/>
      <dgm:spPr/>
      <dgm:t>
        <a:bodyPr/>
        <a:lstStyle/>
        <a:p>
          <a:pPr algn="ctr"/>
          <a:r>
            <a:rPr lang="en-US" sz="2000" b="1" dirty="0"/>
            <a:t>Mojsije</a:t>
          </a:r>
          <a:endParaRPr lang="es-ES" sz="2000" dirty="0"/>
        </a:p>
      </dgm:t>
    </dgm:pt>
    <dgm:pt modelId="{0C5A5CC6-20B8-447F-9A03-96FDFCD79F8B}" type="parTrans" cxnId="{C9BAC9EB-E265-466D-92B3-EA6A999A06E1}">
      <dgm:prSet/>
      <dgm:spPr>
        <a:ln>
          <a:solidFill>
            <a:schemeClr val="accent4">
              <a:lumMod val="75000"/>
            </a:schemeClr>
          </a:solidFill>
        </a:ln>
      </dgm:spPr>
      <dgm:t>
        <a:bodyPr/>
        <a:lstStyle/>
        <a:p>
          <a:endParaRPr lang="es-ES" sz="2000"/>
        </a:p>
      </dgm:t>
    </dgm:pt>
    <dgm:pt modelId="{E5403D29-F5C4-4352-B3F0-95A99DB4496C}" type="sibTrans" cxnId="{C9BAC9EB-E265-466D-92B3-EA6A999A06E1}">
      <dgm:prSet/>
      <dgm:spPr/>
      <dgm:t>
        <a:bodyPr/>
        <a:lstStyle/>
        <a:p>
          <a:endParaRPr lang="es-ES" sz="2000"/>
        </a:p>
      </dgm:t>
    </dgm:pt>
    <dgm:pt modelId="{F50D0D12-EDDD-4F46-BF2E-C544FBF5E03B}">
      <dgm:prSet custT="1"/>
      <dgm:spPr/>
      <dgm:t>
        <a:bodyPr/>
        <a:lstStyle/>
        <a:p>
          <a:pPr algn="ctr"/>
          <a:r>
            <a:rPr lang="en-US" sz="2000" b="1" dirty="0"/>
            <a:t>Isus je, </a:t>
          </a:r>
          <a:r>
            <a:rPr lang="en-US" sz="2000" b="1" dirty="0" err="1"/>
            <a:t>savršen</a:t>
          </a:r>
          <a:r>
            <a:rPr lang="en-US" sz="2000" b="1" dirty="0"/>
            <a:t> </a:t>
          </a:r>
          <a:r>
            <a:rPr lang="en-US" sz="2000" b="1" dirty="0" err="1"/>
            <a:t>primjer</a:t>
          </a:r>
          <a:r>
            <a:rPr lang="en-US" sz="2000" b="1" dirty="0"/>
            <a:t>.</a:t>
          </a:r>
          <a:endParaRPr lang="es-ES" sz="2000" dirty="0"/>
        </a:p>
      </dgm:t>
    </dgm:pt>
    <dgm:pt modelId="{E829DD70-E314-41F8-A7B2-20E772E309BE}" type="parTrans" cxnId="{0AAC5519-B946-4F90-892C-8D9FFF52299D}">
      <dgm:prSet/>
      <dgm:spPr>
        <a:ln>
          <a:solidFill>
            <a:schemeClr val="accent4">
              <a:lumMod val="75000"/>
            </a:schemeClr>
          </a:solidFill>
        </a:ln>
      </dgm:spPr>
      <dgm:t>
        <a:bodyPr/>
        <a:lstStyle/>
        <a:p>
          <a:endParaRPr lang="es-ES" sz="2000"/>
        </a:p>
      </dgm:t>
    </dgm:pt>
    <dgm:pt modelId="{86F8F824-031F-42CA-8748-B30F5806E117}" type="sibTrans" cxnId="{0AAC5519-B946-4F90-892C-8D9FFF52299D}">
      <dgm:prSet/>
      <dgm:spPr/>
      <dgm:t>
        <a:bodyPr/>
        <a:lstStyle/>
        <a:p>
          <a:endParaRPr lang="es-ES" sz="2000"/>
        </a:p>
      </dgm:t>
    </dgm:pt>
    <dgm:pt modelId="{26CB28E8-D9BF-47B5-ADE8-97D06107C6F7}" type="pres">
      <dgm:prSet presAssocID="{DE8C1593-413E-4B36-87D5-938BAF40EB32}" presName="hierChild1" presStyleCnt="0">
        <dgm:presLayoutVars>
          <dgm:chPref val="1"/>
          <dgm:dir/>
          <dgm:animOne val="branch"/>
          <dgm:animLvl val="lvl"/>
          <dgm:resizeHandles/>
        </dgm:presLayoutVars>
      </dgm:prSet>
      <dgm:spPr/>
    </dgm:pt>
    <dgm:pt modelId="{78A4B74D-C2B6-497D-A9A0-867CACB94EE8}" type="pres">
      <dgm:prSet presAssocID="{EFE4F8F4-FC20-4CC7-A3F0-3031CC5375E5}" presName="hierRoot1" presStyleCnt="0"/>
      <dgm:spPr/>
    </dgm:pt>
    <dgm:pt modelId="{0E5291B5-D9D3-4882-ABBE-7A48985748F5}" type="pres">
      <dgm:prSet presAssocID="{EFE4F8F4-FC20-4CC7-A3F0-3031CC5375E5}" presName="composite" presStyleCnt="0"/>
      <dgm:spPr/>
    </dgm:pt>
    <dgm:pt modelId="{3BA24623-433E-40CB-A10D-174C13A2677B}" type="pres">
      <dgm:prSet presAssocID="{EFE4F8F4-FC20-4CC7-A3F0-3031CC5375E5}" presName="image" presStyleLbl="node0" presStyleIdx="0" presStyleCnt="2" custLinFactNeighborX="62399" custLinFactNeighborY="-79529"/>
      <dgm:spPr>
        <a:solidFill>
          <a:srgbClr val="C00000"/>
        </a:solidFill>
        <a:scene3d>
          <a:camera prst="orthographicFront"/>
          <a:lightRig rig="threePt" dir="t"/>
        </a:scene3d>
        <a:sp3d>
          <a:bevelT prst="convex"/>
        </a:sp3d>
      </dgm:spPr>
    </dgm:pt>
    <dgm:pt modelId="{510E2D3F-32C0-40AB-A906-BF6B2C5438C1}" type="pres">
      <dgm:prSet presAssocID="{EFE4F8F4-FC20-4CC7-A3F0-3031CC5375E5}" presName="text" presStyleLbl="revTx" presStyleIdx="0" presStyleCnt="7" custScaleX="374089" custLinFactX="80223" custLinFactNeighborX="100000" custLinFactNeighborY="-77691">
        <dgm:presLayoutVars>
          <dgm:chPref val="3"/>
        </dgm:presLayoutVars>
      </dgm:prSet>
      <dgm:spPr/>
    </dgm:pt>
    <dgm:pt modelId="{AEC9C2BE-D9B9-4E4B-A47A-861A9DE4E61C}" type="pres">
      <dgm:prSet presAssocID="{EFE4F8F4-FC20-4CC7-A3F0-3031CC5375E5}" presName="hierChild2" presStyleCnt="0"/>
      <dgm:spPr/>
    </dgm:pt>
    <dgm:pt modelId="{1562CF81-8BC5-41A5-8122-31F0FC2DA5DE}" type="pres">
      <dgm:prSet presAssocID="{2F3F663B-52BF-4D0D-87B3-17D10C25CA61}" presName="Name10" presStyleLbl="parChTrans1D2" presStyleIdx="0" presStyleCnt="5"/>
      <dgm:spPr/>
    </dgm:pt>
    <dgm:pt modelId="{F7BDD553-DA79-45E3-BE72-A14551FBF72E}" type="pres">
      <dgm:prSet presAssocID="{3DD8E087-9B68-41DA-AD12-D1884F1AAF32}" presName="hierRoot2" presStyleCnt="0"/>
      <dgm:spPr/>
    </dgm:pt>
    <dgm:pt modelId="{5354CCA9-8D0C-402B-85CC-E841CF0AC949}" type="pres">
      <dgm:prSet presAssocID="{3DD8E087-9B68-41DA-AD12-D1884F1AAF32}" presName="composite2" presStyleCnt="0"/>
      <dgm:spPr/>
    </dgm:pt>
    <dgm:pt modelId="{00CFEA07-048C-4452-9699-8EA7D6BBFFAD}" type="pres">
      <dgm:prSet presAssocID="{3DD8E087-9B68-41DA-AD12-D1884F1AAF32}" presName="image2" presStyleLbl="node2" presStyleIdx="0" presStyleCnt="5" custScaleX="295135" custScaleY="372689" custLinFactNeighborX="62399" custLinFactNeighborY="-79529"/>
      <dgm:spPr>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4FCF5FF-A20F-4878-9DEC-9A5EC9FF98A1}" type="pres">
      <dgm:prSet presAssocID="{3DD8E087-9B68-41DA-AD12-D1884F1AAF32}" presName="text2" presStyleLbl="revTx" presStyleIdx="1" presStyleCnt="7" custScaleX="134790" custLinFactY="64765" custLinFactNeighborX="-37843" custLinFactNeighborY="100000">
        <dgm:presLayoutVars>
          <dgm:chPref val="3"/>
        </dgm:presLayoutVars>
      </dgm:prSet>
      <dgm:spPr/>
    </dgm:pt>
    <dgm:pt modelId="{D9734FAE-D4EE-4E37-BA0A-8943236FD838}" type="pres">
      <dgm:prSet presAssocID="{3DD8E087-9B68-41DA-AD12-D1884F1AAF32}" presName="hierChild3" presStyleCnt="0"/>
      <dgm:spPr/>
    </dgm:pt>
    <dgm:pt modelId="{0DEABA19-00C7-49C8-B92F-1EB5ECB7895B}" type="pres">
      <dgm:prSet presAssocID="{AF79DB2B-2CC3-4EE9-8570-92B99BAD9F19}" presName="Name10" presStyleLbl="parChTrans1D2" presStyleIdx="1" presStyleCnt="5"/>
      <dgm:spPr/>
    </dgm:pt>
    <dgm:pt modelId="{8F096068-AF7E-4EBF-A3F5-009F886D4D1D}" type="pres">
      <dgm:prSet presAssocID="{CA04D727-BAC3-4071-9C9A-A9B4CECFCB94}" presName="hierRoot2" presStyleCnt="0"/>
      <dgm:spPr/>
    </dgm:pt>
    <dgm:pt modelId="{BCB16D18-ED5F-4D86-AA0E-E3BD2CC04F84}" type="pres">
      <dgm:prSet presAssocID="{CA04D727-BAC3-4071-9C9A-A9B4CECFCB94}" presName="composite2" presStyleCnt="0"/>
      <dgm:spPr/>
    </dgm:pt>
    <dgm:pt modelId="{1962EC93-D6B2-4A34-AC84-9B92D9C68EFA}" type="pres">
      <dgm:prSet presAssocID="{CA04D727-BAC3-4071-9C9A-A9B4CECFCB94}" presName="image2" presStyleLbl="node2" presStyleIdx="1" presStyleCnt="5" custScaleX="295135" custScaleY="372689" custLinFactNeighborX="62399" custLinFactNeighborY="-79529"/>
      <dgm:spPr>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E3C68D1D-A05C-4337-AD13-B987058F21B8}" type="pres">
      <dgm:prSet presAssocID="{CA04D727-BAC3-4071-9C9A-A9B4CECFCB94}" presName="text2" presStyleLbl="revTx" presStyleIdx="2" presStyleCnt="7" custScaleX="171255" custLinFactY="100000" custLinFactNeighborX="-41556" custLinFactNeighborY="111909">
        <dgm:presLayoutVars>
          <dgm:chPref val="3"/>
        </dgm:presLayoutVars>
      </dgm:prSet>
      <dgm:spPr/>
    </dgm:pt>
    <dgm:pt modelId="{959F24D7-95CF-4FDA-9E80-DAAF293E45A7}" type="pres">
      <dgm:prSet presAssocID="{CA04D727-BAC3-4071-9C9A-A9B4CECFCB94}" presName="hierChild3" presStyleCnt="0"/>
      <dgm:spPr/>
    </dgm:pt>
    <dgm:pt modelId="{3BDF34C9-8986-4C4C-A5F6-D9AA87F8A6B6}" type="pres">
      <dgm:prSet presAssocID="{17F485C1-6BF8-45B4-A948-A84FBEA8F179}" presName="hierRoot1" presStyleCnt="0"/>
      <dgm:spPr/>
    </dgm:pt>
    <dgm:pt modelId="{77A8D972-CE1C-4A03-B1D8-9564C9070F2E}" type="pres">
      <dgm:prSet presAssocID="{17F485C1-6BF8-45B4-A948-A84FBEA8F179}" presName="composite" presStyleCnt="0"/>
      <dgm:spPr/>
    </dgm:pt>
    <dgm:pt modelId="{16E1F04A-5A82-48D9-8B41-F2BE1BE4B8A0}" type="pres">
      <dgm:prSet presAssocID="{17F485C1-6BF8-45B4-A948-A84FBEA8F179}" presName="image" presStyleLbl="node0" presStyleIdx="1" presStyleCnt="2" custLinFactNeighborX="62399" custLinFactNeighborY="-79529"/>
      <dgm:spPr>
        <a:solidFill>
          <a:schemeClr val="accent4">
            <a:lumMod val="75000"/>
          </a:schemeClr>
        </a:solidFill>
        <a:scene3d>
          <a:camera prst="orthographicFront"/>
          <a:lightRig rig="threePt" dir="t"/>
        </a:scene3d>
        <a:sp3d>
          <a:bevelT prst="convex"/>
        </a:sp3d>
      </dgm:spPr>
    </dgm:pt>
    <dgm:pt modelId="{1249BB74-BBA5-4F24-94B5-839061C62E1D}" type="pres">
      <dgm:prSet presAssocID="{17F485C1-6BF8-45B4-A948-A84FBEA8F179}" presName="text" presStyleLbl="revTx" presStyleIdx="3" presStyleCnt="7" custScaleX="412781" custLinFactX="100000" custLinFactNeighborX="100485" custLinFactNeighborY="-77911">
        <dgm:presLayoutVars>
          <dgm:chPref val="3"/>
        </dgm:presLayoutVars>
      </dgm:prSet>
      <dgm:spPr/>
    </dgm:pt>
    <dgm:pt modelId="{25D5A4D8-77DD-46B5-9A23-C810F1562A75}" type="pres">
      <dgm:prSet presAssocID="{17F485C1-6BF8-45B4-A948-A84FBEA8F179}" presName="hierChild2" presStyleCnt="0"/>
      <dgm:spPr/>
    </dgm:pt>
    <dgm:pt modelId="{F8DB5EF6-39F3-4BD1-8C88-F34105FF8B6B}" type="pres">
      <dgm:prSet presAssocID="{09C93E84-C938-4CAA-916D-A3EC55C806BD}" presName="Name10" presStyleLbl="parChTrans1D2" presStyleIdx="2" presStyleCnt="5"/>
      <dgm:spPr/>
    </dgm:pt>
    <dgm:pt modelId="{A3DA16C8-E494-41B2-8C77-2F129D0C00BF}" type="pres">
      <dgm:prSet presAssocID="{4B0F2653-3DBC-40F1-A08A-456AC20D33D9}" presName="hierRoot2" presStyleCnt="0"/>
      <dgm:spPr/>
    </dgm:pt>
    <dgm:pt modelId="{DE4CB595-0DC9-495F-BE41-473C4BD3905C}" type="pres">
      <dgm:prSet presAssocID="{4B0F2653-3DBC-40F1-A08A-456AC20D33D9}" presName="composite2" presStyleCnt="0"/>
      <dgm:spPr/>
    </dgm:pt>
    <dgm:pt modelId="{1AFFD3DE-C5D3-4C82-BF8E-6F6258E0342A}" type="pres">
      <dgm:prSet presAssocID="{4B0F2653-3DBC-40F1-A08A-456AC20D33D9}" presName="image2" presStyleLbl="node2" presStyleIdx="2" presStyleCnt="5" custScaleX="295135" custScaleY="372689" custLinFactNeighborX="62399" custLinFactNeighborY="-79529"/>
      <dgm:spPr>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8656182-B978-45B2-8D11-F63749FF76A5}" type="pres">
      <dgm:prSet presAssocID="{4B0F2653-3DBC-40F1-A08A-456AC20D33D9}" presName="text2" presStyleLbl="revTx" presStyleIdx="4" presStyleCnt="7" custScaleX="175576" custLinFactY="86933" custLinFactNeighborX="-42818" custLinFactNeighborY="100000">
        <dgm:presLayoutVars>
          <dgm:chPref val="3"/>
        </dgm:presLayoutVars>
      </dgm:prSet>
      <dgm:spPr/>
    </dgm:pt>
    <dgm:pt modelId="{502BFF9E-68C1-407E-B61F-BE28159B8895}" type="pres">
      <dgm:prSet presAssocID="{4B0F2653-3DBC-40F1-A08A-456AC20D33D9}" presName="hierChild3" presStyleCnt="0"/>
      <dgm:spPr/>
    </dgm:pt>
    <dgm:pt modelId="{48FD490C-71E0-4A3A-BC3D-802D5014F915}" type="pres">
      <dgm:prSet presAssocID="{0C5A5CC6-20B8-447F-9A03-96FDFCD79F8B}" presName="Name10" presStyleLbl="parChTrans1D2" presStyleIdx="3" presStyleCnt="5"/>
      <dgm:spPr/>
    </dgm:pt>
    <dgm:pt modelId="{AA46B93B-44AF-4B0A-8BC2-CE19AFC57DBC}" type="pres">
      <dgm:prSet presAssocID="{59028718-01A7-48FD-A177-4B780A2EAC8F}" presName="hierRoot2" presStyleCnt="0"/>
      <dgm:spPr/>
    </dgm:pt>
    <dgm:pt modelId="{860F480E-1055-43D8-8566-99B1DEA75F73}" type="pres">
      <dgm:prSet presAssocID="{59028718-01A7-48FD-A177-4B780A2EAC8F}" presName="composite2" presStyleCnt="0"/>
      <dgm:spPr/>
    </dgm:pt>
    <dgm:pt modelId="{4F2B43F8-D675-4644-9C2C-17FD2B384624}" type="pres">
      <dgm:prSet presAssocID="{59028718-01A7-48FD-A177-4B780A2EAC8F}" presName="image2" presStyleLbl="node2" presStyleIdx="3" presStyleCnt="5" custScaleX="295135" custScaleY="372689" custLinFactNeighborX="62399" custLinFactNeighborY="-79529"/>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3CA18995-E5EB-48BF-BAC2-6358DD4362E6}" type="pres">
      <dgm:prSet presAssocID="{59028718-01A7-48FD-A177-4B780A2EAC8F}" presName="text2" presStyleLbl="revTx" presStyleIdx="5" presStyleCnt="7" custScaleX="140912" custLinFactY="56923" custLinFactNeighborX="-43148" custLinFactNeighborY="100000">
        <dgm:presLayoutVars>
          <dgm:chPref val="3"/>
        </dgm:presLayoutVars>
      </dgm:prSet>
      <dgm:spPr/>
    </dgm:pt>
    <dgm:pt modelId="{DDBF338D-2FF2-46BB-BC8B-8C845DB42D09}" type="pres">
      <dgm:prSet presAssocID="{59028718-01A7-48FD-A177-4B780A2EAC8F}" presName="hierChild3" presStyleCnt="0"/>
      <dgm:spPr/>
    </dgm:pt>
    <dgm:pt modelId="{19F18D73-C6AB-45C8-8A2E-35606C1E08EB}" type="pres">
      <dgm:prSet presAssocID="{E829DD70-E314-41F8-A7B2-20E772E309BE}" presName="Name10" presStyleLbl="parChTrans1D2" presStyleIdx="4" presStyleCnt="5"/>
      <dgm:spPr/>
    </dgm:pt>
    <dgm:pt modelId="{CAA835D7-D0E1-40AA-8167-D64158914D23}" type="pres">
      <dgm:prSet presAssocID="{F50D0D12-EDDD-4F46-BF2E-C544FBF5E03B}" presName="hierRoot2" presStyleCnt="0"/>
      <dgm:spPr/>
    </dgm:pt>
    <dgm:pt modelId="{5C19E6E0-D2CD-4525-8AE7-C202F0E4D85B}" type="pres">
      <dgm:prSet presAssocID="{F50D0D12-EDDD-4F46-BF2E-C544FBF5E03B}" presName="composite2" presStyleCnt="0"/>
      <dgm:spPr/>
    </dgm:pt>
    <dgm:pt modelId="{101C6BA2-231A-435E-B28C-20B1FEBC0A42}" type="pres">
      <dgm:prSet presAssocID="{F50D0D12-EDDD-4F46-BF2E-C544FBF5E03B}" presName="image2" presStyleLbl="node2" presStyleIdx="4" presStyleCnt="5" custScaleX="295135" custScaleY="372689" custLinFactNeighborX="62399" custLinFactNeighborY="-79529"/>
      <dgm:spPr>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556C58B-6EB1-47C2-908E-416BA974202F}" type="pres">
      <dgm:prSet presAssocID="{F50D0D12-EDDD-4F46-BF2E-C544FBF5E03B}" presName="text2" presStyleLbl="revTx" presStyleIdx="6" presStyleCnt="7" custScaleX="202660" custLinFactY="100000" custLinFactNeighborX="-36856" custLinFactNeighborY="108796">
        <dgm:presLayoutVars>
          <dgm:chPref val="3"/>
        </dgm:presLayoutVars>
      </dgm:prSet>
      <dgm:spPr/>
    </dgm:pt>
    <dgm:pt modelId="{E4A126F5-4268-4849-AEB0-EBD30007E18F}" type="pres">
      <dgm:prSet presAssocID="{F50D0D12-EDDD-4F46-BF2E-C544FBF5E03B}" presName="hierChild3" presStyleCnt="0"/>
      <dgm:spPr/>
    </dgm:pt>
  </dgm:ptLst>
  <dgm:cxnLst>
    <dgm:cxn modelId="{EE492C12-487B-4BA4-B9B4-C5DF60F07C8F}" type="presOf" srcId="{F50D0D12-EDDD-4F46-BF2E-C544FBF5E03B}" destId="{4556C58B-6EB1-47C2-908E-416BA974202F}" srcOrd="0" destOrd="0" presId="urn:microsoft.com/office/officeart/2009/layout/CirclePictureHierarchy"/>
    <dgm:cxn modelId="{99429F14-A7F2-48F7-8370-6563FD245D0A}" type="presOf" srcId="{E829DD70-E314-41F8-A7B2-20E772E309BE}" destId="{19F18D73-C6AB-45C8-8A2E-35606C1E08EB}" srcOrd="0" destOrd="0" presId="urn:microsoft.com/office/officeart/2009/layout/CirclePictureHierarchy"/>
    <dgm:cxn modelId="{0AAC5519-B946-4F90-892C-8D9FFF52299D}" srcId="{17F485C1-6BF8-45B4-A948-A84FBEA8F179}" destId="{F50D0D12-EDDD-4F46-BF2E-C544FBF5E03B}" srcOrd="2" destOrd="0" parTransId="{E829DD70-E314-41F8-A7B2-20E772E309BE}" sibTransId="{86F8F824-031F-42CA-8748-B30F5806E117}"/>
    <dgm:cxn modelId="{E4519D49-1E1A-4CB6-88DD-1D0F40281A75}" type="presOf" srcId="{3DD8E087-9B68-41DA-AD12-D1884F1AAF32}" destId="{44FCF5FF-A20F-4878-9DEC-9A5EC9FF98A1}" srcOrd="0" destOrd="0" presId="urn:microsoft.com/office/officeart/2009/layout/CirclePictureHierarchy"/>
    <dgm:cxn modelId="{37EC2E53-8F1D-4FD0-9CDE-F33C9AA8996E}" type="presOf" srcId="{CA04D727-BAC3-4071-9C9A-A9B4CECFCB94}" destId="{E3C68D1D-A05C-4337-AD13-B987058F21B8}" srcOrd="0" destOrd="0" presId="urn:microsoft.com/office/officeart/2009/layout/CirclePictureHierarchy"/>
    <dgm:cxn modelId="{E4949055-BDFE-4191-AFEA-C847234D800B}" type="presOf" srcId="{AF79DB2B-2CC3-4EE9-8570-92B99BAD9F19}" destId="{0DEABA19-00C7-49C8-B92F-1EB5ECB7895B}" srcOrd="0" destOrd="0" presId="urn:microsoft.com/office/officeart/2009/layout/CirclePictureHierarchy"/>
    <dgm:cxn modelId="{5A1FFE56-B602-40C1-8053-EADC1A7659FF}" type="presOf" srcId="{2F3F663B-52BF-4D0D-87B3-17D10C25CA61}" destId="{1562CF81-8BC5-41A5-8122-31F0FC2DA5DE}" srcOrd="0" destOrd="0" presId="urn:microsoft.com/office/officeart/2009/layout/CirclePictureHierarchy"/>
    <dgm:cxn modelId="{37E97683-8EC6-4CE2-863F-2D36422F8798}" srcId="{EFE4F8F4-FC20-4CC7-A3F0-3031CC5375E5}" destId="{CA04D727-BAC3-4071-9C9A-A9B4CECFCB94}" srcOrd="1" destOrd="0" parTransId="{AF79DB2B-2CC3-4EE9-8570-92B99BAD9F19}" sibTransId="{05693285-B8E5-431D-BBE0-48F4E4F2B92E}"/>
    <dgm:cxn modelId="{8660A28D-394B-4D5E-995F-523DC50E4C17}" type="presOf" srcId="{DE8C1593-413E-4B36-87D5-938BAF40EB32}" destId="{26CB28E8-D9BF-47B5-ADE8-97D06107C6F7}" srcOrd="0" destOrd="0" presId="urn:microsoft.com/office/officeart/2009/layout/CirclePictureHierarchy"/>
    <dgm:cxn modelId="{5462A39B-ED6B-4C51-B26D-D3306A2D1E05}" type="presOf" srcId="{0C5A5CC6-20B8-447F-9A03-96FDFCD79F8B}" destId="{48FD490C-71E0-4A3A-BC3D-802D5014F915}" srcOrd="0" destOrd="0" presId="urn:microsoft.com/office/officeart/2009/layout/CirclePictureHierarchy"/>
    <dgm:cxn modelId="{595CD9A0-C30F-4EB0-A54A-3C058BD224E8}" type="presOf" srcId="{17F485C1-6BF8-45B4-A948-A84FBEA8F179}" destId="{1249BB74-BBA5-4F24-94B5-839061C62E1D}" srcOrd="0" destOrd="0" presId="urn:microsoft.com/office/officeart/2009/layout/CirclePictureHierarchy"/>
    <dgm:cxn modelId="{6416C7A8-7EDD-4392-A0BB-7D5E6C27DE67}" type="presOf" srcId="{EFE4F8F4-FC20-4CC7-A3F0-3031CC5375E5}" destId="{510E2D3F-32C0-40AB-A906-BF6B2C5438C1}" srcOrd="0" destOrd="0" presId="urn:microsoft.com/office/officeart/2009/layout/CirclePictureHierarchy"/>
    <dgm:cxn modelId="{A5F963B8-9795-4E7E-BF0A-CC96A7606CB0}" type="presOf" srcId="{4B0F2653-3DBC-40F1-A08A-456AC20D33D9}" destId="{48656182-B978-45B2-8D11-F63749FF76A5}" srcOrd="0" destOrd="0" presId="urn:microsoft.com/office/officeart/2009/layout/CirclePictureHierarchy"/>
    <dgm:cxn modelId="{78995FB9-B89E-446B-973A-01D10A5F801E}" srcId="{DE8C1593-413E-4B36-87D5-938BAF40EB32}" destId="{EFE4F8F4-FC20-4CC7-A3F0-3031CC5375E5}" srcOrd="0" destOrd="0" parTransId="{0923F283-038F-4881-893F-240EAEA95917}" sibTransId="{2864CDCC-60C7-42EA-8EAA-3AE87F559A45}"/>
    <dgm:cxn modelId="{3FF72ABF-25F8-4191-B60D-2016598EBA9E}" type="presOf" srcId="{09C93E84-C938-4CAA-916D-A3EC55C806BD}" destId="{F8DB5EF6-39F3-4BD1-8C88-F34105FF8B6B}" srcOrd="0" destOrd="0" presId="urn:microsoft.com/office/officeart/2009/layout/CirclePictureHierarchy"/>
    <dgm:cxn modelId="{169F04CF-F9D5-4A1D-BA11-AEF442E760E5}" type="presOf" srcId="{59028718-01A7-48FD-A177-4B780A2EAC8F}" destId="{3CA18995-E5EB-48BF-BAC2-6358DD4362E6}" srcOrd="0" destOrd="0" presId="urn:microsoft.com/office/officeart/2009/layout/CirclePictureHierarchy"/>
    <dgm:cxn modelId="{40B2D8D0-5CCF-416B-B781-D6D2C8E8C67A}" srcId="{EFE4F8F4-FC20-4CC7-A3F0-3031CC5375E5}" destId="{3DD8E087-9B68-41DA-AD12-D1884F1AAF32}" srcOrd="0" destOrd="0" parTransId="{2F3F663B-52BF-4D0D-87B3-17D10C25CA61}" sibTransId="{0FA83591-DF50-4931-9170-115730AE35C0}"/>
    <dgm:cxn modelId="{074D12E9-DAB1-4267-8435-4805DC845C62}" srcId="{DE8C1593-413E-4B36-87D5-938BAF40EB32}" destId="{17F485C1-6BF8-45B4-A948-A84FBEA8F179}" srcOrd="1" destOrd="0" parTransId="{AA342DA1-619C-4499-AE44-5ED39E6AAA93}" sibTransId="{8F267BE6-18B1-490A-88C3-9E7AC8BBE74C}"/>
    <dgm:cxn modelId="{C9BAC9EB-E265-466D-92B3-EA6A999A06E1}" srcId="{17F485C1-6BF8-45B4-A948-A84FBEA8F179}" destId="{59028718-01A7-48FD-A177-4B780A2EAC8F}" srcOrd="1" destOrd="0" parTransId="{0C5A5CC6-20B8-447F-9A03-96FDFCD79F8B}" sibTransId="{E5403D29-F5C4-4352-B3F0-95A99DB4496C}"/>
    <dgm:cxn modelId="{351590F9-AAAB-43C7-B460-9F71DF8C0253}" srcId="{17F485C1-6BF8-45B4-A948-A84FBEA8F179}" destId="{4B0F2653-3DBC-40F1-A08A-456AC20D33D9}" srcOrd="0" destOrd="0" parTransId="{09C93E84-C938-4CAA-916D-A3EC55C806BD}" sibTransId="{C288617A-F40F-4C2E-B32C-3A3A87C45FAB}"/>
    <dgm:cxn modelId="{B925AF5C-EE13-43EB-8DE8-65B6546D5475}" type="presParOf" srcId="{26CB28E8-D9BF-47B5-ADE8-97D06107C6F7}" destId="{78A4B74D-C2B6-497D-A9A0-867CACB94EE8}" srcOrd="0" destOrd="0" presId="urn:microsoft.com/office/officeart/2009/layout/CirclePictureHierarchy"/>
    <dgm:cxn modelId="{12F5C4C0-6258-47C7-9B63-4CAD3A2F537D}" type="presParOf" srcId="{78A4B74D-C2B6-497D-A9A0-867CACB94EE8}" destId="{0E5291B5-D9D3-4882-ABBE-7A48985748F5}" srcOrd="0" destOrd="0" presId="urn:microsoft.com/office/officeart/2009/layout/CirclePictureHierarchy"/>
    <dgm:cxn modelId="{95A2059E-84A8-4396-A452-00B5BA8CAC52}" type="presParOf" srcId="{0E5291B5-D9D3-4882-ABBE-7A48985748F5}" destId="{3BA24623-433E-40CB-A10D-174C13A2677B}" srcOrd="0" destOrd="0" presId="urn:microsoft.com/office/officeart/2009/layout/CirclePictureHierarchy"/>
    <dgm:cxn modelId="{51412221-C78E-4750-A2D6-E20CBFB0B558}" type="presParOf" srcId="{0E5291B5-D9D3-4882-ABBE-7A48985748F5}" destId="{510E2D3F-32C0-40AB-A906-BF6B2C5438C1}" srcOrd="1" destOrd="0" presId="urn:microsoft.com/office/officeart/2009/layout/CirclePictureHierarchy"/>
    <dgm:cxn modelId="{2B85B2CB-D7C8-461B-8841-750DFEE12376}" type="presParOf" srcId="{78A4B74D-C2B6-497D-A9A0-867CACB94EE8}" destId="{AEC9C2BE-D9B9-4E4B-A47A-861A9DE4E61C}" srcOrd="1" destOrd="0" presId="urn:microsoft.com/office/officeart/2009/layout/CirclePictureHierarchy"/>
    <dgm:cxn modelId="{8D2B1F12-FA8B-4C64-84D6-565016A06267}" type="presParOf" srcId="{AEC9C2BE-D9B9-4E4B-A47A-861A9DE4E61C}" destId="{1562CF81-8BC5-41A5-8122-31F0FC2DA5DE}" srcOrd="0" destOrd="0" presId="urn:microsoft.com/office/officeart/2009/layout/CirclePictureHierarchy"/>
    <dgm:cxn modelId="{97EA31BA-EBE8-4F94-8874-165B570F8850}" type="presParOf" srcId="{AEC9C2BE-D9B9-4E4B-A47A-861A9DE4E61C}" destId="{F7BDD553-DA79-45E3-BE72-A14551FBF72E}" srcOrd="1" destOrd="0" presId="urn:microsoft.com/office/officeart/2009/layout/CirclePictureHierarchy"/>
    <dgm:cxn modelId="{7DAC5202-AF62-484B-B120-798CC574DC6B}" type="presParOf" srcId="{F7BDD553-DA79-45E3-BE72-A14551FBF72E}" destId="{5354CCA9-8D0C-402B-85CC-E841CF0AC949}" srcOrd="0" destOrd="0" presId="urn:microsoft.com/office/officeart/2009/layout/CirclePictureHierarchy"/>
    <dgm:cxn modelId="{117CDAB8-E2BA-4B0B-8631-086C6430CC27}" type="presParOf" srcId="{5354CCA9-8D0C-402B-85CC-E841CF0AC949}" destId="{00CFEA07-048C-4452-9699-8EA7D6BBFFAD}" srcOrd="0" destOrd="0" presId="urn:microsoft.com/office/officeart/2009/layout/CirclePictureHierarchy"/>
    <dgm:cxn modelId="{620CA137-BA85-4659-8A2E-D41586B55DBB}" type="presParOf" srcId="{5354CCA9-8D0C-402B-85CC-E841CF0AC949}" destId="{44FCF5FF-A20F-4878-9DEC-9A5EC9FF98A1}" srcOrd="1" destOrd="0" presId="urn:microsoft.com/office/officeart/2009/layout/CirclePictureHierarchy"/>
    <dgm:cxn modelId="{6B2DDBF5-2503-4AFD-892C-B711127F8544}" type="presParOf" srcId="{F7BDD553-DA79-45E3-BE72-A14551FBF72E}" destId="{D9734FAE-D4EE-4E37-BA0A-8943236FD838}" srcOrd="1" destOrd="0" presId="urn:microsoft.com/office/officeart/2009/layout/CirclePictureHierarchy"/>
    <dgm:cxn modelId="{8F792B19-665E-4566-BAE2-9DBFEB64FC6B}" type="presParOf" srcId="{AEC9C2BE-D9B9-4E4B-A47A-861A9DE4E61C}" destId="{0DEABA19-00C7-49C8-B92F-1EB5ECB7895B}" srcOrd="2" destOrd="0" presId="urn:microsoft.com/office/officeart/2009/layout/CirclePictureHierarchy"/>
    <dgm:cxn modelId="{F5F0F96C-10F2-480C-8BA4-AF956FB91DAC}" type="presParOf" srcId="{AEC9C2BE-D9B9-4E4B-A47A-861A9DE4E61C}" destId="{8F096068-AF7E-4EBF-A3F5-009F886D4D1D}" srcOrd="3" destOrd="0" presId="urn:microsoft.com/office/officeart/2009/layout/CirclePictureHierarchy"/>
    <dgm:cxn modelId="{0F101B08-E50A-426C-A6A6-E4217EA3D318}" type="presParOf" srcId="{8F096068-AF7E-4EBF-A3F5-009F886D4D1D}" destId="{BCB16D18-ED5F-4D86-AA0E-E3BD2CC04F84}" srcOrd="0" destOrd="0" presId="urn:microsoft.com/office/officeart/2009/layout/CirclePictureHierarchy"/>
    <dgm:cxn modelId="{E9639040-C36E-45CA-A5A5-64874220F553}" type="presParOf" srcId="{BCB16D18-ED5F-4D86-AA0E-E3BD2CC04F84}" destId="{1962EC93-D6B2-4A34-AC84-9B92D9C68EFA}" srcOrd="0" destOrd="0" presId="urn:microsoft.com/office/officeart/2009/layout/CirclePictureHierarchy"/>
    <dgm:cxn modelId="{A950169D-73BA-4D34-8DDE-64534DCA631A}" type="presParOf" srcId="{BCB16D18-ED5F-4D86-AA0E-E3BD2CC04F84}" destId="{E3C68D1D-A05C-4337-AD13-B987058F21B8}" srcOrd="1" destOrd="0" presId="urn:microsoft.com/office/officeart/2009/layout/CirclePictureHierarchy"/>
    <dgm:cxn modelId="{61A59606-1478-44E3-A6DA-BAAEDB339C7F}" type="presParOf" srcId="{8F096068-AF7E-4EBF-A3F5-009F886D4D1D}" destId="{959F24D7-95CF-4FDA-9E80-DAAF293E45A7}" srcOrd="1" destOrd="0" presId="urn:microsoft.com/office/officeart/2009/layout/CirclePictureHierarchy"/>
    <dgm:cxn modelId="{4E2EA6C5-6DBA-4026-98E0-28E15F735FF0}" type="presParOf" srcId="{26CB28E8-D9BF-47B5-ADE8-97D06107C6F7}" destId="{3BDF34C9-8986-4C4C-A5F6-D9AA87F8A6B6}" srcOrd="1" destOrd="0" presId="urn:microsoft.com/office/officeart/2009/layout/CirclePictureHierarchy"/>
    <dgm:cxn modelId="{47554EEC-28C7-4B28-9ABE-D24BDD118643}" type="presParOf" srcId="{3BDF34C9-8986-4C4C-A5F6-D9AA87F8A6B6}" destId="{77A8D972-CE1C-4A03-B1D8-9564C9070F2E}" srcOrd="0" destOrd="0" presId="urn:microsoft.com/office/officeart/2009/layout/CirclePictureHierarchy"/>
    <dgm:cxn modelId="{1534660B-C09F-4C56-9DD6-123C9125846B}" type="presParOf" srcId="{77A8D972-CE1C-4A03-B1D8-9564C9070F2E}" destId="{16E1F04A-5A82-48D9-8B41-F2BE1BE4B8A0}" srcOrd="0" destOrd="0" presId="urn:microsoft.com/office/officeart/2009/layout/CirclePictureHierarchy"/>
    <dgm:cxn modelId="{2B954ECA-D795-45FF-B172-E169FAAB3A64}" type="presParOf" srcId="{77A8D972-CE1C-4A03-B1D8-9564C9070F2E}" destId="{1249BB74-BBA5-4F24-94B5-839061C62E1D}" srcOrd="1" destOrd="0" presId="urn:microsoft.com/office/officeart/2009/layout/CirclePictureHierarchy"/>
    <dgm:cxn modelId="{B142A0B2-4CD1-4C42-AD52-BF3EBCD5182A}" type="presParOf" srcId="{3BDF34C9-8986-4C4C-A5F6-D9AA87F8A6B6}" destId="{25D5A4D8-77DD-46B5-9A23-C810F1562A75}" srcOrd="1" destOrd="0" presId="urn:microsoft.com/office/officeart/2009/layout/CirclePictureHierarchy"/>
    <dgm:cxn modelId="{DD8F6F37-B81D-4705-A10F-031D566903E9}" type="presParOf" srcId="{25D5A4D8-77DD-46B5-9A23-C810F1562A75}" destId="{F8DB5EF6-39F3-4BD1-8C88-F34105FF8B6B}" srcOrd="0" destOrd="0" presId="urn:microsoft.com/office/officeart/2009/layout/CirclePictureHierarchy"/>
    <dgm:cxn modelId="{B18887DC-FA89-47AF-A92C-80B3B6C73827}" type="presParOf" srcId="{25D5A4D8-77DD-46B5-9A23-C810F1562A75}" destId="{A3DA16C8-E494-41B2-8C77-2F129D0C00BF}" srcOrd="1" destOrd="0" presId="urn:microsoft.com/office/officeart/2009/layout/CirclePictureHierarchy"/>
    <dgm:cxn modelId="{02062AD0-DA51-4C9D-9892-BAE1F3412385}" type="presParOf" srcId="{A3DA16C8-E494-41B2-8C77-2F129D0C00BF}" destId="{DE4CB595-0DC9-495F-BE41-473C4BD3905C}" srcOrd="0" destOrd="0" presId="urn:microsoft.com/office/officeart/2009/layout/CirclePictureHierarchy"/>
    <dgm:cxn modelId="{1F5D0061-D4EF-4032-BA87-024773F6A29B}" type="presParOf" srcId="{DE4CB595-0DC9-495F-BE41-473C4BD3905C}" destId="{1AFFD3DE-C5D3-4C82-BF8E-6F6258E0342A}" srcOrd="0" destOrd="0" presId="urn:microsoft.com/office/officeart/2009/layout/CirclePictureHierarchy"/>
    <dgm:cxn modelId="{4243F9A8-5448-4DC6-8B9A-19E304D132B9}" type="presParOf" srcId="{DE4CB595-0DC9-495F-BE41-473C4BD3905C}" destId="{48656182-B978-45B2-8D11-F63749FF76A5}" srcOrd="1" destOrd="0" presId="urn:microsoft.com/office/officeart/2009/layout/CirclePictureHierarchy"/>
    <dgm:cxn modelId="{346E768F-CE0C-4B95-B82F-4EFA6E8F1BBD}" type="presParOf" srcId="{A3DA16C8-E494-41B2-8C77-2F129D0C00BF}" destId="{502BFF9E-68C1-407E-B61F-BE28159B8895}" srcOrd="1" destOrd="0" presId="urn:microsoft.com/office/officeart/2009/layout/CirclePictureHierarchy"/>
    <dgm:cxn modelId="{33D7BE17-C685-4831-80C4-C8A7B7A7C30B}" type="presParOf" srcId="{25D5A4D8-77DD-46B5-9A23-C810F1562A75}" destId="{48FD490C-71E0-4A3A-BC3D-802D5014F915}" srcOrd="2" destOrd="0" presId="urn:microsoft.com/office/officeart/2009/layout/CirclePictureHierarchy"/>
    <dgm:cxn modelId="{517FFC07-B32E-4EBA-B0AD-ACDEB55D857E}" type="presParOf" srcId="{25D5A4D8-77DD-46B5-9A23-C810F1562A75}" destId="{AA46B93B-44AF-4B0A-8BC2-CE19AFC57DBC}" srcOrd="3" destOrd="0" presId="urn:microsoft.com/office/officeart/2009/layout/CirclePictureHierarchy"/>
    <dgm:cxn modelId="{7560ED33-A537-458D-B6F8-FE3A622B75E2}" type="presParOf" srcId="{AA46B93B-44AF-4B0A-8BC2-CE19AFC57DBC}" destId="{860F480E-1055-43D8-8566-99B1DEA75F73}" srcOrd="0" destOrd="0" presId="urn:microsoft.com/office/officeart/2009/layout/CirclePictureHierarchy"/>
    <dgm:cxn modelId="{40D24DBC-66C0-431C-A2B3-C40816BFE382}" type="presParOf" srcId="{860F480E-1055-43D8-8566-99B1DEA75F73}" destId="{4F2B43F8-D675-4644-9C2C-17FD2B384624}" srcOrd="0" destOrd="0" presId="urn:microsoft.com/office/officeart/2009/layout/CirclePictureHierarchy"/>
    <dgm:cxn modelId="{F8A42CA3-C5FC-4F85-AC4F-F0A0945DCF8B}" type="presParOf" srcId="{860F480E-1055-43D8-8566-99B1DEA75F73}" destId="{3CA18995-E5EB-48BF-BAC2-6358DD4362E6}" srcOrd="1" destOrd="0" presId="urn:microsoft.com/office/officeart/2009/layout/CirclePictureHierarchy"/>
    <dgm:cxn modelId="{F8017864-1112-4657-AB82-087880F9691B}" type="presParOf" srcId="{AA46B93B-44AF-4B0A-8BC2-CE19AFC57DBC}" destId="{DDBF338D-2FF2-46BB-BC8B-8C845DB42D09}" srcOrd="1" destOrd="0" presId="urn:microsoft.com/office/officeart/2009/layout/CirclePictureHierarchy"/>
    <dgm:cxn modelId="{F050D063-BADC-4201-A54F-7E8CDD4DBBE9}" type="presParOf" srcId="{25D5A4D8-77DD-46B5-9A23-C810F1562A75}" destId="{19F18D73-C6AB-45C8-8A2E-35606C1E08EB}" srcOrd="4" destOrd="0" presId="urn:microsoft.com/office/officeart/2009/layout/CirclePictureHierarchy"/>
    <dgm:cxn modelId="{6A29D017-3AAA-4B26-86B8-F78CE4EA4B29}" type="presParOf" srcId="{25D5A4D8-77DD-46B5-9A23-C810F1562A75}" destId="{CAA835D7-D0E1-40AA-8167-D64158914D23}" srcOrd="5" destOrd="0" presId="urn:microsoft.com/office/officeart/2009/layout/CirclePictureHierarchy"/>
    <dgm:cxn modelId="{8067DE15-0FA6-4F3E-B6C6-7D7E879F54E0}" type="presParOf" srcId="{CAA835D7-D0E1-40AA-8167-D64158914D23}" destId="{5C19E6E0-D2CD-4525-8AE7-C202F0E4D85B}" srcOrd="0" destOrd="0" presId="urn:microsoft.com/office/officeart/2009/layout/CirclePictureHierarchy"/>
    <dgm:cxn modelId="{4746E1DB-FC1B-4B8D-A0B0-2877455F90CD}" type="presParOf" srcId="{5C19E6E0-D2CD-4525-8AE7-C202F0E4D85B}" destId="{101C6BA2-231A-435E-B28C-20B1FEBC0A42}" srcOrd="0" destOrd="0" presId="urn:microsoft.com/office/officeart/2009/layout/CirclePictureHierarchy"/>
    <dgm:cxn modelId="{A38817B4-FDCD-414A-B76F-327AD5066087}" type="presParOf" srcId="{5C19E6E0-D2CD-4525-8AE7-C202F0E4D85B}" destId="{4556C58B-6EB1-47C2-908E-416BA974202F}" srcOrd="1" destOrd="0" presId="urn:microsoft.com/office/officeart/2009/layout/CirclePictureHierarchy"/>
    <dgm:cxn modelId="{93447843-4834-4F7D-8ADE-E4B2D720D3E5}" type="presParOf" srcId="{CAA835D7-D0E1-40AA-8167-D64158914D23}" destId="{E4A126F5-4268-4849-AEB0-EBD30007E18F}"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04A059-CE36-47DB-AA40-71B88005C837}" type="doc">
      <dgm:prSet loTypeId="urn:microsoft.com/office/officeart/2005/8/layout/target3" loCatId="relationship" qsTypeId="urn:microsoft.com/office/officeart/2005/8/quickstyle/simple5" qsCatId="simple" csTypeId="urn:microsoft.com/office/officeart/2005/8/colors/colorful1" csCatId="colorful" phldr="1"/>
      <dgm:spPr/>
      <dgm:t>
        <a:bodyPr/>
        <a:lstStyle/>
        <a:p>
          <a:endParaRPr lang="es-ES"/>
        </a:p>
      </dgm:t>
    </dgm:pt>
    <dgm:pt modelId="{7562AF03-AC76-43AD-9B41-BDC61D852B5D}">
      <dgm:prSet custT="1"/>
      <dgm:spPr>
        <a:solidFill>
          <a:schemeClr val="accent2">
            <a:lumMod val="20000"/>
            <a:lumOff val="80000"/>
          </a:schemeClr>
        </a:solidFill>
        <a:effectLst>
          <a:outerShdw blurRad="50800" dist="38100" dir="5400000" algn="t" rotWithShape="0">
            <a:prstClr val="black">
              <a:alpha val="40000"/>
            </a:prstClr>
          </a:outerShdw>
        </a:effectLst>
      </dgm:spPr>
      <dgm:t>
        <a:bodyPr/>
        <a:lstStyle/>
        <a:p>
          <a:r>
            <a:rPr lang="it-IT" sz="2000" b="1" dirty="0">
              <a:solidFill>
                <a:schemeClr val="accent2">
                  <a:lumMod val="50000"/>
                </a:schemeClr>
              </a:solidFill>
            </a:rPr>
            <a:t>Nećemo druge smatrati inferiornima (Fil</a:t>
          </a:r>
          <a:r>
            <a:rPr lang="hr-HR" sz="2000" b="1" dirty="0">
              <a:solidFill>
                <a:schemeClr val="accent2">
                  <a:lumMod val="50000"/>
                </a:schemeClr>
              </a:solidFill>
            </a:rPr>
            <a:t>ip.</a:t>
          </a:r>
          <a:r>
            <a:rPr lang="it-IT" sz="2000" b="1" dirty="0">
              <a:solidFill>
                <a:schemeClr val="accent2">
                  <a:lumMod val="50000"/>
                </a:schemeClr>
              </a:solidFill>
            </a:rPr>
            <a:t> 2</a:t>
          </a:r>
          <a:r>
            <a:rPr lang="hr-HR" sz="2000" b="1" dirty="0">
              <a:solidFill>
                <a:schemeClr val="accent2">
                  <a:lumMod val="50000"/>
                </a:schemeClr>
              </a:solidFill>
            </a:rPr>
            <a:t>,</a:t>
          </a:r>
          <a:r>
            <a:rPr lang="it-IT" sz="2000" b="1" dirty="0">
              <a:solidFill>
                <a:schemeClr val="accent2">
                  <a:lumMod val="50000"/>
                </a:schemeClr>
              </a:solidFill>
            </a:rPr>
            <a:t>3)</a:t>
          </a:r>
          <a:r>
            <a:rPr lang="hr-HR" sz="2000" b="1" dirty="0">
              <a:solidFill>
                <a:schemeClr val="accent2">
                  <a:lumMod val="50000"/>
                </a:schemeClr>
              </a:solidFill>
            </a:rPr>
            <a:t>.</a:t>
          </a:r>
          <a:endParaRPr lang="es-ES" sz="2000" dirty="0">
            <a:solidFill>
              <a:schemeClr val="accent2">
                <a:lumMod val="50000"/>
              </a:schemeClr>
            </a:solidFill>
          </a:endParaRPr>
        </a:p>
      </dgm:t>
    </dgm:pt>
    <dgm:pt modelId="{3DDD9521-ACA8-4933-B0F5-A68478FE4F4E}" type="parTrans" cxnId="{A5DE0E85-C667-4039-83E0-E44437CECBE3}">
      <dgm:prSet/>
      <dgm:spPr/>
      <dgm:t>
        <a:bodyPr/>
        <a:lstStyle/>
        <a:p>
          <a:endParaRPr lang="es-ES" sz="2000"/>
        </a:p>
      </dgm:t>
    </dgm:pt>
    <dgm:pt modelId="{F3E18651-E9E4-47EA-AD78-90C598D8D2D8}" type="sibTrans" cxnId="{A5DE0E85-C667-4039-83E0-E44437CECBE3}">
      <dgm:prSet/>
      <dgm:spPr/>
      <dgm:t>
        <a:bodyPr/>
        <a:lstStyle/>
        <a:p>
          <a:endParaRPr lang="es-ES" sz="2000"/>
        </a:p>
      </dgm:t>
    </dgm:pt>
    <dgm:pt modelId="{1D6EAA4C-C0A7-433F-A9FB-5AC598DE826D}">
      <dgm:prSet custT="1"/>
      <dgm:spPr>
        <a:solidFill>
          <a:schemeClr val="accent3">
            <a:lumMod val="20000"/>
            <a:lumOff val="80000"/>
          </a:schemeClr>
        </a:solidFill>
        <a:effectLst>
          <a:outerShdw blurRad="50800" dist="38100" dir="5400000" algn="t" rotWithShape="0">
            <a:prstClr val="black">
              <a:alpha val="40000"/>
            </a:prstClr>
          </a:outerShdw>
        </a:effectLst>
      </dgm:spPr>
      <dgm:t>
        <a:bodyPr/>
        <a:lstStyle/>
        <a:p>
          <a:r>
            <a:rPr lang="en-US" sz="2000" b="1" dirty="0" err="1">
              <a:solidFill>
                <a:srgbClr val="7D7A00"/>
              </a:solidFill>
            </a:rPr>
            <a:t>Nećemo</a:t>
          </a:r>
          <a:r>
            <a:rPr lang="en-US" sz="2000" b="1" dirty="0">
              <a:solidFill>
                <a:srgbClr val="7D7A00"/>
              </a:solidFill>
            </a:rPr>
            <a:t> </a:t>
          </a:r>
          <a:r>
            <a:rPr lang="en-US" sz="2000" b="1" dirty="0" err="1">
              <a:solidFill>
                <a:srgbClr val="7D7A00"/>
              </a:solidFill>
            </a:rPr>
            <a:t>tražiti</a:t>
          </a:r>
          <a:r>
            <a:rPr lang="en-US" sz="2000" b="1" dirty="0">
              <a:solidFill>
                <a:srgbClr val="7D7A00"/>
              </a:solidFill>
            </a:rPr>
            <a:t> </a:t>
          </a:r>
          <a:r>
            <a:rPr lang="en-US" sz="2000" b="1" dirty="0" err="1">
              <a:solidFill>
                <a:srgbClr val="7D7A00"/>
              </a:solidFill>
            </a:rPr>
            <a:t>javno</a:t>
          </a:r>
          <a:r>
            <a:rPr lang="en-US" sz="2000" b="1" dirty="0">
              <a:solidFill>
                <a:srgbClr val="7D7A00"/>
              </a:solidFill>
            </a:rPr>
            <a:t> </a:t>
          </a:r>
          <a:r>
            <a:rPr lang="en-US" sz="2000" b="1" dirty="0" err="1">
              <a:solidFill>
                <a:srgbClr val="7D7A00"/>
              </a:solidFill>
            </a:rPr>
            <a:t>priznanje</a:t>
          </a:r>
          <a:r>
            <a:rPr lang="en-US" sz="2000" b="1" dirty="0">
              <a:solidFill>
                <a:srgbClr val="7D7A00"/>
              </a:solidFill>
            </a:rPr>
            <a:t> (Luka 14</a:t>
          </a:r>
          <a:r>
            <a:rPr lang="hr-HR" sz="2000" b="1" dirty="0">
              <a:solidFill>
                <a:srgbClr val="7D7A00"/>
              </a:solidFill>
            </a:rPr>
            <a:t>,</a:t>
          </a:r>
          <a:r>
            <a:rPr lang="en-US" sz="2000" b="1" dirty="0">
              <a:solidFill>
                <a:srgbClr val="7D7A00"/>
              </a:solidFill>
            </a:rPr>
            <a:t>7-11)</a:t>
          </a:r>
          <a:r>
            <a:rPr lang="hr-HR" sz="2000" b="1" dirty="0">
              <a:solidFill>
                <a:srgbClr val="7D7A00"/>
              </a:solidFill>
            </a:rPr>
            <a:t>.</a:t>
          </a:r>
          <a:endParaRPr lang="es-ES" sz="2000" dirty="0">
            <a:solidFill>
              <a:srgbClr val="7D7A00"/>
            </a:solidFill>
          </a:endParaRPr>
        </a:p>
      </dgm:t>
    </dgm:pt>
    <dgm:pt modelId="{35006261-50DF-4D3A-940F-FF214CA317F3}" type="parTrans" cxnId="{B367703A-385A-47F5-AD53-CF510801567B}">
      <dgm:prSet/>
      <dgm:spPr/>
      <dgm:t>
        <a:bodyPr/>
        <a:lstStyle/>
        <a:p>
          <a:endParaRPr lang="es-ES" sz="2000"/>
        </a:p>
      </dgm:t>
    </dgm:pt>
    <dgm:pt modelId="{DA268053-969A-4F69-A417-8966F264469E}" type="sibTrans" cxnId="{B367703A-385A-47F5-AD53-CF510801567B}">
      <dgm:prSet/>
      <dgm:spPr/>
      <dgm:t>
        <a:bodyPr/>
        <a:lstStyle/>
        <a:p>
          <a:endParaRPr lang="es-ES" sz="2000"/>
        </a:p>
      </dgm:t>
    </dgm:pt>
    <dgm:pt modelId="{6927C519-871C-44BE-A11C-CD506CDCA47E}">
      <dgm:prSet custT="1"/>
      <dgm:spPr>
        <a:solidFill>
          <a:srgbClr val="D1FFD1"/>
        </a:solidFill>
        <a:effectLst>
          <a:outerShdw blurRad="50800" dist="38100" dir="5400000" algn="t" rotWithShape="0">
            <a:prstClr val="black">
              <a:alpha val="40000"/>
            </a:prstClr>
          </a:outerShdw>
        </a:effectLst>
      </dgm:spPr>
      <dgm:t>
        <a:bodyPr/>
        <a:lstStyle/>
        <a:p>
          <a:r>
            <a:rPr lang="pl-PL" sz="2000" b="1" dirty="0">
              <a:solidFill>
                <a:schemeClr val="accent4">
                  <a:lumMod val="50000"/>
                </a:schemeClr>
              </a:solidFill>
            </a:rPr>
            <a:t>Dopustit ćemo drugima da nam daju priznanje (Izr. 27,2).</a:t>
          </a:r>
          <a:endParaRPr lang="es-ES" sz="2000" dirty="0">
            <a:solidFill>
              <a:schemeClr val="accent4">
                <a:lumMod val="50000"/>
              </a:schemeClr>
            </a:solidFill>
          </a:endParaRPr>
        </a:p>
      </dgm:t>
    </dgm:pt>
    <dgm:pt modelId="{FC03356B-0B12-4946-A157-DD2A5104B3F9}" type="parTrans" cxnId="{B8655EBF-9DF4-4891-B7B2-92B672FE21ED}">
      <dgm:prSet/>
      <dgm:spPr/>
      <dgm:t>
        <a:bodyPr/>
        <a:lstStyle/>
        <a:p>
          <a:endParaRPr lang="es-ES" sz="2000"/>
        </a:p>
      </dgm:t>
    </dgm:pt>
    <dgm:pt modelId="{A069125C-C88B-420B-8CAF-C422B2BF4F52}" type="sibTrans" cxnId="{B8655EBF-9DF4-4891-B7B2-92B672FE21ED}">
      <dgm:prSet/>
      <dgm:spPr/>
      <dgm:t>
        <a:bodyPr/>
        <a:lstStyle/>
        <a:p>
          <a:endParaRPr lang="es-ES" sz="2000"/>
        </a:p>
      </dgm:t>
    </dgm:pt>
    <dgm:pt modelId="{6D7ABD59-272E-4506-8E55-090F8572CF31}">
      <dgm:prSet custT="1"/>
      <dgm:spPr>
        <a:solidFill>
          <a:schemeClr val="accent5">
            <a:lumMod val="20000"/>
            <a:lumOff val="80000"/>
          </a:schemeClr>
        </a:solidFill>
        <a:effectLst>
          <a:outerShdw blurRad="50800" dist="38100" dir="5400000" algn="t" rotWithShape="0">
            <a:prstClr val="black">
              <a:alpha val="40000"/>
            </a:prstClr>
          </a:outerShdw>
        </a:effectLst>
      </dgm:spPr>
      <dgm:t>
        <a:bodyPr/>
        <a:lstStyle/>
        <a:p>
          <a:r>
            <a:rPr lang="en-US" sz="2000" b="1" dirty="0" err="1">
              <a:solidFill>
                <a:schemeClr val="accent5">
                  <a:lumMod val="50000"/>
                </a:schemeClr>
              </a:solidFill>
            </a:rPr>
            <a:t>Primit</a:t>
          </a:r>
          <a:r>
            <a:rPr lang="en-US" sz="2000" b="1" dirty="0">
              <a:solidFill>
                <a:schemeClr val="accent5">
                  <a:lumMod val="50000"/>
                </a:schemeClr>
              </a:solidFill>
            </a:rPr>
            <a:t> </a:t>
          </a:r>
          <a:r>
            <a:rPr lang="en-US" sz="2000" b="1" dirty="0" err="1">
              <a:solidFill>
                <a:schemeClr val="accent5">
                  <a:lumMod val="50000"/>
                </a:schemeClr>
              </a:solidFill>
            </a:rPr>
            <a:t>ćemo</a:t>
          </a:r>
          <a:r>
            <a:rPr lang="en-US" sz="2000" b="1" dirty="0">
              <a:solidFill>
                <a:schemeClr val="accent5">
                  <a:lumMod val="50000"/>
                </a:schemeClr>
              </a:solidFill>
            </a:rPr>
            <a:t> </a:t>
          </a:r>
          <a:r>
            <a:rPr lang="en-US" sz="2000" b="1" dirty="0" err="1">
              <a:solidFill>
                <a:schemeClr val="accent5">
                  <a:lumMod val="50000"/>
                </a:schemeClr>
              </a:solidFill>
            </a:rPr>
            <a:t>Božju</a:t>
          </a:r>
          <a:r>
            <a:rPr lang="en-US" sz="2000" b="1" dirty="0">
              <a:solidFill>
                <a:schemeClr val="accent5">
                  <a:lumMod val="50000"/>
                </a:schemeClr>
              </a:solidFill>
            </a:rPr>
            <a:t> </a:t>
          </a:r>
          <a:r>
            <a:rPr lang="en-US" sz="2000" b="1" dirty="0" err="1">
              <a:solidFill>
                <a:schemeClr val="accent5">
                  <a:lumMod val="50000"/>
                </a:schemeClr>
              </a:solidFill>
            </a:rPr>
            <a:t>milost</a:t>
          </a:r>
          <a:r>
            <a:rPr lang="en-US" sz="2000" b="1" dirty="0">
              <a:solidFill>
                <a:schemeClr val="accent5">
                  <a:lumMod val="50000"/>
                </a:schemeClr>
              </a:solidFill>
            </a:rPr>
            <a:t> (Jakov 4</a:t>
          </a:r>
          <a:r>
            <a:rPr lang="hr-HR" sz="2000" b="1" dirty="0">
              <a:solidFill>
                <a:schemeClr val="accent5">
                  <a:lumMod val="50000"/>
                </a:schemeClr>
              </a:solidFill>
            </a:rPr>
            <a:t>,</a:t>
          </a:r>
          <a:r>
            <a:rPr lang="en-US" sz="2000" b="1" dirty="0">
              <a:solidFill>
                <a:schemeClr val="accent5">
                  <a:lumMod val="50000"/>
                </a:schemeClr>
              </a:solidFill>
            </a:rPr>
            <a:t>6)</a:t>
          </a:r>
          <a:r>
            <a:rPr lang="hr-HR" sz="2000" b="1" dirty="0">
              <a:solidFill>
                <a:schemeClr val="accent5">
                  <a:lumMod val="50000"/>
                </a:schemeClr>
              </a:solidFill>
            </a:rPr>
            <a:t>.</a:t>
          </a:r>
          <a:endParaRPr lang="es-ES" sz="2000" dirty="0">
            <a:solidFill>
              <a:schemeClr val="accent5">
                <a:lumMod val="50000"/>
              </a:schemeClr>
            </a:solidFill>
          </a:endParaRPr>
        </a:p>
      </dgm:t>
    </dgm:pt>
    <dgm:pt modelId="{4BBFE6A2-D8C1-42A2-8D1E-D19BBC29C2E2}" type="parTrans" cxnId="{F4D6E1A3-64B3-4F80-B1D7-D167457CD3FC}">
      <dgm:prSet/>
      <dgm:spPr/>
      <dgm:t>
        <a:bodyPr/>
        <a:lstStyle/>
        <a:p>
          <a:endParaRPr lang="es-ES" sz="2000"/>
        </a:p>
      </dgm:t>
    </dgm:pt>
    <dgm:pt modelId="{8DBD8122-CFE0-4AF7-BFD1-10A15B6897D2}" type="sibTrans" cxnId="{F4D6E1A3-64B3-4F80-B1D7-D167457CD3FC}">
      <dgm:prSet/>
      <dgm:spPr/>
      <dgm:t>
        <a:bodyPr/>
        <a:lstStyle/>
        <a:p>
          <a:endParaRPr lang="es-ES" sz="2000"/>
        </a:p>
      </dgm:t>
    </dgm:pt>
    <dgm:pt modelId="{E347F780-C221-4A87-B0D6-692110341847}">
      <dgm:prSet custT="1"/>
      <dgm:spPr>
        <a:solidFill>
          <a:srgbClr val="E1F4FF"/>
        </a:solidFill>
        <a:effectLst>
          <a:outerShdw blurRad="50800" dist="38100" dir="5400000" algn="t" rotWithShape="0">
            <a:prstClr val="black">
              <a:alpha val="40000"/>
            </a:prstClr>
          </a:outerShdw>
        </a:effectLst>
      </dgm:spPr>
      <dgm:t>
        <a:bodyPr/>
        <a:lstStyle/>
        <a:p>
          <a:r>
            <a:rPr lang="it-IT" sz="2000" b="1" dirty="0">
              <a:solidFill>
                <a:schemeClr val="accent6">
                  <a:lumMod val="50000"/>
                </a:schemeClr>
              </a:solidFill>
            </a:rPr>
            <a:t>Tu milost ćemo prenijeti drugima (1. Pet</a:t>
          </a:r>
          <a:r>
            <a:rPr lang="hr-HR" sz="2000" b="1" dirty="0">
              <a:solidFill>
                <a:schemeClr val="accent6">
                  <a:lumMod val="50000"/>
                </a:schemeClr>
              </a:solidFill>
            </a:rPr>
            <a:t>.</a:t>
          </a:r>
          <a:r>
            <a:rPr lang="it-IT" sz="2000" b="1" dirty="0">
              <a:solidFill>
                <a:schemeClr val="accent6">
                  <a:lumMod val="50000"/>
                </a:schemeClr>
              </a:solidFill>
            </a:rPr>
            <a:t> 4</a:t>
          </a:r>
          <a:r>
            <a:rPr lang="hr-HR" sz="2000" b="1" dirty="0">
              <a:solidFill>
                <a:schemeClr val="accent6">
                  <a:lumMod val="50000"/>
                </a:schemeClr>
              </a:solidFill>
            </a:rPr>
            <a:t>,</a:t>
          </a:r>
          <a:r>
            <a:rPr lang="it-IT" sz="2000" b="1" dirty="0">
              <a:solidFill>
                <a:schemeClr val="accent6">
                  <a:lumMod val="50000"/>
                </a:schemeClr>
              </a:solidFill>
            </a:rPr>
            <a:t>10)</a:t>
          </a:r>
          <a:r>
            <a:rPr lang="hr-HR" sz="2000" b="1" dirty="0">
              <a:solidFill>
                <a:schemeClr val="accent6">
                  <a:lumMod val="50000"/>
                </a:schemeClr>
              </a:solidFill>
            </a:rPr>
            <a:t>.</a:t>
          </a:r>
          <a:endParaRPr lang="es-ES" sz="2000" dirty="0">
            <a:solidFill>
              <a:schemeClr val="accent6">
                <a:lumMod val="50000"/>
              </a:schemeClr>
            </a:solidFill>
          </a:endParaRPr>
        </a:p>
      </dgm:t>
    </dgm:pt>
    <dgm:pt modelId="{B94F11D2-BEB9-48AE-A790-A28B33FB74BD}" type="parTrans" cxnId="{877E88C7-7879-4670-BB7A-003ABD789E75}">
      <dgm:prSet/>
      <dgm:spPr/>
      <dgm:t>
        <a:bodyPr/>
        <a:lstStyle/>
        <a:p>
          <a:endParaRPr lang="es-ES" sz="2000"/>
        </a:p>
      </dgm:t>
    </dgm:pt>
    <dgm:pt modelId="{46A33B4D-0B09-4FF5-BDDC-6905C1E18A29}" type="sibTrans" cxnId="{877E88C7-7879-4670-BB7A-003ABD789E75}">
      <dgm:prSet/>
      <dgm:spPr/>
      <dgm:t>
        <a:bodyPr/>
        <a:lstStyle/>
        <a:p>
          <a:endParaRPr lang="es-ES" sz="2000"/>
        </a:p>
      </dgm:t>
    </dgm:pt>
    <dgm:pt modelId="{79A7DE57-5836-4940-B0C5-EF4EAB3F8713}" type="pres">
      <dgm:prSet presAssocID="{9F04A059-CE36-47DB-AA40-71B88005C837}" presName="Name0" presStyleCnt="0">
        <dgm:presLayoutVars>
          <dgm:chMax val="7"/>
          <dgm:dir/>
          <dgm:animLvl val="lvl"/>
          <dgm:resizeHandles val="exact"/>
        </dgm:presLayoutVars>
      </dgm:prSet>
      <dgm:spPr/>
    </dgm:pt>
    <dgm:pt modelId="{F49C0427-4DA6-4A51-A7F4-081AADF88CEF}" type="pres">
      <dgm:prSet presAssocID="{7562AF03-AC76-43AD-9B41-BDC61D852B5D}" presName="circle1" presStyleLbl="node1" presStyleIdx="0" presStyleCnt="5"/>
      <dgm:spPr/>
    </dgm:pt>
    <dgm:pt modelId="{5BAE0A80-9A07-4C2D-AF0A-E47AB22752E3}" type="pres">
      <dgm:prSet presAssocID="{7562AF03-AC76-43AD-9B41-BDC61D852B5D}" presName="space" presStyleCnt="0"/>
      <dgm:spPr/>
    </dgm:pt>
    <dgm:pt modelId="{415CB9B6-AA61-4AF6-8869-E0865DEE36C1}" type="pres">
      <dgm:prSet presAssocID="{7562AF03-AC76-43AD-9B41-BDC61D852B5D}" presName="rect1" presStyleLbl="alignAcc1" presStyleIdx="0" presStyleCnt="5"/>
      <dgm:spPr/>
    </dgm:pt>
    <dgm:pt modelId="{0FF9C4BE-9A87-4708-883A-6FEF18DC7A48}" type="pres">
      <dgm:prSet presAssocID="{1D6EAA4C-C0A7-433F-A9FB-5AC598DE826D}" presName="vertSpace2" presStyleLbl="node1" presStyleIdx="0" presStyleCnt="5"/>
      <dgm:spPr/>
    </dgm:pt>
    <dgm:pt modelId="{FA655AD6-F8EE-4AE4-B832-BF921CD6E03D}" type="pres">
      <dgm:prSet presAssocID="{1D6EAA4C-C0A7-433F-A9FB-5AC598DE826D}" presName="circle2" presStyleLbl="node1" presStyleIdx="1" presStyleCnt="5"/>
      <dgm:spPr/>
    </dgm:pt>
    <dgm:pt modelId="{7C690686-78D2-4A19-B875-4A1BE3D73413}" type="pres">
      <dgm:prSet presAssocID="{1D6EAA4C-C0A7-433F-A9FB-5AC598DE826D}" presName="rect2" presStyleLbl="alignAcc1" presStyleIdx="1" presStyleCnt="5"/>
      <dgm:spPr/>
    </dgm:pt>
    <dgm:pt modelId="{FBF22544-7330-4A8B-9F24-34CE49CC0661}" type="pres">
      <dgm:prSet presAssocID="{6927C519-871C-44BE-A11C-CD506CDCA47E}" presName="vertSpace3" presStyleLbl="node1" presStyleIdx="1" presStyleCnt="5"/>
      <dgm:spPr/>
    </dgm:pt>
    <dgm:pt modelId="{D4C219FE-2BBE-43F0-9680-EBFA6ECFF7DF}" type="pres">
      <dgm:prSet presAssocID="{6927C519-871C-44BE-A11C-CD506CDCA47E}" presName="circle3" presStyleLbl="node1" presStyleIdx="2" presStyleCnt="5"/>
      <dgm:spPr/>
    </dgm:pt>
    <dgm:pt modelId="{113D251D-8ED8-4791-A46C-1EB330AC1790}" type="pres">
      <dgm:prSet presAssocID="{6927C519-871C-44BE-A11C-CD506CDCA47E}" presName="rect3" presStyleLbl="alignAcc1" presStyleIdx="2" presStyleCnt="5"/>
      <dgm:spPr/>
    </dgm:pt>
    <dgm:pt modelId="{05DA718B-E65C-4CDD-8B1B-A7092131DCC8}" type="pres">
      <dgm:prSet presAssocID="{6D7ABD59-272E-4506-8E55-090F8572CF31}" presName="vertSpace4" presStyleLbl="node1" presStyleIdx="2" presStyleCnt="5"/>
      <dgm:spPr/>
    </dgm:pt>
    <dgm:pt modelId="{14783451-1D58-4DAD-9C4F-D86D2FB7B64B}" type="pres">
      <dgm:prSet presAssocID="{6D7ABD59-272E-4506-8E55-090F8572CF31}" presName="circle4" presStyleLbl="node1" presStyleIdx="3" presStyleCnt="5"/>
      <dgm:spPr/>
    </dgm:pt>
    <dgm:pt modelId="{ACF9E586-E093-4E4C-9803-D91D986B45BC}" type="pres">
      <dgm:prSet presAssocID="{6D7ABD59-272E-4506-8E55-090F8572CF31}" presName="rect4" presStyleLbl="alignAcc1" presStyleIdx="3" presStyleCnt="5"/>
      <dgm:spPr/>
    </dgm:pt>
    <dgm:pt modelId="{DB71117F-40AE-4BA8-870C-1C389D9E2A00}" type="pres">
      <dgm:prSet presAssocID="{E347F780-C221-4A87-B0D6-692110341847}" presName="vertSpace5" presStyleLbl="node1" presStyleIdx="3" presStyleCnt="5"/>
      <dgm:spPr/>
    </dgm:pt>
    <dgm:pt modelId="{BC8E12EB-D1F1-46B5-AD69-AD90B8D71D55}" type="pres">
      <dgm:prSet presAssocID="{E347F780-C221-4A87-B0D6-692110341847}" presName="circle5" presStyleLbl="node1" presStyleIdx="4" presStyleCnt="5"/>
      <dgm:spPr/>
    </dgm:pt>
    <dgm:pt modelId="{D6770688-2255-4D16-8BEA-DEC4BAF564DD}" type="pres">
      <dgm:prSet presAssocID="{E347F780-C221-4A87-B0D6-692110341847}" presName="rect5" presStyleLbl="alignAcc1" presStyleIdx="4" presStyleCnt="5"/>
      <dgm:spPr/>
    </dgm:pt>
    <dgm:pt modelId="{6042B259-EF53-44D7-BD02-69AFC7FDA1BF}" type="pres">
      <dgm:prSet presAssocID="{7562AF03-AC76-43AD-9B41-BDC61D852B5D}" presName="rect1ParTxNoCh" presStyleLbl="alignAcc1" presStyleIdx="4" presStyleCnt="5">
        <dgm:presLayoutVars>
          <dgm:chMax val="1"/>
          <dgm:bulletEnabled val="1"/>
        </dgm:presLayoutVars>
      </dgm:prSet>
      <dgm:spPr/>
    </dgm:pt>
    <dgm:pt modelId="{13B697B9-5DD3-4743-928C-F9F08526015D}" type="pres">
      <dgm:prSet presAssocID="{1D6EAA4C-C0A7-433F-A9FB-5AC598DE826D}" presName="rect2ParTxNoCh" presStyleLbl="alignAcc1" presStyleIdx="4" presStyleCnt="5">
        <dgm:presLayoutVars>
          <dgm:chMax val="1"/>
          <dgm:bulletEnabled val="1"/>
        </dgm:presLayoutVars>
      </dgm:prSet>
      <dgm:spPr/>
    </dgm:pt>
    <dgm:pt modelId="{D5011CA0-7620-4B7A-852A-70AF19CA0BB4}" type="pres">
      <dgm:prSet presAssocID="{6927C519-871C-44BE-A11C-CD506CDCA47E}" presName="rect3ParTxNoCh" presStyleLbl="alignAcc1" presStyleIdx="4" presStyleCnt="5">
        <dgm:presLayoutVars>
          <dgm:chMax val="1"/>
          <dgm:bulletEnabled val="1"/>
        </dgm:presLayoutVars>
      </dgm:prSet>
      <dgm:spPr/>
    </dgm:pt>
    <dgm:pt modelId="{85166122-0D87-4098-B408-5D011238FA95}" type="pres">
      <dgm:prSet presAssocID="{6D7ABD59-272E-4506-8E55-090F8572CF31}" presName="rect4ParTxNoCh" presStyleLbl="alignAcc1" presStyleIdx="4" presStyleCnt="5">
        <dgm:presLayoutVars>
          <dgm:chMax val="1"/>
          <dgm:bulletEnabled val="1"/>
        </dgm:presLayoutVars>
      </dgm:prSet>
      <dgm:spPr/>
    </dgm:pt>
    <dgm:pt modelId="{64E5316D-98C2-462C-9271-FB4AE1B8F3CD}" type="pres">
      <dgm:prSet presAssocID="{E347F780-C221-4A87-B0D6-692110341847}" presName="rect5ParTxNoCh" presStyleLbl="alignAcc1" presStyleIdx="4" presStyleCnt="5">
        <dgm:presLayoutVars>
          <dgm:chMax val="1"/>
          <dgm:bulletEnabled val="1"/>
        </dgm:presLayoutVars>
      </dgm:prSet>
      <dgm:spPr/>
    </dgm:pt>
  </dgm:ptLst>
  <dgm:cxnLst>
    <dgm:cxn modelId="{D5685D05-1241-4475-BD15-FFEE41885286}" type="presOf" srcId="{7562AF03-AC76-43AD-9B41-BDC61D852B5D}" destId="{6042B259-EF53-44D7-BD02-69AFC7FDA1BF}" srcOrd="1" destOrd="0" presId="urn:microsoft.com/office/officeart/2005/8/layout/target3"/>
    <dgm:cxn modelId="{F27AAB16-EA47-412B-A8A2-CCA3538F0DF5}" type="presOf" srcId="{E347F780-C221-4A87-B0D6-692110341847}" destId="{D6770688-2255-4D16-8BEA-DEC4BAF564DD}" srcOrd="0" destOrd="0" presId="urn:microsoft.com/office/officeart/2005/8/layout/target3"/>
    <dgm:cxn modelId="{3CEE642D-E1AC-4A03-9266-719408178DB8}" type="presOf" srcId="{6D7ABD59-272E-4506-8E55-090F8572CF31}" destId="{ACF9E586-E093-4E4C-9803-D91D986B45BC}" srcOrd="0" destOrd="0" presId="urn:microsoft.com/office/officeart/2005/8/layout/target3"/>
    <dgm:cxn modelId="{B367703A-385A-47F5-AD53-CF510801567B}" srcId="{9F04A059-CE36-47DB-AA40-71B88005C837}" destId="{1D6EAA4C-C0A7-433F-A9FB-5AC598DE826D}" srcOrd="1" destOrd="0" parTransId="{35006261-50DF-4D3A-940F-FF214CA317F3}" sibTransId="{DA268053-969A-4F69-A417-8966F264469E}"/>
    <dgm:cxn modelId="{F62ADF3B-81E4-47C2-BB3F-C60DF02DC63B}" type="presOf" srcId="{6927C519-871C-44BE-A11C-CD506CDCA47E}" destId="{D5011CA0-7620-4B7A-852A-70AF19CA0BB4}" srcOrd="1" destOrd="0" presId="urn:microsoft.com/office/officeart/2005/8/layout/target3"/>
    <dgm:cxn modelId="{78518E40-F576-418C-850A-CA7FAB738256}" type="presOf" srcId="{1D6EAA4C-C0A7-433F-A9FB-5AC598DE826D}" destId="{7C690686-78D2-4A19-B875-4A1BE3D73413}" srcOrd="0" destOrd="0" presId="urn:microsoft.com/office/officeart/2005/8/layout/target3"/>
    <dgm:cxn modelId="{9900C56D-A5C6-4F87-890B-FF3B1EB7AE6F}" type="presOf" srcId="{6D7ABD59-272E-4506-8E55-090F8572CF31}" destId="{85166122-0D87-4098-B408-5D011238FA95}" srcOrd="1" destOrd="0" presId="urn:microsoft.com/office/officeart/2005/8/layout/target3"/>
    <dgm:cxn modelId="{A5DE0E85-C667-4039-83E0-E44437CECBE3}" srcId="{9F04A059-CE36-47DB-AA40-71B88005C837}" destId="{7562AF03-AC76-43AD-9B41-BDC61D852B5D}" srcOrd="0" destOrd="0" parTransId="{3DDD9521-ACA8-4933-B0F5-A68478FE4F4E}" sibTransId="{F3E18651-E9E4-47EA-AD78-90C598D8D2D8}"/>
    <dgm:cxn modelId="{3D0E2E8E-FA55-420E-B4BF-0F596016411C}" type="presOf" srcId="{7562AF03-AC76-43AD-9B41-BDC61D852B5D}" destId="{415CB9B6-AA61-4AF6-8869-E0865DEE36C1}" srcOrd="0" destOrd="0" presId="urn:microsoft.com/office/officeart/2005/8/layout/target3"/>
    <dgm:cxn modelId="{65E86894-363C-467A-B08A-9B60378F751E}" type="presOf" srcId="{1D6EAA4C-C0A7-433F-A9FB-5AC598DE826D}" destId="{13B697B9-5DD3-4743-928C-F9F08526015D}" srcOrd="1" destOrd="0" presId="urn:microsoft.com/office/officeart/2005/8/layout/target3"/>
    <dgm:cxn modelId="{D22B169B-DD0B-4355-87A5-48B89BAB72E6}" type="presOf" srcId="{9F04A059-CE36-47DB-AA40-71B88005C837}" destId="{79A7DE57-5836-4940-B0C5-EF4EAB3F8713}" srcOrd="0" destOrd="0" presId="urn:microsoft.com/office/officeart/2005/8/layout/target3"/>
    <dgm:cxn modelId="{F4D6E1A3-64B3-4F80-B1D7-D167457CD3FC}" srcId="{9F04A059-CE36-47DB-AA40-71B88005C837}" destId="{6D7ABD59-272E-4506-8E55-090F8572CF31}" srcOrd="3" destOrd="0" parTransId="{4BBFE6A2-D8C1-42A2-8D1E-D19BBC29C2E2}" sibTransId="{8DBD8122-CFE0-4AF7-BFD1-10A15B6897D2}"/>
    <dgm:cxn modelId="{094B17B0-3941-4E98-AFF6-DE3E4E773DF3}" type="presOf" srcId="{E347F780-C221-4A87-B0D6-692110341847}" destId="{64E5316D-98C2-462C-9271-FB4AE1B8F3CD}" srcOrd="1" destOrd="0" presId="urn:microsoft.com/office/officeart/2005/8/layout/target3"/>
    <dgm:cxn modelId="{B8655EBF-9DF4-4891-B7B2-92B672FE21ED}" srcId="{9F04A059-CE36-47DB-AA40-71B88005C837}" destId="{6927C519-871C-44BE-A11C-CD506CDCA47E}" srcOrd="2" destOrd="0" parTransId="{FC03356B-0B12-4946-A157-DD2A5104B3F9}" sibTransId="{A069125C-C88B-420B-8CAF-C422B2BF4F52}"/>
    <dgm:cxn modelId="{877E88C7-7879-4670-BB7A-003ABD789E75}" srcId="{9F04A059-CE36-47DB-AA40-71B88005C837}" destId="{E347F780-C221-4A87-B0D6-692110341847}" srcOrd="4" destOrd="0" parTransId="{B94F11D2-BEB9-48AE-A790-A28B33FB74BD}" sibTransId="{46A33B4D-0B09-4FF5-BDDC-6905C1E18A29}"/>
    <dgm:cxn modelId="{B50DC4EC-FC4E-41DE-B1A8-393E3FAE02B8}" type="presOf" srcId="{6927C519-871C-44BE-A11C-CD506CDCA47E}" destId="{113D251D-8ED8-4791-A46C-1EB330AC1790}" srcOrd="0" destOrd="0" presId="urn:microsoft.com/office/officeart/2005/8/layout/target3"/>
    <dgm:cxn modelId="{A8889EA8-76BD-4E09-A90B-40DC376F0C55}" type="presParOf" srcId="{79A7DE57-5836-4940-B0C5-EF4EAB3F8713}" destId="{F49C0427-4DA6-4A51-A7F4-081AADF88CEF}" srcOrd="0" destOrd="0" presId="urn:microsoft.com/office/officeart/2005/8/layout/target3"/>
    <dgm:cxn modelId="{65AB4A97-13D1-41E0-A634-513A016390B6}" type="presParOf" srcId="{79A7DE57-5836-4940-B0C5-EF4EAB3F8713}" destId="{5BAE0A80-9A07-4C2D-AF0A-E47AB22752E3}" srcOrd="1" destOrd="0" presId="urn:microsoft.com/office/officeart/2005/8/layout/target3"/>
    <dgm:cxn modelId="{97BF6E4A-0B5A-40D8-938C-23A78A626BE6}" type="presParOf" srcId="{79A7DE57-5836-4940-B0C5-EF4EAB3F8713}" destId="{415CB9B6-AA61-4AF6-8869-E0865DEE36C1}" srcOrd="2" destOrd="0" presId="urn:microsoft.com/office/officeart/2005/8/layout/target3"/>
    <dgm:cxn modelId="{3096F9FE-6576-4492-8060-5109FE3534AC}" type="presParOf" srcId="{79A7DE57-5836-4940-B0C5-EF4EAB3F8713}" destId="{0FF9C4BE-9A87-4708-883A-6FEF18DC7A48}" srcOrd="3" destOrd="0" presId="urn:microsoft.com/office/officeart/2005/8/layout/target3"/>
    <dgm:cxn modelId="{7D4C4E80-5770-4665-9143-BDD08780DBCD}" type="presParOf" srcId="{79A7DE57-5836-4940-B0C5-EF4EAB3F8713}" destId="{FA655AD6-F8EE-4AE4-B832-BF921CD6E03D}" srcOrd="4" destOrd="0" presId="urn:microsoft.com/office/officeart/2005/8/layout/target3"/>
    <dgm:cxn modelId="{5CB7230A-F615-47E2-AD1C-7B3DFB82E85E}" type="presParOf" srcId="{79A7DE57-5836-4940-B0C5-EF4EAB3F8713}" destId="{7C690686-78D2-4A19-B875-4A1BE3D73413}" srcOrd="5" destOrd="0" presId="urn:microsoft.com/office/officeart/2005/8/layout/target3"/>
    <dgm:cxn modelId="{80154921-9E08-4E4F-9B5A-E7ABD3C44DF4}" type="presParOf" srcId="{79A7DE57-5836-4940-B0C5-EF4EAB3F8713}" destId="{FBF22544-7330-4A8B-9F24-34CE49CC0661}" srcOrd="6" destOrd="0" presId="urn:microsoft.com/office/officeart/2005/8/layout/target3"/>
    <dgm:cxn modelId="{15C95C7A-367B-4125-A78B-9ADA8B8AA82A}" type="presParOf" srcId="{79A7DE57-5836-4940-B0C5-EF4EAB3F8713}" destId="{D4C219FE-2BBE-43F0-9680-EBFA6ECFF7DF}" srcOrd="7" destOrd="0" presId="urn:microsoft.com/office/officeart/2005/8/layout/target3"/>
    <dgm:cxn modelId="{8485201E-3FF5-4906-A492-6035F2DCA32F}" type="presParOf" srcId="{79A7DE57-5836-4940-B0C5-EF4EAB3F8713}" destId="{113D251D-8ED8-4791-A46C-1EB330AC1790}" srcOrd="8" destOrd="0" presId="urn:microsoft.com/office/officeart/2005/8/layout/target3"/>
    <dgm:cxn modelId="{24C75B30-2150-4A88-9201-C1BDD1098C10}" type="presParOf" srcId="{79A7DE57-5836-4940-B0C5-EF4EAB3F8713}" destId="{05DA718B-E65C-4CDD-8B1B-A7092131DCC8}" srcOrd="9" destOrd="0" presId="urn:microsoft.com/office/officeart/2005/8/layout/target3"/>
    <dgm:cxn modelId="{BDCA77D7-0605-45DF-8F1C-9572044F2846}" type="presParOf" srcId="{79A7DE57-5836-4940-B0C5-EF4EAB3F8713}" destId="{14783451-1D58-4DAD-9C4F-D86D2FB7B64B}" srcOrd="10" destOrd="0" presId="urn:microsoft.com/office/officeart/2005/8/layout/target3"/>
    <dgm:cxn modelId="{BF706326-ED92-46C0-BCB3-0AB74A71769A}" type="presParOf" srcId="{79A7DE57-5836-4940-B0C5-EF4EAB3F8713}" destId="{ACF9E586-E093-4E4C-9803-D91D986B45BC}" srcOrd="11" destOrd="0" presId="urn:microsoft.com/office/officeart/2005/8/layout/target3"/>
    <dgm:cxn modelId="{E2AAB813-A5DE-4734-96B9-D65C786DA718}" type="presParOf" srcId="{79A7DE57-5836-4940-B0C5-EF4EAB3F8713}" destId="{DB71117F-40AE-4BA8-870C-1C389D9E2A00}" srcOrd="12" destOrd="0" presId="urn:microsoft.com/office/officeart/2005/8/layout/target3"/>
    <dgm:cxn modelId="{01387481-A9E3-4C3F-9C89-98F109BD10A1}" type="presParOf" srcId="{79A7DE57-5836-4940-B0C5-EF4EAB3F8713}" destId="{BC8E12EB-D1F1-46B5-AD69-AD90B8D71D55}" srcOrd="13" destOrd="0" presId="urn:microsoft.com/office/officeart/2005/8/layout/target3"/>
    <dgm:cxn modelId="{6365F237-2F98-4A15-8432-517366FA3B9E}" type="presParOf" srcId="{79A7DE57-5836-4940-B0C5-EF4EAB3F8713}" destId="{D6770688-2255-4D16-8BEA-DEC4BAF564DD}" srcOrd="14" destOrd="0" presId="urn:microsoft.com/office/officeart/2005/8/layout/target3"/>
    <dgm:cxn modelId="{F2BD7557-F15C-43E3-85FC-64265A5503DC}" type="presParOf" srcId="{79A7DE57-5836-4940-B0C5-EF4EAB3F8713}" destId="{6042B259-EF53-44D7-BD02-69AFC7FDA1BF}" srcOrd="15" destOrd="0" presId="urn:microsoft.com/office/officeart/2005/8/layout/target3"/>
    <dgm:cxn modelId="{14F7367B-018A-42F4-B5C7-BBBA5118ECC8}" type="presParOf" srcId="{79A7DE57-5836-4940-B0C5-EF4EAB3F8713}" destId="{13B697B9-5DD3-4743-928C-F9F08526015D}" srcOrd="16" destOrd="0" presId="urn:microsoft.com/office/officeart/2005/8/layout/target3"/>
    <dgm:cxn modelId="{417504A6-1F6A-443B-A678-97CC6E801AAA}" type="presParOf" srcId="{79A7DE57-5836-4940-B0C5-EF4EAB3F8713}" destId="{D5011CA0-7620-4B7A-852A-70AF19CA0BB4}" srcOrd="17" destOrd="0" presId="urn:microsoft.com/office/officeart/2005/8/layout/target3"/>
    <dgm:cxn modelId="{85B6DBB8-4BF4-46AF-8EEA-712F29B31771}" type="presParOf" srcId="{79A7DE57-5836-4940-B0C5-EF4EAB3F8713}" destId="{85166122-0D87-4098-B408-5D011238FA95}" srcOrd="18" destOrd="0" presId="urn:microsoft.com/office/officeart/2005/8/layout/target3"/>
    <dgm:cxn modelId="{F3B7EA13-CF56-46C6-BF7D-7655E3FF53CF}" type="presParOf" srcId="{79A7DE57-5836-4940-B0C5-EF4EAB3F8713}" destId="{64E5316D-98C2-462C-9271-FB4AE1B8F3CD}" srcOrd="19"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18D73-C6AB-45C8-8A2E-35606C1E08EB}">
      <dsp:nvSpPr>
        <dsp:cNvPr id="0" name=""/>
        <dsp:cNvSpPr/>
      </dsp:nvSpPr>
      <dsp:spPr>
        <a:xfrm>
          <a:off x="7646421" y="643678"/>
          <a:ext cx="2618722" cy="171728"/>
        </a:xfrm>
        <a:custGeom>
          <a:avLst/>
          <a:gdLst/>
          <a:ahLst/>
          <a:cxnLst/>
          <a:rect l="0" t="0" r="0" b="0"/>
          <a:pathLst>
            <a:path>
              <a:moveTo>
                <a:pt x="0" y="0"/>
              </a:moveTo>
              <a:lnTo>
                <a:pt x="0" y="85864"/>
              </a:lnTo>
              <a:lnTo>
                <a:pt x="2618722" y="85864"/>
              </a:lnTo>
              <a:lnTo>
                <a:pt x="2618722" y="171728"/>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48FD490C-71E0-4A3A-BC3D-802D5014F915}">
      <dsp:nvSpPr>
        <dsp:cNvPr id="0" name=""/>
        <dsp:cNvSpPr/>
      </dsp:nvSpPr>
      <dsp:spPr>
        <a:xfrm>
          <a:off x="7646421" y="643678"/>
          <a:ext cx="402725" cy="171728"/>
        </a:xfrm>
        <a:custGeom>
          <a:avLst/>
          <a:gdLst/>
          <a:ahLst/>
          <a:cxnLst/>
          <a:rect l="0" t="0" r="0" b="0"/>
          <a:pathLst>
            <a:path>
              <a:moveTo>
                <a:pt x="0" y="0"/>
              </a:moveTo>
              <a:lnTo>
                <a:pt x="0" y="85864"/>
              </a:lnTo>
              <a:lnTo>
                <a:pt x="402725" y="85864"/>
              </a:lnTo>
              <a:lnTo>
                <a:pt x="402725" y="171728"/>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F8DB5EF6-39F3-4BD1-8C88-F34105FF8B6B}">
      <dsp:nvSpPr>
        <dsp:cNvPr id="0" name=""/>
        <dsp:cNvSpPr/>
      </dsp:nvSpPr>
      <dsp:spPr>
        <a:xfrm>
          <a:off x="5690284" y="643678"/>
          <a:ext cx="1956137" cy="171728"/>
        </a:xfrm>
        <a:custGeom>
          <a:avLst/>
          <a:gdLst/>
          <a:ahLst/>
          <a:cxnLst/>
          <a:rect l="0" t="0" r="0" b="0"/>
          <a:pathLst>
            <a:path>
              <a:moveTo>
                <a:pt x="1956137" y="0"/>
              </a:moveTo>
              <a:lnTo>
                <a:pt x="1956137" y="85864"/>
              </a:lnTo>
              <a:lnTo>
                <a:pt x="0" y="85864"/>
              </a:lnTo>
              <a:lnTo>
                <a:pt x="0" y="171728"/>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0DEABA19-00C7-49C8-B92F-1EB5ECB7895B}">
      <dsp:nvSpPr>
        <dsp:cNvPr id="0" name=""/>
        <dsp:cNvSpPr/>
      </dsp:nvSpPr>
      <dsp:spPr>
        <a:xfrm>
          <a:off x="1857837" y="643678"/>
          <a:ext cx="1491392" cy="171728"/>
        </a:xfrm>
        <a:custGeom>
          <a:avLst/>
          <a:gdLst/>
          <a:ahLst/>
          <a:cxnLst/>
          <a:rect l="0" t="0" r="0" b="0"/>
          <a:pathLst>
            <a:path>
              <a:moveTo>
                <a:pt x="0" y="0"/>
              </a:moveTo>
              <a:lnTo>
                <a:pt x="0" y="85864"/>
              </a:lnTo>
              <a:lnTo>
                <a:pt x="1491392" y="85864"/>
              </a:lnTo>
              <a:lnTo>
                <a:pt x="1491392" y="171728"/>
              </a:lnTo>
            </a:path>
          </a:pathLst>
        </a:custGeom>
        <a:noFill/>
        <a:ln w="1905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1562CF81-8BC5-41A5-8122-31F0FC2DA5DE}">
      <dsp:nvSpPr>
        <dsp:cNvPr id="0" name=""/>
        <dsp:cNvSpPr/>
      </dsp:nvSpPr>
      <dsp:spPr>
        <a:xfrm>
          <a:off x="1158465" y="643678"/>
          <a:ext cx="699372" cy="171728"/>
        </a:xfrm>
        <a:custGeom>
          <a:avLst/>
          <a:gdLst/>
          <a:ahLst/>
          <a:cxnLst/>
          <a:rect l="0" t="0" r="0" b="0"/>
          <a:pathLst>
            <a:path>
              <a:moveTo>
                <a:pt x="699372" y="0"/>
              </a:moveTo>
              <a:lnTo>
                <a:pt x="699372" y="85864"/>
              </a:lnTo>
              <a:lnTo>
                <a:pt x="0" y="85864"/>
              </a:lnTo>
              <a:lnTo>
                <a:pt x="0" y="171728"/>
              </a:lnTo>
            </a:path>
          </a:pathLst>
        </a:custGeom>
        <a:noFill/>
        <a:ln w="1905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3BA24623-433E-40CB-A10D-174C13A2677B}">
      <dsp:nvSpPr>
        <dsp:cNvPr id="0" name=""/>
        <dsp:cNvSpPr/>
      </dsp:nvSpPr>
      <dsp:spPr>
        <a:xfrm>
          <a:off x="1583071" y="94146"/>
          <a:ext cx="549532" cy="549532"/>
        </a:xfrm>
        <a:prstGeom prst="ellipse">
          <a:avLst/>
        </a:prstGeom>
        <a:solidFill>
          <a:srgbClr val="C00000"/>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3">
          <a:scrgbClr r="0" g="0" b="0"/>
        </a:fillRef>
        <a:effectRef idx="3">
          <a:scrgbClr r="0" g="0" b="0"/>
        </a:effectRef>
        <a:fontRef idx="minor">
          <a:schemeClr val="lt1"/>
        </a:fontRef>
      </dsp:style>
    </dsp:sp>
    <dsp:sp modelId="{510E2D3F-32C0-40AB-A906-BF6B2C5438C1}">
      <dsp:nvSpPr>
        <dsp:cNvPr id="0" name=""/>
        <dsp:cNvSpPr/>
      </dsp:nvSpPr>
      <dsp:spPr>
        <a:xfrm>
          <a:off x="2145620" y="102873"/>
          <a:ext cx="3083608"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scene3d>
            <a:camera prst="orthographicFront"/>
            <a:lightRig rig="threePt" dir="t"/>
          </a:scene3d>
          <a:sp3d extrusionH="57150">
            <a:bevelT w="38100" h="38100"/>
          </a:sp3d>
        </a:bodyPr>
        <a:lstStyle/>
        <a:p>
          <a:pPr marL="0" lvl="0" indent="0" algn="l" defTabSz="1066800">
            <a:lnSpc>
              <a:spcPct val="90000"/>
            </a:lnSpc>
            <a:spcBef>
              <a:spcPct val="0"/>
            </a:spcBef>
            <a:spcAft>
              <a:spcPct val="35000"/>
            </a:spcAft>
            <a:buNone/>
          </a:pPr>
          <a:r>
            <a:rPr lang="en-US" sz="2400" b="1" kern="1200" dirty="0" err="1">
              <a:solidFill>
                <a:srgbClr val="C00000"/>
              </a:solidFill>
            </a:rPr>
            <a:t>Primjeri</a:t>
          </a:r>
          <a:r>
            <a:rPr lang="en-US" sz="2400" b="1" kern="1200" dirty="0">
              <a:solidFill>
                <a:srgbClr val="C00000"/>
              </a:solidFill>
            </a:rPr>
            <a:t> </a:t>
          </a:r>
          <a:r>
            <a:rPr lang="en-US" sz="2400" b="1" kern="1200" dirty="0" err="1">
              <a:solidFill>
                <a:srgbClr val="C00000"/>
              </a:solidFill>
            </a:rPr>
            <a:t>ponosa</a:t>
          </a:r>
          <a:endParaRPr lang="es-ES" sz="2400" kern="1200" dirty="0">
            <a:solidFill>
              <a:srgbClr val="C00000"/>
            </a:solidFill>
          </a:endParaRPr>
        </a:p>
      </dsp:txBody>
      <dsp:txXfrm>
        <a:off x="2145620" y="102873"/>
        <a:ext cx="3083608" cy="549532"/>
      </dsp:txXfrm>
    </dsp:sp>
    <dsp:sp modelId="{00CFEA07-048C-4452-9699-8EA7D6BBFFAD}">
      <dsp:nvSpPr>
        <dsp:cNvPr id="0" name=""/>
        <dsp:cNvSpPr/>
      </dsp:nvSpPr>
      <dsp:spPr>
        <a:xfrm>
          <a:off x="347534" y="815407"/>
          <a:ext cx="1621861" cy="2048045"/>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4FCF5FF-A20F-4878-9DEC-9A5EC9FF98A1}">
      <dsp:nvSpPr>
        <dsp:cNvPr id="0" name=""/>
        <dsp:cNvSpPr/>
      </dsp:nvSpPr>
      <dsp:spPr>
        <a:xfrm>
          <a:off x="635003" y="2905763"/>
          <a:ext cx="1111071"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Lucifer</a:t>
          </a:r>
          <a:endParaRPr lang="es-ES" sz="2000" kern="1200" dirty="0"/>
        </a:p>
      </dsp:txBody>
      <dsp:txXfrm>
        <a:off x="635003" y="2905763"/>
        <a:ext cx="1111071" cy="549532"/>
      </dsp:txXfrm>
    </dsp:sp>
    <dsp:sp modelId="{1962EC93-D6B2-4A34-AC84-9B92D9C68EFA}">
      <dsp:nvSpPr>
        <dsp:cNvPr id="0" name=""/>
        <dsp:cNvSpPr/>
      </dsp:nvSpPr>
      <dsp:spPr>
        <a:xfrm>
          <a:off x="2538299" y="815407"/>
          <a:ext cx="1621861" cy="2048045"/>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E3C68D1D-A05C-4337-AD13-B987058F21B8}">
      <dsp:nvSpPr>
        <dsp:cNvPr id="0" name=""/>
        <dsp:cNvSpPr/>
      </dsp:nvSpPr>
      <dsp:spPr>
        <a:xfrm>
          <a:off x="2644871" y="3164835"/>
          <a:ext cx="1411651"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t>Isusovi</a:t>
          </a:r>
          <a:r>
            <a:rPr lang="en-US" sz="2000" b="1" kern="1200" dirty="0"/>
            <a:t> </a:t>
          </a:r>
          <a:r>
            <a:rPr lang="en-US" sz="2000" b="1" kern="1200" dirty="0" err="1"/>
            <a:t>učenici</a:t>
          </a:r>
          <a:endParaRPr lang="es-ES" sz="2000" kern="1200" dirty="0"/>
        </a:p>
      </dsp:txBody>
      <dsp:txXfrm>
        <a:off x="2644871" y="3164835"/>
        <a:ext cx="1411651" cy="549532"/>
      </dsp:txXfrm>
    </dsp:sp>
    <dsp:sp modelId="{16E1F04A-5A82-48D9-8B41-F2BE1BE4B8A0}">
      <dsp:nvSpPr>
        <dsp:cNvPr id="0" name=""/>
        <dsp:cNvSpPr/>
      </dsp:nvSpPr>
      <dsp:spPr>
        <a:xfrm>
          <a:off x="7371655" y="94146"/>
          <a:ext cx="549532" cy="549532"/>
        </a:xfrm>
        <a:prstGeom prst="ellipse">
          <a:avLst/>
        </a:prstGeom>
        <a:solidFill>
          <a:schemeClr val="accent4">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3">
          <a:scrgbClr r="0" g="0" b="0"/>
        </a:fillRef>
        <a:effectRef idx="3">
          <a:scrgbClr r="0" g="0" b="0"/>
        </a:effectRef>
        <a:fontRef idx="minor">
          <a:schemeClr val="lt1"/>
        </a:fontRef>
      </dsp:style>
    </dsp:sp>
    <dsp:sp modelId="{1249BB74-BBA5-4F24-94B5-839061C62E1D}">
      <dsp:nvSpPr>
        <dsp:cNvPr id="0" name=""/>
        <dsp:cNvSpPr/>
      </dsp:nvSpPr>
      <dsp:spPr>
        <a:xfrm>
          <a:off x="7941755" y="101664"/>
          <a:ext cx="3402545"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scene3d>
            <a:camera prst="orthographicFront"/>
            <a:lightRig rig="threePt" dir="t"/>
          </a:scene3d>
          <a:sp3d extrusionH="57150">
            <a:bevelT w="38100" h="38100"/>
          </a:sp3d>
        </a:bodyPr>
        <a:lstStyle/>
        <a:p>
          <a:pPr marL="0" lvl="0" indent="0" algn="l" defTabSz="1066800">
            <a:lnSpc>
              <a:spcPct val="90000"/>
            </a:lnSpc>
            <a:spcBef>
              <a:spcPct val="0"/>
            </a:spcBef>
            <a:spcAft>
              <a:spcPct val="35000"/>
            </a:spcAft>
            <a:buNone/>
          </a:pPr>
          <a:r>
            <a:rPr lang="en-US" sz="2400" b="1" kern="1200" dirty="0" err="1">
              <a:solidFill>
                <a:schemeClr val="accent4">
                  <a:lumMod val="75000"/>
                </a:schemeClr>
              </a:solidFill>
            </a:rPr>
            <a:t>Primjeri</a:t>
          </a:r>
          <a:r>
            <a:rPr lang="en-US" sz="2400" b="1" kern="1200" dirty="0">
              <a:solidFill>
                <a:schemeClr val="accent4">
                  <a:lumMod val="75000"/>
                </a:schemeClr>
              </a:solidFill>
            </a:rPr>
            <a:t> </a:t>
          </a:r>
          <a:r>
            <a:rPr lang="en-US" sz="2400" b="1" kern="1200" dirty="0" err="1">
              <a:solidFill>
                <a:schemeClr val="accent4">
                  <a:lumMod val="75000"/>
                </a:schemeClr>
              </a:solidFill>
            </a:rPr>
            <a:t>poniznosti</a:t>
          </a:r>
          <a:endParaRPr lang="es-ES" sz="2400" kern="1200" dirty="0">
            <a:solidFill>
              <a:schemeClr val="accent4">
                <a:lumMod val="75000"/>
              </a:schemeClr>
            </a:solidFill>
          </a:endParaRPr>
        </a:p>
      </dsp:txBody>
      <dsp:txXfrm>
        <a:off x="7941755" y="101664"/>
        <a:ext cx="3402545" cy="549532"/>
      </dsp:txXfrm>
    </dsp:sp>
    <dsp:sp modelId="{1AFFD3DE-C5D3-4C82-BF8E-6F6258E0342A}">
      <dsp:nvSpPr>
        <dsp:cNvPr id="0" name=""/>
        <dsp:cNvSpPr/>
      </dsp:nvSpPr>
      <dsp:spPr>
        <a:xfrm>
          <a:off x="4879353" y="815407"/>
          <a:ext cx="1621861" cy="2048045"/>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8656182-B978-45B2-8D11-F63749FF76A5}">
      <dsp:nvSpPr>
        <dsp:cNvPr id="0" name=""/>
        <dsp:cNvSpPr/>
      </dsp:nvSpPr>
      <dsp:spPr>
        <a:xfrm>
          <a:off x="4957714" y="3027584"/>
          <a:ext cx="1447269"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t>Poreznik</a:t>
          </a:r>
          <a:endParaRPr lang="es-ES" sz="2000" kern="1200" dirty="0"/>
        </a:p>
      </dsp:txBody>
      <dsp:txXfrm>
        <a:off x="4957714" y="3027584"/>
        <a:ext cx="1447269" cy="549532"/>
      </dsp:txXfrm>
    </dsp:sp>
    <dsp:sp modelId="{4F2B43F8-D675-4644-9C2C-17FD2B384624}">
      <dsp:nvSpPr>
        <dsp:cNvPr id="0" name=""/>
        <dsp:cNvSpPr/>
      </dsp:nvSpPr>
      <dsp:spPr>
        <a:xfrm>
          <a:off x="7238217" y="815407"/>
          <a:ext cx="1621861" cy="2048045"/>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3CA18995-E5EB-48BF-BAC2-6358DD4362E6}">
      <dsp:nvSpPr>
        <dsp:cNvPr id="0" name=""/>
        <dsp:cNvSpPr/>
      </dsp:nvSpPr>
      <dsp:spPr>
        <a:xfrm>
          <a:off x="7456724" y="2862669"/>
          <a:ext cx="1161534"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Mojsije</a:t>
          </a:r>
          <a:endParaRPr lang="es-ES" sz="2000" kern="1200" dirty="0"/>
        </a:p>
      </dsp:txBody>
      <dsp:txXfrm>
        <a:off x="7456724" y="2862669"/>
        <a:ext cx="1161534" cy="549532"/>
      </dsp:txXfrm>
    </dsp:sp>
    <dsp:sp modelId="{101C6BA2-231A-435E-B28C-20B1FEBC0A42}">
      <dsp:nvSpPr>
        <dsp:cNvPr id="0" name=""/>
        <dsp:cNvSpPr/>
      </dsp:nvSpPr>
      <dsp:spPr>
        <a:xfrm>
          <a:off x="9454213" y="815407"/>
          <a:ext cx="1621861" cy="2048045"/>
        </a:xfrm>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556C58B-6EB1-47C2-908E-416BA974202F}">
      <dsp:nvSpPr>
        <dsp:cNvPr id="0" name=""/>
        <dsp:cNvSpPr/>
      </dsp:nvSpPr>
      <dsp:spPr>
        <a:xfrm>
          <a:off x="9470092" y="3147728"/>
          <a:ext cx="1670522"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Isus je, </a:t>
          </a:r>
          <a:r>
            <a:rPr lang="en-US" sz="2000" b="1" kern="1200" dirty="0" err="1"/>
            <a:t>savršen</a:t>
          </a:r>
          <a:r>
            <a:rPr lang="en-US" sz="2000" b="1" kern="1200" dirty="0"/>
            <a:t> </a:t>
          </a:r>
          <a:r>
            <a:rPr lang="en-US" sz="2000" b="1" kern="1200" dirty="0" err="1"/>
            <a:t>primjer</a:t>
          </a:r>
          <a:r>
            <a:rPr lang="en-US" sz="2000" b="1" kern="1200" dirty="0"/>
            <a:t>.</a:t>
          </a:r>
          <a:endParaRPr lang="es-ES" sz="2000" kern="1200" dirty="0"/>
        </a:p>
      </dsp:txBody>
      <dsp:txXfrm>
        <a:off x="9470092" y="3147728"/>
        <a:ext cx="1670522" cy="549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C0427-4DA6-4A51-A7F4-081AADF88CEF}">
      <dsp:nvSpPr>
        <dsp:cNvPr id="0" name=""/>
        <dsp:cNvSpPr/>
      </dsp:nvSpPr>
      <dsp:spPr>
        <a:xfrm>
          <a:off x="0" y="0"/>
          <a:ext cx="2387481" cy="2387481"/>
        </a:xfrm>
        <a:prstGeom prst="pie">
          <a:avLst>
            <a:gd name="adj1" fmla="val 5400000"/>
            <a:gd name="adj2" fmla="val 162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15CB9B6-AA61-4AF6-8869-E0865DEE36C1}">
      <dsp:nvSpPr>
        <dsp:cNvPr id="0" name=""/>
        <dsp:cNvSpPr/>
      </dsp:nvSpPr>
      <dsp:spPr>
        <a:xfrm>
          <a:off x="1193740" y="0"/>
          <a:ext cx="8677849" cy="2387481"/>
        </a:xfrm>
        <a:prstGeom prst="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solidFill>
                <a:schemeClr val="accent2">
                  <a:lumMod val="50000"/>
                </a:schemeClr>
              </a:solidFill>
            </a:rPr>
            <a:t>Nećemo druge smatrati inferiornima (Fil</a:t>
          </a:r>
          <a:r>
            <a:rPr lang="hr-HR" sz="2000" b="1" kern="1200" dirty="0">
              <a:solidFill>
                <a:schemeClr val="accent2">
                  <a:lumMod val="50000"/>
                </a:schemeClr>
              </a:solidFill>
            </a:rPr>
            <a:t>ip.</a:t>
          </a:r>
          <a:r>
            <a:rPr lang="it-IT" sz="2000" b="1" kern="1200" dirty="0">
              <a:solidFill>
                <a:schemeClr val="accent2">
                  <a:lumMod val="50000"/>
                </a:schemeClr>
              </a:solidFill>
            </a:rPr>
            <a:t> 2</a:t>
          </a:r>
          <a:r>
            <a:rPr lang="hr-HR" sz="2000" b="1" kern="1200" dirty="0">
              <a:solidFill>
                <a:schemeClr val="accent2">
                  <a:lumMod val="50000"/>
                </a:schemeClr>
              </a:solidFill>
            </a:rPr>
            <a:t>,</a:t>
          </a:r>
          <a:r>
            <a:rPr lang="it-IT" sz="2000" b="1" kern="1200" dirty="0">
              <a:solidFill>
                <a:schemeClr val="accent2">
                  <a:lumMod val="50000"/>
                </a:schemeClr>
              </a:solidFill>
            </a:rPr>
            <a:t>3)</a:t>
          </a:r>
          <a:r>
            <a:rPr lang="hr-HR" sz="2000" b="1" kern="1200" dirty="0">
              <a:solidFill>
                <a:schemeClr val="accent2">
                  <a:lumMod val="50000"/>
                </a:schemeClr>
              </a:solidFill>
            </a:rPr>
            <a:t>.</a:t>
          </a:r>
          <a:endParaRPr lang="es-ES" sz="2000" kern="1200" dirty="0">
            <a:solidFill>
              <a:schemeClr val="accent2">
                <a:lumMod val="50000"/>
              </a:schemeClr>
            </a:solidFill>
          </a:endParaRPr>
        </a:p>
      </dsp:txBody>
      <dsp:txXfrm>
        <a:off x="1193740" y="0"/>
        <a:ext cx="8677849" cy="381996"/>
      </dsp:txXfrm>
    </dsp:sp>
    <dsp:sp modelId="{FA655AD6-F8EE-4AE4-B832-BF921CD6E03D}">
      <dsp:nvSpPr>
        <dsp:cNvPr id="0" name=""/>
        <dsp:cNvSpPr/>
      </dsp:nvSpPr>
      <dsp:spPr>
        <a:xfrm>
          <a:off x="250685" y="381996"/>
          <a:ext cx="1886109" cy="1886109"/>
        </a:xfrm>
        <a:prstGeom prst="pie">
          <a:avLst>
            <a:gd name="adj1" fmla="val 5400000"/>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C690686-78D2-4A19-B875-4A1BE3D73413}">
      <dsp:nvSpPr>
        <dsp:cNvPr id="0" name=""/>
        <dsp:cNvSpPr/>
      </dsp:nvSpPr>
      <dsp:spPr>
        <a:xfrm>
          <a:off x="1193740" y="381996"/>
          <a:ext cx="8677849" cy="1886109"/>
        </a:xfrm>
        <a:prstGeom prst="rect">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rgbClr val="7D7A00"/>
              </a:solidFill>
            </a:rPr>
            <a:t>Nećemo</a:t>
          </a:r>
          <a:r>
            <a:rPr lang="en-US" sz="2000" b="1" kern="1200" dirty="0">
              <a:solidFill>
                <a:srgbClr val="7D7A00"/>
              </a:solidFill>
            </a:rPr>
            <a:t> </a:t>
          </a:r>
          <a:r>
            <a:rPr lang="en-US" sz="2000" b="1" kern="1200" dirty="0" err="1">
              <a:solidFill>
                <a:srgbClr val="7D7A00"/>
              </a:solidFill>
            </a:rPr>
            <a:t>tražiti</a:t>
          </a:r>
          <a:r>
            <a:rPr lang="en-US" sz="2000" b="1" kern="1200" dirty="0">
              <a:solidFill>
                <a:srgbClr val="7D7A00"/>
              </a:solidFill>
            </a:rPr>
            <a:t> </a:t>
          </a:r>
          <a:r>
            <a:rPr lang="en-US" sz="2000" b="1" kern="1200" dirty="0" err="1">
              <a:solidFill>
                <a:srgbClr val="7D7A00"/>
              </a:solidFill>
            </a:rPr>
            <a:t>javno</a:t>
          </a:r>
          <a:r>
            <a:rPr lang="en-US" sz="2000" b="1" kern="1200" dirty="0">
              <a:solidFill>
                <a:srgbClr val="7D7A00"/>
              </a:solidFill>
            </a:rPr>
            <a:t> </a:t>
          </a:r>
          <a:r>
            <a:rPr lang="en-US" sz="2000" b="1" kern="1200" dirty="0" err="1">
              <a:solidFill>
                <a:srgbClr val="7D7A00"/>
              </a:solidFill>
            </a:rPr>
            <a:t>priznanje</a:t>
          </a:r>
          <a:r>
            <a:rPr lang="en-US" sz="2000" b="1" kern="1200" dirty="0">
              <a:solidFill>
                <a:srgbClr val="7D7A00"/>
              </a:solidFill>
            </a:rPr>
            <a:t> (Luka 14</a:t>
          </a:r>
          <a:r>
            <a:rPr lang="hr-HR" sz="2000" b="1" kern="1200" dirty="0">
              <a:solidFill>
                <a:srgbClr val="7D7A00"/>
              </a:solidFill>
            </a:rPr>
            <a:t>,</a:t>
          </a:r>
          <a:r>
            <a:rPr lang="en-US" sz="2000" b="1" kern="1200" dirty="0">
              <a:solidFill>
                <a:srgbClr val="7D7A00"/>
              </a:solidFill>
            </a:rPr>
            <a:t>7-11)</a:t>
          </a:r>
          <a:r>
            <a:rPr lang="hr-HR" sz="2000" b="1" kern="1200" dirty="0">
              <a:solidFill>
                <a:srgbClr val="7D7A00"/>
              </a:solidFill>
            </a:rPr>
            <a:t>.</a:t>
          </a:r>
          <a:endParaRPr lang="es-ES" sz="2000" kern="1200" dirty="0">
            <a:solidFill>
              <a:srgbClr val="7D7A00"/>
            </a:solidFill>
          </a:endParaRPr>
        </a:p>
      </dsp:txBody>
      <dsp:txXfrm>
        <a:off x="1193740" y="381996"/>
        <a:ext cx="8677849" cy="381996"/>
      </dsp:txXfrm>
    </dsp:sp>
    <dsp:sp modelId="{D4C219FE-2BBE-43F0-9680-EBFA6ECFF7DF}">
      <dsp:nvSpPr>
        <dsp:cNvPr id="0" name=""/>
        <dsp:cNvSpPr/>
      </dsp:nvSpPr>
      <dsp:spPr>
        <a:xfrm>
          <a:off x="501371" y="763993"/>
          <a:ext cx="1384738" cy="1384738"/>
        </a:xfrm>
        <a:prstGeom prst="pie">
          <a:avLst>
            <a:gd name="adj1" fmla="val 5400000"/>
            <a:gd name="adj2" fmla="val 162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13D251D-8ED8-4791-A46C-1EB330AC1790}">
      <dsp:nvSpPr>
        <dsp:cNvPr id="0" name=""/>
        <dsp:cNvSpPr/>
      </dsp:nvSpPr>
      <dsp:spPr>
        <a:xfrm>
          <a:off x="1193740" y="763993"/>
          <a:ext cx="8677849" cy="1384738"/>
        </a:xfrm>
        <a:prstGeom prst="rect">
          <a:avLst/>
        </a:prstGeom>
        <a:solidFill>
          <a:srgbClr val="D1FFD1"/>
        </a:solidFill>
        <a:ln w="12700" cap="flat" cmpd="sng" algn="ctr">
          <a:solidFill>
            <a:schemeClr val="accent4">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b="1" kern="1200" dirty="0">
              <a:solidFill>
                <a:schemeClr val="accent4">
                  <a:lumMod val="50000"/>
                </a:schemeClr>
              </a:solidFill>
            </a:rPr>
            <a:t>Dopustit ćemo drugima da nam daju priznanje (Izr. 27,2).</a:t>
          </a:r>
          <a:endParaRPr lang="es-ES" sz="2000" kern="1200" dirty="0">
            <a:solidFill>
              <a:schemeClr val="accent4">
                <a:lumMod val="50000"/>
              </a:schemeClr>
            </a:solidFill>
          </a:endParaRPr>
        </a:p>
      </dsp:txBody>
      <dsp:txXfrm>
        <a:off x="1193740" y="763993"/>
        <a:ext cx="8677849" cy="381996"/>
      </dsp:txXfrm>
    </dsp:sp>
    <dsp:sp modelId="{14783451-1D58-4DAD-9C4F-D86D2FB7B64B}">
      <dsp:nvSpPr>
        <dsp:cNvPr id="0" name=""/>
        <dsp:cNvSpPr/>
      </dsp:nvSpPr>
      <dsp:spPr>
        <a:xfrm>
          <a:off x="752056" y="1145990"/>
          <a:ext cx="883367" cy="883367"/>
        </a:xfrm>
        <a:prstGeom prst="pie">
          <a:avLst>
            <a:gd name="adj1" fmla="val 54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CF9E586-E093-4E4C-9803-D91D986B45BC}">
      <dsp:nvSpPr>
        <dsp:cNvPr id="0" name=""/>
        <dsp:cNvSpPr/>
      </dsp:nvSpPr>
      <dsp:spPr>
        <a:xfrm>
          <a:off x="1193740" y="1145990"/>
          <a:ext cx="8677849" cy="883367"/>
        </a:xfrm>
        <a:prstGeom prst="rect">
          <a:avLst/>
        </a:prstGeom>
        <a:solidFill>
          <a:schemeClr val="accent5">
            <a:lumMod val="20000"/>
            <a:lumOff val="80000"/>
          </a:schemeClr>
        </a:solidFill>
        <a:ln w="12700" cap="flat" cmpd="sng" algn="ctr">
          <a:solidFill>
            <a:schemeClr val="accent5">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accent5">
                  <a:lumMod val="50000"/>
                </a:schemeClr>
              </a:solidFill>
            </a:rPr>
            <a:t>Primit</a:t>
          </a:r>
          <a:r>
            <a:rPr lang="en-US" sz="2000" b="1" kern="1200" dirty="0">
              <a:solidFill>
                <a:schemeClr val="accent5">
                  <a:lumMod val="50000"/>
                </a:schemeClr>
              </a:solidFill>
            </a:rPr>
            <a:t> </a:t>
          </a:r>
          <a:r>
            <a:rPr lang="en-US" sz="2000" b="1" kern="1200" dirty="0" err="1">
              <a:solidFill>
                <a:schemeClr val="accent5">
                  <a:lumMod val="50000"/>
                </a:schemeClr>
              </a:solidFill>
            </a:rPr>
            <a:t>ćemo</a:t>
          </a:r>
          <a:r>
            <a:rPr lang="en-US" sz="2000" b="1" kern="1200" dirty="0">
              <a:solidFill>
                <a:schemeClr val="accent5">
                  <a:lumMod val="50000"/>
                </a:schemeClr>
              </a:solidFill>
            </a:rPr>
            <a:t> </a:t>
          </a:r>
          <a:r>
            <a:rPr lang="en-US" sz="2000" b="1" kern="1200" dirty="0" err="1">
              <a:solidFill>
                <a:schemeClr val="accent5">
                  <a:lumMod val="50000"/>
                </a:schemeClr>
              </a:solidFill>
            </a:rPr>
            <a:t>Božju</a:t>
          </a:r>
          <a:r>
            <a:rPr lang="en-US" sz="2000" b="1" kern="1200" dirty="0">
              <a:solidFill>
                <a:schemeClr val="accent5">
                  <a:lumMod val="50000"/>
                </a:schemeClr>
              </a:solidFill>
            </a:rPr>
            <a:t> </a:t>
          </a:r>
          <a:r>
            <a:rPr lang="en-US" sz="2000" b="1" kern="1200" dirty="0" err="1">
              <a:solidFill>
                <a:schemeClr val="accent5">
                  <a:lumMod val="50000"/>
                </a:schemeClr>
              </a:solidFill>
            </a:rPr>
            <a:t>milost</a:t>
          </a:r>
          <a:r>
            <a:rPr lang="en-US" sz="2000" b="1" kern="1200" dirty="0">
              <a:solidFill>
                <a:schemeClr val="accent5">
                  <a:lumMod val="50000"/>
                </a:schemeClr>
              </a:solidFill>
            </a:rPr>
            <a:t> (Jakov 4</a:t>
          </a:r>
          <a:r>
            <a:rPr lang="hr-HR" sz="2000" b="1" kern="1200" dirty="0">
              <a:solidFill>
                <a:schemeClr val="accent5">
                  <a:lumMod val="50000"/>
                </a:schemeClr>
              </a:solidFill>
            </a:rPr>
            <a:t>,</a:t>
          </a:r>
          <a:r>
            <a:rPr lang="en-US" sz="2000" b="1" kern="1200" dirty="0">
              <a:solidFill>
                <a:schemeClr val="accent5">
                  <a:lumMod val="50000"/>
                </a:schemeClr>
              </a:solidFill>
            </a:rPr>
            <a:t>6)</a:t>
          </a:r>
          <a:r>
            <a:rPr lang="hr-HR" sz="2000" b="1" kern="1200" dirty="0">
              <a:solidFill>
                <a:schemeClr val="accent5">
                  <a:lumMod val="50000"/>
                </a:schemeClr>
              </a:solidFill>
            </a:rPr>
            <a:t>.</a:t>
          </a:r>
          <a:endParaRPr lang="es-ES" sz="2000" kern="1200" dirty="0">
            <a:solidFill>
              <a:schemeClr val="accent5">
                <a:lumMod val="50000"/>
              </a:schemeClr>
            </a:solidFill>
          </a:endParaRPr>
        </a:p>
      </dsp:txBody>
      <dsp:txXfrm>
        <a:off x="1193740" y="1145990"/>
        <a:ext cx="8677849" cy="381996"/>
      </dsp:txXfrm>
    </dsp:sp>
    <dsp:sp modelId="{BC8E12EB-D1F1-46B5-AD69-AD90B8D71D55}">
      <dsp:nvSpPr>
        <dsp:cNvPr id="0" name=""/>
        <dsp:cNvSpPr/>
      </dsp:nvSpPr>
      <dsp:spPr>
        <a:xfrm>
          <a:off x="1002742" y="1527987"/>
          <a:ext cx="381996" cy="381996"/>
        </a:xfrm>
        <a:prstGeom prst="pie">
          <a:avLst>
            <a:gd name="adj1" fmla="val 5400000"/>
            <a:gd name="adj2" fmla="val 162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6770688-2255-4D16-8BEA-DEC4BAF564DD}">
      <dsp:nvSpPr>
        <dsp:cNvPr id="0" name=""/>
        <dsp:cNvSpPr/>
      </dsp:nvSpPr>
      <dsp:spPr>
        <a:xfrm>
          <a:off x="1193740" y="1527987"/>
          <a:ext cx="8677849" cy="381996"/>
        </a:xfrm>
        <a:prstGeom prst="rect">
          <a:avLst/>
        </a:prstGeom>
        <a:solidFill>
          <a:srgbClr val="E1F4FF"/>
        </a:solidFill>
        <a:ln w="12700" cap="flat" cmpd="sng" algn="ctr">
          <a:solidFill>
            <a:schemeClr val="accent6">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solidFill>
                <a:schemeClr val="accent6">
                  <a:lumMod val="50000"/>
                </a:schemeClr>
              </a:solidFill>
            </a:rPr>
            <a:t>Tu milost ćemo prenijeti drugima (1. Pet</a:t>
          </a:r>
          <a:r>
            <a:rPr lang="hr-HR" sz="2000" b="1" kern="1200" dirty="0">
              <a:solidFill>
                <a:schemeClr val="accent6">
                  <a:lumMod val="50000"/>
                </a:schemeClr>
              </a:solidFill>
            </a:rPr>
            <a:t>.</a:t>
          </a:r>
          <a:r>
            <a:rPr lang="it-IT" sz="2000" b="1" kern="1200" dirty="0">
              <a:solidFill>
                <a:schemeClr val="accent6">
                  <a:lumMod val="50000"/>
                </a:schemeClr>
              </a:solidFill>
            </a:rPr>
            <a:t> 4</a:t>
          </a:r>
          <a:r>
            <a:rPr lang="hr-HR" sz="2000" b="1" kern="1200" dirty="0">
              <a:solidFill>
                <a:schemeClr val="accent6">
                  <a:lumMod val="50000"/>
                </a:schemeClr>
              </a:solidFill>
            </a:rPr>
            <a:t>,</a:t>
          </a:r>
          <a:r>
            <a:rPr lang="it-IT" sz="2000" b="1" kern="1200" dirty="0">
              <a:solidFill>
                <a:schemeClr val="accent6">
                  <a:lumMod val="50000"/>
                </a:schemeClr>
              </a:solidFill>
            </a:rPr>
            <a:t>10)</a:t>
          </a:r>
          <a:r>
            <a:rPr lang="hr-HR" sz="2000" b="1" kern="1200" dirty="0">
              <a:solidFill>
                <a:schemeClr val="accent6">
                  <a:lumMod val="50000"/>
                </a:schemeClr>
              </a:solidFill>
            </a:rPr>
            <a:t>.</a:t>
          </a:r>
          <a:endParaRPr lang="es-ES" sz="2000" kern="1200" dirty="0">
            <a:solidFill>
              <a:schemeClr val="accent6">
                <a:lumMod val="50000"/>
              </a:schemeClr>
            </a:solidFill>
          </a:endParaRPr>
        </a:p>
      </dsp:txBody>
      <dsp:txXfrm>
        <a:off x="1193740" y="1527987"/>
        <a:ext cx="8677849" cy="381996"/>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217255-1681-4954-8613-FEF527D3CC43}" type="datetimeFigureOut">
              <a:rPr lang="en-US" smtClean="0"/>
              <a:t>4/5/2026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B68541-2B07-4CA4-82F9-2D1ADC5E7546}" type="slidenum">
              <a:rPr lang="en-US" smtClean="0"/>
              <a:t>‹Nº›</a:t>
            </a:fld>
            <a:endParaRPr lang="en-US"/>
          </a:p>
        </p:txBody>
      </p:sp>
    </p:spTree>
    <p:extLst>
      <p:ext uri="{BB962C8B-B14F-4D97-AF65-F5344CB8AC3E}">
        <p14:creationId xmlns:p14="http://schemas.microsoft.com/office/powerpoint/2010/main" val="1387236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F4A1FB6-6376-3354-E48E-09F318C85EF1}"/>
              </a:ext>
            </a:extLst>
          </p:cNvPr>
          <p:cNvSpPr>
            <a:spLocks noGrp="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2A417-993D-3CE1-2B2D-FC28CD82B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52D42-5755-5985-5FDE-4614B876EF8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A75AC57-B1F3-3197-5F6A-4DEDCD5213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340BE7-5D32-1F92-8A05-7D3AA1FA1C6F}"/>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8272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0289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9BC82C-690D-42B1-DFCD-6DDA6BC0041E}"/>
              </a:ext>
            </a:extLst>
          </p:cNvPr>
          <p:cNvSpPr>
            <a:spLocks noGrp="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328F5-E4A2-65B6-1C37-08DE5E48D475}"/>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104349C7-D1E4-DBEA-A0D9-3269B3D3D72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5127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925FF6-22C7-4322-ACD3-DD0AC5CF51F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2771" name="Rectangle 2"/>
          <p:cNvSpPr>
            <a:spLocks noGrp="1" noRot="1" noChangeAspect="1" noChangeArrowheads="1" noTextEdit="1"/>
          </p:cNvSpPr>
          <p:nvPr>
            <p:ph type="sldImg"/>
          </p:nvPr>
        </p:nvSpPr>
        <p:spPr>
          <a:ln/>
        </p:spPr>
        <p:txBody>
          <a:bodyPr/>
          <a:lstStyle/>
          <a:p>
            <a:endParaRPr lang="en-US"/>
          </a:p>
        </p:txBody>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829088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D1FFBF-5AEC-EF51-6098-AA549859744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1742BCC-13C4-E1A8-CB1E-F62D34B3DF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250919F-F2F9-B273-3498-7A113E5F61EB}"/>
              </a:ext>
            </a:extLst>
          </p:cNvPr>
          <p:cNvSpPr>
            <a:spLocks noGrp="1"/>
          </p:cNvSpPr>
          <p:nvPr>
            <p:ph type="dt" sz="half" idx="10"/>
          </p:nvPr>
        </p:nvSpPr>
        <p:spPr/>
        <p:txBody>
          <a:bodyPr/>
          <a:lstStyle/>
          <a:p>
            <a:fld id="{A3C9CD0D-EE1F-4D7D-8F6F-F263EF570B82}" type="datetimeFigureOut">
              <a:rPr lang="es-ES" smtClean="0"/>
              <a:t>05/04/2026</a:t>
            </a:fld>
            <a:endParaRPr lang="es-ES"/>
          </a:p>
        </p:txBody>
      </p:sp>
      <p:sp>
        <p:nvSpPr>
          <p:cNvPr id="5" name="Marcador de pie de página 4">
            <a:extLst>
              <a:ext uri="{FF2B5EF4-FFF2-40B4-BE49-F238E27FC236}">
                <a16:creationId xmlns:a16="http://schemas.microsoft.com/office/drawing/2014/main" id="{0259E2C5-26F5-E822-2F4A-37C4B2FEAD5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3FA8B33-3D8D-907B-6565-C11F45B7C3F7}"/>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70014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186045-FA0B-55FC-27C8-111C70D1550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E6F07B5-C59A-8DA6-62AE-DC4763CBFBB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889D1C-EFF3-7B62-1F23-B39D75E0CF66}"/>
              </a:ext>
            </a:extLst>
          </p:cNvPr>
          <p:cNvSpPr>
            <a:spLocks noGrp="1"/>
          </p:cNvSpPr>
          <p:nvPr>
            <p:ph type="dt" sz="half" idx="10"/>
          </p:nvPr>
        </p:nvSpPr>
        <p:spPr/>
        <p:txBody>
          <a:bodyPr/>
          <a:lstStyle/>
          <a:p>
            <a:fld id="{A3C9CD0D-EE1F-4D7D-8F6F-F263EF570B82}" type="datetimeFigureOut">
              <a:rPr lang="es-ES" smtClean="0"/>
              <a:t>05/04/2026</a:t>
            </a:fld>
            <a:endParaRPr lang="es-ES"/>
          </a:p>
        </p:txBody>
      </p:sp>
      <p:sp>
        <p:nvSpPr>
          <p:cNvPr id="5" name="Marcador de pie de página 4">
            <a:extLst>
              <a:ext uri="{FF2B5EF4-FFF2-40B4-BE49-F238E27FC236}">
                <a16:creationId xmlns:a16="http://schemas.microsoft.com/office/drawing/2014/main" id="{12CAB0A4-B63F-E653-604C-0668DED952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819C05D-B084-523B-D1F0-C1D45C816880}"/>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41981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39EB365-6DDE-8B11-A250-34E78FDC35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6086FD5-7329-CFE6-D35F-5C1B2571FA0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4F60687-7016-C7A6-F11D-284F0E8352D5}"/>
              </a:ext>
            </a:extLst>
          </p:cNvPr>
          <p:cNvSpPr>
            <a:spLocks noGrp="1"/>
          </p:cNvSpPr>
          <p:nvPr>
            <p:ph type="dt" sz="half" idx="10"/>
          </p:nvPr>
        </p:nvSpPr>
        <p:spPr/>
        <p:txBody>
          <a:bodyPr/>
          <a:lstStyle/>
          <a:p>
            <a:fld id="{A3C9CD0D-EE1F-4D7D-8F6F-F263EF570B82}" type="datetimeFigureOut">
              <a:rPr lang="es-ES" smtClean="0"/>
              <a:t>05/04/2026</a:t>
            </a:fld>
            <a:endParaRPr lang="es-ES"/>
          </a:p>
        </p:txBody>
      </p:sp>
      <p:sp>
        <p:nvSpPr>
          <p:cNvPr id="5" name="Marcador de pie de página 4">
            <a:extLst>
              <a:ext uri="{FF2B5EF4-FFF2-40B4-BE49-F238E27FC236}">
                <a16:creationId xmlns:a16="http://schemas.microsoft.com/office/drawing/2014/main" id="{D13A73A7-0F0C-1DA8-4220-757B09D4F86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068FC9-7C20-0FC6-B210-7DF1D09D071F}"/>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77690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05/04/2026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3835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05/04/2026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0763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05/04/2026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85039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05/04/2026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1529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05/04/2026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9271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05/04/2026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5000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05/04/2026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0997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05/04/2026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887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A90E9B-F363-131F-35C2-82BA4B460ED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DE601C-0BA4-F33C-B898-DF99D8CCE3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95C97F-A395-5B52-DDD2-2ADE45909B1B}"/>
              </a:ext>
            </a:extLst>
          </p:cNvPr>
          <p:cNvSpPr>
            <a:spLocks noGrp="1"/>
          </p:cNvSpPr>
          <p:nvPr>
            <p:ph type="dt" sz="half" idx="10"/>
          </p:nvPr>
        </p:nvSpPr>
        <p:spPr/>
        <p:txBody>
          <a:bodyPr/>
          <a:lstStyle/>
          <a:p>
            <a:fld id="{A3C9CD0D-EE1F-4D7D-8F6F-F263EF570B82}" type="datetimeFigureOut">
              <a:rPr lang="es-ES" smtClean="0"/>
              <a:t>05/04/2026</a:t>
            </a:fld>
            <a:endParaRPr lang="es-ES"/>
          </a:p>
        </p:txBody>
      </p:sp>
      <p:sp>
        <p:nvSpPr>
          <p:cNvPr id="5" name="Marcador de pie de página 4">
            <a:extLst>
              <a:ext uri="{FF2B5EF4-FFF2-40B4-BE49-F238E27FC236}">
                <a16:creationId xmlns:a16="http://schemas.microsoft.com/office/drawing/2014/main" id="{572E40E2-177F-8BEB-8680-63574E30696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895780-063D-CC19-CCCF-19B43B77E488}"/>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09152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05/04/2026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5088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05/04/2026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4964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05/04/2026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6015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670368789"/>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7215631"/>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851763963"/>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695264342"/>
      </p:ext>
    </p:extLst>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336418975"/>
      </p:ext>
    </p:extLst>
  </p:cSld>
  <p:clrMapOvr>
    <a:masterClrMapping/>
  </p:clrMapOvr>
  <p:transition spd="med">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82109719"/>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956076490"/>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65D43F-40A0-024B-51E6-0F3DF2360B1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818E50-1F78-F4F5-39F5-51AA2FBFF5D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A27EDB4-C7A9-A9A7-3430-996CD2C32BB0}"/>
              </a:ext>
            </a:extLst>
          </p:cNvPr>
          <p:cNvSpPr>
            <a:spLocks noGrp="1"/>
          </p:cNvSpPr>
          <p:nvPr>
            <p:ph type="dt" sz="half" idx="10"/>
          </p:nvPr>
        </p:nvSpPr>
        <p:spPr/>
        <p:txBody>
          <a:bodyPr/>
          <a:lstStyle/>
          <a:p>
            <a:fld id="{A3C9CD0D-EE1F-4D7D-8F6F-F263EF570B82}" type="datetimeFigureOut">
              <a:rPr lang="es-ES" smtClean="0"/>
              <a:t>05/04/2026</a:t>
            </a:fld>
            <a:endParaRPr lang="es-ES"/>
          </a:p>
        </p:txBody>
      </p:sp>
      <p:sp>
        <p:nvSpPr>
          <p:cNvPr id="5" name="Marcador de pie de página 4">
            <a:extLst>
              <a:ext uri="{FF2B5EF4-FFF2-40B4-BE49-F238E27FC236}">
                <a16:creationId xmlns:a16="http://schemas.microsoft.com/office/drawing/2014/main" id="{1223D5B3-E2C1-D056-4164-7023AABF5B7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C72CD61-645C-583C-B3EF-12EDC813B8B3}"/>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98993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149885053"/>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464065869"/>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91546276"/>
      </p:ext>
    </p:extLst>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49693191"/>
      </p:ext>
    </p:extLst>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68000603"/>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75623759"/>
      </p:ext>
    </p:extLst>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37668341"/>
      </p:ext>
    </p:extLst>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17188298"/>
      </p:ext>
    </p:extLst>
  </p:cSld>
  <p:clrMapOvr>
    <a:masterClrMapping/>
  </p:clrMapOvr>
  <p:transition spd="med">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86746845"/>
      </p:ext>
    </p:extLst>
  </p:cSld>
  <p:clrMapOvr>
    <a:masterClrMapping/>
  </p:clrMapOvr>
  <p:transition spd="med">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217722295"/>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33FB23-9737-55CF-B100-5F0EC78111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080EBA-4C10-4E8B-EE8E-986BB68002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8029D9A-1FD6-375C-3D3A-75EDFD4C7AA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81BC334-2572-BCD5-8A8F-00853BF8402B}"/>
              </a:ext>
            </a:extLst>
          </p:cNvPr>
          <p:cNvSpPr>
            <a:spLocks noGrp="1"/>
          </p:cNvSpPr>
          <p:nvPr>
            <p:ph type="dt" sz="half" idx="10"/>
          </p:nvPr>
        </p:nvSpPr>
        <p:spPr/>
        <p:txBody>
          <a:bodyPr/>
          <a:lstStyle/>
          <a:p>
            <a:fld id="{A3C9CD0D-EE1F-4D7D-8F6F-F263EF570B82}" type="datetimeFigureOut">
              <a:rPr lang="es-ES" smtClean="0"/>
              <a:t>05/04/2026</a:t>
            </a:fld>
            <a:endParaRPr lang="es-ES"/>
          </a:p>
        </p:txBody>
      </p:sp>
      <p:sp>
        <p:nvSpPr>
          <p:cNvPr id="6" name="Marcador de pie de página 5">
            <a:extLst>
              <a:ext uri="{FF2B5EF4-FFF2-40B4-BE49-F238E27FC236}">
                <a16:creationId xmlns:a16="http://schemas.microsoft.com/office/drawing/2014/main" id="{4DE106F2-6D70-1932-366A-C5A3CCB237C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70073F2-F34E-713F-C0F3-A07D8435EE40}"/>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413948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70179359"/>
      </p:ext>
    </p:extLst>
  </p:cSld>
  <p:clrMapOvr>
    <a:masterClrMapping/>
  </p:clrMapOvr>
  <p:transition spd="med">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24690443"/>
      </p:ext>
    </p:extLst>
  </p:cSld>
  <p:clrMapOvr>
    <a:masterClrMapping/>
  </p:clrMapOvr>
  <p:transition spd="med">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64071258"/>
      </p:ext>
    </p:extLst>
  </p:cSld>
  <p:clrMapOvr>
    <a:masterClrMapping/>
  </p:clrMapOvr>
  <p:transition spd="med">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24249331"/>
      </p:ext>
    </p:extLst>
  </p:cSld>
  <p:clrMapOvr>
    <a:masterClrMapping/>
  </p:clrMapOvr>
  <p:transition spd="med">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25213757"/>
      </p:ext>
    </p:extLst>
  </p:cSld>
  <p:clrMapOvr>
    <a:masterClrMapping/>
  </p:clrMapOvr>
  <p:transition spd="med">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738772711"/>
      </p:ext>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28920391"/>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39353866"/>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941711084"/>
      </p:ext>
    </p:extLst>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891231122"/>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E7A76E-7B14-CEC0-BC2D-6295F86DFF5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AC38DE-7EAF-E777-D79E-E5EE214F5C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E358E00-8BB8-6DD3-F8B5-676B47A5B56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8568282-65A0-28F6-E8FE-72249FF7AD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248527E-40C6-4902-2FF5-3EF8950BBB2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F8DEF0C-4465-A464-ABBB-FD1E340BC635}"/>
              </a:ext>
            </a:extLst>
          </p:cNvPr>
          <p:cNvSpPr>
            <a:spLocks noGrp="1"/>
          </p:cNvSpPr>
          <p:nvPr>
            <p:ph type="dt" sz="half" idx="10"/>
          </p:nvPr>
        </p:nvSpPr>
        <p:spPr/>
        <p:txBody>
          <a:bodyPr/>
          <a:lstStyle/>
          <a:p>
            <a:fld id="{A3C9CD0D-EE1F-4D7D-8F6F-F263EF570B82}" type="datetimeFigureOut">
              <a:rPr lang="es-ES" smtClean="0"/>
              <a:t>05/04/2026</a:t>
            </a:fld>
            <a:endParaRPr lang="es-ES"/>
          </a:p>
        </p:txBody>
      </p:sp>
      <p:sp>
        <p:nvSpPr>
          <p:cNvPr id="8" name="Marcador de pie de página 7">
            <a:extLst>
              <a:ext uri="{FF2B5EF4-FFF2-40B4-BE49-F238E27FC236}">
                <a16:creationId xmlns:a16="http://schemas.microsoft.com/office/drawing/2014/main" id="{711A10DF-6B6E-8E37-5C5C-86F57816E7F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4C17B6F-3115-D3B0-2ACA-93453023A23E}"/>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23450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852247761"/>
      </p:ext>
    </p:extLst>
  </p:cSld>
  <p:clrMapOvr>
    <a:masterClrMapping/>
  </p:clrMapOvr>
  <p:transition spd="med">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562478965"/>
      </p:ext>
    </p:extLst>
  </p:cSld>
  <p:clrMapOvr>
    <a:masterClrMapping/>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550258809"/>
      </p:ext>
    </p:extLst>
  </p:cSld>
  <p:clrMapOvr>
    <a:masterClrMapping/>
  </p:clrMapOvr>
  <p:transition spd="med">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38359496"/>
      </p:ext>
    </p:extLst>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88143688"/>
      </p:ext>
    </p:extLst>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466049851"/>
      </p:ext>
    </p:extLst>
  </p:cSld>
  <p:clrMapOvr>
    <a:masterClrMapping/>
  </p:clrMapOvr>
  <p:transition spd="med">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779924356"/>
      </p:ext>
    </p:extLst>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5113879"/>
      </p:ext>
    </p:extLst>
  </p:cSld>
  <p:clrMapOvr>
    <a:masterClrMapping/>
  </p:clrMapOvr>
  <p:transition spd="med">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45452745"/>
      </p:ext>
    </p:extLst>
  </p:cSld>
  <p:clrMapOvr>
    <a:masterClrMapping/>
  </p:clrMapOvr>
  <p:transition spd="med">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016827163"/>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2FDAC3-6F9D-A22A-AFD8-5418696ABE0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B7F7FA2-9C33-D0C3-2581-FA23DE339D35}"/>
              </a:ext>
            </a:extLst>
          </p:cNvPr>
          <p:cNvSpPr>
            <a:spLocks noGrp="1"/>
          </p:cNvSpPr>
          <p:nvPr>
            <p:ph type="dt" sz="half" idx="10"/>
          </p:nvPr>
        </p:nvSpPr>
        <p:spPr/>
        <p:txBody>
          <a:bodyPr/>
          <a:lstStyle/>
          <a:p>
            <a:fld id="{A3C9CD0D-EE1F-4D7D-8F6F-F263EF570B82}" type="datetimeFigureOut">
              <a:rPr lang="es-ES" smtClean="0"/>
              <a:t>05/04/2026</a:t>
            </a:fld>
            <a:endParaRPr lang="es-ES"/>
          </a:p>
        </p:txBody>
      </p:sp>
      <p:sp>
        <p:nvSpPr>
          <p:cNvPr id="4" name="Marcador de pie de página 3">
            <a:extLst>
              <a:ext uri="{FF2B5EF4-FFF2-40B4-BE49-F238E27FC236}">
                <a16:creationId xmlns:a16="http://schemas.microsoft.com/office/drawing/2014/main" id="{5E68F152-2150-A882-A429-E4C6785CEF2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531133D-915A-45B4-623E-6F8EDBFFB7C1}"/>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32016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104153764"/>
      </p:ext>
    </p:extLst>
  </p:cSld>
  <p:clrMapOvr>
    <a:masterClrMapping/>
  </p:clrMapOvr>
  <p:transition spd="med">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241710825"/>
      </p:ext>
    </p:extLst>
  </p:cSld>
  <p:clrMapOvr>
    <a:masterClrMapping/>
  </p:clrMapOvr>
  <p:transition spd="med">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68060661"/>
      </p:ext>
    </p:extLst>
  </p:cSld>
  <p:clrMapOvr>
    <a:masterClrMapping/>
  </p:clrMapOvr>
  <p:transition spd="med">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760223165"/>
      </p:ext>
    </p:extLst>
  </p:cSld>
  <p:clrMapOvr>
    <a:masterClrMapping/>
  </p:clrMapOvr>
  <p:transition spd="med">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0902036"/>
      </p:ext>
    </p:extLst>
  </p:cSld>
  <p:clrMapOvr>
    <a:masterClrMapping/>
  </p:clrMapOvr>
  <p:transition spd="med">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740578718"/>
      </p:ext>
    </p:extLst>
  </p:cSld>
  <p:clrMapOvr>
    <a:masterClrMapping/>
  </p:clrMapOvr>
  <p:transition spd="med">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38689116"/>
      </p:ext>
    </p:extLst>
  </p:cSld>
  <p:clrMapOvr>
    <a:masterClrMapping/>
  </p:clrMapOvr>
  <p:transition spd="med">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711514312"/>
      </p:ext>
    </p:extLst>
  </p:cSld>
  <p:clrMapOvr>
    <a:masterClrMapping/>
  </p:clrMapOvr>
  <p:transition spd="med">
    <p:zo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07229546"/>
      </p:ext>
    </p:extLst>
  </p:cSld>
  <p:clrMapOvr>
    <a:masterClrMapping/>
  </p:clrMapOvr>
  <p:transition spd="med">
    <p:zo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884791300"/>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033FC32-D445-48D1-D922-9E59ECEE77B6}"/>
              </a:ext>
            </a:extLst>
          </p:cNvPr>
          <p:cNvSpPr>
            <a:spLocks noGrp="1"/>
          </p:cNvSpPr>
          <p:nvPr>
            <p:ph type="dt" sz="half" idx="10"/>
          </p:nvPr>
        </p:nvSpPr>
        <p:spPr/>
        <p:txBody>
          <a:bodyPr/>
          <a:lstStyle/>
          <a:p>
            <a:fld id="{A3C9CD0D-EE1F-4D7D-8F6F-F263EF570B82}" type="datetimeFigureOut">
              <a:rPr lang="es-ES" smtClean="0"/>
              <a:t>05/04/2026</a:t>
            </a:fld>
            <a:endParaRPr lang="es-ES"/>
          </a:p>
        </p:txBody>
      </p:sp>
      <p:sp>
        <p:nvSpPr>
          <p:cNvPr id="3" name="Marcador de pie de página 2">
            <a:extLst>
              <a:ext uri="{FF2B5EF4-FFF2-40B4-BE49-F238E27FC236}">
                <a16:creationId xmlns:a16="http://schemas.microsoft.com/office/drawing/2014/main" id="{A469EFEC-F230-1BDF-CEFB-EC5FA458B00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5B284A0-5602-F08E-C2F0-F38E9A5328DC}"/>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22926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298654476"/>
      </p:ext>
    </p:extLst>
  </p:cSld>
  <p:clrMapOvr>
    <a:masterClrMapping/>
  </p:clrMapOvr>
  <p:transition spd="med">
    <p:zo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352826422"/>
      </p:ext>
    </p:extLst>
  </p:cSld>
  <p:clrMapOvr>
    <a:masterClrMapping/>
  </p:clrMapOvr>
  <p:transition spd="med">
    <p:zo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53042729"/>
      </p:ext>
    </p:extLst>
  </p:cSld>
  <p:clrMapOvr>
    <a:masterClrMapping/>
  </p:clrMapOvr>
  <p:transition spd="med">
    <p:zo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010564938"/>
      </p:ext>
    </p:extLst>
  </p:cSld>
  <p:clrMapOvr>
    <a:masterClrMapping/>
  </p:clrMapOvr>
  <p:transition spd="med">
    <p:zo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2824362"/>
      </p:ext>
    </p:extLst>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B47EC3-F27F-1C1A-0AF2-6A3D02E12B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B5E8F7-0FB7-3FB6-AC0A-CA220D2BB6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45E1C98-3E51-D9D6-6BCC-D232EC83E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56439E-542D-8F62-BDBC-081821131C76}"/>
              </a:ext>
            </a:extLst>
          </p:cNvPr>
          <p:cNvSpPr>
            <a:spLocks noGrp="1"/>
          </p:cNvSpPr>
          <p:nvPr>
            <p:ph type="dt" sz="half" idx="10"/>
          </p:nvPr>
        </p:nvSpPr>
        <p:spPr/>
        <p:txBody>
          <a:bodyPr/>
          <a:lstStyle/>
          <a:p>
            <a:fld id="{A3C9CD0D-EE1F-4D7D-8F6F-F263EF570B82}" type="datetimeFigureOut">
              <a:rPr lang="es-ES" smtClean="0"/>
              <a:t>05/04/2026</a:t>
            </a:fld>
            <a:endParaRPr lang="es-ES"/>
          </a:p>
        </p:txBody>
      </p:sp>
      <p:sp>
        <p:nvSpPr>
          <p:cNvPr id="6" name="Marcador de pie de página 5">
            <a:extLst>
              <a:ext uri="{FF2B5EF4-FFF2-40B4-BE49-F238E27FC236}">
                <a16:creationId xmlns:a16="http://schemas.microsoft.com/office/drawing/2014/main" id="{FC15DEF0-247D-FC43-F5F7-03404CECA5F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9AF0384-3D7E-3FC1-6FA9-8E6E333F99E1}"/>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57468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A61C5B-0862-5A72-6AA7-B85F894F9D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F85793E-990B-6A82-3DEA-7B75E61E6F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03B2BEA-6E9D-39CB-5678-D4A5FDAEB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D23E455-F880-C95A-755A-1D80817ECB03}"/>
              </a:ext>
            </a:extLst>
          </p:cNvPr>
          <p:cNvSpPr>
            <a:spLocks noGrp="1"/>
          </p:cNvSpPr>
          <p:nvPr>
            <p:ph type="dt" sz="half" idx="10"/>
          </p:nvPr>
        </p:nvSpPr>
        <p:spPr/>
        <p:txBody>
          <a:bodyPr/>
          <a:lstStyle/>
          <a:p>
            <a:fld id="{A3C9CD0D-EE1F-4D7D-8F6F-F263EF570B82}" type="datetimeFigureOut">
              <a:rPr lang="es-ES" smtClean="0"/>
              <a:t>05/04/2026</a:t>
            </a:fld>
            <a:endParaRPr lang="es-ES"/>
          </a:p>
        </p:txBody>
      </p:sp>
      <p:sp>
        <p:nvSpPr>
          <p:cNvPr id="6" name="Marcador de pie de página 5">
            <a:extLst>
              <a:ext uri="{FF2B5EF4-FFF2-40B4-BE49-F238E27FC236}">
                <a16:creationId xmlns:a16="http://schemas.microsoft.com/office/drawing/2014/main" id="{8DDAC3D1-D26F-CFEF-97D6-4B81E7CC46E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C3E0A47-16B3-E007-B58B-0C5283EDA5D4}"/>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01005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E0AB3D1-8B67-2744-1FE7-573DC101C7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4C1DDE-F38B-45C6-B738-F973B71AFC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C1DE19-3513-0FDF-F7A1-31EA2BF7D6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C9CD0D-EE1F-4D7D-8F6F-F263EF570B82}" type="datetimeFigureOut">
              <a:rPr lang="es-ES" smtClean="0"/>
              <a:t>05/04/2026</a:t>
            </a:fld>
            <a:endParaRPr lang="es-ES"/>
          </a:p>
        </p:txBody>
      </p:sp>
      <p:sp>
        <p:nvSpPr>
          <p:cNvPr id="5" name="Marcador de pie de página 4">
            <a:extLst>
              <a:ext uri="{FF2B5EF4-FFF2-40B4-BE49-F238E27FC236}">
                <a16:creationId xmlns:a16="http://schemas.microsoft.com/office/drawing/2014/main" id="{1DAC26B3-FEEA-AFF8-FE3A-5FD1E93D6A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C71BB94-4FDB-8FE7-AE0D-41808ADBBB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F54AA0-60EC-4413-86CF-0DCE7B62483B}" type="slidenum">
              <a:rPr lang="es-ES" smtClean="0"/>
              <a:t>‹Nº›</a:t>
            </a:fld>
            <a:endParaRPr lang="es-ES"/>
          </a:p>
        </p:txBody>
      </p:sp>
    </p:spTree>
    <p:extLst>
      <p:ext uri="{BB962C8B-B14F-4D97-AF65-F5344CB8AC3E}">
        <p14:creationId xmlns:p14="http://schemas.microsoft.com/office/powerpoint/2010/main" val="1204198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05/04/2026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306555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34413507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54" fontAlgn="base">
              <a:spcBef>
                <a:spcPct val="0"/>
              </a:spcBef>
              <a:spcAft>
                <a:spcPct val="0"/>
              </a:spcAft>
              <a:defRPr/>
            </a:pPr>
            <a:fld id="{9B4A480E-7100-4ACB-B397-32B634C39ACF}" type="slidenum">
              <a:rPr lang="en-US" smtClean="0">
                <a:solidFill>
                  <a:srgbClr val="000000"/>
                </a:solidFill>
              </a:rPr>
              <a:pPr defTabSz="914354"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54"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223559097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78" algn="ctr" rtl="0" fontAlgn="base">
        <a:spcBef>
          <a:spcPct val="0"/>
        </a:spcBef>
        <a:spcAft>
          <a:spcPct val="0"/>
        </a:spcAft>
        <a:defRPr sz="4400" b="1">
          <a:solidFill>
            <a:schemeClr val="bg1"/>
          </a:solidFill>
          <a:latin typeface="Arial" charset="0"/>
        </a:defRPr>
      </a:lvl6pPr>
      <a:lvl7pPr marL="914354" algn="ctr" rtl="0" fontAlgn="base">
        <a:spcBef>
          <a:spcPct val="0"/>
        </a:spcBef>
        <a:spcAft>
          <a:spcPct val="0"/>
        </a:spcAft>
        <a:defRPr sz="4400" b="1">
          <a:solidFill>
            <a:schemeClr val="bg1"/>
          </a:solidFill>
          <a:latin typeface="Arial" charset="0"/>
        </a:defRPr>
      </a:lvl7pPr>
      <a:lvl8pPr marL="1371532" algn="ctr" rtl="0" fontAlgn="base">
        <a:spcBef>
          <a:spcPct val="0"/>
        </a:spcBef>
        <a:spcAft>
          <a:spcPct val="0"/>
        </a:spcAft>
        <a:defRPr sz="4400" b="1">
          <a:solidFill>
            <a:schemeClr val="bg1"/>
          </a:solidFill>
          <a:latin typeface="Arial" charset="0"/>
        </a:defRPr>
      </a:lvl8pPr>
      <a:lvl9pPr marL="1828709" algn="ctr" rtl="0" fontAlgn="base">
        <a:spcBef>
          <a:spcPct val="0"/>
        </a:spcBef>
        <a:spcAft>
          <a:spcPct val="0"/>
        </a:spcAft>
        <a:defRPr sz="4400" b="1">
          <a:solidFill>
            <a:schemeClr val="bg1"/>
          </a:solidFill>
          <a:latin typeface="Arial" charset="0"/>
        </a:defRPr>
      </a:lvl9pPr>
    </p:titleStyle>
    <p:bodyStyle>
      <a:lvl1pPr marL="342882" indent="-342882" algn="l" rtl="0" eaLnBrk="0" fontAlgn="base" hangingPunct="0">
        <a:spcBef>
          <a:spcPct val="20000"/>
        </a:spcBef>
        <a:spcAft>
          <a:spcPct val="0"/>
        </a:spcAft>
        <a:buChar char="•"/>
        <a:defRPr sz="3200" b="1">
          <a:solidFill>
            <a:schemeClr val="bg1"/>
          </a:solidFill>
          <a:latin typeface="+mn-lt"/>
          <a:ea typeface="+mn-ea"/>
          <a:cs typeface="+mn-cs"/>
        </a:defRPr>
      </a:lvl1pPr>
      <a:lvl2pPr marL="742913" indent="-285737" algn="l" rtl="0" eaLnBrk="0" fontAlgn="base" hangingPunct="0">
        <a:spcBef>
          <a:spcPct val="20000"/>
        </a:spcBef>
        <a:spcAft>
          <a:spcPct val="0"/>
        </a:spcAft>
        <a:buChar char="–"/>
        <a:defRPr sz="2800">
          <a:solidFill>
            <a:schemeClr val="tx1"/>
          </a:solidFill>
          <a:latin typeface="+mn-lt"/>
        </a:defRPr>
      </a:lvl2pPr>
      <a:lvl3pPr marL="1142942" indent="-228589" algn="l" rtl="0" eaLnBrk="0" fontAlgn="base" hangingPunct="0">
        <a:spcBef>
          <a:spcPct val="20000"/>
        </a:spcBef>
        <a:spcAft>
          <a:spcPct val="0"/>
        </a:spcAft>
        <a:buChar char="•"/>
        <a:defRPr sz="2400">
          <a:solidFill>
            <a:schemeClr val="tx1"/>
          </a:solidFill>
          <a:latin typeface="+mn-lt"/>
        </a:defRPr>
      </a:lvl3pPr>
      <a:lvl4pPr marL="1600120" indent="-228589" algn="l" rtl="0" eaLnBrk="0" fontAlgn="base" hangingPunct="0">
        <a:spcBef>
          <a:spcPct val="20000"/>
        </a:spcBef>
        <a:spcAft>
          <a:spcPct val="0"/>
        </a:spcAft>
        <a:buChar char="–"/>
        <a:defRPr sz="2000">
          <a:solidFill>
            <a:schemeClr val="tx1"/>
          </a:solidFill>
          <a:latin typeface="+mn-lt"/>
        </a:defRPr>
      </a:lvl4pPr>
      <a:lvl5pPr marL="2057298" indent="-228589" algn="l" rtl="0" eaLnBrk="0" fontAlgn="base" hangingPunct="0">
        <a:spcBef>
          <a:spcPct val="20000"/>
        </a:spcBef>
        <a:spcAft>
          <a:spcPct val="0"/>
        </a:spcAft>
        <a:buChar char="»"/>
        <a:defRPr sz="2000">
          <a:solidFill>
            <a:schemeClr val="tx1"/>
          </a:solidFill>
          <a:latin typeface="+mn-lt"/>
        </a:defRPr>
      </a:lvl5pPr>
      <a:lvl6pPr marL="2514474" indent="-228589" algn="l" rtl="0" fontAlgn="base">
        <a:spcBef>
          <a:spcPct val="20000"/>
        </a:spcBef>
        <a:spcAft>
          <a:spcPct val="0"/>
        </a:spcAft>
        <a:buChar char="»"/>
        <a:defRPr sz="2000">
          <a:solidFill>
            <a:schemeClr val="tx1"/>
          </a:solidFill>
          <a:latin typeface="+mn-lt"/>
        </a:defRPr>
      </a:lvl6pPr>
      <a:lvl7pPr marL="2971652" indent="-228589" algn="l" rtl="0" fontAlgn="base">
        <a:spcBef>
          <a:spcPct val="20000"/>
        </a:spcBef>
        <a:spcAft>
          <a:spcPct val="0"/>
        </a:spcAft>
        <a:buChar char="»"/>
        <a:defRPr sz="2000">
          <a:solidFill>
            <a:schemeClr val="tx1"/>
          </a:solidFill>
          <a:latin typeface="+mn-lt"/>
        </a:defRPr>
      </a:lvl7pPr>
      <a:lvl8pPr marL="3428829" indent="-228589" algn="l" rtl="0" fontAlgn="base">
        <a:spcBef>
          <a:spcPct val="20000"/>
        </a:spcBef>
        <a:spcAft>
          <a:spcPct val="0"/>
        </a:spcAft>
        <a:buChar char="»"/>
        <a:defRPr sz="2000">
          <a:solidFill>
            <a:schemeClr val="tx1"/>
          </a:solidFill>
          <a:latin typeface="+mn-lt"/>
        </a:defRPr>
      </a:lvl8pPr>
      <a:lvl9pPr marL="3886006" indent="-22858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362649251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9B4A480E-7100-4ACB-B397-32B634C39ACF}" type="slidenum">
              <a:rPr lang="en-US" smtClean="0">
                <a:solidFill>
                  <a:srgbClr val="000000"/>
                </a:solidFill>
              </a:rPr>
              <a:pPr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z="1800">
              <a:solidFill>
                <a:srgbClr val="000000"/>
              </a:solidFill>
              <a:cs typeface="Arial" charset="0"/>
            </a:endParaRPr>
          </a:p>
        </p:txBody>
      </p:sp>
    </p:spTree>
    <p:extLst>
      <p:ext uri="{BB962C8B-B14F-4D97-AF65-F5344CB8AC3E}">
        <p14:creationId xmlns:p14="http://schemas.microsoft.com/office/powerpoint/2010/main" val="36636364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2.jpeg"/><Relationship Id="rId7" Type="http://schemas.openxmlformats.org/officeDocument/2006/relationships/diagramColors" Target="../diagrams/colors2.xml"/><Relationship Id="rId12" Type="http://schemas.microsoft.com/office/2007/relationships/hdphoto" Target="../media/hdphoto3.wdp"/><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35.png"/><Relationship Id="rId5" Type="http://schemas.openxmlformats.org/officeDocument/2006/relationships/diagramLayout" Target="../diagrams/layout2.xml"/><Relationship Id="rId10" Type="http://schemas.openxmlformats.org/officeDocument/2006/relationships/image" Target="../media/image34.jpeg"/><Relationship Id="rId4" Type="http://schemas.openxmlformats.org/officeDocument/2006/relationships/diagramData" Target="../diagrams/data2.xml"/><Relationship Id="rId9" Type="http://schemas.openxmlformats.org/officeDocument/2006/relationships/image" Target="../media/image33.jpeg"/></Relationships>
</file>

<file path=ppt/slides/_rels/slide1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7.jpeg"/><Relationship Id="rId7" Type="http://schemas.microsoft.com/office/2007/relationships/hdphoto" Target="../media/hdphoto5.wdp"/><Relationship Id="rId12" Type="http://schemas.openxmlformats.org/officeDocument/2006/relationships/image" Target="../media/image44.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3.jpeg"/><Relationship Id="rId5" Type="http://schemas.microsoft.com/office/2007/relationships/hdphoto" Target="../media/hdphoto4.wdp"/><Relationship Id="rId10" Type="http://schemas.openxmlformats.org/officeDocument/2006/relationships/image" Target="../media/image42.jpeg"/><Relationship Id="rId4" Type="http://schemas.openxmlformats.org/officeDocument/2006/relationships/image" Target="../media/image38.png"/><Relationship Id="rId9" Type="http://schemas.openxmlformats.org/officeDocument/2006/relationships/image" Target="../media/image41.jpeg"/></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s>
</file>

<file path=ppt/slides/_rels/slide1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5.xml"/><Relationship Id="rId5" Type="http://schemas.openxmlformats.org/officeDocument/2006/relationships/image" Target="../media/image6.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4.jpeg"/><Relationship Id="rId7" Type="http://schemas.microsoft.com/office/2007/relationships/hdphoto" Target="../media/hdphoto2.wdp"/><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25.png"/><Relationship Id="rId9"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 y="-76200"/>
            <a:ext cx="1239172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en-US"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POUKA SUBOTNJE </a:t>
            </a:r>
            <a:r>
              <a:rPr kumimoji="0" lang="hr-HR"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Š</a:t>
            </a:r>
            <a:r>
              <a:rPr kumimoji="0" lang="en-US"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KOLE : </a:t>
            </a:r>
            <a:r>
              <a:rPr kumimoji="0" lang="hr-HR"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PRODUBLJIVAINJE ODNOSA S BOGOM</a:t>
            </a:r>
            <a:endParaRPr kumimoji="0" lang="en-US" sz="3200" b="1" i="0" u="none" strike="noStrike" kern="1200" cap="none" spc="0" normalizeH="0" baseline="0" noProof="0" dirty="0">
              <a:ln>
                <a:noFill/>
              </a:ln>
              <a:solidFill>
                <a:srgbClr val="DDDDDD"/>
              </a:solidFill>
              <a:effectLst/>
              <a:uLnTx/>
              <a:uFillTx/>
              <a:latin typeface="Times New Roman" pitchFamily="18" charset="0"/>
              <a:ea typeface="+mn-ea"/>
              <a:cs typeface="Arial" charset="0"/>
            </a:endParaRPr>
          </a:p>
        </p:txBody>
      </p:sp>
      <p:sp>
        <p:nvSpPr>
          <p:cNvPr id="6149" name="Rectangle 5"/>
          <p:cNvSpPr>
            <a:spLocks noChangeArrowheads="1"/>
          </p:cNvSpPr>
          <p:nvPr/>
        </p:nvSpPr>
        <p:spPr bwMode="auto">
          <a:xfrm>
            <a:off x="1524000" y="6150114"/>
            <a:ext cx="9245600" cy="70788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077" name="Text Box 7"/>
          <p:cNvSpPr txBox="1">
            <a:spLocks noChangeArrowheads="1"/>
          </p:cNvSpPr>
          <p:nvPr/>
        </p:nvSpPr>
        <p:spPr bwMode="auto">
          <a:xfrm>
            <a:off x="1203960" y="6366933"/>
            <a:ext cx="10165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sr-Latn-R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trom</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j</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esečje 2026.</a:t>
            </a:r>
            <a:r>
              <a:rPr kumimoji="0" lang="en-US"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P</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rezentacija biblijske pouke              </a:t>
            </a:r>
            <a:r>
              <a:rPr lang="sr-Latn-RS" sz="2000" b="1" dirty="0">
                <a:solidFill>
                  <a:srgbClr val="DDDDDD"/>
                </a:solidFill>
                <a:effectLst>
                  <a:outerShdw blurRad="38100" dist="38100" dir="2700000" algn="tl">
                    <a:srgbClr val="000000">
                      <a:alpha val="43137"/>
                    </a:srgbClr>
                  </a:outerShdw>
                </a:effectLst>
              </a:rPr>
              <a:t>18</a:t>
            </a:r>
            <a:r>
              <a:rPr kumimoji="0" lang="sr-Latn-R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travnja</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2026</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a:t>
            </a:r>
            <a:endParaRPr kumimoji="0" lang="en-US" sz="2000" b="1" i="0" u="none" strike="noStrike" kern="1200" cap="none" spc="0" normalizeH="0" baseline="0" noProof="0" dirty="0">
              <a:ln>
                <a:noFill/>
              </a:ln>
              <a:solidFill>
                <a:srgbClr val="DDDDDD"/>
              </a:solidFill>
              <a:effectLst/>
              <a:uLnTx/>
              <a:uFillTx/>
              <a:latin typeface="Arial" charset="0"/>
              <a:ea typeface="+mn-ea"/>
              <a:cs typeface="Arial" charset="0"/>
            </a:endParaRPr>
          </a:p>
        </p:txBody>
      </p:sp>
      <p:sp>
        <p:nvSpPr>
          <p:cNvPr id="2" name="AutoShape 2" descr="data:image/jpeg;base64,/9j/4AAQSkZJRgABAQAAAQABAAD/2wCEAAkGBxQTEhUUExQVFRQWGBgVFRQVFBcUHBgWFhUWGhUXFxUYHSggGBolHBQVITEhJSkrLi4uFx8zODMsNygtLiwBCgoKDg0OGhAQGywkHyQsLCwsLCwsLCwsLCwsLCwsLCwsLCwsLCwsLCwsLCwsLCwsLCwsLCwsLCwsLCwsLCwsLP/AABEIAQUAwQMBIgACEQEDEQH/xAAcAAEAAgMBAQEAAAAAAAAAAAAABQYDBAcCAQj/xABCEAABAwIDBAYHBAgGAwAAAAABAAIDBBEFITESQVFhBhMicYGRBzKhscHR8EJSYnIUI4KSssLh8RUkM0NTomNzo//EABkBAQADAQEAAAAAAAAAAAAAAAABAgMEBf/EACQRAQEAAgICAgICAwAAAAAAAAABAhEDIRIxBEEiYRNxFEJR/9oADAMBAAIRAxEAPwDuKIiAiIgIiICIiAiwVdYyMbT3Bo5/JQOJ9NKeJgcLuvblkdCeSi2RMlqyoud13pNY0lrWNuDbNwz7gM7rSj9Ikr7gWaNAdjO53A3N/IKPKJ8K6iiouGdKZLtL3AtJz2gB5OGm7W/zuFHXNkFwfLMHuO9TMpS42NpERSqIiICIiAiIgIiICIiAiIgIiICIue9Oem/V/qad2Zyc8Hz2fDeot0mTa3Yzj0NM0l7hfcwEXJ4cvFc4xr0gTOPZdsNubNZ5W2tde7wVIxDE3SOJJOWTRe9idfH4qNlkyA7lS21pJInZsee92Z2tnO5zuc/Zew7r8Vp1lSXtDSctTw8VoxC2W9JX7h9f0UaTtmi2SS0cbg79DfPyWxTQk56CwOWVjfUd614LNH4it4O2Wi2vyUUiTwysPWsYTk5zbnxNzyyuVcOiFS9sjWAnZO2Rflnbu08yqb0bw4zSB2jGg9r5d9z5ldK6M4aGuBvcgn9luyGgd5OfhZRLN6Xyl8drkEXwL6t3MIiICIiAiIgIiICIiAiIgIiIKl6ROkH6NTlrfXeCLclw2WpLnF7jc21O9zj/AHPirN6QMUM1TJnk1xAHJps35qmk7vE/X1qs/bT0yhwFvq53lGkXv5fXFYw3yXpp8gpRt9c/PP8Av9fW9e2nesTj9cF82v7fXmhttwuANys7Q6Q2G/K44cvHJRAffVW3o1TbLmuduzA58VTkvjNteLG53UX3BaBsULWgWyF++y2mVZjcHM1GduI3haD8Ua1he45Kovx+SoqWMh7MYOZ3kb1xayvcd3449V2jAsXZVQiWO4aSW2PFpse/MKQUV0bijjgZHHazRppmTcnxJUqvRxu5t5eU1bBERWVEREBERAREQEREBERAWOeTZa53AE+QWRa+Ij9VJ+R38JQfm3EpLyPPFx9ijGAjPit/FRZzhwJB81oMzIVIvl7ZxuCON9NN3M8Vj2vcssbbAef15hBilH9UtfTl7VmczsnyHxK87OvcD5GybNMMcdpBfTX68VbKd5FlWib58CfgrHRXc0Eb1hzd6dXxrq14rZHSki9mN3nIX4nkvnRmhcJ3WBAsC0OFi4EDtkbr3yClafBustc9ne3ce9WHC8LDHAhoH1xWFz61HT4fl5WsDMSlgcCHe1X/AADGhO0Xyd7/AOq5jVRsdLJ1hOyz32upv0dwPnf1o7ELHZAuu5x/KPVHMqeG5TL8UfIxwuO8nS0RF6DyhERAREQEREBERAREQFo45Js08p/AR55fFbyjOkp/ysvJt/IhRfSZ7fm/F33keeJv8lqHJbWIDtDu+JWm43KrE32yRuzH1p/ZbBfc8tfkPcsDWWWVgy96Jj283HAfXuzXlxyPO1vyjRY3Tg5f1PksPXEuDT2bnZu7Kx5qE/0ydbZWHC5rMCgpsPc2+hN81J0Elxbgs+TVnTfg3jl2teH4hZTsGJXVNpDZTMNQA0lcmTvk20seexpLjq76ClfRJNK+qcG36pjCXndcnsN773PgqNX1TpZbZ5m3FdN9FeJxNfLTNBYSGuaD9pw2uscTxILcuS6uLHx1txc2dzls9R0lQeL4+2MyNaRtRt2iTmL67PfZeulGNtpoxc2e+4YeFhmfC4XP6VgqZHgudsfa2XWLnOF3XJB4jPmp5uXXUU4OHynlfToWFY6yWnZMTk/aAy12XEaeCkaera/Q+BFlQ3vDDFBD2Y42hjBe9r5uJJ1O/NTPXbA2i42HNZz5Fl/S+Xxprf2tDZATYEXGouvSq1CTcEa2z5f1U7BiDSO12e9a8fNMvfTDk4bj67biL4Cvq3YiIiAiIgLRxtoMEgOhaR5iy3lW+nWLtgp3X1cCAPrQa5qL6TPbgeMvu/S2bsuGa0YhnyWxVSbbi7ise1lYb9e5Vi19smxffvsPLVY6t9hZq+00oub8MkcL5ofTWpiA4bQJF87HPvB+CudBE2QAAskbaxDmtvbgbqpyR7/orPDms+THbbhz8ekvjsIY8C4uRci+nD65KOwyYB/Io6mzuFpSMLTY+fkq4Y9aW5M75eWlsjeNy8y1NmkKDpalwGvDy0XyWsJyKp/F22/yOmSllAl2jwPmtqmxN8VQ2djrOab+W4+0KIdMvsslwOPHl9WW3j3ty+fWnVvSHigmpKOcC22XG3ezMeYUR0UrGMhu49o3d+8bj2W8lqY9C9mH4eyQEFzZngHK20WbN/A+1aFLsilLye0ABbaA0AFtnUm91lyzbfgup+u07T1skt5IhfZLnE5ZZ8+QHksjsZfI5rL8C62fdl5ZdyreGVkkURYLWdc8xfXTVSOD1Bgc5/rFw13g56eawyx06cctyLhh+NtYw7RsBrfX+91sUFSZjtbr5X0A+J7lz2uqXvlaXDshwcWg2vnnc8SMuSslPjILm9Wwi2VgD53KrcdRM1bdOnYdINnZ3hbagejkjrDa9Z2ZHAKeXocWW8Y8vlx8c7BERaMxERBp4riDYIzI82A05lcR6b446okO0TsjdmBna7beHjZdJ6cB8lo4xtOPqi9rcSeG7yVepOgEIPWVbzI7cxps3uFlnbutZOnLKSkfM/ZiY57joGjQcSRorRSejeqfbaLWDzXWcIpGRt2YYmsbwaLX7zvW3sy/ct4hDUclrfRnOxm0wteRu9U+HHuyVQq6Z8Li2RpYdCCLDzXdarEZoyRJGQ05bQzA53Gir2LOiqAWyNBvlf3d6r5SLfx2uTia2uh1IOS13SbLgfrgpfpBgogN4ydk3uw7sr3HEe5QcQ2iOCt1Ypqy6WKmzCzT0YcLWWGk3KTj0XNlbK7sJLO1cmoHN0zW5gfRepqgXMaA0O2C5zg0BxF7cTlbzCk5mXy3rpPR/BnQ0LmEbMjrzW4GwsDzs0LTDO1hy8WOKo4R6JZXG807G2Ni1oLjla2ZtqFc8H9GtHC5r3B0rmm/bts347IG5TeD1e2A778bJPEix9ymGm+YW87c2U0ovpeotqjZIB/oyNJ/K8Fh9pZ5Ll1PEHWXdOmFH1tFUs1JieR+Zo2m+0BcOw7QLHm67dHx7vptsjzW0zMrA3VZIcly13YxnbDtO96sWBPBIjYy7ibKIpG3Ft5XQOh+CCJnWu9dw7PJp3959yYY3PLSOXOceG6m6CiEbeLt5+A5LaRF6Mkk1Hk223dERFKBeXlelhnOSVMR0zQCSBmd61G04vtON+W7+q91hKipqghZWtpFggqW6e5bYN1WKOa5VjpXZK0u1cppiqI3bs+RVaxvB2PFwDFJxt2T3jd3q5L4+MHIi45pcdoxzscqgj2X9XPGDfLMe0FVjpn0V/RHieLOnkNjb/bedx4NO7nlwXZ8SwmNzbEWG7keIO5QGIBsbTDO3bikGybi4cDuPAqmtNdzNyOB6kYpclp4/hDqOUMuXQvzhk4t+6T94b/ArVZWdtjNznNB7i4ArPLDbTHPx9r90Jo29YyeVoc0khgOdiPtEeOXcSukye7LwVSloNh8rGjJzWzMAyzF9oDv7fsVhwqsEsTXbxkfgfJaYTXTPkvl21+jRsGj7rC392aQD2BWOn0CpeD1nak/O5o/ecT/ABK0OqrNaANp7vVbe3eSdwCvjVM52xdLavqqOofwjcB3uGyPa4LiNEywXVfSdKRh7gdXPjabfnBP8K5tRQ9lY89bfFnt8aF7aMivT2LbhZaFx3mzR+0bLlrunSb6B4M6od1rxaBhtnrI4bh+Ebz4cbdOVb6AkfoxaPsvI/6tPxVkXbw4yY7n28z5GeWWdl+hERbMBERAWKVZVhn0UVMQ9cVA1UZup2rIuomWotoLlZVviUFO66sFNIG6uCrTXSO32HkpGj2BvLiplMosUbgdDdZFrQRi2llsBaMaPYCLHQqKqqMEGKQbTHaX919x4FS68TRBwsUsJdOe4zgTXROpJj2T2oJd7XDQ94vYjfdcimp3wz9XILPY9oPg4WI5HI3X6HxnD+ujdG7Jwza7g7c7u3Fcm6a0BkgE9rTU52ZRvLGuzJ/Kc+4lZ6013ubXz9PzpnnU7TD37O17muWLB6jqpZ4TkG3c38urfeR+yoGvqv8AKRSDVj43j3H2OKx4riXa2xq+NzPG3Z95ULSM/Rucu2OL3F/7zifdZXykftNdIPtdhh4MBtcd+Z8lzuin6mMv0sAxneRYeWvgrz0VxFj4GMdq0WUwy9Ir0s1FqeGP70oNuTWn5hU6iGSmfSzU7U9MwaBr3eZaPgobDjdYc/tt8fqNqODNesQbssYPxj3FbdOxYMadYM/P8Cuae3TauXo/f2Zm8HNPm238qtqpHQGb9dMzcWMd5Ej+ZXdehwX8I875E1yUREWrAREQFhnGSzLHIoqYg6umJKj52tYOJUvXzW0ULUMAzd5LOto1XFz8ybN+vNbdBVsaQG5neVWsUxIk7IyC94C47VyVXbTXTpVM+4Wwo/DTcBSC2jmy9iBEUqsNVDtDLUafJUDpfTDN4HZkBilHMtIBPeMvALoqgOkmGB7HfdcLO5H7LvA2VMo0wvbnNJnQBrtRstPe02PtCio7yOiZqQ8jwaD/AEUs0FsLmHUPNxzBz9qjcMlDJKiY6RgBg4yPAsPOypG1b1cNqQRj1Y9ebt/yVx6NPDRYNuVTKGKwucyczzvvVmwrHmRZFt+5QmzrpWPSNW7ddb/jjY3xN3H+ILFhYyWDpRRVL6uaodTzNje64cY3W2Q0AXNstN694W/ILLlacKyUqjuko7DbbnA+/wCa36Y5LSx8/qvFvvC58fboqb6DyWqm/jie3xBa7+Uroy5N0Xn2ammN/tFv7zXD4rrK7Pj38dOL5c/Pf6ERF0OUREQFin0WVYZ3WCipiIq8s1WsVqScgpXGanVV5h2issq6MYh5I881JYabFeqmm3rUEuwVVfboeDS5KYComB4yLgXVomxuCNt3yNaOZWuNc+WKTRQlN0rpn2LJAQdCMx5hSEWIxu0ePNW3FfGtoleXWIIOhyKbQK8kIOY9NaAwS5eq8XB5j42t5Kl1b7RxN/5JHSu7h2GewErtXSrCv0mncwf6g7UZ/EBp3HTxXFa4XkDfuBrLfl19t1TWmsu4tFOOxfl8FN9D8ID39e8dkH9WDvI1f3Ddz7loYHQGbZYNNXHgPmr9DS7DQBuFu4DQKuM3WmeWppvMKiMW6MQzXcGiOT77Ra5/E3Q9+q3GyELZY/JXsl6rGW43cc9noXwv2HixG/cRxB4KJ6Qm0TvD3hdOxjD2yx2OTvsu4H5Fcr6UXEbgciCAQdx2hdceXH45O3Dl88b/ANecFqLSQHTZljN+W0AfYV2tcFwh/wCsi/8AYz+MLvS34Ptz/K70IiLocoiIgLSrjkt1a1S26irYqfi7DdRNH61irLilOq7PGWuB3LG+3RL0zVxDQq3WOLjYKZxR+1ayiqhoYOZRDVbOWaZncAsJo31LiwEut653Xv6g5DfxK+TOcBZtzI/h9hvHvO7zVm6LwNp4jJJkB7TuAG8qxpEHokIWGWR/Vtbq65B5AWzJ5KDl6TVDXWhv1Y0Mg2i7mbaeatdaHVT+snNmD/TiByaPi7mtSowgSHZhZ+0chb4qNpka+G+kKVlhJHfmx38p+avdD0q/ViSVkkbTvewgLX6N9CYoLSSDbk1udB3Dct/EAx5tJ6o0ap9KdVJYfjMMwuyRjvyuB9ioPTjo64VQlhY57ZsyGNLtl49a9tAbg371eKPCWFovG1jPu2G07vO4ctVKsaGgBoDQNABYDwVvau5L0qfR7E4KeEBzrOuQSdXFuRNtzQbgd3NTf+OQXa1zwwu9USAx7X5doAO8FEdIMIpnzxyTNBa8GMg+qXixYXDu2h5LLVU0oaWyxsmgORYALhu6zeSj0tdXtPPjTRRGBM6toZHIZIHf6RcbmMj/AG3b7d+YUnBPtg7nA2cOBUyq2Mde+8L+IaSO8Z/Bc39Izf1TJh/uENd+dpGfiB7FfsUm2YpD+E+1VPpZTdZhjraxujk/7gH2OKplNtMOopuD324hvMjP4gu/LhPR2C88A/8AIz3hd2VeD7T8n/UREXQ5RERAWKQLKvLgiYia2NV+sgBFlZ6pqgMRFgSVnk2xqsVkoaM92SgqqbV50vYDidwUjWMLyb5NFySdw3lRtBTmolFh2Bk0cuPedfJVi6e6I019p8gHFznZAAa9wUPj2OddJ2DaJhswaX4uI5+5b/SuvEbBSRHOwMzh5hnuJ8OaqStIi1MQ4iTqpnDsWLXAlVGN6sOCsDnAHRReidulUWPQvaAXWNtF6h6lp2m9o7ic7dyiaShYACAFJQgAJLftWyT0ySYg7uC8txK+QzK0qm5K+0zLJumppsV1F1sWy7UODvEf3W1RnZaGOORyaTuNtL+Bsvsci84wz/LyEes1vWN/NH22+1oVkfpEYnG+AmWIXOr2ffA/n4FSFPWskDJ4zdkgse/mNxFiD3LJVSBwDtzgCO4qs4PJ1VVPTf7creujHB/2gO+1/A8VX1VvcSfSyW0VvvOA+PwWq1m3RTt3uif7G3HuWLpJJtCJvIk+4fFSmBQjYLTq5pHmLKPdT6xUvoJB1lZCLXDQ55/Zbl7SF19UX0YYG6KN08os942Gt+6wG5vzJAy5BXpTxY+OKnPn5ZCIi1YiIiAvhX1fCg1ahiruLRk5K0ShVrpHU9Uwkeucm8jxVMmuCidJZ8/0dnEGUj2N+J8FuYbMKaGSW2UbC63EgZDxNgoqClJcScyTck6k8Vv4vEf0OVv3tgf/AEb8lRrVTw6oM209xu8kl3ecyt11MoaFhhftDuI4hW2m2ZGBzVa1TSGNOpXDn7JC8ywr7CLFRatIuGDPc94CszoLBRfQ6AFpf5KensNVOM6Ut7R3UL2yILTr8SazfoomDpBd1go3ItMbVrZAsr2bTHt4tcPMFa9PVbTbrzRT3LgrbUsqIp5700fJoHlkoySHaqaeQa5tP15rYoM49nhcLdipwOrd93ad5BZ+2vpF4mdqa33QB8fip/BWj5KtgEuLt5JVkwimOROmqY+zP0mMLZZluDnD/sVtrBS/aHB3vAPxWdbxzX2IiIgREQEREHh6qmOU+27Pfp4D681a5AoipoZH5ghpvx0GuVuOV+7eq5RphdKpFh2ay4jQXYGc9oj3D2qxNwpwzOZ/rw0G8+Sxf4bJvLcze3Dxtn5Kml/Jzqswa+5a9HTOhdkOydR9b10ebCCdw9/wC1JcEvrn4WUaq/lFaNOHjabmFpT0xCtMeEOYbt36t3H5FbX+FBw08FGqSxBdHOkZguwi4PvUvVY7tjJYZcAHBY5MLI3JbU6x2hMTqHOWphwIddTrsOJ3IMOI3Kq/Tfw6vIFlK4c/tnuUFT05BU9h8atiyyRdA2znD8R96mZGdgAanLwOq0o4bSHvU3BFp3K2MRlUdFQBuZWxTzOvkMlvyQXWWKABW0pcnqn387H2W+Czry0L0rs6IiIgREQEREBfLL6iD5ZeS1e0QYzGvJiCzIo0nbWdTBBTBbFksmjyYDThYZKILdslk0nyRn+HjgvD8OClrL5ZR4p86iGYXmtqOkst6yWTxLlUd+hZkrbjjss1ksp0i5PgavtkX1SqIiICIiAiIgIiICIiAiIgIiIC+IiD6iIgIiICIiAiIgIiICIiAiIgIiIP/9k="/>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Rectangle 2"/>
          <p:cNvSpPr/>
          <p:nvPr/>
        </p:nvSpPr>
        <p:spPr>
          <a:xfrm>
            <a:off x="1524002" y="-76200"/>
            <a:ext cx="9143999" cy="1107996"/>
          </a:xfrm>
          <a:prstGeom prst="rect">
            <a:avLst/>
          </a:prstGeom>
          <a:noFill/>
        </p:spPr>
        <p:txBody>
          <a:bodyPr wrap="square" lIns="91440" tIns="45720" rIns="91440" bIns="4572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ritannic Bold" panose="020B0903060703020204" pitchFamily="34" charset="0"/>
                <a:ea typeface="+mn-ea"/>
                <a:cs typeface="Arial" charset="0"/>
              </a:rPr>
              <a:t> </a:t>
            </a:r>
            <a:r>
              <a:rPr kumimoji="0" lang="hr-HR" sz="66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rPr>
              <a:t> </a:t>
            </a:r>
            <a:endPar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endParaRPr>
          </a:p>
        </p:txBody>
      </p:sp>
      <p:pic>
        <p:nvPicPr>
          <p:cNvPr id="7" name="Picture 6">
            <a:extLst>
              <a:ext uri="{FF2B5EF4-FFF2-40B4-BE49-F238E27FC236}">
                <a16:creationId xmlns:a16="http://schemas.microsoft.com/office/drawing/2014/main" id="{79911D6E-6FDB-098A-A40C-D69A726CB4D5}"/>
              </a:ext>
            </a:extLst>
          </p:cNvPr>
          <p:cNvPicPr>
            <a:picLocks noChangeAspect="1"/>
          </p:cNvPicPr>
          <p:nvPr/>
        </p:nvPicPr>
        <p:blipFill>
          <a:blip r:embed="rId3"/>
          <a:stretch>
            <a:fillRect/>
          </a:stretch>
        </p:blipFill>
        <p:spPr>
          <a:xfrm>
            <a:off x="0" y="873761"/>
            <a:ext cx="12293600" cy="5402214"/>
          </a:xfrm>
          <a:prstGeom prst="rect">
            <a:avLst/>
          </a:prstGeom>
        </p:spPr>
      </p:pic>
    </p:spTree>
    <p:extLst>
      <p:ext uri="{BB962C8B-B14F-4D97-AF65-F5344CB8AC3E}">
        <p14:creationId xmlns:p14="http://schemas.microsoft.com/office/powerpoint/2010/main" val="98704313"/>
      </p:ext>
    </p:extLst>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EB849F5-908C-22BF-A30A-FB01712A209D}"/>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id="{1CDEADA2-AF18-3DF5-59AD-EAE7475DAF62}"/>
              </a:ext>
            </a:extLst>
          </p:cNvPr>
          <p:cNvSpPr>
            <a:spLocks noGrp="1" noRot="1" noMove="1" noResize="1" noEditPoints="1" noAdjustHandles="1" noChangeArrowheads="1" noChangeShapeType="1"/>
          </p:cNvSpPr>
          <p:nvPr/>
        </p:nvSpPr>
        <p:spPr>
          <a:xfrm>
            <a:off x="0" y="0"/>
            <a:ext cx="12192000" cy="1250540"/>
          </a:xfrm>
          <a:prstGeom prst="rect">
            <a:avLst/>
          </a:prstGeom>
          <a:blipFill>
            <a:blip r:embed="rId3" cstate="email">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D6C2696-529A-BBF4-0C4B-155810E49687}"/>
              </a:ext>
            </a:extLst>
          </p:cNvPr>
          <p:cNvSpPr txBox="1"/>
          <p:nvPr/>
        </p:nvSpPr>
        <p:spPr>
          <a:xfrm>
            <a:off x="0" y="-88488"/>
            <a:ext cx="12192000" cy="830997"/>
          </a:xfrm>
          <a:prstGeom prst="rect">
            <a:avLst/>
          </a:prstGeom>
          <a:noFill/>
        </p:spPr>
        <p:txBody>
          <a:bodyPr wrap="square">
            <a:spAutoFit/>
          </a:bodyPr>
          <a:lstStyle/>
          <a:p>
            <a:pPr algn="ctr"/>
            <a:r>
              <a:rPr lang="en-US" sz="48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90000"/>
                    </a:srgbClr>
                  </a:outerShdw>
                </a:effectLst>
              </a:rPr>
              <a:t>POREZNIK</a:t>
            </a:r>
            <a:endParaRPr lang="en" sz="48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90000"/>
                  </a:srgbClr>
                </a:outerShdw>
              </a:effectLst>
            </a:endParaRPr>
          </a:p>
        </p:txBody>
      </p:sp>
      <p:sp>
        <p:nvSpPr>
          <p:cNvPr id="4" name="CuadroTexto 3">
            <a:extLst>
              <a:ext uri="{FF2B5EF4-FFF2-40B4-BE49-F238E27FC236}">
                <a16:creationId xmlns:a16="http://schemas.microsoft.com/office/drawing/2014/main" id="{F0170A51-A08C-4C70-EB24-58833A11BEF5}"/>
              </a:ext>
            </a:extLst>
          </p:cNvPr>
          <p:cNvSpPr txBox="1"/>
          <p:nvPr/>
        </p:nvSpPr>
        <p:spPr>
          <a:xfrm>
            <a:off x="0" y="571797"/>
            <a:ext cx="12191999"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00665A"/>
                </a:solidFill>
                <a:latin typeface="Comic Sans MS" panose="030F0702030302020204" pitchFamily="66" charset="0"/>
              </a:rPr>
              <a:t>“</a:t>
            </a:r>
            <a:r>
              <a:rPr lang="hr-HR" b="1" dirty="0">
                <a:solidFill>
                  <a:srgbClr val="00665A"/>
                </a:solidFill>
                <a:latin typeface="Comic Sans MS" panose="030F0702030302020204" pitchFamily="66" charset="0"/>
              </a:rPr>
              <a:t>A carinik, ostajući daleko, ne usudi se ni očiju podignuti prema nebu, već se udarao u prsa i molio: ‘Bože, smiluj se meni grešniku!</a:t>
            </a:r>
            <a:r>
              <a:rPr lang="en" b="1" dirty="0">
                <a:solidFill>
                  <a:srgbClr val="00665A"/>
                </a:solidFill>
                <a:latin typeface="Comic Sans MS" panose="030F0702030302020204" pitchFamily="66" charset="0"/>
              </a:rPr>
              <a:t>’ ” </a:t>
            </a:r>
            <a:r>
              <a:rPr lang="en" sz="1400" b="1" dirty="0">
                <a:solidFill>
                  <a:srgbClr val="00665A"/>
                </a:solidFill>
                <a:latin typeface="Comic Sans MS" panose="030F0702030302020204" pitchFamily="66" charset="0"/>
              </a:rPr>
              <a:t>(Luke 18</a:t>
            </a:r>
            <a:r>
              <a:rPr lang="hr-HR" sz="1400" b="1" dirty="0">
                <a:solidFill>
                  <a:srgbClr val="00665A"/>
                </a:solidFill>
                <a:latin typeface="Comic Sans MS" panose="030F0702030302020204" pitchFamily="66" charset="0"/>
              </a:rPr>
              <a:t>,</a:t>
            </a:r>
            <a:r>
              <a:rPr lang="en" sz="1400" b="1" dirty="0">
                <a:solidFill>
                  <a:srgbClr val="00665A"/>
                </a:solidFill>
                <a:latin typeface="Comic Sans MS" panose="030F0702030302020204" pitchFamily="66" charset="0"/>
              </a:rPr>
              <a:t>13)</a:t>
            </a:r>
            <a:endParaRPr lang="es-ES" b="1" dirty="0">
              <a:solidFill>
                <a:srgbClr val="00665A"/>
              </a:solidFill>
              <a:latin typeface="Comic Sans MS" panose="030F0702030302020204" pitchFamily="66" charset="0"/>
            </a:endParaRPr>
          </a:p>
        </p:txBody>
      </p:sp>
      <p:sp>
        <p:nvSpPr>
          <p:cNvPr id="5" name="CuadroTexto 4">
            <a:extLst>
              <a:ext uri="{FF2B5EF4-FFF2-40B4-BE49-F238E27FC236}">
                <a16:creationId xmlns:a16="http://schemas.microsoft.com/office/drawing/2014/main" id="{879DE154-4174-2219-6223-8A6824B2521F}"/>
              </a:ext>
            </a:extLst>
          </p:cNvPr>
          <p:cNvSpPr txBox="1"/>
          <p:nvPr/>
        </p:nvSpPr>
        <p:spPr>
          <a:xfrm>
            <a:off x="167144" y="1495633"/>
            <a:ext cx="3690662" cy="2246769"/>
          </a:xfrm>
          <a:prstGeom prst="rect">
            <a:avLst/>
          </a:prstGeom>
          <a:noFill/>
        </p:spPr>
        <p:txBody>
          <a:bodyPr wrap="square" rtlCol="0">
            <a:spAutoFit/>
          </a:bodyPr>
          <a:lstStyle/>
          <a:p>
            <a:pPr>
              <a:spcBef>
                <a:spcPts val="600"/>
              </a:spcBef>
            </a:pPr>
            <a:r>
              <a:rPr lang="en-US" sz="2000" b="1" dirty="0" err="1"/>
              <a:t>Farizej</a:t>
            </a:r>
            <a:r>
              <a:rPr lang="en-US" sz="2000" b="1" dirty="0"/>
              <a:t> je </a:t>
            </a:r>
            <a:r>
              <a:rPr lang="en-US" sz="2000" b="1" dirty="0" err="1"/>
              <a:t>Bogu</a:t>
            </a:r>
            <a:r>
              <a:rPr lang="en-US" sz="2000" b="1" dirty="0"/>
              <a:t> </a:t>
            </a:r>
            <a:r>
              <a:rPr lang="en-US" sz="2000" b="1" dirty="0" err="1"/>
              <a:t>govorio</a:t>
            </a:r>
            <a:r>
              <a:rPr lang="en-US" sz="2000" b="1" dirty="0"/>
              <a:t> o </a:t>
            </a:r>
            <a:r>
              <a:rPr lang="en-US" sz="2000" b="1" dirty="0" err="1"/>
              <a:t>dobrim</a:t>
            </a:r>
            <a:r>
              <a:rPr lang="en-US" sz="2000" b="1" dirty="0"/>
              <a:t> </a:t>
            </a:r>
            <a:r>
              <a:rPr lang="en-US" sz="2000" b="1" dirty="0" err="1"/>
              <a:t>djelima</a:t>
            </a:r>
            <a:r>
              <a:rPr lang="en-US" sz="2000" b="1" dirty="0"/>
              <a:t> </a:t>
            </a:r>
            <a:r>
              <a:rPr lang="en-US" sz="2000" b="1" dirty="0" err="1"/>
              <a:t>koja</a:t>
            </a:r>
            <a:r>
              <a:rPr lang="en-US" sz="2000" b="1" dirty="0"/>
              <a:t> je </a:t>
            </a:r>
            <a:r>
              <a:rPr lang="en-US" sz="2000" b="1" dirty="0" err="1"/>
              <a:t>učinio</a:t>
            </a:r>
            <a:r>
              <a:rPr lang="en-US" sz="2000" b="1" dirty="0"/>
              <a:t> </a:t>
            </a:r>
            <a:r>
              <a:rPr lang="en-US" sz="2000" b="1" dirty="0" err="1"/>
              <a:t>i</a:t>
            </a:r>
            <a:r>
              <a:rPr lang="en-US" sz="2000" b="1" dirty="0"/>
              <a:t> </a:t>
            </a:r>
            <a:r>
              <a:rPr lang="en-US" sz="2000" b="1" dirty="0" err="1"/>
              <a:t>zaslugama</a:t>
            </a:r>
            <a:r>
              <a:rPr lang="en-US" sz="2000" b="1" dirty="0"/>
              <a:t> </a:t>
            </a:r>
            <a:r>
              <a:rPr lang="en-US" sz="2000" b="1" dirty="0" err="1"/>
              <a:t>koje</a:t>
            </a:r>
            <a:r>
              <a:rPr lang="en-US" sz="2000" b="1" dirty="0"/>
              <a:t> je </a:t>
            </a:r>
            <a:r>
              <a:rPr lang="en-US" sz="2000" b="1" dirty="0" err="1"/>
              <a:t>imao</a:t>
            </a:r>
            <a:r>
              <a:rPr lang="en-US" sz="2000" b="1" dirty="0"/>
              <a:t> pred </a:t>
            </a:r>
            <a:r>
              <a:rPr lang="en-US" sz="2000" b="1" dirty="0" err="1"/>
              <a:t>Nebom</a:t>
            </a:r>
            <a:r>
              <a:rPr lang="en-US" sz="2000" b="1" dirty="0"/>
              <a:t>. Ali Isus je </a:t>
            </a:r>
            <a:r>
              <a:rPr lang="en-US" sz="2000" b="1" dirty="0" err="1"/>
              <a:t>rekao</a:t>
            </a:r>
            <a:r>
              <a:rPr lang="en-US" sz="2000" b="1" dirty="0"/>
              <a:t> da je "</a:t>
            </a:r>
            <a:r>
              <a:rPr lang="en-US" sz="2000" b="1" dirty="0" err="1"/>
              <a:t>molio</a:t>
            </a:r>
            <a:r>
              <a:rPr lang="en-US" sz="2000" b="1" dirty="0"/>
              <a:t> </a:t>
            </a:r>
            <a:r>
              <a:rPr lang="en-US" sz="2000" b="1" dirty="0" err="1"/>
              <a:t>samoga</a:t>
            </a:r>
            <a:r>
              <a:rPr lang="en-US" sz="2000" b="1" dirty="0"/>
              <a:t> </a:t>
            </a:r>
            <a:r>
              <a:rPr lang="en-US" sz="2000" b="1" dirty="0" err="1"/>
              <a:t>sebe</a:t>
            </a:r>
            <a:r>
              <a:rPr lang="en-US" sz="2000" b="1" dirty="0"/>
              <a:t>", a ne Boga (Luka 18,11</a:t>
            </a:r>
            <a:r>
              <a:rPr lang="hr-HR" sz="2000" b="1" dirty="0"/>
              <a:t>.</a:t>
            </a:r>
            <a:r>
              <a:rPr lang="en-US" sz="2000" b="1" dirty="0"/>
              <a:t>12). </a:t>
            </a:r>
            <a:r>
              <a:rPr lang="en-US" sz="2000" b="1" dirty="0" err="1"/>
              <a:t>Savršen</a:t>
            </a:r>
            <a:r>
              <a:rPr lang="en-US" sz="2000" b="1" dirty="0"/>
              <a:t> </a:t>
            </a:r>
            <a:r>
              <a:rPr lang="en-US" sz="2000" b="1" dirty="0" err="1"/>
              <a:t>primjer</a:t>
            </a:r>
            <a:r>
              <a:rPr lang="en-US" sz="2000" b="1" dirty="0"/>
              <a:t> </a:t>
            </a:r>
            <a:r>
              <a:rPr lang="en-US" sz="2000" b="1" dirty="0" err="1"/>
              <a:t>ponosa</a:t>
            </a:r>
            <a:r>
              <a:rPr lang="en-US" sz="2000" b="1" dirty="0"/>
              <a:t>.</a:t>
            </a:r>
            <a:endParaRPr lang="en" sz="2000" b="1" dirty="0"/>
          </a:p>
        </p:txBody>
      </p:sp>
      <p:graphicFrame>
        <p:nvGraphicFramePr>
          <p:cNvPr id="7" name="Diagrama 6">
            <a:extLst>
              <a:ext uri="{FF2B5EF4-FFF2-40B4-BE49-F238E27FC236}">
                <a16:creationId xmlns:a16="http://schemas.microsoft.com/office/drawing/2014/main" id="{6A0A5C51-3EEF-AE47-C39B-1E05B89597C9}"/>
              </a:ext>
            </a:extLst>
          </p:cNvPr>
          <p:cNvGraphicFramePr/>
          <p:nvPr>
            <p:extLst>
              <p:ext uri="{D42A27DB-BD31-4B8C-83A1-F6EECF244321}">
                <p14:modId xmlns:p14="http://schemas.microsoft.com/office/powerpoint/2010/main" val="3989201052"/>
              </p:ext>
            </p:extLst>
          </p:nvPr>
        </p:nvGraphicFramePr>
        <p:xfrm>
          <a:off x="167144" y="4377113"/>
          <a:ext cx="9871590" cy="23874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1C639692-CFF3-4561-D6CE-2778F034D0A0}"/>
              </a:ext>
            </a:extLst>
          </p:cNvPr>
          <p:cNvSpPr txBox="1"/>
          <p:nvPr/>
        </p:nvSpPr>
        <p:spPr>
          <a:xfrm>
            <a:off x="7627844" y="1379150"/>
            <a:ext cx="4564154" cy="1938992"/>
          </a:xfrm>
          <a:prstGeom prst="rect">
            <a:avLst/>
          </a:prstGeom>
          <a:noFill/>
        </p:spPr>
        <p:txBody>
          <a:bodyPr wrap="square">
            <a:spAutoFit/>
          </a:bodyPr>
          <a:lstStyle/>
          <a:p>
            <a:pPr lvl="0">
              <a:spcBef>
                <a:spcPts val="600"/>
              </a:spcBef>
              <a:defRPr/>
            </a:pPr>
            <a:r>
              <a:rPr lang="en-US" sz="2000" b="1" dirty="0" err="1">
                <a:solidFill>
                  <a:prstClr val="black"/>
                </a:solidFill>
              </a:rPr>
              <a:t>Carinik</a:t>
            </a:r>
            <a:r>
              <a:rPr lang="en-US" sz="2000" b="1" dirty="0">
                <a:solidFill>
                  <a:prstClr val="black"/>
                </a:solidFill>
              </a:rPr>
              <a:t> je </a:t>
            </a:r>
            <a:r>
              <a:rPr lang="en-US" sz="2000" b="1" dirty="0" err="1">
                <a:solidFill>
                  <a:prstClr val="black"/>
                </a:solidFill>
              </a:rPr>
              <a:t>molio</a:t>
            </a:r>
            <a:r>
              <a:rPr lang="en-US" sz="2000" b="1" dirty="0">
                <a:solidFill>
                  <a:prstClr val="black"/>
                </a:solidFill>
              </a:rPr>
              <a:t> Boga za </a:t>
            </a:r>
            <a:r>
              <a:rPr lang="en-US" sz="2000" b="1" dirty="0" err="1">
                <a:solidFill>
                  <a:prstClr val="black"/>
                </a:solidFill>
              </a:rPr>
              <a:t>pomoć</a:t>
            </a:r>
            <a:r>
              <a:rPr lang="en-US" sz="2000" b="1" dirty="0">
                <a:solidFill>
                  <a:prstClr val="black"/>
                </a:solidFill>
              </a:rPr>
              <a:t>, </a:t>
            </a:r>
            <a:r>
              <a:rPr lang="en-US" sz="2000" b="1" dirty="0" err="1">
                <a:solidFill>
                  <a:prstClr val="black"/>
                </a:solidFill>
              </a:rPr>
              <a:t>jer</a:t>
            </a:r>
            <a:r>
              <a:rPr lang="en-US" sz="2000" b="1" dirty="0">
                <a:solidFill>
                  <a:prstClr val="black"/>
                </a:solidFill>
              </a:rPr>
              <a:t> je bio </a:t>
            </a:r>
            <a:r>
              <a:rPr lang="en-US" sz="2000" b="1" dirty="0" err="1">
                <a:solidFill>
                  <a:prstClr val="black"/>
                </a:solidFill>
              </a:rPr>
              <a:t>grešnik</a:t>
            </a:r>
            <a:r>
              <a:rPr lang="en-US" sz="2000" b="1" dirty="0">
                <a:solidFill>
                  <a:prstClr val="black"/>
                </a:solidFill>
              </a:rPr>
              <a:t> (Luka 18</a:t>
            </a:r>
            <a:r>
              <a:rPr lang="hr-HR" sz="2000" b="1" dirty="0">
                <a:solidFill>
                  <a:prstClr val="black"/>
                </a:solidFill>
              </a:rPr>
              <a:t>,</a:t>
            </a:r>
            <a:r>
              <a:rPr lang="en-US" sz="2000" b="1" dirty="0">
                <a:solidFill>
                  <a:prstClr val="black"/>
                </a:solidFill>
              </a:rPr>
              <a:t>13).                          </a:t>
            </a:r>
            <a:r>
              <a:rPr lang="en-US" sz="2000" b="1" dirty="0" err="1">
                <a:solidFill>
                  <a:prstClr val="black"/>
                </a:solidFill>
              </a:rPr>
              <a:t>Ponizno</a:t>
            </a:r>
            <a:r>
              <a:rPr lang="en-US" sz="2000" b="1" dirty="0">
                <a:solidFill>
                  <a:prstClr val="black"/>
                </a:solidFill>
              </a:rPr>
              <a:t> se </a:t>
            </a:r>
            <a:r>
              <a:rPr lang="en-US" sz="2000" b="1" dirty="0" err="1">
                <a:solidFill>
                  <a:prstClr val="black"/>
                </a:solidFill>
              </a:rPr>
              <a:t>predstavivši</a:t>
            </a:r>
            <a:r>
              <a:rPr lang="en-US" sz="2000" b="1" dirty="0">
                <a:solidFill>
                  <a:prstClr val="black"/>
                </a:solidFill>
              </a:rPr>
              <a:t> </a:t>
            </a:r>
            <a:r>
              <a:rPr lang="en-US" sz="2000" b="1" dirty="0" err="1">
                <a:solidFill>
                  <a:prstClr val="black"/>
                </a:solidFill>
              </a:rPr>
              <a:t>Bogu</a:t>
            </a:r>
            <a:r>
              <a:rPr lang="en-US" sz="2000" b="1" dirty="0">
                <a:solidFill>
                  <a:prstClr val="black"/>
                </a:solidFill>
              </a:rPr>
              <a:t>, "</a:t>
            </a:r>
            <a:r>
              <a:rPr lang="en-US" sz="2000" b="1" dirty="0" err="1">
                <a:solidFill>
                  <a:prstClr val="black"/>
                </a:solidFill>
              </a:rPr>
              <a:t>sišao</a:t>
            </a:r>
            <a:r>
              <a:rPr lang="en-US" sz="2000" b="1" dirty="0">
                <a:solidFill>
                  <a:prstClr val="black"/>
                </a:solidFill>
              </a:rPr>
              <a:t> je u </a:t>
            </a:r>
            <a:r>
              <a:rPr lang="en-US" sz="2000" b="1" dirty="0" err="1">
                <a:solidFill>
                  <a:prstClr val="black"/>
                </a:solidFill>
              </a:rPr>
              <a:t>svoju</a:t>
            </a:r>
            <a:r>
              <a:rPr lang="en-US" sz="2000" b="1" dirty="0">
                <a:solidFill>
                  <a:prstClr val="black"/>
                </a:solidFill>
              </a:rPr>
              <a:t> </a:t>
            </a:r>
            <a:r>
              <a:rPr lang="en-US" sz="2000" b="1" dirty="0" err="1">
                <a:solidFill>
                  <a:prstClr val="black"/>
                </a:solidFill>
              </a:rPr>
              <a:t>kuću</a:t>
            </a:r>
            <a:r>
              <a:rPr lang="en-US" sz="2000" b="1" dirty="0">
                <a:solidFill>
                  <a:prstClr val="black"/>
                </a:solidFill>
              </a:rPr>
              <a:t> </a:t>
            </a:r>
            <a:r>
              <a:rPr lang="en-US" sz="2000" b="1" dirty="0" err="1">
                <a:solidFill>
                  <a:prstClr val="black"/>
                </a:solidFill>
              </a:rPr>
              <a:t>opravdan</a:t>
            </a:r>
            <a:r>
              <a:rPr lang="en-US" sz="2000" b="1" dirty="0">
                <a:solidFill>
                  <a:prstClr val="black"/>
                </a:solidFill>
              </a:rPr>
              <a:t>", </a:t>
            </a:r>
            <a:r>
              <a:rPr lang="en-US" sz="2000" b="1" dirty="0" err="1">
                <a:solidFill>
                  <a:prstClr val="black"/>
                </a:solidFill>
              </a:rPr>
              <a:t>jer</a:t>
            </a:r>
            <a:r>
              <a:rPr lang="en-US" sz="2000" b="1" dirty="0">
                <a:solidFill>
                  <a:prstClr val="black"/>
                </a:solidFill>
              </a:rPr>
              <a:t> "</a:t>
            </a:r>
            <a:r>
              <a:rPr lang="en-US" sz="2000" b="1" dirty="0" err="1">
                <a:solidFill>
                  <a:prstClr val="black"/>
                </a:solidFill>
              </a:rPr>
              <a:t>jer</a:t>
            </a:r>
            <a:r>
              <a:rPr lang="en-US" sz="2000" b="1" dirty="0">
                <a:solidFill>
                  <a:prstClr val="black"/>
                </a:solidFill>
              </a:rPr>
              <a:t> </a:t>
            </a:r>
            <a:r>
              <a:rPr lang="en-US" sz="2000" b="1" dirty="0" err="1">
                <a:solidFill>
                  <a:prstClr val="black"/>
                </a:solidFill>
              </a:rPr>
              <a:t>će</a:t>
            </a:r>
            <a:r>
              <a:rPr lang="en-US" sz="2000" b="1" dirty="0">
                <a:solidFill>
                  <a:prstClr val="black"/>
                </a:solidFill>
              </a:rPr>
              <a:t> se </a:t>
            </a:r>
            <a:r>
              <a:rPr lang="en-US" sz="2000" b="1" dirty="0" err="1">
                <a:solidFill>
                  <a:prstClr val="black"/>
                </a:solidFill>
              </a:rPr>
              <a:t>svatko</a:t>
            </a:r>
            <a:r>
              <a:rPr lang="en-US" sz="2000" b="1" dirty="0">
                <a:solidFill>
                  <a:prstClr val="black"/>
                </a:solidFill>
              </a:rPr>
              <a:t> </a:t>
            </a:r>
            <a:r>
              <a:rPr lang="en-US" sz="2000" b="1" dirty="0" err="1">
                <a:solidFill>
                  <a:prstClr val="black"/>
                </a:solidFill>
              </a:rPr>
              <a:t>tko</a:t>
            </a:r>
            <a:r>
              <a:rPr lang="en-US" sz="2000" b="1" dirty="0">
                <a:solidFill>
                  <a:prstClr val="black"/>
                </a:solidFill>
              </a:rPr>
              <a:t> se </a:t>
            </a:r>
            <a:r>
              <a:rPr lang="en-US" sz="2000" b="1" dirty="0" err="1">
                <a:solidFill>
                  <a:prstClr val="black"/>
                </a:solidFill>
              </a:rPr>
              <a:t>uzdigne</a:t>
            </a:r>
            <a:r>
              <a:rPr lang="en-US" sz="2000" b="1" dirty="0">
                <a:solidFill>
                  <a:prstClr val="black"/>
                </a:solidFill>
              </a:rPr>
              <a:t> </a:t>
            </a:r>
            <a:r>
              <a:rPr lang="en-US" sz="2000" b="1" dirty="0" err="1">
                <a:solidFill>
                  <a:prstClr val="black"/>
                </a:solidFill>
              </a:rPr>
              <a:t>poniziti</a:t>
            </a:r>
            <a:r>
              <a:rPr lang="en-US" sz="2000" b="1" dirty="0">
                <a:solidFill>
                  <a:prstClr val="black"/>
                </a:solidFill>
              </a:rPr>
              <a:t>, a </a:t>
            </a:r>
            <a:r>
              <a:rPr lang="en-US" sz="2000" b="1" dirty="0" err="1">
                <a:solidFill>
                  <a:prstClr val="black"/>
                </a:solidFill>
              </a:rPr>
              <a:t>tko</a:t>
            </a:r>
            <a:r>
              <a:rPr lang="en-US" sz="2000" b="1" dirty="0">
                <a:solidFill>
                  <a:prstClr val="black"/>
                </a:solidFill>
              </a:rPr>
              <a:t> se </a:t>
            </a:r>
            <a:r>
              <a:rPr lang="en-US" sz="2000" b="1" dirty="0" err="1">
                <a:solidFill>
                  <a:prstClr val="black"/>
                </a:solidFill>
              </a:rPr>
              <a:t>ponizi</a:t>
            </a:r>
            <a:r>
              <a:rPr lang="en-US" sz="2000" b="1" dirty="0">
                <a:solidFill>
                  <a:prstClr val="black"/>
                </a:solidFill>
              </a:rPr>
              <a:t> bit </a:t>
            </a:r>
            <a:r>
              <a:rPr lang="en-US" sz="2000" b="1" dirty="0" err="1">
                <a:solidFill>
                  <a:prstClr val="black"/>
                </a:solidFill>
              </a:rPr>
              <a:t>će</a:t>
            </a:r>
            <a:r>
              <a:rPr lang="en-US" sz="2000" b="1" dirty="0">
                <a:solidFill>
                  <a:prstClr val="black"/>
                </a:solidFill>
              </a:rPr>
              <a:t> </a:t>
            </a:r>
            <a:r>
              <a:rPr lang="en-US" sz="2000" b="1" dirty="0" err="1">
                <a:solidFill>
                  <a:prstClr val="black"/>
                </a:solidFill>
              </a:rPr>
              <a:t>uzvišen</a:t>
            </a:r>
            <a:r>
              <a:rPr lang="en-US" sz="2000" b="1" dirty="0">
                <a:solidFill>
                  <a:prstClr val="black"/>
                </a:solidFill>
              </a:rPr>
              <a:t>" (Luka 18</a:t>
            </a:r>
            <a:r>
              <a:rPr lang="hr-HR" sz="2000" b="1" dirty="0">
                <a:solidFill>
                  <a:prstClr val="black"/>
                </a:solidFill>
              </a:rPr>
              <a:t>,</a:t>
            </a:r>
            <a:r>
              <a:rPr lang="en-US" sz="2000" b="1" dirty="0">
                <a:solidFill>
                  <a:prstClr val="black"/>
                </a:solidFill>
              </a:rPr>
              <a:t>14).</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E0B21883-9367-1644-DC0E-9EF9FCAA2F8F}"/>
              </a:ext>
            </a:extLst>
          </p:cNvPr>
          <p:cNvSpPr txBox="1"/>
          <p:nvPr/>
        </p:nvSpPr>
        <p:spPr>
          <a:xfrm>
            <a:off x="167144" y="3911755"/>
            <a:ext cx="12024856" cy="400110"/>
          </a:xfrm>
          <a:prstGeom prst="rect">
            <a:avLst/>
          </a:prstGeom>
          <a:noFill/>
        </p:spPr>
        <p:txBody>
          <a:bodyPr wrap="square">
            <a:spAutoFit/>
          </a:bodyPr>
          <a:lstStyle/>
          <a:p>
            <a:pPr>
              <a:spcBef>
                <a:spcPts val="600"/>
              </a:spcBef>
            </a:pPr>
            <a:r>
              <a:rPr lang="en-US" sz="2000" b="1" dirty="0"/>
              <a:t>Prava </a:t>
            </a:r>
            <a:r>
              <a:rPr lang="en-US" sz="2000" b="1" dirty="0" err="1"/>
              <a:t>poniznost</a:t>
            </a:r>
            <a:r>
              <a:rPr lang="en-US" sz="2000" b="1" dirty="0"/>
              <a:t> </a:t>
            </a:r>
            <a:r>
              <a:rPr lang="en-US" sz="2000" b="1" dirty="0" err="1"/>
              <a:t>počinje</a:t>
            </a:r>
            <a:r>
              <a:rPr lang="en-US" sz="2000" b="1" dirty="0"/>
              <a:t> </a:t>
            </a:r>
            <a:r>
              <a:rPr lang="en-US" sz="2000" b="1" dirty="0" err="1"/>
              <a:t>kada</a:t>
            </a:r>
            <a:r>
              <a:rPr lang="en-US" sz="2000" b="1" dirty="0"/>
              <a:t> </a:t>
            </a:r>
            <a:r>
              <a:rPr lang="en-US" sz="2000" b="1" dirty="0" err="1"/>
              <a:t>priznamo</a:t>
            </a:r>
            <a:r>
              <a:rPr lang="en-US" sz="2000" b="1" dirty="0"/>
              <a:t> </a:t>
            </a:r>
            <a:r>
              <a:rPr lang="en-US" sz="2000" b="1" dirty="0" err="1"/>
              <a:t>svoj</a:t>
            </a:r>
            <a:r>
              <a:rPr lang="en-US" sz="2000" b="1" dirty="0"/>
              <a:t> </a:t>
            </a:r>
            <a:r>
              <a:rPr lang="en-US" sz="2000" b="1" dirty="0" err="1"/>
              <a:t>grijeh</a:t>
            </a:r>
            <a:r>
              <a:rPr lang="en-US" sz="2000" b="1" dirty="0"/>
              <a:t> </a:t>
            </a:r>
            <a:r>
              <a:rPr lang="en-US" sz="2000" b="1" dirty="0" err="1"/>
              <a:t>i</a:t>
            </a:r>
            <a:r>
              <a:rPr lang="en-US" sz="2000" b="1" dirty="0"/>
              <a:t> </a:t>
            </a:r>
            <a:r>
              <a:rPr lang="en-US" sz="2000" b="1" dirty="0" err="1"/>
              <a:t>tražimo</a:t>
            </a:r>
            <a:r>
              <a:rPr lang="en-US" sz="2000" b="1" dirty="0"/>
              <a:t> </a:t>
            </a:r>
            <a:r>
              <a:rPr lang="en-US" sz="2000" b="1" dirty="0" err="1"/>
              <a:t>Kristovu</a:t>
            </a:r>
            <a:r>
              <a:rPr lang="en-US" sz="2000" b="1" dirty="0"/>
              <a:t> </a:t>
            </a:r>
            <a:r>
              <a:rPr lang="en-US" sz="2000" b="1" dirty="0" err="1"/>
              <a:t>pomoć</a:t>
            </a:r>
            <a:r>
              <a:rPr lang="en-US" sz="2000" b="1" dirty="0"/>
              <a:t>. Onda...</a:t>
            </a:r>
            <a:endParaRPr lang="en" sz="2000" b="1" dirty="0"/>
          </a:p>
        </p:txBody>
      </p:sp>
      <p:pic>
        <p:nvPicPr>
          <p:cNvPr id="13" name="Imagen 12">
            <a:extLst>
              <a:ext uri="{FF2B5EF4-FFF2-40B4-BE49-F238E27FC236}">
                <a16:creationId xmlns:a16="http://schemas.microsoft.com/office/drawing/2014/main" id="{38E04564-FB59-829D-7A98-758D3C9B185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35880" y="1419894"/>
            <a:ext cx="1645444" cy="2426613"/>
          </a:xfrm>
          <a:prstGeom prst="snip2DiagRect">
            <a:avLst>
              <a:gd name="adj1" fmla="val 16134"/>
              <a:gd name="adj2" fmla="val 0"/>
            </a:avLst>
          </a:prstGeom>
          <a:solidFill>
            <a:srgbClr val="FFFFFF">
              <a:shade val="85000"/>
            </a:srgbClr>
          </a:solidFill>
          <a:ln w="3810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73490C21-62A3-303E-5E73-AFFD61C83BB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81704" y="1397265"/>
            <a:ext cx="1629001" cy="2443502"/>
          </a:xfrm>
          <a:prstGeom prst="snip2DiagRect">
            <a:avLst/>
          </a:prstGeom>
          <a:solidFill>
            <a:srgbClr val="FFFFFF">
              <a:shade val="85000"/>
            </a:srgbClr>
          </a:solidFill>
          <a:ln w="38100"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234D3563-E76C-7556-7031-F9B4EC6242EB}"/>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10212576" y="4665225"/>
            <a:ext cx="1861440" cy="2099369"/>
          </a:xfrm>
          <a:prstGeom prst="snip2DiagRect">
            <a:avLst>
              <a:gd name="adj1" fmla="val 20600"/>
              <a:gd name="adj2" fmla="val 16667"/>
            </a:avLst>
          </a:prstGeom>
          <a:solidFill>
            <a:srgbClr val="FFFFFF">
              <a:shade val="85000"/>
            </a:srgbClr>
          </a:solidFill>
          <a:ln w="3810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036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strips(upLeft)">
                                      <p:cBhvr>
                                        <p:cTn id="24" dur="500"/>
                                        <p:tgtEl>
                                          <p:spTgt spid="1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strips(upRight)">
                                      <p:cBhvr>
                                        <p:cTn id="33" dur="500"/>
                                        <p:tgtEl>
                                          <p:spTgt spid="13"/>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7">
                                            <p:graphicEl>
                                              <a:dgm id="{F49C0427-4DA6-4A51-A7F4-081AADF88CEF}"/>
                                            </p:graphicEl>
                                          </p:spTgt>
                                        </p:tgtEl>
                                        <p:attrNameLst>
                                          <p:attrName>style.visibility</p:attrName>
                                        </p:attrNameLst>
                                      </p:cBhvr>
                                      <p:to>
                                        <p:strVal val="visible"/>
                                      </p:to>
                                    </p:set>
                                    <p:animEffect transition="in" filter="wipe(right)">
                                      <p:cBhvr>
                                        <p:cTn id="53" dur="500"/>
                                        <p:tgtEl>
                                          <p:spTgt spid="7">
                                            <p:graphicEl>
                                              <a:dgm id="{F49C0427-4DA6-4A51-A7F4-081AADF88CEF}"/>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graphicEl>
                                              <a:dgm id="{415CB9B6-AA61-4AF6-8869-E0865DEE36C1}"/>
                                            </p:graphicEl>
                                          </p:spTgt>
                                        </p:tgtEl>
                                        <p:attrNameLst>
                                          <p:attrName>style.visibility</p:attrName>
                                        </p:attrNameLst>
                                      </p:cBhvr>
                                      <p:to>
                                        <p:strVal val="visible"/>
                                      </p:to>
                                    </p:set>
                                    <p:animEffect transition="in" filter="wipe(left)">
                                      <p:cBhvr>
                                        <p:cTn id="56" dur="500"/>
                                        <p:tgtEl>
                                          <p:spTgt spid="7">
                                            <p:graphicEl>
                                              <a:dgm id="{415CB9B6-AA61-4AF6-8869-E0865DEE36C1}"/>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7">
                                            <p:graphicEl>
                                              <a:dgm id="{FA655AD6-F8EE-4AE4-B832-BF921CD6E03D}"/>
                                            </p:graphicEl>
                                          </p:spTgt>
                                        </p:tgtEl>
                                        <p:attrNameLst>
                                          <p:attrName>style.visibility</p:attrName>
                                        </p:attrNameLst>
                                      </p:cBhvr>
                                      <p:to>
                                        <p:strVal val="visible"/>
                                      </p:to>
                                    </p:set>
                                    <p:animEffect transition="in" filter="wipe(right)">
                                      <p:cBhvr>
                                        <p:cTn id="61" dur="500"/>
                                        <p:tgtEl>
                                          <p:spTgt spid="7">
                                            <p:graphicEl>
                                              <a:dgm id="{FA655AD6-F8EE-4AE4-B832-BF921CD6E03D}"/>
                                            </p:graphic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7">
                                            <p:graphicEl>
                                              <a:dgm id="{7C690686-78D2-4A19-B875-4A1BE3D73413}"/>
                                            </p:graphicEl>
                                          </p:spTgt>
                                        </p:tgtEl>
                                        <p:attrNameLst>
                                          <p:attrName>style.visibility</p:attrName>
                                        </p:attrNameLst>
                                      </p:cBhvr>
                                      <p:to>
                                        <p:strVal val="visible"/>
                                      </p:to>
                                    </p:set>
                                    <p:animEffect transition="in" filter="wipe(left)">
                                      <p:cBhvr>
                                        <p:cTn id="64" dur="500"/>
                                        <p:tgtEl>
                                          <p:spTgt spid="7">
                                            <p:graphicEl>
                                              <a:dgm id="{7C690686-78D2-4A19-B875-4A1BE3D7341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7">
                                            <p:graphicEl>
                                              <a:dgm id="{D4C219FE-2BBE-43F0-9680-EBFA6ECFF7DF}"/>
                                            </p:graphicEl>
                                          </p:spTgt>
                                        </p:tgtEl>
                                        <p:attrNameLst>
                                          <p:attrName>style.visibility</p:attrName>
                                        </p:attrNameLst>
                                      </p:cBhvr>
                                      <p:to>
                                        <p:strVal val="visible"/>
                                      </p:to>
                                    </p:set>
                                    <p:animEffect transition="in" filter="wipe(right)">
                                      <p:cBhvr>
                                        <p:cTn id="69" dur="500"/>
                                        <p:tgtEl>
                                          <p:spTgt spid="7">
                                            <p:graphicEl>
                                              <a:dgm id="{D4C219FE-2BBE-43F0-9680-EBFA6ECFF7DF}"/>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7">
                                            <p:graphicEl>
                                              <a:dgm id="{113D251D-8ED8-4791-A46C-1EB330AC1790}"/>
                                            </p:graphicEl>
                                          </p:spTgt>
                                        </p:tgtEl>
                                        <p:attrNameLst>
                                          <p:attrName>style.visibility</p:attrName>
                                        </p:attrNameLst>
                                      </p:cBhvr>
                                      <p:to>
                                        <p:strVal val="visible"/>
                                      </p:to>
                                    </p:set>
                                    <p:animEffect transition="in" filter="wipe(left)">
                                      <p:cBhvr>
                                        <p:cTn id="72" dur="500"/>
                                        <p:tgtEl>
                                          <p:spTgt spid="7">
                                            <p:graphicEl>
                                              <a:dgm id="{113D251D-8ED8-4791-A46C-1EB330AC179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7">
                                            <p:graphicEl>
                                              <a:dgm id="{14783451-1D58-4DAD-9C4F-D86D2FB7B64B}"/>
                                            </p:graphicEl>
                                          </p:spTgt>
                                        </p:tgtEl>
                                        <p:attrNameLst>
                                          <p:attrName>style.visibility</p:attrName>
                                        </p:attrNameLst>
                                      </p:cBhvr>
                                      <p:to>
                                        <p:strVal val="visible"/>
                                      </p:to>
                                    </p:set>
                                    <p:animEffect transition="in" filter="wipe(right)">
                                      <p:cBhvr>
                                        <p:cTn id="77" dur="500"/>
                                        <p:tgtEl>
                                          <p:spTgt spid="7">
                                            <p:graphicEl>
                                              <a:dgm id="{14783451-1D58-4DAD-9C4F-D86D2FB7B64B}"/>
                                            </p:graphicEl>
                                          </p:spTgt>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7">
                                            <p:graphicEl>
                                              <a:dgm id="{ACF9E586-E093-4E4C-9803-D91D986B45BC}"/>
                                            </p:graphicEl>
                                          </p:spTgt>
                                        </p:tgtEl>
                                        <p:attrNameLst>
                                          <p:attrName>style.visibility</p:attrName>
                                        </p:attrNameLst>
                                      </p:cBhvr>
                                      <p:to>
                                        <p:strVal val="visible"/>
                                      </p:to>
                                    </p:set>
                                    <p:animEffect transition="in" filter="wipe(left)">
                                      <p:cBhvr>
                                        <p:cTn id="80" dur="500"/>
                                        <p:tgtEl>
                                          <p:spTgt spid="7">
                                            <p:graphicEl>
                                              <a:dgm id="{ACF9E586-E093-4E4C-9803-D91D986B45BC}"/>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7">
                                            <p:graphicEl>
                                              <a:dgm id="{BC8E12EB-D1F1-46B5-AD69-AD90B8D71D55}"/>
                                            </p:graphicEl>
                                          </p:spTgt>
                                        </p:tgtEl>
                                        <p:attrNameLst>
                                          <p:attrName>style.visibility</p:attrName>
                                        </p:attrNameLst>
                                      </p:cBhvr>
                                      <p:to>
                                        <p:strVal val="visible"/>
                                      </p:to>
                                    </p:set>
                                    <p:animEffect transition="in" filter="wipe(right)">
                                      <p:cBhvr>
                                        <p:cTn id="85" dur="500"/>
                                        <p:tgtEl>
                                          <p:spTgt spid="7">
                                            <p:graphicEl>
                                              <a:dgm id="{BC8E12EB-D1F1-46B5-AD69-AD90B8D71D55}"/>
                                            </p:graphicEl>
                                          </p:spTgt>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
                                            <p:graphicEl>
                                              <a:dgm id="{D6770688-2255-4D16-8BEA-DEC4BAF564DD}"/>
                                            </p:graphicEl>
                                          </p:spTgt>
                                        </p:tgtEl>
                                        <p:attrNameLst>
                                          <p:attrName>style.visibility</p:attrName>
                                        </p:attrNameLst>
                                      </p:cBhvr>
                                      <p:to>
                                        <p:strVal val="visible"/>
                                      </p:to>
                                    </p:set>
                                    <p:animEffect transition="in" filter="wipe(left)">
                                      <p:cBhvr>
                                        <p:cTn id="88" dur="500"/>
                                        <p:tgtEl>
                                          <p:spTgt spid="7">
                                            <p:graphicEl>
                                              <a:dgm id="{D6770688-2255-4D16-8BEA-DEC4BAF564D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7" grpId="0" uiExpand="1">
        <p:bldSub>
          <a:bldDgm bld="one"/>
        </p:bldSub>
      </p:bldGraphic>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8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829137D-5E62-8766-9909-C25276C370A1}"/>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07797C59-993C-07F6-4377-D4737170EA55}"/>
              </a:ext>
            </a:extLst>
          </p:cNvPr>
          <p:cNvSpPr>
            <a:spLocks noGrp="1" noRot="1" noMove="1" noResize="1" noEditPoints="1" noAdjustHandles="1" noChangeArrowheads="1" noChangeShapeType="1"/>
          </p:cNvSpPr>
          <p:nvPr/>
        </p:nvSpPr>
        <p:spPr>
          <a:xfrm>
            <a:off x="0" y="0"/>
            <a:ext cx="12191999" cy="985457"/>
          </a:xfrm>
          <a:prstGeom prst="rect">
            <a:avLst/>
          </a:prstGeom>
          <a:blipFill>
            <a:blip r:embed="rId3" cstate="email">
              <a:alphaModFix amt="68000"/>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4ACD2A9-2E2D-AE6F-539E-618CB29AF620}"/>
              </a:ext>
            </a:extLst>
          </p:cNvPr>
          <p:cNvSpPr txBox="1"/>
          <p:nvPr/>
        </p:nvSpPr>
        <p:spPr>
          <a:xfrm>
            <a:off x="8724900" y="76945"/>
            <a:ext cx="3467099" cy="769441"/>
          </a:xfrm>
          <a:prstGeom prst="rect">
            <a:avLst/>
          </a:prstGeom>
          <a:noFill/>
        </p:spPr>
        <p:txBody>
          <a:bodyPr wrap="square">
            <a:spAutoFit/>
          </a:bodyPr>
          <a:lstStyle/>
          <a:p>
            <a:pPr algn="ctr"/>
            <a:r>
              <a:rPr lang="en-US" sz="4400" b="1" dirty="0">
                <a:ln w="13462">
                  <a:solidFill>
                    <a:schemeClr val="accent4">
                      <a:lumMod val="40000"/>
                      <a:lumOff val="60000"/>
                    </a:schemeClr>
                  </a:solidFill>
                  <a:prstDash val="solid"/>
                </a:ln>
                <a:solidFill>
                  <a:srgbClr val="BE4F35"/>
                </a:solidFill>
                <a:effectLst>
                  <a:outerShdw dist="38100" dir="2700000" algn="bl" rotWithShape="0">
                    <a:schemeClr val="accent3">
                      <a:lumMod val="60000"/>
                      <a:lumOff val="40000"/>
                    </a:schemeClr>
                  </a:outerShdw>
                </a:effectLst>
              </a:rPr>
              <a:t>MOJSIJE</a:t>
            </a:r>
            <a:endParaRPr lang="en" sz="4400" b="1" dirty="0">
              <a:ln w="13462">
                <a:solidFill>
                  <a:schemeClr val="accent4">
                    <a:lumMod val="40000"/>
                    <a:lumOff val="60000"/>
                  </a:schemeClr>
                </a:solidFill>
                <a:prstDash val="solid"/>
              </a:ln>
              <a:solidFill>
                <a:srgbClr val="BE4F35"/>
              </a:solidFill>
              <a:effectLst>
                <a:outerShdw dist="38100" dir="2700000" algn="bl" rotWithShape="0">
                  <a:schemeClr val="accent3">
                    <a:lumMod val="60000"/>
                    <a:lumOff val="40000"/>
                  </a:schemeClr>
                </a:outerShdw>
              </a:effectLst>
            </a:endParaRPr>
          </a:p>
        </p:txBody>
      </p:sp>
      <p:sp>
        <p:nvSpPr>
          <p:cNvPr id="4" name="CuadroTexto 3">
            <a:extLst>
              <a:ext uri="{FF2B5EF4-FFF2-40B4-BE49-F238E27FC236}">
                <a16:creationId xmlns:a16="http://schemas.microsoft.com/office/drawing/2014/main" id="{B9D55184-F944-C35B-A62F-0E9F11386542}"/>
              </a:ext>
            </a:extLst>
          </p:cNvPr>
          <p:cNvSpPr txBox="1"/>
          <p:nvPr/>
        </p:nvSpPr>
        <p:spPr>
          <a:xfrm>
            <a:off x="85725" y="48986"/>
            <a:ext cx="8639175" cy="923330"/>
          </a:xfrm>
          <a:prstGeom prst="rect">
            <a:avLst/>
          </a:prstGeom>
          <a:noFill/>
        </p:spPr>
        <p:txBody>
          <a:bodyPr wrap="square">
            <a:spAutoFit/>
          </a:bodyPr>
          <a:lstStyle/>
          <a:p>
            <a:pPr algn="ctr"/>
            <a:r>
              <a:rPr lang="en"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a:t>
            </a:r>
            <a:r>
              <a:rPr lang="hr-HR"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Vjerom Mojsije, kad odraste, odbi da ga nazivaju sinom faraonove kćeri, RDIJE JE ODABRAO DA BUDE ZLOSTAVLJAN ZAJEDNO S Božjim narodom nego da ima časovito grešno uživanje</a:t>
            </a:r>
            <a:r>
              <a:rPr lang="en"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(Hebre</a:t>
            </a:r>
            <a:r>
              <a:rPr lang="hr-HR" sz="14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jima</a:t>
            </a:r>
            <a:r>
              <a:rPr lang="en" sz="14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11</a:t>
            </a:r>
            <a:r>
              <a:rPr lang="hr-HR" sz="14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a:t>
            </a:r>
            <a:r>
              <a:rPr lang="en" sz="14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24</a:t>
            </a:r>
            <a:r>
              <a:rPr lang="hr-HR" sz="14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a:t>
            </a:r>
            <a:r>
              <a:rPr lang="en" sz="14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25)</a:t>
            </a:r>
          </a:p>
        </p:txBody>
      </p:sp>
      <p:sp>
        <p:nvSpPr>
          <p:cNvPr id="5" name="CuadroTexto 4">
            <a:extLst>
              <a:ext uri="{FF2B5EF4-FFF2-40B4-BE49-F238E27FC236}">
                <a16:creationId xmlns:a16="http://schemas.microsoft.com/office/drawing/2014/main" id="{0E458120-0E61-F815-FEDE-1D02AB1B8501}"/>
              </a:ext>
            </a:extLst>
          </p:cNvPr>
          <p:cNvSpPr txBox="1"/>
          <p:nvPr/>
        </p:nvSpPr>
        <p:spPr>
          <a:xfrm>
            <a:off x="3576610" y="985457"/>
            <a:ext cx="4795230" cy="1938992"/>
          </a:xfrm>
          <a:prstGeom prst="rect">
            <a:avLst/>
          </a:prstGeom>
          <a:noFill/>
        </p:spPr>
        <p:txBody>
          <a:bodyPr wrap="square" rtlCol="0">
            <a:spAutoFit/>
          </a:bodyPr>
          <a:lstStyle/>
          <a:p>
            <a:pPr>
              <a:spcBef>
                <a:spcPts val="600"/>
              </a:spcBef>
            </a:pPr>
            <a:r>
              <a:rPr lang="en-US" sz="2000" b="1" dirty="0"/>
              <a:t>Mojsije je bio </a:t>
            </a:r>
            <a:r>
              <a:rPr lang="en-US" sz="2000" b="1" dirty="0" err="1"/>
              <a:t>obučen</a:t>
            </a:r>
            <a:r>
              <a:rPr lang="en-US" sz="2000" b="1" dirty="0"/>
              <a:t> da </a:t>
            </a:r>
            <a:r>
              <a:rPr lang="en-US" sz="2000" b="1" dirty="0" err="1"/>
              <a:t>postane</a:t>
            </a:r>
            <a:r>
              <a:rPr lang="hr-HR" sz="2000" b="1" dirty="0"/>
              <a:t> slje-</a:t>
            </a:r>
            <a:r>
              <a:rPr lang="en-US" sz="2000" b="1" dirty="0"/>
              <a:t> </a:t>
            </a:r>
            <a:r>
              <a:rPr lang="en-US" sz="2000" b="1" dirty="0" err="1"/>
              <a:t>deći</a:t>
            </a:r>
            <a:r>
              <a:rPr lang="en-US" sz="2000" b="1" dirty="0"/>
              <a:t> </a:t>
            </a:r>
            <a:r>
              <a:rPr lang="en-US" sz="2000" b="1" dirty="0" err="1"/>
              <a:t>faraon</a:t>
            </a:r>
            <a:r>
              <a:rPr lang="en-US" sz="2000" b="1" dirty="0"/>
              <a:t> </a:t>
            </a:r>
            <a:r>
              <a:rPr lang="en-US" sz="2000" b="1" dirty="0" err="1"/>
              <a:t>Egipta</a:t>
            </a:r>
            <a:r>
              <a:rPr lang="en-US" sz="2000" b="1" dirty="0"/>
              <a:t>. Bio je </a:t>
            </a:r>
            <a:r>
              <a:rPr lang="en-US" sz="2000" b="1" dirty="0" err="1"/>
              <a:t>izvrstan</a:t>
            </a:r>
            <a:r>
              <a:rPr lang="hr-HR" sz="2000" b="1" dirty="0"/>
              <a:t> stra-</a:t>
            </a:r>
            <a:r>
              <a:rPr lang="en-US" sz="2000" b="1" dirty="0"/>
              <a:t> teg </a:t>
            </a:r>
            <a:r>
              <a:rPr lang="en-US" sz="2000" b="1" dirty="0" err="1"/>
              <a:t>i</a:t>
            </a:r>
            <a:r>
              <a:rPr lang="en-US" sz="2000" b="1" dirty="0"/>
              <a:t> </a:t>
            </a:r>
            <a:r>
              <a:rPr lang="en-US" sz="2000" b="1" dirty="0" err="1"/>
              <a:t>imao</a:t>
            </a:r>
            <a:r>
              <a:rPr lang="en-US" sz="2000" b="1" dirty="0"/>
              <a:t> je </a:t>
            </a:r>
            <a:r>
              <a:rPr lang="en-US" sz="2000" b="1" dirty="0" err="1"/>
              <a:t>veliku</a:t>
            </a:r>
            <a:r>
              <a:rPr lang="en-US" sz="2000" b="1" dirty="0"/>
              <a:t> </a:t>
            </a:r>
            <a:r>
              <a:rPr lang="en-US" sz="2000" b="1" dirty="0" err="1"/>
              <a:t>intelektualnu</a:t>
            </a:r>
            <a:r>
              <a:rPr lang="hr-HR" sz="2000" b="1" dirty="0"/>
              <a:t> sposo-</a:t>
            </a:r>
            <a:r>
              <a:rPr lang="en-US" sz="2000" b="1" dirty="0"/>
              <a:t> </a:t>
            </a:r>
            <a:r>
              <a:rPr lang="en-US" sz="2000" b="1" dirty="0" err="1"/>
              <a:t>bnost</a:t>
            </a:r>
            <a:r>
              <a:rPr lang="en-US" sz="2000" b="1" dirty="0"/>
              <a:t> (</a:t>
            </a:r>
            <a:r>
              <a:rPr lang="en-US" sz="2000" b="1" dirty="0" err="1"/>
              <a:t>Djela</a:t>
            </a:r>
            <a:r>
              <a:rPr lang="en-US" sz="2000" b="1" dirty="0"/>
              <a:t> 7</a:t>
            </a:r>
            <a:r>
              <a:rPr lang="hr-HR" sz="2000" b="1" dirty="0"/>
              <a:t>,</a:t>
            </a:r>
            <a:r>
              <a:rPr lang="en-US" sz="2000" b="1" dirty="0"/>
              <a:t>22). Sa 40 </a:t>
            </a:r>
            <a:r>
              <a:rPr lang="en-US" sz="2000" b="1" dirty="0" err="1"/>
              <a:t>godina</a:t>
            </a:r>
            <a:r>
              <a:rPr lang="en-US" sz="2000" b="1" dirty="0"/>
              <a:t> </a:t>
            </a:r>
            <a:r>
              <a:rPr lang="en-US" sz="2000" b="1" dirty="0" err="1"/>
              <a:t>odlučio</a:t>
            </a:r>
            <a:r>
              <a:rPr lang="en-US" sz="2000" b="1" dirty="0"/>
              <a:t> je </a:t>
            </a:r>
            <a:r>
              <a:rPr lang="en-US" sz="2000" b="1" dirty="0" err="1"/>
              <a:t>sve</a:t>
            </a:r>
            <a:r>
              <a:rPr lang="en-US" sz="2000" b="1" dirty="0"/>
              <a:t> to </a:t>
            </a:r>
            <a:r>
              <a:rPr lang="en-US" sz="2000" b="1" dirty="0" err="1"/>
              <a:t>ostaviti</a:t>
            </a:r>
            <a:r>
              <a:rPr lang="en-US" sz="2000" b="1" dirty="0"/>
              <a:t> po </a:t>
            </a:r>
            <a:r>
              <a:rPr lang="en-US" sz="2000" b="1" dirty="0" err="1"/>
              <a:t>strani</a:t>
            </a:r>
            <a:r>
              <a:rPr lang="en-US" sz="2000" b="1" dirty="0"/>
              <a:t> </a:t>
            </a:r>
            <a:r>
              <a:rPr lang="en-US" sz="2000" b="1" dirty="0" err="1"/>
              <a:t>i</a:t>
            </a:r>
            <a:r>
              <a:rPr lang="en-US" sz="2000" b="1" dirty="0"/>
              <a:t> </a:t>
            </a:r>
            <a:r>
              <a:rPr lang="en-US" sz="2000" b="1" dirty="0" err="1"/>
              <a:t>pridružiti</a:t>
            </a:r>
            <a:r>
              <a:rPr lang="en-US" sz="2000" b="1" dirty="0"/>
              <a:t> se </a:t>
            </a:r>
            <a:r>
              <a:rPr lang="en-US" sz="2000" b="1" dirty="0" err="1"/>
              <a:t>svom</a:t>
            </a:r>
            <a:r>
              <a:rPr lang="en-US" sz="2000" b="1" dirty="0"/>
              <a:t> </a:t>
            </a:r>
            <a:r>
              <a:rPr lang="en-US" sz="2000" b="1" dirty="0" err="1"/>
              <a:t>narodu</a:t>
            </a:r>
            <a:r>
              <a:rPr lang="en-US" sz="2000" b="1" dirty="0"/>
              <a:t> </a:t>
            </a:r>
            <a:r>
              <a:rPr lang="en-US" b="1" dirty="0"/>
              <a:t>(He</a:t>
            </a:r>
            <a:r>
              <a:rPr lang="hr-HR" b="1" dirty="0"/>
              <a:t>b.</a:t>
            </a:r>
            <a:r>
              <a:rPr lang="en-US" b="1" dirty="0"/>
              <a:t> 11</a:t>
            </a:r>
            <a:r>
              <a:rPr lang="hr-HR" b="1" dirty="0"/>
              <a:t>,</a:t>
            </a:r>
            <a:r>
              <a:rPr lang="en-US" b="1" dirty="0"/>
              <a:t>24</a:t>
            </a:r>
            <a:r>
              <a:rPr lang="hr-HR" b="1" dirty="0"/>
              <a:t>.</a:t>
            </a:r>
            <a:r>
              <a:rPr lang="en-US" b="1" dirty="0"/>
              <a:t>25).</a:t>
            </a:r>
            <a:endParaRPr lang="en" sz="2000" b="1" dirty="0"/>
          </a:p>
        </p:txBody>
      </p:sp>
      <p:pic>
        <p:nvPicPr>
          <p:cNvPr id="6" name="Imagen 5">
            <a:extLst>
              <a:ext uri="{FF2B5EF4-FFF2-40B4-BE49-F238E27FC236}">
                <a16:creationId xmlns:a16="http://schemas.microsoft.com/office/drawing/2014/main" id="{4061CD26-7F11-9D33-9377-23F67AE00A82}"/>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281987" y="1327591"/>
            <a:ext cx="1816100" cy="2724150"/>
          </a:xfrm>
          <a:prstGeom prst="roundRect">
            <a:avLst>
              <a:gd name="adj" fmla="val 0"/>
            </a:avLst>
          </a:prstGeom>
          <a:solidFill>
            <a:srgbClr val="FFFFFF"/>
          </a:solidFill>
          <a:ln w="76200" cap="sq">
            <a:solidFill>
              <a:srgbClr val="FFF37D"/>
            </a:solidFill>
            <a:miter lim="800000"/>
          </a:ln>
          <a:effectLst/>
          <a:scene3d>
            <a:camera prst="orthographicFront"/>
            <a:lightRig rig="threePt" dir="t">
              <a:rot lat="0" lon="0" rev="2700000"/>
            </a:lightRig>
          </a:scene3d>
          <a:sp3d>
            <a:bevelT h="38100"/>
            <a:contourClr>
              <a:srgbClr val="C0C0C0"/>
            </a:contourClr>
          </a:sp3d>
        </p:spPr>
      </p:pic>
      <p:pic>
        <p:nvPicPr>
          <p:cNvPr id="8" name="Imagen 7">
            <a:extLst>
              <a:ext uri="{FF2B5EF4-FFF2-40B4-BE49-F238E27FC236}">
                <a16:creationId xmlns:a16="http://schemas.microsoft.com/office/drawing/2014/main" id="{DDA9FD3B-D635-A4F2-972E-2E65B22501DE}"/>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0261600" y="1327591"/>
            <a:ext cx="1816100" cy="2724150"/>
          </a:xfrm>
          <a:prstGeom prst="roundRect">
            <a:avLst>
              <a:gd name="adj" fmla="val 0"/>
            </a:avLst>
          </a:prstGeom>
          <a:solidFill>
            <a:srgbClr val="FFFFFF"/>
          </a:solidFill>
          <a:ln w="76200" cap="sq">
            <a:solidFill>
              <a:srgbClr val="B26631"/>
            </a:solidFill>
            <a:miter lim="800000"/>
          </a:ln>
          <a:effectLst/>
          <a:scene3d>
            <a:camera prst="orthographicFront"/>
            <a:lightRig rig="threePt" dir="t">
              <a:rot lat="0" lon="0" rev="2700000"/>
            </a:lightRig>
          </a:scene3d>
          <a:sp3d>
            <a:bevelT h="38100"/>
            <a:contourClr>
              <a:srgbClr val="C0C0C0"/>
            </a:contourClr>
          </a:sp3d>
        </p:spPr>
      </p:pic>
      <p:sp>
        <p:nvSpPr>
          <p:cNvPr id="10" name="CuadroTexto 9">
            <a:extLst>
              <a:ext uri="{FF2B5EF4-FFF2-40B4-BE49-F238E27FC236}">
                <a16:creationId xmlns:a16="http://schemas.microsoft.com/office/drawing/2014/main" id="{16F4D748-7752-9B02-FD27-46870F54B34F}"/>
              </a:ext>
            </a:extLst>
          </p:cNvPr>
          <p:cNvSpPr txBox="1"/>
          <p:nvPr/>
        </p:nvSpPr>
        <p:spPr>
          <a:xfrm>
            <a:off x="3576610" y="4379686"/>
            <a:ext cx="8615389" cy="1631216"/>
          </a:xfrm>
          <a:prstGeom prst="rect">
            <a:avLst/>
          </a:prstGeom>
          <a:noFill/>
        </p:spPr>
        <p:txBody>
          <a:bodyPr wrap="square">
            <a:spAutoFit/>
          </a:bodyPr>
          <a:lstStyle/>
          <a:p>
            <a:pPr>
              <a:spcBef>
                <a:spcPts val="600"/>
              </a:spcBef>
            </a:pPr>
            <a:r>
              <a:rPr lang="en-US" sz="2000" b="1" dirty="0" err="1"/>
              <a:t>Još</a:t>
            </a:r>
            <a:r>
              <a:rPr lang="en-US" sz="2000" b="1" dirty="0"/>
              <a:t> 40 </a:t>
            </a:r>
            <a:r>
              <a:rPr lang="en-US" sz="2000" b="1" dirty="0" err="1"/>
              <a:t>godina</a:t>
            </a:r>
            <a:r>
              <a:rPr lang="en-US" sz="2000" b="1" dirty="0"/>
              <a:t> u </a:t>
            </a:r>
            <a:r>
              <a:rPr lang="en-US" sz="2000" b="1" dirty="0" err="1"/>
              <a:t>zajedništvu</a:t>
            </a:r>
            <a:r>
              <a:rPr lang="en-US" sz="2000" b="1" dirty="0"/>
              <a:t> s </a:t>
            </a:r>
            <a:r>
              <a:rPr lang="en-US" sz="2000" b="1" dirty="0" err="1"/>
              <a:t>Bogom</a:t>
            </a:r>
            <a:r>
              <a:rPr lang="en-US" sz="2000" b="1" dirty="0"/>
              <a:t> u </a:t>
            </a:r>
            <a:r>
              <a:rPr lang="en-US" sz="2000" b="1" dirty="0" err="1"/>
              <a:t>pustinji</a:t>
            </a:r>
            <a:r>
              <a:rPr lang="en-US" sz="2000" b="1" dirty="0"/>
              <a:t> </a:t>
            </a:r>
            <a:r>
              <a:rPr lang="en-US" sz="2000" b="1" dirty="0" err="1"/>
              <a:t>učinilo</a:t>
            </a:r>
            <a:r>
              <a:rPr lang="en-US" sz="2000" b="1" dirty="0"/>
              <a:t> ga je </a:t>
            </a:r>
            <a:r>
              <a:rPr lang="en-US" sz="2000" b="1" dirty="0" err="1"/>
              <a:t>vrlo</a:t>
            </a:r>
            <a:r>
              <a:rPr lang="en-US" sz="2000" b="1" dirty="0"/>
              <a:t> </a:t>
            </a:r>
            <a:r>
              <a:rPr lang="en-US" sz="2000" b="1" dirty="0" err="1"/>
              <a:t>poniznim</a:t>
            </a:r>
            <a:r>
              <a:rPr lang="en-US" sz="2000" b="1" dirty="0"/>
              <a:t> </a:t>
            </a:r>
            <a:r>
              <a:rPr lang="en-US" sz="2000" b="1" dirty="0" err="1"/>
              <a:t>čovjekom</a:t>
            </a:r>
            <a:r>
              <a:rPr lang="en-US" sz="2000" b="1" dirty="0"/>
              <a:t> (Br</a:t>
            </a:r>
            <a:r>
              <a:rPr lang="hr-HR" sz="2000" b="1" dirty="0"/>
              <a:t>.</a:t>
            </a:r>
            <a:r>
              <a:rPr lang="en-US" sz="2000" b="1" dirty="0"/>
              <a:t> 12</a:t>
            </a:r>
            <a:r>
              <a:rPr lang="hr-HR" sz="2000" b="1" dirty="0"/>
              <a:t>,</a:t>
            </a:r>
            <a:r>
              <a:rPr lang="en-US" sz="2000" b="1" dirty="0"/>
              <a:t>3). Sada ga je Bog </a:t>
            </a:r>
            <a:r>
              <a:rPr lang="en-US" sz="2000" b="1" dirty="0" err="1"/>
              <a:t>mogao</a:t>
            </a:r>
            <a:r>
              <a:rPr lang="en-US" sz="2000" b="1" dirty="0"/>
              <a:t> </a:t>
            </a:r>
            <a:r>
              <a:rPr lang="en-US" sz="2000" b="1" dirty="0" err="1"/>
              <a:t>koristiti</a:t>
            </a:r>
            <a:r>
              <a:rPr lang="en-US" sz="2000" b="1" dirty="0"/>
              <a:t> za </a:t>
            </a:r>
            <a:r>
              <a:rPr lang="en-US" sz="2000" b="1" dirty="0" err="1"/>
              <a:t>slanje</a:t>
            </a:r>
            <a:r>
              <a:rPr lang="en-US" sz="2000" b="1" dirty="0"/>
              <a:t> </a:t>
            </a:r>
            <a:r>
              <a:rPr lang="hr-HR" sz="2000" b="1" dirty="0"/>
              <a:t>zala</a:t>
            </a:r>
            <a:r>
              <a:rPr lang="en-US" sz="2000" b="1" dirty="0"/>
              <a:t>; </a:t>
            </a:r>
            <a:r>
              <a:rPr lang="en-US" sz="2000" b="1" dirty="0" err="1"/>
              <a:t>preći</a:t>
            </a:r>
            <a:r>
              <a:rPr lang="en-US" sz="2000" b="1" dirty="0"/>
              <a:t> more; </a:t>
            </a:r>
            <a:r>
              <a:rPr lang="en-US" sz="2000" b="1" dirty="0" err="1"/>
              <a:t>primiti</a:t>
            </a:r>
            <a:r>
              <a:rPr lang="en-US" sz="2000" b="1" dirty="0"/>
              <a:t> </a:t>
            </a:r>
            <a:r>
              <a:rPr lang="en-US" sz="2000" b="1" dirty="0" err="1"/>
              <a:t>Deset</a:t>
            </a:r>
            <a:r>
              <a:rPr lang="en-US" sz="2000" b="1" dirty="0"/>
              <a:t> </a:t>
            </a:r>
            <a:r>
              <a:rPr lang="en-US" sz="2000" b="1" dirty="0" err="1"/>
              <a:t>zapovijedi</a:t>
            </a:r>
            <a:r>
              <a:rPr lang="en-US" sz="2000" b="1" dirty="0"/>
              <a:t>; </a:t>
            </a:r>
            <a:r>
              <a:rPr lang="en-US" sz="2000" b="1" dirty="0" err="1"/>
              <a:t>razgovarati</a:t>
            </a:r>
            <a:r>
              <a:rPr lang="en-US" sz="2000" b="1" dirty="0"/>
              <a:t> </a:t>
            </a:r>
            <a:r>
              <a:rPr lang="en-US" sz="2000" b="1" dirty="0" err="1"/>
              <a:t>izravno</a:t>
            </a:r>
            <a:r>
              <a:rPr lang="en-US" sz="2000" b="1" dirty="0"/>
              <a:t> s </a:t>
            </a:r>
            <a:r>
              <a:rPr lang="en-US" sz="2000" b="1" dirty="0" err="1"/>
              <a:t>Bogom</a:t>
            </a:r>
            <a:r>
              <a:rPr lang="en-US" sz="2000" b="1" dirty="0"/>
              <a:t>; </a:t>
            </a:r>
            <a:r>
              <a:rPr lang="en-US" sz="2000" b="1" dirty="0" err="1"/>
              <a:t>udari</a:t>
            </a:r>
            <a:r>
              <a:rPr lang="hr-HR" sz="2000" b="1" dirty="0"/>
              <a:t>ti</a:t>
            </a:r>
            <a:r>
              <a:rPr lang="en-US" sz="2000" b="1" dirty="0"/>
              <a:t> u </a:t>
            </a:r>
            <a:r>
              <a:rPr lang="en-US" sz="2000" b="1" dirty="0" err="1"/>
              <a:t>stijenu</a:t>
            </a:r>
            <a:r>
              <a:rPr lang="en-US" sz="2000" b="1" dirty="0"/>
              <a:t>... </a:t>
            </a:r>
            <a:r>
              <a:rPr lang="en-US" sz="2000" b="1" dirty="0" err="1"/>
              <a:t>Čak</a:t>
            </a:r>
            <a:r>
              <a:rPr lang="en-US" sz="2000" b="1" dirty="0"/>
              <a:t> je </a:t>
            </a:r>
            <a:r>
              <a:rPr lang="en-US" sz="2000" b="1" dirty="0" err="1"/>
              <a:t>mogao</a:t>
            </a:r>
            <a:r>
              <a:rPr lang="en-US" sz="2000" b="1" dirty="0"/>
              <a:t> </a:t>
            </a:r>
            <a:r>
              <a:rPr lang="en-US" sz="2000" b="1" dirty="0" err="1"/>
              <a:t>ponizno</a:t>
            </a:r>
            <a:r>
              <a:rPr lang="en-US" sz="2000" b="1" dirty="0"/>
              <a:t> </a:t>
            </a:r>
            <a:r>
              <a:rPr lang="en-US" sz="2000" b="1" dirty="0" err="1"/>
              <a:t>prihvatiti</a:t>
            </a:r>
            <a:r>
              <a:rPr lang="en-US" sz="2000" b="1" dirty="0"/>
              <a:t> </a:t>
            </a:r>
            <a:r>
              <a:rPr lang="en-US" sz="2000" b="1" dirty="0" err="1"/>
              <a:t>kaznu</a:t>
            </a:r>
            <a:r>
              <a:rPr lang="en-US" sz="2000" b="1" dirty="0"/>
              <a:t> za </a:t>
            </a:r>
            <a:r>
              <a:rPr lang="en-US" sz="2000" b="1" dirty="0" err="1"/>
              <a:t>svoj</a:t>
            </a:r>
            <a:r>
              <a:rPr lang="en-US" sz="2000" b="1" dirty="0"/>
              <a:t> </a:t>
            </a:r>
            <a:r>
              <a:rPr lang="en-US" sz="2000" b="1" dirty="0" err="1"/>
              <a:t>čin</a:t>
            </a:r>
            <a:r>
              <a:rPr lang="en-US" sz="2000" b="1" dirty="0"/>
              <a:t> </a:t>
            </a:r>
            <a:r>
              <a:rPr lang="en-US" sz="2000" b="1" dirty="0" err="1"/>
              <a:t>ponosa</a:t>
            </a:r>
            <a:r>
              <a:rPr lang="en-US" sz="2000" b="1" dirty="0"/>
              <a:t>, </a:t>
            </a:r>
            <a:r>
              <a:rPr lang="en-US" sz="2000" b="1" dirty="0" err="1"/>
              <a:t>preuzimajući</a:t>
            </a:r>
            <a:r>
              <a:rPr lang="en-US" sz="2000" b="1" dirty="0"/>
              <a:t> </a:t>
            </a:r>
            <a:r>
              <a:rPr lang="en-US" sz="2000" b="1" dirty="0" err="1"/>
              <a:t>zasluge</a:t>
            </a:r>
            <a:r>
              <a:rPr lang="en-US" sz="2000" b="1" dirty="0"/>
              <a:t> za ono </a:t>
            </a:r>
            <a:r>
              <a:rPr lang="en-US" sz="2000" b="1" dirty="0" err="1"/>
              <a:t>što</a:t>
            </a:r>
            <a:r>
              <a:rPr lang="en-US" sz="2000" b="1" dirty="0"/>
              <a:t> je </a:t>
            </a:r>
            <a:r>
              <a:rPr lang="en-US" sz="2000" b="1" dirty="0" err="1"/>
              <a:t>učinio</a:t>
            </a:r>
            <a:r>
              <a:rPr lang="en-US" sz="2000" b="1" dirty="0"/>
              <a:t> (Br. 20</a:t>
            </a:r>
            <a:r>
              <a:rPr lang="hr-HR" sz="2000" b="1" dirty="0"/>
              <a:t>,</a:t>
            </a:r>
            <a:r>
              <a:rPr lang="en-US" sz="2000" b="1" dirty="0"/>
              <a:t>10-12).</a:t>
            </a:r>
            <a:endParaRPr lang="en" sz="2000" b="1" dirty="0"/>
          </a:p>
        </p:txBody>
      </p:sp>
      <p:sp>
        <p:nvSpPr>
          <p:cNvPr id="12" name="CuadroTexto 11">
            <a:extLst>
              <a:ext uri="{FF2B5EF4-FFF2-40B4-BE49-F238E27FC236}">
                <a16:creationId xmlns:a16="http://schemas.microsoft.com/office/drawing/2014/main" id="{69741807-8EBD-661E-53B8-5EA81E1F5B03}"/>
              </a:ext>
            </a:extLst>
          </p:cNvPr>
          <p:cNvSpPr txBox="1"/>
          <p:nvPr/>
        </p:nvSpPr>
        <p:spPr>
          <a:xfrm>
            <a:off x="3576610" y="2990348"/>
            <a:ext cx="4544189" cy="1323439"/>
          </a:xfrm>
          <a:prstGeom prst="rect">
            <a:avLst/>
          </a:prstGeom>
          <a:noFill/>
        </p:spPr>
        <p:txBody>
          <a:bodyPr wrap="square">
            <a:spAutoFit/>
          </a:bodyPr>
          <a:lstStyle/>
          <a:p>
            <a:pPr>
              <a:spcBef>
                <a:spcPts val="600"/>
              </a:spcBef>
            </a:pPr>
            <a:r>
              <a:rPr lang="en-US" sz="2000" b="1" dirty="0"/>
              <a:t>On je bio </a:t>
            </a:r>
            <a:r>
              <a:rPr lang="en-US" sz="2000" b="1" dirty="0" err="1"/>
              <a:t>osloboditelj</a:t>
            </a:r>
            <a:r>
              <a:rPr lang="en-US" sz="2000" b="1" dirty="0"/>
              <a:t>! </a:t>
            </a:r>
            <a:r>
              <a:rPr lang="en-US" sz="2000" b="1" dirty="0" err="1"/>
              <a:t>Njegova</a:t>
            </a:r>
            <a:r>
              <a:rPr lang="en-US" sz="2000" b="1" dirty="0"/>
              <a:t> </a:t>
            </a:r>
            <a:r>
              <a:rPr lang="hr-HR" sz="2000" b="1" dirty="0"/>
              <a:t>snaž</a:t>
            </a:r>
            <a:r>
              <a:rPr lang="en-US" sz="2000" b="1" dirty="0" err="1"/>
              <a:t>na</a:t>
            </a:r>
            <a:r>
              <a:rPr lang="en-US" sz="2000" b="1" dirty="0"/>
              <a:t> </a:t>
            </a:r>
            <a:r>
              <a:rPr lang="en-US" sz="2000" b="1" dirty="0" err="1"/>
              <a:t>ruka</a:t>
            </a:r>
            <a:r>
              <a:rPr lang="en-US" sz="2000" b="1" dirty="0"/>
              <a:t> </a:t>
            </a:r>
            <a:r>
              <a:rPr lang="en-US" sz="2000" b="1" dirty="0" err="1"/>
              <a:t>oslobodit</a:t>
            </a:r>
            <a:r>
              <a:rPr lang="en-US" sz="2000" b="1" dirty="0"/>
              <a:t> </a:t>
            </a:r>
            <a:r>
              <a:rPr lang="en-US" sz="2000" b="1" dirty="0" err="1"/>
              <a:t>će</a:t>
            </a:r>
            <a:r>
              <a:rPr lang="en-US" sz="2000" b="1" dirty="0"/>
              <a:t> </a:t>
            </a:r>
            <a:r>
              <a:rPr lang="en-US" sz="2000" b="1" dirty="0" err="1"/>
              <a:t>braću</a:t>
            </a:r>
            <a:r>
              <a:rPr lang="en-US" sz="2000" b="1" dirty="0"/>
              <a:t>! Velika </a:t>
            </a:r>
            <a:r>
              <a:rPr lang="en-US" sz="2000" b="1" dirty="0" err="1"/>
              <a:t>pogreška</a:t>
            </a:r>
            <a:r>
              <a:rPr lang="en-US" sz="2000" b="1" dirty="0"/>
              <a:t>. Bog ga </a:t>
            </a:r>
            <a:r>
              <a:rPr lang="en-US" sz="2000" b="1" dirty="0" err="1"/>
              <a:t>nije</a:t>
            </a:r>
            <a:r>
              <a:rPr lang="en-US" sz="2000" b="1" dirty="0"/>
              <a:t> </a:t>
            </a:r>
            <a:r>
              <a:rPr lang="en-US" sz="2000" b="1" dirty="0" err="1"/>
              <a:t>mogao</a:t>
            </a:r>
            <a:r>
              <a:rPr lang="en-US" sz="2000" b="1" dirty="0"/>
              <a:t> </a:t>
            </a:r>
            <a:r>
              <a:rPr lang="en-US" sz="2000" b="1" dirty="0" err="1"/>
              <a:t>koristiti</a:t>
            </a:r>
            <a:r>
              <a:rPr lang="en-US" sz="2000" b="1" dirty="0"/>
              <a:t> </a:t>
            </a:r>
            <a:r>
              <a:rPr lang="en-US" sz="2000" b="1" dirty="0" err="1"/>
              <a:t>dok</a:t>
            </a:r>
            <a:r>
              <a:rPr lang="en-US" sz="2000" b="1" dirty="0"/>
              <a:t> je </a:t>
            </a:r>
            <a:r>
              <a:rPr lang="hr-HR" sz="2000" b="1" dirty="0"/>
              <a:t>ima</a:t>
            </a:r>
            <a:r>
              <a:rPr lang="en-US" sz="2000" b="1" dirty="0"/>
              <a:t>o </a:t>
            </a:r>
            <a:r>
              <a:rPr lang="en-US" sz="2000" b="1" dirty="0" err="1"/>
              <a:t>takav</a:t>
            </a:r>
            <a:r>
              <a:rPr lang="en-US" sz="2000" b="1" dirty="0"/>
              <a:t> </a:t>
            </a:r>
            <a:r>
              <a:rPr lang="en-US" sz="2000" b="1" dirty="0" err="1"/>
              <a:t>ponos</a:t>
            </a:r>
            <a:r>
              <a:rPr lang="en-US" sz="2000" b="1" dirty="0"/>
              <a:t>.</a:t>
            </a:r>
            <a:endParaRPr lang="en" sz="2000" b="1" dirty="0"/>
          </a:p>
        </p:txBody>
      </p:sp>
      <p:pic>
        <p:nvPicPr>
          <p:cNvPr id="20" name="Imagen 19">
            <a:extLst>
              <a:ext uri="{FF2B5EF4-FFF2-40B4-BE49-F238E27FC236}">
                <a16:creationId xmlns:a16="http://schemas.microsoft.com/office/drawing/2014/main" id="{5AEBFEEF-D54D-20B6-7AC7-1F0A06058D4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1361" y="1146021"/>
            <a:ext cx="1642670" cy="1214527"/>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2" name="Imagen 21">
            <a:extLst>
              <a:ext uri="{FF2B5EF4-FFF2-40B4-BE49-F238E27FC236}">
                <a16:creationId xmlns:a16="http://schemas.microsoft.com/office/drawing/2014/main" id="{D98D5051-5114-55B7-5093-6AEBCC06ED2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89600" y="1146022"/>
            <a:ext cx="1619370" cy="1214527"/>
          </a:xfrm>
          <a:prstGeom prst="snip2DiagRect">
            <a:avLst>
              <a:gd name="adj1" fmla="val 16820"/>
              <a:gd name="adj2" fmla="val 0"/>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4" name="Imagen 23">
            <a:extLst>
              <a:ext uri="{FF2B5EF4-FFF2-40B4-BE49-F238E27FC236}">
                <a16:creationId xmlns:a16="http://schemas.microsoft.com/office/drawing/2014/main" id="{20132A81-832A-BC1A-EF22-9DC3E90466FA}"/>
              </a:ext>
            </a:extLst>
          </p:cNvPr>
          <p:cNvPicPr>
            <a:picLocks/>
          </p:cNvPicPr>
          <p:nvPr/>
        </p:nvPicPr>
        <p:blipFill>
          <a:blip r:embed="rId10" cstate="email">
            <a:extLst>
              <a:ext uri="{28A0092B-C50C-407E-A947-70E740481C1C}">
                <a14:useLocalDpi xmlns:a14="http://schemas.microsoft.com/office/drawing/2010/main"/>
              </a:ext>
            </a:extLst>
          </a:blip>
          <a:stretch>
            <a:fillRect/>
          </a:stretch>
        </p:blipFill>
        <p:spPr>
          <a:xfrm>
            <a:off x="141361" y="2593508"/>
            <a:ext cx="1449738" cy="1951200"/>
          </a:xfrm>
          <a:prstGeom prst="snip2DiagRect">
            <a:avLst>
              <a:gd name="adj1" fmla="val 18788"/>
              <a:gd name="adj2" fmla="val 0"/>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6" name="Imagen 25">
            <a:extLst>
              <a:ext uri="{FF2B5EF4-FFF2-40B4-BE49-F238E27FC236}">
                <a16:creationId xmlns:a16="http://schemas.microsoft.com/office/drawing/2014/main" id="{A7B5C700-942B-6B02-CA7C-79D7A50A7DD9}"/>
              </a:ext>
            </a:extLst>
          </p:cNvPr>
          <p:cNvPicPr>
            <a:picLocks/>
          </p:cNvPicPr>
          <p:nvPr/>
        </p:nvPicPr>
        <p:blipFill rotWithShape="1">
          <a:blip r:embed="rId11" cstate="email">
            <a:extLst>
              <a:ext uri="{28A0092B-C50C-407E-A947-70E740481C1C}">
                <a14:useLocalDpi xmlns:a14="http://schemas.microsoft.com/office/drawing/2010/main"/>
              </a:ext>
            </a:extLst>
          </a:blip>
          <a:srcRect t="-268"/>
          <a:stretch>
            <a:fillRect/>
          </a:stretch>
        </p:blipFill>
        <p:spPr>
          <a:xfrm>
            <a:off x="1707830" y="2594416"/>
            <a:ext cx="1801140" cy="1949386"/>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8" name="Imagen 27">
            <a:extLst>
              <a:ext uri="{FF2B5EF4-FFF2-40B4-BE49-F238E27FC236}">
                <a16:creationId xmlns:a16="http://schemas.microsoft.com/office/drawing/2014/main" id="{E2A4A6FB-F2A2-BD9E-07A1-D5B3382377CE}"/>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141361" y="4777669"/>
            <a:ext cx="3367609" cy="1931652"/>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sp>
        <p:nvSpPr>
          <p:cNvPr id="7" name="CuadroTexto 6">
            <a:extLst>
              <a:ext uri="{FF2B5EF4-FFF2-40B4-BE49-F238E27FC236}">
                <a16:creationId xmlns:a16="http://schemas.microsoft.com/office/drawing/2014/main" id="{F4C74731-753B-73DF-4F13-013BD811985F}"/>
              </a:ext>
            </a:extLst>
          </p:cNvPr>
          <p:cNvSpPr txBox="1"/>
          <p:nvPr/>
        </p:nvSpPr>
        <p:spPr>
          <a:xfrm>
            <a:off x="3576610" y="6076801"/>
            <a:ext cx="8615389" cy="707886"/>
          </a:xfrm>
          <a:prstGeom prst="rect">
            <a:avLst/>
          </a:prstGeom>
          <a:noFill/>
        </p:spPr>
        <p:txBody>
          <a:bodyPr wrap="square">
            <a:spAutoFit/>
          </a:bodyPr>
          <a:lstStyle/>
          <a:p>
            <a:pPr>
              <a:spcBef>
                <a:spcPts val="600"/>
              </a:spcBef>
            </a:pPr>
            <a:r>
              <a:rPr lang="pl-PL" sz="2000" b="1" dirty="0"/>
              <a:t>Primjer Mojsija pokazuje nam da poniznost ne nastaje spontano u nama, već moramo moliti Boga da nam je udahne svaki dan.</a:t>
            </a:r>
            <a:endParaRPr lang="en" sz="2000" b="1" dirty="0"/>
          </a:p>
        </p:txBody>
      </p:sp>
    </p:spTree>
    <p:extLst>
      <p:ext uri="{BB962C8B-B14F-4D97-AF65-F5344CB8AC3E}">
        <p14:creationId xmlns:p14="http://schemas.microsoft.com/office/powerpoint/2010/main" val="356123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900" decel="100000" fill="hold"/>
                                        <p:tgtEl>
                                          <p:spTgt spid="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strVal val="#ppt_w*0.70"/>
                                          </p:val>
                                        </p:tav>
                                        <p:tav tm="100000">
                                          <p:val>
                                            <p:strVal val="#ppt_w"/>
                                          </p:val>
                                        </p:tav>
                                      </p:tavLst>
                                    </p:anim>
                                    <p:anim calcmode="lin" valueType="num">
                                      <p:cBhvr>
                                        <p:cTn id="36" dur="500" fill="hold"/>
                                        <p:tgtEl>
                                          <p:spTgt spid="8"/>
                                        </p:tgtEl>
                                        <p:attrNameLst>
                                          <p:attrName>ppt_h</p:attrName>
                                        </p:attrNameLst>
                                      </p:cBhvr>
                                      <p:tavLst>
                                        <p:tav tm="0">
                                          <p:val>
                                            <p:strVal val="#ppt_h"/>
                                          </p:val>
                                        </p:tav>
                                        <p:tav tm="100000">
                                          <p:val>
                                            <p:strVal val="#ppt_h"/>
                                          </p:val>
                                        </p:tav>
                                      </p:tavLst>
                                    </p:anim>
                                    <p:animEffect transition="in" filter="fade">
                                      <p:cBhvr>
                                        <p:cTn id="37" dur="500"/>
                                        <p:tgtEl>
                                          <p:spTgt spid="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 calcmode="lin" valueType="num">
                                      <p:cBhvr>
                                        <p:cTn id="48" dur="500" fill="hold"/>
                                        <p:tgtEl>
                                          <p:spTgt spid="20"/>
                                        </p:tgtEl>
                                        <p:attrNameLst>
                                          <p:attrName>style.rotation</p:attrName>
                                        </p:attrNameLst>
                                      </p:cBhvr>
                                      <p:tavLst>
                                        <p:tav tm="0">
                                          <p:val>
                                            <p:fltVal val="360"/>
                                          </p:val>
                                        </p:tav>
                                        <p:tav tm="100000">
                                          <p:val>
                                            <p:fltVal val="0"/>
                                          </p:val>
                                        </p:tav>
                                      </p:tavLst>
                                    </p:anim>
                                    <p:animEffect transition="in" filter="fade">
                                      <p:cBhvr>
                                        <p:cTn id="49" dur="500"/>
                                        <p:tgtEl>
                                          <p:spTgt spid="20"/>
                                        </p:tgtEl>
                                      </p:cBhvr>
                                    </p:animEffect>
                                  </p:childTnLst>
                                </p:cTn>
                              </p:par>
                              <p:par>
                                <p:cTn id="50" presetID="49" presetClass="entr" presetSubtype="0" decel="100000" fill="hold" nodeType="withEffect">
                                  <p:stCondLst>
                                    <p:cond delay="25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 calcmode="lin" valueType="num">
                                      <p:cBhvr>
                                        <p:cTn id="54" dur="500" fill="hold"/>
                                        <p:tgtEl>
                                          <p:spTgt spid="22"/>
                                        </p:tgtEl>
                                        <p:attrNameLst>
                                          <p:attrName>style.rotation</p:attrName>
                                        </p:attrNameLst>
                                      </p:cBhvr>
                                      <p:tavLst>
                                        <p:tav tm="0">
                                          <p:val>
                                            <p:fltVal val="360"/>
                                          </p:val>
                                        </p:tav>
                                        <p:tav tm="100000">
                                          <p:val>
                                            <p:fltVal val="0"/>
                                          </p:val>
                                        </p:tav>
                                      </p:tavLst>
                                    </p:anim>
                                    <p:animEffect transition="in" filter="fade">
                                      <p:cBhvr>
                                        <p:cTn id="55" dur="500"/>
                                        <p:tgtEl>
                                          <p:spTgt spid="22"/>
                                        </p:tgtEl>
                                      </p:cBhvr>
                                    </p:animEffect>
                                  </p:childTnLst>
                                </p:cTn>
                              </p:par>
                              <p:par>
                                <p:cTn id="56" presetID="49" presetClass="entr" presetSubtype="0" decel="100000" fill="hold" nodeType="withEffect">
                                  <p:stCondLst>
                                    <p:cond delay="50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ppt_w</p:attrName>
                                        </p:attrNameLst>
                                      </p:cBhvr>
                                      <p:tavLst>
                                        <p:tav tm="0">
                                          <p:val>
                                            <p:fltVal val="0"/>
                                          </p:val>
                                        </p:tav>
                                        <p:tav tm="100000">
                                          <p:val>
                                            <p:strVal val="#ppt_w"/>
                                          </p:val>
                                        </p:tav>
                                      </p:tavLst>
                                    </p:anim>
                                    <p:anim calcmode="lin" valueType="num">
                                      <p:cBhvr>
                                        <p:cTn id="59" dur="500" fill="hold"/>
                                        <p:tgtEl>
                                          <p:spTgt spid="24"/>
                                        </p:tgtEl>
                                        <p:attrNameLst>
                                          <p:attrName>ppt_h</p:attrName>
                                        </p:attrNameLst>
                                      </p:cBhvr>
                                      <p:tavLst>
                                        <p:tav tm="0">
                                          <p:val>
                                            <p:fltVal val="0"/>
                                          </p:val>
                                        </p:tav>
                                        <p:tav tm="100000">
                                          <p:val>
                                            <p:strVal val="#ppt_h"/>
                                          </p:val>
                                        </p:tav>
                                      </p:tavLst>
                                    </p:anim>
                                    <p:anim calcmode="lin" valueType="num">
                                      <p:cBhvr>
                                        <p:cTn id="60" dur="500" fill="hold"/>
                                        <p:tgtEl>
                                          <p:spTgt spid="24"/>
                                        </p:tgtEl>
                                        <p:attrNameLst>
                                          <p:attrName>style.rotation</p:attrName>
                                        </p:attrNameLst>
                                      </p:cBhvr>
                                      <p:tavLst>
                                        <p:tav tm="0">
                                          <p:val>
                                            <p:fltVal val="360"/>
                                          </p:val>
                                        </p:tav>
                                        <p:tav tm="100000">
                                          <p:val>
                                            <p:fltVal val="0"/>
                                          </p:val>
                                        </p:tav>
                                      </p:tavLst>
                                    </p:anim>
                                    <p:animEffect transition="in" filter="fade">
                                      <p:cBhvr>
                                        <p:cTn id="61" dur="500"/>
                                        <p:tgtEl>
                                          <p:spTgt spid="24"/>
                                        </p:tgtEl>
                                      </p:cBhvr>
                                    </p:animEffect>
                                  </p:childTnLst>
                                </p:cTn>
                              </p:par>
                              <p:par>
                                <p:cTn id="62" presetID="49" presetClass="entr" presetSubtype="0" decel="100000" fill="hold" nodeType="withEffect">
                                  <p:stCondLst>
                                    <p:cond delay="75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 calcmode="lin" valueType="num">
                                      <p:cBhvr>
                                        <p:cTn id="66" dur="500" fill="hold"/>
                                        <p:tgtEl>
                                          <p:spTgt spid="26"/>
                                        </p:tgtEl>
                                        <p:attrNameLst>
                                          <p:attrName>style.rotation</p:attrName>
                                        </p:attrNameLst>
                                      </p:cBhvr>
                                      <p:tavLst>
                                        <p:tav tm="0">
                                          <p:val>
                                            <p:fltVal val="360"/>
                                          </p:val>
                                        </p:tav>
                                        <p:tav tm="100000">
                                          <p:val>
                                            <p:fltVal val="0"/>
                                          </p:val>
                                        </p:tav>
                                      </p:tavLst>
                                    </p:anim>
                                    <p:animEffect transition="in" filter="fade">
                                      <p:cBhvr>
                                        <p:cTn id="67" dur="500"/>
                                        <p:tgtEl>
                                          <p:spTgt spid="26"/>
                                        </p:tgtEl>
                                      </p:cBhvr>
                                    </p:animEffect>
                                  </p:childTnLst>
                                </p:cTn>
                              </p:par>
                              <p:par>
                                <p:cTn id="68" presetID="49" presetClass="entr" presetSubtype="0" decel="100000" fill="hold" nodeType="withEffect">
                                  <p:stCondLst>
                                    <p:cond delay="1000"/>
                                  </p:stCondLst>
                                  <p:childTnLst>
                                    <p:set>
                                      <p:cBhvr>
                                        <p:cTn id="69" dur="1" fill="hold">
                                          <p:stCondLst>
                                            <p:cond delay="0"/>
                                          </p:stCondLst>
                                        </p:cTn>
                                        <p:tgtEl>
                                          <p:spTgt spid="28"/>
                                        </p:tgtEl>
                                        <p:attrNameLst>
                                          <p:attrName>style.visibility</p:attrName>
                                        </p:attrNameLst>
                                      </p:cBhvr>
                                      <p:to>
                                        <p:strVal val="visible"/>
                                      </p:to>
                                    </p:set>
                                    <p:anim calcmode="lin" valueType="num">
                                      <p:cBhvr>
                                        <p:cTn id="70" dur="500" fill="hold"/>
                                        <p:tgtEl>
                                          <p:spTgt spid="28"/>
                                        </p:tgtEl>
                                        <p:attrNameLst>
                                          <p:attrName>ppt_w</p:attrName>
                                        </p:attrNameLst>
                                      </p:cBhvr>
                                      <p:tavLst>
                                        <p:tav tm="0">
                                          <p:val>
                                            <p:fltVal val="0"/>
                                          </p:val>
                                        </p:tav>
                                        <p:tav tm="100000">
                                          <p:val>
                                            <p:strVal val="#ppt_w"/>
                                          </p:val>
                                        </p:tav>
                                      </p:tavLst>
                                    </p:anim>
                                    <p:anim calcmode="lin" valueType="num">
                                      <p:cBhvr>
                                        <p:cTn id="71" dur="500" fill="hold"/>
                                        <p:tgtEl>
                                          <p:spTgt spid="28"/>
                                        </p:tgtEl>
                                        <p:attrNameLst>
                                          <p:attrName>ppt_h</p:attrName>
                                        </p:attrNameLst>
                                      </p:cBhvr>
                                      <p:tavLst>
                                        <p:tav tm="0">
                                          <p:val>
                                            <p:fltVal val="0"/>
                                          </p:val>
                                        </p:tav>
                                        <p:tav tm="100000">
                                          <p:val>
                                            <p:strVal val="#ppt_h"/>
                                          </p:val>
                                        </p:tav>
                                      </p:tavLst>
                                    </p:anim>
                                    <p:anim calcmode="lin" valueType="num">
                                      <p:cBhvr>
                                        <p:cTn id="72" dur="500" fill="hold"/>
                                        <p:tgtEl>
                                          <p:spTgt spid="28"/>
                                        </p:tgtEl>
                                        <p:attrNameLst>
                                          <p:attrName>style.rotation</p:attrName>
                                        </p:attrNameLst>
                                      </p:cBhvr>
                                      <p:tavLst>
                                        <p:tav tm="0">
                                          <p:val>
                                            <p:fltVal val="360"/>
                                          </p:val>
                                        </p:tav>
                                        <p:tav tm="100000">
                                          <p:val>
                                            <p:fltVal val="0"/>
                                          </p:val>
                                        </p:tav>
                                      </p:tavLst>
                                    </p:anim>
                                    <p:animEffect transition="in" filter="fade">
                                      <p:cBhvr>
                                        <p:cTn id="73" dur="500"/>
                                        <p:tgtEl>
                                          <p:spTgt spid="28"/>
                                        </p:tgtEl>
                                      </p:cBhvr>
                                    </p:animEffect>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wipe(left)">
                                      <p:cBhvr>
                                        <p:cTn id="8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2"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9219580-6427-CE43-565A-00279EE00988}"/>
              </a:ext>
            </a:extLst>
          </p:cNvPr>
          <p:cNvSpPr>
            <a:spLocks noGrp="1" noRot="1" noMove="1" noResize="1" noEditPoints="1" noAdjustHandles="1" noChangeArrowheads="1" noChangeShapeType="1"/>
          </p:cNvSpPr>
          <p:nvPr/>
        </p:nvSpPr>
        <p:spPr>
          <a:xfrm>
            <a:off x="0" y="0"/>
            <a:ext cx="12192000" cy="1309165"/>
          </a:xfrm>
          <a:prstGeom prst="rect">
            <a:avLst/>
          </a:prstGeom>
          <a:blipFill dpi="0" rotWithShape="1">
            <a:blip r:embed="rId3"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5937DA3-A17A-CBC3-5119-01835F6FACE1}"/>
              </a:ext>
            </a:extLst>
          </p:cNvPr>
          <p:cNvSpPr txBox="1"/>
          <p:nvPr/>
        </p:nvSpPr>
        <p:spPr>
          <a:xfrm>
            <a:off x="0" y="0"/>
            <a:ext cx="8380579" cy="769441"/>
          </a:xfrm>
          <a:prstGeom prst="rect">
            <a:avLst/>
          </a:prstGeom>
          <a:noFill/>
          <a:effectLst>
            <a:outerShdw blurRad="50800" dist="38100" dir="2700000" algn="tl" rotWithShape="0">
              <a:prstClr val="black"/>
            </a:outerShdw>
          </a:effectLst>
        </p:spPr>
        <p:txBody>
          <a:bodyPr wrap="square">
            <a:spAutoFit/>
          </a:bodyPr>
          <a:lstStyle/>
          <a:p>
            <a:pPr algn="ctr"/>
            <a:r>
              <a:rPr lang="en-US" sz="4400" b="1" dirty="0">
                <a:ln w="9525">
                  <a:solidFill>
                    <a:schemeClr val="accent5">
                      <a:lumMod val="50000"/>
                    </a:schemeClr>
                  </a:solidFill>
                  <a:prstDash val="solid"/>
                </a:ln>
                <a:solidFill>
                  <a:schemeClr val="accent3">
                    <a:lumMod val="75000"/>
                  </a:schemeClr>
                </a:solidFill>
                <a:effectLst>
                  <a:outerShdw blurRad="12700" dist="25400" dir="2700000" algn="tl" rotWithShape="0">
                    <a:schemeClr val="accent5">
                      <a:lumMod val="60000"/>
                      <a:lumOff val="40000"/>
                    </a:schemeClr>
                  </a:outerShdw>
                </a:effectLst>
              </a:rPr>
              <a:t>ISUSE, SAVRŠEN PRIMJER</a:t>
            </a:r>
            <a:endParaRPr lang="en" sz="4400" b="1" dirty="0">
              <a:ln w="9525">
                <a:solidFill>
                  <a:schemeClr val="accent5">
                    <a:lumMod val="50000"/>
                  </a:schemeClr>
                </a:solidFill>
                <a:prstDash val="solid"/>
              </a:ln>
              <a:solidFill>
                <a:schemeClr val="accent3">
                  <a:lumMod val="75000"/>
                </a:schemeClr>
              </a:solidFill>
              <a:effectLst>
                <a:outerShdw blurRad="12700" dist="25400" dir="2700000" algn="tl" rotWithShape="0">
                  <a:schemeClr val="accent5">
                    <a:lumMod val="60000"/>
                    <a:lumOff val="40000"/>
                  </a:schemeClr>
                </a:outerShdw>
              </a:effectLst>
            </a:endParaRPr>
          </a:p>
        </p:txBody>
      </p:sp>
      <p:sp>
        <p:nvSpPr>
          <p:cNvPr id="4" name="CuadroTexto 3">
            <a:extLst>
              <a:ext uri="{FF2B5EF4-FFF2-40B4-BE49-F238E27FC236}">
                <a16:creationId xmlns:a16="http://schemas.microsoft.com/office/drawing/2014/main" id="{D771A938-F182-DF2D-C3FF-7B9A6DDEA5DF}"/>
              </a:ext>
            </a:extLst>
          </p:cNvPr>
          <p:cNvSpPr txBox="1"/>
          <p:nvPr/>
        </p:nvSpPr>
        <p:spPr>
          <a:xfrm>
            <a:off x="0" y="662834"/>
            <a:ext cx="8380579" cy="369332"/>
          </a:xfrm>
          <a:prstGeom prst="rect">
            <a:avLst/>
          </a:prstGeom>
          <a:noFill/>
        </p:spPr>
        <p:txBody>
          <a:bodyPr wrap="square">
            <a:spAutoFit/>
          </a:bodyPr>
          <a:lstStyle/>
          <a:p>
            <a:pPr algn="ctr"/>
            <a:r>
              <a:rPr lang="en" sz="1600" b="1" dirty="0">
                <a:solidFill>
                  <a:srgbClr val="C5F9C7"/>
                </a:solidFill>
                <a:effectLst>
                  <a:outerShdw blurRad="38100" dist="38100" dir="2700000" algn="tl">
                    <a:srgbClr val="000000"/>
                  </a:outerShdw>
                </a:effectLst>
                <a:latin typeface="Comic Sans MS" panose="030F0702030302020204" pitchFamily="66" charset="0"/>
              </a:rPr>
              <a:t>“</a:t>
            </a:r>
            <a:r>
              <a:rPr lang="hr-HR" sz="1600" b="1" dirty="0">
                <a:solidFill>
                  <a:srgbClr val="C5F9C7"/>
                </a:solidFill>
                <a:effectLst>
                  <a:outerShdw blurRad="38100" dist="38100" dir="2700000" algn="tl">
                    <a:srgbClr val="000000"/>
                  </a:outerShdw>
                </a:effectLst>
                <a:latin typeface="Comic Sans MS" panose="030F0702030302020204" pitchFamily="66" charset="0"/>
              </a:rPr>
              <a:t>Ponizi sam sebe postavši poslušan do smrti,i to do smrti na križu</a:t>
            </a:r>
            <a:r>
              <a:rPr lang="en" sz="1600" b="1" dirty="0">
                <a:solidFill>
                  <a:srgbClr val="C5F9C7"/>
                </a:solidFill>
                <a:effectLst>
                  <a:outerShdw blurRad="38100" dist="38100" dir="2700000" algn="tl">
                    <a:srgbClr val="000000"/>
                  </a:outerShdw>
                </a:effectLst>
                <a:latin typeface="Comic Sans MS" panose="030F0702030302020204" pitchFamily="66" charset="0"/>
              </a:rPr>
              <a:t>”</a:t>
            </a:r>
            <a:r>
              <a:rPr lang="en" b="1" dirty="0">
                <a:solidFill>
                  <a:srgbClr val="C5F9C7"/>
                </a:solidFill>
                <a:effectLst>
                  <a:outerShdw blurRad="38100" dist="38100" dir="2700000" algn="tl">
                    <a:srgbClr val="000000"/>
                  </a:outerShdw>
                </a:effectLst>
                <a:latin typeface="Comic Sans MS" panose="030F0702030302020204" pitchFamily="66" charset="0"/>
              </a:rPr>
              <a:t> </a:t>
            </a:r>
            <a:r>
              <a:rPr lang="en" sz="1400" b="1" dirty="0">
                <a:solidFill>
                  <a:srgbClr val="C5F9C7"/>
                </a:solidFill>
                <a:effectLst>
                  <a:outerShdw blurRad="38100" dist="38100" dir="2700000" algn="tl">
                    <a:srgbClr val="000000"/>
                  </a:outerShdw>
                </a:effectLst>
                <a:latin typeface="Comic Sans MS" panose="030F0702030302020204" pitchFamily="66" charset="0"/>
              </a:rPr>
              <a:t>(</a:t>
            </a:r>
            <a:r>
              <a:rPr lang="hr-HR" sz="1400" b="1" dirty="0">
                <a:solidFill>
                  <a:srgbClr val="C5F9C7"/>
                </a:solidFill>
                <a:effectLst>
                  <a:outerShdw blurRad="38100" dist="38100" dir="2700000" algn="tl">
                    <a:srgbClr val="000000"/>
                  </a:outerShdw>
                </a:effectLst>
                <a:latin typeface="Comic Sans MS" panose="030F0702030302020204" pitchFamily="66" charset="0"/>
              </a:rPr>
              <a:t>Filipljanima</a:t>
            </a:r>
            <a:r>
              <a:rPr lang="en" sz="1400" b="1" dirty="0">
                <a:solidFill>
                  <a:srgbClr val="C5F9C7"/>
                </a:solidFill>
                <a:effectLst>
                  <a:outerShdw blurRad="38100" dist="38100" dir="2700000" algn="tl">
                    <a:srgbClr val="000000"/>
                  </a:outerShdw>
                </a:effectLst>
                <a:latin typeface="Comic Sans MS" panose="030F0702030302020204" pitchFamily="66" charset="0"/>
              </a:rPr>
              <a:t> 2</a:t>
            </a:r>
            <a:r>
              <a:rPr lang="hr-HR" sz="1400" b="1" dirty="0">
                <a:solidFill>
                  <a:srgbClr val="C5F9C7"/>
                </a:solidFill>
                <a:effectLst>
                  <a:outerShdw blurRad="38100" dist="38100" dir="2700000" algn="tl">
                    <a:srgbClr val="000000"/>
                  </a:outerShdw>
                </a:effectLst>
                <a:latin typeface="Comic Sans MS" panose="030F0702030302020204" pitchFamily="66" charset="0"/>
              </a:rPr>
              <a:t>,</a:t>
            </a:r>
            <a:r>
              <a:rPr lang="en" sz="1400" b="1" dirty="0">
                <a:solidFill>
                  <a:srgbClr val="C5F9C7"/>
                </a:solidFill>
                <a:effectLst>
                  <a:outerShdw blurRad="38100" dist="38100" dir="2700000" algn="tl">
                    <a:srgbClr val="000000"/>
                  </a:outerShdw>
                </a:effectLst>
                <a:latin typeface="Comic Sans MS" panose="030F0702030302020204" pitchFamily="66" charset="0"/>
              </a:rPr>
              <a:t>8)</a:t>
            </a:r>
          </a:p>
        </p:txBody>
      </p:sp>
      <p:sp>
        <p:nvSpPr>
          <p:cNvPr id="5" name="CuadroTexto 4">
            <a:extLst>
              <a:ext uri="{FF2B5EF4-FFF2-40B4-BE49-F238E27FC236}">
                <a16:creationId xmlns:a16="http://schemas.microsoft.com/office/drawing/2014/main" id="{E3B7F708-20E4-0E6E-D7D7-22D63A725370}"/>
              </a:ext>
            </a:extLst>
          </p:cNvPr>
          <p:cNvSpPr txBox="1"/>
          <p:nvPr/>
        </p:nvSpPr>
        <p:spPr>
          <a:xfrm>
            <a:off x="333373" y="1276894"/>
            <a:ext cx="8047205" cy="1631216"/>
          </a:xfrm>
          <a:prstGeom prst="rect">
            <a:avLst/>
          </a:prstGeom>
          <a:noFill/>
        </p:spPr>
        <p:txBody>
          <a:bodyPr wrap="square" rtlCol="0">
            <a:spAutoFit/>
          </a:bodyPr>
          <a:lstStyle/>
          <a:p>
            <a:pPr>
              <a:spcBef>
                <a:spcPts val="600"/>
              </a:spcBef>
            </a:pPr>
            <a:r>
              <a:rPr lang="en-US" sz="2000" b="1" dirty="0" err="1"/>
              <a:t>Nitko</a:t>
            </a:r>
            <a:r>
              <a:rPr lang="en-US" sz="2000" b="1" dirty="0"/>
              <a:t> </a:t>
            </a:r>
            <a:r>
              <a:rPr lang="en-US" sz="2000" b="1" dirty="0" err="1"/>
              <a:t>na</a:t>
            </a:r>
            <a:r>
              <a:rPr lang="en-US" sz="2000" b="1" dirty="0"/>
              <a:t> </a:t>
            </a:r>
            <a:r>
              <a:rPr lang="en-US" sz="2000" b="1" dirty="0" err="1"/>
              <a:t>ovom</a:t>
            </a:r>
            <a:r>
              <a:rPr lang="en-US" sz="2000" b="1" dirty="0"/>
              <a:t> </a:t>
            </a:r>
            <a:r>
              <a:rPr lang="en-US" sz="2000" b="1" dirty="0" err="1"/>
              <a:t>svijetu</a:t>
            </a:r>
            <a:r>
              <a:rPr lang="en-US" sz="2000" b="1" dirty="0"/>
              <a:t> </a:t>
            </a:r>
            <a:r>
              <a:rPr lang="en-US" sz="2000" b="1" dirty="0" err="1"/>
              <a:t>nikada</a:t>
            </a:r>
            <a:r>
              <a:rPr lang="en-US" sz="2000" b="1" dirty="0"/>
              <a:t> </a:t>
            </a:r>
            <a:r>
              <a:rPr lang="en-US" sz="2000" b="1" dirty="0" err="1"/>
              <a:t>nije</a:t>
            </a:r>
            <a:r>
              <a:rPr lang="en-US" sz="2000" b="1" dirty="0"/>
              <a:t> </a:t>
            </a:r>
            <a:r>
              <a:rPr lang="en-US" sz="2000" b="1" dirty="0" err="1"/>
              <a:t>imao</a:t>
            </a:r>
            <a:r>
              <a:rPr lang="en-US" sz="2000" b="1" dirty="0"/>
              <a:t>—</a:t>
            </a:r>
            <a:r>
              <a:rPr lang="en-US" sz="2000" b="1" dirty="0" err="1"/>
              <a:t>niti</a:t>
            </a:r>
            <a:r>
              <a:rPr lang="en-US" sz="2000" b="1" dirty="0"/>
              <a:t> </a:t>
            </a:r>
            <a:r>
              <a:rPr lang="en-US" sz="2000" b="1" dirty="0" err="1"/>
              <a:t>će</a:t>
            </a:r>
            <a:r>
              <a:rPr lang="en-US" sz="2000" b="1" dirty="0"/>
              <a:t> </a:t>
            </a:r>
            <a:r>
              <a:rPr lang="en-US" sz="2000" b="1" dirty="0" err="1"/>
              <a:t>ikada</a:t>
            </a:r>
            <a:r>
              <a:rPr lang="en-US" sz="2000" b="1" dirty="0"/>
              <a:t> </a:t>
            </a:r>
            <a:r>
              <a:rPr lang="en-US" sz="2000" b="1" dirty="0" err="1"/>
              <a:t>imati</a:t>
            </a:r>
            <a:r>
              <a:rPr lang="en-US" sz="2000" b="1" dirty="0"/>
              <a:t>—</a:t>
            </a:r>
            <a:r>
              <a:rPr lang="en-US" sz="2000" b="1" dirty="0" err="1"/>
              <a:t>veličinu</a:t>
            </a:r>
            <a:r>
              <a:rPr lang="en-US" sz="2000" b="1" dirty="0"/>
              <a:t> </a:t>
            </a:r>
            <a:r>
              <a:rPr lang="en-US" sz="2000" b="1" dirty="0" err="1"/>
              <a:t>koju</a:t>
            </a:r>
            <a:r>
              <a:rPr lang="en-US" sz="2000" b="1" dirty="0"/>
              <a:t> je Isus </a:t>
            </a:r>
            <a:r>
              <a:rPr lang="en-US" sz="2000" b="1" dirty="0" err="1"/>
              <a:t>posjedovao</a:t>
            </a:r>
            <a:r>
              <a:rPr lang="en-US" sz="2000" b="1" dirty="0"/>
              <a:t> </a:t>
            </a:r>
            <a:r>
              <a:rPr lang="en-US" sz="2000" b="1" dirty="0" err="1"/>
              <a:t>prije</a:t>
            </a:r>
            <a:r>
              <a:rPr lang="en-US" sz="2000" b="1" dirty="0"/>
              <a:t> </a:t>
            </a:r>
            <a:r>
              <a:rPr lang="en-US" sz="2000" b="1" dirty="0" err="1"/>
              <a:t>svoje</a:t>
            </a:r>
            <a:r>
              <a:rPr lang="en-US" sz="2000" b="1" dirty="0"/>
              <a:t> </a:t>
            </a:r>
            <a:r>
              <a:rPr lang="en-US" sz="2000" b="1" dirty="0" err="1"/>
              <a:t>inkarnacije</a:t>
            </a:r>
            <a:r>
              <a:rPr lang="en-US" sz="2000" b="1" dirty="0"/>
              <a:t>. Ipak, </a:t>
            </a:r>
            <a:r>
              <a:rPr lang="en-US" sz="2000" b="1" dirty="0" err="1"/>
              <a:t>odrekao</a:t>
            </a:r>
            <a:r>
              <a:rPr lang="en-US" sz="2000" b="1" dirty="0"/>
              <a:t> se</a:t>
            </a:r>
            <a:r>
              <a:rPr lang="hr-HR" sz="2000" b="1" dirty="0"/>
              <a:t> s</a:t>
            </a:r>
            <a:r>
              <a:rPr lang="en-US" sz="2000" b="1" dirty="0" err="1"/>
              <a:t>ve</a:t>
            </a:r>
            <a:r>
              <a:rPr lang="hr-HR" sz="2000" b="1" dirty="0"/>
              <a:t>-</a:t>
            </a:r>
            <a:r>
              <a:rPr lang="en-US" sz="2000" b="1" dirty="0"/>
              <a:t> </a:t>
            </a:r>
            <a:r>
              <a:rPr lang="hr-HR" sz="2000" b="1" dirty="0"/>
              <a:t>ga </a:t>
            </a:r>
            <a:r>
              <a:rPr lang="en-US" sz="2000" b="1" dirty="0" err="1"/>
              <a:t>iz</a:t>
            </a:r>
            <a:r>
              <a:rPr lang="en-US" sz="2000" b="1" dirty="0"/>
              <a:t> </a:t>
            </a:r>
            <a:r>
              <a:rPr lang="en-US" sz="2000" b="1" dirty="0" err="1"/>
              <a:t>ljubavi</a:t>
            </a:r>
            <a:r>
              <a:rPr lang="en-US" sz="2000" b="1" dirty="0"/>
              <a:t> </a:t>
            </a:r>
            <a:r>
              <a:rPr lang="en-US" sz="2000" b="1" dirty="0" err="1"/>
              <a:t>prema</a:t>
            </a:r>
            <a:r>
              <a:rPr lang="en-US" sz="2000" b="1" dirty="0"/>
              <a:t> nama. </a:t>
            </a:r>
            <a:r>
              <a:rPr lang="en-US" sz="2000" b="1" dirty="0" err="1"/>
              <a:t>Suočeni</a:t>
            </a:r>
            <a:r>
              <a:rPr lang="en-US" sz="2000" b="1" dirty="0"/>
              <a:t> s </a:t>
            </a:r>
            <a:r>
              <a:rPr lang="en-US" sz="2000" b="1" dirty="0" err="1"/>
              <a:t>takvim</a:t>
            </a:r>
            <a:r>
              <a:rPr lang="en-US" sz="2000" b="1" dirty="0"/>
              <a:t> </a:t>
            </a:r>
            <a:r>
              <a:rPr lang="en-US" sz="2000" b="1" dirty="0" err="1"/>
              <a:t>poniženjem</a:t>
            </a:r>
            <a:r>
              <a:rPr lang="en-US" sz="2000" b="1" dirty="0"/>
              <a:t>, </a:t>
            </a:r>
            <a:r>
              <a:rPr lang="en-US" sz="2000" b="1" dirty="0" err="1"/>
              <a:t>sve</a:t>
            </a:r>
            <a:r>
              <a:rPr lang="en-US" sz="2000" b="1" dirty="0"/>
              <a:t> </a:t>
            </a:r>
            <a:r>
              <a:rPr lang="en-US" sz="2000" b="1" dirty="0" err="1"/>
              <a:t>što</a:t>
            </a:r>
            <a:r>
              <a:rPr lang="en-US" sz="2000" b="1" dirty="0"/>
              <a:t> </a:t>
            </a:r>
            <a:r>
              <a:rPr lang="en-US" sz="2000" b="1" dirty="0" err="1"/>
              <a:t>imamo</a:t>
            </a:r>
            <a:r>
              <a:rPr lang="en-US" sz="2000" b="1" dirty="0"/>
              <a:t>, </a:t>
            </a:r>
            <a:r>
              <a:rPr lang="en-US" sz="2000" b="1" dirty="0" err="1"/>
              <a:t>sve</a:t>
            </a:r>
            <a:r>
              <a:rPr lang="en-US" sz="2000" b="1" dirty="0"/>
              <a:t> </a:t>
            </a:r>
            <a:r>
              <a:rPr lang="en-US" sz="2000" b="1" dirty="0" err="1"/>
              <a:t>što</a:t>
            </a:r>
            <a:r>
              <a:rPr lang="en-US" sz="2000" b="1" dirty="0"/>
              <a:t> </a:t>
            </a:r>
            <a:r>
              <a:rPr lang="en-US" sz="2000" b="1" dirty="0" err="1"/>
              <a:t>jesmo</a:t>
            </a:r>
            <a:r>
              <a:rPr lang="en-US" sz="2000" b="1" dirty="0"/>
              <a:t> </a:t>
            </a:r>
            <a:r>
              <a:rPr lang="en-US" sz="2000" b="1" dirty="0" err="1"/>
              <a:t>ili</a:t>
            </a:r>
            <a:r>
              <a:rPr lang="en-US" sz="2000" b="1" dirty="0"/>
              <a:t> </a:t>
            </a:r>
            <a:r>
              <a:rPr lang="en-US" sz="2000" b="1" dirty="0" err="1"/>
              <a:t>sve</a:t>
            </a:r>
            <a:r>
              <a:rPr lang="en-US" sz="2000" b="1" dirty="0"/>
              <a:t> </a:t>
            </a:r>
            <a:r>
              <a:rPr lang="en-US" sz="2000" b="1" dirty="0" err="1"/>
              <a:t>što</a:t>
            </a:r>
            <a:r>
              <a:rPr lang="en-US" sz="2000" b="1" dirty="0"/>
              <a:t> </a:t>
            </a:r>
            <a:r>
              <a:rPr lang="en-US" sz="2000" b="1" dirty="0" err="1"/>
              <a:t>bismo</a:t>
            </a:r>
            <a:r>
              <a:rPr lang="en-US" sz="2000" b="1" dirty="0"/>
              <a:t> </a:t>
            </a:r>
            <a:r>
              <a:rPr lang="en-US" sz="2000" b="1" dirty="0" err="1"/>
              <a:t>ikada</a:t>
            </a:r>
            <a:r>
              <a:rPr lang="en-US" sz="2000" b="1" dirty="0"/>
              <a:t> </a:t>
            </a:r>
            <a:r>
              <a:rPr lang="en-US" sz="2000" b="1" dirty="0" err="1"/>
              <a:t>mogli</a:t>
            </a:r>
            <a:r>
              <a:rPr lang="en-US" sz="2000" b="1" dirty="0"/>
              <a:t> </a:t>
            </a:r>
            <a:r>
              <a:rPr lang="en-US" sz="2000" b="1" dirty="0" err="1"/>
              <a:t>postati</a:t>
            </a:r>
            <a:r>
              <a:rPr lang="en-US" sz="2000" b="1" dirty="0"/>
              <a:t> </a:t>
            </a:r>
            <a:r>
              <a:rPr lang="en-US" sz="2000" b="1" dirty="0" err="1"/>
              <a:t>blijedi</a:t>
            </a:r>
            <a:r>
              <a:rPr lang="en-US" sz="2000" b="1" dirty="0"/>
              <a:t> u </a:t>
            </a:r>
            <a:r>
              <a:rPr lang="en-US" sz="2000" b="1" dirty="0" err="1"/>
              <a:t>usporedbi</a:t>
            </a:r>
            <a:r>
              <a:rPr lang="hr-HR" sz="2000" b="1" dirty="0"/>
              <a:t> s Njim</a:t>
            </a:r>
            <a:r>
              <a:rPr lang="en-US" sz="2000" b="1" dirty="0"/>
              <a:t>.</a:t>
            </a:r>
            <a:endParaRPr lang="en" sz="2000" b="1" dirty="0"/>
          </a:p>
        </p:txBody>
      </p:sp>
      <p:pic>
        <p:nvPicPr>
          <p:cNvPr id="9" name="Imagen 8">
            <a:extLst>
              <a:ext uri="{FF2B5EF4-FFF2-40B4-BE49-F238E27FC236}">
                <a16:creationId xmlns:a16="http://schemas.microsoft.com/office/drawing/2014/main" id="{DC9BA1BB-666F-01CE-1F38-A5CAA6FBC7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77857" y="2393979"/>
            <a:ext cx="3478044" cy="198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a:extLst>
              <a:ext uri="{FF2B5EF4-FFF2-40B4-BE49-F238E27FC236}">
                <a16:creationId xmlns:a16="http://schemas.microsoft.com/office/drawing/2014/main" id="{FF56295B-57EA-2CE7-9D99-745B2F2EC8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77857" y="4647449"/>
            <a:ext cx="3478044" cy="198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a:extLst>
              <a:ext uri="{FF2B5EF4-FFF2-40B4-BE49-F238E27FC236}">
                <a16:creationId xmlns:a16="http://schemas.microsoft.com/office/drawing/2014/main" id="{F5F072E6-9F8B-B9C7-B6EE-B02C21F4E46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77857" y="171564"/>
            <a:ext cx="3478044" cy="195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CuadroTexto 14">
            <a:extLst>
              <a:ext uri="{FF2B5EF4-FFF2-40B4-BE49-F238E27FC236}">
                <a16:creationId xmlns:a16="http://schemas.microsoft.com/office/drawing/2014/main" id="{B17841F7-F4CE-FA54-29E8-6395DE861301}"/>
              </a:ext>
            </a:extLst>
          </p:cNvPr>
          <p:cNvSpPr txBox="1"/>
          <p:nvPr/>
        </p:nvSpPr>
        <p:spPr>
          <a:xfrm>
            <a:off x="2607013" y="4203459"/>
            <a:ext cx="5651769" cy="707886"/>
          </a:xfrm>
          <a:prstGeom prst="rect">
            <a:avLst/>
          </a:prstGeom>
          <a:noFill/>
        </p:spPr>
        <p:txBody>
          <a:bodyPr wrap="square">
            <a:spAutoFit/>
          </a:bodyPr>
          <a:lstStyle/>
          <a:p>
            <a:pPr>
              <a:spcBef>
                <a:spcPts val="600"/>
              </a:spcBef>
            </a:pPr>
            <a:r>
              <a:rPr lang="en" sz="2000" b="1" dirty="0"/>
              <a:t>“</a:t>
            </a:r>
            <a:r>
              <a:rPr lang="pl-PL" sz="2000" b="1" dirty="0"/>
              <a:t>Razmišljajte i živite onako kako je razmišljao i živio Isus Krist" (Filip. 2,5 SHP).</a:t>
            </a:r>
            <a:endParaRPr lang="en" sz="2000" b="1" dirty="0"/>
          </a:p>
        </p:txBody>
      </p:sp>
      <p:pic>
        <p:nvPicPr>
          <p:cNvPr id="17" name="Imagen 16">
            <a:extLst>
              <a:ext uri="{FF2B5EF4-FFF2-40B4-BE49-F238E27FC236}">
                <a16:creationId xmlns:a16="http://schemas.microsoft.com/office/drawing/2014/main" id="{8FB1E02C-B981-2B29-CF39-3C7BF2FFE357}"/>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07823" y="4286250"/>
            <a:ext cx="1993354" cy="2471100"/>
          </a:xfrm>
          <a:prstGeom prst="roundRect">
            <a:avLst>
              <a:gd name="adj" fmla="val 11111"/>
            </a:avLst>
          </a:prstGeom>
          <a:ln w="95250" cap="rnd">
            <a:solidFill>
              <a:schemeClr val="accent4">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228600" h="152400" prst="hardEdge"/>
            <a:extrusionClr>
              <a:srgbClr val="FFFFFF"/>
            </a:extrusionClr>
          </a:sp3d>
        </p:spPr>
      </p:pic>
      <p:sp>
        <p:nvSpPr>
          <p:cNvPr id="22" name="Flecha: hacia abajo 21">
            <a:extLst>
              <a:ext uri="{FF2B5EF4-FFF2-40B4-BE49-F238E27FC236}">
                <a16:creationId xmlns:a16="http://schemas.microsoft.com/office/drawing/2014/main" id="{4F23A4BD-A1DA-B513-0302-37561C9DFF6F}"/>
              </a:ext>
            </a:extLst>
          </p:cNvPr>
          <p:cNvSpPr/>
          <p:nvPr/>
        </p:nvSpPr>
        <p:spPr>
          <a:xfrm>
            <a:off x="10075828" y="2127964"/>
            <a:ext cx="282102" cy="266015"/>
          </a:xfrm>
          <a:prstGeom prst="downArrow">
            <a:avLst/>
          </a:prstGeom>
          <a:solidFill>
            <a:srgbClr val="753F11"/>
          </a:solidFill>
          <a:ln>
            <a:solidFill>
              <a:srgbClr val="FFF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Flecha: hacia abajo 22">
            <a:extLst>
              <a:ext uri="{FF2B5EF4-FFF2-40B4-BE49-F238E27FC236}">
                <a16:creationId xmlns:a16="http://schemas.microsoft.com/office/drawing/2014/main" id="{F5454576-2F40-7E00-CDE1-F65EF806B197}"/>
              </a:ext>
            </a:extLst>
          </p:cNvPr>
          <p:cNvSpPr/>
          <p:nvPr/>
        </p:nvSpPr>
        <p:spPr>
          <a:xfrm>
            <a:off x="10075828" y="4381433"/>
            <a:ext cx="282102" cy="266015"/>
          </a:xfrm>
          <a:prstGeom prst="downArrow">
            <a:avLst/>
          </a:prstGeom>
          <a:solidFill>
            <a:srgbClr val="753F11"/>
          </a:solidFill>
          <a:ln>
            <a:solidFill>
              <a:srgbClr val="FFF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a:extLst>
              <a:ext uri="{FF2B5EF4-FFF2-40B4-BE49-F238E27FC236}">
                <a16:creationId xmlns:a16="http://schemas.microsoft.com/office/drawing/2014/main" id="{0F4C8D0F-F3E8-BCDA-EE18-A6560B749613}"/>
              </a:ext>
            </a:extLst>
          </p:cNvPr>
          <p:cNvSpPr txBox="1"/>
          <p:nvPr/>
        </p:nvSpPr>
        <p:spPr>
          <a:xfrm>
            <a:off x="333374" y="2894065"/>
            <a:ext cx="8047204" cy="1015663"/>
          </a:xfrm>
          <a:prstGeom prst="rect">
            <a:avLst/>
          </a:prstGeom>
          <a:noFill/>
        </p:spPr>
        <p:txBody>
          <a:bodyPr wrap="square">
            <a:spAutoFit/>
          </a:bodyPr>
          <a:lstStyle/>
          <a:p>
            <a:pPr lvl="0">
              <a:spcBef>
                <a:spcPts val="600"/>
              </a:spcBef>
              <a:defRPr/>
            </a:pPr>
            <a:r>
              <a:rPr lang="en-US" sz="2000" b="1" dirty="0">
                <a:solidFill>
                  <a:prstClr val="black"/>
                </a:solidFill>
              </a:rPr>
              <a:t>Isus se </a:t>
            </a:r>
            <a:r>
              <a:rPr lang="en-US" sz="2000" b="1" dirty="0" err="1">
                <a:solidFill>
                  <a:prstClr val="black"/>
                </a:solidFill>
              </a:rPr>
              <a:t>odrekao</a:t>
            </a:r>
            <a:r>
              <a:rPr lang="en-US" sz="2000" b="1" dirty="0">
                <a:solidFill>
                  <a:prstClr val="black"/>
                </a:solidFill>
              </a:rPr>
              <a:t> Neba </a:t>
            </a:r>
            <a:r>
              <a:rPr lang="en-US" sz="2000" b="1" dirty="0" err="1">
                <a:solidFill>
                  <a:prstClr val="black"/>
                </a:solidFill>
              </a:rPr>
              <a:t>kako</a:t>
            </a:r>
            <a:r>
              <a:rPr lang="en-US" sz="2000" b="1" dirty="0">
                <a:solidFill>
                  <a:prstClr val="black"/>
                </a:solidFill>
              </a:rPr>
              <a:t> bi </a:t>
            </a:r>
            <a:r>
              <a:rPr lang="en-US" sz="2000" b="1" dirty="0" err="1">
                <a:solidFill>
                  <a:prstClr val="black"/>
                </a:solidFill>
              </a:rPr>
              <a:t>umro</a:t>
            </a:r>
            <a:r>
              <a:rPr lang="en-US" sz="2000" b="1" dirty="0">
                <a:solidFill>
                  <a:prstClr val="black"/>
                </a:solidFill>
              </a:rPr>
              <a:t> za </a:t>
            </a:r>
            <a:r>
              <a:rPr lang="en-US" sz="2000" b="1" dirty="0" err="1">
                <a:solidFill>
                  <a:prstClr val="black"/>
                </a:solidFill>
              </a:rPr>
              <a:t>čovječanstvo</a:t>
            </a:r>
            <a:r>
              <a:rPr lang="en-US" sz="2000" b="1" dirty="0">
                <a:solidFill>
                  <a:prstClr val="black"/>
                </a:solidFill>
              </a:rPr>
              <a:t> u </a:t>
            </a:r>
            <a:r>
              <a:rPr lang="en-US" sz="2000" b="1" dirty="0" err="1">
                <a:solidFill>
                  <a:prstClr val="black"/>
                </a:solidFill>
              </a:rPr>
              <a:t>nadi</a:t>
            </a:r>
            <a:r>
              <a:rPr lang="en-US" sz="2000" b="1" dirty="0">
                <a:solidFill>
                  <a:prstClr val="black"/>
                </a:solidFill>
              </a:rPr>
              <a:t> da </a:t>
            </a:r>
            <a:r>
              <a:rPr lang="en-US" sz="2000" b="1" dirty="0" err="1">
                <a:solidFill>
                  <a:prstClr val="black"/>
                </a:solidFill>
              </a:rPr>
              <a:t>ćemo</a:t>
            </a:r>
            <a:r>
              <a:rPr lang="en-US" sz="2000" b="1" dirty="0">
                <a:solidFill>
                  <a:prstClr val="black"/>
                </a:solidFill>
              </a:rPr>
              <a:t> </a:t>
            </a:r>
            <a:r>
              <a:rPr lang="en-US" sz="2000" b="1" dirty="0" err="1">
                <a:solidFill>
                  <a:prstClr val="black"/>
                </a:solidFill>
              </a:rPr>
              <a:t>razumjeti</a:t>
            </a:r>
            <a:r>
              <a:rPr lang="en-US" sz="2000" b="1" dirty="0">
                <a:solidFill>
                  <a:prstClr val="black"/>
                </a:solidFill>
              </a:rPr>
              <a:t> </a:t>
            </a:r>
            <a:r>
              <a:rPr lang="en-US" sz="2000" b="1" dirty="0" err="1">
                <a:solidFill>
                  <a:prstClr val="black"/>
                </a:solidFill>
              </a:rPr>
              <a:t>njegov</a:t>
            </a:r>
            <a:r>
              <a:rPr lang="en-US" sz="2000" b="1" dirty="0">
                <a:solidFill>
                  <a:prstClr val="black"/>
                </a:solidFill>
              </a:rPr>
              <a:t> </a:t>
            </a:r>
            <a:r>
              <a:rPr lang="en-US" sz="2000" b="1" dirty="0" err="1">
                <a:solidFill>
                  <a:prstClr val="black"/>
                </a:solidFill>
              </a:rPr>
              <a:t>čin</a:t>
            </a:r>
            <a:r>
              <a:rPr lang="en-US" sz="2000" b="1" dirty="0">
                <a:solidFill>
                  <a:prstClr val="black"/>
                </a:solidFill>
              </a:rPr>
              <a:t> </a:t>
            </a:r>
            <a:r>
              <a:rPr lang="en-US" sz="2000" b="1" dirty="0" err="1">
                <a:solidFill>
                  <a:prstClr val="black"/>
                </a:solidFill>
              </a:rPr>
              <a:t>milosti</a:t>
            </a:r>
            <a:r>
              <a:rPr lang="en-US" sz="2000" b="1" dirty="0">
                <a:solidFill>
                  <a:prstClr val="black"/>
                </a:solidFill>
              </a:rPr>
              <a:t> </a:t>
            </a:r>
            <a:r>
              <a:rPr lang="en-US" sz="2000" b="1" dirty="0" err="1">
                <a:solidFill>
                  <a:prstClr val="black"/>
                </a:solidFill>
              </a:rPr>
              <a:t>i</a:t>
            </a:r>
            <a:r>
              <a:rPr lang="en-US" sz="2000" b="1" dirty="0">
                <a:solidFill>
                  <a:prstClr val="black"/>
                </a:solidFill>
              </a:rPr>
              <a:t> </a:t>
            </a:r>
            <a:r>
              <a:rPr lang="en-US" sz="2000" b="1" dirty="0" err="1">
                <a:solidFill>
                  <a:prstClr val="black"/>
                </a:solidFill>
              </a:rPr>
              <a:t>odgovoriti</a:t>
            </a:r>
            <a:r>
              <a:rPr lang="en-US" sz="2000" b="1" dirty="0">
                <a:solidFill>
                  <a:prstClr val="black"/>
                </a:solidFill>
              </a:rPr>
              <a:t> </a:t>
            </a:r>
            <a:r>
              <a:rPr lang="en-US" sz="2000" b="1" dirty="0" err="1">
                <a:solidFill>
                  <a:prstClr val="black"/>
                </a:solidFill>
              </a:rPr>
              <a:t>na</a:t>
            </a:r>
            <a:r>
              <a:rPr lang="en-US" sz="2000" b="1" dirty="0">
                <a:solidFill>
                  <a:prstClr val="black"/>
                </a:solidFill>
              </a:rPr>
              <a:t> </a:t>
            </a:r>
            <a:r>
              <a:rPr lang="en-US" sz="2000" b="1" dirty="0" err="1">
                <a:solidFill>
                  <a:prstClr val="black"/>
                </a:solidFill>
              </a:rPr>
              <a:t>njegov</a:t>
            </a:r>
            <a:r>
              <a:rPr lang="en-US" sz="2000" b="1" dirty="0">
                <a:solidFill>
                  <a:prstClr val="black"/>
                </a:solidFill>
              </a:rPr>
              <a:t> </a:t>
            </a:r>
            <a:r>
              <a:rPr lang="en-US" sz="2000" b="1" dirty="0" err="1">
                <a:solidFill>
                  <a:prstClr val="black"/>
                </a:solidFill>
              </a:rPr>
              <a:t>poziv</a:t>
            </a:r>
            <a:r>
              <a:rPr lang="en-US" sz="2000" b="1" dirty="0">
                <a:solidFill>
                  <a:prstClr val="black"/>
                </a:solidFill>
              </a:rPr>
              <a:t> </a:t>
            </a:r>
            <a:r>
              <a:rPr lang="en-US" sz="2000" b="1" dirty="0" err="1">
                <a:solidFill>
                  <a:prstClr val="black"/>
                </a:solidFill>
              </a:rPr>
              <a:t>na</a:t>
            </a:r>
            <a:r>
              <a:rPr lang="en-US" sz="2000" b="1" dirty="0">
                <a:solidFill>
                  <a:prstClr val="black"/>
                </a:solidFill>
              </a:rPr>
              <a:t> </a:t>
            </a:r>
            <a:r>
              <a:rPr lang="en-US" sz="2000" b="1" dirty="0" err="1">
                <a:solidFill>
                  <a:prstClr val="black"/>
                </a:solidFill>
              </a:rPr>
              <a:t>odnos</a:t>
            </a:r>
            <a:r>
              <a:rPr lang="en-US" sz="2000" b="1" dirty="0">
                <a:solidFill>
                  <a:prstClr val="black"/>
                </a:solidFill>
              </a:rPr>
              <a:t> s </a:t>
            </a:r>
            <a:r>
              <a:rPr lang="hr-HR" sz="2000" b="1" dirty="0">
                <a:solidFill>
                  <a:prstClr val="black"/>
                </a:solidFill>
              </a:rPr>
              <a:t>N</a:t>
            </a:r>
            <a:r>
              <a:rPr lang="en-US" sz="2000" b="1" dirty="0" err="1">
                <a:solidFill>
                  <a:prstClr val="black"/>
                </a:solidFill>
              </a:rPr>
              <a:t>jim</a:t>
            </a:r>
            <a:r>
              <a:rPr lang="en-US" sz="2000" b="1" dirty="0">
                <a:solidFill>
                  <a:prstClr val="black"/>
                </a:solidFill>
              </a:rPr>
              <a:t> (Filip</a:t>
            </a:r>
            <a:r>
              <a:rPr lang="hr-HR" sz="2000" b="1" dirty="0">
                <a:solidFill>
                  <a:prstClr val="black"/>
                </a:solidFill>
              </a:rPr>
              <a:t>.</a:t>
            </a:r>
            <a:r>
              <a:rPr lang="en-US" sz="2000" b="1" dirty="0">
                <a:solidFill>
                  <a:prstClr val="black"/>
                </a:solidFill>
              </a:rPr>
              <a:t> 2,5-8). On je, bez </a:t>
            </a:r>
            <a:r>
              <a:rPr lang="en-US" sz="2000" b="1" dirty="0" err="1">
                <a:solidFill>
                  <a:prstClr val="black"/>
                </a:solidFill>
              </a:rPr>
              <a:t>sumnje</a:t>
            </a:r>
            <a:r>
              <a:rPr lang="en-US" sz="2000" b="1" dirty="0">
                <a:solidFill>
                  <a:prstClr val="black"/>
                </a:solidFill>
              </a:rPr>
              <a:t>, </a:t>
            </a:r>
            <a:r>
              <a:rPr lang="en-US" sz="2000" b="1" dirty="0" err="1">
                <a:solidFill>
                  <a:prstClr val="black"/>
                </a:solidFill>
              </a:rPr>
              <a:t>savršen</a:t>
            </a:r>
            <a:r>
              <a:rPr lang="en-US" sz="2000" b="1" dirty="0">
                <a:solidFill>
                  <a:prstClr val="black"/>
                </a:solidFill>
              </a:rPr>
              <a:t> </a:t>
            </a:r>
            <a:r>
              <a:rPr lang="en-US" sz="2000" b="1" dirty="0" err="1">
                <a:solidFill>
                  <a:prstClr val="black"/>
                </a:solidFill>
              </a:rPr>
              <a:t>primjer</a:t>
            </a:r>
            <a:r>
              <a:rPr lang="en-US" sz="2000" b="1" dirty="0">
                <a:solidFill>
                  <a:prstClr val="black"/>
                </a:solidFill>
              </a:rPr>
              <a:t> </a:t>
            </a:r>
            <a:r>
              <a:rPr lang="en-US" sz="2000" b="1" dirty="0" err="1">
                <a:solidFill>
                  <a:prstClr val="black"/>
                </a:solidFill>
              </a:rPr>
              <a:t>poniznosti</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CuadroTexto 7">
            <a:extLst>
              <a:ext uri="{FF2B5EF4-FFF2-40B4-BE49-F238E27FC236}">
                <a16:creationId xmlns:a16="http://schemas.microsoft.com/office/drawing/2014/main" id="{3068DD2E-0717-1CDD-9AFA-2EA050483519}"/>
              </a:ext>
            </a:extLst>
          </p:cNvPr>
          <p:cNvSpPr txBox="1"/>
          <p:nvPr/>
        </p:nvSpPr>
        <p:spPr>
          <a:xfrm>
            <a:off x="2607012" y="4897301"/>
            <a:ext cx="5773565" cy="1631216"/>
          </a:xfrm>
          <a:prstGeom prst="rect">
            <a:avLst/>
          </a:prstGeom>
          <a:noFill/>
        </p:spPr>
        <p:txBody>
          <a:bodyPr wrap="square">
            <a:spAutoFit/>
          </a:bodyPr>
          <a:lstStyle/>
          <a:p>
            <a:pPr lvl="0">
              <a:spcBef>
                <a:spcPts val="600"/>
              </a:spcBef>
              <a:defRPr/>
            </a:pPr>
            <a:r>
              <a:rPr lang="en-US" sz="2000" b="1" dirty="0" err="1">
                <a:solidFill>
                  <a:prstClr val="black"/>
                </a:solidFill>
              </a:rPr>
              <a:t>Slijedeći</a:t>
            </a:r>
            <a:r>
              <a:rPr lang="en-US" sz="2000" b="1" dirty="0">
                <a:solidFill>
                  <a:prstClr val="black"/>
                </a:solidFill>
              </a:rPr>
              <a:t> </a:t>
            </a:r>
            <a:r>
              <a:rPr lang="en-US" sz="2000" b="1" dirty="0" err="1">
                <a:solidFill>
                  <a:prstClr val="black"/>
                </a:solidFill>
              </a:rPr>
              <a:t>Njegov</a:t>
            </a:r>
            <a:r>
              <a:rPr lang="en-US" sz="2000" b="1" dirty="0">
                <a:solidFill>
                  <a:prstClr val="black"/>
                </a:solidFill>
              </a:rPr>
              <a:t> </a:t>
            </a:r>
            <a:r>
              <a:rPr lang="en-US" sz="2000" b="1" dirty="0" err="1">
                <a:solidFill>
                  <a:prstClr val="black"/>
                </a:solidFill>
              </a:rPr>
              <a:t>primjer</a:t>
            </a:r>
            <a:r>
              <a:rPr lang="en-US" sz="2000" b="1" dirty="0">
                <a:solidFill>
                  <a:prstClr val="black"/>
                </a:solidFill>
              </a:rPr>
              <a:t>, "Ne </a:t>
            </a:r>
            <a:r>
              <a:rPr lang="hr-HR" sz="2000" b="1" dirty="0">
                <a:solidFill>
                  <a:prstClr val="black"/>
                </a:solidFill>
              </a:rPr>
              <a:t>činite</a:t>
            </a:r>
            <a:r>
              <a:rPr lang="en-US" sz="2000" b="1" dirty="0">
                <a:solidFill>
                  <a:prstClr val="black"/>
                </a:solidFill>
              </a:rPr>
              <a:t> </a:t>
            </a:r>
            <a:r>
              <a:rPr lang="en-US" sz="2000" b="1" dirty="0" err="1">
                <a:solidFill>
                  <a:prstClr val="black"/>
                </a:solidFill>
              </a:rPr>
              <a:t>ništa</a:t>
            </a:r>
            <a:r>
              <a:rPr lang="en-US" sz="2000" b="1" dirty="0">
                <a:solidFill>
                  <a:prstClr val="black"/>
                </a:solidFill>
              </a:rPr>
              <a:t> </a:t>
            </a:r>
            <a:r>
              <a:rPr lang="hr-HR" sz="2000" b="1" dirty="0">
                <a:solidFill>
                  <a:prstClr val="black"/>
                </a:solidFill>
              </a:rPr>
              <a:t>iz sebi-</a:t>
            </a:r>
            <a:r>
              <a:rPr lang="en-US" sz="2000" b="1" dirty="0">
                <a:solidFill>
                  <a:prstClr val="black"/>
                </a:solidFill>
              </a:rPr>
              <a:t> </a:t>
            </a:r>
            <a:r>
              <a:rPr lang="hr-HR" sz="2000" b="1" dirty="0">
                <a:solidFill>
                  <a:prstClr val="black"/>
                </a:solidFill>
              </a:rPr>
              <a:t>čnosti</a:t>
            </a:r>
            <a:r>
              <a:rPr lang="en-US" sz="2000" b="1" dirty="0">
                <a:solidFill>
                  <a:prstClr val="black"/>
                </a:solidFill>
              </a:rPr>
              <a:t> </a:t>
            </a:r>
            <a:r>
              <a:rPr lang="hr-HR" sz="2000" b="1" dirty="0">
                <a:solidFill>
                  <a:prstClr val="black"/>
                </a:solidFill>
              </a:rPr>
              <a:t> ni iz ponosa.</a:t>
            </a:r>
            <a:r>
              <a:rPr lang="en-US" sz="2000" b="1" dirty="0">
                <a:solidFill>
                  <a:prstClr val="black"/>
                </a:solidFill>
              </a:rPr>
              <a:t> </a:t>
            </a:r>
            <a:r>
              <a:rPr lang="hr-HR" sz="2000" b="1" dirty="0">
                <a:solidFill>
                  <a:prstClr val="black"/>
                </a:solidFill>
              </a:rPr>
              <a:t>N</a:t>
            </a:r>
            <a:r>
              <a:rPr lang="en-US" sz="2000" b="1" dirty="0">
                <a:solidFill>
                  <a:prstClr val="black"/>
                </a:solidFill>
              </a:rPr>
              <a:t>ego u </a:t>
            </a:r>
            <a:r>
              <a:rPr lang="hr-HR" sz="2000" b="1" dirty="0">
                <a:solidFill>
                  <a:prstClr val="black"/>
                </a:solidFill>
              </a:rPr>
              <a:t>poniznosti smatrajte</a:t>
            </a:r>
            <a:r>
              <a:rPr lang="en-US" sz="2000" b="1" dirty="0">
                <a:solidFill>
                  <a:prstClr val="black"/>
                </a:solidFill>
              </a:rPr>
              <a:t> </a:t>
            </a:r>
            <a:r>
              <a:rPr lang="hr-HR" sz="2000" b="1" dirty="0">
                <a:solidFill>
                  <a:prstClr val="black"/>
                </a:solidFill>
              </a:rPr>
              <a:t>jedan </a:t>
            </a:r>
            <a:r>
              <a:rPr lang="en-US" sz="2000" b="1" dirty="0">
                <a:solidFill>
                  <a:prstClr val="black"/>
                </a:solidFill>
              </a:rPr>
              <a:t>drug</a:t>
            </a:r>
            <a:r>
              <a:rPr lang="hr-HR" sz="2000" b="1" dirty="0">
                <a:solidFill>
                  <a:prstClr val="black"/>
                </a:solidFill>
              </a:rPr>
              <a:t>oga</a:t>
            </a:r>
            <a:r>
              <a:rPr lang="en-US" sz="2000" b="1" dirty="0">
                <a:solidFill>
                  <a:prstClr val="black"/>
                </a:solidFill>
              </a:rPr>
              <a:t> </a:t>
            </a:r>
            <a:r>
              <a:rPr lang="en-US" sz="2000" b="1" dirty="0" err="1">
                <a:solidFill>
                  <a:prstClr val="black"/>
                </a:solidFill>
              </a:rPr>
              <a:t>bolj</a:t>
            </a:r>
            <a:r>
              <a:rPr lang="hr-HR" sz="2000" b="1" dirty="0">
                <a:solidFill>
                  <a:prstClr val="black"/>
                </a:solidFill>
              </a:rPr>
              <a:t>im</a:t>
            </a:r>
            <a:r>
              <a:rPr lang="en-US" sz="2000" b="1" dirty="0">
                <a:solidFill>
                  <a:prstClr val="black"/>
                </a:solidFill>
              </a:rPr>
              <a:t> od </a:t>
            </a:r>
            <a:r>
              <a:rPr lang="en-US" sz="2000" b="1" dirty="0" err="1">
                <a:solidFill>
                  <a:prstClr val="black"/>
                </a:solidFill>
              </a:rPr>
              <a:t>sebe</a:t>
            </a:r>
            <a:r>
              <a:rPr lang="en-US" sz="2000" b="1" dirty="0">
                <a:solidFill>
                  <a:prstClr val="black"/>
                </a:solidFill>
              </a:rPr>
              <a:t>. Ne</a:t>
            </a:r>
            <a:r>
              <a:rPr lang="hr-HR" sz="2000" b="1" dirty="0">
                <a:solidFill>
                  <a:prstClr val="black"/>
                </a:solidFill>
              </a:rPr>
              <a:t>ka</a:t>
            </a:r>
            <a:r>
              <a:rPr lang="en-US" sz="2000" b="1" dirty="0">
                <a:solidFill>
                  <a:prstClr val="black"/>
                </a:solidFill>
              </a:rPr>
              <a:t> </a:t>
            </a:r>
            <a:r>
              <a:rPr lang="hr-HR" sz="2000" b="1" dirty="0">
                <a:solidFill>
                  <a:prstClr val="black"/>
                </a:solidFill>
              </a:rPr>
              <a:t>ni</a:t>
            </a:r>
            <a:r>
              <a:rPr lang="en-US" sz="2000" b="1" dirty="0" err="1">
                <a:solidFill>
                  <a:prstClr val="black"/>
                </a:solidFill>
              </a:rPr>
              <a:t>tko</a:t>
            </a:r>
            <a:r>
              <a:rPr lang="en-US" sz="2000" b="1" dirty="0">
                <a:solidFill>
                  <a:prstClr val="black"/>
                </a:solidFill>
              </a:rPr>
              <a:t> </a:t>
            </a:r>
            <a:r>
              <a:rPr lang="hr-HR" sz="2000" b="1" dirty="0">
                <a:solidFill>
                  <a:prstClr val="black"/>
                </a:solidFill>
              </a:rPr>
              <a:t>ne gleda</a:t>
            </a:r>
            <a:r>
              <a:rPr lang="en-US" sz="2000" b="1" dirty="0">
                <a:solidFill>
                  <a:prstClr val="black"/>
                </a:solidFill>
              </a:rPr>
              <a:t> </a:t>
            </a:r>
            <a:r>
              <a:rPr lang="en-US" sz="2000" b="1" dirty="0" err="1">
                <a:solidFill>
                  <a:prstClr val="black"/>
                </a:solidFill>
              </a:rPr>
              <a:t>samo</a:t>
            </a:r>
            <a:r>
              <a:rPr lang="en-US" sz="2000" b="1" dirty="0">
                <a:solidFill>
                  <a:prstClr val="black"/>
                </a:solidFill>
              </a:rPr>
              <a:t> </a:t>
            </a:r>
            <a:r>
              <a:rPr lang="hr-HR" sz="2000" b="1" dirty="0">
                <a:solidFill>
                  <a:prstClr val="black"/>
                </a:solidFill>
              </a:rPr>
              <a:t>vlastitu korist</a:t>
            </a:r>
            <a:r>
              <a:rPr lang="en-US" sz="2000" b="1" dirty="0">
                <a:solidFill>
                  <a:prstClr val="black"/>
                </a:solidFill>
              </a:rPr>
              <a:t>, </a:t>
            </a:r>
            <a:r>
              <a:rPr lang="hr-HR" sz="2000" b="1" dirty="0">
                <a:solidFill>
                  <a:prstClr val="black"/>
                </a:solidFill>
              </a:rPr>
              <a:t>nego i korist</a:t>
            </a:r>
            <a:r>
              <a:rPr lang="en-US" sz="2000" b="1" dirty="0">
                <a:solidFill>
                  <a:prstClr val="black"/>
                </a:solidFill>
              </a:rPr>
              <a:t> </a:t>
            </a:r>
            <a:r>
              <a:rPr lang="en-US" sz="2000" b="1" dirty="0" err="1">
                <a:solidFill>
                  <a:prstClr val="black"/>
                </a:solidFill>
              </a:rPr>
              <a:t>drugih</a:t>
            </a:r>
            <a:r>
              <a:rPr lang="en-US" sz="2000" b="1" dirty="0">
                <a:solidFill>
                  <a:prstClr val="black"/>
                </a:solidFill>
              </a:rPr>
              <a:t>" (Fil</a:t>
            </a:r>
            <a:r>
              <a:rPr lang="hr-HR" sz="2000" b="1" dirty="0">
                <a:solidFill>
                  <a:prstClr val="black"/>
                </a:solidFill>
              </a:rPr>
              <a:t>ip.</a:t>
            </a:r>
            <a:r>
              <a:rPr lang="en-US" sz="2000" b="1" dirty="0">
                <a:solidFill>
                  <a:prstClr val="black"/>
                </a:solidFill>
              </a:rPr>
              <a:t> 2,3</a:t>
            </a:r>
            <a:r>
              <a:rPr lang="hr-HR" sz="2000" b="1" dirty="0">
                <a:solidFill>
                  <a:prstClr val="black"/>
                </a:solidFill>
              </a:rPr>
              <a:t>.</a:t>
            </a:r>
            <a:r>
              <a:rPr lang="en-US" sz="2000" b="1" dirty="0">
                <a:solidFill>
                  <a:prstClr val="black"/>
                </a:solidFill>
              </a:rPr>
              <a:t>4).</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6871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4" presetClass="entr" presetSubtype="5"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vertical)">
                                      <p:cBhvr>
                                        <p:cTn id="34" dur="500"/>
                                        <p:tgtEl>
                                          <p:spTgt spid="13"/>
                                        </p:tgtEl>
                                      </p:cBhvr>
                                    </p:animEffect>
                                  </p:childTnLst>
                                </p:cTn>
                              </p:par>
                            </p:childTnLst>
                          </p:cTn>
                        </p:par>
                        <p:par>
                          <p:cTn id="35" fill="hold">
                            <p:stCondLst>
                              <p:cond delay="500"/>
                            </p:stCondLst>
                            <p:childTnLst>
                              <p:par>
                                <p:cTn id="36" presetID="17" presetClass="entr" presetSubtype="1"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ppt_x</p:attrName>
                                        </p:attrNameLst>
                                      </p:cBhvr>
                                      <p:tavLst>
                                        <p:tav tm="0">
                                          <p:val>
                                            <p:strVal val="#ppt_x"/>
                                          </p:val>
                                        </p:tav>
                                        <p:tav tm="100000">
                                          <p:val>
                                            <p:strVal val="#ppt_x"/>
                                          </p:val>
                                        </p:tav>
                                      </p:tavLst>
                                    </p:anim>
                                    <p:anim calcmode="lin" valueType="num">
                                      <p:cBhvr>
                                        <p:cTn id="39" dur="500" fill="hold"/>
                                        <p:tgtEl>
                                          <p:spTgt spid="22"/>
                                        </p:tgtEl>
                                        <p:attrNameLst>
                                          <p:attrName>ppt_y</p:attrName>
                                        </p:attrNameLst>
                                      </p:cBhvr>
                                      <p:tavLst>
                                        <p:tav tm="0">
                                          <p:val>
                                            <p:strVal val="#ppt_y-#ppt_h/2"/>
                                          </p:val>
                                        </p:tav>
                                        <p:tav tm="100000">
                                          <p:val>
                                            <p:strVal val="#ppt_y"/>
                                          </p:val>
                                        </p:tav>
                                      </p:tavLst>
                                    </p:anim>
                                    <p:anim calcmode="lin" valueType="num">
                                      <p:cBhvr>
                                        <p:cTn id="40" dur="500" fill="hold"/>
                                        <p:tgtEl>
                                          <p:spTgt spid="22"/>
                                        </p:tgtEl>
                                        <p:attrNameLst>
                                          <p:attrName>ppt_w</p:attrName>
                                        </p:attrNameLst>
                                      </p:cBhvr>
                                      <p:tavLst>
                                        <p:tav tm="0">
                                          <p:val>
                                            <p:strVal val="#ppt_w"/>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childTnLst>
                                </p:cTn>
                              </p:par>
                            </p:childTnLst>
                          </p:cTn>
                        </p:par>
                        <p:par>
                          <p:cTn id="42" fill="hold">
                            <p:stCondLst>
                              <p:cond delay="1000"/>
                            </p:stCondLst>
                            <p:childTnLst>
                              <p:par>
                                <p:cTn id="43" presetID="14" presetClass="entr" presetSubtype="5"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vertical)">
                                      <p:cBhvr>
                                        <p:cTn id="45" dur="500"/>
                                        <p:tgtEl>
                                          <p:spTgt spid="9"/>
                                        </p:tgtEl>
                                      </p:cBhvr>
                                    </p:animEffect>
                                  </p:childTnLst>
                                </p:cTn>
                              </p:par>
                            </p:childTnLst>
                          </p:cTn>
                        </p:par>
                        <p:par>
                          <p:cTn id="46" fill="hold">
                            <p:stCondLst>
                              <p:cond delay="1500"/>
                            </p:stCondLst>
                            <p:childTnLst>
                              <p:par>
                                <p:cTn id="47" presetID="17" presetClass="entr" presetSubtype="1"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ppt_x</p:attrName>
                                        </p:attrNameLst>
                                      </p:cBhvr>
                                      <p:tavLst>
                                        <p:tav tm="0">
                                          <p:val>
                                            <p:strVal val="#ppt_x"/>
                                          </p:val>
                                        </p:tav>
                                        <p:tav tm="100000">
                                          <p:val>
                                            <p:strVal val="#ppt_x"/>
                                          </p:val>
                                        </p:tav>
                                      </p:tavLst>
                                    </p:anim>
                                    <p:anim calcmode="lin" valueType="num">
                                      <p:cBhvr>
                                        <p:cTn id="50" dur="500" fill="hold"/>
                                        <p:tgtEl>
                                          <p:spTgt spid="23"/>
                                        </p:tgtEl>
                                        <p:attrNameLst>
                                          <p:attrName>ppt_y</p:attrName>
                                        </p:attrNameLst>
                                      </p:cBhvr>
                                      <p:tavLst>
                                        <p:tav tm="0">
                                          <p:val>
                                            <p:strVal val="#ppt_y-#ppt_h/2"/>
                                          </p:val>
                                        </p:tav>
                                        <p:tav tm="100000">
                                          <p:val>
                                            <p:strVal val="#ppt_y"/>
                                          </p:val>
                                        </p:tav>
                                      </p:tavLst>
                                    </p:anim>
                                    <p:anim calcmode="lin" valueType="num">
                                      <p:cBhvr>
                                        <p:cTn id="51" dur="500" fill="hold"/>
                                        <p:tgtEl>
                                          <p:spTgt spid="23"/>
                                        </p:tgtEl>
                                        <p:attrNameLst>
                                          <p:attrName>ppt_w</p:attrName>
                                        </p:attrNameLst>
                                      </p:cBhvr>
                                      <p:tavLst>
                                        <p:tav tm="0">
                                          <p:val>
                                            <p:strVal val="#ppt_w"/>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childTnLst>
                                </p:cTn>
                              </p:par>
                            </p:childTnLst>
                          </p:cTn>
                        </p:par>
                        <p:par>
                          <p:cTn id="53" fill="hold">
                            <p:stCondLst>
                              <p:cond delay="2000"/>
                            </p:stCondLst>
                            <p:childTnLst>
                              <p:par>
                                <p:cTn id="54" presetID="14" presetClass="entr" presetSubtype="5"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randombar(vertical)">
                                      <p:cBhvr>
                                        <p:cTn id="56" dur="500"/>
                                        <p:tgtEl>
                                          <p:spTgt spid="11"/>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left)">
                                      <p:cBhvr>
                                        <p:cTn id="60" dur="5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left)">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left)">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1000"/>
                                        <p:tgtEl>
                                          <p:spTgt spid="17"/>
                                        </p:tgtEl>
                                      </p:cBhvr>
                                    </p:animEffect>
                                    <p:anim calcmode="lin" valueType="num">
                                      <p:cBhvr>
                                        <p:cTn id="76" dur="1000" fill="hold"/>
                                        <p:tgtEl>
                                          <p:spTgt spid="17"/>
                                        </p:tgtEl>
                                        <p:attrNameLst>
                                          <p:attrName>ppt_x</p:attrName>
                                        </p:attrNameLst>
                                      </p:cBhvr>
                                      <p:tavLst>
                                        <p:tav tm="0">
                                          <p:val>
                                            <p:strVal val="#ppt_x"/>
                                          </p:val>
                                        </p:tav>
                                        <p:tav tm="100000">
                                          <p:val>
                                            <p:strVal val="#ppt_x"/>
                                          </p:val>
                                        </p:tav>
                                      </p:tavLst>
                                    </p:anim>
                                    <p:anim calcmode="lin" valueType="num">
                                      <p:cBhvr>
                                        <p:cTn id="77" dur="1000" fill="hold"/>
                                        <p:tgtEl>
                                          <p:spTgt spid="17"/>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1000"/>
                                        <p:tgtEl>
                                          <p:spTgt spid="8"/>
                                        </p:tgtEl>
                                      </p:cBhvr>
                                    </p:animEffect>
                                    <p:anim calcmode="lin" valueType="num">
                                      <p:cBhvr>
                                        <p:cTn id="81" dur="1000" fill="hold"/>
                                        <p:tgtEl>
                                          <p:spTgt spid="8"/>
                                        </p:tgtEl>
                                        <p:attrNameLst>
                                          <p:attrName>ppt_x</p:attrName>
                                        </p:attrNameLst>
                                      </p:cBhvr>
                                      <p:tavLst>
                                        <p:tav tm="0">
                                          <p:val>
                                            <p:strVal val="#ppt_x"/>
                                          </p:val>
                                        </p:tav>
                                        <p:tav tm="100000">
                                          <p:val>
                                            <p:strVal val="#ppt_x"/>
                                          </p:val>
                                        </p:tav>
                                      </p:tavLst>
                                    </p:anim>
                                    <p:anim calcmode="lin" valueType="num">
                                      <p:cBhvr>
                                        <p:cTn id="8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5" grpId="0"/>
      <p:bldP spid="22" grpId="0" animBg="1"/>
      <p:bldP spid="23" grpId="0" animBg="1"/>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FEE114-BF10-DAB2-7917-01BA993FF25A}"/>
              </a:ext>
            </a:extLst>
          </p:cNvPr>
          <p:cNvSpPr txBox="1"/>
          <p:nvPr/>
        </p:nvSpPr>
        <p:spPr>
          <a:xfrm>
            <a:off x="253932" y="189652"/>
            <a:ext cx="8296682" cy="6217087"/>
          </a:xfrm>
          <a:prstGeom prst="rect">
            <a:avLst/>
          </a:prstGeom>
          <a:noFill/>
        </p:spPr>
        <p:txBody>
          <a:bodyPr wrap="square">
            <a:spAutoFit/>
          </a:bodyPr>
          <a:lstStyle/>
          <a:p>
            <a:pPr marL="542925" indent="-542925">
              <a:spcBef>
                <a:spcPts val="600"/>
              </a:spcBef>
            </a:pPr>
            <a:r>
              <a:rPr lang="en-US" sz="1700" b="1" dirty="0">
                <a:latin typeface="Comic Sans MS" panose="030F0702030302020204" pitchFamily="66" charset="0"/>
              </a:rPr>
              <a:t>“</a:t>
            </a:r>
            <a:r>
              <a:rPr lang="hr-HR" sz="1700" b="1" dirty="0">
                <a:latin typeface="Comic Sans MS" panose="030F0702030302020204" pitchFamily="66" charset="0"/>
              </a:rPr>
              <a:t>BOŽ</a:t>
            </a:r>
            <a:r>
              <a:rPr lang="en-US" sz="1700" b="1" dirty="0">
                <a:latin typeface="Comic Sans MS" panose="030F0702030302020204" pitchFamily="66" charset="0"/>
              </a:rPr>
              <a:t>E, </a:t>
            </a:r>
            <a:r>
              <a:rPr lang="hr-HR" sz="1700" b="1" dirty="0">
                <a:latin typeface="Comic Sans MS" panose="030F0702030302020204" pitchFamily="66" charset="0"/>
              </a:rPr>
              <a:t>za</a:t>
            </a:r>
            <a:r>
              <a:rPr lang="en-US" sz="1700" b="1" dirty="0" err="1">
                <a:latin typeface="Comic Sans MS" panose="030F0702030302020204" pitchFamily="66" charset="0"/>
              </a:rPr>
              <a:t>hval</a:t>
            </a:r>
            <a:r>
              <a:rPr lang="hr-HR" sz="1700" b="1" dirty="0">
                <a:latin typeface="Comic Sans MS" panose="030F0702030302020204" pitchFamily="66" charset="0"/>
              </a:rPr>
              <a:t>jujem ti cijelim srcem svojim;</a:t>
            </a:r>
            <a:r>
              <a:rPr lang="en-US" sz="1700" b="1" dirty="0">
                <a:latin typeface="Comic Sans MS" panose="030F0702030302020204" pitchFamily="66" charset="0"/>
              </a:rPr>
              <a:t> 
pred </a:t>
            </a:r>
            <a:r>
              <a:rPr lang="hr-HR" sz="1700" b="1" dirty="0">
                <a:latin typeface="Comic Sans MS" panose="030F0702030302020204" pitchFamily="66" charset="0"/>
              </a:rPr>
              <a:t>drugim </a:t>
            </a:r>
            <a:r>
              <a:rPr lang="en-US" sz="1700" b="1" dirty="0" err="1">
                <a:latin typeface="Comic Sans MS" panose="030F0702030302020204" pitchFamily="66" charset="0"/>
              </a:rPr>
              <a:t>bogovima</a:t>
            </a:r>
            <a:r>
              <a:rPr lang="en-US" sz="1700" b="1" dirty="0">
                <a:latin typeface="Comic Sans MS" panose="030F0702030302020204" pitchFamily="66" charset="0"/>
              </a:rPr>
              <a:t> </a:t>
            </a:r>
            <a:r>
              <a:rPr lang="en-US" sz="1700" b="1" dirty="0" err="1">
                <a:latin typeface="Comic Sans MS" panose="030F0702030302020204" pitchFamily="66" charset="0"/>
              </a:rPr>
              <a:t>pje</a:t>
            </a:r>
            <a:r>
              <a:rPr lang="hr-HR" sz="1700" b="1" dirty="0">
                <a:latin typeface="Comic Sans MS" panose="030F0702030302020204" pitchFamily="66" charset="0"/>
              </a:rPr>
              <a:t>smom te slavim</a:t>
            </a:r>
            <a:r>
              <a:rPr lang="en-US" sz="1700" b="1" dirty="0">
                <a:latin typeface="Comic Sans MS" panose="030F0702030302020204" pitchFamily="66" charset="0"/>
              </a:rPr>
              <a:t>.
</a:t>
            </a:r>
            <a:r>
              <a:rPr lang="hr-HR" sz="1700" b="1" dirty="0">
                <a:latin typeface="Comic Sans MS" panose="030F0702030302020204" pitchFamily="66" charset="0"/>
              </a:rPr>
              <a:t>Klanjam se pred tvojim svetim Hramom,</a:t>
            </a:r>
            <a:r>
              <a:rPr lang="en-US" sz="1700" b="1" dirty="0">
                <a:latin typeface="Comic Sans MS" panose="030F0702030302020204" pitchFamily="66" charset="0"/>
              </a:rPr>
              <a:t>
</a:t>
            </a:r>
            <a:r>
              <a:rPr lang="en-US" sz="1700" b="1" dirty="0" err="1">
                <a:latin typeface="Comic Sans MS" panose="030F0702030302020204" pitchFamily="66" charset="0"/>
              </a:rPr>
              <a:t>tvoje</a:t>
            </a:r>
            <a:r>
              <a:rPr lang="en-US" sz="1700" b="1" dirty="0">
                <a:latin typeface="Comic Sans MS" panose="030F0702030302020204" pitchFamily="66" charset="0"/>
              </a:rPr>
              <a:t> </a:t>
            </a:r>
            <a:r>
              <a:rPr lang="en-US" sz="1700" b="1" dirty="0" err="1">
                <a:latin typeface="Comic Sans MS" panose="030F0702030302020204" pitchFamily="66" charset="0"/>
              </a:rPr>
              <a:t>ime</a:t>
            </a:r>
            <a:r>
              <a:rPr lang="en-US" sz="1700" b="1" dirty="0">
                <a:latin typeface="Comic Sans MS" panose="030F0702030302020204" pitchFamily="66" charset="0"/>
              </a:rPr>
              <a:t> </a:t>
            </a:r>
            <a:r>
              <a:rPr lang="hr-HR" sz="1700" b="1" dirty="0">
                <a:latin typeface="Comic Sans MS" panose="030F0702030302020204" pitchFamily="66" charset="0"/>
              </a:rPr>
              <a:t>slavim za ljubav i vjernost.</a:t>
            </a:r>
            <a:r>
              <a:rPr lang="en-US" sz="1700" b="1" dirty="0">
                <a:latin typeface="Comic Sans MS" panose="030F0702030302020204" pitchFamily="66" charset="0"/>
              </a:rPr>
              <a:t> 
</a:t>
            </a:r>
            <a:r>
              <a:rPr lang="hr-HR" sz="1700" b="1" dirty="0">
                <a:latin typeface="Comic Sans MS" panose="030F0702030302020204" pitchFamily="66" charset="0"/>
              </a:rPr>
              <a:t>J</a:t>
            </a:r>
            <a:r>
              <a:rPr lang="en-US" sz="1700" b="1" dirty="0">
                <a:latin typeface="Comic Sans MS" panose="030F0702030302020204" pitchFamily="66" charset="0"/>
              </a:rPr>
              <a:t>er</a:t>
            </a:r>
            <a:r>
              <a:rPr lang="hr-HR" sz="1700" b="1" dirty="0">
                <a:latin typeface="Comic Sans MS" panose="030F0702030302020204" pitchFamily="66" charset="0"/>
              </a:rPr>
              <a:t>, tvoje ime i obećanje od svega su</a:t>
            </a:r>
            <a:r>
              <a:rPr lang="en-US" sz="1700" b="1" dirty="0">
                <a:latin typeface="Comic Sans MS" panose="030F0702030302020204" pitchFamily="66" charset="0"/>
              </a:rPr>
              <a:t> </a:t>
            </a:r>
            <a:r>
              <a:rPr lang="hr-HR" sz="1700" b="1" dirty="0">
                <a:latin typeface="Comic Sans MS" panose="030F0702030302020204" pitchFamily="66" charset="0"/>
              </a:rPr>
              <a:t>vredniji.</a:t>
            </a:r>
            <a:r>
              <a:rPr lang="en-US" sz="1700" b="1" dirty="0">
                <a:latin typeface="Comic Sans MS" panose="030F0702030302020204" pitchFamily="66" charset="0"/>
              </a:rPr>
              <a:t>
</a:t>
            </a:r>
            <a:r>
              <a:rPr lang="hr-HR" sz="1700" b="1" dirty="0">
                <a:latin typeface="Comic Sans MS" panose="030F0702030302020204" pitchFamily="66" charset="0"/>
              </a:rPr>
              <a:t>Odgovorio si</a:t>
            </a:r>
            <a:r>
              <a:rPr lang="en-US" sz="1700" b="1" dirty="0">
                <a:latin typeface="Comic Sans MS" panose="030F0702030302020204" pitchFamily="66" charset="0"/>
              </a:rPr>
              <a:t> </a:t>
            </a:r>
            <a:r>
              <a:rPr lang="hr-HR" sz="1700" b="1" dirty="0">
                <a:latin typeface="Comic Sans MS" panose="030F0702030302020204" pitchFamily="66" charset="0"/>
              </a:rPr>
              <a:t>k</a:t>
            </a:r>
            <a:r>
              <a:rPr lang="en-US" sz="1700" b="1" dirty="0">
                <a:latin typeface="Comic Sans MS" panose="030F0702030302020204" pitchFamily="66" charset="0"/>
              </a:rPr>
              <a:t>ad </a:t>
            </a:r>
            <a:r>
              <a:rPr lang="en-US" sz="1700" b="1" dirty="0" err="1">
                <a:latin typeface="Comic Sans MS" panose="030F0702030302020204" pitchFamily="66" charset="0"/>
              </a:rPr>
              <a:t>sam</a:t>
            </a:r>
            <a:r>
              <a:rPr lang="en-US" sz="1700" b="1" dirty="0">
                <a:latin typeface="Comic Sans MS" panose="030F0702030302020204" pitchFamily="66" charset="0"/>
              </a:rPr>
              <a:t> </a:t>
            </a:r>
            <a:r>
              <a:rPr lang="hr-HR" sz="1700" b="1" dirty="0">
                <a:latin typeface="Comic Sans MS" panose="030F0702030302020204" pitchFamily="66" charset="0"/>
              </a:rPr>
              <a:t>uporno </a:t>
            </a:r>
            <a:r>
              <a:rPr lang="en-US" sz="1700" b="1" dirty="0" err="1">
                <a:latin typeface="Comic Sans MS" panose="030F0702030302020204" pitchFamily="66" charset="0"/>
              </a:rPr>
              <a:t>zvao</a:t>
            </a:r>
            <a:r>
              <a:rPr lang="en-US" sz="1700" b="1" dirty="0">
                <a:latin typeface="Comic Sans MS" panose="030F0702030302020204" pitchFamily="66" charset="0"/>
              </a:rPr>
              <a:t>;
</a:t>
            </a:r>
            <a:r>
              <a:rPr lang="hr-HR" sz="1700" b="1" dirty="0">
                <a:latin typeface="Comic Sans MS" panose="030F0702030302020204" pitchFamily="66" charset="0"/>
              </a:rPr>
              <a:t>Ohrabrio si me i dušu mi osnažio</a:t>
            </a:r>
            <a:r>
              <a:rPr lang="en-US" sz="1700" b="1" dirty="0">
                <a:latin typeface="Comic Sans MS" panose="030F0702030302020204" pitchFamily="66" charset="0"/>
              </a:rPr>
              <a:t>.                                                                                      </a:t>
            </a:r>
            <a:r>
              <a:rPr lang="hr-HR" sz="1700" b="1" dirty="0">
                <a:latin typeface="Comic Sans MS" panose="030F0702030302020204" pitchFamily="66" charset="0"/>
              </a:rPr>
              <a:t>Slavit će </a:t>
            </a:r>
            <a:r>
              <a:rPr lang="en-US" sz="1700" b="1" dirty="0" err="1">
                <a:latin typeface="Comic Sans MS" panose="030F0702030302020204" pitchFamily="66" charset="0"/>
              </a:rPr>
              <a:t>te</a:t>
            </a:r>
            <a:r>
              <a:rPr lang="en-US" sz="1700" b="1" dirty="0">
                <a:latin typeface="Comic Sans MS" panose="030F0702030302020204" pitchFamily="66" charset="0"/>
              </a:rPr>
              <a:t> </a:t>
            </a:r>
            <a:r>
              <a:rPr lang="en-US" sz="1700" b="1" dirty="0" err="1">
                <a:latin typeface="Comic Sans MS" panose="030F0702030302020204" pitchFamily="66" charset="0"/>
              </a:rPr>
              <a:t>svi</a:t>
            </a:r>
            <a:r>
              <a:rPr lang="en-US" sz="1700" b="1" dirty="0">
                <a:latin typeface="Comic Sans MS" panose="030F0702030302020204" pitchFamily="66" charset="0"/>
              </a:rPr>
              <a:t> </a:t>
            </a:r>
            <a:r>
              <a:rPr lang="en-US" sz="1700" b="1" dirty="0" err="1">
                <a:latin typeface="Comic Sans MS" panose="030F0702030302020204" pitchFamily="66" charset="0"/>
              </a:rPr>
              <a:t>kraljevi</a:t>
            </a:r>
            <a:r>
              <a:rPr lang="en-US" sz="1700" b="1" dirty="0">
                <a:latin typeface="Comic Sans MS" panose="030F0702030302020204" pitchFamily="66" charset="0"/>
              </a:rPr>
              <a:t> </a:t>
            </a:r>
            <a:r>
              <a:rPr lang="hr-HR" sz="1700" b="1" dirty="0">
                <a:latin typeface="Comic Sans MS" panose="030F0702030302020204" pitchFamily="66" charset="0"/>
              </a:rPr>
              <a:t>na </a:t>
            </a:r>
            <a:r>
              <a:rPr lang="en-US" sz="1700" b="1" dirty="0" err="1">
                <a:latin typeface="Comic Sans MS" panose="030F0702030302020204" pitchFamily="66" charset="0"/>
              </a:rPr>
              <a:t>zemlj</a:t>
            </a:r>
            <a:r>
              <a:rPr lang="hr-HR" sz="1700" b="1" dirty="0">
                <a:latin typeface="Comic Sans MS" panose="030F0702030302020204" pitchFamily="66" charset="0"/>
              </a:rPr>
              <a:t>i</a:t>
            </a:r>
            <a:r>
              <a:rPr lang="en-US" sz="1700" b="1" dirty="0">
                <a:latin typeface="Comic Sans MS" panose="030F0702030302020204" pitchFamily="66" charset="0"/>
              </a:rPr>
              <a:t>,
Kad </a:t>
            </a:r>
            <a:r>
              <a:rPr lang="en-US" sz="1700" b="1" dirty="0" err="1">
                <a:latin typeface="Comic Sans MS" panose="030F0702030302020204" pitchFamily="66" charset="0"/>
              </a:rPr>
              <a:t>čuju</a:t>
            </a:r>
            <a:r>
              <a:rPr lang="en-US" sz="1700" b="1" dirty="0">
                <a:latin typeface="Comic Sans MS" panose="030F0702030302020204" pitchFamily="66" charset="0"/>
              </a:rPr>
              <a:t> </a:t>
            </a:r>
            <a:r>
              <a:rPr lang="hr-HR" sz="1700" b="1" dirty="0">
                <a:latin typeface="Comic Sans MS" panose="030F0702030302020204" pitchFamily="66" charset="0"/>
              </a:rPr>
              <a:t>Bože, tvoja obećanja</a:t>
            </a:r>
            <a:r>
              <a:rPr lang="en-US" sz="1700" b="1" dirty="0">
                <a:latin typeface="Comic Sans MS" panose="030F0702030302020204" pitchFamily="66" charset="0"/>
              </a:rPr>
              <a:t>.                                                                    </a:t>
            </a:r>
            <a:r>
              <a:rPr lang="hr-HR" sz="1700" b="1" dirty="0">
                <a:latin typeface="Comic Sans MS" panose="030F0702030302020204" pitchFamily="66" charset="0"/>
              </a:rPr>
              <a:t>P</a:t>
            </a:r>
            <a:r>
              <a:rPr lang="en-US" sz="1700" b="1" dirty="0" err="1">
                <a:latin typeface="Comic Sans MS" panose="030F0702030302020204" pitchFamily="66" charset="0"/>
              </a:rPr>
              <a:t>jeva</a:t>
            </a:r>
            <a:r>
              <a:rPr lang="hr-HR" sz="1700" b="1" dirty="0">
                <a:latin typeface="Comic Sans MS" panose="030F0702030302020204" pitchFamily="66" charset="0"/>
              </a:rPr>
              <a:t>t će </a:t>
            </a:r>
            <a:r>
              <a:rPr lang="en-US" sz="1700" b="1" dirty="0">
                <a:latin typeface="Comic Sans MS" panose="030F0702030302020204" pitchFamily="66" charset="0"/>
              </a:rPr>
              <a:t> o </a:t>
            </a:r>
            <a:r>
              <a:rPr lang="hr-HR" sz="1700" b="1" dirty="0">
                <a:latin typeface="Comic Sans MS" panose="030F0702030302020204" pitchFamily="66" charset="0"/>
              </a:rPr>
              <a:t>Božjim djelima</a:t>
            </a:r>
            <a:r>
              <a:rPr lang="en-US" sz="1700" b="1" dirty="0">
                <a:latin typeface="Comic Sans MS" panose="030F0702030302020204" pitchFamily="66" charset="0"/>
              </a:rPr>
              <a:t>,
</a:t>
            </a:r>
            <a:r>
              <a:rPr lang="en-US" sz="1700" b="1" dirty="0" err="1">
                <a:latin typeface="Comic Sans MS" panose="030F0702030302020204" pitchFamily="66" charset="0"/>
              </a:rPr>
              <a:t>jer</a:t>
            </a:r>
            <a:r>
              <a:rPr lang="en-US" sz="1700" b="1" dirty="0">
                <a:latin typeface="Comic Sans MS" panose="030F0702030302020204" pitchFamily="66" charset="0"/>
              </a:rPr>
              <a:t> </a:t>
            </a:r>
            <a:r>
              <a:rPr lang="en-US" sz="1700" b="1" dirty="0" err="1">
                <a:latin typeface="Comic Sans MS" panose="030F0702030302020204" pitchFamily="66" charset="0"/>
              </a:rPr>
              <a:t>velika</a:t>
            </a:r>
            <a:r>
              <a:rPr lang="hr-HR" sz="1700" b="1" dirty="0">
                <a:latin typeface="Comic Sans MS" panose="030F0702030302020204" pitchFamily="66" charset="0"/>
              </a:rPr>
              <a:t> je Božja slava</a:t>
            </a:r>
            <a:r>
              <a:rPr lang="en-US" sz="1700" b="1" dirty="0">
                <a:latin typeface="Comic Sans MS" panose="030F0702030302020204" pitchFamily="66" charset="0"/>
              </a:rPr>
              <a:t>.                                                                 </a:t>
            </a:r>
            <a:r>
              <a:rPr lang="en-US" sz="1700" b="1" dirty="0" err="1">
                <a:latin typeface="Comic Sans MS" panose="030F0702030302020204" pitchFamily="66" charset="0"/>
              </a:rPr>
              <a:t>Iako</a:t>
            </a:r>
            <a:r>
              <a:rPr lang="en-US" sz="1700" b="1" dirty="0">
                <a:latin typeface="Comic Sans MS" panose="030F0702030302020204" pitchFamily="66" charset="0"/>
              </a:rPr>
              <a:t> je </a:t>
            </a:r>
            <a:r>
              <a:rPr lang="hr-HR" sz="1700" b="1" dirty="0">
                <a:latin typeface="Comic Sans MS" panose="030F0702030302020204" pitchFamily="66" charset="0"/>
              </a:rPr>
              <a:t>Bog visoko</a:t>
            </a:r>
            <a:r>
              <a:rPr lang="en-US" sz="1700" b="1" dirty="0">
                <a:latin typeface="Comic Sans MS" panose="030F0702030302020204" pitchFamily="66" charset="0"/>
              </a:rPr>
              <a:t> u</a:t>
            </a:r>
            <a:r>
              <a:rPr lang="hr-HR" sz="1700" b="1" dirty="0">
                <a:latin typeface="Comic Sans MS" panose="030F0702030302020204" pitchFamily="66" charset="0"/>
              </a:rPr>
              <a:t>zvišen,</a:t>
            </a:r>
          </a:p>
          <a:p>
            <a:pPr marL="542925" indent="-542925">
              <a:spcBef>
                <a:spcPts val="600"/>
              </a:spcBef>
            </a:pPr>
            <a:r>
              <a:rPr lang="hr-HR" sz="1700" b="1" dirty="0">
                <a:latin typeface="Comic Sans MS" panose="030F0702030302020204" pitchFamily="66" charset="0"/>
              </a:rPr>
              <a:t>Na ponizne on svraća pažnju;</a:t>
            </a:r>
            <a:r>
              <a:rPr lang="en-US" sz="1700" b="1" dirty="0">
                <a:latin typeface="Comic Sans MS" panose="030F0702030302020204" pitchFamily="66" charset="0"/>
              </a:rPr>
              <a:t>
</a:t>
            </a:r>
            <a:r>
              <a:rPr lang="hr-HR" sz="1700" b="1" dirty="0">
                <a:latin typeface="Comic Sans MS" panose="030F0702030302020204" pitchFamily="66" charset="0"/>
              </a:rPr>
              <a:t>ohole već izdaleka prepoznaje.</a:t>
            </a:r>
            <a:r>
              <a:rPr lang="en-US" sz="1700" b="1" dirty="0">
                <a:latin typeface="Comic Sans MS" panose="030F0702030302020204" pitchFamily="66" charset="0"/>
              </a:rPr>
              <a:t>
</a:t>
            </a:r>
            <a:r>
              <a:rPr lang="hr-HR" sz="1700" b="1" dirty="0">
                <a:latin typeface="Comic Sans MS" panose="030F0702030302020204" pitchFamily="66" charset="0"/>
              </a:rPr>
              <a:t>U</a:t>
            </a:r>
            <a:r>
              <a:rPr lang="en-US" sz="1700" b="1" dirty="0" err="1">
                <a:latin typeface="Comic Sans MS" panose="030F0702030302020204" pitchFamily="66" charset="0"/>
              </a:rPr>
              <a:t>sred</a:t>
            </a:r>
            <a:r>
              <a:rPr lang="en-US" sz="1700" b="1" dirty="0">
                <a:latin typeface="Comic Sans MS" panose="030F0702030302020204" pitchFamily="66" charset="0"/>
              </a:rPr>
              <a:t> </a:t>
            </a:r>
            <a:r>
              <a:rPr lang="en-US" sz="1700" b="1" dirty="0" err="1">
                <a:latin typeface="Comic Sans MS" panose="030F0702030302020204" pitchFamily="66" charset="0"/>
              </a:rPr>
              <a:t>nevolje</a:t>
            </a:r>
            <a:r>
              <a:rPr lang="hr-HR" sz="1700" b="1" dirty="0">
                <a:latin typeface="Comic Sans MS" panose="030F0702030302020204" pitchFamily="66" charset="0"/>
              </a:rPr>
              <a:t> život moj čuvaš</a:t>
            </a:r>
            <a:r>
              <a:rPr lang="en-US" sz="1700" b="1" dirty="0">
                <a:latin typeface="Comic Sans MS" panose="030F0702030302020204" pitchFamily="66" charset="0"/>
              </a:rPr>
              <a:t>,
</a:t>
            </a:r>
            <a:r>
              <a:rPr lang="hr-HR" sz="1700" b="1" dirty="0">
                <a:latin typeface="Comic Sans MS" panose="030F0702030302020204" pitchFamily="66" charset="0"/>
              </a:rPr>
              <a:t>od bijesa neprijatelja me braniš.</a:t>
            </a:r>
            <a:r>
              <a:rPr lang="en-US" sz="1700" b="1" dirty="0">
                <a:latin typeface="Comic Sans MS" panose="030F0702030302020204" pitchFamily="66" charset="0"/>
              </a:rPr>
              <a:t>                                                                                    
</a:t>
            </a:r>
            <a:r>
              <a:rPr lang="hr-HR" sz="1700" b="1" dirty="0">
                <a:latin typeface="Comic Sans MS" panose="030F0702030302020204" pitchFamily="66" charset="0"/>
              </a:rPr>
              <a:t>Znam Bože, dovršit ćeš što si obećao</a:t>
            </a:r>
            <a:r>
              <a:rPr lang="en-US" sz="1700" b="1" dirty="0">
                <a:latin typeface="Comic Sans MS" panose="030F0702030302020204" pitchFamily="66" charset="0"/>
              </a:rPr>
              <a:t>.
</a:t>
            </a:r>
            <a:r>
              <a:rPr lang="hr-HR" sz="1700" b="1" dirty="0">
                <a:latin typeface="Comic Sans MS" panose="030F0702030302020204" pitchFamily="66" charset="0"/>
              </a:rPr>
              <a:t>T</a:t>
            </a:r>
            <a:r>
              <a:rPr lang="en-US" sz="1700" b="1" dirty="0" err="1">
                <a:latin typeface="Comic Sans MS" panose="030F0702030302020204" pitchFamily="66" charset="0"/>
              </a:rPr>
              <a:t>voja</a:t>
            </a:r>
            <a:r>
              <a:rPr lang="en-US" sz="1700" b="1" dirty="0">
                <a:latin typeface="Comic Sans MS" panose="030F0702030302020204" pitchFamily="66" charset="0"/>
              </a:rPr>
              <a:t> </a:t>
            </a:r>
            <a:r>
              <a:rPr lang="hr-HR" sz="1700" b="1" dirty="0">
                <a:latin typeface="Comic Sans MS" panose="030F0702030302020204" pitchFamily="66" charset="0"/>
              </a:rPr>
              <a:t>vjerna </a:t>
            </a:r>
            <a:r>
              <a:rPr lang="en-US" sz="1700" b="1" dirty="0" err="1">
                <a:latin typeface="Comic Sans MS" panose="030F0702030302020204" pitchFamily="66" charset="0"/>
              </a:rPr>
              <a:t>ljubav</a:t>
            </a:r>
            <a:r>
              <a:rPr lang="hr-HR" sz="1700" b="1" dirty="0">
                <a:latin typeface="Comic Sans MS" panose="030F0702030302020204" pitchFamily="66" charset="0"/>
              </a:rPr>
              <a:t> zauvijek </a:t>
            </a:r>
            <a:r>
              <a:rPr lang="en-US" sz="1700" b="1" dirty="0" err="1">
                <a:latin typeface="Comic Sans MS" panose="030F0702030302020204" pitchFamily="66" charset="0"/>
              </a:rPr>
              <a:t>traje</a:t>
            </a:r>
            <a:r>
              <a:rPr lang="hr-HR" sz="1700" b="1" dirty="0">
                <a:latin typeface="Comic Sans MS" panose="030F0702030302020204" pitchFamily="66" charset="0"/>
              </a:rPr>
              <a:t>.</a:t>
            </a:r>
            <a:r>
              <a:rPr lang="en-US" sz="1700" b="1" dirty="0">
                <a:latin typeface="Comic Sans MS" panose="030F0702030302020204" pitchFamily="66" charset="0"/>
              </a:rPr>
              <a:t>
Ne </a:t>
            </a:r>
            <a:r>
              <a:rPr lang="hr-HR" sz="1700" b="1" dirty="0">
                <a:latin typeface="Comic Sans MS" panose="030F0702030302020204" pitchFamily="66" charset="0"/>
              </a:rPr>
              <a:t>ostavlj</a:t>
            </a:r>
            <a:r>
              <a:rPr lang="en-US" sz="1700" b="1" dirty="0" err="1">
                <a:latin typeface="Comic Sans MS" panose="030F0702030302020204" pitchFamily="66" charset="0"/>
              </a:rPr>
              <a:t>aj</a:t>
            </a:r>
            <a:r>
              <a:rPr lang="hr-HR" sz="1700" b="1" dirty="0">
                <a:latin typeface="Comic Sans MS" panose="030F0702030302020204" pitchFamily="66" charset="0"/>
              </a:rPr>
              <a:t>, Bože, one koje si stvorio.</a:t>
            </a:r>
            <a:r>
              <a:rPr lang="en-US" sz="1700" b="1" dirty="0">
                <a:latin typeface="Comic Sans MS" panose="030F0702030302020204" pitchFamily="66" charset="0"/>
              </a:rPr>
              <a:t>"</a:t>
            </a:r>
            <a:endParaRPr lang="en" sz="1700" b="1" dirty="0">
              <a:latin typeface="Comic Sans MS" panose="030F0702030302020204" pitchFamily="66" charset="0"/>
            </a:endParaRPr>
          </a:p>
        </p:txBody>
      </p:sp>
      <p:sp>
        <p:nvSpPr>
          <p:cNvPr id="5" name="CuadroTexto 4">
            <a:extLst>
              <a:ext uri="{FF2B5EF4-FFF2-40B4-BE49-F238E27FC236}">
                <a16:creationId xmlns:a16="http://schemas.microsoft.com/office/drawing/2014/main" id="{B6642C9B-40AD-0254-7BCE-20C57A79A652}"/>
              </a:ext>
            </a:extLst>
          </p:cNvPr>
          <p:cNvSpPr txBox="1"/>
          <p:nvPr/>
        </p:nvSpPr>
        <p:spPr>
          <a:xfrm>
            <a:off x="9366319" y="326667"/>
            <a:ext cx="2571750" cy="461665"/>
          </a:xfrm>
          <a:prstGeom prst="rect">
            <a:avLst/>
          </a:prstGeom>
          <a:noFill/>
        </p:spPr>
        <p:txBody>
          <a:bodyPr wrap="square">
            <a:spAutoFit/>
          </a:bodyPr>
          <a:lstStyle/>
          <a:p>
            <a:pPr algn="ctr"/>
            <a:r>
              <a:rPr lang="en" sz="2400" b="1" dirty="0">
                <a:solidFill>
                  <a:srgbClr val="789ABF"/>
                </a:solidFill>
              </a:rPr>
              <a:t>Psalm 138 </a:t>
            </a:r>
            <a:r>
              <a:rPr lang="hr-HR" b="1" dirty="0">
                <a:solidFill>
                  <a:srgbClr val="789ABF"/>
                </a:solidFill>
              </a:rPr>
              <a:t>SHP</a:t>
            </a:r>
            <a:endParaRPr lang="es-ES" sz="2400" b="1" dirty="0">
              <a:solidFill>
                <a:srgbClr val="789ABF"/>
              </a:solidFill>
            </a:endParaRPr>
          </a:p>
        </p:txBody>
      </p:sp>
    </p:spTree>
    <p:extLst>
      <p:ext uri="{BB962C8B-B14F-4D97-AF65-F5344CB8AC3E}">
        <p14:creationId xmlns:p14="http://schemas.microsoft.com/office/powerpoint/2010/main" val="408921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F21242-2E3C-266F-7983-2472A3D2F919}"/>
              </a:ext>
            </a:extLst>
          </p:cNvPr>
          <p:cNvSpPr txBox="1"/>
          <p:nvPr/>
        </p:nvSpPr>
        <p:spPr>
          <a:xfrm>
            <a:off x="1595121" y="1300480"/>
            <a:ext cx="9062720" cy="4093428"/>
          </a:xfrm>
          <a:prstGeom prst="rect">
            <a:avLst/>
          </a:prstGeom>
          <a:noFill/>
        </p:spPr>
        <p:txBody>
          <a:bodyPr wrap="square">
            <a:spAutoFit/>
          </a:bodyPr>
          <a:lstStyle/>
          <a:p>
            <a:pPr algn="just">
              <a:spcBef>
                <a:spcPts val="600"/>
              </a:spcBef>
            </a:pPr>
            <a:r>
              <a:rPr lang="en" sz="2600" b="1" dirty="0">
                <a:latin typeface="Constantia" panose="02030602050306030303" pitchFamily="18" charset="0"/>
              </a:rPr>
              <a:t>“</a:t>
            </a:r>
            <a:r>
              <a:rPr lang="en-US" sz="2600" b="1" dirty="0">
                <a:latin typeface="Constantia" panose="02030602050306030303" pitchFamily="18" charset="0"/>
              </a:rPr>
              <a:t>U </a:t>
            </a:r>
            <a:r>
              <a:rPr lang="en-US" sz="2600" b="1" dirty="0" err="1">
                <a:latin typeface="Constantia" panose="02030602050306030303" pitchFamily="18" charset="0"/>
              </a:rPr>
              <a:t>samoljublju</a:t>
            </a:r>
            <a:r>
              <a:rPr lang="en-US" sz="2600" b="1" dirty="0">
                <a:latin typeface="Constantia" panose="02030602050306030303" pitchFamily="18" charset="0"/>
              </a:rPr>
              <a:t>, </a:t>
            </a:r>
            <a:r>
              <a:rPr lang="en-US" sz="2600" b="1" dirty="0" err="1">
                <a:latin typeface="Constantia" panose="02030602050306030303" pitchFamily="18" charset="0"/>
              </a:rPr>
              <a:t>samouzdizanju</a:t>
            </a:r>
            <a:r>
              <a:rPr lang="en-US" sz="2600" b="1" dirty="0">
                <a:latin typeface="Constantia" panose="02030602050306030303" pitchFamily="18" charset="0"/>
              </a:rPr>
              <a:t> </a:t>
            </a:r>
            <a:r>
              <a:rPr lang="en-US" sz="2600" b="1" dirty="0" err="1">
                <a:latin typeface="Constantia" panose="02030602050306030303" pitchFamily="18" charset="0"/>
              </a:rPr>
              <a:t>i</a:t>
            </a:r>
            <a:r>
              <a:rPr lang="en-US" sz="2600" b="1" dirty="0">
                <a:latin typeface="Constantia" panose="02030602050306030303" pitchFamily="18" charset="0"/>
              </a:rPr>
              <a:t> </a:t>
            </a:r>
            <a:r>
              <a:rPr lang="en-US" sz="2600" b="1" dirty="0" err="1">
                <a:latin typeface="Constantia" panose="02030602050306030303" pitchFamily="18" charset="0"/>
              </a:rPr>
              <a:t>ponosu</a:t>
            </a:r>
            <a:r>
              <a:rPr lang="en-US" sz="2600" b="1" dirty="0">
                <a:latin typeface="Constantia" panose="02030602050306030303" pitchFamily="18" charset="0"/>
              </a:rPr>
              <a:t> </a:t>
            </a:r>
            <a:r>
              <a:rPr lang="en-US" sz="2600" b="1" dirty="0" err="1">
                <a:latin typeface="Constantia" panose="02030602050306030303" pitchFamily="18" charset="0"/>
              </a:rPr>
              <a:t>postoji</a:t>
            </a:r>
            <a:r>
              <a:rPr lang="en-US" sz="2600" b="1" dirty="0">
                <a:latin typeface="Constantia" panose="02030602050306030303" pitchFamily="18" charset="0"/>
              </a:rPr>
              <a:t> </a:t>
            </a:r>
            <a:r>
              <a:rPr lang="en-US" sz="2600" b="1" dirty="0" err="1">
                <a:latin typeface="Constantia" panose="02030602050306030303" pitchFamily="18" charset="0"/>
              </a:rPr>
              <a:t>velika</a:t>
            </a:r>
            <a:r>
              <a:rPr lang="en-US" sz="2600" b="1" dirty="0">
                <a:latin typeface="Constantia" panose="02030602050306030303" pitchFamily="18" charset="0"/>
              </a:rPr>
              <a:t> </a:t>
            </a:r>
            <a:r>
              <a:rPr lang="en-US" sz="2600" b="1" dirty="0" err="1">
                <a:latin typeface="Constantia" panose="02030602050306030303" pitchFamily="18" charset="0"/>
              </a:rPr>
              <a:t>slabost</a:t>
            </a:r>
            <a:r>
              <a:rPr lang="en-US" sz="2600" b="1" dirty="0">
                <a:latin typeface="Constantia" panose="02030602050306030303" pitchFamily="18" charset="0"/>
              </a:rPr>
              <a:t>; </a:t>
            </a:r>
            <a:r>
              <a:rPr lang="hr-HR" sz="2600" b="1" dirty="0">
                <a:latin typeface="Constantia" panose="02030602050306030303" pitchFamily="18" charset="0"/>
              </a:rPr>
              <a:t>a</a:t>
            </a:r>
            <a:r>
              <a:rPr lang="en-US" sz="2600" b="1" dirty="0">
                <a:latin typeface="Constantia" panose="02030602050306030303" pitchFamily="18" charset="0"/>
              </a:rPr>
              <a:t>li u </a:t>
            </a:r>
            <a:r>
              <a:rPr lang="en-US" sz="2600" b="1" dirty="0" err="1">
                <a:latin typeface="Constantia" panose="02030602050306030303" pitchFamily="18" charset="0"/>
              </a:rPr>
              <a:t>poniznosti</a:t>
            </a:r>
            <a:r>
              <a:rPr lang="en-US" sz="2600" b="1" dirty="0">
                <a:latin typeface="Constantia" panose="02030602050306030303" pitchFamily="18" charset="0"/>
              </a:rPr>
              <a:t> </a:t>
            </a:r>
            <a:r>
              <a:rPr lang="en-US" sz="2600" b="1" dirty="0" err="1">
                <a:latin typeface="Constantia" panose="02030602050306030303" pitchFamily="18" charset="0"/>
              </a:rPr>
              <a:t>postoji</a:t>
            </a:r>
            <a:r>
              <a:rPr lang="en-US" sz="2600" b="1" dirty="0">
                <a:latin typeface="Constantia" panose="02030602050306030303" pitchFamily="18" charset="0"/>
              </a:rPr>
              <a:t> </a:t>
            </a:r>
            <a:r>
              <a:rPr lang="en-US" sz="2600" b="1" dirty="0" err="1">
                <a:latin typeface="Constantia" panose="02030602050306030303" pitchFamily="18" charset="0"/>
              </a:rPr>
              <a:t>velika</a:t>
            </a:r>
            <a:r>
              <a:rPr lang="en-US" sz="2600" b="1" dirty="0">
                <a:latin typeface="Constantia" panose="02030602050306030303" pitchFamily="18" charset="0"/>
              </a:rPr>
              <a:t> </a:t>
            </a:r>
            <a:r>
              <a:rPr lang="en-US" sz="2600" b="1" dirty="0" err="1">
                <a:latin typeface="Constantia" panose="02030602050306030303" pitchFamily="18" charset="0"/>
              </a:rPr>
              <a:t>snaga</a:t>
            </a:r>
            <a:r>
              <a:rPr lang="en-US" sz="2600" b="1" dirty="0">
                <a:latin typeface="Constantia" panose="02030602050306030303" pitchFamily="18" charset="0"/>
              </a:rPr>
              <a:t>. </a:t>
            </a:r>
            <a:r>
              <a:rPr lang="en-US" sz="2600" b="1" dirty="0" err="1">
                <a:latin typeface="Constantia" panose="02030602050306030303" pitchFamily="18" charset="0"/>
              </a:rPr>
              <a:t>Naše</a:t>
            </a:r>
            <a:r>
              <a:rPr lang="en-US" sz="2600" b="1" dirty="0">
                <a:latin typeface="Constantia" panose="02030602050306030303" pitchFamily="18" charset="0"/>
              </a:rPr>
              <a:t> </a:t>
            </a:r>
            <a:r>
              <a:rPr lang="en-US" sz="2600" b="1" dirty="0" err="1">
                <a:latin typeface="Constantia" panose="02030602050306030303" pitchFamily="18" charset="0"/>
              </a:rPr>
              <a:t>pravo</a:t>
            </a:r>
            <a:r>
              <a:rPr lang="en-US" sz="2600" b="1" dirty="0">
                <a:latin typeface="Constantia" panose="02030602050306030303" pitchFamily="18" charset="0"/>
              </a:rPr>
              <a:t> </a:t>
            </a:r>
            <a:r>
              <a:rPr lang="en-US" sz="2600" b="1" dirty="0" err="1">
                <a:latin typeface="Constantia" panose="02030602050306030303" pitchFamily="18" charset="0"/>
              </a:rPr>
              <a:t>dostojanstvo</a:t>
            </a:r>
            <a:r>
              <a:rPr lang="en-US" sz="2600" b="1" dirty="0">
                <a:latin typeface="Constantia" panose="02030602050306030303" pitchFamily="18" charset="0"/>
              </a:rPr>
              <a:t> ne </a:t>
            </a:r>
            <a:r>
              <a:rPr lang="en-US" sz="2600" b="1" dirty="0" err="1">
                <a:latin typeface="Constantia" panose="02030602050306030303" pitchFamily="18" charset="0"/>
              </a:rPr>
              <a:t>održava</a:t>
            </a:r>
            <a:r>
              <a:rPr lang="en-US" sz="2600" b="1" dirty="0">
                <a:latin typeface="Constantia" panose="02030602050306030303" pitchFamily="18" charset="0"/>
              </a:rPr>
              <a:t> se </a:t>
            </a:r>
            <a:r>
              <a:rPr lang="en-US" sz="2600" b="1" dirty="0" err="1">
                <a:latin typeface="Constantia" panose="02030602050306030303" pitchFamily="18" charset="0"/>
              </a:rPr>
              <a:t>kada</a:t>
            </a:r>
            <a:r>
              <a:rPr lang="en-US" sz="2600" b="1" dirty="0">
                <a:latin typeface="Constantia" panose="02030602050306030303" pitchFamily="18" charset="0"/>
              </a:rPr>
              <a:t> </a:t>
            </a:r>
            <a:r>
              <a:rPr lang="en-US" sz="2600" b="1" dirty="0" err="1">
                <a:latin typeface="Constantia" panose="02030602050306030303" pitchFamily="18" charset="0"/>
              </a:rPr>
              <a:t>mislimo</a:t>
            </a:r>
            <a:r>
              <a:rPr lang="en-US" sz="2600" b="1" dirty="0">
                <a:latin typeface="Constantia" panose="02030602050306030303" pitchFamily="18" charset="0"/>
              </a:rPr>
              <a:t> </a:t>
            </a:r>
            <a:r>
              <a:rPr lang="en-US" sz="2600" b="1" dirty="0" err="1">
                <a:latin typeface="Constantia" panose="02030602050306030303" pitchFamily="18" charset="0"/>
              </a:rPr>
              <a:t>najviše</a:t>
            </a:r>
            <a:r>
              <a:rPr lang="en-US" sz="2600" b="1" dirty="0">
                <a:latin typeface="Constantia" panose="02030602050306030303" pitchFamily="18" charset="0"/>
              </a:rPr>
              <a:t> o </a:t>
            </a:r>
            <a:r>
              <a:rPr lang="en-US" sz="2600" b="1" dirty="0" err="1">
                <a:latin typeface="Constantia" panose="02030602050306030303" pitchFamily="18" charset="0"/>
              </a:rPr>
              <a:t>sebi</a:t>
            </a:r>
            <a:r>
              <a:rPr lang="en-US" sz="2600" b="1" dirty="0">
                <a:latin typeface="Constantia" panose="02030602050306030303" pitchFamily="18" charset="0"/>
              </a:rPr>
              <a:t>, </a:t>
            </a:r>
            <a:r>
              <a:rPr lang="en-US" sz="2600" b="1" dirty="0" err="1">
                <a:latin typeface="Constantia" panose="02030602050306030303" pitchFamily="18" charset="0"/>
              </a:rPr>
              <a:t>nego</a:t>
            </a:r>
            <a:r>
              <a:rPr lang="en-US" sz="2600" b="1" dirty="0">
                <a:latin typeface="Constantia" panose="02030602050306030303" pitchFamily="18" charset="0"/>
              </a:rPr>
              <a:t> </a:t>
            </a:r>
            <a:r>
              <a:rPr lang="en-US" sz="2600" b="1" dirty="0" err="1">
                <a:latin typeface="Constantia" panose="02030602050306030303" pitchFamily="18" charset="0"/>
              </a:rPr>
              <a:t>kad</a:t>
            </a:r>
            <a:r>
              <a:rPr lang="en-US" sz="2600" b="1" dirty="0">
                <a:latin typeface="Constantia" panose="02030602050306030303" pitchFamily="18" charset="0"/>
              </a:rPr>
              <a:t> je Bog u </a:t>
            </a:r>
            <a:r>
              <a:rPr lang="en-US" sz="2600" b="1" dirty="0" err="1">
                <a:latin typeface="Constantia" panose="02030602050306030303" pitchFamily="18" charset="0"/>
              </a:rPr>
              <a:t>svim</a:t>
            </a:r>
            <a:r>
              <a:rPr lang="en-US" sz="2600" b="1" dirty="0">
                <a:latin typeface="Constantia" panose="02030602050306030303" pitchFamily="18" charset="0"/>
              </a:rPr>
              <a:t> </a:t>
            </a:r>
            <a:r>
              <a:rPr lang="en-US" sz="2600" b="1" dirty="0" err="1">
                <a:latin typeface="Constantia" panose="02030602050306030303" pitchFamily="18" charset="0"/>
              </a:rPr>
              <a:t>našim</a:t>
            </a:r>
            <a:r>
              <a:rPr lang="en-US" sz="2600" b="1" dirty="0">
                <a:latin typeface="Constantia" panose="02030602050306030303" pitchFamily="18" charset="0"/>
              </a:rPr>
              <a:t> </a:t>
            </a:r>
            <a:r>
              <a:rPr lang="en-US" sz="2600" b="1" dirty="0" err="1">
                <a:latin typeface="Constantia" panose="02030602050306030303" pitchFamily="18" charset="0"/>
              </a:rPr>
              <a:t>mislima</a:t>
            </a:r>
            <a:r>
              <a:rPr lang="en-US" sz="2600" b="1" dirty="0">
                <a:latin typeface="Constantia" panose="02030602050306030303" pitchFamily="18" charset="0"/>
              </a:rPr>
              <a:t> </a:t>
            </a:r>
            <a:r>
              <a:rPr lang="en-US" sz="2600" b="1" dirty="0" err="1">
                <a:latin typeface="Constantia" panose="02030602050306030303" pitchFamily="18" charset="0"/>
              </a:rPr>
              <a:t>i</a:t>
            </a:r>
            <a:r>
              <a:rPr lang="en-US" sz="2600" b="1" dirty="0">
                <a:latin typeface="Constantia" panose="02030602050306030303" pitchFamily="18" charset="0"/>
              </a:rPr>
              <a:t> </a:t>
            </a:r>
            <a:r>
              <a:rPr lang="en-US" sz="2600" b="1" dirty="0" err="1">
                <a:latin typeface="Constantia" panose="02030602050306030303" pitchFamily="18" charset="0"/>
              </a:rPr>
              <a:t>naša</a:t>
            </a:r>
            <a:r>
              <a:rPr lang="en-US" sz="2600" b="1" dirty="0">
                <a:latin typeface="Constantia" panose="02030602050306030303" pitchFamily="18" charset="0"/>
              </a:rPr>
              <a:t> </a:t>
            </a:r>
            <a:r>
              <a:rPr lang="en-US" sz="2600" b="1" dirty="0" err="1">
                <a:latin typeface="Constantia" panose="02030602050306030303" pitchFamily="18" charset="0"/>
              </a:rPr>
              <a:t>srca</a:t>
            </a:r>
            <a:r>
              <a:rPr lang="en-US" sz="2600" b="1" dirty="0">
                <a:latin typeface="Constantia" panose="02030602050306030303" pitchFamily="18" charset="0"/>
              </a:rPr>
              <a:t> </a:t>
            </a:r>
            <a:r>
              <a:rPr lang="en-US" sz="2600" b="1" dirty="0" err="1">
                <a:latin typeface="Constantia" panose="02030602050306030303" pitchFamily="18" charset="0"/>
              </a:rPr>
              <a:t>sjaje</a:t>
            </a:r>
            <a:r>
              <a:rPr lang="en-US" sz="2600" b="1" dirty="0">
                <a:latin typeface="Constantia" panose="02030602050306030303" pitchFamily="18" charset="0"/>
              </a:rPr>
              <a:t> </a:t>
            </a:r>
            <a:r>
              <a:rPr lang="en-US" sz="2600" b="1" dirty="0" err="1">
                <a:latin typeface="Constantia" panose="02030602050306030303" pitchFamily="18" charset="0"/>
              </a:rPr>
              <a:t>ljubavlju</a:t>
            </a:r>
            <a:r>
              <a:rPr lang="en-US" sz="2600" b="1" dirty="0">
                <a:latin typeface="Constantia" panose="02030602050306030303" pitchFamily="18" charset="0"/>
              </a:rPr>
              <a:t> </a:t>
            </a:r>
            <a:r>
              <a:rPr lang="en-US" sz="2600" b="1" dirty="0" err="1">
                <a:latin typeface="Constantia" panose="02030602050306030303" pitchFamily="18" charset="0"/>
              </a:rPr>
              <a:t>prema</a:t>
            </a:r>
            <a:r>
              <a:rPr lang="en-US" sz="2600" b="1" dirty="0">
                <a:latin typeface="Constantia" panose="02030602050306030303" pitchFamily="18" charset="0"/>
              </a:rPr>
              <a:t> </a:t>
            </a:r>
            <a:r>
              <a:rPr lang="en-US" sz="2600" b="1" dirty="0" err="1">
                <a:latin typeface="Constantia" panose="02030602050306030303" pitchFamily="18" charset="0"/>
              </a:rPr>
              <a:t>našem</a:t>
            </a:r>
            <a:r>
              <a:rPr lang="en-US" sz="2600" b="1" dirty="0">
                <a:latin typeface="Constantia" panose="02030602050306030303" pitchFamily="18" charset="0"/>
              </a:rPr>
              <a:t> </a:t>
            </a:r>
            <a:r>
              <a:rPr lang="en-US" sz="2600" b="1" dirty="0" err="1">
                <a:latin typeface="Constantia" panose="02030602050306030303" pitchFamily="18" charset="0"/>
              </a:rPr>
              <a:t>Otkupitelju</a:t>
            </a:r>
            <a:r>
              <a:rPr lang="en-US" sz="2600" b="1" dirty="0">
                <a:latin typeface="Constantia" panose="02030602050306030303" pitchFamily="18" charset="0"/>
              </a:rPr>
              <a:t> </a:t>
            </a:r>
            <a:r>
              <a:rPr lang="en-US" sz="2600" b="1" dirty="0" err="1">
                <a:latin typeface="Constantia" panose="02030602050306030303" pitchFamily="18" charset="0"/>
              </a:rPr>
              <a:t>i</a:t>
            </a:r>
            <a:r>
              <a:rPr lang="en-US" sz="2600" b="1" dirty="0">
                <a:latin typeface="Constantia" panose="02030602050306030303" pitchFamily="18" charset="0"/>
              </a:rPr>
              <a:t> </a:t>
            </a:r>
            <a:r>
              <a:rPr lang="en-US" sz="2600" b="1" dirty="0" err="1">
                <a:latin typeface="Constantia" panose="02030602050306030303" pitchFamily="18" charset="0"/>
              </a:rPr>
              <a:t>ljubavlju</a:t>
            </a:r>
            <a:r>
              <a:rPr lang="en-US" sz="2600" b="1" dirty="0">
                <a:latin typeface="Constantia" panose="02030602050306030303" pitchFamily="18" charset="0"/>
              </a:rPr>
              <a:t> </a:t>
            </a:r>
            <a:r>
              <a:rPr lang="en-US" sz="2600" b="1" dirty="0" err="1">
                <a:latin typeface="Constantia" panose="02030602050306030303" pitchFamily="18" charset="0"/>
              </a:rPr>
              <a:t>prema</a:t>
            </a:r>
            <a:r>
              <a:rPr lang="en-US" sz="2600" b="1" dirty="0">
                <a:latin typeface="Constantia" panose="02030602050306030303" pitchFamily="18" charset="0"/>
              </a:rPr>
              <a:t> </a:t>
            </a:r>
            <a:r>
              <a:rPr lang="en-US" sz="2600" b="1" dirty="0" err="1">
                <a:latin typeface="Constantia" panose="02030602050306030303" pitchFamily="18" charset="0"/>
              </a:rPr>
              <a:t>bližnjima</a:t>
            </a:r>
            <a:r>
              <a:rPr lang="en-US" sz="2600" b="1" dirty="0">
                <a:latin typeface="Constantia" panose="02030602050306030303" pitchFamily="18" charset="0"/>
              </a:rPr>
              <a:t>. </a:t>
            </a:r>
            <a:r>
              <a:rPr lang="en-US" sz="2600" b="1" dirty="0" err="1">
                <a:latin typeface="Constantia" panose="02030602050306030303" pitchFamily="18" charset="0"/>
              </a:rPr>
              <a:t>Jednostavnost</a:t>
            </a:r>
            <a:r>
              <a:rPr lang="en-US" sz="2600" b="1" dirty="0">
                <a:latin typeface="Constantia" panose="02030602050306030303" pitchFamily="18" charset="0"/>
              </a:rPr>
              <a:t> </a:t>
            </a:r>
            <a:r>
              <a:rPr lang="en-US" sz="2600" b="1" dirty="0" err="1">
                <a:latin typeface="Constantia" panose="02030602050306030303" pitchFamily="18" charset="0"/>
              </a:rPr>
              <a:t>karaktera</a:t>
            </a:r>
            <a:r>
              <a:rPr lang="en-US" sz="2600" b="1" dirty="0">
                <a:latin typeface="Constantia" panose="02030602050306030303" pitchFamily="18" charset="0"/>
              </a:rPr>
              <a:t> </a:t>
            </a:r>
            <a:r>
              <a:rPr lang="en-US" sz="2600" b="1" dirty="0" err="1">
                <a:latin typeface="Constantia" panose="02030602050306030303" pitchFamily="18" charset="0"/>
              </a:rPr>
              <a:t>i</a:t>
            </a:r>
            <a:r>
              <a:rPr lang="en-US" sz="2600" b="1" dirty="0">
                <a:latin typeface="Constantia" panose="02030602050306030303" pitchFamily="18" charset="0"/>
              </a:rPr>
              <a:t> </a:t>
            </a:r>
            <a:r>
              <a:rPr lang="en-US" sz="2600" b="1" dirty="0" err="1">
                <a:latin typeface="Constantia" panose="02030602050306030303" pitchFamily="18" charset="0"/>
              </a:rPr>
              <a:t>skromnost</a:t>
            </a:r>
            <a:r>
              <a:rPr lang="en-US" sz="2600" b="1" dirty="0">
                <a:latin typeface="Constantia" panose="02030602050306030303" pitchFamily="18" charset="0"/>
              </a:rPr>
              <a:t> </a:t>
            </a:r>
            <a:r>
              <a:rPr lang="en-US" sz="2600" b="1" dirty="0" err="1">
                <a:latin typeface="Constantia" panose="02030602050306030303" pitchFamily="18" charset="0"/>
              </a:rPr>
              <a:t>srca</a:t>
            </a:r>
            <a:r>
              <a:rPr lang="en-US" sz="2600" b="1" dirty="0">
                <a:latin typeface="Constantia" panose="02030602050306030303" pitchFamily="18" charset="0"/>
              </a:rPr>
              <a:t> </a:t>
            </a:r>
            <a:r>
              <a:rPr lang="en-US" sz="2600" b="1" dirty="0" err="1">
                <a:latin typeface="Constantia" panose="02030602050306030303" pitchFamily="18" charset="0"/>
              </a:rPr>
              <a:t>donijet</a:t>
            </a:r>
            <a:r>
              <a:rPr lang="en-US" sz="2600" b="1" dirty="0">
                <a:latin typeface="Constantia" panose="02030602050306030303" pitchFamily="18" charset="0"/>
              </a:rPr>
              <a:t> </a:t>
            </a:r>
            <a:r>
              <a:rPr lang="en-US" sz="2600" b="1" dirty="0" err="1">
                <a:latin typeface="Constantia" panose="02030602050306030303" pitchFamily="18" charset="0"/>
              </a:rPr>
              <a:t>će</a:t>
            </a:r>
            <a:r>
              <a:rPr lang="en-US" sz="2600" b="1" dirty="0">
                <a:latin typeface="Constantia" panose="02030602050306030303" pitchFamily="18" charset="0"/>
              </a:rPr>
              <a:t> </a:t>
            </a:r>
            <a:r>
              <a:rPr lang="en-US" sz="2600" b="1" dirty="0" err="1">
                <a:latin typeface="Constantia" panose="02030602050306030303" pitchFamily="18" charset="0"/>
              </a:rPr>
              <a:t>sreću</a:t>
            </a:r>
            <a:r>
              <a:rPr lang="en-US" sz="2600" b="1" dirty="0">
                <a:latin typeface="Constantia" panose="02030602050306030303" pitchFamily="18" charset="0"/>
              </a:rPr>
              <a:t>, </a:t>
            </a:r>
            <a:r>
              <a:rPr lang="en-US" sz="2600" b="1" dirty="0" err="1">
                <a:latin typeface="Constantia" panose="02030602050306030303" pitchFamily="18" charset="0"/>
              </a:rPr>
              <a:t>dok</a:t>
            </a:r>
            <a:r>
              <a:rPr lang="en-US" sz="2600" b="1" dirty="0">
                <a:latin typeface="Constantia" panose="02030602050306030303" pitchFamily="18" charset="0"/>
              </a:rPr>
              <a:t> </a:t>
            </a:r>
            <a:r>
              <a:rPr lang="en-US" sz="2600" b="1" dirty="0" err="1">
                <a:latin typeface="Constantia" panose="02030602050306030303" pitchFamily="18" charset="0"/>
              </a:rPr>
              <a:t>će</a:t>
            </a:r>
            <a:r>
              <a:rPr lang="en-US" sz="2600" b="1" dirty="0">
                <a:latin typeface="Constantia" panose="02030602050306030303" pitchFamily="18" charset="0"/>
              </a:rPr>
              <a:t> </a:t>
            </a:r>
            <a:r>
              <a:rPr lang="en-US" sz="2600" b="1" dirty="0" err="1">
                <a:latin typeface="Constantia" panose="02030602050306030303" pitchFamily="18" charset="0"/>
              </a:rPr>
              <a:t>samouvjerenost</a:t>
            </a:r>
            <a:r>
              <a:rPr lang="en-US" sz="2600" b="1" dirty="0">
                <a:latin typeface="Constantia" panose="02030602050306030303" pitchFamily="18" charset="0"/>
              </a:rPr>
              <a:t> </a:t>
            </a:r>
            <a:r>
              <a:rPr lang="en-US" sz="2600" b="1" dirty="0" err="1">
                <a:latin typeface="Constantia" panose="02030602050306030303" pitchFamily="18" charset="0"/>
              </a:rPr>
              <a:t>donijeti</a:t>
            </a:r>
            <a:r>
              <a:rPr lang="en-US" sz="2600" b="1" dirty="0">
                <a:latin typeface="Constantia" panose="02030602050306030303" pitchFamily="18" charset="0"/>
              </a:rPr>
              <a:t> </a:t>
            </a:r>
            <a:r>
              <a:rPr lang="en-US" sz="2600" b="1" dirty="0" err="1">
                <a:latin typeface="Constantia" panose="02030602050306030303" pitchFamily="18" charset="0"/>
              </a:rPr>
              <a:t>nezadovoljstvo</a:t>
            </a:r>
            <a:r>
              <a:rPr lang="en-US" sz="2600" b="1" dirty="0">
                <a:latin typeface="Constantia" panose="02030602050306030303" pitchFamily="18" charset="0"/>
              </a:rPr>
              <a:t>, </a:t>
            </a:r>
            <a:r>
              <a:rPr lang="en-US" sz="2600" b="1" dirty="0" err="1">
                <a:latin typeface="Constantia" panose="02030602050306030303" pitchFamily="18" charset="0"/>
              </a:rPr>
              <a:t>žaljenje</a:t>
            </a:r>
            <a:r>
              <a:rPr lang="en-US" sz="2600" b="1" dirty="0">
                <a:latin typeface="Constantia" panose="02030602050306030303" pitchFamily="18" charset="0"/>
              </a:rPr>
              <a:t> </a:t>
            </a:r>
            <a:r>
              <a:rPr lang="en-US" sz="2600" b="1" dirty="0" err="1">
                <a:latin typeface="Constantia" panose="02030602050306030303" pitchFamily="18" charset="0"/>
              </a:rPr>
              <a:t>i</a:t>
            </a:r>
            <a:r>
              <a:rPr lang="en-US" sz="2600" b="1" dirty="0">
                <a:latin typeface="Constantia" panose="02030602050306030303" pitchFamily="18" charset="0"/>
              </a:rPr>
              <a:t> </a:t>
            </a:r>
            <a:r>
              <a:rPr lang="en-US" sz="2600" b="1" dirty="0" err="1">
                <a:latin typeface="Constantia" panose="02030602050306030303" pitchFamily="18" charset="0"/>
              </a:rPr>
              <a:t>stalno</a:t>
            </a:r>
            <a:r>
              <a:rPr lang="en-US" sz="2600" b="1" dirty="0">
                <a:latin typeface="Constantia" panose="02030602050306030303" pitchFamily="18" charset="0"/>
              </a:rPr>
              <a:t> </a:t>
            </a:r>
            <a:r>
              <a:rPr lang="en-US" sz="2600" b="1" dirty="0" err="1">
                <a:latin typeface="Constantia" panose="02030602050306030303" pitchFamily="18" charset="0"/>
              </a:rPr>
              <a:t>razočaranje</a:t>
            </a:r>
            <a:r>
              <a:rPr lang="en-US" sz="2600" b="1" dirty="0">
                <a:latin typeface="Constantia" panose="02030602050306030303" pitchFamily="18" charset="0"/>
              </a:rPr>
              <a:t>. </a:t>
            </a:r>
            <a:r>
              <a:rPr lang="en-US" sz="2600" b="1" dirty="0" err="1">
                <a:latin typeface="Constantia" panose="02030602050306030303" pitchFamily="18" charset="0"/>
              </a:rPr>
              <a:t>Učenje</a:t>
            </a:r>
            <a:r>
              <a:rPr lang="en-US" sz="2600" b="1" dirty="0">
                <a:latin typeface="Constantia" panose="02030602050306030303" pitchFamily="18" charset="0"/>
              </a:rPr>
              <a:t> da </a:t>
            </a:r>
            <a:r>
              <a:rPr lang="en-US" sz="2600" b="1" dirty="0" err="1">
                <a:latin typeface="Constantia" panose="02030602050306030303" pitchFamily="18" charset="0"/>
              </a:rPr>
              <a:t>manje</a:t>
            </a:r>
            <a:r>
              <a:rPr lang="en-US" sz="2600" b="1" dirty="0">
                <a:latin typeface="Constantia" panose="02030602050306030303" pitchFamily="18" charset="0"/>
              </a:rPr>
              <a:t> </a:t>
            </a:r>
            <a:r>
              <a:rPr lang="en-US" sz="2600" b="1" dirty="0" err="1">
                <a:latin typeface="Constantia" panose="02030602050306030303" pitchFamily="18" charset="0"/>
              </a:rPr>
              <a:t>mislimo</a:t>
            </a:r>
            <a:r>
              <a:rPr lang="en-US" sz="2600" b="1" dirty="0">
                <a:latin typeface="Constantia" panose="02030602050306030303" pitchFamily="18" charset="0"/>
              </a:rPr>
              <a:t> o </a:t>
            </a:r>
            <a:r>
              <a:rPr lang="en-US" sz="2600" b="1" dirty="0" err="1">
                <a:latin typeface="Constantia" panose="02030602050306030303" pitchFamily="18" charset="0"/>
              </a:rPr>
              <a:t>sebi</a:t>
            </a:r>
            <a:r>
              <a:rPr lang="en-US" sz="2600" b="1" dirty="0">
                <a:latin typeface="Constantia" panose="02030602050306030303" pitchFamily="18" charset="0"/>
              </a:rPr>
              <a:t>, a </a:t>
            </a:r>
            <a:r>
              <a:rPr lang="en-US" sz="2600" b="1" dirty="0" err="1">
                <a:latin typeface="Constantia" panose="02030602050306030303" pitchFamily="18" charset="0"/>
              </a:rPr>
              <a:t>više</a:t>
            </a:r>
            <a:r>
              <a:rPr lang="en-US" sz="2600" b="1" dirty="0">
                <a:latin typeface="Constantia" panose="02030602050306030303" pitchFamily="18" charset="0"/>
              </a:rPr>
              <a:t> o tome da </a:t>
            </a:r>
            <a:r>
              <a:rPr lang="en-US" sz="2600" b="1" dirty="0" err="1">
                <a:latin typeface="Constantia" panose="02030602050306030303" pitchFamily="18" charset="0"/>
              </a:rPr>
              <a:t>usrećimo</a:t>
            </a:r>
            <a:r>
              <a:rPr lang="en-US" sz="2600" b="1" dirty="0">
                <a:latin typeface="Constantia" panose="02030602050306030303" pitchFamily="18" charset="0"/>
              </a:rPr>
              <a:t> </a:t>
            </a:r>
            <a:r>
              <a:rPr lang="en-US" sz="2600" b="1" dirty="0" err="1">
                <a:latin typeface="Constantia" panose="02030602050306030303" pitchFamily="18" charset="0"/>
              </a:rPr>
              <a:t>druge</a:t>
            </a:r>
            <a:r>
              <a:rPr lang="en-US" sz="2600" b="1" dirty="0">
                <a:latin typeface="Constantia" panose="02030602050306030303" pitchFamily="18" charset="0"/>
              </a:rPr>
              <a:t>, </a:t>
            </a:r>
            <a:r>
              <a:rPr lang="en-US" sz="2600" b="1" dirty="0" err="1">
                <a:latin typeface="Constantia" panose="02030602050306030303" pitchFamily="18" charset="0"/>
              </a:rPr>
              <a:t>donijet</a:t>
            </a:r>
            <a:r>
              <a:rPr lang="en-US" sz="2600" b="1" dirty="0">
                <a:latin typeface="Constantia" panose="02030602050306030303" pitchFamily="18" charset="0"/>
              </a:rPr>
              <a:t> </a:t>
            </a:r>
            <a:r>
              <a:rPr lang="en-US" sz="2600" b="1" dirty="0" err="1">
                <a:latin typeface="Constantia" panose="02030602050306030303" pitchFamily="18" charset="0"/>
              </a:rPr>
              <a:t>će</a:t>
            </a:r>
            <a:r>
              <a:rPr lang="en-US" sz="2600" b="1" dirty="0">
                <a:latin typeface="Constantia" panose="02030602050306030303" pitchFamily="18" charset="0"/>
              </a:rPr>
              <a:t> </a:t>
            </a:r>
            <a:r>
              <a:rPr lang="en-US" sz="2600" b="1" dirty="0" err="1">
                <a:latin typeface="Constantia" panose="02030602050306030303" pitchFamily="18" charset="0"/>
              </a:rPr>
              <a:t>nam</a:t>
            </a:r>
            <a:r>
              <a:rPr lang="en-US" sz="2600" b="1" dirty="0">
                <a:latin typeface="Constantia" panose="02030602050306030303" pitchFamily="18" charset="0"/>
              </a:rPr>
              <a:t> </a:t>
            </a:r>
            <a:r>
              <a:rPr lang="en-US" sz="2600" b="1" dirty="0" err="1">
                <a:latin typeface="Constantia" panose="02030602050306030303" pitchFamily="18" charset="0"/>
              </a:rPr>
              <a:t>božansku</a:t>
            </a:r>
            <a:r>
              <a:rPr lang="en-US" sz="2600" b="1" dirty="0">
                <a:latin typeface="Constantia" panose="02030602050306030303" pitchFamily="18" charset="0"/>
              </a:rPr>
              <a:t> </a:t>
            </a:r>
            <a:r>
              <a:rPr lang="en-US" sz="2600" b="1" dirty="0" err="1">
                <a:latin typeface="Constantia" panose="02030602050306030303" pitchFamily="18" charset="0"/>
              </a:rPr>
              <a:t>snagu</a:t>
            </a:r>
            <a:r>
              <a:rPr lang="en-US" sz="2600" b="1" dirty="0">
                <a:latin typeface="Constantia" panose="02030602050306030303" pitchFamily="18" charset="0"/>
              </a:rPr>
              <a:t>."</a:t>
            </a:r>
            <a:endParaRPr lang="en" sz="2600" b="1" dirty="0">
              <a:latin typeface="Constantia" panose="02030602050306030303" pitchFamily="18" charset="0"/>
            </a:endParaRPr>
          </a:p>
        </p:txBody>
      </p:sp>
      <p:sp>
        <p:nvSpPr>
          <p:cNvPr id="4" name="CuadroTexto 3">
            <a:extLst>
              <a:ext uri="{FF2B5EF4-FFF2-40B4-BE49-F238E27FC236}">
                <a16:creationId xmlns:a16="http://schemas.microsoft.com/office/drawing/2014/main" id="{11A710B8-254F-C1D6-A67F-813F8889A797}"/>
              </a:ext>
            </a:extLst>
          </p:cNvPr>
          <p:cNvSpPr txBox="1"/>
          <p:nvPr/>
        </p:nvSpPr>
        <p:spPr>
          <a:xfrm>
            <a:off x="4470761" y="5960741"/>
            <a:ext cx="6264472" cy="338554"/>
          </a:xfrm>
          <a:prstGeom prst="rect">
            <a:avLst/>
          </a:prstGeom>
          <a:noFill/>
        </p:spPr>
        <p:txBody>
          <a:bodyPr wrap="none" rtlCol="0">
            <a:spAutoFit/>
          </a:bodyPr>
          <a:lstStyle/>
          <a:p>
            <a:pPr algn="r"/>
            <a:r>
              <a:rPr lang="en" sz="1600" b="1" dirty="0"/>
              <a:t>E</a:t>
            </a:r>
            <a:r>
              <a:rPr lang="hr-HR" sz="1600" b="1" dirty="0"/>
              <a:t>llen G. White, </a:t>
            </a:r>
            <a:r>
              <a:rPr lang="hr-HR" sz="1600" i="1" dirty="0"/>
              <a:t>Svjedočanstva za Crkvu</a:t>
            </a:r>
            <a:r>
              <a:rPr lang="en" sz="1600" b="1" dirty="0"/>
              <a:t>, vol. 3, </a:t>
            </a:r>
            <a:r>
              <a:rPr lang="hr-HR" sz="1600" b="1" dirty="0"/>
              <a:t>str</a:t>
            </a:r>
            <a:r>
              <a:rPr lang="en" sz="1600" b="1" dirty="0"/>
              <a:t>. 476</a:t>
            </a:r>
            <a:r>
              <a:rPr lang="hr-HR" sz="1600" b="1" dirty="0"/>
              <a:t> u izvorniku.</a:t>
            </a:r>
            <a:endParaRPr lang="en" sz="1600" b="1" dirty="0"/>
          </a:p>
        </p:txBody>
      </p:sp>
    </p:spTree>
    <p:extLst>
      <p:ext uri="{BB962C8B-B14F-4D97-AF65-F5344CB8AC3E}">
        <p14:creationId xmlns:p14="http://schemas.microsoft.com/office/powerpoint/2010/main" val="192383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ChangeArrowheads="1"/>
          </p:cNvSpPr>
          <p:nvPr/>
        </p:nvSpPr>
        <p:spPr bwMode="auto">
          <a:xfrm>
            <a:off x="265470" y="3707084"/>
            <a:ext cx="11827636" cy="2937129"/>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0" name="TextBox 9"/>
          <p:cNvSpPr txBox="1">
            <a:spLocks noChangeArrowheads="1"/>
          </p:cNvSpPr>
          <p:nvPr/>
        </p:nvSpPr>
        <p:spPr bwMode="auto">
          <a:xfrm>
            <a:off x="1524000" y="382252"/>
            <a:ext cx="918106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597025" algn="l"/>
              </a:tabLst>
              <a:defRPr>
                <a:solidFill>
                  <a:schemeClr val="tx1"/>
                </a:solidFill>
                <a:latin typeface="Arial" charset="0"/>
                <a:cs typeface="Arial" charset="0"/>
              </a:defRPr>
            </a:lvl1pPr>
            <a:lvl2pPr marL="742950" indent="-285750" eaLnBrk="0" hangingPunct="0">
              <a:tabLst>
                <a:tab pos="1597025" algn="l"/>
              </a:tabLst>
              <a:defRPr>
                <a:solidFill>
                  <a:schemeClr val="tx1"/>
                </a:solidFill>
                <a:latin typeface="Arial" charset="0"/>
                <a:cs typeface="Arial" charset="0"/>
              </a:defRPr>
            </a:lvl2pPr>
            <a:lvl3pPr marL="1143000" indent="-228600" eaLnBrk="0" hangingPunct="0">
              <a:tabLst>
                <a:tab pos="1597025" algn="l"/>
              </a:tabLst>
              <a:defRPr>
                <a:solidFill>
                  <a:schemeClr val="tx1"/>
                </a:solidFill>
                <a:latin typeface="Arial" charset="0"/>
                <a:cs typeface="Arial" charset="0"/>
              </a:defRPr>
            </a:lvl3pPr>
            <a:lvl4pPr marL="1600200" indent="-228600" eaLnBrk="0" hangingPunct="0">
              <a:tabLst>
                <a:tab pos="1597025" algn="l"/>
              </a:tabLst>
              <a:defRPr>
                <a:solidFill>
                  <a:schemeClr val="tx1"/>
                </a:solidFill>
                <a:latin typeface="Arial" charset="0"/>
                <a:cs typeface="Arial" charset="0"/>
              </a:defRPr>
            </a:lvl4pPr>
            <a:lvl5pPr marL="2057400" indent="-228600" eaLnBrk="0" hangingPunct="0">
              <a:tabLst>
                <a:tab pos="15970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5970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5970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5970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597025" algn="l"/>
              </a:tabLs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0"/>
              </a:spcBef>
              <a:spcAft>
                <a:spcPct val="0"/>
              </a:spcAft>
              <a:buClrTx/>
              <a:buSzTx/>
              <a:buFontTx/>
              <a:buNone/>
              <a:tabLst>
                <a:tab pos="1596985" algn="l"/>
              </a:tabLst>
              <a:defRPr/>
            </a:pPr>
            <a:r>
              <a:rPr kumimoji="0" lang="hr-HR" sz="44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Impact" pitchFamily="34" charset="0"/>
                <a:ea typeface="+mn-ea"/>
                <a:cs typeface="Arial" charset="0"/>
              </a:rPr>
              <a:t>ZAKLJUČAK</a:t>
            </a:r>
            <a:endParaRPr kumimoji="0" lang="en-US" sz="44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Impact" pitchFamily="34" charset="0"/>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p:cNvSpPr>
            <a:spLocks noChangeAspect="1" noChangeArrowheads="1"/>
          </p:cNvSpPr>
          <p:nvPr/>
        </p:nvSpPr>
        <p:spPr bwMode="auto">
          <a:xfrm>
            <a:off x="1679575"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p:cNvSpPr>
            <a:spLocks noChangeAspect="1" noChangeArrowheads="1"/>
          </p:cNvSpPr>
          <p:nvPr/>
        </p:nvSpPr>
        <p:spPr bwMode="auto">
          <a:xfrm>
            <a:off x="1660202"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p:cNvSpPr>
            <a:spLocks noChangeAspect="1" noChangeArrowheads="1"/>
          </p:cNvSpPr>
          <p:nvPr/>
        </p:nvSpPr>
        <p:spPr bwMode="auto">
          <a:xfrm>
            <a:off x="1679575" y="-144462"/>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0" y="1384411"/>
            <a:ext cx="4068695" cy="2089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5" y="1384412"/>
            <a:ext cx="4584527" cy="208995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AB9A1FF-A7C9-4E08-A91F-92122489F6E7}"/>
              </a:ext>
            </a:extLst>
          </p:cNvPr>
          <p:cNvSpPr txBox="1"/>
          <p:nvPr/>
        </p:nvSpPr>
        <p:spPr>
          <a:xfrm>
            <a:off x="98894" y="3707084"/>
            <a:ext cx="11827636" cy="3046988"/>
          </a:xfrm>
          <a:prstGeom prst="rect">
            <a:avLst/>
          </a:prstGeom>
          <a:noFill/>
        </p:spPr>
        <p:txBody>
          <a:bodyPr wrap="square" rtlCol="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U ovom proučavanju pokušat ćemo razumjeti dvije ključne istine o duhovnoj hrani: (1) Zašto? i (2) Kako nas proces hranjenja Božjom Riječi održava. Temelj našeg proučavanja bit će 2. Timoteju ,14–17, temeljni odlomak od Pavla u njegovom drugom pismu Timotiju. Prvo pitanje—"Zašto?" —omogućit će nam da iz biblijske perspektive sagledamo posebne kvalitete i učinke koji čine 2. poslanicu Timoteju tako moćnom i životno primjenjivom. Drugo pitanje—"Kako?" —predložit će metode za čitanje Svetog pisma. Takve metode omogućit će da se čudo hranjenja Božjom Riječju dogodi u našim vlastitim životima.</a:t>
            </a: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p:txBody>
      </p:sp>
    </p:spTree>
    <p:extLst>
      <p:ext uri="{BB962C8B-B14F-4D97-AF65-F5344CB8AC3E}">
        <p14:creationId xmlns:p14="http://schemas.microsoft.com/office/powerpoint/2010/main" val="2427855536"/>
      </p:ext>
    </p:extLst>
  </p:cSld>
  <p:clrMapOvr>
    <a:masterClrMapping/>
  </p:clrMapOvr>
  <p:transition spd="med">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67000" y="76200"/>
            <a:ext cx="6553200" cy="1143000"/>
          </a:xfrm>
        </p:spPr>
        <p:txBody>
          <a:bodyPr/>
          <a:lstStyle/>
          <a:p>
            <a:pPr eaLnBrk="1" hangingPunct="1"/>
            <a:r>
              <a:rPr lang="hr-HR" dirty="0"/>
              <a:t>PRIMJENA</a:t>
            </a:r>
            <a:endParaRPr lang="en-US" dirty="0"/>
          </a:p>
        </p:txBody>
      </p:sp>
      <p:sp>
        <p:nvSpPr>
          <p:cNvPr id="16387" name="Rectangle 3"/>
          <p:cNvSpPr>
            <a:spLocks noGrp="1" noChangeArrowheads="1"/>
          </p:cNvSpPr>
          <p:nvPr>
            <p:ph type="body" idx="1"/>
          </p:nvPr>
        </p:nvSpPr>
        <p:spPr>
          <a:xfrm>
            <a:off x="2667000" y="1676402"/>
            <a:ext cx="8321040" cy="863263"/>
          </a:xfrm>
        </p:spPr>
        <p:txBody>
          <a:bodyPr/>
          <a:lstStyle/>
          <a:p>
            <a:pPr marL="0" indent="0" eaLnBrk="1" hangingPunct="1">
              <a:lnSpc>
                <a:spcPct val="90000"/>
              </a:lnSpc>
              <a:buNone/>
            </a:pPr>
            <a:r>
              <a:rPr lang="hr-HR" sz="2800" dirty="0">
                <a:solidFill>
                  <a:srgbClr val="FFFF99"/>
                </a:solidFill>
              </a:rPr>
              <a:t>Kako mi znanj</a:t>
            </a:r>
            <a:r>
              <a:rPr lang="en-US" sz="2800" dirty="0">
                <a:solidFill>
                  <a:srgbClr val="FFFF99"/>
                </a:solidFill>
              </a:rPr>
              <a:t>e </a:t>
            </a:r>
            <a:r>
              <a:rPr lang="hr-HR" sz="2800" dirty="0">
                <a:solidFill>
                  <a:srgbClr val="FFFF99"/>
                </a:solidFill>
              </a:rPr>
              <a:t>iz pouke: ”Ponos nasuprot poniznosti”, može pomoći danas</a:t>
            </a:r>
            <a:r>
              <a:rPr lang="en-US" sz="2800" dirty="0">
                <a:solidFill>
                  <a:srgbClr val="FFFF99"/>
                </a:solidFill>
              </a:rPr>
              <a:t>? </a:t>
            </a:r>
          </a:p>
        </p:txBody>
      </p:sp>
      <p:sp>
        <p:nvSpPr>
          <p:cNvPr id="16388" name="Rectangle 4"/>
          <p:cNvSpPr>
            <a:spLocks noChangeArrowheads="1"/>
          </p:cNvSpPr>
          <p:nvPr/>
        </p:nvSpPr>
        <p:spPr bwMode="auto">
          <a:xfrm>
            <a:off x="2895600" y="4114802"/>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5" name="Freeform 5"/>
          <p:cNvSpPr>
            <a:spLocks/>
          </p:cNvSpPr>
          <p:nvPr/>
        </p:nvSpPr>
        <p:spPr bwMode="auto">
          <a:xfrm>
            <a:off x="2895600" y="3962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6390" name="Rectangle 6"/>
          <p:cNvSpPr>
            <a:spLocks noChangeArrowheads="1"/>
          </p:cNvSpPr>
          <p:nvPr/>
        </p:nvSpPr>
        <p:spPr bwMode="auto">
          <a:xfrm>
            <a:off x="2895600" y="4905377"/>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7" name="Freeform 7"/>
          <p:cNvSpPr>
            <a:spLocks/>
          </p:cNvSpPr>
          <p:nvPr/>
        </p:nvSpPr>
        <p:spPr bwMode="auto">
          <a:xfrm>
            <a:off x="2971800" y="4724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0488" name="Rectangle 8"/>
          <p:cNvSpPr>
            <a:spLocks noChangeArrowheads="1"/>
          </p:cNvSpPr>
          <p:nvPr/>
        </p:nvSpPr>
        <p:spPr bwMode="auto">
          <a:xfrm>
            <a:off x="3352801" y="3886201"/>
            <a:ext cx="7423484"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Želim li usred društvenih i kulturoloških</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utjecaja prihvatiti Sveto pismo kao autoritativno, nepogrješivo otkrivenje Božje volje? </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Želim li ostati vjeran cijelom Pismu a to znači vršiti  zapovijedi Božje i čuvati svjedočanstvo Isusa Krista?</a:t>
            </a: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6393" name="Text Box 9"/>
          <p:cNvSpPr txBox="1">
            <a:spLocks noChangeArrowheads="1"/>
          </p:cNvSpPr>
          <p:nvPr/>
        </p:nvSpPr>
        <p:spPr bwMode="auto">
          <a:xfrm>
            <a:off x="1727200" y="1676401"/>
            <a:ext cx="9398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 name="TextBox 1"/>
          <p:cNvSpPr txBox="1"/>
          <p:nvPr/>
        </p:nvSpPr>
        <p:spPr>
          <a:xfrm>
            <a:off x="12954000" y="457200"/>
            <a:ext cx="184731" cy="369332"/>
          </a:xfrm>
          <a:prstGeom prst="rect">
            <a:avLst/>
          </a:prstGeom>
          <a:noFill/>
        </p:spPr>
        <p:txBody>
          <a:bodyPr wrap="none" rtlCol="0">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 name="Rectangle 3"/>
          <p:cNvSpPr/>
          <p:nvPr/>
        </p:nvSpPr>
        <p:spPr>
          <a:xfrm>
            <a:off x="2667000" y="2844464"/>
            <a:ext cx="8976920" cy="1015663"/>
          </a:xfrm>
          <a:prstGeom prst="rect">
            <a:avLst/>
          </a:prstGeom>
        </p:spPr>
        <p:txBody>
          <a:bodyPr wrap="square">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CC66"/>
                </a:solidFill>
                <a:effectLst/>
                <a:uLnTx/>
                <a:uFillTx/>
                <a:latin typeface="Arial"/>
                <a:ea typeface="+mn-ea"/>
                <a:cs typeface="Arial" charset="0"/>
              </a:rPr>
              <a:t>Razumjevši da</a:t>
            </a:r>
            <a:r>
              <a:rPr kumimoji="0" lang="en-US" sz="2000" b="1" i="0" u="none" strike="noStrike" kern="1200" cap="none" spc="0" normalizeH="0" baseline="0" noProof="0" dirty="0">
                <a:ln>
                  <a:noFill/>
                </a:ln>
                <a:solidFill>
                  <a:srgbClr val="FFCC66"/>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mi Isus želi pomoći, da se podsjetim naloga: ”Prestanite i znajte da sam ja Bog (Ps.46,10), da shvatim da je Biblija još uvijek Božji najveći dar koji otkriva Njegov plan otkupljenja,</a:t>
            </a:r>
            <a:endParaRPr kumimoji="0" lang="en-US" sz="2000" b="1" i="0" u="none" strike="noStrike" kern="1200" cap="none" spc="0" normalizeH="0" baseline="0" noProof="0" dirty="0">
              <a:ln>
                <a:noFill/>
              </a:ln>
              <a:solidFill>
                <a:srgbClr val="FFCC66"/>
              </a:solidFill>
              <a:effectLst/>
              <a:uLnTx/>
              <a:uFillTx/>
              <a:latin typeface="Arial"/>
              <a:ea typeface="+mn-ea"/>
              <a:cs typeface="Arial" charset="0"/>
            </a:endParaRPr>
          </a:p>
        </p:txBody>
      </p:sp>
    </p:spTree>
    <p:extLst>
      <p:ext uri="{BB962C8B-B14F-4D97-AF65-F5344CB8AC3E}">
        <p14:creationId xmlns:p14="http://schemas.microsoft.com/office/powerpoint/2010/main" val="4441629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488">
                                            <p:txEl>
                                              <p:pRg st="0" end="0"/>
                                            </p:txEl>
                                          </p:spTgt>
                                        </p:tgtEl>
                                        <p:attrNameLst>
                                          <p:attrName>style.visibility</p:attrName>
                                        </p:attrNameLst>
                                      </p:cBhvr>
                                      <p:to>
                                        <p:strVal val="visible"/>
                                      </p:to>
                                    </p:set>
                                    <p:animEffect transition="in" filter="wipe(left)">
                                      <p:cBhvr>
                                        <p:cTn id="19" dur="1000"/>
                                        <p:tgtEl>
                                          <p:spTgt spid="2048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488">
                                            <p:txEl>
                                              <p:pRg st="1" end="1"/>
                                            </p:txEl>
                                          </p:spTgt>
                                        </p:tgtEl>
                                        <p:attrNameLst>
                                          <p:attrName>style.visibility</p:attrName>
                                        </p:attrNameLst>
                                      </p:cBhvr>
                                      <p:to>
                                        <p:strVal val="visible"/>
                                      </p:to>
                                    </p:set>
                                    <p:animEffect transition="in" filter="wipe(left)">
                                      <p:cBhvr>
                                        <p:cTn id="24" dur="1000"/>
                                        <p:tgtEl>
                                          <p:spTgt spid="2048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485"/>
                                        </p:tgtEl>
                                        <p:attrNameLst>
                                          <p:attrName>style.visibility</p:attrName>
                                        </p:attrNameLst>
                                      </p:cBhvr>
                                      <p:to>
                                        <p:strVal val="visible"/>
                                      </p:to>
                                    </p:set>
                                    <p:animEffect transition="in" filter="wipe(down)">
                                      <p:cBhvr>
                                        <p:cTn id="29" dur="500"/>
                                        <p:tgtEl>
                                          <p:spTgt spid="2048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487"/>
                                        </p:tgtEl>
                                        <p:attrNameLst>
                                          <p:attrName>style.visibility</p:attrName>
                                        </p:attrNameLst>
                                      </p:cBhvr>
                                      <p:to>
                                        <p:strVal val="visible"/>
                                      </p:to>
                                    </p:set>
                                    <p:animEffect transition="in" filter="wipe(down)">
                                      <p:cBhvr>
                                        <p:cTn id="34"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971800" y="76200"/>
            <a:ext cx="6705600" cy="1143000"/>
          </a:xfrm>
        </p:spPr>
        <p:txBody>
          <a:bodyPr/>
          <a:lstStyle/>
          <a:p>
            <a:pPr eaLnBrk="1" hangingPunct="1"/>
            <a:r>
              <a:rPr lang="hr-HR" sz="4000" dirty="0"/>
              <a:t>PRENOŠENJE ISTINE</a:t>
            </a:r>
            <a:endParaRPr lang="en-US" sz="4000" dirty="0"/>
          </a:p>
        </p:txBody>
      </p:sp>
      <p:sp>
        <p:nvSpPr>
          <p:cNvPr id="24579" name="Rectangle 3"/>
          <p:cNvSpPr>
            <a:spLocks noGrp="1" noChangeArrowheads="1"/>
          </p:cNvSpPr>
          <p:nvPr>
            <p:ph type="body" idx="1"/>
          </p:nvPr>
        </p:nvSpPr>
        <p:spPr>
          <a:xfrm>
            <a:off x="3276600" y="1676400"/>
            <a:ext cx="5486400" cy="1131888"/>
          </a:xfrm>
        </p:spPr>
        <p:txBody>
          <a:bodyPr/>
          <a:lstStyle/>
          <a:p>
            <a:pPr eaLnBrk="1" hangingPunct="1">
              <a:buFontTx/>
              <a:buNone/>
            </a:pPr>
            <a:r>
              <a:rPr lang="en-US" sz="2800" dirty="0">
                <a:solidFill>
                  <a:srgbClr val="FFFF99"/>
                </a:solidFill>
              </a:rPr>
              <a:t>   </a:t>
            </a:r>
            <a:r>
              <a:rPr lang="hr-HR" dirty="0">
                <a:solidFill>
                  <a:srgbClr val="FFFF99"/>
                </a:solidFill>
              </a:rPr>
              <a:t>Koje  promjene  trebamo ostvariti u svom životu</a:t>
            </a:r>
            <a:r>
              <a:rPr lang="en-US" dirty="0">
                <a:solidFill>
                  <a:srgbClr val="FFFF99"/>
                </a:solidFill>
              </a:rPr>
              <a:t>?</a:t>
            </a:r>
          </a:p>
        </p:txBody>
      </p:sp>
      <p:sp>
        <p:nvSpPr>
          <p:cNvPr id="24580" name="Rectangle 4"/>
          <p:cNvSpPr>
            <a:spLocks noChangeArrowheads="1"/>
          </p:cNvSpPr>
          <p:nvPr/>
        </p:nvSpPr>
        <p:spPr bwMode="auto">
          <a:xfrm>
            <a:off x="3657601" y="3048000"/>
            <a:ext cx="43492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65" marR="0" lvl="0" indent="-396865" algn="l" defTabSz="914377" rtl="0" eaLnBrk="1" fontAlgn="base" latinLnBrk="0" hangingPunct="1">
              <a:lnSpc>
                <a:spcPct val="100000"/>
              </a:lnSpc>
              <a:spcBef>
                <a:spcPct val="20000"/>
              </a:spcBef>
              <a:spcAft>
                <a:spcPct val="0"/>
              </a:spcAft>
              <a:buClrTx/>
              <a:buSzTx/>
              <a:buFontTx/>
              <a:buChar char="•"/>
              <a:tabLst/>
              <a:defRPr/>
            </a:pPr>
            <a:r>
              <a:rPr kumimoji="0" lang="hr-HR" sz="2800" b="1" i="0" u="none" strike="noStrike" kern="1200" cap="none" spc="0" normalizeH="0" baseline="0" noProof="0" dirty="0">
                <a:ln>
                  <a:noFill/>
                </a:ln>
                <a:solidFill>
                  <a:srgbClr val="FFFFFF"/>
                </a:solidFill>
                <a:effectLst/>
                <a:uLnTx/>
                <a:uFillTx/>
                <a:latin typeface="Arial"/>
                <a:ea typeface="+mn-ea"/>
                <a:cs typeface="Arial" charset="0"/>
              </a:rPr>
              <a:t>Koje biblijsko načelo iz ove pouke možemo  primijeniti danas</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8437" name="Text Box 5"/>
          <p:cNvSpPr txBox="1">
            <a:spLocks noChangeArrowheads="1"/>
          </p:cNvSpPr>
          <p:nvPr/>
        </p:nvSpPr>
        <p:spPr bwMode="auto">
          <a:xfrm>
            <a:off x="2362200" y="1676401"/>
            <a:ext cx="1066800" cy="1025281"/>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14941579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1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4580">
                                            <p:txEl>
                                              <p:pRg st="0" end="0"/>
                                            </p:txEl>
                                          </p:spTgt>
                                        </p:tgtEl>
                                        <p:attrNameLst>
                                          <p:attrName>style.visibility</p:attrName>
                                        </p:attrNameLst>
                                      </p:cBhvr>
                                      <p:to>
                                        <p:strVal val="visible"/>
                                      </p:to>
                                    </p:set>
                                    <p:anim calcmode="lin" valueType="num">
                                      <p:cBhvr additive="base">
                                        <p:cTn id="12" dur="1000" fill="hold"/>
                                        <p:tgtEl>
                                          <p:spTgt spid="24580">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458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C9B85-F979-F13A-B1DE-EDF3982E0E86}"/>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6ABC3A63-907E-6A94-E44B-FCCB424634A7}"/>
              </a:ext>
            </a:extLst>
          </p:cNvPr>
          <p:cNvSpPr>
            <a:spLocks noGrp="1" noChangeArrowheads="1"/>
          </p:cNvSpPr>
          <p:nvPr>
            <p:ph type="title"/>
          </p:nvPr>
        </p:nvSpPr>
        <p:spPr>
          <a:xfrm>
            <a:off x="2971800" y="76200"/>
            <a:ext cx="6172200" cy="1143000"/>
          </a:xfrm>
        </p:spPr>
        <p:txBody>
          <a:bodyPr/>
          <a:lstStyle/>
          <a:p>
            <a:pPr eaLnBrk="1" hangingPunct="1"/>
            <a:r>
              <a:rPr lang="en-US" dirty="0"/>
              <a:t>PLAN </a:t>
            </a:r>
          </a:p>
        </p:txBody>
      </p:sp>
      <p:sp>
        <p:nvSpPr>
          <p:cNvPr id="22531" name="Rectangle 3">
            <a:extLst>
              <a:ext uri="{FF2B5EF4-FFF2-40B4-BE49-F238E27FC236}">
                <a16:creationId xmlns:a16="http://schemas.microsoft.com/office/drawing/2014/main" id="{26E67E40-59C5-BAC5-E4A8-4E6391FD1CA5}"/>
              </a:ext>
            </a:extLst>
          </p:cNvPr>
          <p:cNvSpPr>
            <a:spLocks noGrp="1" noChangeArrowheads="1"/>
          </p:cNvSpPr>
          <p:nvPr>
            <p:ph type="body" idx="1"/>
          </p:nvPr>
        </p:nvSpPr>
        <p:spPr>
          <a:xfrm>
            <a:off x="2368730" y="1676401"/>
            <a:ext cx="9289869" cy="942638"/>
          </a:xfrm>
        </p:spPr>
        <p:txBody>
          <a:bodyPr/>
          <a:lstStyle/>
          <a:p>
            <a:pPr eaLnBrk="1" hangingPunct="1">
              <a:buFontTx/>
              <a:buNone/>
            </a:pPr>
            <a:r>
              <a:rPr lang="en-US" sz="2800" b="0" dirty="0"/>
              <a:t>   </a:t>
            </a:r>
            <a:r>
              <a:rPr lang="hr-HR" sz="2800" dirty="0">
                <a:solidFill>
                  <a:srgbClr val="FFFF99"/>
                </a:solidFill>
              </a:rPr>
              <a:t>Kako pouku: ”</a:t>
            </a:r>
            <a:r>
              <a:rPr lang="hr-BA" sz="2800" dirty="0">
                <a:solidFill>
                  <a:srgbClr val="FFFF99"/>
                </a:solidFill>
              </a:rPr>
              <a:t>Ponos nasuprot poniznosti</a:t>
            </a:r>
            <a:r>
              <a:rPr lang="hr-HR" sz="2800" dirty="0">
                <a:solidFill>
                  <a:srgbClr val="FFFF99"/>
                </a:solidFill>
              </a:rPr>
              <a:t>”, možemo koristiti iduć</a:t>
            </a:r>
            <a:r>
              <a:rPr lang="sr-Latn-RS" sz="2800" dirty="0">
                <a:solidFill>
                  <a:srgbClr val="FFFF99"/>
                </a:solidFill>
              </a:rPr>
              <a:t>i tjedan</a:t>
            </a:r>
            <a:r>
              <a:rPr lang="hr-HR" sz="2800" dirty="0">
                <a:solidFill>
                  <a:srgbClr val="FFFF99"/>
                </a:solidFill>
              </a:rPr>
              <a:t>?</a:t>
            </a:r>
            <a:endParaRPr lang="en-US" sz="2400" dirty="0">
              <a:solidFill>
                <a:srgbClr val="FFFF99"/>
              </a:solidFill>
            </a:endParaRPr>
          </a:p>
        </p:txBody>
      </p:sp>
      <p:sp>
        <p:nvSpPr>
          <p:cNvPr id="22532" name="Rectangle 4">
            <a:extLst>
              <a:ext uri="{FF2B5EF4-FFF2-40B4-BE49-F238E27FC236}">
                <a16:creationId xmlns:a16="http://schemas.microsoft.com/office/drawing/2014/main" id="{1AB4F135-1083-B3E0-9226-FA9D4CAC49ED}"/>
              </a:ext>
            </a:extLst>
          </p:cNvPr>
          <p:cNvSpPr>
            <a:spLocks noChangeArrowheads="1"/>
          </p:cNvSpPr>
          <p:nvPr/>
        </p:nvSpPr>
        <p:spPr bwMode="auto">
          <a:xfrm>
            <a:off x="1377245" y="2704764"/>
            <a:ext cx="10814755" cy="383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Razgovarajte u razredu ili skupini:</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1. Pročitaj </a:t>
            </a:r>
            <a:r>
              <a:rPr lang="hr-HR" sz="1200" i="1" dirty="0">
                <a:solidFill>
                  <a:srgbClr val="FFFFFF"/>
                </a:solidFill>
                <a:latin typeface="Arial"/>
                <a:cs typeface="Arial" charset="0"/>
              </a:rPr>
              <a:t>1. I</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van.</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2</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,15</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-17</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lang="hr-HR" sz="1400" b="1" dirty="0">
                <a:solidFill>
                  <a:srgbClr val="FFFFFF"/>
                </a:solidFill>
                <a:latin typeface="Arial"/>
                <a:cs typeface="Arial" charset="0"/>
              </a:rPr>
              <a:t>Kojim trima istinama nas taj odlomak uči kada je riječ o ponosu i ljubavi prema svijetu</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2. Pročitaj </a:t>
            </a:r>
            <a:r>
              <a:rPr lang="sr-Latn-RS" sz="1200" i="1" dirty="0">
                <a:solidFill>
                  <a:srgbClr val="FFFFFF"/>
                </a:solidFill>
                <a:latin typeface="Arial"/>
                <a:cs typeface="Arial" charset="0"/>
              </a:rPr>
              <a:t>Luk</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a. 18,9-1</a:t>
            </a:r>
            <a:r>
              <a:rPr lang="sr-Latn-RS" sz="1200" i="1" dirty="0">
                <a:solidFill>
                  <a:srgbClr val="FFFFFF"/>
                </a:solidFill>
                <a:latin typeface="Arial"/>
                <a:cs typeface="Arial" charset="0"/>
              </a:rPr>
              <a:t>4</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lang="sr-Latn-RS" sz="1400" b="1" dirty="0">
                <a:solidFill>
                  <a:srgbClr val="FFFFFF"/>
                </a:solidFill>
                <a:latin typeface="Arial"/>
                <a:cs typeface="Arial" charset="0"/>
              </a:rPr>
              <a:t>Što misliš o toj dvojici ljudi? Što je Isus mislio o njima? Koja je tu važna pouka za sve nas</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a:t>
            </a:r>
            <a:r>
              <a:rPr kumimoji="0" lang="sr-Latn-RS" sz="16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4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3. Pročitaj </a:t>
            </a:r>
            <a:r>
              <a:rPr lang="hr-HR" sz="1200" i="1" dirty="0">
                <a:solidFill>
                  <a:srgbClr val="FFFFFF"/>
                </a:solidFill>
                <a:latin typeface="Arial"/>
                <a:cs typeface="Arial" charset="0"/>
              </a:rPr>
              <a:t>Heb.</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11,24-26.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Što</a:t>
            </a:r>
            <a:r>
              <a:rPr kumimoji="0" lang="hr-HR" sz="1400" b="1" i="0" u="none" strike="noStrike" kern="1200" cap="none" spc="0" normalizeH="0" noProof="0" dirty="0">
                <a:ln>
                  <a:noFill/>
                </a:ln>
                <a:solidFill>
                  <a:srgbClr val="FFFFFF"/>
                </a:solidFill>
                <a:effectLst/>
                <a:uLnTx/>
                <a:uFillTx/>
                <a:latin typeface="Arial"/>
                <a:ea typeface="+mn-ea"/>
                <a:cs typeface="Arial" charset="0"/>
              </a:rPr>
              <a:t> nam ovaj tekst govori zašto je Mojsije izabrao drukčiji put i ponizio sebe</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4. Pročitaj </a:t>
            </a:r>
            <a:r>
              <a:rPr lang="hr-HR" sz="1200" i="1" dirty="0">
                <a:solidFill>
                  <a:srgbClr val="FFFFFF"/>
                </a:solidFill>
                <a:latin typeface="Arial"/>
                <a:cs typeface="Arial" charset="0"/>
              </a:rPr>
              <a:t>Br</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12,3.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Što je bilo možda najznačajnije u Mojsijevom životu?</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5. Pročitaj</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Luka</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22</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,24-</a:t>
            </a:r>
            <a:r>
              <a:rPr lang="hr-HR" sz="1200" i="1" dirty="0">
                <a:solidFill>
                  <a:srgbClr val="FFFFFF"/>
                </a:solidFill>
                <a:latin typeface="Arial"/>
                <a:cs typeface="Arial" charset="0"/>
              </a:rPr>
              <a:t>27</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Koja</a:t>
            </a:r>
            <a:r>
              <a:rPr kumimoji="0" lang="hr-HR" sz="1400" b="1" i="0" u="none" strike="noStrike" kern="1200" cap="none" spc="0" normalizeH="0" noProof="0" dirty="0">
                <a:ln>
                  <a:noFill/>
                </a:ln>
                <a:solidFill>
                  <a:srgbClr val="FFFFFF"/>
                </a:solidFill>
                <a:effectLst/>
                <a:uLnTx/>
                <a:uFillTx/>
                <a:latin typeface="Arial"/>
                <a:ea typeface="+mn-ea"/>
                <a:cs typeface="Arial" charset="0"/>
              </a:rPr>
              <a:t> izjava obuhvaća srž Isusove poruke u tim redcima?</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6.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Luka</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22,27</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Koja</a:t>
            </a:r>
            <a:r>
              <a:rPr kumimoji="0" lang="hr-HR" sz="1400" b="1" i="0" u="none" strike="noStrike" kern="1200" cap="none" spc="0" normalizeH="0" noProof="0" dirty="0">
                <a:ln>
                  <a:noFill/>
                </a:ln>
                <a:solidFill>
                  <a:srgbClr val="FFFFFF"/>
                </a:solidFill>
                <a:effectLst/>
                <a:uLnTx/>
                <a:uFillTx/>
                <a:latin typeface="Arial"/>
                <a:ea typeface="+mn-ea"/>
                <a:cs typeface="Arial" charset="0"/>
              </a:rPr>
              <a:t> se ključna poruka za sve Kristove sljedbenike tu nalazi</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7.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lang="sr-Latn-ME" sz="1200" i="1" dirty="0">
                <a:solidFill>
                  <a:srgbClr val="FFFFFF"/>
                </a:solidFill>
                <a:latin typeface="Arial"/>
                <a:cs typeface="Arial" charset="0"/>
              </a:rPr>
              <a:t>Filib.</a:t>
            </a:r>
            <a:r>
              <a:rPr kumimoji="0" lang="sr-Latn-ME" sz="1200" b="0" i="1" u="none" strike="noStrike" kern="1200" cap="none" spc="0" normalizeH="0" baseline="0" noProof="0" dirty="0">
                <a:ln>
                  <a:noFill/>
                </a:ln>
                <a:solidFill>
                  <a:srgbClr val="FFFFFF"/>
                </a:solidFill>
                <a:effectLst/>
                <a:uLnTx/>
                <a:uFillTx/>
                <a:latin typeface="Arial"/>
                <a:ea typeface="+mn-ea"/>
                <a:cs typeface="Arial" charset="0"/>
              </a:rPr>
              <a:t> 2,3-8.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Kako</a:t>
            </a:r>
            <a:r>
              <a:rPr kumimoji="0" lang="hr-HR" sz="1400" b="1" i="0" u="none" strike="noStrike" kern="1200" cap="none" spc="0" normalizeH="0" noProof="0" dirty="0">
                <a:ln>
                  <a:noFill/>
                </a:ln>
                <a:solidFill>
                  <a:srgbClr val="FFFFFF"/>
                </a:solidFill>
                <a:effectLst/>
                <a:uLnTx/>
                <a:uFillTx/>
                <a:latin typeface="Arial"/>
                <a:ea typeface="+mn-ea"/>
                <a:cs typeface="Arial" charset="0"/>
              </a:rPr>
              <a:t> bi, prema tim riječima, trebali živjeti u svjetlosti križa?</a:t>
            </a:r>
            <a:endParaRPr kumimoji="0" lang="en-US"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Arial" charset="0"/>
              </a:rPr>
              <a:t>8. </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Pro</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č</a:t>
            </a:r>
            <a:r>
              <a:rPr kumimoji="0" lang="en-US" sz="1800" b="1" i="0" u="none" strike="noStrike" kern="1200" cap="none" spc="0" normalizeH="0" baseline="0" noProof="0" dirty="0" err="1">
                <a:ln>
                  <a:noFill/>
                </a:ln>
                <a:solidFill>
                  <a:srgbClr val="FFFFFF"/>
                </a:solidFill>
                <a:effectLst/>
                <a:uLnTx/>
                <a:uFillTx/>
                <a:latin typeface="Arial"/>
                <a:ea typeface="+mn-ea"/>
                <a:cs typeface="Arial" charset="0"/>
              </a:rPr>
              <a:t>itaj</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Ps . 138. </a:t>
            </a:r>
            <a:r>
              <a:rPr lang="sr-Latn-RS" sz="1400" b="1" dirty="0">
                <a:solidFill>
                  <a:srgbClr val="FFFFFF"/>
                </a:solidFill>
                <a:latin typeface="Arial"/>
                <a:cs typeface="Arial" charset="0"/>
              </a:rPr>
              <a:t>Prepiši ovaj psalam riječ po riječ. Dok pišeš, koje ti riječi posebno padaju u oči</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9. Pročitaj</a:t>
            </a:r>
            <a:r>
              <a:rPr kumimoji="0" lang="sr-Latn-RS" sz="1800" b="1" i="0" u="none" strike="noStrike" kern="1200" cap="none" spc="0" normalizeH="0" noProof="0" dirty="0">
                <a:ln>
                  <a:noFill/>
                </a:ln>
                <a:solidFill>
                  <a:srgbClr val="FFFFFF"/>
                </a:solidFill>
                <a:effectLst/>
                <a:uLnTx/>
                <a:uFillTx/>
                <a:latin typeface="Arial"/>
                <a:ea typeface="+mn-ea"/>
                <a:cs typeface="Arial" charset="0"/>
              </a:rPr>
              <a:t> </a:t>
            </a:r>
            <a:r>
              <a:rPr lang="sr-Latn-RS" sz="1200" i="1" dirty="0">
                <a:solidFill>
                  <a:srgbClr val="FFFFFF"/>
                </a:solidFill>
                <a:latin typeface="Arial"/>
                <a:cs typeface="Arial" charset="0"/>
              </a:rPr>
              <a:t>Mat</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23,12; Ps. 25,9; 149,4; Jakov 4,6.10. </a:t>
            </a:r>
            <a:r>
              <a:rPr lang="sr-Latn-RS" sz="1400" b="1" dirty="0">
                <a:solidFill>
                  <a:srgbClr val="FFFFFF"/>
                </a:solidFill>
                <a:latin typeface="Arial"/>
                <a:cs typeface="Arial" charset="0"/>
              </a:rPr>
              <a:t>Koje nam dodatne uvide o ponosu i poniznosti pružaju navedeni redci</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7413" name="Text Box 5">
            <a:extLst>
              <a:ext uri="{FF2B5EF4-FFF2-40B4-BE49-F238E27FC236}">
                <a16:creationId xmlns:a16="http://schemas.microsoft.com/office/drawing/2014/main" id="{CC5C86F6-B983-13C7-A344-D4BBDA687F3D}"/>
              </a:ext>
            </a:extLst>
          </p:cNvPr>
          <p:cNvSpPr txBox="1">
            <a:spLocks noChangeArrowheads="1"/>
          </p:cNvSpPr>
          <p:nvPr/>
        </p:nvSpPr>
        <p:spPr bwMode="auto">
          <a:xfrm>
            <a:off x="1663702" y="1676401"/>
            <a:ext cx="9525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6097657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2">
                                            <p:txEl>
                                              <p:pRg st="0" end="0"/>
                                            </p:txEl>
                                          </p:spTgt>
                                        </p:tgtEl>
                                        <p:attrNameLst>
                                          <p:attrName>style.visibility</p:attrName>
                                        </p:attrNameLst>
                                      </p:cBhvr>
                                      <p:to>
                                        <p:strVal val="visible"/>
                                      </p:to>
                                    </p:set>
                                    <p:anim calcmode="lin" valueType="num">
                                      <p:cBhvr additive="base">
                                        <p:cTn id="13" dur="500" fill="hold"/>
                                        <p:tgtEl>
                                          <p:spTgt spid="2253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532">
                                            <p:txEl>
                                              <p:pRg st="1" end="1"/>
                                            </p:txEl>
                                          </p:spTgt>
                                        </p:tgtEl>
                                        <p:attrNameLst>
                                          <p:attrName>style.visibility</p:attrName>
                                        </p:attrNameLst>
                                      </p:cBhvr>
                                      <p:to>
                                        <p:strVal val="visible"/>
                                      </p:to>
                                    </p:set>
                                    <p:anim calcmode="lin" valueType="num">
                                      <p:cBhvr additive="base">
                                        <p:cTn id="19" dur="500" fill="hold"/>
                                        <p:tgtEl>
                                          <p:spTgt spid="2253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2532">
                                            <p:txEl>
                                              <p:pRg st="2" end="2"/>
                                            </p:txEl>
                                          </p:spTgt>
                                        </p:tgtEl>
                                        <p:attrNameLst>
                                          <p:attrName>style.visibility</p:attrName>
                                        </p:attrNameLst>
                                      </p:cBhvr>
                                      <p:to>
                                        <p:strVal val="visible"/>
                                      </p:to>
                                    </p:set>
                                    <p:anim calcmode="lin" valueType="num">
                                      <p:cBhvr additive="base">
                                        <p:cTn id="25" dur="500" fill="hold"/>
                                        <p:tgtEl>
                                          <p:spTgt spid="22532">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2532">
                                            <p:txEl>
                                              <p:pRg st="3" end="3"/>
                                            </p:txEl>
                                          </p:spTgt>
                                        </p:tgtEl>
                                        <p:attrNameLst>
                                          <p:attrName>style.visibility</p:attrName>
                                        </p:attrNameLst>
                                      </p:cBhvr>
                                      <p:to>
                                        <p:strVal val="visible"/>
                                      </p:to>
                                    </p:set>
                                    <p:anim calcmode="lin" valueType="num">
                                      <p:cBhvr additive="base">
                                        <p:cTn id="31" dur="500" fill="hold"/>
                                        <p:tgtEl>
                                          <p:spTgt spid="22532">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532">
                                            <p:txEl>
                                              <p:pRg st="4" end="4"/>
                                            </p:txEl>
                                          </p:spTgt>
                                        </p:tgtEl>
                                        <p:attrNameLst>
                                          <p:attrName>style.visibility</p:attrName>
                                        </p:attrNameLst>
                                      </p:cBhvr>
                                      <p:to>
                                        <p:strVal val="visible"/>
                                      </p:to>
                                    </p:set>
                                    <p:anim calcmode="lin" valueType="num">
                                      <p:cBhvr additive="base">
                                        <p:cTn id="37" dur="500" fill="hold"/>
                                        <p:tgtEl>
                                          <p:spTgt spid="22532">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53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2532">
                                            <p:txEl>
                                              <p:pRg st="5" end="5"/>
                                            </p:txEl>
                                          </p:spTgt>
                                        </p:tgtEl>
                                        <p:attrNameLst>
                                          <p:attrName>style.visibility</p:attrName>
                                        </p:attrNameLst>
                                      </p:cBhvr>
                                      <p:to>
                                        <p:strVal val="visible"/>
                                      </p:to>
                                    </p:set>
                                    <p:anim calcmode="lin" valueType="num">
                                      <p:cBhvr additive="base">
                                        <p:cTn id="43" dur="500" fill="hold"/>
                                        <p:tgtEl>
                                          <p:spTgt spid="22532">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253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2532">
                                            <p:txEl>
                                              <p:pRg st="6" end="6"/>
                                            </p:txEl>
                                          </p:spTgt>
                                        </p:tgtEl>
                                        <p:attrNameLst>
                                          <p:attrName>style.visibility</p:attrName>
                                        </p:attrNameLst>
                                      </p:cBhvr>
                                      <p:to>
                                        <p:strVal val="visible"/>
                                      </p:to>
                                    </p:set>
                                    <p:anim calcmode="lin" valueType="num">
                                      <p:cBhvr additive="base">
                                        <p:cTn id="49" dur="500" fill="hold"/>
                                        <p:tgtEl>
                                          <p:spTgt spid="22532">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253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2532">
                                            <p:txEl>
                                              <p:pRg st="7" end="7"/>
                                            </p:txEl>
                                          </p:spTgt>
                                        </p:tgtEl>
                                        <p:attrNameLst>
                                          <p:attrName>style.visibility</p:attrName>
                                        </p:attrNameLst>
                                      </p:cBhvr>
                                      <p:to>
                                        <p:strVal val="visible"/>
                                      </p:to>
                                    </p:set>
                                    <p:anim calcmode="lin" valueType="num">
                                      <p:cBhvr additive="base">
                                        <p:cTn id="55" dur="500" fill="hold"/>
                                        <p:tgtEl>
                                          <p:spTgt spid="22532">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253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2532">
                                            <p:txEl>
                                              <p:pRg st="8" end="8"/>
                                            </p:txEl>
                                          </p:spTgt>
                                        </p:tgtEl>
                                        <p:attrNameLst>
                                          <p:attrName>style.visibility</p:attrName>
                                        </p:attrNameLst>
                                      </p:cBhvr>
                                      <p:to>
                                        <p:strVal val="visible"/>
                                      </p:to>
                                    </p:set>
                                    <p:anim calcmode="lin" valueType="num">
                                      <p:cBhvr additive="base">
                                        <p:cTn id="61" dur="500" fill="hold"/>
                                        <p:tgtEl>
                                          <p:spTgt spid="22532">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253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2532">
                                            <p:txEl>
                                              <p:pRg st="9" end="9"/>
                                            </p:txEl>
                                          </p:spTgt>
                                        </p:tgtEl>
                                        <p:attrNameLst>
                                          <p:attrName>style.visibility</p:attrName>
                                        </p:attrNameLst>
                                      </p:cBhvr>
                                      <p:to>
                                        <p:strVal val="visible"/>
                                      </p:to>
                                    </p:set>
                                    <p:anim calcmode="lin" valueType="num">
                                      <p:cBhvr additive="base">
                                        <p:cTn id="67" dur="500" fill="hold"/>
                                        <p:tgtEl>
                                          <p:spTgt spid="22532">
                                            <p:txEl>
                                              <p:pRg st="9" end="9"/>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253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05000" y="152400"/>
            <a:ext cx="8534400" cy="1143000"/>
          </a:xfrm>
        </p:spPr>
        <p:txBody>
          <a:bodyPr/>
          <a:lstStyle/>
          <a:p>
            <a:pPr eaLnBrk="1" hangingPunct="1"/>
            <a:r>
              <a:rPr lang="hr-HR" sz="4000" dirty="0"/>
              <a:t>PRENOŠENJE ISTINE</a:t>
            </a:r>
            <a:endParaRPr lang="en-US" sz="4000" dirty="0"/>
          </a:p>
        </p:txBody>
      </p:sp>
      <p:sp>
        <p:nvSpPr>
          <p:cNvPr id="19459" name="Rectangle 3"/>
          <p:cNvSpPr>
            <a:spLocks noGrp="1" noChangeArrowheads="1"/>
          </p:cNvSpPr>
          <p:nvPr>
            <p:ph type="body" sz="half" idx="1"/>
          </p:nvPr>
        </p:nvSpPr>
        <p:spPr>
          <a:xfrm>
            <a:off x="3733800" y="1676400"/>
            <a:ext cx="5410200" cy="1295400"/>
          </a:xfrm>
        </p:spPr>
        <p:txBody>
          <a:bodyPr/>
          <a:lstStyle/>
          <a:p>
            <a:pPr marL="0" indent="0" eaLnBrk="1" hangingPunct="1">
              <a:lnSpc>
                <a:spcPct val="90000"/>
              </a:lnSpc>
              <a:buNone/>
            </a:pPr>
            <a:r>
              <a:rPr lang="hr-HR" dirty="0">
                <a:solidFill>
                  <a:srgbClr val="FFFF99"/>
                </a:solidFill>
              </a:rPr>
              <a:t>Koje  promjene  trebamo izvršiti</a:t>
            </a:r>
            <a:r>
              <a:rPr lang="en-US" dirty="0">
                <a:solidFill>
                  <a:srgbClr val="FFFF99"/>
                </a:solidFill>
              </a:rPr>
              <a:t> </a:t>
            </a:r>
            <a:r>
              <a:rPr lang="hr-HR" dirty="0">
                <a:solidFill>
                  <a:srgbClr val="FFFF99"/>
                </a:solidFill>
              </a:rPr>
              <a:t>u našem životu</a:t>
            </a:r>
            <a:r>
              <a:rPr lang="en-US" dirty="0">
                <a:solidFill>
                  <a:srgbClr val="FFFF99"/>
                </a:solidFill>
              </a:rPr>
              <a:t>?</a:t>
            </a:r>
            <a:endParaRPr lang="en-US" b="0" dirty="0">
              <a:solidFill>
                <a:srgbClr val="FFFF99"/>
              </a:solidFill>
            </a:endParaRPr>
          </a:p>
        </p:txBody>
      </p:sp>
      <p:sp>
        <p:nvSpPr>
          <p:cNvPr id="19460" name="Text Box 28"/>
          <p:cNvSpPr txBox="1">
            <a:spLocks noChangeArrowheads="1"/>
          </p:cNvSpPr>
          <p:nvPr/>
        </p:nvSpPr>
        <p:spPr bwMode="auto">
          <a:xfrm>
            <a:off x="4267200" y="2743200"/>
            <a:ext cx="436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charset="0"/>
                <a:ea typeface="+mn-ea"/>
                <a:cs typeface="Arial" charset="0"/>
              </a:rPr>
              <a:t>            ODLUČITE</a:t>
            </a:r>
            <a:r>
              <a:rPr kumimoji="0" lang="en-US" sz="2400" b="1" i="0" u="none" strike="noStrike" kern="1200" cap="none" spc="0" normalizeH="0" baseline="0" noProof="0" dirty="0">
                <a:ln>
                  <a:noFill/>
                </a:ln>
                <a:solidFill>
                  <a:srgbClr val="FFFFFF"/>
                </a:solidFill>
                <a:effectLst/>
                <a:uLnTx/>
                <a:uFillTx/>
                <a:latin typeface="Arial" charset="0"/>
                <a:ea typeface="+mn-ea"/>
                <a:cs typeface="Arial" charset="0"/>
              </a:rPr>
              <a:t>!</a:t>
            </a:r>
          </a:p>
        </p:txBody>
      </p:sp>
      <p:sp>
        <p:nvSpPr>
          <p:cNvPr id="19461" name="Text Box 29"/>
          <p:cNvSpPr txBox="1">
            <a:spLocks noChangeArrowheads="1"/>
          </p:cNvSpPr>
          <p:nvPr/>
        </p:nvSpPr>
        <p:spPr bwMode="auto">
          <a:xfrm>
            <a:off x="2438400" y="1676401"/>
            <a:ext cx="1066800" cy="1063625"/>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nvGrpSpPr>
          <p:cNvPr id="56" name="Group 4"/>
          <p:cNvGrpSpPr>
            <a:grpSpLocks/>
          </p:cNvGrpSpPr>
          <p:nvPr/>
        </p:nvGrpSpPr>
        <p:grpSpPr bwMode="auto">
          <a:xfrm>
            <a:off x="525440" y="3475168"/>
            <a:ext cx="3176028" cy="2982040"/>
            <a:chOff x="274" y="2249"/>
            <a:chExt cx="947" cy="1803"/>
          </a:xfrm>
        </p:grpSpPr>
        <p:sp>
          <p:nvSpPr>
            <p:cNvPr id="19484" name="Rectangle 5"/>
            <p:cNvSpPr>
              <a:spLocks noChangeArrowheads="1"/>
            </p:cNvSpPr>
            <p:nvPr/>
          </p:nvSpPr>
          <p:spPr bwMode="auto">
            <a:xfrm>
              <a:off x="274" y="2249"/>
              <a:ext cx="947"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5" name="Text Box 6"/>
            <p:cNvSpPr txBox="1">
              <a:spLocks noChangeArrowheads="1"/>
            </p:cNvSpPr>
            <p:nvPr/>
          </p:nvSpPr>
          <p:spPr bwMode="auto">
            <a:xfrm>
              <a:off x="315" y="2546"/>
              <a:ext cx="901" cy="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Bez obzira na stav koji zauzimaš u svom razmišljanju: bilo da je ovo kraj ili ga očekuješ u nekoj budućnosti – tema kako rasti u smislenom odnosu  s Bogom je ključna. Tvoj odnos s Bogom je tvoju najvažniji odnos. Nemoj odlagati taj posao da ga sutra učiniš jačim. Sada je najbolje vrijeme da radiš na tom zadatku stvaranja boljeg odnosa, što će utjecati na sve ostalo u tvom životu i, naravno, na tvoju vječnu budućnost. Ovo trebaš shvatiti kao duhovni princip.</a:t>
              </a:r>
            </a:p>
          </p:txBody>
        </p:sp>
      </p:grpSp>
      <p:grpSp>
        <p:nvGrpSpPr>
          <p:cNvPr id="59" name="Group 7"/>
          <p:cNvGrpSpPr>
            <a:grpSpLocks/>
          </p:cNvGrpSpPr>
          <p:nvPr/>
        </p:nvGrpSpPr>
        <p:grpSpPr bwMode="auto">
          <a:xfrm>
            <a:off x="5816561" y="3967661"/>
            <a:ext cx="1877969" cy="2437121"/>
            <a:chOff x="2639" y="2358"/>
            <a:chExt cx="1038" cy="1674"/>
          </a:xfrm>
        </p:grpSpPr>
        <p:sp>
          <p:nvSpPr>
            <p:cNvPr id="19482" name="Rectangle 8"/>
            <p:cNvSpPr>
              <a:spLocks noChangeArrowheads="1"/>
            </p:cNvSpPr>
            <p:nvPr/>
          </p:nvSpPr>
          <p:spPr bwMode="auto">
            <a:xfrm>
              <a:off x="2639" y="2358"/>
              <a:ext cx="961" cy="1674"/>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3" name="Text Box 9"/>
            <p:cNvSpPr txBox="1">
              <a:spLocks noChangeArrowheads="1"/>
            </p:cNvSpPr>
            <p:nvPr/>
          </p:nvSpPr>
          <p:spPr bwMode="auto">
            <a:xfrm>
              <a:off x="2752" y="2408"/>
              <a:ext cx="925" cy="1617"/>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Prije no što počnemo rasti u odnosu s Bogom, prvo moramo zastati i </a:t>
              </a:r>
              <a:r>
                <a:rPr kumimoji="0" lang="hr-HR" sz="1050" b="1" i="0" u="none" strike="noStrike" kern="1200" cap="none" spc="0" normalizeH="0" baseline="0" noProof="0" dirty="0">
                  <a:ln>
                    <a:noFill/>
                  </a:ln>
                  <a:solidFill>
                    <a:srgbClr val="000000"/>
                  </a:solidFill>
                  <a:effectLst/>
                  <a:uLnTx/>
                  <a:uFillTx/>
                  <a:latin typeface="Arial" charset="0"/>
                  <a:ea typeface="+mn-ea"/>
                  <a:cs typeface="Arial" charset="0"/>
                </a:rPr>
                <a:t>razmislit</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kakav je moj trenutni odnos s Njim. Budi brutalno, čak i bolno iskren pre- ma sebi. Zaključi koje svesne odluke moraš donjeti da imaš s Njim  bliskost kavu On želi ali je ti na razne načine sprečavaš. Otkrij što je u pitanju??</a:t>
              </a:r>
              <a:endParaRPr kumimoji="0" lang="hr-HR" sz="105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62" name="Group 10"/>
          <p:cNvGrpSpPr>
            <a:grpSpLocks/>
          </p:cNvGrpSpPr>
          <p:nvPr/>
        </p:nvGrpSpPr>
        <p:grpSpPr bwMode="auto">
          <a:xfrm>
            <a:off x="3618983" y="3576637"/>
            <a:ext cx="2400818" cy="2835915"/>
            <a:chOff x="1248" y="2437"/>
            <a:chExt cx="1392" cy="1592"/>
          </a:xfrm>
        </p:grpSpPr>
        <p:sp>
          <p:nvSpPr>
            <p:cNvPr id="19480" name="Rectangle 11"/>
            <p:cNvSpPr>
              <a:spLocks noChangeArrowheads="1"/>
            </p:cNvSpPr>
            <p:nvPr/>
          </p:nvSpPr>
          <p:spPr bwMode="auto">
            <a:xfrm>
              <a:off x="1248" y="2437"/>
              <a:ext cx="1392" cy="153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1" name="Text Box 12"/>
            <p:cNvSpPr txBox="1">
              <a:spLocks noChangeArrowheads="1"/>
            </p:cNvSpPr>
            <p:nvPr/>
          </p:nvSpPr>
          <p:spPr bwMode="auto">
            <a:xfrm>
              <a:off x="1253" y="2657"/>
              <a:ext cx="1381" cy="1372"/>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1. Tema naših proučavanja ovog tromjesečja je da Bog želi biti  aktivno povezian s čovječan-stvom. Kakav god bio tvoj odnos s Bogom danas, ove pouke su pisane imajući tebe na umu.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2. S obzirom da se tema ovih po- uka tiče odnosa, napisana je ma- lo drukčije od prethodnih. Nagra- da je nepropadljiv vijenac i vječn vječni život s Bogom. U ovoj trci nisi sam. Tu su i drugi koji vole Isusa i Njegovu Riječ. Prenesi tu poruku nekome i pozovi na trku!</a:t>
              </a:r>
            </a:p>
          </p:txBody>
        </p:sp>
      </p:grpSp>
      <p:grpSp>
        <p:nvGrpSpPr>
          <p:cNvPr id="65" name="Group 13"/>
          <p:cNvGrpSpPr>
            <a:grpSpLocks/>
          </p:cNvGrpSpPr>
          <p:nvPr/>
        </p:nvGrpSpPr>
        <p:grpSpPr bwMode="auto">
          <a:xfrm>
            <a:off x="7706080" y="3782201"/>
            <a:ext cx="3201684" cy="2612390"/>
            <a:chOff x="3595" y="2256"/>
            <a:chExt cx="1733" cy="12351"/>
          </a:xfrm>
        </p:grpSpPr>
        <p:sp>
          <p:nvSpPr>
            <p:cNvPr id="19478" name="Rectangle 14"/>
            <p:cNvSpPr>
              <a:spLocks noChangeArrowheads="1"/>
            </p:cNvSpPr>
            <p:nvPr/>
          </p:nvSpPr>
          <p:spPr bwMode="auto">
            <a:xfrm>
              <a:off x="3595" y="2256"/>
              <a:ext cx="1733"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charset="0"/>
                </a:rPr>
                <a:t>  </a:t>
              </a:r>
            </a:p>
          </p:txBody>
        </p:sp>
        <p:sp>
          <p:nvSpPr>
            <p:cNvPr id="19479" name="Text Box 15"/>
            <p:cNvSpPr txBox="1">
              <a:spLocks noChangeArrowheads="1"/>
            </p:cNvSpPr>
            <p:nvPr/>
          </p:nvSpPr>
          <p:spPr bwMode="auto">
            <a:xfrm>
              <a:off x="3605" y="2988"/>
              <a:ext cx="1723" cy="11619"/>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Iako je istina da odnos s Bogom mijenja sve i ovdje i u vječnosti, ta promijena  može biti dobra ili loša, ovisno o kvalite- ti i vrsti odnosa. Bog želi potpuno pre- dan odnos</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U modernoj crkvi Bog se često prikazuje kao brižni udvarač. Ali  imaj na umu Bog nije prosjak sa plastić- nom kanticom. On će prihvatiti samo predan odnos sa svojim narodom, Jer sve manje od toga rezultiraće našim uništenjem.  Božanski poziv se upućuje i tebi danas: „Pazi na službu da je izvr- šavaš” (Kol. 4,17). Što je tvoja odluka?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a:t>
              </a:r>
            </a:p>
          </p:txBody>
        </p:sp>
      </p:grpSp>
      <p:grpSp>
        <p:nvGrpSpPr>
          <p:cNvPr id="68" name="Group 16"/>
          <p:cNvGrpSpPr>
            <a:grpSpLocks/>
          </p:cNvGrpSpPr>
          <p:nvPr/>
        </p:nvGrpSpPr>
        <p:grpSpPr bwMode="auto">
          <a:xfrm>
            <a:off x="422031" y="3505200"/>
            <a:ext cx="3500213" cy="478424"/>
            <a:chOff x="206" y="1824"/>
            <a:chExt cx="1042" cy="336"/>
          </a:xfrm>
        </p:grpSpPr>
        <p:sp>
          <p:nvSpPr>
            <p:cNvPr id="19476" name="Rectangle 17"/>
            <p:cNvSpPr>
              <a:spLocks noChangeArrowheads="1"/>
            </p:cNvSpPr>
            <p:nvPr/>
          </p:nvSpPr>
          <p:spPr bwMode="auto">
            <a:xfrm>
              <a:off x="240" y="1824"/>
              <a:ext cx="960"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7" name="Text Box 18"/>
            <p:cNvSpPr txBox="1">
              <a:spLocks noChangeArrowheads="1"/>
            </p:cNvSpPr>
            <p:nvPr/>
          </p:nvSpPr>
          <p:spPr bwMode="auto">
            <a:xfrm>
              <a:off x="206" y="1824"/>
              <a:ext cx="104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  </a:t>
              </a: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PRINCIP</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1" name="Group 19"/>
          <p:cNvGrpSpPr>
            <a:grpSpLocks/>
          </p:cNvGrpSpPr>
          <p:nvPr/>
        </p:nvGrpSpPr>
        <p:grpSpPr bwMode="auto">
          <a:xfrm>
            <a:off x="3627607" y="3505200"/>
            <a:ext cx="2392194" cy="478424"/>
            <a:chOff x="1109" y="1824"/>
            <a:chExt cx="1483" cy="336"/>
          </a:xfrm>
        </p:grpSpPr>
        <p:sp>
          <p:nvSpPr>
            <p:cNvPr id="19474" name="Rectangle 20"/>
            <p:cNvSpPr>
              <a:spLocks noChangeArrowheads="1"/>
            </p:cNvSpPr>
            <p:nvPr/>
          </p:nvSpPr>
          <p:spPr bwMode="auto">
            <a:xfrm>
              <a:off x="1109" y="1824"/>
              <a:ext cx="1483" cy="336"/>
            </a:xfrm>
            <a:prstGeom prst="rect">
              <a:avLst/>
            </a:prstGeom>
            <a:solidFill>
              <a:srgbClr val="C0C0C0"/>
            </a:solidFill>
            <a:ln w="381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808080"/>
                </a:solidFill>
                <a:effectLst/>
                <a:uLnTx/>
                <a:uFillTx/>
                <a:latin typeface="Arial"/>
                <a:ea typeface="+mn-ea"/>
                <a:cs typeface="Arial" charset="0"/>
              </a:endParaRPr>
            </a:p>
          </p:txBody>
        </p:sp>
        <p:sp>
          <p:nvSpPr>
            <p:cNvPr id="19475" name="Text Box 21"/>
            <p:cNvSpPr txBox="1">
              <a:spLocks noChangeArrowheads="1"/>
            </p:cNvSpPr>
            <p:nvPr/>
          </p:nvSpPr>
          <p:spPr bwMode="auto">
            <a:xfrm>
              <a:off x="1392" y="1824"/>
              <a:ext cx="11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PRIMJENA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4" name="Group 22"/>
          <p:cNvGrpSpPr>
            <a:grpSpLocks/>
          </p:cNvGrpSpPr>
          <p:nvPr/>
        </p:nvGrpSpPr>
        <p:grpSpPr bwMode="auto">
          <a:xfrm>
            <a:off x="6019800" y="3505200"/>
            <a:ext cx="1638300" cy="471092"/>
            <a:chOff x="2592" y="1824"/>
            <a:chExt cx="1008" cy="336"/>
          </a:xfrm>
        </p:grpSpPr>
        <p:sp>
          <p:nvSpPr>
            <p:cNvPr id="19472" name="Rectangle 23"/>
            <p:cNvSpPr>
              <a:spLocks noChangeArrowheads="1"/>
            </p:cNvSpPr>
            <p:nvPr/>
          </p:nvSpPr>
          <p:spPr bwMode="auto">
            <a:xfrm>
              <a:off x="2592" y="1824"/>
              <a:ext cx="1008"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3" name="Text Box 24"/>
            <p:cNvSpPr txBox="1">
              <a:spLocks noChangeArrowheads="1"/>
            </p:cNvSpPr>
            <p:nvPr/>
          </p:nvSpPr>
          <p:spPr bwMode="auto">
            <a:xfrm>
              <a:off x="2688" y="1824"/>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PROBLEM</a:t>
              </a:r>
            </a:p>
          </p:txBody>
        </p:sp>
      </p:grpSp>
      <p:grpSp>
        <p:nvGrpSpPr>
          <p:cNvPr id="77" name="Group 25"/>
          <p:cNvGrpSpPr>
            <a:grpSpLocks/>
          </p:cNvGrpSpPr>
          <p:nvPr/>
        </p:nvGrpSpPr>
        <p:grpSpPr bwMode="auto">
          <a:xfrm>
            <a:off x="7651420" y="3505200"/>
            <a:ext cx="3256344" cy="478424"/>
            <a:chOff x="3600" y="1824"/>
            <a:chExt cx="1536" cy="336"/>
          </a:xfrm>
        </p:grpSpPr>
        <p:sp>
          <p:nvSpPr>
            <p:cNvPr id="19470" name="Rectangle 26"/>
            <p:cNvSpPr>
              <a:spLocks noChangeArrowheads="1"/>
            </p:cNvSpPr>
            <p:nvPr/>
          </p:nvSpPr>
          <p:spPr bwMode="auto">
            <a:xfrm>
              <a:off x="3600" y="1824"/>
              <a:ext cx="1536"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1" name="Text Box 27"/>
            <p:cNvSpPr txBox="1">
              <a:spLocks noChangeArrowheads="1"/>
            </p:cNvSpPr>
            <p:nvPr/>
          </p:nvSpPr>
          <p:spPr bwMode="auto">
            <a:xfrm>
              <a:off x="3936" y="1824"/>
              <a:ext cx="10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ODLUKA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sp>
        <p:nvSpPr>
          <p:cNvPr id="2" name="Rectangle 1"/>
          <p:cNvSpPr/>
          <p:nvPr/>
        </p:nvSpPr>
        <p:spPr>
          <a:xfrm>
            <a:off x="4176244" y="3290502"/>
            <a:ext cx="3839513"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submit my plans to God daily</a:t>
            </a:r>
          </a:p>
        </p:txBody>
      </p:sp>
      <p:sp>
        <p:nvSpPr>
          <p:cNvPr id="3" name="Rectangle 2"/>
          <p:cNvSpPr/>
          <p:nvPr/>
        </p:nvSpPr>
        <p:spPr>
          <a:xfrm>
            <a:off x="3810000" y="3198169"/>
            <a:ext cx="7418294"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depend upon Christ’s righteousness  not on my own righteousness</a:t>
            </a:r>
          </a:p>
        </p:txBody>
      </p:sp>
    </p:spTree>
    <p:extLst>
      <p:ext uri="{BB962C8B-B14F-4D97-AF65-F5344CB8AC3E}">
        <p14:creationId xmlns:p14="http://schemas.microsoft.com/office/powerpoint/2010/main" val="425182616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1000"/>
                                        <p:tgtEl>
                                          <p:spTgt spid="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left)">
                                      <p:cBhvr>
                                        <p:cTn id="22" dur="1000"/>
                                        <p:tgtEl>
                                          <p:spTgt spid="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1000"/>
                                        <p:tgtEl>
                                          <p:spTgt spid="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up)">
                                      <p:cBhvr>
                                        <p:cTn id="32" dur="500"/>
                                        <p:tgtEl>
                                          <p:spTgt spid="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1000"/>
                                        <p:tgtEl>
                                          <p:spTgt spid="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up)">
                                      <p:cBhvr>
                                        <p:cTn id="4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733801" y="129695"/>
            <a:ext cx="4292601" cy="1143000"/>
          </a:xfrm>
        </p:spPr>
        <p:txBody>
          <a:bodyPr/>
          <a:lstStyle/>
          <a:p>
            <a:pPr eaLnBrk="1" hangingPunct="1"/>
            <a:r>
              <a:rPr lang="hr-HR" dirty="0">
                <a:solidFill>
                  <a:srgbClr val="FFCC66"/>
                </a:solidFill>
              </a:rPr>
              <a:t>Upamtite redak </a:t>
            </a:r>
            <a:endParaRPr lang="en-US" dirty="0">
              <a:solidFill>
                <a:srgbClr val="FFCC66"/>
              </a:solidFill>
            </a:endParaRPr>
          </a:p>
        </p:txBody>
      </p:sp>
      <p:sp>
        <p:nvSpPr>
          <p:cNvPr id="8195" name="Text Box 3"/>
          <p:cNvSpPr txBox="1">
            <a:spLocks noChangeArrowheads="1"/>
          </p:cNvSpPr>
          <p:nvPr/>
        </p:nvSpPr>
        <p:spPr bwMode="auto">
          <a:xfrm>
            <a:off x="1333948" y="2050201"/>
            <a:ext cx="71623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77" rtl="0" eaLnBrk="1" fontAlgn="base" latinLnBrk="0" hangingPunct="1">
              <a:lnSpc>
                <a:spcPct val="100000"/>
              </a:lnSpc>
              <a:spcBef>
                <a:spcPct val="50000"/>
              </a:spcBef>
              <a:spcAft>
                <a:spcPct val="0"/>
              </a:spcAft>
              <a:buClrTx/>
              <a:buSzTx/>
              <a:buFontTx/>
              <a:buNone/>
              <a:tabLst/>
              <a:defRPr/>
            </a:pPr>
            <a:r>
              <a:rPr kumimoji="0" lang="en-US" sz="40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IZAIJA </a:t>
            </a:r>
            <a:r>
              <a:rPr kumimoji="0" lang="sr-Latn-RS" sz="4800" b="0" i="0" u="none" strike="noStrike" kern="1200" cap="none" spc="0" normalizeH="0" baseline="0" noProof="0" dirty="0">
                <a:ln>
                  <a:noFill/>
                </a:ln>
                <a:solidFill>
                  <a:srgbClr val="FFFF99"/>
                </a:solidFill>
                <a:effectLst/>
                <a:uLnTx/>
                <a:uFillTx/>
                <a:latin typeface="Impact" pitchFamily="34" charset="0"/>
                <a:ea typeface="+mn-ea"/>
                <a:cs typeface="Arial" charset="0"/>
              </a:rPr>
              <a:t>55</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,11:</a:t>
            </a:r>
            <a:endPar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endParaRPr>
          </a:p>
        </p:txBody>
      </p:sp>
      <p:sp>
        <p:nvSpPr>
          <p:cNvPr id="8196" name="Rectangle 4"/>
          <p:cNvSpPr>
            <a:spLocks noGrp="1" noChangeArrowheads="1"/>
          </p:cNvSpPr>
          <p:nvPr>
            <p:ph type="body" idx="1"/>
          </p:nvPr>
        </p:nvSpPr>
        <p:spPr>
          <a:xfrm>
            <a:off x="1506072" y="2809875"/>
            <a:ext cx="6276488" cy="1243965"/>
          </a:xfrm>
        </p:spPr>
        <p:txBody>
          <a:bodyPr/>
          <a:lstStyle/>
          <a:p>
            <a:pPr marL="0" indent="0">
              <a:buNone/>
            </a:pPr>
            <a:r>
              <a:rPr lang="en-US" dirty="0"/>
              <a:t>“</a:t>
            </a:r>
            <a:r>
              <a:rPr lang="hr-HR" dirty="0"/>
              <a:t>Tako se riječ koja iz mojih usta izlazi ne vraća k meni bez ploda, nego čini ono što sam htio i obistinjuje ono zbog čega je</a:t>
            </a:r>
            <a:r>
              <a:rPr lang="sr-Latn-RS" dirty="0"/>
              <a:t> poslah.“ </a:t>
            </a:r>
            <a:r>
              <a:rPr lang="hr-HR" dirty="0"/>
              <a:t> </a:t>
            </a:r>
            <a:r>
              <a:rPr lang="en-US" dirty="0"/>
              <a:t> </a:t>
            </a:r>
            <a:endParaRPr lang="en-US" baseline="30000" dirty="0"/>
          </a:p>
        </p:txBody>
      </p:sp>
      <p:pic>
        <p:nvPicPr>
          <p:cNvPr id="2" name="Slika 1">
            <a:extLst>
              <a:ext uri="{FF2B5EF4-FFF2-40B4-BE49-F238E27FC236}">
                <a16:creationId xmlns:a16="http://schemas.microsoft.com/office/drawing/2014/main" id="{48B0C459-1C93-42F4-AD40-4FE3E23576A4}"/>
              </a:ext>
            </a:extLst>
          </p:cNvPr>
          <p:cNvPicPr>
            <a:picLocks noChangeAspect="1"/>
          </p:cNvPicPr>
          <p:nvPr/>
        </p:nvPicPr>
        <p:blipFill>
          <a:blip r:embed="rId2" cstate="print"/>
          <a:stretch>
            <a:fillRect/>
          </a:stretch>
        </p:blipFill>
        <p:spPr>
          <a:xfrm>
            <a:off x="1175658" y="1"/>
            <a:ext cx="2253343" cy="1879600"/>
          </a:xfrm>
          <a:prstGeom prst="rect">
            <a:avLst/>
          </a:prstGeom>
        </p:spPr>
      </p:pic>
      <p:pic>
        <p:nvPicPr>
          <p:cNvPr id="3" name="Picture 2">
            <a:extLst>
              <a:ext uri="{FF2B5EF4-FFF2-40B4-BE49-F238E27FC236}">
                <a16:creationId xmlns:a16="http://schemas.microsoft.com/office/drawing/2014/main" id="{4E9B69D6-2F9D-091B-64B4-0752A7893E7F}"/>
              </a:ext>
            </a:extLst>
          </p:cNvPr>
          <p:cNvPicPr>
            <a:picLocks noChangeAspect="1"/>
          </p:cNvPicPr>
          <p:nvPr/>
        </p:nvPicPr>
        <p:blipFill>
          <a:blip r:embed="rId3"/>
          <a:stretch>
            <a:fillRect/>
          </a:stretch>
        </p:blipFill>
        <p:spPr>
          <a:xfrm>
            <a:off x="7680960" y="254000"/>
            <a:ext cx="4511040" cy="6797039"/>
          </a:xfrm>
          <a:prstGeom prst="rect">
            <a:avLst/>
          </a:prstGeom>
        </p:spPr>
      </p:pic>
    </p:spTree>
    <p:extLst>
      <p:ext uri="{BB962C8B-B14F-4D97-AF65-F5344CB8AC3E}">
        <p14:creationId xmlns:p14="http://schemas.microsoft.com/office/powerpoint/2010/main" val="215610032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up)">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2D9D6-9C66-F931-C69B-E48DBF587178}"/>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11F56BE2-D3EE-624F-5AFD-21AD1AE1166D}"/>
              </a:ext>
            </a:extLst>
          </p:cNvPr>
          <p:cNvSpPr>
            <a:spLocks noChangeArrowheads="1"/>
          </p:cNvSpPr>
          <p:nvPr/>
        </p:nvSpPr>
        <p:spPr bwMode="auto">
          <a:xfrm>
            <a:off x="0" y="3875314"/>
            <a:ext cx="12192000" cy="2982686"/>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6C38E69B-0B6C-9FF0-F7A6-62D98C6AD230}"/>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44970C92-6117-E4FF-A913-0EF610E5087B}"/>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ACB0A26E-BBB4-9228-05E6-CFABAC6F9CE8}"/>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ECF0E94D-FB41-F3F2-5EA6-7F5504EB8E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D2657263-D8B6-C196-EFB2-DD22DF072BD4}"/>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1FD715C5-204C-202B-EEC2-3003623BBEA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8AABECC3-690E-CA83-F527-FBA7B22FAEA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E7AC43E-33DB-CB26-C13A-CB4D4CC5C8B7}"/>
              </a:ext>
            </a:extLst>
          </p:cNvPr>
          <p:cNvSpPr txBox="1"/>
          <p:nvPr/>
        </p:nvSpPr>
        <p:spPr>
          <a:xfrm>
            <a:off x="0" y="3660942"/>
            <a:ext cx="12192000" cy="3785652"/>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Glavna uloga Riječi Božje je da nas duhovno hrani kako bismo ostali živi. Mojsije- vo tumačenje Božjeg čuda mane odražava ovu ideju: "da čovjek ne živi samo od kruha; negoi da čovjek živi od svake riječi koja izlazi iz usta Gospodnjih'" (Pnz. 8,3) Isus je bio gladan u pustinji kad je izrekao ovo načelo đavlu (Matej 4,4). Istu ideju vidimo da i Petar uspoređuje Božju Riječ s mlijekom koje hrani i gaji gladnu novo- rođenčad: "Da tako rastete" (1. Pet. 2,2 usporedi s Heb. 5,13). Ovo nas podsjeća na važan uvjet koji moramo imati kako bismo sudjelovali u duhovnoj hrani iz Božje Riječi. Moramo pristupiti Riječi svjesni svoje potrebe. Moramo doći gladni i žedni; U suprotnom, nećemo cijeniti vitalnu potrebu za duhovnim održavanjem.</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2800" b="1" i="0" u="none" strike="noStrike" kern="1200" cap="none" spc="0" normalizeH="0" baseline="0" noProof="0" dirty="0">
              <a:ln>
                <a:noFill/>
              </a:ln>
              <a:solidFill>
                <a:srgbClr val="FFFFFF"/>
              </a:solidFill>
              <a:effectLst/>
              <a:uLnTx/>
              <a:uFillTx/>
              <a:latin typeface="Arial"/>
              <a:ea typeface="+mn-ea"/>
              <a:cs typeface="Arial" charset="0"/>
            </a:endParaRPr>
          </a:p>
        </p:txBody>
      </p:sp>
      <p:pic>
        <p:nvPicPr>
          <p:cNvPr id="5" name="Picture 4">
            <a:extLst>
              <a:ext uri="{FF2B5EF4-FFF2-40B4-BE49-F238E27FC236}">
                <a16:creationId xmlns:a16="http://schemas.microsoft.com/office/drawing/2014/main" id="{9E1787FD-30EA-74FC-9CDC-EB6BD2B8FA8E}"/>
              </a:ext>
            </a:extLst>
          </p:cNvPr>
          <p:cNvPicPr>
            <a:picLocks noChangeAspect="1"/>
          </p:cNvPicPr>
          <p:nvPr/>
        </p:nvPicPr>
        <p:blipFill>
          <a:blip r:embed="rId6"/>
          <a:stretch>
            <a:fillRect/>
          </a:stretch>
        </p:blipFill>
        <p:spPr>
          <a:xfrm>
            <a:off x="3178206" y="-144461"/>
            <a:ext cx="5780263" cy="1928874"/>
          </a:xfrm>
          <a:prstGeom prst="rect">
            <a:avLst/>
          </a:prstGeom>
        </p:spPr>
      </p:pic>
    </p:spTree>
    <p:extLst>
      <p:ext uri="{BB962C8B-B14F-4D97-AF65-F5344CB8AC3E}">
        <p14:creationId xmlns:p14="http://schemas.microsoft.com/office/powerpoint/2010/main" val="1743189549"/>
      </p:ext>
    </p:extLst>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6486C8-F674-F336-CC12-1B1AF46E1DA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40DFF88-45FD-925C-F2EF-06A30B7FB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descr="Imagen que contiene hombre, tabla, parado, mujer&#10;&#10;El contenido generado por IA puede ser incorrecto.">
            <a:extLst>
              <a:ext uri="{FF2B5EF4-FFF2-40B4-BE49-F238E27FC236}">
                <a16:creationId xmlns:a16="http://schemas.microsoft.com/office/drawing/2014/main" id="{1EC59816-B3CA-2568-7FF7-78A79CCD897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47186" y="147958"/>
            <a:ext cx="11697628" cy="6562084"/>
          </a:xfrm>
          <a:prstGeom prst="rect">
            <a:avLst/>
          </a:prstGeom>
        </p:spPr>
      </p:pic>
      <p:sp>
        <p:nvSpPr>
          <p:cNvPr id="6" name="CuadroTexto 5">
            <a:extLst>
              <a:ext uri="{FF2B5EF4-FFF2-40B4-BE49-F238E27FC236}">
                <a16:creationId xmlns:a16="http://schemas.microsoft.com/office/drawing/2014/main" id="{7B964995-E515-79F7-0354-A01A09013CB7}"/>
              </a:ext>
            </a:extLst>
          </p:cNvPr>
          <p:cNvSpPr txBox="1"/>
          <p:nvPr/>
        </p:nvSpPr>
        <p:spPr>
          <a:xfrm>
            <a:off x="247186" y="1658035"/>
            <a:ext cx="2791289" cy="4001095"/>
          </a:xfrm>
          <a:prstGeom prst="rect">
            <a:avLst/>
          </a:prstGeom>
          <a:noFill/>
        </p:spPr>
        <p:txBody>
          <a:bodyPr wrap="square">
            <a:spAutoFit/>
          </a:bodyPr>
          <a:lstStyle/>
          <a:p>
            <a:pPr lvl="0" algn="ctr">
              <a:defRPr/>
            </a:pPr>
            <a:r>
              <a:rPr lang="es-ES" sz="3200" b="1" dirty="0" err="1">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latin typeface="Comic Sans MS" panose="030F0702030302020204" pitchFamily="66" charset="0"/>
              </a:rPr>
              <a:t>Jer</a:t>
            </a:r>
            <a:r>
              <a:rPr lang="hr-HR" sz="3200" b="1"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latin typeface="Comic Sans MS" panose="030F0702030302020204" pitchFamily="66" charset="0"/>
              </a:rPr>
              <a:t>, sva</a:t>
            </a:r>
            <a:r>
              <a:rPr lang="es-ES" sz="3200" b="1" dirty="0" err="1">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latin typeface="Comic Sans MS" panose="030F0702030302020204" pitchFamily="66" charset="0"/>
              </a:rPr>
              <a:t>tko</a:t>
            </a:r>
            <a:r>
              <a:rPr lang="es-ES" sz="3200" b="1"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latin typeface="Comic Sans MS" panose="030F0702030302020204" pitchFamily="66" charset="0"/>
              </a:rPr>
              <a:t> </a:t>
            </a:r>
            <a:r>
              <a:rPr lang="hr-HR" sz="3200" b="1"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latin typeface="Comic Sans MS" panose="030F0702030302020204" pitchFamily="66" charset="0"/>
              </a:rPr>
              <a:t>tko </a:t>
            </a:r>
            <a:r>
              <a:rPr lang="es-ES" sz="3200" b="1"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latin typeface="Comic Sans MS" panose="030F0702030302020204" pitchFamily="66" charset="0"/>
              </a:rPr>
              <a:t>se </a:t>
            </a:r>
            <a:r>
              <a:rPr lang="es-ES" sz="3200" b="1" dirty="0" err="1">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latin typeface="Comic Sans MS" panose="030F0702030302020204" pitchFamily="66" charset="0"/>
              </a:rPr>
              <a:t>uz</a:t>
            </a:r>
            <a:r>
              <a:rPr lang="hr-HR" sz="3200" b="1"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latin typeface="Comic Sans MS" panose="030F0702030302020204" pitchFamily="66" charset="0"/>
              </a:rPr>
              <a:t>visuj</a:t>
            </a:r>
            <a:r>
              <a:rPr lang="es-ES" sz="3200" b="1"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latin typeface="Comic Sans MS" panose="030F0702030302020204" pitchFamily="66" charset="0"/>
              </a:rPr>
              <a:t>e, bit </a:t>
            </a:r>
            <a:r>
              <a:rPr lang="es-ES" sz="3200" b="1" dirty="0" err="1">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latin typeface="Comic Sans MS" panose="030F0702030302020204" pitchFamily="66" charset="0"/>
              </a:rPr>
              <a:t>će</a:t>
            </a:r>
            <a:r>
              <a:rPr lang="es-ES" sz="3200" b="1"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latin typeface="Comic Sans MS" panose="030F0702030302020204" pitchFamily="66" charset="0"/>
              </a:rPr>
              <a:t> poni</a:t>
            </a:r>
            <a:r>
              <a:rPr lang="hr-HR" sz="3200" b="1"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latin typeface="Comic Sans MS" panose="030F0702030302020204" pitchFamily="66" charset="0"/>
              </a:rPr>
              <a:t>že</a:t>
            </a:r>
            <a:r>
              <a:rPr lang="es-ES" sz="3200" b="1"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latin typeface="Comic Sans MS" panose="030F0702030302020204" pitchFamily="66" charset="0"/>
              </a:rPr>
              <a:t>n, a </a:t>
            </a:r>
            <a:r>
              <a:rPr lang="es-ES" sz="3200" b="1" dirty="0" err="1">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latin typeface="Comic Sans MS" panose="030F0702030302020204" pitchFamily="66" charset="0"/>
              </a:rPr>
              <a:t>onaj</a:t>
            </a:r>
            <a:r>
              <a:rPr lang="es-ES" sz="3200" b="1"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latin typeface="Comic Sans MS" panose="030F0702030302020204" pitchFamily="66" charset="0"/>
              </a:rPr>
              <a:t> </a:t>
            </a:r>
            <a:r>
              <a:rPr lang="es-ES" sz="3200" b="1" dirty="0" err="1">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latin typeface="Comic Sans MS" panose="030F0702030302020204" pitchFamily="66" charset="0"/>
              </a:rPr>
              <a:t>tko</a:t>
            </a:r>
            <a:r>
              <a:rPr lang="es-ES" sz="3200" b="1"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latin typeface="Comic Sans MS" panose="030F0702030302020204" pitchFamily="66" charset="0"/>
              </a:rPr>
              <a:t> se </a:t>
            </a:r>
            <a:r>
              <a:rPr lang="es-ES" sz="3200" b="1" dirty="0" err="1">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latin typeface="Comic Sans MS" panose="030F0702030302020204" pitchFamily="66" charset="0"/>
              </a:rPr>
              <a:t>poniz</a:t>
            </a:r>
            <a:r>
              <a:rPr lang="hr-HR" sz="3200" b="1"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latin typeface="Comic Sans MS" panose="030F0702030302020204" pitchFamily="66" charset="0"/>
              </a:rPr>
              <a:t>i</a:t>
            </a:r>
            <a:r>
              <a:rPr lang="es-ES" sz="3200" b="1"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latin typeface="Comic Sans MS" panose="030F0702030302020204" pitchFamily="66" charset="0"/>
              </a:rPr>
              <a:t> bit </a:t>
            </a:r>
            <a:r>
              <a:rPr lang="es-ES" sz="3200" b="1" dirty="0" err="1">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latin typeface="Comic Sans MS" panose="030F0702030302020204" pitchFamily="66" charset="0"/>
              </a:rPr>
              <a:t>će</a:t>
            </a:r>
            <a:r>
              <a:rPr lang="es-ES" sz="3200" b="1"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latin typeface="Comic Sans MS" panose="030F0702030302020204" pitchFamily="66" charset="0"/>
              </a:rPr>
              <a:t> </a:t>
            </a:r>
            <a:r>
              <a:rPr lang="es-ES" sz="3200" b="1" dirty="0" err="1">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latin typeface="Comic Sans MS" panose="030F0702030302020204" pitchFamily="66" charset="0"/>
              </a:rPr>
              <a:t>uz</a:t>
            </a:r>
            <a:r>
              <a:rPr lang="hr-HR" sz="3200" b="1"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latin typeface="Comic Sans MS" panose="030F0702030302020204" pitchFamily="66" charset="0"/>
              </a:rPr>
              <a:t>višen.</a:t>
            </a:r>
            <a:r>
              <a:rPr kumimoji="0" lang="es-ES" sz="3200" b="1" i="0" u="none" strike="noStrike" kern="1200" cap="none" spc="0" normalizeH="0" baseline="0" noProof="0" dirty="0">
                <a:ln w="12700" cmpd="sng">
                  <a:solidFill>
                    <a:srgbClr val="5E4138"/>
                  </a:solidFill>
                  <a:prstDash val="solid"/>
                </a:ln>
                <a:gradFill>
                  <a:gsLst>
                    <a:gs pos="35000">
                      <a:srgbClr val="FFFF00"/>
                    </a:gs>
                    <a:gs pos="74000">
                      <a:srgbClr val="8064A2">
                        <a:lumMod val="60000"/>
                        <a:lumOff val="40000"/>
                      </a:srgbClr>
                    </a:gs>
                    <a:gs pos="100000">
                      <a:srgbClr val="AF6A82"/>
                    </a:gs>
                  </a:gsLst>
                  <a:lin ang="5400000"/>
                </a:gradFill>
                <a:effectLst>
                  <a:outerShdw blurRad="38100" dist="38100" dir="2700000" algn="tl">
                    <a:prstClr val="black"/>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000"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Comic Sans MS" panose="030F0702030302020204" pitchFamily="66" charset="0"/>
                <a:ea typeface="+mn-ea"/>
                <a:cs typeface="+mn-cs"/>
              </a:rPr>
              <a:t>(</a:t>
            </a:r>
            <a:r>
              <a:rPr kumimoji="0" lang="es-ES" sz="2000" b="1" i="0" u="none" strike="noStrike" kern="1200" cap="none" spc="0" normalizeH="0" baseline="0" noProof="0" dirty="0" err="1">
                <a:ln w="12700" cmpd="sng">
                  <a:solidFill>
                    <a:srgbClr val="5E4138"/>
                  </a:solidFill>
                  <a:prstDash val="solid"/>
                </a:ln>
                <a:solidFill>
                  <a:srgbClr val="FFFF99"/>
                </a:solidFill>
                <a:effectLst>
                  <a:outerShdw blurRad="38100" dist="38100" dir="2700000" algn="tl">
                    <a:prstClr val="black"/>
                  </a:outerShdw>
                </a:effectLst>
                <a:uLnTx/>
                <a:uFillTx/>
                <a:latin typeface="Comic Sans MS" panose="030F0702030302020204" pitchFamily="66" charset="0"/>
                <a:ea typeface="+mn-ea"/>
                <a:cs typeface="+mn-cs"/>
              </a:rPr>
              <a:t>Luk</a:t>
            </a:r>
            <a:r>
              <a:rPr kumimoji="0" lang="hr-HR" sz="2000"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Comic Sans MS" panose="030F0702030302020204" pitchFamily="66" charset="0"/>
                <a:ea typeface="+mn-ea"/>
                <a:cs typeface="+mn-cs"/>
              </a:rPr>
              <a:t>a</a:t>
            </a:r>
            <a:r>
              <a:rPr kumimoji="0" lang="es-ES" sz="2000"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Comic Sans MS" panose="030F0702030302020204" pitchFamily="66" charset="0"/>
                <a:ea typeface="+mn-ea"/>
                <a:cs typeface="+mn-cs"/>
              </a:rPr>
              <a:t> 14</a:t>
            </a:r>
            <a:r>
              <a:rPr kumimoji="0" lang="hr-HR" sz="2000"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Comic Sans MS" panose="030F0702030302020204" pitchFamily="66" charset="0"/>
                <a:ea typeface="+mn-ea"/>
                <a:cs typeface="+mn-cs"/>
              </a:rPr>
              <a:t>,</a:t>
            </a:r>
            <a:r>
              <a:rPr kumimoji="0" lang="es-ES" sz="2000"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Comic Sans MS" panose="030F0702030302020204" pitchFamily="66" charset="0"/>
                <a:ea typeface="+mn-ea"/>
                <a:cs typeface="+mn-cs"/>
              </a:rPr>
              <a:t>11, </a:t>
            </a:r>
            <a:r>
              <a:rPr lang="hr-HR" sz="1600" b="1" dirty="0">
                <a:ln w="12700" cmpd="sng">
                  <a:solidFill>
                    <a:srgbClr val="5E4138"/>
                  </a:solidFill>
                  <a:prstDash val="solid"/>
                </a:ln>
                <a:solidFill>
                  <a:srgbClr val="FFFF99"/>
                </a:solidFill>
                <a:effectLst>
                  <a:outerShdw blurRad="38100" dist="38100" dir="2700000" algn="tl">
                    <a:prstClr val="black"/>
                  </a:outerShdw>
                </a:effectLst>
                <a:latin typeface="Comic Sans MS" panose="030F0702030302020204" pitchFamily="66" charset="0"/>
              </a:rPr>
              <a:t>SHP</a:t>
            </a:r>
            <a:r>
              <a:rPr kumimoji="0" lang="es-ES" sz="2000"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16190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88AD898-0F82-A2F3-D45D-B52042AE7C53}"/>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A50F1B0D-C259-C22F-CF11-3515602AAEE1}"/>
              </a:ext>
            </a:extLst>
          </p:cNvPr>
          <p:cNvGraphicFramePr/>
          <p:nvPr>
            <p:extLst>
              <p:ext uri="{D42A27DB-BD31-4B8C-83A1-F6EECF244321}">
                <p14:modId xmlns:p14="http://schemas.microsoft.com/office/powerpoint/2010/main" val="1310889240"/>
              </p:ext>
            </p:extLst>
          </p:nvPr>
        </p:nvGraphicFramePr>
        <p:xfrm>
          <a:off x="371475" y="2813448"/>
          <a:ext cx="11449050" cy="3830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819E104B-5783-09EC-24D8-D3BC8DE4AA92}"/>
              </a:ext>
            </a:extLst>
          </p:cNvPr>
          <p:cNvSpPr txBox="1"/>
          <p:nvPr/>
        </p:nvSpPr>
        <p:spPr>
          <a:xfrm>
            <a:off x="371475" y="29896"/>
            <a:ext cx="6734173" cy="707886"/>
          </a:xfrm>
          <a:prstGeom prst="rect">
            <a:avLst/>
          </a:prstGeom>
          <a:noFill/>
        </p:spPr>
        <p:txBody>
          <a:bodyPr wrap="square" rtlCol="0">
            <a:spAutoFit/>
          </a:bodyPr>
          <a:lstStyle/>
          <a:p>
            <a:pPr>
              <a:spcBef>
                <a:spcPts val="600"/>
              </a:spcBef>
            </a:pPr>
            <a:r>
              <a:rPr lang="pl-PL" sz="2000" b="1" dirty="0"/>
              <a:t>Što je vrijedno kod mene? To je teško pitanje za odgovoriti.</a:t>
            </a:r>
            <a:endParaRPr lang="en" sz="2000" b="1" dirty="0"/>
          </a:p>
        </p:txBody>
      </p:sp>
      <p:pic>
        <p:nvPicPr>
          <p:cNvPr id="11" name="Imagen 10">
            <a:extLst>
              <a:ext uri="{FF2B5EF4-FFF2-40B4-BE49-F238E27FC236}">
                <a16:creationId xmlns:a16="http://schemas.microsoft.com/office/drawing/2014/main" id="{262EEAD6-1C76-584F-3688-F4D0C8D34E2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362529" y="107126"/>
            <a:ext cx="4591346" cy="2554546"/>
          </a:xfrm>
          <a:prstGeom prst="rect">
            <a:avLst/>
          </a:prstGeom>
          <a:effectLst>
            <a:innerShdw blurRad="114300">
              <a:prstClr val="black"/>
            </a:innerShdw>
          </a:effectLst>
        </p:spPr>
      </p:pic>
      <p:sp>
        <p:nvSpPr>
          <p:cNvPr id="5" name="CuadroTexto 4">
            <a:extLst>
              <a:ext uri="{FF2B5EF4-FFF2-40B4-BE49-F238E27FC236}">
                <a16:creationId xmlns:a16="http://schemas.microsoft.com/office/drawing/2014/main" id="{839FDAA4-6DA1-ADE1-0A2F-389EDDB594B2}"/>
              </a:ext>
            </a:extLst>
          </p:cNvPr>
          <p:cNvSpPr txBox="1"/>
          <p:nvPr/>
        </p:nvSpPr>
        <p:spPr>
          <a:xfrm>
            <a:off x="371474" y="2411709"/>
            <a:ext cx="6734173" cy="400110"/>
          </a:xfrm>
          <a:prstGeom prst="rect">
            <a:avLst/>
          </a:prstGeom>
          <a:noFill/>
        </p:spPr>
        <p:txBody>
          <a:bodyPr wrap="square">
            <a:spAutoFit/>
          </a:bodyPr>
          <a:lstStyle/>
          <a:p>
            <a:pPr>
              <a:spcBef>
                <a:spcPts val="600"/>
              </a:spcBef>
            </a:pPr>
            <a:r>
              <a:rPr lang="pl-PL" sz="2000" b="1" dirty="0"/>
              <a:t>Što ako šutim jer mi nedostaje samopouzdanja?</a:t>
            </a:r>
            <a:endParaRPr lang="en" sz="2000" b="1" dirty="0"/>
          </a:p>
        </p:txBody>
      </p:sp>
      <p:sp>
        <p:nvSpPr>
          <p:cNvPr id="7" name="CuadroTexto 6">
            <a:extLst>
              <a:ext uri="{FF2B5EF4-FFF2-40B4-BE49-F238E27FC236}">
                <a16:creationId xmlns:a16="http://schemas.microsoft.com/office/drawing/2014/main" id="{A7EE68D5-67A0-9991-0C20-9CE8F3A82E9B}"/>
              </a:ext>
            </a:extLst>
          </p:cNvPr>
          <p:cNvSpPr txBox="1"/>
          <p:nvPr/>
        </p:nvSpPr>
        <p:spPr>
          <a:xfrm>
            <a:off x="371474" y="1739311"/>
            <a:ext cx="6734173" cy="707886"/>
          </a:xfrm>
          <a:prstGeom prst="rect">
            <a:avLst/>
          </a:prstGeom>
          <a:noFill/>
        </p:spPr>
        <p:txBody>
          <a:bodyPr wrap="square">
            <a:spAutoFit/>
          </a:bodyPr>
          <a:lstStyle/>
          <a:p>
            <a:pPr>
              <a:spcBef>
                <a:spcPts val="600"/>
              </a:spcBef>
            </a:pPr>
            <a:r>
              <a:rPr lang="en-US" sz="2000" b="1" dirty="0"/>
              <a:t>Ako ne </a:t>
            </a:r>
            <a:r>
              <a:rPr lang="en-US" sz="2000" b="1" dirty="0" err="1"/>
              <a:t>kažem</a:t>
            </a:r>
            <a:r>
              <a:rPr lang="en-US" sz="2000" b="1" dirty="0"/>
              <a:t> </a:t>
            </a:r>
            <a:r>
              <a:rPr lang="en-US" sz="2000" b="1" dirty="0" err="1"/>
              <a:t>ništa</a:t>
            </a:r>
            <a:r>
              <a:rPr lang="en-US" sz="2000" b="1" dirty="0"/>
              <a:t> (</a:t>
            </a:r>
            <a:r>
              <a:rPr lang="en-US" sz="2000" b="1" dirty="0" err="1"/>
              <a:t>ponizan</a:t>
            </a:r>
            <a:r>
              <a:rPr lang="en-US" sz="2000" b="1" dirty="0"/>
              <a:t> </a:t>
            </a:r>
            <a:r>
              <a:rPr lang="en-US" sz="2000" b="1" dirty="0" err="1"/>
              <a:t>stav</a:t>
            </a:r>
            <a:r>
              <a:rPr lang="en-US" sz="2000" b="1" dirty="0"/>
              <a:t>), </a:t>
            </a:r>
            <a:r>
              <a:rPr lang="en-US" sz="2000" b="1" dirty="0" err="1"/>
              <a:t>priznajem</a:t>
            </a:r>
            <a:r>
              <a:rPr lang="en-US" sz="2000" b="1" dirty="0"/>
              <a:t> da </a:t>
            </a:r>
            <a:r>
              <a:rPr lang="en-US" sz="2000" b="1" dirty="0" err="1"/>
              <a:t>sve</a:t>
            </a:r>
            <a:r>
              <a:rPr lang="en-US" sz="2000" b="1" dirty="0"/>
              <a:t> </a:t>
            </a:r>
            <a:r>
              <a:rPr lang="en-US" sz="2000" b="1" dirty="0" err="1"/>
              <a:t>što</a:t>
            </a:r>
            <a:r>
              <a:rPr lang="en-US" sz="2000" b="1" dirty="0"/>
              <a:t> </a:t>
            </a:r>
            <a:r>
              <a:rPr lang="en-US" sz="2000" b="1" dirty="0" err="1"/>
              <a:t>jesam</a:t>
            </a:r>
            <a:r>
              <a:rPr lang="en-US" sz="2000" b="1" dirty="0"/>
              <a:t> </a:t>
            </a:r>
            <a:r>
              <a:rPr lang="en-US" sz="2000" b="1" dirty="0" err="1"/>
              <a:t>i</a:t>
            </a:r>
            <a:r>
              <a:rPr lang="en-US" sz="2000" b="1" dirty="0"/>
              <a:t> </a:t>
            </a:r>
            <a:r>
              <a:rPr lang="en-US" sz="2000" b="1" dirty="0" err="1"/>
              <a:t>što</a:t>
            </a:r>
            <a:r>
              <a:rPr lang="en-US" sz="2000" b="1" dirty="0"/>
              <a:t> imam </a:t>
            </a:r>
            <a:r>
              <a:rPr lang="en-US" sz="2000" b="1" dirty="0" err="1"/>
              <a:t>dolazi</a:t>
            </a:r>
            <a:r>
              <a:rPr lang="en-US" sz="2000" b="1" dirty="0"/>
              <a:t> od Boga.</a:t>
            </a:r>
            <a:endParaRPr lang="en" sz="2000" b="1" dirty="0"/>
          </a:p>
        </p:txBody>
      </p:sp>
      <p:sp>
        <p:nvSpPr>
          <p:cNvPr id="9" name="CuadroTexto 8">
            <a:extLst>
              <a:ext uri="{FF2B5EF4-FFF2-40B4-BE49-F238E27FC236}">
                <a16:creationId xmlns:a16="http://schemas.microsoft.com/office/drawing/2014/main" id="{BA789C93-394B-E70F-72ED-0D3679FC3233}"/>
              </a:ext>
            </a:extLst>
          </p:cNvPr>
          <p:cNvSpPr txBox="1"/>
          <p:nvPr/>
        </p:nvSpPr>
        <p:spPr>
          <a:xfrm>
            <a:off x="371474" y="1374690"/>
            <a:ext cx="6991055" cy="400110"/>
          </a:xfrm>
          <a:prstGeom prst="rect">
            <a:avLst/>
          </a:prstGeom>
          <a:noFill/>
        </p:spPr>
        <p:txBody>
          <a:bodyPr wrap="square">
            <a:spAutoFit/>
          </a:bodyPr>
          <a:lstStyle/>
          <a:p>
            <a:pPr>
              <a:spcBef>
                <a:spcPts val="600"/>
              </a:spcBef>
            </a:pPr>
            <a:r>
              <a:rPr lang="hr-HR" sz="2000" b="1" dirty="0"/>
              <a:t>Što ako puno govorim jer me Bog smatra svojim djetetom</a:t>
            </a:r>
            <a:r>
              <a:rPr lang="en" sz="2000" b="1" dirty="0"/>
              <a:t>?</a:t>
            </a:r>
          </a:p>
        </p:txBody>
      </p:sp>
      <p:sp>
        <p:nvSpPr>
          <p:cNvPr id="12" name="CuadroTexto 11">
            <a:extLst>
              <a:ext uri="{FF2B5EF4-FFF2-40B4-BE49-F238E27FC236}">
                <a16:creationId xmlns:a16="http://schemas.microsoft.com/office/drawing/2014/main" id="{21A9A84C-041F-2D78-87C0-1BE6CE203CBC}"/>
              </a:ext>
            </a:extLst>
          </p:cNvPr>
          <p:cNvSpPr txBox="1"/>
          <p:nvPr/>
        </p:nvSpPr>
        <p:spPr>
          <a:xfrm>
            <a:off x="371475" y="702293"/>
            <a:ext cx="6734173" cy="707886"/>
          </a:xfrm>
          <a:prstGeom prst="rect">
            <a:avLst/>
          </a:prstGeom>
          <a:noFill/>
        </p:spPr>
        <p:txBody>
          <a:bodyPr wrap="square">
            <a:spAutoFit/>
          </a:bodyPr>
          <a:lstStyle/>
          <a:p>
            <a:pPr>
              <a:spcBef>
                <a:spcPts val="600"/>
              </a:spcBef>
            </a:pPr>
            <a:r>
              <a:rPr lang="pl-PL" sz="2000" b="1" dirty="0"/>
              <a:t>Puno govoriti (ponosna pozicija), priznajem da sam sve što jesam i što imam postigao sam.</a:t>
            </a:r>
            <a:endParaRPr lang="en" sz="2000" b="1" dirty="0"/>
          </a:p>
        </p:txBody>
      </p:sp>
    </p:spTree>
    <p:extLst>
      <p:ext uri="{BB962C8B-B14F-4D97-AF65-F5344CB8AC3E}">
        <p14:creationId xmlns:p14="http://schemas.microsoft.com/office/powerpoint/2010/main" val="290531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528" fill="hold" grpId="0" nodeType="clickEffect">
                                  <p:stCondLst>
                                    <p:cond delay="0"/>
                                  </p:stCondLst>
                                  <p:childTnLst>
                                    <p:set>
                                      <p:cBhvr>
                                        <p:cTn id="35" dur="1" fill="hold">
                                          <p:stCondLst>
                                            <p:cond delay="0"/>
                                          </p:stCondLst>
                                        </p:cTn>
                                        <p:tgtEl>
                                          <p:spTgt spid="4">
                                            <p:graphicEl>
                                              <a:dgm id="{3BA24623-433E-40CB-A10D-174C13A2677B}"/>
                                            </p:graphicEl>
                                          </p:spTgt>
                                        </p:tgtEl>
                                        <p:attrNameLst>
                                          <p:attrName>style.visibility</p:attrName>
                                        </p:attrNameLst>
                                      </p:cBhvr>
                                      <p:to>
                                        <p:strVal val="visible"/>
                                      </p:to>
                                    </p:set>
                                    <p:anim calcmode="lin" valueType="num">
                                      <p:cBhvr>
                                        <p:cTn id="36" dur="500" fill="hold"/>
                                        <p:tgtEl>
                                          <p:spTgt spid="4">
                                            <p:graphicEl>
                                              <a:dgm id="{3BA24623-433E-40CB-A10D-174C13A2677B}"/>
                                            </p:graphicEl>
                                          </p:spTgt>
                                        </p:tgtEl>
                                        <p:attrNameLst>
                                          <p:attrName>ppt_w</p:attrName>
                                        </p:attrNameLst>
                                      </p:cBhvr>
                                      <p:tavLst>
                                        <p:tav tm="0">
                                          <p:val>
                                            <p:fltVal val="0"/>
                                          </p:val>
                                        </p:tav>
                                        <p:tav tm="100000">
                                          <p:val>
                                            <p:strVal val="#ppt_w"/>
                                          </p:val>
                                        </p:tav>
                                      </p:tavLst>
                                    </p:anim>
                                    <p:anim calcmode="lin" valueType="num">
                                      <p:cBhvr>
                                        <p:cTn id="37" dur="500" fill="hold"/>
                                        <p:tgtEl>
                                          <p:spTgt spid="4">
                                            <p:graphicEl>
                                              <a:dgm id="{3BA24623-433E-40CB-A10D-174C13A2677B}"/>
                                            </p:graphicEl>
                                          </p:spTgt>
                                        </p:tgtEl>
                                        <p:attrNameLst>
                                          <p:attrName>ppt_h</p:attrName>
                                        </p:attrNameLst>
                                      </p:cBhvr>
                                      <p:tavLst>
                                        <p:tav tm="0">
                                          <p:val>
                                            <p:fltVal val="0"/>
                                          </p:val>
                                        </p:tav>
                                        <p:tav tm="100000">
                                          <p:val>
                                            <p:strVal val="#ppt_h"/>
                                          </p:val>
                                        </p:tav>
                                      </p:tavLst>
                                    </p:anim>
                                    <p:animEffect transition="in" filter="fade">
                                      <p:cBhvr>
                                        <p:cTn id="38" dur="500"/>
                                        <p:tgtEl>
                                          <p:spTgt spid="4">
                                            <p:graphicEl>
                                              <a:dgm id="{3BA24623-433E-40CB-A10D-174C13A2677B}"/>
                                            </p:graphicEl>
                                          </p:spTgt>
                                        </p:tgtEl>
                                      </p:cBhvr>
                                    </p:animEffect>
                                    <p:anim calcmode="lin" valueType="num">
                                      <p:cBhvr>
                                        <p:cTn id="39" dur="500" fill="hold"/>
                                        <p:tgtEl>
                                          <p:spTgt spid="4">
                                            <p:graphicEl>
                                              <a:dgm id="{3BA24623-433E-40CB-A10D-174C13A2677B}"/>
                                            </p:graphicEl>
                                          </p:spTgt>
                                        </p:tgtEl>
                                        <p:attrNameLst>
                                          <p:attrName>ppt_x</p:attrName>
                                        </p:attrNameLst>
                                      </p:cBhvr>
                                      <p:tavLst>
                                        <p:tav tm="0">
                                          <p:val>
                                            <p:fltVal val="0.5"/>
                                          </p:val>
                                        </p:tav>
                                        <p:tav tm="100000">
                                          <p:val>
                                            <p:strVal val="#ppt_x"/>
                                          </p:val>
                                        </p:tav>
                                      </p:tavLst>
                                    </p:anim>
                                    <p:anim calcmode="lin" valueType="num">
                                      <p:cBhvr>
                                        <p:cTn id="40" dur="500" fill="hold"/>
                                        <p:tgtEl>
                                          <p:spTgt spid="4">
                                            <p:graphicEl>
                                              <a:dgm id="{3BA24623-433E-40CB-A10D-174C13A2677B}"/>
                                            </p:graphicEl>
                                          </p:spTgt>
                                        </p:tgtEl>
                                        <p:attrNameLst>
                                          <p:attrName>ppt_y</p:attrName>
                                        </p:attrNameLst>
                                      </p:cBhvr>
                                      <p:tavLst>
                                        <p:tav tm="0">
                                          <p:val>
                                            <p:fltVal val="0.5"/>
                                          </p:val>
                                        </p:tav>
                                        <p:tav tm="100000">
                                          <p:val>
                                            <p:strVal val="#ppt_y"/>
                                          </p:val>
                                        </p:tav>
                                      </p:tavLst>
                                    </p:anim>
                                  </p:childTnLst>
                                </p:cTn>
                              </p:par>
                              <p:par>
                                <p:cTn id="41" presetID="53" presetClass="entr" presetSubtype="528" fill="hold" grpId="0" nodeType="withEffect">
                                  <p:stCondLst>
                                    <p:cond delay="0"/>
                                  </p:stCondLst>
                                  <p:childTnLst>
                                    <p:set>
                                      <p:cBhvr>
                                        <p:cTn id="42" dur="1" fill="hold">
                                          <p:stCondLst>
                                            <p:cond delay="0"/>
                                          </p:stCondLst>
                                        </p:cTn>
                                        <p:tgtEl>
                                          <p:spTgt spid="4">
                                            <p:graphicEl>
                                              <a:dgm id="{510E2D3F-32C0-40AB-A906-BF6B2C5438C1}"/>
                                            </p:graphicEl>
                                          </p:spTgt>
                                        </p:tgtEl>
                                        <p:attrNameLst>
                                          <p:attrName>style.visibility</p:attrName>
                                        </p:attrNameLst>
                                      </p:cBhvr>
                                      <p:to>
                                        <p:strVal val="visible"/>
                                      </p:to>
                                    </p:set>
                                    <p:anim calcmode="lin" valueType="num">
                                      <p:cBhvr>
                                        <p:cTn id="43" dur="500" fill="hold"/>
                                        <p:tgtEl>
                                          <p:spTgt spid="4">
                                            <p:graphicEl>
                                              <a:dgm id="{510E2D3F-32C0-40AB-A906-BF6B2C5438C1}"/>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dgm id="{510E2D3F-32C0-40AB-A906-BF6B2C5438C1}"/>
                                            </p:graphicEl>
                                          </p:spTgt>
                                        </p:tgtEl>
                                        <p:attrNameLst>
                                          <p:attrName>ppt_h</p:attrName>
                                        </p:attrNameLst>
                                      </p:cBhvr>
                                      <p:tavLst>
                                        <p:tav tm="0">
                                          <p:val>
                                            <p:fltVal val="0"/>
                                          </p:val>
                                        </p:tav>
                                        <p:tav tm="100000">
                                          <p:val>
                                            <p:strVal val="#ppt_h"/>
                                          </p:val>
                                        </p:tav>
                                      </p:tavLst>
                                    </p:anim>
                                    <p:animEffect transition="in" filter="fade">
                                      <p:cBhvr>
                                        <p:cTn id="45" dur="500"/>
                                        <p:tgtEl>
                                          <p:spTgt spid="4">
                                            <p:graphicEl>
                                              <a:dgm id="{510E2D3F-32C0-40AB-A906-BF6B2C5438C1}"/>
                                            </p:graphicEl>
                                          </p:spTgt>
                                        </p:tgtEl>
                                      </p:cBhvr>
                                    </p:animEffect>
                                    <p:anim calcmode="lin" valueType="num">
                                      <p:cBhvr>
                                        <p:cTn id="46" dur="500" fill="hold"/>
                                        <p:tgtEl>
                                          <p:spTgt spid="4">
                                            <p:graphicEl>
                                              <a:dgm id="{510E2D3F-32C0-40AB-A906-BF6B2C5438C1}"/>
                                            </p:graphicEl>
                                          </p:spTgt>
                                        </p:tgtEl>
                                        <p:attrNameLst>
                                          <p:attrName>ppt_x</p:attrName>
                                        </p:attrNameLst>
                                      </p:cBhvr>
                                      <p:tavLst>
                                        <p:tav tm="0">
                                          <p:val>
                                            <p:fltVal val="0.5"/>
                                          </p:val>
                                        </p:tav>
                                        <p:tav tm="100000">
                                          <p:val>
                                            <p:strVal val="#ppt_x"/>
                                          </p:val>
                                        </p:tav>
                                      </p:tavLst>
                                    </p:anim>
                                    <p:anim calcmode="lin" valueType="num">
                                      <p:cBhvr>
                                        <p:cTn id="47" dur="500" fill="hold"/>
                                        <p:tgtEl>
                                          <p:spTgt spid="4">
                                            <p:graphicEl>
                                              <a:dgm id="{510E2D3F-32C0-40AB-A906-BF6B2C5438C1}"/>
                                            </p:graphicEl>
                                          </p:spTgt>
                                        </p:tgtEl>
                                        <p:attrNameLst>
                                          <p:attrName>ppt_y</p:attrName>
                                        </p:attrNameLst>
                                      </p:cBhvr>
                                      <p:tavLst>
                                        <p:tav tm="0">
                                          <p:val>
                                            <p:fltVal val="0.5"/>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4">
                                            <p:graphicEl>
                                              <a:dgm id="{1562CF81-8BC5-41A5-8122-31F0FC2DA5DE}"/>
                                            </p:graphicEl>
                                          </p:spTgt>
                                        </p:tgtEl>
                                        <p:attrNameLst>
                                          <p:attrName>style.visibility</p:attrName>
                                        </p:attrNameLst>
                                      </p:cBhvr>
                                      <p:to>
                                        <p:strVal val="visible"/>
                                      </p:to>
                                    </p:set>
                                    <p:animEffect transition="in" filter="fade">
                                      <p:cBhvr>
                                        <p:cTn id="52" dur="1000"/>
                                        <p:tgtEl>
                                          <p:spTgt spid="4">
                                            <p:graphicEl>
                                              <a:dgm id="{1562CF81-8BC5-41A5-8122-31F0FC2DA5DE}"/>
                                            </p:graphicEl>
                                          </p:spTgt>
                                        </p:tgtEl>
                                      </p:cBhvr>
                                    </p:animEffect>
                                    <p:anim calcmode="lin" valueType="num">
                                      <p:cBhvr>
                                        <p:cTn id="53" dur="1000" fill="hold"/>
                                        <p:tgtEl>
                                          <p:spTgt spid="4">
                                            <p:graphicEl>
                                              <a:dgm id="{1562CF81-8BC5-41A5-8122-31F0FC2DA5DE}"/>
                                            </p:graphicEl>
                                          </p:spTgt>
                                        </p:tgtEl>
                                        <p:attrNameLst>
                                          <p:attrName>ppt_x</p:attrName>
                                        </p:attrNameLst>
                                      </p:cBhvr>
                                      <p:tavLst>
                                        <p:tav tm="0">
                                          <p:val>
                                            <p:strVal val="#ppt_x"/>
                                          </p:val>
                                        </p:tav>
                                        <p:tav tm="100000">
                                          <p:val>
                                            <p:strVal val="#ppt_x"/>
                                          </p:val>
                                        </p:tav>
                                      </p:tavLst>
                                    </p:anim>
                                    <p:anim calcmode="lin" valueType="num">
                                      <p:cBhvr>
                                        <p:cTn id="54" dur="1000" fill="hold"/>
                                        <p:tgtEl>
                                          <p:spTgt spid="4">
                                            <p:graphicEl>
                                              <a:dgm id="{1562CF81-8BC5-41A5-8122-31F0FC2DA5DE}"/>
                                            </p:graphicEl>
                                          </p:spTgt>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4">
                                            <p:graphicEl>
                                              <a:dgm id="{00CFEA07-048C-4452-9699-8EA7D6BBFFAD}"/>
                                            </p:graphicEl>
                                          </p:spTgt>
                                        </p:tgtEl>
                                        <p:attrNameLst>
                                          <p:attrName>style.visibility</p:attrName>
                                        </p:attrNameLst>
                                      </p:cBhvr>
                                      <p:to>
                                        <p:strVal val="visible"/>
                                      </p:to>
                                    </p:set>
                                    <p:animEffect transition="in" filter="fade">
                                      <p:cBhvr>
                                        <p:cTn id="57" dur="1000"/>
                                        <p:tgtEl>
                                          <p:spTgt spid="4">
                                            <p:graphicEl>
                                              <a:dgm id="{00CFEA07-048C-4452-9699-8EA7D6BBFFAD}"/>
                                            </p:graphicEl>
                                          </p:spTgt>
                                        </p:tgtEl>
                                      </p:cBhvr>
                                    </p:animEffect>
                                    <p:anim calcmode="lin" valueType="num">
                                      <p:cBhvr>
                                        <p:cTn id="58" dur="1000" fill="hold"/>
                                        <p:tgtEl>
                                          <p:spTgt spid="4">
                                            <p:graphicEl>
                                              <a:dgm id="{00CFEA07-048C-4452-9699-8EA7D6BBFFAD}"/>
                                            </p:graphicEl>
                                          </p:spTgt>
                                        </p:tgtEl>
                                        <p:attrNameLst>
                                          <p:attrName>ppt_x</p:attrName>
                                        </p:attrNameLst>
                                      </p:cBhvr>
                                      <p:tavLst>
                                        <p:tav tm="0">
                                          <p:val>
                                            <p:strVal val="#ppt_x"/>
                                          </p:val>
                                        </p:tav>
                                        <p:tav tm="100000">
                                          <p:val>
                                            <p:strVal val="#ppt_x"/>
                                          </p:val>
                                        </p:tav>
                                      </p:tavLst>
                                    </p:anim>
                                    <p:anim calcmode="lin" valueType="num">
                                      <p:cBhvr>
                                        <p:cTn id="59" dur="1000" fill="hold"/>
                                        <p:tgtEl>
                                          <p:spTgt spid="4">
                                            <p:graphicEl>
                                              <a:dgm id="{00CFEA07-048C-4452-9699-8EA7D6BBFFAD}"/>
                                            </p:graphicEl>
                                          </p:spTgt>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4">
                                            <p:graphicEl>
                                              <a:dgm id="{44FCF5FF-A20F-4878-9DEC-9A5EC9FF98A1}"/>
                                            </p:graphicEl>
                                          </p:spTgt>
                                        </p:tgtEl>
                                        <p:attrNameLst>
                                          <p:attrName>style.visibility</p:attrName>
                                        </p:attrNameLst>
                                      </p:cBhvr>
                                      <p:to>
                                        <p:strVal val="visible"/>
                                      </p:to>
                                    </p:set>
                                    <p:animEffect transition="in" filter="fade">
                                      <p:cBhvr>
                                        <p:cTn id="62" dur="1000"/>
                                        <p:tgtEl>
                                          <p:spTgt spid="4">
                                            <p:graphicEl>
                                              <a:dgm id="{44FCF5FF-A20F-4878-9DEC-9A5EC9FF98A1}"/>
                                            </p:graphicEl>
                                          </p:spTgt>
                                        </p:tgtEl>
                                      </p:cBhvr>
                                    </p:animEffect>
                                    <p:anim calcmode="lin" valueType="num">
                                      <p:cBhvr>
                                        <p:cTn id="63" dur="1000" fill="hold"/>
                                        <p:tgtEl>
                                          <p:spTgt spid="4">
                                            <p:graphicEl>
                                              <a:dgm id="{44FCF5FF-A20F-4878-9DEC-9A5EC9FF98A1}"/>
                                            </p:graphicEl>
                                          </p:spTgt>
                                        </p:tgtEl>
                                        <p:attrNameLst>
                                          <p:attrName>ppt_x</p:attrName>
                                        </p:attrNameLst>
                                      </p:cBhvr>
                                      <p:tavLst>
                                        <p:tav tm="0">
                                          <p:val>
                                            <p:strVal val="#ppt_x"/>
                                          </p:val>
                                        </p:tav>
                                        <p:tav tm="100000">
                                          <p:val>
                                            <p:strVal val="#ppt_x"/>
                                          </p:val>
                                        </p:tav>
                                      </p:tavLst>
                                    </p:anim>
                                    <p:anim calcmode="lin" valueType="num">
                                      <p:cBhvr>
                                        <p:cTn id="64" dur="1000" fill="hold"/>
                                        <p:tgtEl>
                                          <p:spTgt spid="4">
                                            <p:graphicEl>
                                              <a:dgm id="{44FCF5FF-A20F-4878-9DEC-9A5EC9FF98A1}"/>
                                            </p:graphic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4">
                                            <p:graphicEl>
                                              <a:dgm id="{0DEABA19-00C7-49C8-B92F-1EB5ECB7895B}"/>
                                            </p:graphicEl>
                                          </p:spTgt>
                                        </p:tgtEl>
                                        <p:attrNameLst>
                                          <p:attrName>style.visibility</p:attrName>
                                        </p:attrNameLst>
                                      </p:cBhvr>
                                      <p:to>
                                        <p:strVal val="visible"/>
                                      </p:to>
                                    </p:set>
                                    <p:animEffect transition="in" filter="fade">
                                      <p:cBhvr>
                                        <p:cTn id="69" dur="1000"/>
                                        <p:tgtEl>
                                          <p:spTgt spid="4">
                                            <p:graphicEl>
                                              <a:dgm id="{0DEABA19-00C7-49C8-B92F-1EB5ECB7895B}"/>
                                            </p:graphicEl>
                                          </p:spTgt>
                                        </p:tgtEl>
                                      </p:cBhvr>
                                    </p:animEffect>
                                    <p:anim calcmode="lin" valueType="num">
                                      <p:cBhvr>
                                        <p:cTn id="70" dur="1000" fill="hold"/>
                                        <p:tgtEl>
                                          <p:spTgt spid="4">
                                            <p:graphicEl>
                                              <a:dgm id="{0DEABA19-00C7-49C8-B92F-1EB5ECB7895B}"/>
                                            </p:graphicEl>
                                          </p:spTgt>
                                        </p:tgtEl>
                                        <p:attrNameLst>
                                          <p:attrName>ppt_x</p:attrName>
                                        </p:attrNameLst>
                                      </p:cBhvr>
                                      <p:tavLst>
                                        <p:tav tm="0">
                                          <p:val>
                                            <p:strVal val="#ppt_x"/>
                                          </p:val>
                                        </p:tav>
                                        <p:tav tm="100000">
                                          <p:val>
                                            <p:strVal val="#ppt_x"/>
                                          </p:val>
                                        </p:tav>
                                      </p:tavLst>
                                    </p:anim>
                                    <p:anim calcmode="lin" valueType="num">
                                      <p:cBhvr>
                                        <p:cTn id="71" dur="1000" fill="hold"/>
                                        <p:tgtEl>
                                          <p:spTgt spid="4">
                                            <p:graphicEl>
                                              <a:dgm id="{0DEABA19-00C7-49C8-B92F-1EB5ECB7895B}"/>
                                            </p:graphicEl>
                                          </p:spTgt>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4">
                                            <p:graphicEl>
                                              <a:dgm id="{1962EC93-D6B2-4A34-AC84-9B92D9C68EFA}"/>
                                            </p:graphicEl>
                                          </p:spTgt>
                                        </p:tgtEl>
                                        <p:attrNameLst>
                                          <p:attrName>style.visibility</p:attrName>
                                        </p:attrNameLst>
                                      </p:cBhvr>
                                      <p:to>
                                        <p:strVal val="visible"/>
                                      </p:to>
                                    </p:set>
                                    <p:animEffect transition="in" filter="fade">
                                      <p:cBhvr>
                                        <p:cTn id="74" dur="1000"/>
                                        <p:tgtEl>
                                          <p:spTgt spid="4">
                                            <p:graphicEl>
                                              <a:dgm id="{1962EC93-D6B2-4A34-AC84-9B92D9C68EFA}"/>
                                            </p:graphicEl>
                                          </p:spTgt>
                                        </p:tgtEl>
                                      </p:cBhvr>
                                    </p:animEffect>
                                    <p:anim calcmode="lin" valueType="num">
                                      <p:cBhvr>
                                        <p:cTn id="75" dur="1000" fill="hold"/>
                                        <p:tgtEl>
                                          <p:spTgt spid="4">
                                            <p:graphicEl>
                                              <a:dgm id="{1962EC93-D6B2-4A34-AC84-9B92D9C68EFA}"/>
                                            </p:graphicEl>
                                          </p:spTgt>
                                        </p:tgtEl>
                                        <p:attrNameLst>
                                          <p:attrName>ppt_x</p:attrName>
                                        </p:attrNameLst>
                                      </p:cBhvr>
                                      <p:tavLst>
                                        <p:tav tm="0">
                                          <p:val>
                                            <p:strVal val="#ppt_x"/>
                                          </p:val>
                                        </p:tav>
                                        <p:tav tm="100000">
                                          <p:val>
                                            <p:strVal val="#ppt_x"/>
                                          </p:val>
                                        </p:tav>
                                      </p:tavLst>
                                    </p:anim>
                                    <p:anim calcmode="lin" valueType="num">
                                      <p:cBhvr>
                                        <p:cTn id="76" dur="1000" fill="hold"/>
                                        <p:tgtEl>
                                          <p:spTgt spid="4">
                                            <p:graphicEl>
                                              <a:dgm id="{1962EC93-D6B2-4A34-AC84-9B92D9C68EFA}"/>
                                            </p:graphicEl>
                                          </p:spTgt>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4">
                                            <p:graphicEl>
                                              <a:dgm id="{E3C68D1D-A05C-4337-AD13-B987058F21B8}"/>
                                            </p:graphicEl>
                                          </p:spTgt>
                                        </p:tgtEl>
                                        <p:attrNameLst>
                                          <p:attrName>style.visibility</p:attrName>
                                        </p:attrNameLst>
                                      </p:cBhvr>
                                      <p:to>
                                        <p:strVal val="visible"/>
                                      </p:to>
                                    </p:set>
                                    <p:animEffect transition="in" filter="fade">
                                      <p:cBhvr>
                                        <p:cTn id="79" dur="1000"/>
                                        <p:tgtEl>
                                          <p:spTgt spid="4">
                                            <p:graphicEl>
                                              <a:dgm id="{E3C68D1D-A05C-4337-AD13-B987058F21B8}"/>
                                            </p:graphicEl>
                                          </p:spTgt>
                                        </p:tgtEl>
                                      </p:cBhvr>
                                    </p:animEffect>
                                    <p:anim calcmode="lin" valueType="num">
                                      <p:cBhvr>
                                        <p:cTn id="80" dur="1000" fill="hold"/>
                                        <p:tgtEl>
                                          <p:spTgt spid="4">
                                            <p:graphicEl>
                                              <a:dgm id="{E3C68D1D-A05C-4337-AD13-B987058F21B8}"/>
                                            </p:graphicEl>
                                          </p:spTgt>
                                        </p:tgtEl>
                                        <p:attrNameLst>
                                          <p:attrName>ppt_x</p:attrName>
                                        </p:attrNameLst>
                                      </p:cBhvr>
                                      <p:tavLst>
                                        <p:tav tm="0">
                                          <p:val>
                                            <p:strVal val="#ppt_x"/>
                                          </p:val>
                                        </p:tav>
                                        <p:tav tm="100000">
                                          <p:val>
                                            <p:strVal val="#ppt_x"/>
                                          </p:val>
                                        </p:tav>
                                      </p:tavLst>
                                    </p:anim>
                                    <p:anim calcmode="lin" valueType="num">
                                      <p:cBhvr>
                                        <p:cTn id="81" dur="1000" fill="hold"/>
                                        <p:tgtEl>
                                          <p:spTgt spid="4">
                                            <p:graphicEl>
                                              <a:dgm id="{E3C68D1D-A05C-4337-AD13-B987058F21B8}"/>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4">
                                            <p:graphicEl>
                                              <a:dgm id="{16E1F04A-5A82-48D9-8B41-F2BE1BE4B8A0}"/>
                                            </p:graphicEl>
                                          </p:spTgt>
                                        </p:tgtEl>
                                        <p:attrNameLst>
                                          <p:attrName>style.visibility</p:attrName>
                                        </p:attrNameLst>
                                      </p:cBhvr>
                                      <p:to>
                                        <p:strVal val="visible"/>
                                      </p:to>
                                    </p:set>
                                    <p:anim calcmode="lin" valueType="num">
                                      <p:cBhvr>
                                        <p:cTn id="86" dur="500" fill="hold"/>
                                        <p:tgtEl>
                                          <p:spTgt spid="4">
                                            <p:graphicEl>
                                              <a:dgm id="{16E1F04A-5A82-48D9-8B41-F2BE1BE4B8A0}"/>
                                            </p:graphicEl>
                                          </p:spTgt>
                                        </p:tgtEl>
                                        <p:attrNameLst>
                                          <p:attrName>ppt_w</p:attrName>
                                        </p:attrNameLst>
                                      </p:cBhvr>
                                      <p:tavLst>
                                        <p:tav tm="0">
                                          <p:val>
                                            <p:fltVal val="0"/>
                                          </p:val>
                                        </p:tav>
                                        <p:tav tm="100000">
                                          <p:val>
                                            <p:strVal val="#ppt_w"/>
                                          </p:val>
                                        </p:tav>
                                      </p:tavLst>
                                    </p:anim>
                                    <p:anim calcmode="lin" valueType="num">
                                      <p:cBhvr>
                                        <p:cTn id="87" dur="500" fill="hold"/>
                                        <p:tgtEl>
                                          <p:spTgt spid="4">
                                            <p:graphicEl>
                                              <a:dgm id="{16E1F04A-5A82-48D9-8B41-F2BE1BE4B8A0}"/>
                                            </p:graphicEl>
                                          </p:spTgt>
                                        </p:tgtEl>
                                        <p:attrNameLst>
                                          <p:attrName>ppt_h</p:attrName>
                                        </p:attrNameLst>
                                      </p:cBhvr>
                                      <p:tavLst>
                                        <p:tav tm="0">
                                          <p:val>
                                            <p:fltVal val="0"/>
                                          </p:val>
                                        </p:tav>
                                        <p:tav tm="100000">
                                          <p:val>
                                            <p:strVal val="#ppt_h"/>
                                          </p:val>
                                        </p:tav>
                                      </p:tavLst>
                                    </p:anim>
                                    <p:animEffect transition="in" filter="fade">
                                      <p:cBhvr>
                                        <p:cTn id="88" dur="500"/>
                                        <p:tgtEl>
                                          <p:spTgt spid="4">
                                            <p:graphicEl>
                                              <a:dgm id="{16E1F04A-5A82-48D9-8B41-F2BE1BE4B8A0}"/>
                                            </p:graphicEl>
                                          </p:spTgt>
                                        </p:tgtEl>
                                      </p:cBhvr>
                                    </p:animEffect>
                                    <p:anim calcmode="lin" valueType="num">
                                      <p:cBhvr>
                                        <p:cTn id="89" dur="500" fill="hold"/>
                                        <p:tgtEl>
                                          <p:spTgt spid="4">
                                            <p:graphicEl>
                                              <a:dgm id="{16E1F04A-5A82-48D9-8B41-F2BE1BE4B8A0}"/>
                                            </p:graphicEl>
                                          </p:spTgt>
                                        </p:tgtEl>
                                        <p:attrNameLst>
                                          <p:attrName>ppt_x</p:attrName>
                                        </p:attrNameLst>
                                      </p:cBhvr>
                                      <p:tavLst>
                                        <p:tav tm="0">
                                          <p:val>
                                            <p:fltVal val="0.5"/>
                                          </p:val>
                                        </p:tav>
                                        <p:tav tm="100000">
                                          <p:val>
                                            <p:strVal val="#ppt_x"/>
                                          </p:val>
                                        </p:tav>
                                      </p:tavLst>
                                    </p:anim>
                                    <p:anim calcmode="lin" valueType="num">
                                      <p:cBhvr>
                                        <p:cTn id="90" dur="500" fill="hold"/>
                                        <p:tgtEl>
                                          <p:spTgt spid="4">
                                            <p:graphicEl>
                                              <a:dgm id="{16E1F04A-5A82-48D9-8B41-F2BE1BE4B8A0}"/>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4">
                                            <p:graphicEl>
                                              <a:dgm id="{1249BB74-BBA5-4F24-94B5-839061C62E1D}"/>
                                            </p:graphicEl>
                                          </p:spTgt>
                                        </p:tgtEl>
                                        <p:attrNameLst>
                                          <p:attrName>style.visibility</p:attrName>
                                        </p:attrNameLst>
                                      </p:cBhvr>
                                      <p:to>
                                        <p:strVal val="visible"/>
                                      </p:to>
                                    </p:set>
                                    <p:anim calcmode="lin" valueType="num">
                                      <p:cBhvr>
                                        <p:cTn id="93" dur="500" fill="hold"/>
                                        <p:tgtEl>
                                          <p:spTgt spid="4">
                                            <p:graphicEl>
                                              <a:dgm id="{1249BB74-BBA5-4F24-94B5-839061C62E1D}"/>
                                            </p:graphicEl>
                                          </p:spTgt>
                                        </p:tgtEl>
                                        <p:attrNameLst>
                                          <p:attrName>ppt_w</p:attrName>
                                        </p:attrNameLst>
                                      </p:cBhvr>
                                      <p:tavLst>
                                        <p:tav tm="0">
                                          <p:val>
                                            <p:fltVal val="0"/>
                                          </p:val>
                                        </p:tav>
                                        <p:tav tm="100000">
                                          <p:val>
                                            <p:strVal val="#ppt_w"/>
                                          </p:val>
                                        </p:tav>
                                      </p:tavLst>
                                    </p:anim>
                                    <p:anim calcmode="lin" valueType="num">
                                      <p:cBhvr>
                                        <p:cTn id="94" dur="500" fill="hold"/>
                                        <p:tgtEl>
                                          <p:spTgt spid="4">
                                            <p:graphicEl>
                                              <a:dgm id="{1249BB74-BBA5-4F24-94B5-839061C62E1D}"/>
                                            </p:graphicEl>
                                          </p:spTgt>
                                        </p:tgtEl>
                                        <p:attrNameLst>
                                          <p:attrName>ppt_h</p:attrName>
                                        </p:attrNameLst>
                                      </p:cBhvr>
                                      <p:tavLst>
                                        <p:tav tm="0">
                                          <p:val>
                                            <p:fltVal val="0"/>
                                          </p:val>
                                        </p:tav>
                                        <p:tav tm="100000">
                                          <p:val>
                                            <p:strVal val="#ppt_h"/>
                                          </p:val>
                                        </p:tav>
                                      </p:tavLst>
                                    </p:anim>
                                    <p:animEffect transition="in" filter="fade">
                                      <p:cBhvr>
                                        <p:cTn id="95" dur="500"/>
                                        <p:tgtEl>
                                          <p:spTgt spid="4">
                                            <p:graphicEl>
                                              <a:dgm id="{1249BB74-BBA5-4F24-94B5-839061C62E1D}"/>
                                            </p:graphicEl>
                                          </p:spTgt>
                                        </p:tgtEl>
                                      </p:cBhvr>
                                    </p:animEffect>
                                    <p:anim calcmode="lin" valueType="num">
                                      <p:cBhvr>
                                        <p:cTn id="96" dur="500" fill="hold"/>
                                        <p:tgtEl>
                                          <p:spTgt spid="4">
                                            <p:graphicEl>
                                              <a:dgm id="{1249BB74-BBA5-4F24-94B5-839061C62E1D}"/>
                                            </p:graphicEl>
                                          </p:spTgt>
                                        </p:tgtEl>
                                        <p:attrNameLst>
                                          <p:attrName>ppt_x</p:attrName>
                                        </p:attrNameLst>
                                      </p:cBhvr>
                                      <p:tavLst>
                                        <p:tav tm="0">
                                          <p:val>
                                            <p:fltVal val="0.5"/>
                                          </p:val>
                                        </p:tav>
                                        <p:tav tm="100000">
                                          <p:val>
                                            <p:strVal val="#ppt_x"/>
                                          </p:val>
                                        </p:tav>
                                      </p:tavLst>
                                    </p:anim>
                                    <p:anim calcmode="lin" valueType="num">
                                      <p:cBhvr>
                                        <p:cTn id="97" dur="500" fill="hold"/>
                                        <p:tgtEl>
                                          <p:spTgt spid="4">
                                            <p:graphicEl>
                                              <a:dgm id="{1249BB74-BBA5-4F24-94B5-839061C62E1D}"/>
                                            </p:graphicEl>
                                          </p:spTgt>
                                        </p:tgtEl>
                                        <p:attrNameLst>
                                          <p:attrName>ppt_y</p:attrName>
                                        </p:attrNameLst>
                                      </p:cBhvr>
                                      <p:tavLst>
                                        <p:tav tm="0">
                                          <p:val>
                                            <p:fltVal val="0.5"/>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7" presetClass="entr" presetSubtype="0" fill="hold" grpId="0" nodeType="clickEffect">
                                  <p:stCondLst>
                                    <p:cond delay="0"/>
                                  </p:stCondLst>
                                  <p:childTnLst>
                                    <p:set>
                                      <p:cBhvr>
                                        <p:cTn id="101" dur="1" fill="hold">
                                          <p:stCondLst>
                                            <p:cond delay="0"/>
                                          </p:stCondLst>
                                        </p:cTn>
                                        <p:tgtEl>
                                          <p:spTgt spid="4">
                                            <p:graphicEl>
                                              <a:dgm id="{F8DB5EF6-39F3-4BD1-8C88-F34105FF8B6B}"/>
                                            </p:graphicEl>
                                          </p:spTgt>
                                        </p:tgtEl>
                                        <p:attrNameLst>
                                          <p:attrName>style.visibility</p:attrName>
                                        </p:attrNameLst>
                                      </p:cBhvr>
                                      <p:to>
                                        <p:strVal val="visible"/>
                                      </p:to>
                                    </p:set>
                                    <p:animEffect transition="in" filter="fade">
                                      <p:cBhvr>
                                        <p:cTn id="102" dur="1000"/>
                                        <p:tgtEl>
                                          <p:spTgt spid="4">
                                            <p:graphicEl>
                                              <a:dgm id="{F8DB5EF6-39F3-4BD1-8C88-F34105FF8B6B}"/>
                                            </p:graphicEl>
                                          </p:spTgt>
                                        </p:tgtEl>
                                      </p:cBhvr>
                                    </p:animEffect>
                                    <p:anim calcmode="lin" valueType="num">
                                      <p:cBhvr>
                                        <p:cTn id="103" dur="1000" fill="hold"/>
                                        <p:tgtEl>
                                          <p:spTgt spid="4">
                                            <p:graphicEl>
                                              <a:dgm id="{F8DB5EF6-39F3-4BD1-8C88-F34105FF8B6B}"/>
                                            </p:graphicEl>
                                          </p:spTgt>
                                        </p:tgtEl>
                                        <p:attrNameLst>
                                          <p:attrName>ppt_x</p:attrName>
                                        </p:attrNameLst>
                                      </p:cBhvr>
                                      <p:tavLst>
                                        <p:tav tm="0">
                                          <p:val>
                                            <p:strVal val="#ppt_x"/>
                                          </p:val>
                                        </p:tav>
                                        <p:tav tm="100000">
                                          <p:val>
                                            <p:strVal val="#ppt_x"/>
                                          </p:val>
                                        </p:tav>
                                      </p:tavLst>
                                    </p:anim>
                                    <p:anim calcmode="lin" valueType="num">
                                      <p:cBhvr>
                                        <p:cTn id="104" dur="1000" fill="hold"/>
                                        <p:tgtEl>
                                          <p:spTgt spid="4">
                                            <p:graphicEl>
                                              <a:dgm id="{F8DB5EF6-39F3-4BD1-8C88-F34105FF8B6B}"/>
                                            </p:graphicEl>
                                          </p:spTgt>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0"/>
                                  </p:stCondLst>
                                  <p:childTnLst>
                                    <p:set>
                                      <p:cBhvr>
                                        <p:cTn id="106" dur="1" fill="hold">
                                          <p:stCondLst>
                                            <p:cond delay="0"/>
                                          </p:stCondLst>
                                        </p:cTn>
                                        <p:tgtEl>
                                          <p:spTgt spid="4">
                                            <p:graphicEl>
                                              <a:dgm id="{1AFFD3DE-C5D3-4C82-BF8E-6F6258E0342A}"/>
                                            </p:graphicEl>
                                          </p:spTgt>
                                        </p:tgtEl>
                                        <p:attrNameLst>
                                          <p:attrName>style.visibility</p:attrName>
                                        </p:attrNameLst>
                                      </p:cBhvr>
                                      <p:to>
                                        <p:strVal val="visible"/>
                                      </p:to>
                                    </p:set>
                                    <p:animEffect transition="in" filter="fade">
                                      <p:cBhvr>
                                        <p:cTn id="107" dur="1000"/>
                                        <p:tgtEl>
                                          <p:spTgt spid="4">
                                            <p:graphicEl>
                                              <a:dgm id="{1AFFD3DE-C5D3-4C82-BF8E-6F6258E0342A}"/>
                                            </p:graphicEl>
                                          </p:spTgt>
                                        </p:tgtEl>
                                      </p:cBhvr>
                                    </p:animEffect>
                                    <p:anim calcmode="lin" valueType="num">
                                      <p:cBhvr>
                                        <p:cTn id="108" dur="1000" fill="hold"/>
                                        <p:tgtEl>
                                          <p:spTgt spid="4">
                                            <p:graphicEl>
                                              <a:dgm id="{1AFFD3DE-C5D3-4C82-BF8E-6F6258E0342A}"/>
                                            </p:graphicEl>
                                          </p:spTgt>
                                        </p:tgtEl>
                                        <p:attrNameLst>
                                          <p:attrName>ppt_x</p:attrName>
                                        </p:attrNameLst>
                                      </p:cBhvr>
                                      <p:tavLst>
                                        <p:tav tm="0">
                                          <p:val>
                                            <p:strVal val="#ppt_x"/>
                                          </p:val>
                                        </p:tav>
                                        <p:tav tm="100000">
                                          <p:val>
                                            <p:strVal val="#ppt_x"/>
                                          </p:val>
                                        </p:tav>
                                      </p:tavLst>
                                    </p:anim>
                                    <p:anim calcmode="lin" valueType="num">
                                      <p:cBhvr>
                                        <p:cTn id="109" dur="1000" fill="hold"/>
                                        <p:tgtEl>
                                          <p:spTgt spid="4">
                                            <p:graphicEl>
                                              <a:dgm id="{1AFFD3DE-C5D3-4C82-BF8E-6F6258E0342A}"/>
                                            </p:graphicEl>
                                          </p:spTgt>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
                                            <p:graphicEl>
                                              <a:dgm id="{48656182-B978-45B2-8D11-F63749FF76A5}"/>
                                            </p:graphicEl>
                                          </p:spTgt>
                                        </p:tgtEl>
                                        <p:attrNameLst>
                                          <p:attrName>style.visibility</p:attrName>
                                        </p:attrNameLst>
                                      </p:cBhvr>
                                      <p:to>
                                        <p:strVal val="visible"/>
                                      </p:to>
                                    </p:set>
                                    <p:animEffect transition="in" filter="fade">
                                      <p:cBhvr>
                                        <p:cTn id="112" dur="1000"/>
                                        <p:tgtEl>
                                          <p:spTgt spid="4">
                                            <p:graphicEl>
                                              <a:dgm id="{48656182-B978-45B2-8D11-F63749FF76A5}"/>
                                            </p:graphicEl>
                                          </p:spTgt>
                                        </p:tgtEl>
                                      </p:cBhvr>
                                    </p:animEffect>
                                    <p:anim calcmode="lin" valueType="num">
                                      <p:cBhvr>
                                        <p:cTn id="113" dur="1000" fill="hold"/>
                                        <p:tgtEl>
                                          <p:spTgt spid="4">
                                            <p:graphicEl>
                                              <a:dgm id="{48656182-B978-45B2-8D11-F63749FF76A5}"/>
                                            </p:graphicEl>
                                          </p:spTgt>
                                        </p:tgtEl>
                                        <p:attrNameLst>
                                          <p:attrName>ppt_x</p:attrName>
                                        </p:attrNameLst>
                                      </p:cBhvr>
                                      <p:tavLst>
                                        <p:tav tm="0">
                                          <p:val>
                                            <p:strVal val="#ppt_x"/>
                                          </p:val>
                                        </p:tav>
                                        <p:tav tm="100000">
                                          <p:val>
                                            <p:strVal val="#ppt_x"/>
                                          </p:val>
                                        </p:tav>
                                      </p:tavLst>
                                    </p:anim>
                                    <p:anim calcmode="lin" valueType="num">
                                      <p:cBhvr>
                                        <p:cTn id="114" dur="1000" fill="hold"/>
                                        <p:tgtEl>
                                          <p:spTgt spid="4">
                                            <p:graphicEl>
                                              <a:dgm id="{48656182-B978-45B2-8D11-F63749FF76A5}"/>
                                            </p:graphic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7" presetClass="entr" presetSubtype="0" fill="hold" grpId="0" nodeType="clickEffect">
                                  <p:stCondLst>
                                    <p:cond delay="0"/>
                                  </p:stCondLst>
                                  <p:childTnLst>
                                    <p:set>
                                      <p:cBhvr>
                                        <p:cTn id="118" dur="1" fill="hold">
                                          <p:stCondLst>
                                            <p:cond delay="0"/>
                                          </p:stCondLst>
                                        </p:cTn>
                                        <p:tgtEl>
                                          <p:spTgt spid="4">
                                            <p:graphicEl>
                                              <a:dgm id="{48FD490C-71E0-4A3A-BC3D-802D5014F915}"/>
                                            </p:graphicEl>
                                          </p:spTgt>
                                        </p:tgtEl>
                                        <p:attrNameLst>
                                          <p:attrName>style.visibility</p:attrName>
                                        </p:attrNameLst>
                                      </p:cBhvr>
                                      <p:to>
                                        <p:strVal val="visible"/>
                                      </p:to>
                                    </p:set>
                                    <p:animEffect transition="in" filter="fade">
                                      <p:cBhvr>
                                        <p:cTn id="119" dur="1000"/>
                                        <p:tgtEl>
                                          <p:spTgt spid="4">
                                            <p:graphicEl>
                                              <a:dgm id="{48FD490C-71E0-4A3A-BC3D-802D5014F915}"/>
                                            </p:graphicEl>
                                          </p:spTgt>
                                        </p:tgtEl>
                                      </p:cBhvr>
                                    </p:animEffect>
                                    <p:anim calcmode="lin" valueType="num">
                                      <p:cBhvr>
                                        <p:cTn id="120" dur="1000" fill="hold"/>
                                        <p:tgtEl>
                                          <p:spTgt spid="4">
                                            <p:graphicEl>
                                              <a:dgm id="{48FD490C-71E0-4A3A-BC3D-802D5014F915}"/>
                                            </p:graphicEl>
                                          </p:spTgt>
                                        </p:tgtEl>
                                        <p:attrNameLst>
                                          <p:attrName>ppt_x</p:attrName>
                                        </p:attrNameLst>
                                      </p:cBhvr>
                                      <p:tavLst>
                                        <p:tav tm="0">
                                          <p:val>
                                            <p:strVal val="#ppt_x"/>
                                          </p:val>
                                        </p:tav>
                                        <p:tav tm="100000">
                                          <p:val>
                                            <p:strVal val="#ppt_x"/>
                                          </p:val>
                                        </p:tav>
                                      </p:tavLst>
                                    </p:anim>
                                    <p:anim calcmode="lin" valueType="num">
                                      <p:cBhvr>
                                        <p:cTn id="121" dur="1000" fill="hold"/>
                                        <p:tgtEl>
                                          <p:spTgt spid="4">
                                            <p:graphicEl>
                                              <a:dgm id="{48FD490C-71E0-4A3A-BC3D-802D5014F915}"/>
                                            </p:graphicEl>
                                          </p:spTgt>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4">
                                            <p:graphicEl>
                                              <a:dgm id="{4F2B43F8-D675-4644-9C2C-17FD2B384624}"/>
                                            </p:graphicEl>
                                          </p:spTgt>
                                        </p:tgtEl>
                                        <p:attrNameLst>
                                          <p:attrName>style.visibility</p:attrName>
                                        </p:attrNameLst>
                                      </p:cBhvr>
                                      <p:to>
                                        <p:strVal val="visible"/>
                                      </p:to>
                                    </p:set>
                                    <p:animEffect transition="in" filter="fade">
                                      <p:cBhvr>
                                        <p:cTn id="124" dur="1000"/>
                                        <p:tgtEl>
                                          <p:spTgt spid="4">
                                            <p:graphicEl>
                                              <a:dgm id="{4F2B43F8-D675-4644-9C2C-17FD2B384624}"/>
                                            </p:graphicEl>
                                          </p:spTgt>
                                        </p:tgtEl>
                                      </p:cBhvr>
                                    </p:animEffect>
                                    <p:anim calcmode="lin" valueType="num">
                                      <p:cBhvr>
                                        <p:cTn id="125" dur="1000" fill="hold"/>
                                        <p:tgtEl>
                                          <p:spTgt spid="4">
                                            <p:graphicEl>
                                              <a:dgm id="{4F2B43F8-D675-4644-9C2C-17FD2B384624}"/>
                                            </p:graphicEl>
                                          </p:spTgt>
                                        </p:tgtEl>
                                        <p:attrNameLst>
                                          <p:attrName>ppt_x</p:attrName>
                                        </p:attrNameLst>
                                      </p:cBhvr>
                                      <p:tavLst>
                                        <p:tav tm="0">
                                          <p:val>
                                            <p:strVal val="#ppt_x"/>
                                          </p:val>
                                        </p:tav>
                                        <p:tav tm="100000">
                                          <p:val>
                                            <p:strVal val="#ppt_x"/>
                                          </p:val>
                                        </p:tav>
                                      </p:tavLst>
                                    </p:anim>
                                    <p:anim calcmode="lin" valueType="num">
                                      <p:cBhvr>
                                        <p:cTn id="126" dur="1000" fill="hold"/>
                                        <p:tgtEl>
                                          <p:spTgt spid="4">
                                            <p:graphicEl>
                                              <a:dgm id="{4F2B43F8-D675-4644-9C2C-17FD2B384624}"/>
                                            </p:graphicEl>
                                          </p:spTgt>
                                        </p:tgtEl>
                                        <p:attrNameLst>
                                          <p:attrName>ppt_y</p:attrName>
                                        </p:attrNameLst>
                                      </p:cBhvr>
                                      <p:tavLst>
                                        <p:tav tm="0">
                                          <p:val>
                                            <p:strVal val="#ppt_y-.1"/>
                                          </p:val>
                                        </p:tav>
                                        <p:tav tm="100000">
                                          <p:val>
                                            <p:strVal val="#ppt_y"/>
                                          </p:val>
                                        </p:tav>
                                      </p:tavLst>
                                    </p:anim>
                                  </p:childTnLst>
                                </p:cTn>
                              </p:par>
                              <p:par>
                                <p:cTn id="127" presetID="47" presetClass="entr" presetSubtype="0" fill="hold" grpId="0" nodeType="withEffect">
                                  <p:stCondLst>
                                    <p:cond delay="0"/>
                                  </p:stCondLst>
                                  <p:childTnLst>
                                    <p:set>
                                      <p:cBhvr>
                                        <p:cTn id="128" dur="1" fill="hold">
                                          <p:stCondLst>
                                            <p:cond delay="0"/>
                                          </p:stCondLst>
                                        </p:cTn>
                                        <p:tgtEl>
                                          <p:spTgt spid="4">
                                            <p:graphicEl>
                                              <a:dgm id="{3CA18995-E5EB-48BF-BAC2-6358DD4362E6}"/>
                                            </p:graphicEl>
                                          </p:spTgt>
                                        </p:tgtEl>
                                        <p:attrNameLst>
                                          <p:attrName>style.visibility</p:attrName>
                                        </p:attrNameLst>
                                      </p:cBhvr>
                                      <p:to>
                                        <p:strVal val="visible"/>
                                      </p:to>
                                    </p:set>
                                    <p:animEffect transition="in" filter="fade">
                                      <p:cBhvr>
                                        <p:cTn id="129" dur="1000"/>
                                        <p:tgtEl>
                                          <p:spTgt spid="4">
                                            <p:graphicEl>
                                              <a:dgm id="{3CA18995-E5EB-48BF-BAC2-6358DD4362E6}"/>
                                            </p:graphicEl>
                                          </p:spTgt>
                                        </p:tgtEl>
                                      </p:cBhvr>
                                    </p:animEffect>
                                    <p:anim calcmode="lin" valueType="num">
                                      <p:cBhvr>
                                        <p:cTn id="130" dur="1000" fill="hold"/>
                                        <p:tgtEl>
                                          <p:spTgt spid="4">
                                            <p:graphicEl>
                                              <a:dgm id="{3CA18995-E5EB-48BF-BAC2-6358DD4362E6}"/>
                                            </p:graphicEl>
                                          </p:spTgt>
                                        </p:tgtEl>
                                        <p:attrNameLst>
                                          <p:attrName>ppt_x</p:attrName>
                                        </p:attrNameLst>
                                      </p:cBhvr>
                                      <p:tavLst>
                                        <p:tav tm="0">
                                          <p:val>
                                            <p:strVal val="#ppt_x"/>
                                          </p:val>
                                        </p:tav>
                                        <p:tav tm="100000">
                                          <p:val>
                                            <p:strVal val="#ppt_x"/>
                                          </p:val>
                                        </p:tav>
                                      </p:tavLst>
                                    </p:anim>
                                    <p:anim calcmode="lin" valueType="num">
                                      <p:cBhvr>
                                        <p:cTn id="131" dur="1000" fill="hold"/>
                                        <p:tgtEl>
                                          <p:spTgt spid="4">
                                            <p:graphicEl>
                                              <a:dgm id="{3CA18995-E5EB-48BF-BAC2-6358DD4362E6}"/>
                                            </p:graphicEl>
                                          </p:spTgt>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7" presetClass="entr" presetSubtype="0" fill="hold" grpId="0" nodeType="clickEffect">
                                  <p:stCondLst>
                                    <p:cond delay="0"/>
                                  </p:stCondLst>
                                  <p:childTnLst>
                                    <p:set>
                                      <p:cBhvr>
                                        <p:cTn id="135" dur="1" fill="hold">
                                          <p:stCondLst>
                                            <p:cond delay="0"/>
                                          </p:stCondLst>
                                        </p:cTn>
                                        <p:tgtEl>
                                          <p:spTgt spid="4">
                                            <p:graphicEl>
                                              <a:dgm id="{19F18D73-C6AB-45C8-8A2E-35606C1E08EB}"/>
                                            </p:graphicEl>
                                          </p:spTgt>
                                        </p:tgtEl>
                                        <p:attrNameLst>
                                          <p:attrName>style.visibility</p:attrName>
                                        </p:attrNameLst>
                                      </p:cBhvr>
                                      <p:to>
                                        <p:strVal val="visible"/>
                                      </p:to>
                                    </p:set>
                                    <p:animEffect transition="in" filter="fade">
                                      <p:cBhvr>
                                        <p:cTn id="136" dur="1000"/>
                                        <p:tgtEl>
                                          <p:spTgt spid="4">
                                            <p:graphicEl>
                                              <a:dgm id="{19F18D73-C6AB-45C8-8A2E-35606C1E08EB}"/>
                                            </p:graphicEl>
                                          </p:spTgt>
                                        </p:tgtEl>
                                      </p:cBhvr>
                                    </p:animEffect>
                                    <p:anim calcmode="lin" valueType="num">
                                      <p:cBhvr>
                                        <p:cTn id="137" dur="1000" fill="hold"/>
                                        <p:tgtEl>
                                          <p:spTgt spid="4">
                                            <p:graphicEl>
                                              <a:dgm id="{19F18D73-C6AB-45C8-8A2E-35606C1E08EB}"/>
                                            </p:graphicEl>
                                          </p:spTgt>
                                        </p:tgtEl>
                                        <p:attrNameLst>
                                          <p:attrName>ppt_x</p:attrName>
                                        </p:attrNameLst>
                                      </p:cBhvr>
                                      <p:tavLst>
                                        <p:tav tm="0">
                                          <p:val>
                                            <p:strVal val="#ppt_x"/>
                                          </p:val>
                                        </p:tav>
                                        <p:tav tm="100000">
                                          <p:val>
                                            <p:strVal val="#ppt_x"/>
                                          </p:val>
                                        </p:tav>
                                      </p:tavLst>
                                    </p:anim>
                                    <p:anim calcmode="lin" valueType="num">
                                      <p:cBhvr>
                                        <p:cTn id="138" dur="1000" fill="hold"/>
                                        <p:tgtEl>
                                          <p:spTgt spid="4">
                                            <p:graphicEl>
                                              <a:dgm id="{19F18D73-C6AB-45C8-8A2E-35606C1E08EB}"/>
                                            </p:graphicEl>
                                          </p:spTgt>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4">
                                            <p:graphicEl>
                                              <a:dgm id="{101C6BA2-231A-435E-B28C-20B1FEBC0A42}"/>
                                            </p:graphicEl>
                                          </p:spTgt>
                                        </p:tgtEl>
                                        <p:attrNameLst>
                                          <p:attrName>style.visibility</p:attrName>
                                        </p:attrNameLst>
                                      </p:cBhvr>
                                      <p:to>
                                        <p:strVal val="visible"/>
                                      </p:to>
                                    </p:set>
                                    <p:animEffect transition="in" filter="fade">
                                      <p:cBhvr>
                                        <p:cTn id="141" dur="1000"/>
                                        <p:tgtEl>
                                          <p:spTgt spid="4">
                                            <p:graphicEl>
                                              <a:dgm id="{101C6BA2-231A-435E-B28C-20B1FEBC0A42}"/>
                                            </p:graphicEl>
                                          </p:spTgt>
                                        </p:tgtEl>
                                      </p:cBhvr>
                                    </p:animEffect>
                                    <p:anim calcmode="lin" valueType="num">
                                      <p:cBhvr>
                                        <p:cTn id="142" dur="1000" fill="hold"/>
                                        <p:tgtEl>
                                          <p:spTgt spid="4">
                                            <p:graphicEl>
                                              <a:dgm id="{101C6BA2-231A-435E-B28C-20B1FEBC0A42}"/>
                                            </p:graphicEl>
                                          </p:spTgt>
                                        </p:tgtEl>
                                        <p:attrNameLst>
                                          <p:attrName>ppt_x</p:attrName>
                                        </p:attrNameLst>
                                      </p:cBhvr>
                                      <p:tavLst>
                                        <p:tav tm="0">
                                          <p:val>
                                            <p:strVal val="#ppt_x"/>
                                          </p:val>
                                        </p:tav>
                                        <p:tav tm="100000">
                                          <p:val>
                                            <p:strVal val="#ppt_x"/>
                                          </p:val>
                                        </p:tav>
                                      </p:tavLst>
                                    </p:anim>
                                    <p:anim calcmode="lin" valueType="num">
                                      <p:cBhvr>
                                        <p:cTn id="143" dur="1000" fill="hold"/>
                                        <p:tgtEl>
                                          <p:spTgt spid="4">
                                            <p:graphicEl>
                                              <a:dgm id="{101C6BA2-231A-435E-B28C-20B1FEBC0A42}"/>
                                            </p:graphicEl>
                                          </p:spTgt>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4">
                                            <p:graphicEl>
                                              <a:dgm id="{4556C58B-6EB1-47C2-908E-416BA974202F}"/>
                                            </p:graphicEl>
                                          </p:spTgt>
                                        </p:tgtEl>
                                        <p:attrNameLst>
                                          <p:attrName>style.visibility</p:attrName>
                                        </p:attrNameLst>
                                      </p:cBhvr>
                                      <p:to>
                                        <p:strVal val="visible"/>
                                      </p:to>
                                    </p:set>
                                    <p:animEffect transition="in" filter="fade">
                                      <p:cBhvr>
                                        <p:cTn id="146" dur="1000"/>
                                        <p:tgtEl>
                                          <p:spTgt spid="4">
                                            <p:graphicEl>
                                              <a:dgm id="{4556C58B-6EB1-47C2-908E-416BA974202F}"/>
                                            </p:graphicEl>
                                          </p:spTgt>
                                        </p:tgtEl>
                                      </p:cBhvr>
                                    </p:animEffect>
                                    <p:anim calcmode="lin" valueType="num">
                                      <p:cBhvr>
                                        <p:cTn id="147" dur="1000" fill="hold"/>
                                        <p:tgtEl>
                                          <p:spTgt spid="4">
                                            <p:graphicEl>
                                              <a:dgm id="{4556C58B-6EB1-47C2-908E-416BA974202F}"/>
                                            </p:graphicEl>
                                          </p:spTgt>
                                        </p:tgtEl>
                                        <p:attrNameLst>
                                          <p:attrName>ppt_x</p:attrName>
                                        </p:attrNameLst>
                                      </p:cBhvr>
                                      <p:tavLst>
                                        <p:tav tm="0">
                                          <p:val>
                                            <p:strVal val="#ppt_x"/>
                                          </p:val>
                                        </p:tav>
                                        <p:tav tm="100000">
                                          <p:val>
                                            <p:strVal val="#ppt_x"/>
                                          </p:val>
                                        </p:tav>
                                      </p:tavLst>
                                    </p:anim>
                                    <p:anim calcmode="lin" valueType="num">
                                      <p:cBhvr>
                                        <p:cTn id="148" dur="1000" fill="hold"/>
                                        <p:tgtEl>
                                          <p:spTgt spid="4">
                                            <p:graphicEl>
                                              <a:dgm id="{4556C58B-6EB1-47C2-908E-416BA974202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7" grpId="0"/>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7E9AB50-ECFA-7EAF-5F07-669A8A71CC5A}"/>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147638" y="1798528"/>
            <a:ext cx="11896725" cy="3394294"/>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6A99011F-EBED-3D06-0057-9A24522EC69F}"/>
              </a:ext>
            </a:extLst>
          </p:cNvPr>
          <p:cNvSpPr txBox="1"/>
          <p:nvPr/>
        </p:nvSpPr>
        <p:spPr>
          <a:xfrm>
            <a:off x="752475" y="2875002"/>
            <a:ext cx="10687050" cy="1107996"/>
          </a:xfrm>
          <a:prstGeom prst="rect">
            <a:avLst/>
          </a:prstGeom>
          <a:noFill/>
        </p:spPr>
        <p:txBody>
          <a:bodyPr wrap="square">
            <a:spAutoFit/>
            <a:scene3d>
              <a:camera prst="orthographicFront"/>
              <a:lightRig rig="sunset" dir="t"/>
            </a:scene3d>
            <a:sp3d extrusionH="57150">
              <a:bevelT h="25400" prst="softRound"/>
            </a:sp3d>
          </a:bodyPr>
          <a:lstStyle/>
          <a:p>
            <a:pPr algn="ctr"/>
            <a:r>
              <a:rPr lang="en-US" sz="6600" b="1" dirty="0">
                <a:ln w="12700">
                  <a:solidFill>
                    <a:schemeClr val="tx2">
                      <a:lumMod val="75000"/>
                    </a:schemeClr>
                  </a:solidFill>
                  <a:prstDash val="solid"/>
                </a:ln>
                <a:pattFill prst="dkUpDiag">
                  <a:fgClr>
                    <a:srgbClr val="C00000"/>
                  </a:fgClr>
                  <a:bgClr>
                    <a:schemeClr val="tx2">
                      <a:lumMod val="20000"/>
                      <a:lumOff val="80000"/>
                    </a:schemeClr>
                  </a:bgClr>
                </a:pattFill>
                <a:effectLst>
                  <a:outerShdw dist="38100" dir="2640000" algn="bl" rotWithShape="0">
                    <a:schemeClr val="tx2">
                      <a:lumMod val="75000"/>
                    </a:schemeClr>
                  </a:outerShdw>
                </a:effectLst>
              </a:rPr>
              <a:t>PRIMJERI PONOSA</a:t>
            </a:r>
            <a:endParaRPr lang="en" sz="6600" b="1" dirty="0">
              <a:ln w="12700">
                <a:solidFill>
                  <a:schemeClr val="tx2">
                    <a:lumMod val="75000"/>
                  </a:schemeClr>
                </a:solidFill>
                <a:prstDash val="solid"/>
              </a:ln>
              <a:pattFill prst="dkUpDiag">
                <a:fgClr>
                  <a:srgbClr val="C00000"/>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40578377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3E47E7C-73D1-C500-28F6-39F634ACB468}"/>
              </a:ext>
            </a:extLst>
          </p:cNvPr>
          <p:cNvSpPr>
            <a:spLocks noGrp="1" noRot="1" noMove="1" noResize="1" noEditPoints="1" noAdjustHandles="1" noChangeArrowheads="1" noChangeShapeType="1"/>
          </p:cNvSpPr>
          <p:nvPr/>
        </p:nvSpPr>
        <p:spPr>
          <a:xfrm>
            <a:off x="0" y="0"/>
            <a:ext cx="12192000" cy="154400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773F0DC-2E94-DF43-3DBE-66CD7403C562}"/>
              </a:ext>
            </a:extLst>
          </p:cNvPr>
          <p:cNvSpPr txBox="1"/>
          <p:nvPr/>
        </p:nvSpPr>
        <p:spPr>
          <a:xfrm>
            <a:off x="0" y="-114300"/>
            <a:ext cx="12192000" cy="923330"/>
          </a:xfrm>
          <a:prstGeom prst="rect">
            <a:avLst/>
          </a:prstGeom>
          <a:noFill/>
        </p:spPr>
        <p:txBody>
          <a:bodyPr wrap="square">
            <a:spAutoFit/>
          </a:bodyPr>
          <a:lstStyle/>
          <a:p>
            <a:pPr algn="ctr"/>
            <a:r>
              <a:rPr lang="en" sz="5400" b="1" spc="600" dirty="0">
                <a:ln w="10160">
                  <a:solidFill>
                    <a:schemeClr val="accent3"/>
                  </a:solidFill>
                  <a:prstDash val="solid"/>
                </a:ln>
                <a:solidFill>
                  <a:srgbClr val="FFFFFF"/>
                </a:solidFill>
                <a:effectLst>
                  <a:outerShdw blurRad="38100" dist="22860" dir="5400000" algn="tl" rotWithShape="0">
                    <a:srgbClr val="000000">
                      <a:alpha val="97000"/>
                    </a:srgbClr>
                  </a:outerShdw>
                </a:effectLst>
              </a:rPr>
              <a:t>LUCIFER</a:t>
            </a:r>
          </a:p>
        </p:txBody>
      </p:sp>
      <p:sp>
        <p:nvSpPr>
          <p:cNvPr id="5" name="CuadroTexto 4">
            <a:extLst>
              <a:ext uri="{FF2B5EF4-FFF2-40B4-BE49-F238E27FC236}">
                <a16:creationId xmlns:a16="http://schemas.microsoft.com/office/drawing/2014/main" id="{1DDAFEAA-CCB9-296E-D0AA-A4C66660C67F}"/>
              </a:ext>
            </a:extLst>
          </p:cNvPr>
          <p:cNvSpPr txBox="1"/>
          <p:nvPr/>
        </p:nvSpPr>
        <p:spPr>
          <a:xfrm>
            <a:off x="314325" y="778074"/>
            <a:ext cx="11563349" cy="646331"/>
          </a:xfrm>
          <a:prstGeom prst="rect">
            <a:avLst/>
          </a:prstGeom>
          <a:noFill/>
        </p:spPr>
        <p:txBody>
          <a:bodyPr wrap="square">
            <a:spAutoFit/>
          </a:bodyPr>
          <a:lstStyle/>
          <a:p>
            <a:pPr algn="ctr"/>
            <a:r>
              <a:rPr lang="en" b="1" dirty="0">
                <a:solidFill>
                  <a:schemeClr val="accent3"/>
                </a:solidFill>
                <a:effectLst>
                  <a:outerShdw blurRad="38100" dist="38100" dir="2700000" algn="tl">
                    <a:srgbClr val="000000">
                      <a:alpha val="43137"/>
                    </a:srgbClr>
                  </a:outerShdw>
                </a:effectLst>
                <a:latin typeface="Comic Sans MS" panose="030F0702030302020204" pitchFamily="66" charset="0"/>
              </a:rPr>
              <a:t>“</a:t>
            </a:r>
            <a:r>
              <a:rPr lang="hr-HR" b="1" dirty="0">
                <a:solidFill>
                  <a:schemeClr val="accent3"/>
                </a:solidFill>
                <a:effectLst>
                  <a:outerShdw blurRad="38100" dist="38100" dir="2700000" algn="tl">
                    <a:srgbClr val="000000">
                      <a:alpha val="43137"/>
                    </a:srgbClr>
                  </a:outerShdw>
                </a:effectLst>
                <a:latin typeface="Comic Sans MS" panose="030F0702030302020204" pitchFamily="66" charset="0"/>
              </a:rPr>
              <a:t>Jer ništa od onoga što je u svijetu: požuda tijela, požuda očiju, požuda zbog imetka,  ne dolazi od Oca, nego dolazi od svijeta.</a:t>
            </a:r>
            <a:r>
              <a:rPr lang="en"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solidFill>
                <a:effectLst>
                  <a:outerShdw blurRad="38100" dist="38100" dir="2700000" algn="tl">
                    <a:srgbClr val="000000">
                      <a:alpha val="43137"/>
                    </a:srgbClr>
                  </a:outerShdw>
                </a:effectLst>
                <a:latin typeface="Comic Sans MS" panose="030F0702030302020204" pitchFamily="66" charset="0"/>
              </a:rPr>
              <a:t>(1</a:t>
            </a:r>
            <a:r>
              <a:rPr lang="hr-HR" sz="1400" b="1" dirty="0">
                <a:solidFill>
                  <a:schemeClr val="accent3"/>
                </a:solidFill>
                <a:effectLst>
                  <a:outerShdw blurRad="38100" dist="38100" dir="2700000" algn="tl">
                    <a:srgbClr val="000000">
                      <a:alpha val="43137"/>
                    </a:srgbClr>
                  </a:outerShdw>
                </a:effectLst>
                <a:latin typeface="Comic Sans MS" panose="030F0702030302020204" pitchFamily="66" charset="0"/>
              </a:rPr>
              <a:t>. Ivanova</a:t>
            </a:r>
            <a:r>
              <a:rPr lang="en" sz="1400" b="1" dirty="0">
                <a:solidFill>
                  <a:schemeClr val="accent3"/>
                </a:solidFill>
                <a:effectLst>
                  <a:outerShdw blurRad="38100" dist="38100" dir="2700000" algn="tl">
                    <a:srgbClr val="000000">
                      <a:alpha val="43137"/>
                    </a:srgbClr>
                  </a:outerShdw>
                </a:effectLst>
                <a:latin typeface="Comic Sans MS" panose="030F0702030302020204" pitchFamily="66" charset="0"/>
              </a:rPr>
              <a:t> 2</a:t>
            </a:r>
            <a:r>
              <a:rPr lang="hr-HR" sz="1400" b="1" dirty="0">
                <a:solidFill>
                  <a:schemeClr val="accent3"/>
                </a:solidFill>
                <a:effectLst>
                  <a:outerShdw blurRad="38100" dist="38100" dir="2700000" algn="tl">
                    <a:srgbClr val="000000">
                      <a:alpha val="43137"/>
                    </a:srgbClr>
                  </a:outerShdw>
                </a:effectLst>
                <a:latin typeface="Comic Sans MS" panose="030F0702030302020204" pitchFamily="66" charset="0"/>
              </a:rPr>
              <a:t>,</a:t>
            </a:r>
            <a:r>
              <a:rPr lang="en" sz="1400" b="1" dirty="0">
                <a:solidFill>
                  <a:schemeClr val="accent3"/>
                </a:solidFill>
                <a:effectLst>
                  <a:outerShdw blurRad="38100" dist="38100" dir="2700000" algn="tl">
                    <a:srgbClr val="000000">
                      <a:alpha val="43137"/>
                    </a:srgbClr>
                  </a:outerShdw>
                </a:effectLst>
                <a:latin typeface="Comic Sans MS" panose="030F0702030302020204" pitchFamily="66" charset="0"/>
              </a:rPr>
              <a:t>16)</a:t>
            </a:r>
            <a:endParaRPr lang="es-ES" b="1" dirty="0">
              <a:solidFill>
                <a:schemeClr val="accent3"/>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1367AFD-59EE-398E-84CB-056B71066577}"/>
              </a:ext>
            </a:extLst>
          </p:cNvPr>
          <p:cNvSpPr txBox="1"/>
          <p:nvPr/>
        </p:nvSpPr>
        <p:spPr>
          <a:xfrm>
            <a:off x="19051" y="1594724"/>
            <a:ext cx="8429624" cy="1323439"/>
          </a:xfrm>
          <a:prstGeom prst="rect">
            <a:avLst/>
          </a:prstGeom>
          <a:noFill/>
        </p:spPr>
        <p:txBody>
          <a:bodyPr wrap="square" rtlCol="0">
            <a:spAutoFit/>
          </a:bodyPr>
          <a:lstStyle/>
          <a:p>
            <a:pPr>
              <a:spcBef>
                <a:spcPts val="600"/>
              </a:spcBef>
            </a:pPr>
            <a:r>
              <a:rPr lang="en-US" sz="2000" b="1" dirty="0"/>
              <a:t>Ako </a:t>
            </a:r>
            <a:r>
              <a:rPr lang="en-US" sz="2000" b="1" dirty="0" err="1"/>
              <a:t>govorimo</a:t>
            </a:r>
            <a:r>
              <a:rPr lang="en-US" sz="2000" b="1" dirty="0"/>
              <a:t> o </a:t>
            </a:r>
            <a:r>
              <a:rPr lang="en-US" sz="2000" b="1" dirty="0" err="1"/>
              <a:t>ponosu</a:t>
            </a:r>
            <a:r>
              <a:rPr lang="en-US" sz="2000" b="1" dirty="0"/>
              <a:t>, </a:t>
            </a:r>
            <a:r>
              <a:rPr lang="en-US" sz="2000" b="1" dirty="0" err="1"/>
              <a:t>moramo</a:t>
            </a:r>
            <a:r>
              <a:rPr lang="en-US" sz="2000" b="1" dirty="0"/>
              <a:t> </a:t>
            </a:r>
            <a:r>
              <a:rPr lang="en-US" sz="2000" b="1" dirty="0" err="1"/>
              <a:t>govoriti</a:t>
            </a:r>
            <a:r>
              <a:rPr lang="en-US" sz="2000" b="1" dirty="0"/>
              <a:t> o </a:t>
            </a:r>
            <a:r>
              <a:rPr lang="en-US" sz="2000" b="1" dirty="0" err="1"/>
              <a:t>onome</a:t>
            </a:r>
            <a:r>
              <a:rPr lang="en-US" sz="2000" b="1" dirty="0"/>
              <a:t> u </a:t>
            </a:r>
            <a:r>
              <a:rPr lang="en-US" sz="2000" b="1" dirty="0" err="1"/>
              <a:t>kojem</a:t>
            </a:r>
            <a:r>
              <a:rPr lang="en-US" sz="2000" b="1" dirty="0"/>
              <a:t> se taj </a:t>
            </a:r>
            <a:r>
              <a:rPr lang="en-US" sz="2000" b="1" dirty="0" err="1"/>
              <a:t>osjećaj</a:t>
            </a:r>
            <a:r>
              <a:rPr lang="en-US" sz="2000" b="1" dirty="0"/>
              <a:t> </a:t>
            </a:r>
            <a:r>
              <a:rPr lang="en-US" sz="2000" b="1" dirty="0" err="1"/>
              <a:t>prvi</a:t>
            </a:r>
            <a:r>
              <a:rPr lang="en-US" sz="2000" b="1" dirty="0"/>
              <a:t> put </a:t>
            </a:r>
            <a:r>
              <a:rPr lang="en-US" sz="2000" b="1" dirty="0" err="1"/>
              <a:t>pojavio</a:t>
            </a:r>
            <a:r>
              <a:rPr lang="en-US" sz="2000" b="1" dirty="0"/>
              <a:t>: </a:t>
            </a:r>
            <a:r>
              <a:rPr lang="en-US" sz="2000" b="1" dirty="0" err="1"/>
              <a:t>Luciferu</a:t>
            </a:r>
            <a:r>
              <a:rPr lang="en-US" sz="2000" b="1" dirty="0"/>
              <a:t>. </a:t>
            </a:r>
            <a:r>
              <a:rPr lang="en-US" sz="2000" b="1" dirty="0" err="1"/>
              <a:t>Odlučio</a:t>
            </a:r>
            <a:r>
              <a:rPr lang="en-US" sz="2000" b="1" dirty="0"/>
              <a:t> je ne </a:t>
            </a:r>
            <a:r>
              <a:rPr lang="en-US" sz="2000" b="1" dirty="0" err="1"/>
              <a:t>biti</a:t>
            </a:r>
            <a:r>
              <a:rPr lang="en-US" sz="2000" b="1" dirty="0"/>
              <a:t> </a:t>
            </a:r>
            <a:r>
              <a:rPr lang="en-US" sz="2000" b="1" dirty="0" err="1"/>
              <a:t>zadovoljan</a:t>
            </a:r>
            <a:r>
              <a:rPr lang="en-US" sz="2000" b="1" dirty="0"/>
              <a:t> </a:t>
            </a:r>
            <a:r>
              <a:rPr lang="en-US" sz="2000" b="1" dirty="0" err="1"/>
              <a:t>svojom</a:t>
            </a:r>
            <a:r>
              <a:rPr lang="en-US" sz="2000" b="1" dirty="0"/>
              <a:t> </a:t>
            </a:r>
            <a:r>
              <a:rPr lang="en-US" sz="2000" b="1" dirty="0" err="1"/>
              <a:t>pozicijom</a:t>
            </a:r>
            <a:r>
              <a:rPr lang="en-US" sz="2000" b="1" dirty="0"/>
              <a:t>, </a:t>
            </a:r>
            <a:r>
              <a:rPr lang="en-US" sz="2000" b="1" dirty="0" err="1"/>
              <a:t>već</a:t>
            </a:r>
            <a:r>
              <a:rPr lang="en-US" sz="2000" b="1" dirty="0"/>
              <a:t> je </a:t>
            </a:r>
            <a:r>
              <a:rPr lang="en-US" sz="2000" b="1" dirty="0" err="1"/>
              <a:t>želio</a:t>
            </a:r>
            <a:r>
              <a:rPr lang="en-US" sz="2000" b="1" dirty="0"/>
              <a:t> </a:t>
            </a:r>
            <a:r>
              <a:rPr lang="en-US" sz="2000" b="1" dirty="0" err="1"/>
              <a:t>napredovati</a:t>
            </a:r>
            <a:r>
              <a:rPr lang="en-US" sz="2000" b="1" dirty="0"/>
              <a:t> </a:t>
            </a:r>
            <a:r>
              <a:rPr lang="en-US" sz="2000" b="1" dirty="0" err="1"/>
              <a:t>na</a:t>
            </a:r>
            <a:r>
              <a:rPr lang="en-US" sz="2000" b="1" dirty="0"/>
              <a:t> </a:t>
            </a:r>
            <a:r>
              <a:rPr lang="en-US" sz="2000" b="1" dirty="0" err="1"/>
              <a:t>višu</a:t>
            </a:r>
            <a:r>
              <a:rPr lang="en-US" sz="2000" b="1" dirty="0"/>
              <a:t>. S </a:t>
            </a:r>
            <a:r>
              <a:rPr lang="en-US" sz="2000" b="1" dirty="0" err="1"/>
              <a:t>vremenom</a:t>
            </a:r>
            <a:r>
              <a:rPr lang="en-US" sz="2000" b="1" dirty="0"/>
              <a:t> je </a:t>
            </a:r>
            <a:r>
              <a:rPr lang="en-US" sz="2000" b="1" dirty="0" err="1"/>
              <a:t>želio</a:t>
            </a:r>
            <a:r>
              <a:rPr lang="en-US" sz="2000" b="1" dirty="0"/>
              <a:t> </a:t>
            </a:r>
            <a:r>
              <a:rPr lang="en-US" sz="2000" b="1" dirty="0" err="1"/>
              <a:t>biti</a:t>
            </a:r>
            <a:r>
              <a:rPr lang="en-US" sz="2000" b="1" dirty="0"/>
              <a:t> </a:t>
            </a:r>
            <a:r>
              <a:rPr lang="en-US" sz="2000" b="1" dirty="0" err="1"/>
              <a:t>toliko</a:t>
            </a:r>
            <a:r>
              <a:rPr lang="en-US" sz="2000" b="1" dirty="0"/>
              <a:t> </a:t>
            </a:r>
            <a:r>
              <a:rPr lang="en-US" sz="2000" b="1" dirty="0" err="1"/>
              <a:t>uzvišen</a:t>
            </a:r>
            <a:r>
              <a:rPr lang="en-US" sz="2000" b="1" dirty="0"/>
              <a:t> da je </a:t>
            </a:r>
            <a:r>
              <a:rPr lang="en-US" sz="2000" b="1" dirty="0" err="1"/>
              <a:t>žudio</a:t>
            </a:r>
            <a:r>
              <a:rPr lang="en-US" sz="2000" b="1" dirty="0"/>
              <a:t> </a:t>
            </a:r>
            <a:r>
              <a:rPr lang="en-US" sz="2000" b="1" dirty="0" err="1"/>
              <a:t>zauzeti</a:t>
            </a:r>
            <a:r>
              <a:rPr lang="en-US" sz="2000" b="1" dirty="0"/>
              <a:t> </a:t>
            </a:r>
            <a:r>
              <a:rPr lang="en-US" sz="2000" b="1" dirty="0" err="1"/>
              <a:t>sam</a:t>
            </a:r>
            <a:r>
              <a:rPr lang="en-US" sz="2000" b="1" dirty="0"/>
              <a:t> </a:t>
            </a:r>
            <a:r>
              <a:rPr lang="en-US" sz="2000" b="1" dirty="0" err="1"/>
              <a:t>Božji</a:t>
            </a:r>
            <a:r>
              <a:rPr lang="en-US" sz="2000" b="1" dirty="0"/>
              <a:t> </a:t>
            </a:r>
            <a:r>
              <a:rPr lang="en-US" sz="2000" b="1" dirty="0" err="1"/>
              <a:t>tron</a:t>
            </a:r>
            <a:r>
              <a:rPr lang="en-US" sz="2000" b="1" dirty="0"/>
              <a:t> (</a:t>
            </a:r>
            <a:r>
              <a:rPr lang="en-US" sz="2000" b="1" dirty="0" err="1"/>
              <a:t>Izaija</a:t>
            </a:r>
            <a:r>
              <a:rPr lang="en-US" sz="2000" b="1" dirty="0"/>
              <a:t> 14</a:t>
            </a:r>
            <a:r>
              <a:rPr lang="hr-HR" sz="2000" b="1" dirty="0"/>
              <a:t>,</a:t>
            </a:r>
            <a:r>
              <a:rPr lang="en-US" sz="2000" b="1" dirty="0"/>
              <a:t>12-14).</a:t>
            </a:r>
            <a:endParaRPr lang="en" sz="2000" b="1" dirty="0"/>
          </a:p>
        </p:txBody>
      </p:sp>
      <p:pic>
        <p:nvPicPr>
          <p:cNvPr id="4" name="Imagen 3">
            <a:extLst>
              <a:ext uri="{FF2B5EF4-FFF2-40B4-BE49-F238E27FC236}">
                <a16:creationId xmlns:a16="http://schemas.microsoft.com/office/drawing/2014/main" id="{4D6BCE1C-970D-2C59-BB8D-ECC8EEE4C1B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615362" y="1639552"/>
            <a:ext cx="3428387" cy="25866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882BF7FA-D550-4EF7-3CC2-0345CCA98638}"/>
              </a:ext>
            </a:extLst>
          </p:cNvPr>
          <p:cNvSpPr txBox="1"/>
          <p:nvPr/>
        </p:nvSpPr>
        <p:spPr>
          <a:xfrm>
            <a:off x="2438399" y="4259124"/>
            <a:ext cx="7505701" cy="1015663"/>
          </a:xfrm>
          <a:prstGeom prst="rect">
            <a:avLst/>
          </a:prstGeom>
          <a:noFill/>
        </p:spPr>
        <p:txBody>
          <a:bodyPr wrap="square">
            <a:spAutoFit/>
          </a:bodyPr>
          <a:lstStyle/>
          <a:p>
            <a:pPr>
              <a:spcBef>
                <a:spcPts val="600"/>
              </a:spcBef>
            </a:pPr>
            <a:r>
              <a:rPr lang="en-US" sz="2000" b="1" dirty="0"/>
              <a:t>Ali </a:t>
            </a:r>
            <a:r>
              <a:rPr lang="en-US" sz="2000" b="1" dirty="0" err="1"/>
              <a:t>nije</a:t>
            </a:r>
            <a:r>
              <a:rPr lang="en-US" sz="2000" b="1" dirty="0"/>
              <a:t> </a:t>
            </a:r>
            <a:r>
              <a:rPr lang="en-US" sz="2000" b="1" dirty="0" err="1"/>
              <a:t>svaka</a:t>
            </a:r>
            <a:r>
              <a:rPr lang="en-US" sz="2000" b="1" dirty="0"/>
              <a:t> </a:t>
            </a:r>
            <a:r>
              <a:rPr lang="en-US" sz="2000" b="1" dirty="0" err="1"/>
              <a:t>težnja</a:t>
            </a:r>
            <a:r>
              <a:rPr lang="en-US" sz="2000" b="1" dirty="0"/>
              <a:t> </a:t>
            </a:r>
            <a:r>
              <a:rPr lang="en-US" sz="2000" b="1" dirty="0" err="1"/>
              <a:t>ponos</a:t>
            </a:r>
            <a:r>
              <a:rPr lang="en-US" sz="2000" b="1" dirty="0"/>
              <a:t>. </a:t>
            </a:r>
            <a:r>
              <a:rPr lang="en-US" sz="2000" b="1" dirty="0" err="1"/>
              <a:t>Zadovoljstvo</a:t>
            </a:r>
            <a:r>
              <a:rPr lang="en-US" sz="2000" b="1" dirty="0"/>
              <a:t> </a:t>
            </a:r>
            <a:r>
              <a:rPr lang="en-US" sz="2000" b="1" dirty="0" err="1"/>
              <a:t>koje</a:t>
            </a:r>
            <a:r>
              <a:rPr lang="en-US" sz="2000" b="1" dirty="0"/>
              <a:t> </a:t>
            </a:r>
            <a:r>
              <a:rPr lang="en-US" sz="2000" b="1" dirty="0" err="1"/>
              <a:t>proizlazi</a:t>
            </a:r>
            <a:r>
              <a:rPr lang="en-US" sz="2000" b="1" dirty="0"/>
              <a:t> </a:t>
            </a:r>
            <a:r>
              <a:rPr lang="en-US" sz="2000" b="1" dirty="0" err="1"/>
              <a:t>iz</a:t>
            </a:r>
            <a:r>
              <a:rPr lang="en-US" sz="2000" b="1" dirty="0"/>
              <a:t> </a:t>
            </a:r>
            <a:r>
              <a:rPr lang="en-US" sz="2000" b="1" dirty="0" err="1"/>
              <a:t>djetetovog</a:t>
            </a:r>
            <a:r>
              <a:rPr lang="en-US" sz="2000" b="1" dirty="0"/>
              <a:t> </a:t>
            </a:r>
            <a:r>
              <a:rPr lang="en-US" sz="2000" b="1" dirty="0" err="1"/>
              <a:t>uspjeha</a:t>
            </a:r>
            <a:r>
              <a:rPr lang="en-US" sz="2000" b="1" dirty="0"/>
              <a:t> </a:t>
            </a:r>
            <a:r>
              <a:rPr lang="en-US" sz="2000" b="1" dirty="0" err="1"/>
              <a:t>ili</a:t>
            </a:r>
            <a:r>
              <a:rPr lang="en-US" sz="2000" b="1" dirty="0"/>
              <a:t> </a:t>
            </a:r>
            <a:r>
              <a:rPr lang="en-US" sz="2000" b="1" dirty="0" err="1"/>
              <a:t>osobne</a:t>
            </a:r>
            <a:r>
              <a:rPr lang="en-US" sz="2000" b="1" dirty="0"/>
              <a:t> </a:t>
            </a:r>
            <a:r>
              <a:rPr lang="en-US" sz="2000" b="1" dirty="0" err="1"/>
              <a:t>ambicije</a:t>
            </a:r>
            <a:r>
              <a:rPr lang="en-US" sz="2000" b="1" dirty="0"/>
              <a:t> </a:t>
            </a:r>
            <a:r>
              <a:rPr lang="en-US" sz="2000" b="1" dirty="0" err="1"/>
              <a:t>nije</a:t>
            </a:r>
            <a:r>
              <a:rPr lang="en-US" sz="2000" b="1" dirty="0"/>
              <a:t> </a:t>
            </a:r>
            <a:r>
              <a:rPr lang="en-US" sz="2000" b="1" dirty="0" err="1"/>
              <a:t>nužno</a:t>
            </a:r>
            <a:r>
              <a:rPr lang="en-US" sz="2000" b="1" dirty="0"/>
              <a:t> </a:t>
            </a:r>
            <a:r>
              <a:rPr lang="en-US" sz="2000" b="1" dirty="0" err="1"/>
              <a:t>nezdrav</a:t>
            </a:r>
            <a:r>
              <a:rPr lang="en-US" sz="2000" b="1" dirty="0"/>
              <a:t> </a:t>
            </a:r>
            <a:r>
              <a:rPr lang="en-US" sz="2000" b="1" dirty="0" err="1"/>
              <a:t>ponos</a:t>
            </a:r>
            <a:r>
              <a:rPr lang="en-US" sz="2000" b="1" dirty="0"/>
              <a:t>.</a:t>
            </a:r>
            <a:endParaRPr lang="en" sz="2000" b="1" dirty="0"/>
          </a:p>
        </p:txBody>
      </p:sp>
      <p:pic>
        <p:nvPicPr>
          <p:cNvPr id="10" name="Imagen 9">
            <a:extLst>
              <a:ext uri="{FF2B5EF4-FFF2-40B4-BE49-F238E27FC236}">
                <a16:creationId xmlns:a16="http://schemas.microsoft.com/office/drawing/2014/main" id="{E565F9BE-1725-574D-B9EC-9A531AE324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3136" y="4321761"/>
            <a:ext cx="2165263" cy="2369874"/>
          </a:xfrm>
          <a:prstGeom prst="rect">
            <a:avLst/>
          </a:prstGeom>
          <a:ln w="38100">
            <a:solidFill>
              <a:schemeClr val="accent2"/>
            </a:solidFill>
          </a:ln>
          <a:effectLst>
            <a:outerShdw blurRad="50800" dist="127000" dir="10800000" algn="r" rotWithShape="0">
              <a:srgbClr val="7030A0">
                <a:alpha val="40000"/>
              </a:srgbClr>
            </a:outerShdw>
          </a:effectLst>
          <a:scene3d>
            <a:camera prst="perspectiveContrastingLeftFacing">
              <a:rot lat="300000" lon="19800000" rev="0"/>
            </a:camera>
            <a:lightRig rig="threePt" dir="t">
              <a:rot lat="0" lon="0" rev="2700000"/>
            </a:lightRig>
          </a:scene3d>
          <a:sp3d>
            <a:bevelT w="63500" h="50800"/>
          </a:sp3d>
        </p:spPr>
      </p:pic>
      <p:pic>
        <p:nvPicPr>
          <p:cNvPr id="12" name="Imagen 11">
            <a:extLst>
              <a:ext uri="{FF2B5EF4-FFF2-40B4-BE49-F238E27FC236}">
                <a16:creationId xmlns:a16="http://schemas.microsoft.com/office/drawing/2014/main" id="{1DBE1557-EC5F-ECB0-7AE7-702C5B9FB20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78025" y="4344841"/>
            <a:ext cx="2099649" cy="2369874"/>
          </a:xfrm>
          <a:prstGeom prst="rect">
            <a:avLst/>
          </a:prstGeom>
          <a:solidFill>
            <a:srgbClr val="FFFFFF">
              <a:shade val="85000"/>
            </a:srgbClr>
          </a:solidFill>
          <a:ln w="38100" cap="flat">
            <a:solidFill>
              <a:schemeClr val="accent4">
                <a:lumMod val="75000"/>
              </a:schemeClr>
            </a:solidFill>
          </a:ln>
          <a:effectLst>
            <a:outerShdw blurRad="50800" dist="127000" algn="l" rotWithShape="0">
              <a:srgbClr val="7030A0">
                <a:alpha val="40000"/>
              </a:srgbClr>
            </a:outerShdw>
          </a:effectLst>
          <a:scene3d>
            <a:camera prst="perspectiveContrastingLeftFacing">
              <a:rot lat="240000" lon="2100000" rev="0"/>
            </a:camera>
            <a:lightRig rig="soft" dir="t">
              <a:rot lat="0" lon="0" rev="2700000"/>
            </a:lightRig>
          </a:scene3d>
          <a:sp3d contourW="12700" prstMaterial="matte">
            <a:bevelT w="63500" h="50800"/>
            <a:contourClr>
              <a:srgbClr val="C0C0C0"/>
            </a:contourClr>
          </a:sp3d>
        </p:spPr>
      </p:pic>
      <p:sp>
        <p:nvSpPr>
          <p:cNvPr id="7" name="CuadroTexto 6">
            <a:extLst>
              <a:ext uri="{FF2B5EF4-FFF2-40B4-BE49-F238E27FC236}">
                <a16:creationId xmlns:a16="http://schemas.microsoft.com/office/drawing/2014/main" id="{56751F80-2E5B-DA27-F6B8-1D29CAE44C07}"/>
              </a:ext>
            </a:extLst>
          </p:cNvPr>
          <p:cNvSpPr txBox="1"/>
          <p:nvPr/>
        </p:nvSpPr>
        <p:spPr>
          <a:xfrm>
            <a:off x="19051" y="3080812"/>
            <a:ext cx="8429624" cy="1015663"/>
          </a:xfrm>
          <a:prstGeom prst="rect">
            <a:avLst/>
          </a:prstGeom>
          <a:noFill/>
        </p:spPr>
        <p:txBody>
          <a:bodyPr wrap="square">
            <a:spAutoFit/>
          </a:bodyPr>
          <a:lstStyle/>
          <a:p>
            <a:pPr lvl="0">
              <a:spcBef>
                <a:spcPts val="600"/>
              </a:spcBef>
              <a:defRPr/>
            </a:pPr>
            <a:r>
              <a:rPr lang="en-US" sz="2000" b="1" dirty="0">
                <a:solidFill>
                  <a:prstClr val="black"/>
                </a:solidFill>
              </a:rPr>
              <a:t>"</a:t>
            </a:r>
            <a:r>
              <a:rPr lang="en-US" sz="2000" b="1" dirty="0" err="1">
                <a:solidFill>
                  <a:prstClr val="black"/>
                </a:solidFill>
              </a:rPr>
              <a:t>Naslijedili</a:t>
            </a:r>
            <a:r>
              <a:rPr lang="en-US" sz="2000" b="1" dirty="0">
                <a:solidFill>
                  <a:prstClr val="black"/>
                </a:solidFill>
              </a:rPr>
              <a:t>" </a:t>
            </a:r>
            <a:r>
              <a:rPr lang="en-US" sz="2000" b="1" dirty="0" err="1">
                <a:solidFill>
                  <a:prstClr val="black"/>
                </a:solidFill>
              </a:rPr>
              <a:t>smo</a:t>
            </a:r>
            <a:r>
              <a:rPr lang="en-US" sz="2000" b="1" dirty="0">
                <a:solidFill>
                  <a:prstClr val="black"/>
                </a:solidFill>
              </a:rPr>
              <a:t> </a:t>
            </a:r>
            <a:r>
              <a:rPr lang="en-US" sz="2000" b="1" dirty="0" err="1">
                <a:solidFill>
                  <a:prstClr val="black"/>
                </a:solidFill>
              </a:rPr>
              <a:t>želju</a:t>
            </a:r>
            <a:r>
              <a:rPr lang="en-US" sz="2000" b="1" dirty="0">
                <a:solidFill>
                  <a:prstClr val="black"/>
                </a:solidFill>
              </a:rPr>
              <a:t> da </a:t>
            </a:r>
            <a:r>
              <a:rPr lang="en-US" sz="2000" b="1" dirty="0" err="1">
                <a:solidFill>
                  <a:prstClr val="black"/>
                </a:solidFill>
              </a:rPr>
              <a:t>radimo</a:t>
            </a:r>
            <a:r>
              <a:rPr lang="en-US" sz="2000" b="1" dirty="0">
                <a:solidFill>
                  <a:prstClr val="black"/>
                </a:solidFill>
              </a:rPr>
              <a:t> </a:t>
            </a:r>
            <a:r>
              <a:rPr lang="en-US" sz="2000" b="1" dirty="0" err="1">
                <a:solidFill>
                  <a:prstClr val="black"/>
                </a:solidFill>
              </a:rPr>
              <a:t>što</a:t>
            </a:r>
            <a:r>
              <a:rPr lang="en-US" sz="2000" b="1" dirty="0">
                <a:solidFill>
                  <a:prstClr val="black"/>
                </a:solidFill>
              </a:rPr>
              <a:t> god </a:t>
            </a:r>
            <a:r>
              <a:rPr lang="en-US" sz="2000" b="1" dirty="0" err="1">
                <a:solidFill>
                  <a:prstClr val="black"/>
                </a:solidFill>
              </a:rPr>
              <a:t>nam</a:t>
            </a:r>
            <a:r>
              <a:rPr lang="en-US" sz="2000" b="1" dirty="0">
                <a:solidFill>
                  <a:prstClr val="black"/>
                </a:solidFill>
              </a:rPr>
              <a:t> se </a:t>
            </a:r>
            <a:r>
              <a:rPr lang="en-US" sz="2000" b="1" dirty="0" err="1">
                <a:solidFill>
                  <a:prstClr val="black"/>
                </a:solidFill>
              </a:rPr>
              <a:t>sviđa</a:t>
            </a:r>
            <a:r>
              <a:rPr lang="en-US" sz="2000" b="1" dirty="0">
                <a:solidFill>
                  <a:prstClr val="black"/>
                </a:solidFill>
              </a:rPr>
              <a:t>, da </a:t>
            </a:r>
            <a:r>
              <a:rPr lang="en-US" sz="2000" b="1" dirty="0" err="1">
                <a:solidFill>
                  <a:prstClr val="black"/>
                </a:solidFill>
              </a:rPr>
              <a:t>posjedujemo</a:t>
            </a:r>
            <a:r>
              <a:rPr lang="en-US" sz="2000" b="1" dirty="0">
                <a:solidFill>
                  <a:prstClr val="black"/>
                </a:solidFill>
              </a:rPr>
              <a:t> </a:t>
            </a:r>
            <a:r>
              <a:rPr lang="en-US" sz="2000" b="1" dirty="0" err="1">
                <a:solidFill>
                  <a:prstClr val="black"/>
                </a:solidFill>
              </a:rPr>
              <a:t>što</a:t>
            </a:r>
            <a:r>
              <a:rPr lang="en-US" sz="2000" b="1" dirty="0">
                <a:solidFill>
                  <a:prstClr val="black"/>
                </a:solidFill>
              </a:rPr>
              <a:t> god </a:t>
            </a:r>
            <a:r>
              <a:rPr lang="en-US" sz="2000" b="1" dirty="0" err="1">
                <a:solidFill>
                  <a:prstClr val="black"/>
                </a:solidFill>
              </a:rPr>
              <a:t>želimo</a:t>
            </a:r>
            <a:r>
              <a:rPr lang="en-US" sz="2000" b="1" dirty="0">
                <a:solidFill>
                  <a:prstClr val="black"/>
                </a:solidFill>
              </a:rPr>
              <a:t> </a:t>
            </a:r>
            <a:r>
              <a:rPr lang="en-US" sz="2000" b="1" dirty="0" err="1">
                <a:solidFill>
                  <a:prstClr val="black"/>
                </a:solidFill>
              </a:rPr>
              <a:t>i</a:t>
            </a:r>
            <a:r>
              <a:rPr lang="en-US" sz="2000" b="1" dirty="0">
                <a:solidFill>
                  <a:prstClr val="black"/>
                </a:solidFill>
              </a:rPr>
              <a:t> da </a:t>
            </a:r>
            <a:r>
              <a:rPr lang="en-US" sz="2000" b="1" dirty="0" err="1">
                <a:solidFill>
                  <a:prstClr val="black"/>
                </a:solidFill>
              </a:rPr>
              <a:t>steknemo</a:t>
            </a:r>
            <a:r>
              <a:rPr lang="en-US" sz="2000" b="1" dirty="0">
                <a:solidFill>
                  <a:prstClr val="black"/>
                </a:solidFill>
              </a:rPr>
              <a:t> </a:t>
            </a:r>
            <a:r>
              <a:rPr lang="en-US" sz="2000" b="1" dirty="0" err="1">
                <a:solidFill>
                  <a:prstClr val="black"/>
                </a:solidFill>
              </a:rPr>
              <a:t>položaje</a:t>
            </a:r>
            <a:r>
              <a:rPr lang="en-US" sz="2000" b="1" dirty="0">
                <a:solidFill>
                  <a:prstClr val="black"/>
                </a:solidFill>
              </a:rPr>
              <a:t> koji </a:t>
            </a:r>
            <a:r>
              <a:rPr lang="en-US" sz="2000" b="1" dirty="0" err="1">
                <a:solidFill>
                  <a:prstClr val="black"/>
                </a:solidFill>
              </a:rPr>
              <a:t>nam</a:t>
            </a:r>
            <a:r>
              <a:rPr lang="en-US" sz="2000" b="1" dirty="0">
                <a:solidFill>
                  <a:prstClr val="black"/>
                </a:solidFill>
              </a:rPr>
              <a:t> </a:t>
            </a:r>
            <a:r>
              <a:rPr lang="en-US" sz="2000" b="1" dirty="0" err="1">
                <a:solidFill>
                  <a:prstClr val="black"/>
                </a:solidFill>
              </a:rPr>
              <a:t>omogućuju</a:t>
            </a:r>
            <a:r>
              <a:rPr lang="en-US" sz="2000" b="1" dirty="0">
                <a:solidFill>
                  <a:prstClr val="black"/>
                </a:solidFill>
              </a:rPr>
              <a:t> </a:t>
            </a:r>
            <a:r>
              <a:rPr lang="en-US" sz="2000" b="1" dirty="0" err="1">
                <a:solidFill>
                  <a:prstClr val="black"/>
                </a:solidFill>
              </a:rPr>
              <a:t>stjecanje</a:t>
            </a:r>
            <a:r>
              <a:rPr lang="en-US" sz="2000" b="1" dirty="0">
                <a:solidFill>
                  <a:prstClr val="black"/>
                </a:solidFill>
              </a:rPr>
              <a:t> slave </a:t>
            </a:r>
            <a:r>
              <a:rPr lang="en-US" sz="2000" b="1" dirty="0" err="1">
                <a:solidFill>
                  <a:prstClr val="black"/>
                </a:solidFill>
              </a:rPr>
              <a:t>ili</a:t>
            </a:r>
            <a:r>
              <a:rPr lang="en-US" sz="2000" b="1" dirty="0">
                <a:solidFill>
                  <a:prstClr val="black"/>
                </a:solidFill>
              </a:rPr>
              <a:t> </a:t>
            </a:r>
            <a:r>
              <a:rPr lang="en-US" sz="2000" b="1" dirty="0" err="1">
                <a:solidFill>
                  <a:prstClr val="black"/>
                </a:solidFill>
              </a:rPr>
              <a:t>bogatstva</a:t>
            </a:r>
            <a:r>
              <a:rPr lang="en-US" sz="2000" b="1" dirty="0">
                <a:solidFill>
                  <a:prstClr val="black"/>
                </a:solidFill>
              </a:rPr>
              <a:t>. To </a:t>
            </a:r>
            <a:r>
              <a:rPr lang="en-US" sz="2000" b="1" dirty="0" err="1">
                <a:solidFill>
                  <a:prstClr val="black"/>
                </a:solidFill>
              </a:rPr>
              <a:t>nam</a:t>
            </a:r>
            <a:r>
              <a:rPr lang="en-US" sz="2000" b="1" dirty="0">
                <a:solidFill>
                  <a:prstClr val="black"/>
                </a:solidFill>
              </a:rPr>
              <a:t> </a:t>
            </a:r>
            <a:r>
              <a:rPr lang="en-US" sz="2000" b="1" dirty="0" err="1">
                <a:solidFill>
                  <a:prstClr val="black"/>
                </a:solidFill>
              </a:rPr>
              <a:t>svijet</a:t>
            </a:r>
            <a:r>
              <a:rPr lang="en-US" sz="2000" b="1" dirty="0">
                <a:solidFill>
                  <a:prstClr val="black"/>
                </a:solidFill>
              </a:rPr>
              <a:t> </a:t>
            </a:r>
            <a:r>
              <a:rPr lang="en-US" sz="2000" b="1" dirty="0" err="1">
                <a:solidFill>
                  <a:prstClr val="black"/>
                </a:solidFill>
              </a:rPr>
              <a:t>nudi</a:t>
            </a:r>
            <a:r>
              <a:rPr lang="en-US" sz="2000" b="1" dirty="0">
                <a:solidFill>
                  <a:prstClr val="black"/>
                </a:solidFill>
              </a:rPr>
              <a:t>! (1. Ivanova 2</a:t>
            </a:r>
            <a:r>
              <a:rPr lang="hr-HR" sz="2000" b="1" dirty="0">
                <a:solidFill>
                  <a:prstClr val="black"/>
                </a:solidFill>
              </a:rPr>
              <a:t>,</a:t>
            </a:r>
            <a:r>
              <a:rPr lang="en-US" sz="2000" b="1" dirty="0">
                <a:solidFill>
                  <a:prstClr val="black"/>
                </a:solidFill>
              </a:rPr>
              <a:t>16).</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4E8DEAA5-5C3A-2562-532D-691EE33408E2}"/>
              </a:ext>
            </a:extLst>
          </p:cNvPr>
          <p:cNvSpPr txBox="1"/>
          <p:nvPr/>
        </p:nvSpPr>
        <p:spPr>
          <a:xfrm>
            <a:off x="2438398" y="5437437"/>
            <a:ext cx="7505701" cy="1015663"/>
          </a:xfrm>
          <a:prstGeom prst="rect">
            <a:avLst/>
          </a:prstGeom>
          <a:noFill/>
        </p:spPr>
        <p:txBody>
          <a:bodyPr wrap="square">
            <a:spAutoFit/>
          </a:bodyPr>
          <a:lstStyle/>
          <a:p>
            <a:pPr lvl="0">
              <a:spcBef>
                <a:spcPts val="600"/>
              </a:spcBef>
              <a:defRPr/>
            </a:pPr>
            <a:r>
              <a:rPr lang="en-US" sz="2000" b="1" dirty="0" err="1">
                <a:solidFill>
                  <a:prstClr val="black"/>
                </a:solidFill>
              </a:rPr>
              <a:t>Važno</a:t>
            </a:r>
            <a:r>
              <a:rPr lang="en-US" sz="2000" b="1" dirty="0">
                <a:solidFill>
                  <a:prstClr val="black"/>
                </a:solidFill>
              </a:rPr>
              <a:t> je </a:t>
            </a:r>
            <a:r>
              <a:rPr lang="en-US" sz="2000" b="1" dirty="0" err="1">
                <a:solidFill>
                  <a:prstClr val="black"/>
                </a:solidFill>
              </a:rPr>
              <a:t>zapamtiti</a:t>
            </a:r>
            <a:r>
              <a:rPr lang="en-US" sz="2000" b="1" dirty="0">
                <a:solidFill>
                  <a:prstClr val="black"/>
                </a:solidFill>
              </a:rPr>
              <a:t> da </a:t>
            </a:r>
            <a:r>
              <a:rPr lang="en-US" sz="2000" b="1" dirty="0" err="1">
                <a:solidFill>
                  <a:prstClr val="black"/>
                </a:solidFill>
              </a:rPr>
              <a:t>naša</a:t>
            </a:r>
            <a:r>
              <a:rPr lang="en-US" sz="2000" b="1" dirty="0">
                <a:solidFill>
                  <a:prstClr val="black"/>
                </a:solidFill>
              </a:rPr>
              <a:t> </a:t>
            </a:r>
            <a:r>
              <a:rPr lang="en-US" sz="2000" b="1" dirty="0" err="1">
                <a:solidFill>
                  <a:prstClr val="black"/>
                </a:solidFill>
              </a:rPr>
              <a:t>imovina</a:t>
            </a:r>
            <a:r>
              <a:rPr lang="en-US" sz="2000" b="1" dirty="0">
                <a:solidFill>
                  <a:prstClr val="black"/>
                </a:solidFill>
              </a:rPr>
              <a:t>, </a:t>
            </a:r>
            <a:r>
              <a:rPr lang="en-US" sz="2000" b="1" dirty="0" err="1">
                <a:solidFill>
                  <a:prstClr val="black"/>
                </a:solidFill>
              </a:rPr>
              <a:t>vještine</a:t>
            </a:r>
            <a:r>
              <a:rPr lang="en-US" sz="2000" b="1" dirty="0">
                <a:solidFill>
                  <a:prstClr val="black"/>
                </a:solidFill>
              </a:rPr>
              <a:t> </a:t>
            </a:r>
            <a:r>
              <a:rPr lang="en-US" sz="2000" b="1" dirty="0" err="1">
                <a:solidFill>
                  <a:prstClr val="black"/>
                </a:solidFill>
              </a:rPr>
              <a:t>i</a:t>
            </a:r>
            <a:r>
              <a:rPr lang="en-US" sz="2000" b="1" dirty="0">
                <a:solidFill>
                  <a:prstClr val="black"/>
                </a:solidFill>
              </a:rPr>
              <a:t> </a:t>
            </a:r>
            <a:r>
              <a:rPr lang="en-US" sz="2000" b="1" dirty="0" err="1">
                <a:solidFill>
                  <a:prstClr val="black"/>
                </a:solidFill>
              </a:rPr>
              <a:t>postignuća</a:t>
            </a:r>
            <a:r>
              <a:rPr lang="en-US" sz="2000" b="1" dirty="0">
                <a:solidFill>
                  <a:prstClr val="black"/>
                </a:solidFill>
              </a:rPr>
              <a:t> ne </a:t>
            </a:r>
            <a:r>
              <a:rPr lang="en-US" sz="2000" b="1" dirty="0" err="1">
                <a:solidFill>
                  <a:prstClr val="black"/>
                </a:solidFill>
              </a:rPr>
              <a:t>određuju</a:t>
            </a:r>
            <a:r>
              <a:rPr lang="en-US" sz="2000" b="1" dirty="0">
                <a:solidFill>
                  <a:prstClr val="black"/>
                </a:solidFill>
              </a:rPr>
              <a:t> </a:t>
            </a:r>
            <a:r>
              <a:rPr lang="en-US" sz="2000" b="1" dirty="0" err="1">
                <a:solidFill>
                  <a:prstClr val="black"/>
                </a:solidFill>
              </a:rPr>
              <a:t>našu</a:t>
            </a:r>
            <a:r>
              <a:rPr lang="en-US" sz="2000" b="1" dirty="0">
                <a:solidFill>
                  <a:prstClr val="black"/>
                </a:solidFill>
              </a:rPr>
              <a:t> </a:t>
            </a:r>
            <a:r>
              <a:rPr lang="en-US" sz="2000" b="1" dirty="0" err="1">
                <a:solidFill>
                  <a:prstClr val="black"/>
                </a:solidFill>
              </a:rPr>
              <a:t>vrijednost</a:t>
            </a:r>
            <a:r>
              <a:rPr lang="en-US" sz="2000" b="1" dirty="0">
                <a:solidFill>
                  <a:prstClr val="black"/>
                </a:solidFill>
              </a:rPr>
              <a:t>. </a:t>
            </a:r>
            <a:r>
              <a:rPr lang="en-US" sz="2000" b="1" dirty="0" err="1">
                <a:solidFill>
                  <a:prstClr val="black"/>
                </a:solidFill>
              </a:rPr>
              <a:t>Ponos</a:t>
            </a:r>
            <a:r>
              <a:rPr lang="en-US" sz="2000" b="1" dirty="0">
                <a:solidFill>
                  <a:prstClr val="black"/>
                </a:solidFill>
              </a:rPr>
              <a:t> se </a:t>
            </a:r>
            <a:r>
              <a:rPr lang="en-US" sz="2000" b="1" dirty="0" err="1">
                <a:solidFill>
                  <a:prstClr val="black"/>
                </a:solidFill>
              </a:rPr>
              <a:t>sastoji</a:t>
            </a:r>
            <a:r>
              <a:rPr lang="en-US" sz="2000" b="1" dirty="0">
                <a:solidFill>
                  <a:prstClr val="black"/>
                </a:solidFill>
              </a:rPr>
              <a:t> u tome da ne </a:t>
            </a:r>
            <a:r>
              <a:rPr lang="en-US" sz="2000" b="1" dirty="0" err="1">
                <a:solidFill>
                  <a:prstClr val="black"/>
                </a:solidFill>
              </a:rPr>
              <a:t>dajemo</a:t>
            </a:r>
            <a:r>
              <a:rPr lang="en-US" sz="2000" b="1" dirty="0">
                <a:solidFill>
                  <a:prstClr val="black"/>
                </a:solidFill>
              </a:rPr>
              <a:t> </a:t>
            </a:r>
            <a:r>
              <a:rPr lang="en-US" sz="2000" b="1" dirty="0" err="1">
                <a:solidFill>
                  <a:prstClr val="black"/>
                </a:solidFill>
              </a:rPr>
              <a:t>Bogu</a:t>
            </a:r>
            <a:r>
              <a:rPr lang="en-US" sz="2000" b="1" dirty="0">
                <a:solidFill>
                  <a:prstClr val="black"/>
                </a:solidFill>
              </a:rPr>
              <a:t> </a:t>
            </a:r>
            <a:r>
              <a:rPr lang="en-US" sz="2000" b="1" dirty="0" err="1">
                <a:solidFill>
                  <a:prstClr val="black"/>
                </a:solidFill>
              </a:rPr>
              <a:t>slavu</a:t>
            </a:r>
            <a:r>
              <a:rPr lang="en-US" sz="2000" b="1" dirty="0">
                <a:solidFill>
                  <a:prstClr val="black"/>
                </a:solidFill>
              </a:rPr>
              <a:t> za ono </a:t>
            </a:r>
            <a:r>
              <a:rPr lang="en-US" sz="2000" b="1" dirty="0" err="1">
                <a:solidFill>
                  <a:prstClr val="black"/>
                </a:solidFill>
              </a:rPr>
              <a:t>što</a:t>
            </a:r>
            <a:r>
              <a:rPr lang="en-US" sz="2000" b="1" dirty="0">
                <a:solidFill>
                  <a:prstClr val="black"/>
                </a:solidFill>
              </a:rPr>
              <a:t> </a:t>
            </a:r>
            <a:r>
              <a:rPr lang="en-US" sz="2000" b="1" dirty="0" err="1">
                <a:solidFill>
                  <a:prstClr val="black"/>
                </a:solidFill>
              </a:rPr>
              <a:t>čini</a:t>
            </a:r>
            <a:r>
              <a:rPr lang="en-US" sz="2000" b="1" dirty="0">
                <a:solidFill>
                  <a:prstClr val="black"/>
                </a:solidFill>
              </a:rPr>
              <a:t> u </a:t>
            </a:r>
            <a:r>
              <a:rPr lang="en-US" sz="2000" b="1" dirty="0" err="1">
                <a:solidFill>
                  <a:prstClr val="black"/>
                </a:solidFill>
              </a:rPr>
              <a:t>našim</a:t>
            </a:r>
            <a:r>
              <a:rPr lang="en-US" sz="2000" b="1" dirty="0">
                <a:solidFill>
                  <a:prstClr val="black"/>
                </a:solidFill>
              </a:rPr>
              <a:t> </a:t>
            </a:r>
            <a:r>
              <a:rPr lang="en-US" sz="2000" b="1" dirty="0" err="1">
                <a:solidFill>
                  <a:prstClr val="black"/>
                </a:solidFill>
              </a:rPr>
              <a:t>životima</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5050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ppt_x</p:attrName>
                                        </p:attrNameLst>
                                      </p:cBhvr>
                                      <p:tavLst>
                                        <p:tav tm="0">
                                          <p:val>
                                            <p:strVal val="#ppt_x-#ppt_w/2"/>
                                          </p:val>
                                        </p:tav>
                                        <p:tav tm="100000">
                                          <p:val>
                                            <p:strVal val="#ppt_x"/>
                                          </p:val>
                                        </p:tav>
                                      </p:tavLst>
                                    </p:anim>
                                    <p:anim calcmode="lin" valueType="num">
                                      <p:cBhvr>
                                        <p:cTn id="32" dur="500" fill="hold"/>
                                        <p:tgtEl>
                                          <p:spTgt spid="10"/>
                                        </p:tgtEl>
                                        <p:attrNameLst>
                                          <p:attrName>ppt_y</p:attrName>
                                        </p:attrNameLst>
                                      </p:cBhvr>
                                      <p:tavLst>
                                        <p:tav tm="0">
                                          <p:val>
                                            <p:strVal val="#ppt_y"/>
                                          </p:val>
                                        </p:tav>
                                        <p:tav tm="100000">
                                          <p:val>
                                            <p:strVal val="#ppt_y"/>
                                          </p:val>
                                        </p:tav>
                                      </p:tavLst>
                                    </p:anim>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strVal val="#ppt_h"/>
                                          </p:val>
                                        </p:tav>
                                        <p:tav tm="100000">
                                          <p:val>
                                            <p:strVal val="#ppt_h"/>
                                          </p:val>
                                        </p:tav>
                                      </p:tavLst>
                                    </p:anim>
                                  </p:childTnLst>
                                </p:cTn>
                              </p:par>
                              <p:par>
                                <p:cTn id="35" presetID="22" presetClass="entr" presetSubtype="8"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2"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ppt_x</p:attrName>
                                        </p:attrNameLst>
                                      </p:cBhvr>
                                      <p:tavLst>
                                        <p:tav tm="0">
                                          <p:val>
                                            <p:strVal val="#ppt_x+#ppt_w/2"/>
                                          </p:val>
                                        </p:tav>
                                        <p:tav tm="100000">
                                          <p:val>
                                            <p:strVal val="#ppt_x"/>
                                          </p:val>
                                        </p:tav>
                                      </p:tavLst>
                                    </p:anim>
                                    <p:anim calcmode="lin" valueType="num">
                                      <p:cBhvr>
                                        <p:cTn id="48" dur="500" fill="hold"/>
                                        <p:tgtEl>
                                          <p:spTgt spid="12"/>
                                        </p:tgtEl>
                                        <p:attrNameLst>
                                          <p:attrName>ppt_y</p:attrName>
                                        </p:attrNameLst>
                                      </p:cBhvr>
                                      <p:tavLst>
                                        <p:tav tm="0">
                                          <p:val>
                                            <p:strVal val="#ppt_y"/>
                                          </p:val>
                                        </p:tav>
                                        <p:tav tm="100000">
                                          <p:val>
                                            <p:strVal val="#ppt_y"/>
                                          </p:val>
                                        </p:tav>
                                      </p:tavLst>
                                    </p:anim>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20B9C091-D6EA-CFB1-82B1-4DA1D042649F}"/>
              </a:ext>
            </a:extLst>
          </p:cNvPr>
          <p:cNvSpPr>
            <a:spLocks noGrp="1" noRot="1" noMove="1" noResize="1" noEditPoints="1" noAdjustHandles="1" noChangeArrowheads="1" noChangeShapeType="1"/>
          </p:cNvSpPr>
          <p:nvPr/>
        </p:nvSpPr>
        <p:spPr>
          <a:xfrm>
            <a:off x="0" y="0"/>
            <a:ext cx="12192000" cy="1056259"/>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AB0C32B-7765-FA8E-871E-384BEC2FBEA0}"/>
              </a:ext>
            </a:extLst>
          </p:cNvPr>
          <p:cNvSpPr txBox="1"/>
          <p:nvPr/>
        </p:nvSpPr>
        <p:spPr>
          <a:xfrm>
            <a:off x="0" y="0"/>
            <a:ext cx="12191999" cy="769441"/>
          </a:xfrm>
          <a:prstGeom prst="rect">
            <a:avLst/>
          </a:prstGeom>
          <a:noFill/>
        </p:spPr>
        <p:txBody>
          <a:bodyPr wrap="square">
            <a:spAutoFit/>
            <a:scene3d>
              <a:camera prst="orthographicFront"/>
              <a:lightRig rig="soft" dir="t"/>
            </a:scene3d>
            <a:sp3d extrusionH="57150" prstMaterial="plastic">
              <a:bevelT h="25400" prst="softRound"/>
            </a:sp3d>
          </a:bodyPr>
          <a:lstStyle/>
          <a:p>
            <a:pPr algn="ctr"/>
            <a:r>
              <a:rPr lang="en-US"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ISUSOVI UČENICI</a:t>
            </a:r>
            <a:endPar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B5CF0D02-AE86-448F-D14A-A16BC909D4F6}"/>
              </a:ext>
            </a:extLst>
          </p:cNvPr>
          <p:cNvSpPr txBox="1"/>
          <p:nvPr/>
        </p:nvSpPr>
        <p:spPr>
          <a:xfrm>
            <a:off x="-193040" y="662387"/>
            <a:ext cx="12385040" cy="338554"/>
          </a:xfrm>
          <a:prstGeom prst="rect">
            <a:avLst/>
          </a:prstGeom>
          <a:noFill/>
        </p:spPr>
        <p:txBody>
          <a:bodyPr wrap="square">
            <a:spAutoFit/>
            <a:scene3d>
              <a:camera prst="orthographicFront"/>
              <a:lightRig rig="threePt" dir="t"/>
            </a:scene3d>
            <a:sp3d extrusionH="57150">
              <a:bevelT w="38100" h="38100"/>
            </a:sp3d>
          </a:bodyPr>
          <a:lstStyle/>
          <a:p>
            <a:pPr algn="ctr"/>
            <a:r>
              <a:rPr lang="en" sz="1600" b="1" dirty="0">
                <a:solidFill>
                  <a:schemeClr val="accent5">
                    <a:lumMod val="50000"/>
                  </a:schemeClr>
                </a:solidFill>
                <a:latin typeface="Comic Sans MS" panose="030F0702030302020204" pitchFamily="66" charset="0"/>
              </a:rPr>
              <a:t>“</a:t>
            </a:r>
            <a:r>
              <a:rPr lang="hr-HR" sz="1600" b="1" dirty="0">
                <a:solidFill>
                  <a:schemeClr val="accent5">
                    <a:lumMod val="50000"/>
                  </a:schemeClr>
                </a:solidFill>
                <a:latin typeface="Comic Sans MS" panose="030F0702030302020204" pitchFamily="66" charset="0"/>
              </a:rPr>
              <a:t>Isto je tako, nakon jela, uzeo čašu i rekao: </a:t>
            </a:r>
            <a:r>
              <a:rPr lang="hr-HR" sz="1400" b="1" dirty="0">
                <a:solidFill>
                  <a:schemeClr val="accent5">
                    <a:lumMod val="50000"/>
                  </a:schemeClr>
                </a:solidFill>
                <a:latin typeface="Comic Sans MS" panose="030F0702030302020204" pitchFamily="66" charset="0"/>
              </a:rPr>
              <a:t>‘Ova je čaša novi Savez u mojoj krvi, koja se prolijeva za vas.</a:t>
            </a:r>
            <a:r>
              <a:rPr lang="en" sz="1400" b="1" dirty="0">
                <a:solidFill>
                  <a:schemeClr val="accent5">
                    <a:lumMod val="50000"/>
                  </a:schemeClr>
                </a:solidFill>
                <a:latin typeface="Comic Sans MS" panose="030F0702030302020204" pitchFamily="66" charset="0"/>
              </a:rPr>
              <a:t>” </a:t>
            </a:r>
            <a:r>
              <a:rPr lang="en" sz="1200" b="1" dirty="0">
                <a:solidFill>
                  <a:schemeClr val="accent5">
                    <a:lumMod val="50000"/>
                  </a:schemeClr>
                </a:solidFill>
                <a:latin typeface="Comic Sans MS" panose="030F0702030302020204" pitchFamily="66" charset="0"/>
              </a:rPr>
              <a:t>(Luk</a:t>
            </a:r>
            <a:r>
              <a:rPr lang="hr-HR" sz="1200" b="1" dirty="0">
                <a:solidFill>
                  <a:schemeClr val="accent5">
                    <a:lumMod val="50000"/>
                  </a:schemeClr>
                </a:solidFill>
                <a:latin typeface="Comic Sans MS" panose="030F0702030302020204" pitchFamily="66" charset="0"/>
              </a:rPr>
              <a:t>a</a:t>
            </a:r>
            <a:r>
              <a:rPr lang="en" sz="1200" b="1" dirty="0">
                <a:solidFill>
                  <a:schemeClr val="accent5">
                    <a:lumMod val="50000"/>
                  </a:schemeClr>
                </a:solidFill>
                <a:latin typeface="Comic Sans MS" panose="030F0702030302020204" pitchFamily="66" charset="0"/>
              </a:rPr>
              <a:t> 22</a:t>
            </a:r>
            <a:r>
              <a:rPr lang="hr-HR" sz="1200" b="1" dirty="0">
                <a:solidFill>
                  <a:schemeClr val="accent5">
                    <a:lumMod val="50000"/>
                  </a:schemeClr>
                </a:solidFill>
                <a:latin typeface="Comic Sans MS" panose="030F0702030302020204" pitchFamily="66" charset="0"/>
              </a:rPr>
              <a:t>,</a:t>
            </a:r>
            <a:r>
              <a:rPr lang="en" sz="1200" b="1" dirty="0">
                <a:solidFill>
                  <a:schemeClr val="accent5">
                    <a:lumMod val="50000"/>
                  </a:schemeClr>
                </a:solidFill>
                <a:latin typeface="Comic Sans MS" panose="030F0702030302020204" pitchFamily="66" charset="0"/>
              </a:rPr>
              <a:t>24</a:t>
            </a:r>
            <a:r>
              <a:rPr lang="hr-HR" sz="1200" b="1" dirty="0">
                <a:solidFill>
                  <a:schemeClr val="accent5">
                    <a:lumMod val="50000"/>
                  </a:schemeClr>
                </a:solidFill>
                <a:latin typeface="Comic Sans MS" panose="030F0702030302020204" pitchFamily="66" charset="0"/>
              </a:rPr>
              <a:t> SHP</a:t>
            </a:r>
            <a:r>
              <a:rPr lang="en" sz="1200" b="1" dirty="0">
                <a:solidFill>
                  <a:schemeClr val="accent5">
                    <a:lumMod val="50000"/>
                  </a:schemeClr>
                </a:solidFill>
                <a:latin typeface="Comic Sans MS" panose="030F0702030302020204" pitchFamily="66" charset="0"/>
              </a:rPr>
              <a:t>)</a:t>
            </a:r>
            <a:endParaRPr lang="en" sz="1400" b="1" dirty="0">
              <a:solidFill>
                <a:schemeClr val="accent5">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CC14821B-A2DB-FF61-BDAC-1EAC342F0BC7}"/>
              </a:ext>
            </a:extLst>
          </p:cNvPr>
          <p:cNvSpPr txBox="1"/>
          <p:nvPr/>
        </p:nvSpPr>
        <p:spPr>
          <a:xfrm>
            <a:off x="4746894" y="1122934"/>
            <a:ext cx="7445105" cy="1323439"/>
          </a:xfrm>
          <a:prstGeom prst="rect">
            <a:avLst/>
          </a:prstGeom>
          <a:noFill/>
        </p:spPr>
        <p:txBody>
          <a:bodyPr wrap="square" rtlCol="0">
            <a:spAutoFit/>
          </a:bodyPr>
          <a:lstStyle/>
          <a:p>
            <a:pPr>
              <a:spcBef>
                <a:spcPts val="600"/>
              </a:spcBef>
            </a:pPr>
            <a:r>
              <a:rPr lang="en-US" sz="2000" b="1" dirty="0" err="1"/>
              <a:t>Proveli</a:t>
            </a:r>
            <a:r>
              <a:rPr lang="en-US" sz="2000" b="1" dirty="0"/>
              <a:t> </a:t>
            </a:r>
            <a:r>
              <a:rPr lang="en-US" sz="2000" b="1" dirty="0" err="1"/>
              <a:t>su</a:t>
            </a:r>
            <a:r>
              <a:rPr lang="en-US" sz="2000" b="1" dirty="0"/>
              <a:t> </a:t>
            </a:r>
            <a:r>
              <a:rPr lang="en-US" sz="2000" b="1" dirty="0" err="1"/>
              <a:t>više</a:t>
            </a:r>
            <a:r>
              <a:rPr lang="en-US" sz="2000" b="1" dirty="0"/>
              <a:t> od tri </a:t>
            </a:r>
            <a:r>
              <a:rPr lang="en-US" sz="2000" b="1" dirty="0" err="1"/>
              <a:t>godine</a:t>
            </a:r>
            <a:r>
              <a:rPr lang="en-US" sz="2000" b="1" dirty="0"/>
              <a:t> s </a:t>
            </a:r>
            <a:r>
              <a:rPr lang="en-US" sz="2000" b="1" dirty="0" err="1"/>
              <a:t>Isusom</a:t>
            </a:r>
            <a:r>
              <a:rPr lang="en-US" sz="2000" b="1" dirty="0"/>
              <a:t>. </a:t>
            </a:r>
            <a:r>
              <a:rPr lang="en-US" sz="2000" b="1" dirty="0" err="1"/>
              <a:t>Upravo</a:t>
            </a:r>
            <a:r>
              <a:rPr lang="en-US" sz="2000" b="1" dirty="0"/>
              <a:t> </a:t>
            </a:r>
            <a:r>
              <a:rPr lang="en-US" sz="2000" b="1" dirty="0" err="1"/>
              <a:t>im</a:t>
            </a:r>
            <a:r>
              <a:rPr lang="en-US" sz="2000" b="1" dirty="0"/>
              <a:t> je </a:t>
            </a:r>
            <a:r>
              <a:rPr lang="en-US" sz="2000" b="1" dirty="0" err="1"/>
              <a:t>oprao</a:t>
            </a:r>
            <a:r>
              <a:rPr lang="en-US" sz="2000" b="1" dirty="0"/>
              <a:t> </a:t>
            </a:r>
            <a:r>
              <a:rPr lang="en-US" sz="2000" b="1" dirty="0" err="1"/>
              <a:t>noge</a:t>
            </a:r>
            <a:r>
              <a:rPr lang="en-US" sz="2000" b="1" dirty="0"/>
              <a:t> </a:t>
            </a:r>
            <a:r>
              <a:rPr lang="en-US" sz="2000" b="1" dirty="0" err="1"/>
              <a:t>i</a:t>
            </a:r>
            <a:r>
              <a:rPr lang="en-US" sz="2000" b="1" dirty="0"/>
              <a:t> </a:t>
            </a:r>
            <a:r>
              <a:rPr lang="en-US" sz="2000" b="1" dirty="0" err="1"/>
              <a:t>ispričao</a:t>
            </a:r>
            <a:r>
              <a:rPr lang="en-US" sz="2000" b="1" dirty="0"/>
              <a:t> </a:t>
            </a:r>
            <a:r>
              <a:rPr lang="hr-HR" sz="2000" b="1" dirty="0"/>
              <a:t>sve o </a:t>
            </a:r>
            <a:r>
              <a:rPr lang="en-US" sz="2000" b="1" dirty="0" err="1"/>
              <a:t>svojoj</a:t>
            </a:r>
            <a:r>
              <a:rPr lang="en-US" sz="2000" b="1" dirty="0"/>
              <a:t> </a:t>
            </a:r>
            <a:r>
              <a:rPr lang="en-US" sz="2000" b="1" dirty="0" err="1"/>
              <a:t>krvi</a:t>
            </a:r>
            <a:r>
              <a:rPr lang="en-US" sz="2000" b="1" dirty="0"/>
              <a:t>. Ipak, </a:t>
            </a:r>
            <a:r>
              <a:rPr lang="en-US" sz="2000" b="1" dirty="0" err="1"/>
              <a:t>dok</a:t>
            </a:r>
            <a:r>
              <a:rPr lang="en-US" sz="2000" b="1" dirty="0"/>
              <a:t> </a:t>
            </a:r>
            <a:r>
              <a:rPr lang="en-US" sz="2000" b="1" dirty="0" err="1"/>
              <a:t>su</a:t>
            </a:r>
            <a:r>
              <a:rPr lang="en-US" sz="2000" b="1" dirty="0"/>
              <a:t> </a:t>
            </a:r>
            <a:r>
              <a:rPr lang="en-US" sz="2000" b="1" dirty="0" err="1"/>
              <a:t>večerali</a:t>
            </a:r>
            <a:r>
              <a:rPr lang="en-US" sz="2000" b="1" dirty="0"/>
              <a:t>, </a:t>
            </a:r>
            <a:r>
              <a:rPr lang="en-US" sz="2000" b="1" dirty="0" err="1"/>
              <a:t>njihov</a:t>
            </a:r>
            <a:r>
              <a:rPr lang="en-US" sz="2000" b="1" dirty="0"/>
              <a:t> </a:t>
            </a:r>
            <a:r>
              <a:rPr lang="en-US" sz="2000" b="1" dirty="0" err="1"/>
              <a:t>razgovor</a:t>
            </a:r>
            <a:r>
              <a:rPr lang="en-US" sz="2000" b="1" dirty="0"/>
              <a:t> </a:t>
            </a:r>
            <a:r>
              <a:rPr lang="en-US" sz="2000" b="1" dirty="0" err="1"/>
              <a:t>nije</a:t>
            </a:r>
            <a:r>
              <a:rPr lang="en-US" sz="2000" b="1" dirty="0"/>
              <a:t> </a:t>
            </a:r>
            <a:r>
              <a:rPr lang="en-US" sz="2000" b="1" dirty="0" err="1"/>
              <a:t>imao</a:t>
            </a:r>
            <a:r>
              <a:rPr lang="en-US" sz="2000" b="1" dirty="0"/>
              <a:t> </a:t>
            </a:r>
            <a:r>
              <a:rPr lang="en-US" sz="2000" b="1" dirty="0" err="1"/>
              <a:t>nikakve</a:t>
            </a:r>
            <a:r>
              <a:rPr lang="en-US" sz="2000" b="1" dirty="0"/>
              <a:t> </a:t>
            </a:r>
            <a:r>
              <a:rPr lang="en-US" sz="2000" b="1" dirty="0" err="1"/>
              <a:t>veze</a:t>
            </a:r>
            <a:r>
              <a:rPr lang="en-US" sz="2000" b="1" dirty="0"/>
              <a:t> </a:t>
            </a:r>
            <a:r>
              <a:rPr lang="en-US" sz="2000" b="1" dirty="0" err="1"/>
              <a:t>sa</a:t>
            </a:r>
            <a:r>
              <a:rPr lang="en-US" sz="2000" b="1" dirty="0"/>
              <a:t> </a:t>
            </a:r>
            <a:r>
              <a:rPr lang="en-US" sz="2000" b="1" dirty="0" err="1"/>
              <a:t>svime</a:t>
            </a:r>
            <a:r>
              <a:rPr lang="en-US" sz="2000" b="1" dirty="0"/>
              <a:t> time: </a:t>
            </a:r>
            <a:r>
              <a:rPr lang="en-US" sz="2000" b="1" dirty="0" err="1"/>
              <a:t>tko</a:t>
            </a:r>
            <a:r>
              <a:rPr lang="en-US" sz="2000" b="1" dirty="0"/>
              <a:t> je od </a:t>
            </a:r>
            <a:r>
              <a:rPr lang="en-US" sz="2000" b="1" dirty="0" err="1"/>
              <a:t>njih</a:t>
            </a:r>
            <a:r>
              <a:rPr lang="en-US" sz="2000" b="1" dirty="0"/>
              <a:t> </a:t>
            </a:r>
            <a:r>
              <a:rPr lang="hr-HR" sz="2000" b="1" dirty="0"/>
              <a:t>naj</a:t>
            </a:r>
            <a:r>
              <a:rPr lang="en-US" sz="2000" b="1" dirty="0" err="1"/>
              <a:t>veći</a:t>
            </a:r>
            <a:r>
              <a:rPr lang="en-US" sz="2000" b="1" dirty="0"/>
              <a:t>? (Luka 22</a:t>
            </a:r>
            <a:r>
              <a:rPr lang="hr-HR" sz="2000" b="1" dirty="0"/>
              <a:t>,</a:t>
            </a:r>
            <a:r>
              <a:rPr lang="en-US" sz="2000" b="1" dirty="0"/>
              <a:t>24</a:t>
            </a:r>
            <a:r>
              <a:rPr lang="hr-HR" sz="2000" b="1" dirty="0"/>
              <a:t> SHP</a:t>
            </a:r>
            <a:r>
              <a:rPr lang="en-US" sz="2000" b="1" dirty="0"/>
              <a:t>).</a:t>
            </a:r>
            <a:endParaRPr lang="en" sz="2000" b="1" dirty="0"/>
          </a:p>
        </p:txBody>
      </p:sp>
      <p:pic>
        <p:nvPicPr>
          <p:cNvPr id="4" name="Imagen 3">
            <a:extLst>
              <a:ext uri="{FF2B5EF4-FFF2-40B4-BE49-F238E27FC236}">
                <a16:creationId xmlns:a16="http://schemas.microsoft.com/office/drawing/2014/main" id="{24E473E4-621E-B54A-E74A-16A3A28FD6F8}"/>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569140" y="2547141"/>
            <a:ext cx="3516634" cy="1978464"/>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10" name="Imagen 9">
            <a:extLst>
              <a:ext uri="{FF2B5EF4-FFF2-40B4-BE49-F238E27FC236}">
                <a16:creationId xmlns:a16="http://schemas.microsoft.com/office/drawing/2014/main" id="{578DB146-2235-79F9-57B0-C9910BFBC900}"/>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61659" y="1156116"/>
            <a:ext cx="4477428" cy="24954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D98BCA5F-CA42-C8DF-3711-1910B3B261F9}"/>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61659" y="3816531"/>
            <a:ext cx="2184730" cy="2934929"/>
          </a:xfrm>
          <a:prstGeom prst="round2DiagRect">
            <a:avLst>
              <a:gd name="adj1" fmla="val 0"/>
              <a:gd name="adj2" fmla="val 14851"/>
            </a:avLst>
          </a:prstGeom>
          <a:ln w="38100" cap="sq">
            <a:solidFill>
              <a:srgbClr val="A7CEBB"/>
            </a:solidFill>
            <a:miter lim="800000"/>
          </a:ln>
          <a:effectLst>
            <a:outerShdw blurRad="50800" dist="38100" dir="8100000" algn="tr" rotWithShape="0">
              <a:prstClr val="black">
                <a:alpha val="40000"/>
              </a:prstClr>
            </a:outerShdw>
          </a:effectLst>
        </p:spPr>
      </p:pic>
      <p:sp>
        <p:nvSpPr>
          <p:cNvPr id="14" name="CuadroTexto 13">
            <a:extLst>
              <a:ext uri="{FF2B5EF4-FFF2-40B4-BE49-F238E27FC236}">
                <a16:creationId xmlns:a16="http://schemas.microsoft.com/office/drawing/2014/main" id="{749A770A-8354-858C-10A3-A9DA696F6D88}"/>
              </a:ext>
            </a:extLst>
          </p:cNvPr>
          <p:cNvSpPr txBox="1"/>
          <p:nvPr/>
        </p:nvSpPr>
        <p:spPr>
          <a:xfrm>
            <a:off x="4746896" y="2571191"/>
            <a:ext cx="3822244" cy="1631216"/>
          </a:xfrm>
          <a:prstGeom prst="rect">
            <a:avLst/>
          </a:prstGeom>
          <a:noFill/>
        </p:spPr>
        <p:txBody>
          <a:bodyPr wrap="square">
            <a:spAutoFit/>
          </a:bodyPr>
          <a:lstStyle/>
          <a:p>
            <a:pPr>
              <a:spcBef>
                <a:spcPts val="600"/>
              </a:spcBef>
            </a:pPr>
            <a:r>
              <a:rPr lang="en-US" sz="2000" b="1" dirty="0" err="1"/>
              <a:t>Njihov</a:t>
            </a:r>
            <a:r>
              <a:rPr lang="en-US" sz="2000" b="1" dirty="0"/>
              <a:t> </a:t>
            </a:r>
            <a:r>
              <a:rPr lang="en-US" sz="2000" b="1" dirty="0" err="1"/>
              <a:t>ponos</a:t>
            </a:r>
            <a:r>
              <a:rPr lang="en-US" sz="2000" b="1" dirty="0"/>
              <a:t> </a:t>
            </a:r>
            <a:r>
              <a:rPr lang="en-US" sz="2000" b="1" dirty="0" err="1"/>
              <a:t>ih</a:t>
            </a:r>
            <a:r>
              <a:rPr lang="en-US" sz="2000" b="1" dirty="0"/>
              <a:t> je </a:t>
            </a:r>
            <a:r>
              <a:rPr lang="en-US" sz="2000" b="1" dirty="0" err="1"/>
              <a:t>naveo</a:t>
            </a:r>
            <a:r>
              <a:rPr lang="en-US" sz="2000" b="1" dirty="0"/>
              <a:t> da </a:t>
            </a:r>
            <a:r>
              <a:rPr lang="en-US" sz="2000" b="1" dirty="0" err="1"/>
              <a:t>vjeruju</a:t>
            </a:r>
            <a:r>
              <a:rPr lang="en-US" sz="2000" b="1" dirty="0"/>
              <a:t> </a:t>
            </a:r>
            <a:r>
              <a:rPr lang="en-US" sz="2000" b="1" dirty="0" err="1"/>
              <a:t>kako</a:t>
            </a:r>
            <a:r>
              <a:rPr lang="en-US" sz="2000" b="1" dirty="0"/>
              <a:t> </a:t>
            </a:r>
            <a:r>
              <a:rPr lang="en-US" sz="2000" b="1" dirty="0" err="1"/>
              <a:t>zaslužuju</a:t>
            </a:r>
            <a:r>
              <a:rPr lang="en-US" sz="2000" b="1" dirty="0"/>
              <a:t> </a:t>
            </a:r>
            <a:r>
              <a:rPr lang="en-US" sz="2000" b="1" dirty="0" err="1"/>
              <a:t>prvo</a:t>
            </a:r>
            <a:r>
              <a:rPr lang="en-US" sz="2000" b="1" dirty="0"/>
              <a:t> </a:t>
            </a:r>
            <a:r>
              <a:rPr lang="en-US" sz="2000" b="1" dirty="0" err="1"/>
              <a:t>mjesto</a:t>
            </a:r>
            <a:r>
              <a:rPr lang="en-US" sz="2000" b="1" dirty="0"/>
              <a:t>. Nisu </a:t>
            </a:r>
            <a:r>
              <a:rPr lang="en-US" sz="2000" b="1" dirty="0" err="1"/>
              <a:t>shvatili</a:t>
            </a:r>
            <a:r>
              <a:rPr lang="en-US" sz="2000" b="1" dirty="0"/>
              <a:t> </a:t>
            </a:r>
            <a:r>
              <a:rPr lang="en-US" sz="2000" b="1" dirty="0" err="1"/>
              <a:t>ozbiljnost</a:t>
            </a:r>
            <a:r>
              <a:rPr lang="en-US" sz="2000" b="1" dirty="0"/>
              <a:t> </a:t>
            </a:r>
            <a:r>
              <a:rPr lang="en-US" sz="2000" b="1" dirty="0" err="1"/>
              <a:t>svojih</a:t>
            </a:r>
            <a:r>
              <a:rPr lang="en-US" sz="2000" b="1" dirty="0"/>
              <a:t> </a:t>
            </a:r>
            <a:r>
              <a:rPr lang="en-US" sz="2000" b="1" dirty="0" err="1"/>
              <a:t>osjećaja</a:t>
            </a:r>
            <a:r>
              <a:rPr lang="en-US" sz="2000" b="1" dirty="0"/>
              <a:t>. </a:t>
            </a:r>
            <a:r>
              <a:rPr lang="en-US" sz="2000" b="1" dirty="0" err="1"/>
              <a:t>Gurali</a:t>
            </a:r>
            <a:r>
              <a:rPr lang="en-US" sz="2000" b="1" dirty="0"/>
              <a:t> </a:t>
            </a:r>
            <a:r>
              <a:rPr lang="en-US" sz="2000" b="1" dirty="0" err="1"/>
              <a:t>su</a:t>
            </a:r>
            <a:r>
              <a:rPr lang="en-US" sz="2000" b="1" dirty="0"/>
              <a:t> Boga </a:t>
            </a:r>
            <a:r>
              <a:rPr lang="en-US" sz="2000" b="1" dirty="0" err="1"/>
              <a:t>iz</a:t>
            </a:r>
            <a:r>
              <a:rPr lang="en-US" sz="2000" b="1" dirty="0"/>
              <a:t> </a:t>
            </a:r>
            <a:r>
              <a:rPr lang="en-US" sz="2000" b="1" dirty="0" err="1"/>
              <a:t>svojih</a:t>
            </a:r>
            <a:r>
              <a:rPr lang="en-US" sz="2000" b="1" dirty="0"/>
              <a:t> </a:t>
            </a:r>
            <a:r>
              <a:rPr lang="en-US" sz="2000" b="1" dirty="0" err="1"/>
              <a:t>srca</a:t>
            </a:r>
            <a:r>
              <a:rPr lang="en-US" sz="2000" b="1" dirty="0"/>
              <a:t> </a:t>
            </a:r>
            <a:r>
              <a:rPr lang="en-US" sz="2000" b="1" dirty="0" err="1"/>
              <a:t>zbog</a:t>
            </a:r>
            <a:r>
              <a:rPr lang="en-US" sz="2000" b="1" dirty="0"/>
              <a:t> </a:t>
            </a:r>
            <a:r>
              <a:rPr lang="en-US" sz="2000" b="1" dirty="0" err="1"/>
              <a:t>svog</a:t>
            </a:r>
            <a:r>
              <a:rPr lang="en-US" sz="2000" b="1" dirty="0"/>
              <a:t> </a:t>
            </a:r>
            <a:r>
              <a:rPr lang="en-US" sz="2000" b="1" dirty="0" err="1"/>
              <a:t>ponosa</a:t>
            </a:r>
            <a:r>
              <a:rPr lang="en-US" sz="2000" b="1" dirty="0"/>
              <a:t>.</a:t>
            </a:r>
            <a:endParaRPr lang="en" sz="2000" b="1" dirty="0"/>
          </a:p>
        </p:txBody>
      </p:sp>
      <p:sp>
        <p:nvSpPr>
          <p:cNvPr id="16" name="CuadroTexto 15">
            <a:extLst>
              <a:ext uri="{FF2B5EF4-FFF2-40B4-BE49-F238E27FC236}">
                <a16:creationId xmlns:a16="http://schemas.microsoft.com/office/drawing/2014/main" id="{D5EAD3B0-D898-7713-756C-F411100F5B1B}"/>
              </a:ext>
            </a:extLst>
          </p:cNvPr>
          <p:cNvSpPr txBox="1"/>
          <p:nvPr/>
        </p:nvSpPr>
        <p:spPr>
          <a:xfrm>
            <a:off x="4746894" y="4635001"/>
            <a:ext cx="7445104" cy="1015663"/>
          </a:xfrm>
          <a:prstGeom prst="rect">
            <a:avLst/>
          </a:prstGeom>
          <a:noFill/>
        </p:spPr>
        <p:txBody>
          <a:bodyPr wrap="square">
            <a:spAutoFit/>
          </a:bodyPr>
          <a:lstStyle/>
          <a:p>
            <a:pPr>
              <a:spcBef>
                <a:spcPts val="600"/>
              </a:spcBef>
            </a:pPr>
            <a:r>
              <a:rPr lang="en-US" sz="2000" b="1" dirty="0"/>
              <a:t>Isus je </a:t>
            </a:r>
            <a:r>
              <a:rPr lang="en-US" sz="2000" b="1" dirty="0" err="1"/>
              <a:t>odmah</a:t>
            </a:r>
            <a:r>
              <a:rPr lang="en-US" sz="2000" b="1" dirty="0"/>
              <a:t> </a:t>
            </a:r>
            <a:r>
              <a:rPr lang="en-US" sz="2000" b="1" dirty="0" err="1"/>
              <a:t>prešao</a:t>
            </a:r>
            <a:r>
              <a:rPr lang="en-US" sz="2000" b="1" dirty="0"/>
              <a:t> </a:t>
            </a:r>
            <a:r>
              <a:rPr lang="en-US" sz="2000" b="1" dirty="0" err="1"/>
              <a:t>na</a:t>
            </a:r>
            <a:r>
              <a:rPr lang="en-US" sz="2000" b="1" dirty="0"/>
              <a:t> </a:t>
            </a:r>
            <a:r>
              <a:rPr lang="en-US" sz="2000" b="1" dirty="0" err="1"/>
              <a:t>stvar</a:t>
            </a:r>
            <a:r>
              <a:rPr lang="en-US" sz="2000" b="1" dirty="0"/>
              <a:t>: "Ja </a:t>
            </a:r>
            <a:r>
              <a:rPr lang="en-US" sz="2000" b="1" dirty="0" err="1"/>
              <a:t>sam</a:t>
            </a:r>
            <a:r>
              <a:rPr lang="en-US" sz="2000" b="1" dirty="0"/>
              <a:t> </a:t>
            </a:r>
            <a:r>
              <a:rPr lang="en-US" sz="2000" b="1" dirty="0" err="1"/>
              <a:t>među</a:t>
            </a:r>
            <a:r>
              <a:rPr lang="en-US" sz="2000" b="1" dirty="0"/>
              <a:t> </a:t>
            </a:r>
            <a:r>
              <a:rPr lang="en-US" sz="2000" b="1" dirty="0" err="1"/>
              <a:t>vama</a:t>
            </a:r>
            <a:r>
              <a:rPr lang="en-US" sz="2000" b="1" dirty="0"/>
              <a:t> </a:t>
            </a:r>
            <a:r>
              <a:rPr lang="en-US" sz="2000" b="1" dirty="0" err="1"/>
              <a:t>kao</a:t>
            </a:r>
            <a:r>
              <a:rPr lang="en-US" sz="2000" b="1" dirty="0"/>
              <a:t> </a:t>
            </a:r>
            <a:r>
              <a:rPr lang="en-US" sz="2000" b="1" dirty="0" err="1"/>
              <a:t>Onaj</a:t>
            </a:r>
            <a:r>
              <a:rPr lang="en-US" sz="2000" b="1" dirty="0"/>
              <a:t> koji </a:t>
            </a:r>
            <a:r>
              <a:rPr lang="en-US" sz="2000" b="1" dirty="0" err="1"/>
              <a:t>služi</a:t>
            </a:r>
            <a:r>
              <a:rPr lang="en-US" sz="2000" b="1" dirty="0"/>
              <a:t>" (Luka 22</a:t>
            </a:r>
            <a:r>
              <a:rPr lang="hr-HR" sz="2000" b="1" dirty="0"/>
              <a:t>,</a:t>
            </a:r>
            <a:r>
              <a:rPr lang="en-US" sz="2000" b="1" dirty="0"/>
              <a:t>27). </a:t>
            </a:r>
            <a:r>
              <a:rPr lang="en-US" sz="2000" b="1" dirty="0" err="1"/>
              <a:t>Drugim</a:t>
            </a:r>
            <a:r>
              <a:rPr lang="en-US" sz="2000" b="1" dirty="0"/>
              <a:t> </a:t>
            </a:r>
            <a:r>
              <a:rPr lang="en-US" sz="2000" b="1" dirty="0" err="1"/>
              <a:t>riječima</a:t>
            </a:r>
            <a:r>
              <a:rPr lang="en-US" sz="2000" b="1" dirty="0"/>
              <a:t>: </a:t>
            </a:r>
            <a:r>
              <a:rPr lang="en-US" sz="2000" b="1" dirty="0" err="1"/>
              <a:t>ako</a:t>
            </a:r>
            <a:r>
              <a:rPr lang="en-US" sz="2000" b="1" dirty="0"/>
              <a:t> </a:t>
            </a:r>
            <a:r>
              <a:rPr lang="en-US" sz="2000" b="1" dirty="0" err="1"/>
              <a:t>želiš</a:t>
            </a:r>
            <a:r>
              <a:rPr lang="en-US" sz="2000" b="1" dirty="0"/>
              <a:t> </a:t>
            </a:r>
            <a:r>
              <a:rPr lang="en-US" sz="2000" b="1" dirty="0" err="1"/>
              <a:t>biti</a:t>
            </a:r>
            <a:r>
              <a:rPr lang="en-US" sz="2000" b="1" dirty="0"/>
              <a:t> </a:t>
            </a:r>
            <a:r>
              <a:rPr lang="en-US" sz="2000" b="1" dirty="0" err="1"/>
              <a:t>velik</a:t>
            </a:r>
            <a:r>
              <a:rPr lang="en-US" sz="2000" b="1" dirty="0"/>
              <a:t> </a:t>
            </a:r>
            <a:r>
              <a:rPr lang="en-US" sz="2000" b="1" dirty="0" err="1"/>
              <a:t>poput</a:t>
            </a:r>
            <a:r>
              <a:rPr lang="en-US" sz="2000" b="1" dirty="0"/>
              <a:t> </a:t>
            </a:r>
            <a:r>
              <a:rPr lang="en-US" sz="2000" b="1" dirty="0" err="1"/>
              <a:t>svog</a:t>
            </a:r>
            <a:r>
              <a:rPr lang="en-US" sz="2000" b="1" dirty="0"/>
              <a:t> </a:t>
            </a:r>
            <a:r>
              <a:rPr lang="en-US" sz="2000" b="1" dirty="0" err="1"/>
              <a:t>Gospodara</a:t>
            </a:r>
            <a:r>
              <a:rPr lang="en-US" sz="2000" b="1" dirty="0"/>
              <a:t>, </a:t>
            </a:r>
            <a:r>
              <a:rPr lang="en-US" sz="2000" b="1" dirty="0" err="1"/>
              <a:t>služi</a:t>
            </a:r>
            <a:r>
              <a:rPr lang="en-US" sz="2000" b="1" dirty="0"/>
              <a:t> </a:t>
            </a:r>
            <a:r>
              <a:rPr lang="en-US" sz="2000" b="1" dirty="0" err="1"/>
              <a:t>drugima</a:t>
            </a:r>
            <a:r>
              <a:rPr lang="en-US" sz="2000" b="1" dirty="0"/>
              <a:t>.</a:t>
            </a:r>
            <a:endParaRPr lang="en" sz="2000" b="1" dirty="0"/>
          </a:p>
        </p:txBody>
      </p:sp>
      <p:pic>
        <p:nvPicPr>
          <p:cNvPr id="18" name="Imagen 17">
            <a:extLst>
              <a:ext uri="{FF2B5EF4-FFF2-40B4-BE49-F238E27FC236}">
                <a16:creationId xmlns:a16="http://schemas.microsoft.com/office/drawing/2014/main" id="{93AAFB9D-81C0-A615-8730-9D94772C128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54358" y="3806769"/>
            <a:ext cx="2184729" cy="2954454"/>
          </a:xfrm>
          <a:prstGeom prst="round2DiagRect">
            <a:avLst>
              <a:gd name="adj1" fmla="val 16667"/>
              <a:gd name="adj2" fmla="val 0"/>
            </a:avLst>
          </a:prstGeom>
          <a:ln w="38100" cap="sq">
            <a:solidFill>
              <a:srgbClr val="A7CEBB"/>
            </a:solidFill>
            <a:miter lim="800000"/>
          </a:ln>
          <a:effectLst>
            <a:outerShdw blurRad="50800" dist="38100" dir="2700000" algn="tl" rotWithShape="0">
              <a:prstClr val="black">
                <a:alpha val="40000"/>
              </a:prstClr>
            </a:outerShdw>
          </a:effectLst>
        </p:spPr>
      </p:pic>
      <p:sp>
        <p:nvSpPr>
          <p:cNvPr id="22" name="CuadroTexto 21">
            <a:extLst>
              <a:ext uri="{FF2B5EF4-FFF2-40B4-BE49-F238E27FC236}">
                <a16:creationId xmlns:a16="http://schemas.microsoft.com/office/drawing/2014/main" id="{4115281A-C33C-3242-B03B-7CF7AA57823B}"/>
              </a:ext>
            </a:extLst>
          </p:cNvPr>
          <p:cNvSpPr txBox="1"/>
          <p:nvPr/>
        </p:nvSpPr>
        <p:spPr>
          <a:xfrm>
            <a:off x="4746896" y="5775481"/>
            <a:ext cx="7445104" cy="1015663"/>
          </a:xfrm>
          <a:prstGeom prst="rect">
            <a:avLst/>
          </a:prstGeom>
          <a:noFill/>
        </p:spPr>
        <p:txBody>
          <a:bodyPr wrap="square">
            <a:spAutoFit/>
          </a:bodyPr>
          <a:lstStyle/>
          <a:p>
            <a:pPr lvl="0">
              <a:spcBef>
                <a:spcPts val="600"/>
              </a:spcBef>
              <a:defRPr/>
            </a:pPr>
            <a:r>
              <a:rPr lang="en-US" sz="2000" b="1" dirty="0" err="1">
                <a:solidFill>
                  <a:prstClr val="black"/>
                </a:solidFill>
              </a:rPr>
              <a:t>Naš</a:t>
            </a:r>
            <a:r>
              <a:rPr lang="en-US" sz="2000" b="1" dirty="0">
                <a:solidFill>
                  <a:prstClr val="black"/>
                </a:solidFill>
              </a:rPr>
              <a:t> </a:t>
            </a:r>
            <a:r>
              <a:rPr lang="en-US" sz="2000" b="1" dirty="0" err="1">
                <a:solidFill>
                  <a:prstClr val="black"/>
                </a:solidFill>
              </a:rPr>
              <a:t>ponos</a:t>
            </a:r>
            <a:r>
              <a:rPr lang="en-US" sz="2000" b="1" dirty="0">
                <a:solidFill>
                  <a:prstClr val="black"/>
                </a:solidFill>
              </a:rPr>
              <a:t> </a:t>
            </a:r>
            <a:r>
              <a:rPr lang="en-US" sz="2000" b="1" dirty="0" err="1">
                <a:solidFill>
                  <a:prstClr val="black"/>
                </a:solidFill>
              </a:rPr>
              <a:t>nam</a:t>
            </a:r>
            <a:r>
              <a:rPr lang="en-US" sz="2000" b="1" dirty="0">
                <a:solidFill>
                  <a:prstClr val="black"/>
                </a:solidFill>
              </a:rPr>
              <a:t> </a:t>
            </a:r>
            <a:r>
              <a:rPr lang="en-US" sz="2000" b="1" dirty="0" err="1">
                <a:solidFill>
                  <a:prstClr val="black"/>
                </a:solidFill>
              </a:rPr>
              <a:t>govori</a:t>
            </a:r>
            <a:r>
              <a:rPr lang="en-US" sz="2000" b="1" dirty="0">
                <a:solidFill>
                  <a:prstClr val="black"/>
                </a:solidFill>
              </a:rPr>
              <a:t> da </a:t>
            </a:r>
            <a:r>
              <a:rPr lang="en-US" sz="2000" b="1" dirty="0" err="1">
                <a:solidFill>
                  <a:prstClr val="black"/>
                </a:solidFill>
              </a:rPr>
              <a:t>zaslužujemo</a:t>
            </a:r>
            <a:r>
              <a:rPr lang="en-US" sz="2000" b="1" dirty="0">
                <a:solidFill>
                  <a:prstClr val="black"/>
                </a:solidFill>
              </a:rPr>
              <a:t> da </a:t>
            </a:r>
            <a:r>
              <a:rPr lang="en-US" sz="2000" b="1" dirty="0" err="1">
                <a:solidFill>
                  <a:prstClr val="black"/>
                </a:solidFill>
              </a:rPr>
              <a:t>nam</a:t>
            </a:r>
            <a:r>
              <a:rPr lang="en-US" sz="2000" b="1" dirty="0">
                <a:solidFill>
                  <a:prstClr val="black"/>
                </a:solidFill>
              </a:rPr>
              <a:t> </a:t>
            </a:r>
            <a:r>
              <a:rPr lang="en-US" sz="2000" b="1" dirty="0" err="1">
                <a:solidFill>
                  <a:prstClr val="black"/>
                </a:solidFill>
              </a:rPr>
              <a:t>drugi</a:t>
            </a:r>
            <a:r>
              <a:rPr lang="en-US" sz="2000" b="1" dirty="0">
                <a:solidFill>
                  <a:prstClr val="black"/>
                </a:solidFill>
              </a:rPr>
              <a:t> </a:t>
            </a:r>
            <a:r>
              <a:rPr lang="en-US" sz="2000" b="1" dirty="0" err="1">
                <a:solidFill>
                  <a:prstClr val="black"/>
                </a:solidFill>
              </a:rPr>
              <a:t>služe</a:t>
            </a:r>
            <a:r>
              <a:rPr lang="en-US" sz="2000" b="1" dirty="0">
                <a:solidFill>
                  <a:prstClr val="black"/>
                </a:solidFill>
              </a:rPr>
              <a:t> (</a:t>
            </a:r>
            <a:r>
              <a:rPr lang="en-US" sz="2000" b="1" dirty="0" err="1">
                <a:solidFill>
                  <a:prstClr val="black"/>
                </a:solidFill>
              </a:rPr>
              <a:t>bolji</a:t>
            </a:r>
            <a:r>
              <a:rPr lang="en-US" sz="2000" b="1" dirty="0">
                <a:solidFill>
                  <a:prstClr val="black"/>
                </a:solidFill>
              </a:rPr>
              <a:t> </a:t>
            </a:r>
            <a:r>
              <a:rPr lang="en-US" sz="2000" b="1" dirty="0" err="1">
                <a:solidFill>
                  <a:prstClr val="black"/>
                </a:solidFill>
              </a:rPr>
              <a:t>smo</a:t>
            </a:r>
            <a:r>
              <a:rPr lang="en-US" sz="2000" b="1" dirty="0">
                <a:solidFill>
                  <a:prstClr val="black"/>
                </a:solidFill>
              </a:rPr>
              <a:t> od </a:t>
            </a:r>
            <a:r>
              <a:rPr lang="en-US" sz="2000" b="1" dirty="0" err="1">
                <a:solidFill>
                  <a:prstClr val="black"/>
                </a:solidFill>
              </a:rPr>
              <a:t>njih</a:t>
            </a:r>
            <a:r>
              <a:rPr lang="en-US" sz="2000" b="1" dirty="0">
                <a:solidFill>
                  <a:prstClr val="black"/>
                </a:solidFill>
              </a:rPr>
              <a:t>). </a:t>
            </a:r>
            <a:r>
              <a:rPr lang="en-US" sz="2000" b="1" dirty="0" err="1">
                <a:solidFill>
                  <a:prstClr val="black"/>
                </a:solidFill>
              </a:rPr>
              <a:t>Potrebna</a:t>
            </a:r>
            <a:r>
              <a:rPr lang="en-US" sz="2000" b="1" dirty="0">
                <a:solidFill>
                  <a:prstClr val="black"/>
                </a:solidFill>
              </a:rPr>
              <a:t> </a:t>
            </a:r>
            <a:r>
              <a:rPr lang="en-US" sz="2000" b="1" dirty="0" err="1">
                <a:solidFill>
                  <a:prstClr val="black"/>
                </a:solidFill>
              </a:rPr>
              <a:t>nam</a:t>
            </a:r>
            <a:r>
              <a:rPr lang="en-US" sz="2000" b="1" dirty="0">
                <a:solidFill>
                  <a:prstClr val="black"/>
                </a:solidFill>
              </a:rPr>
              <a:t> je </a:t>
            </a:r>
            <a:r>
              <a:rPr lang="en-US" sz="2000" b="1" dirty="0" err="1">
                <a:solidFill>
                  <a:prstClr val="black"/>
                </a:solidFill>
              </a:rPr>
              <a:t>Božja</a:t>
            </a:r>
            <a:r>
              <a:rPr lang="en-US" sz="2000" b="1" dirty="0">
                <a:solidFill>
                  <a:prstClr val="black"/>
                </a:solidFill>
              </a:rPr>
              <a:t> </a:t>
            </a:r>
            <a:r>
              <a:rPr lang="en-US" sz="2000" b="1" dirty="0" err="1">
                <a:solidFill>
                  <a:prstClr val="black"/>
                </a:solidFill>
              </a:rPr>
              <a:t>milost</a:t>
            </a:r>
            <a:r>
              <a:rPr lang="en-US" sz="2000" b="1" dirty="0">
                <a:solidFill>
                  <a:prstClr val="black"/>
                </a:solidFill>
              </a:rPr>
              <a:t> da </a:t>
            </a:r>
            <a:r>
              <a:rPr lang="en-US" sz="2000" b="1" dirty="0" err="1">
                <a:solidFill>
                  <a:prstClr val="black"/>
                </a:solidFill>
              </a:rPr>
              <a:t>postanemo</a:t>
            </a:r>
            <a:r>
              <a:rPr lang="en-US" sz="2000" b="1" dirty="0">
                <a:solidFill>
                  <a:prstClr val="black"/>
                </a:solidFill>
              </a:rPr>
              <a:t> </a:t>
            </a:r>
            <a:r>
              <a:rPr lang="en-US" sz="2000" b="1" dirty="0" err="1">
                <a:solidFill>
                  <a:prstClr val="black"/>
                </a:solidFill>
              </a:rPr>
              <a:t>ponizni</a:t>
            </a:r>
            <a:r>
              <a:rPr lang="en-US" sz="2000" b="1" dirty="0">
                <a:solidFill>
                  <a:prstClr val="black"/>
                </a:solidFill>
              </a:rPr>
              <a:t> </a:t>
            </a:r>
            <a:r>
              <a:rPr lang="en-US" sz="2000" b="1" dirty="0" err="1">
                <a:solidFill>
                  <a:prstClr val="black"/>
                </a:solidFill>
              </a:rPr>
              <a:t>sluge</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5025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0.70"/>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750"/>
                                        <p:tgtEl>
                                          <p:spTgt spid="10"/>
                                        </p:tgtEl>
                                      </p:cBhvr>
                                    </p:animEffect>
                                  </p:childTnLst>
                                </p:cTn>
                              </p:par>
                            </p:childTnLst>
                          </p:cTn>
                        </p:par>
                        <p:par>
                          <p:cTn id="24" fill="hold">
                            <p:stCondLst>
                              <p:cond delay="7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 calcmode="lin" valueType="num">
                                      <p:cBhvr>
                                        <p:cTn id="39" dur="500" fill="hold"/>
                                        <p:tgtEl>
                                          <p:spTgt spid="4"/>
                                        </p:tgtEl>
                                        <p:attrNameLst>
                                          <p:attrName>style.rotation</p:attrName>
                                        </p:attrNameLst>
                                      </p:cBhvr>
                                      <p:tavLst>
                                        <p:tav tm="0">
                                          <p:val>
                                            <p:fltVal val="360"/>
                                          </p:val>
                                        </p:tav>
                                        <p:tav tm="100000">
                                          <p:val>
                                            <p:fltVal val="0"/>
                                          </p:val>
                                        </p:tav>
                                      </p:tavLst>
                                    </p:anim>
                                    <p:animEffect transition="in" filter="fade">
                                      <p:cBhvr>
                                        <p:cTn id="40" dur="500"/>
                                        <p:tgtEl>
                                          <p:spTgt spid="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style.rotation</p:attrName>
                                        </p:attrNameLst>
                                      </p:cBhvr>
                                      <p:tavLst>
                                        <p:tav tm="0">
                                          <p:val>
                                            <p:fltVal val="90"/>
                                          </p:val>
                                        </p:tav>
                                        <p:tav tm="100000">
                                          <p:val>
                                            <p:fltVal val="0"/>
                                          </p:val>
                                        </p:tav>
                                      </p:tavLst>
                                    </p:anim>
                                    <p:animEffect transition="in" filter="fade">
                                      <p:cBhvr>
                                        <p:cTn id="52" dur="1000"/>
                                        <p:tgtEl>
                                          <p:spTgt spid="12"/>
                                        </p:tgtEl>
                                      </p:cBhvr>
                                    </p:animEffect>
                                  </p:childTnLst>
                                </p:cTn>
                              </p:par>
                              <p:par>
                                <p:cTn id="53" presetID="31" presetClass="entr" presetSubtype="0" fill="hold" nodeType="withEffect">
                                  <p:stCondLst>
                                    <p:cond delay="500"/>
                                  </p:stCondLst>
                                  <p:childTnLst>
                                    <p:set>
                                      <p:cBhvr>
                                        <p:cTn id="54" dur="1" fill="hold">
                                          <p:stCondLst>
                                            <p:cond delay="0"/>
                                          </p:stCondLst>
                                        </p:cTn>
                                        <p:tgtEl>
                                          <p:spTgt spid="18"/>
                                        </p:tgtEl>
                                        <p:attrNameLst>
                                          <p:attrName>style.visibility</p:attrName>
                                        </p:attrNameLst>
                                      </p:cBhvr>
                                      <p:to>
                                        <p:strVal val="visible"/>
                                      </p:to>
                                    </p:set>
                                    <p:anim calcmode="lin" valueType="num">
                                      <p:cBhvr>
                                        <p:cTn id="55" dur="1000" fill="hold"/>
                                        <p:tgtEl>
                                          <p:spTgt spid="18"/>
                                        </p:tgtEl>
                                        <p:attrNameLst>
                                          <p:attrName>ppt_w</p:attrName>
                                        </p:attrNameLst>
                                      </p:cBhvr>
                                      <p:tavLst>
                                        <p:tav tm="0">
                                          <p:val>
                                            <p:fltVal val="0"/>
                                          </p:val>
                                        </p:tav>
                                        <p:tav tm="100000">
                                          <p:val>
                                            <p:strVal val="#ppt_w"/>
                                          </p:val>
                                        </p:tav>
                                      </p:tavLst>
                                    </p:anim>
                                    <p:anim calcmode="lin" valueType="num">
                                      <p:cBhvr>
                                        <p:cTn id="56" dur="1000" fill="hold"/>
                                        <p:tgtEl>
                                          <p:spTgt spid="18"/>
                                        </p:tgtEl>
                                        <p:attrNameLst>
                                          <p:attrName>ppt_h</p:attrName>
                                        </p:attrNameLst>
                                      </p:cBhvr>
                                      <p:tavLst>
                                        <p:tav tm="0">
                                          <p:val>
                                            <p:fltVal val="0"/>
                                          </p:val>
                                        </p:tav>
                                        <p:tav tm="100000">
                                          <p:val>
                                            <p:strVal val="#ppt_h"/>
                                          </p:val>
                                        </p:tav>
                                      </p:tavLst>
                                    </p:anim>
                                    <p:anim calcmode="lin" valueType="num">
                                      <p:cBhvr>
                                        <p:cTn id="57" dur="1000" fill="hold"/>
                                        <p:tgtEl>
                                          <p:spTgt spid="18"/>
                                        </p:tgtEl>
                                        <p:attrNameLst>
                                          <p:attrName>style.rotation</p:attrName>
                                        </p:attrNameLst>
                                      </p:cBhvr>
                                      <p:tavLst>
                                        <p:tav tm="0">
                                          <p:val>
                                            <p:fltVal val="90"/>
                                          </p:val>
                                        </p:tav>
                                        <p:tav tm="100000">
                                          <p:val>
                                            <p:fltVal val="0"/>
                                          </p:val>
                                        </p:tav>
                                      </p:tavLst>
                                    </p:anim>
                                    <p:animEffect transition="in" filter="fade">
                                      <p:cBhvr>
                                        <p:cTn id="58" dur="1000"/>
                                        <p:tgtEl>
                                          <p:spTgt spid="18"/>
                                        </p:tgtEl>
                                      </p:cBhvr>
                                    </p:animEffect>
                                  </p:childTnLst>
                                </p:cTn>
                              </p:par>
                            </p:childTnLst>
                          </p:cTn>
                        </p:par>
                        <p:par>
                          <p:cTn id="59" fill="hold">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9566083-1498-F5ED-8609-8BDE655A2D57}"/>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6D98BDD7-648B-4C79-94CF-672C770B7FC6}"/>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147638" y="1800000"/>
            <a:ext cx="11896725" cy="3394800"/>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071DC402-F4A8-A960-F73B-782C0D63CFC7}"/>
              </a:ext>
            </a:extLst>
          </p:cNvPr>
          <p:cNvSpPr txBox="1"/>
          <p:nvPr/>
        </p:nvSpPr>
        <p:spPr>
          <a:xfrm>
            <a:off x="752475" y="2875002"/>
            <a:ext cx="10687050" cy="1107996"/>
          </a:xfrm>
          <a:prstGeom prst="rect">
            <a:avLst/>
          </a:prstGeom>
          <a:noFill/>
        </p:spPr>
        <p:txBody>
          <a:bodyPr wrap="square">
            <a:spAutoFit/>
            <a:scene3d>
              <a:camera prst="orthographicFront"/>
              <a:lightRig rig="chilly" dir="t"/>
            </a:scene3d>
            <a:sp3d extrusionH="57150">
              <a:bevelT h="25400" prst="softRound"/>
            </a:sp3d>
          </a:bodyPr>
          <a:lstStyle/>
          <a:p>
            <a:pPr algn="ctr"/>
            <a:r>
              <a:rPr lang="en-US" sz="6600" b="1" dirty="0">
                <a:ln w="12700">
                  <a:solidFill>
                    <a:schemeClr val="tx2">
                      <a:lumMod val="75000"/>
                    </a:schemeClr>
                  </a:solidFill>
                  <a:prstDash val="solid"/>
                </a:ln>
                <a:pattFill prst="dkUpDiag">
                  <a:fgClr>
                    <a:schemeClr val="accent4"/>
                  </a:fgClr>
                  <a:bgClr>
                    <a:schemeClr val="tx2">
                      <a:lumMod val="20000"/>
                      <a:lumOff val="80000"/>
                    </a:schemeClr>
                  </a:bgClr>
                </a:pattFill>
                <a:effectLst>
                  <a:outerShdw dist="38100" dir="2640000" algn="bl" rotWithShape="0">
                    <a:schemeClr val="tx2">
                      <a:lumMod val="75000"/>
                    </a:schemeClr>
                  </a:outerShdw>
                </a:effectLst>
              </a:rPr>
              <a:t>PRIMJERI PONIZNOSTI</a:t>
            </a:r>
            <a:endParaRPr lang="en" sz="6600" b="1" dirty="0">
              <a:ln w="12700">
                <a:solidFill>
                  <a:schemeClr val="tx2">
                    <a:lumMod val="75000"/>
                  </a:schemeClr>
                </a:solidFill>
                <a:prstDash val="solid"/>
              </a:ln>
              <a:pattFill prst="dkUpDiag">
                <a:fgClr>
                  <a:schemeClr val="accent4"/>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0976183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1131</TotalTime>
  <Words>2488</Words>
  <Application>Microsoft Office PowerPoint</Application>
  <PresentationFormat>Panorámica</PresentationFormat>
  <Paragraphs>108</Paragraphs>
  <Slides>19</Slides>
  <Notes>7</Notes>
  <HiddenSlides>0</HiddenSlides>
  <MMClips>0</MMClips>
  <ScaleCrop>false</ScaleCrop>
  <HeadingPairs>
    <vt:vector size="6" baseType="variant">
      <vt:variant>
        <vt:lpstr>Fuentes usadas</vt:lpstr>
      </vt:variant>
      <vt:variant>
        <vt:i4>12</vt:i4>
      </vt:variant>
      <vt:variant>
        <vt:lpstr>Tema</vt:lpstr>
      </vt:variant>
      <vt:variant>
        <vt:i4>6</vt:i4>
      </vt:variant>
      <vt:variant>
        <vt:lpstr>Títulos de diapositiva</vt:lpstr>
      </vt:variant>
      <vt:variant>
        <vt:i4>19</vt:i4>
      </vt:variant>
    </vt:vector>
  </HeadingPairs>
  <TitlesOfParts>
    <vt:vector size="37" baseType="lpstr">
      <vt:lpstr>Arial</vt:lpstr>
      <vt:lpstr>Comic Sans MS</vt:lpstr>
      <vt:lpstr>Gill Sans MT Ext Condensed Bold</vt:lpstr>
      <vt:lpstr>Times New Roman</vt:lpstr>
      <vt:lpstr>Calibri</vt:lpstr>
      <vt:lpstr>Arial Narrow</vt:lpstr>
      <vt:lpstr>Aptos Display</vt:lpstr>
      <vt:lpstr>Constantia</vt:lpstr>
      <vt:lpstr>Bodoni MT Poster Compressed</vt:lpstr>
      <vt:lpstr>Impact</vt:lpstr>
      <vt:lpstr>Aptos</vt:lpstr>
      <vt:lpstr>Britannic Bold</vt:lpstr>
      <vt:lpstr>Tema de Office</vt:lpstr>
      <vt:lpstr>1_Tema de Office</vt:lpstr>
      <vt:lpstr>3_Default Design</vt:lpstr>
      <vt:lpstr>5_Default Design</vt:lpstr>
      <vt:lpstr>4_Default Design</vt:lpstr>
      <vt:lpstr>6_Default Design</vt:lpstr>
      <vt:lpstr>Presentación de PowerPoint</vt:lpstr>
      <vt:lpstr>Upamtite redak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PRIMJENA</vt:lpstr>
      <vt:lpstr>PRENOŠENJE ISTINE</vt:lpstr>
      <vt:lpstr>PLAN </vt:lpstr>
      <vt:lpstr>PRENOŠENJE ISTINE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108</cp:revision>
  <dcterms:created xsi:type="dcterms:W3CDTF">2026-03-07T07:45:25Z</dcterms:created>
  <dcterms:modified xsi:type="dcterms:W3CDTF">2026-04-05T05:59:14Z</dcterms:modified>
</cp:coreProperties>
</file>