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8E4169"/>
    <a:srgbClr val="FEB9BA"/>
    <a:srgbClr val="B3FFFF"/>
    <a:srgbClr val="E8D9F3"/>
    <a:srgbClr val="DDFFDD"/>
    <a:srgbClr val="B84600"/>
    <a:srgbClr val="FF8032"/>
    <a:srgbClr val="797600"/>
    <a:srgbClr val="FFF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45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90" y="468"/>
      </p:cViewPr>
      <p:guideLst/>
    </p:cSldViewPr>
  </p:slideViewPr>
  <p:outlineViewPr>
    <p:cViewPr>
      <p:scale>
        <a:sx n="33" d="100"/>
        <a:sy n="33" d="100"/>
      </p:scale>
      <p:origin x="0" y="-81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Koje darove Pav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daje kao prim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er, među mnogim drugim koji postoje? (1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12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8-10; Rim. 12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6-8; Ef. 4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/>
            <a:t>R</a:t>
          </a:r>
          <a:r>
            <a:rPr lang="sr-Latn-RS" sz="2000" b="1" dirty="0"/>
            <a:t>ij</a:t>
          </a:r>
          <a:r>
            <a:rPr lang="es-ES" sz="2000" b="1" dirty="0" err="1"/>
            <a:t>eč</a:t>
          </a:r>
          <a:r>
            <a:rPr lang="es-ES" sz="2000" b="1" dirty="0"/>
            <a:t> </a:t>
          </a:r>
          <a:r>
            <a:rPr lang="es-ES" sz="2000" b="1" dirty="0" err="1"/>
            <a:t>mudrosti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 b="1"/>
            <a:t>Znanstve</a:t>
          </a:r>
          <a:r>
            <a:rPr lang="es-ES" sz="2000" b="1"/>
            <a:t>na r</a:t>
          </a:r>
          <a:r>
            <a:rPr lang="sr-Latn-RS" sz="2000" b="1"/>
            <a:t>ij</a:t>
          </a:r>
          <a:r>
            <a:rPr lang="es-ES" sz="2000" b="1"/>
            <a:t>eč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/>
            <a:t>Vjera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Zdravstvo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Izvođenje čuda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Proro</a:t>
          </a:r>
          <a:r>
            <a:rPr lang="sr-Latn-RS" sz="2000" b="1"/>
            <a:t>štvo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 b="1"/>
            <a:t>Razlikovanje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Jezici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Jezično prevođenje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>
              <a:solidFill>
                <a:schemeClr val="bg1"/>
              </a:solidFill>
              <a:highlight>
                <a:srgbClr val="008000"/>
              </a:highlight>
            </a:rPr>
            <a:t>Ef</a:t>
          </a:r>
          <a:r>
            <a:rPr lang="sr-Latn-RS" sz="2000" b="1">
              <a:solidFill>
                <a:schemeClr val="bg1"/>
              </a:solidFill>
              <a:highlight>
                <a:srgbClr val="008000"/>
              </a:highlight>
            </a:rPr>
            <a:t>.</a:t>
          </a:r>
          <a:r>
            <a:rPr lang="es-ES" sz="2000" b="1">
              <a:solidFill>
                <a:schemeClr val="bg1"/>
              </a:solidFill>
              <a:highlight>
                <a:srgbClr val="008000"/>
              </a:highlight>
            </a:rPr>
            <a:t> 4</a:t>
          </a:r>
          <a:r>
            <a:rPr lang="sr-Latn-RS" sz="2000" b="1">
              <a:solidFill>
                <a:schemeClr val="bg1"/>
              </a:solidFill>
              <a:highlight>
                <a:srgbClr val="008000"/>
              </a:highlight>
            </a:rPr>
            <a:t>,</a:t>
          </a:r>
          <a:r>
            <a:rPr lang="es-ES" sz="2000" b="1">
              <a:solidFill>
                <a:schemeClr val="bg1"/>
              </a:solidFill>
              <a:highlight>
                <a:srgbClr val="008000"/>
              </a:highlight>
            </a:rPr>
            <a:t>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Apostol</a:t>
          </a:r>
          <a:r>
            <a:rPr lang="sr-Latn-RS" sz="2000" b="1"/>
            <a:t>stvo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Evangelizacija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Pastor</a:t>
          </a:r>
          <a:r>
            <a:rPr lang="sr-Latn-RS" sz="2000" b="1"/>
            <a:t>stvo i</a:t>
          </a:r>
          <a:r>
            <a:rPr lang="es-ES" sz="2000" b="1"/>
            <a:t> magistarski studij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 dirty="0">
              <a:solidFill>
                <a:schemeClr val="bg1"/>
              </a:solidFill>
              <a:highlight>
                <a:srgbClr val="A80000"/>
              </a:highlight>
            </a:rPr>
            <a:t>1. Kor</a:t>
          </a:r>
          <a:r>
            <a:rPr lang="sr-Latn-RS" sz="2000" b="1" dirty="0">
              <a:solidFill>
                <a:schemeClr val="bg1"/>
              </a:solidFill>
              <a:highlight>
                <a:srgbClr val="A80000"/>
              </a:highlight>
            </a:rPr>
            <a:t>.</a:t>
          </a:r>
          <a:r>
            <a:rPr lang="es-ES" sz="2000" b="1" dirty="0">
              <a:solidFill>
                <a:schemeClr val="bg1"/>
              </a:solidFill>
              <a:highlight>
                <a:srgbClr val="A80000"/>
              </a:highlight>
            </a:rPr>
            <a:t>12</a:t>
          </a:r>
          <a:r>
            <a:rPr lang="sr-Latn-RS" sz="2000" b="1" dirty="0">
              <a:solidFill>
                <a:schemeClr val="bg1"/>
              </a:solidFill>
              <a:highlight>
                <a:srgbClr val="A80000"/>
              </a:highlight>
            </a:rPr>
            <a:t>,</a:t>
          </a:r>
          <a:r>
            <a:rPr lang="es-ES" sz="2000" b="1" dirty="0">
              <a:solidFill>
                <a:schemeClr val="bg1"/>
              </a:solidFill>
              <a:highlight>
                <a:srgbClr val="A80000"/>
              </a:highlight>
            </a:rPr>
            <a:t>8-10</a:t>
          </a:r>
          <a:endParaRPr lang="es-ES" sz="2000" dirty="0">
            <a:solidFill>
              <a:schemeClr val="bg1"/>
            </a:solidFill>
            <a:highlight>
              <a:srgbClr val="A8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42656FC3-5D46-434F-B055-58A8E017CF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 b="1"/>
            <a:t>duhova</a:t>
          </a:r>
          <a:endParaRPr lang="es-ES" sz="2000" dirty="0"/>
        </a:p>
      </dgm:t>
    </dgm:pt>
    <dgm:pt modelId="{75498601-F2D2-44D5-9102-4682678F020D}" type="parTrans" cxnId="{C36028F6-F602-42F1-BAD1-5585CF2B3CCE}">
      <dgm:prSet/>
      <dgm:spPr/>
      <dgm:t>
        <a:bodyPr/>
        <a:lstStyle/>
        <a:p>
          <a:endParaRPr lang="hr-HR"/>
        </a:p>
      </dgm:t>
    </dgm:pt>
    <dgm:pt modelId="{1A35960C-B905-4947-8D98-966637737C49}" type="sibTrans" cxnId="{C36028F6-F602-42F1-BAD1-5585CF2B3CCE}">
      <dgm:prSet/>
      <dgm:spPr/>
      <dgm:t>
        <a:bodyPr/>
        <a:lstStyle/>
        <a:p>
          <a:endParaRPr lang="hr-HR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>
              <a:solidFill>
                <a:schemeClr val="bg1"/>
              </a:solidFill>
              <a:highlight>
                <a:srgbClr val="000080"/>
              </a:highlight>
            </a:rPr>
            <a:t>R</a:t>
          </a:r>
          <a:r>
            <a:rPr lang="sr-Latn-RS" sz="2000" b="1">
              <a:solidFill>
                <a:schemeClr val="bg1"/>
              </a:solidFill>
              <a:highlight>
                <a:srgbClr val="000080"/>
              </a:highlight>
            </a:rPr>
            <a:t>im.</a:t>
          </a:r>
          <a:r>
            <a:rPr lang="es-ES" sz="2000" b="1">
              <a:solidFill>
                <a:schemeClr val="bg1"/>
              </a:solidFill>
              <a:highlight>
                <a:srgbClr val="000080"/>
              </a:highlight>
            </a:rPr>
            <a:t> 12</a:t>
          </a:r>
          <a:r>
            <a:rPr lang="sr-Latn-RS" sz="2000" b="1">
              <a:solidFill>
                <a:schemeClr val="bg1"/>
              </a:solidFill>
              <a:highlight>
                <a:srgbClr val="000080"/>
              </a:highlight>
            </a:rPr>
            <a:t>,</a:t>
          </a:r>
          <a:r>
            <a:rPr lang="es-ES" sz="2000" b="1">
              <a:solidFill>
                <a:schemeClr val="bg1"/>
              </a:solidFill>
              <a:highlight>
                <a:srgbClr val="000080"/>
              </a:highlight>
            </a:rPr>
            <a:t>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Služba</a:t>
          </a:r>
          <a:endParaRPr lang="es-ES" sz="2000" dirty="0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Podučavanje</a:t>
          </a:r>
          <a:endParaRPr lang="es-ES" sz="2000" dirty="0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Potica</a:t>
          </a:r>
          <a:r>
            <a:rPr lang="sr-Latn-RS" sz="2000" b="1"/>
            <a:t>nje</a:t>
          </a:r>
          <a:endParaRPr lang="es-ES" sz="2000" dirty="0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Dar</a:t>
          </a:r>
          <a:r>
            <a:rPr lang="sr-Latn-RS" sz="2000" b="1"/>
            <a:t>i</a:t>
          </a:r>
          <a:r>
            <a:rPr lang="es-ES" sz="2000" b="1"/>
            <a:t>vanje</a:t>
          </a:r>
          <a:endParaRPr lang="es-ES" sz="2000" dirty="0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Vo</a:t>
          </a:r>
          <a:r>
            <a:rPr lang="sr-Latn-RS" sz="2000" b="1"/>
            <a:t>d</a:t>
          </a:r>
          <a:r>
            <a:rPr lang="es-ES" sz="2000" b="1"/>
            <a:t>stvo</a:t>
          </a:r>
          <a:endParaRPr lang="es-ES" sz="2000" dirty="0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Milost</a:t>
          </a:r>
          <a:endParaRPr lang="es-ES" sz="2000" dirty="0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9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8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9" destOrd="0" parTransId="{4792E315-619E-4A6C-ADA5-7EC7B4ABE541}" sibTransId="{ADF7226B-8477-441E-A3C1-83163BDE0F43}"/>
    <dgm:cxn modelId="{9C16EAC8-DEB8-4203-95E1-4DC5303CE34C}" type="presOf" srcId="{42656FC3-5D46-434F-B055-58A8E017CF47}" destId="{04DE4015-5369-40CD-A02D-45D8EC5F7704}" srcOrd="0" destOrd="8" presId="urn:microsoft.com/office/officeart/2005/8/layout/hList3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C36028F6-F602-42F1-BAD1-5585CF2B3CCE}" srcId="{978AFE4D-A237-4E2E-8D91-0DF5CCB77947}" destId="{42656FC3-5D46-434F-B055-58A8E017CF47}" srcOrd="7" destOrd="0" parTransId="{75498601-F2D2-44D5-9102-4682678F020D}" sibTransId="{1A35960C-B905-4947-8D98-966637737C49}"/>
    <dgm:cxn modelId="{1E0852F9-7705-425D-8C26-8871DE221144}" type="presOf" srcId="{7D8F604B-7369-49FC-BCC1-234B6EB1A30F}" destId="{04DE4015-5369-40CD-A02D-45D8EC5F7704}" srcOrd="0" destOrd="10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radi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Strpljiv</a:t>
          </a:r>
          <a:r>
            <a:rPr lang="sr-Latn-RS" sz="2000" b="1"/>
            <a:t>a</a:t>
          </a:r>
          <a:r>
            <a:rPr lang="es-ES" sz="2000" b="1"/>
            <a:t> je</a:t>
          </a:r>
          <a:r>
            <a:rPr lang="sr-Latn-RS" sz="2000" b="1"/>
            <a:t>.</a:t>
          </a:r>
          <a:endParaRPr lang="es-ES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/>
            <a:t>L</a:t>
          </a:r>
          <a:r>
            <a:rPr lang="es-ES" sz="2000" b="1"/>
            <a:t>jubazn</a:t>
          </a:r>
          <a:r>
            <a:rPr lang="sr-Latn-RS" sz="2000" b="1"/>
            <a:t>a je.</a:t>
          </a:r>
          <a:endParaRPr lang="es-ES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NE čini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Nije ljubomoran</a:t>
          </a:r>
          <a:r>
            <a:rPr lang="sr-Latn-RS" sz="2000" b="1"/>
            <a:t>a.</a:t>
          </a:r>
          <a:endParaRPr lang="es-ES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</a:t>
          </a:r>
          <a:r>
            <a:rPr lang="sr-Latn-RS" sz="2000" b="1"/>
            <a:t>e hvali se.</a:t>
          </a:r>
          <a:endParaRPr lang="es-ES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</a:t>
          </a:r>
          <a:r>
            <a:rPr lang="sr-Latn-RS" sz="2000" b="1"/>
            <a:t>e</a:t>
          </a:r>
          <a:r>
            <a:rPr lang="es-ES" sz="2000" b="1"/>
            <a:t> ponos</a:t>
          </a:r>
          <a:r>
            <a:rPr lang="sr-Latn-RS" sz="2000" b="1"/>
            <a:t>i se.</a:t>
          </a:r>
          <a:endParaRPr lang="es-ES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Nije nepristojn</a:t>
          </a:r>
          <a:r>
            <a:rPr lang="sr-Latn-RS" sz="2000" b="1"/>
            <a:t>a.</a:t>
          </a:r>
          <a:endParaRPr lang="es-ES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Nije sebičn</a:t>
          </a:r>
          <a:r>
            <a:rPr lang="sr-Latn-RS" sz="2000" b="1"/>
            <a:t>a.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Ne uživa u zlu</a:t>
          </a:r>
          <a:r>
            <a:rPr lang="sr-Latn-RS" sz="2000" b="1"/>
            <a:t>.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Raduje se istini</a:t>
          </a:r>
          <a:r>
            <a:rPr lang="sr-Latn-RS" sz="2000" b="1"/>
            <a:t>.</a:t>
          </a:r>
          <a:endParaRPr lang="es-ES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Sve opravdava</a:t>
          </a:r>
          <a:r>
            <a:rPr lang="sr-Latn-RS" sz="2000" b="1"/>
            <a:t>.</a:t>
          </a:r>
          <a:endParaRPr lang="es-ES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/>
            <a:t>S</a:t>
          </a:r>
          <a:r>
            <a:rPr lang="es-ES" sz="2000" b="1"/>
            <a:t>ve</a:t>
          </a:r>
          <a:r>
            <a:rPr lang="sr-Latn-RS" sz="2000" b="1"/>
            <a:t> vjeruje.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Sve </a:t>
          </a:r>
          <a:r>
            <a:rPr lang="sr-Latn-RS" sz="2000" b="1"/>
            <a:t>o</a:t>
          </a:r>
          <a:r>
            <a:rPr lang="es-ES" sz="2000" b="1"/>
            <a:t>ček</a:t>
          </a:r>
          <a:r>
            <a:rPr lang="sr-Latn-RS" sz="2000" b="1"/>
            <a:t>uje.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/>
            <a:t>S</a:t>
          </a:r>
          <a:r>
            <a:rPr lang="es-ES" sz="2000" b="1"/>
            <a:t>ve</a:t>
          </a:r>
          <a:r>
            <a:rPr lang="sr-Latn-RS" sz="2000" b="1"/>
            <a:t> podržava.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</a:t>
          </a:r>
          <a:r>
            <a:rPr lang="sr-Latn-RS" sz="2000" b="1"/>
            <a:t>e raduje se nepravdi.</a:t>
          </a:r>
          <a:endParaRPr lang="es-ES" sz="2000" b="1" dirty="0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Ne ljuti se</a:t>
          </a:r>
          <a:r>
            <a:rPr lang="sr-Latn-RS" sz="2000" b="1"/>
            <a:t>.</a:t>
          </a:r>
          <a:endParaRPr lang="es-ES" sz="2000" b="1" dirty="0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Budući događaji predviđeni — ako nisu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uvjetova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— moraju se ispuniti (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Pnz.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22; Jer. 28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,8.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Jona 4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2)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oruka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proroka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treba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biti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 skladu s porukom prethodnih proroka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Pnz.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1-3; Iza. 8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svjedoči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utjelovljenju Isusa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1-3)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Njegov život treba biti u skladu s biblijskom porukom koju propov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eda (M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7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15-20)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Koje darove Pav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daje kao prim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er, među mnogim drugim koji postoje? (1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12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8-10; Rim. 12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6-8; Ef. 4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bg1"/>
              </a:solidFill>
              <a:highlight>
                <a:srgbClr val="A80000"/>
              </a:highlight>
            </a:rPr>
            <a:t>1. Kor</a:t>
          </a:r>
          <a:r>
            <a:rPr lang="sr-Latn-RS" sz="2000" b="1" kern="1200" dirty="0">
              <a:solidFill>
                <a:schemeClr val="bg1"/>
              </a:solidFill>
              <a:highlight>
                <a:srgbClr val="A80000"/>
              </a:highlight>
            </a:rPr>
            <a:t>.</a:t>
          </a:r>
          <a:r>
            <a:rPr lang="es-ES" sz="2000" b="1" kern="1200" dirty="0">
              <a:solidFill>
                <a:schemeClr val="bg1"/>
              </a:solidFill>
              <a:highlight>
                <a:srgbClr val="A80000"/>
              </a:highlight>
            </a:rPr>
            <a:t>12</a:t>
          </a:r>
          <a:r>
            <a:rPr lang="sr-Latn-RS" sz="2000" b="1" kern="1200" dirty="0">
              <a:solidFill>
                <a:schemeClr val="bg1"/>
              </a:solidFill>
              <a:highlight>
                <a:srgbClr val="A80000"/>
              </a:highlight>
            </a:rPr>
            <a:t>,</a:t>
          </a:r>
          <a:r>
            <a:rPr lang="es-ES" sz="2000" b="1" kern="1200" dirty="0">
              <a:solidFill>
                <a:schemeClr val="bg1"/>
              </a:solidFill>
              <a:highlight>
                <a:srgbClr val="A80000"/>
              </a:highlight>
            </a:rPr>
            <a:t>8-10</a:t>
          </a:r>
          <a:endParaRPr lang="es-ES" sz="2000" kern="1200" dirty="0">
            <a:solidFill>
              <a:schemeClr val="bg1"/>
            </a:solidFill>
            <a:highlight>
              <a:srgbClr val="A8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/>
            <a:t>R</a:t>
          </a:r>
          <a:r>
            <a:rPr lang="sr-Latn-RS" sz="2000" b="1" kern="1200" dirty="0"/>
            <a:t>ij</a:t>
          </a:r>
          <a:r>
            <a:rPr lang="es-ES" sz="2000" b="1" kern="1200" dirty="0" err="1"/>
            <a:t>eč</a:t>
          </a:r>
          <a:r>
            <a:rPr lang="es-ES" sz="2000" b="1" kern="1200" dirty="0"/>
            <a:t> </a:t>
          </a:r>
          <a:r>
            <a:rPr lang="es-ES" sz="2000" b="1" kern="1200" dirty="0" err="1"/>
            <a:t>mudrosti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b="1" kern="1200"/>
            <a:t>Znanstve</a:t>
          </a:r>
          <a:r>
            <a:rPr lang="es-ES" sz="2000" b="1" kern="1200"/>
            <a:t>na r</a:t>
          </a:r>
          <a:r>
            <a:rPr lang="sr-Latn-RS" sz="2000" b="1" kern="1200"/>
            <a:t>ij</a:t>
          </a:r>
          <a:r>
            <a:rPr lang="es-ES" sz="2000" b="1" kern="1200"/>
            <a:t>eč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kern="1200"/>
            <a:t>Vjera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Zdravstvo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Izvođenje čuda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Proro</a:t>
          </a:r>
          <a:r>
            <a:rPr lang="sr-Latn-RS" sz="2000" b="1" kern="1200"/>
            <a:t>štvo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b="1" kern="1200"/>
            <a:t>Razlikovanje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b="1" kern="1200"/>
            <a:t>duhova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Jezici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Jezično prevođenje</a:t>
          </a:r>
          <a:endParaRPr lang="es-ES" sz="2000" kern="120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bg1"/>
              </a:solidFill>
              <a:highlight>
                <a:srgbClr val="000080"/>
              </a:highlight>
            </a:rPr>
            <a:t>R</a:t>
          </a:r>
          <a:r>
            <a:rPr lang="sr-Latn-RS" sz="2000" b="1" kern="1200">
              <a:solidFill>
                <a:schemeClr val="bg1"/>
              </a:solidFill>
              <a:highlight>
                <a:srgbClr val="000080"/>
              </a:highlight>
            </a:rPr>
            <a:t>im.</a:t>
          </a:r>
          <a:r>
            <a:rPr lang="es-ES" sz="2000" b="1" kern="1200">
              <a:solidFill>
                <a:schemeClr val="bg1"/>
              </a:solidFill>
              <a:highlight>
                <a:srgbClr val="000080"/>
              </a:highlight>
            </a:rPr>
            <a:t> 12</a:t>
          </a:r>
          <a:r>
            <a:rPr lang="sr-Latn-RS" sz="2000" b="1" kern="1200">
              <a:solidFill>
                <a:schemeClr val="bg1"/>
              </a:solidFill>
              <a:highlight>
                <a:srgbClr val="000080"/>
              </a:highlight>
            </a:rPr>
            <a:t>,</a:t>
          </a:r>
          <a:r>
            <a:rPr lang="es-ES" sz="2000" b="1" kern="1200">
              <a:solidFill>
                <a:schemeClr val="bg1"/>
              </a:solidFill>
              <a:highlight>
                <a:srgbClr val="000080"/>
              </a:highlight>
            </a:rPr>
            <a:t>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Služba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Podučavanje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Potica</a:t>
          </a:r>
          <a:r>
            <a:rPr lang="sr-Latn-RS" sz="2000" b="1" kern="1200"/>
            <a:t>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Dar</a:t>
          </a:r>
          <a:r>
            <a:rPr lang="sr-Latn-RS" sz="2000" b="1" kern="1200"/>
            <a:t>i</a:t>
          </a:r>
          <a:r>
            <a:rPr lang="es-ES" sz="2000" b="1" kern="1200"/>
            <a:t>vanje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Vo</a:t>
          </a:r>
          <a:r>
            <a:rPr lang="sr-Latn-RS" sz="2000" b="1" kern="1200"/>
            <a:t>d</a:t>
          </a:r>
          <a:r>
            <a:rPr lang="es-ES" sz="2000" b="1" kern="1200"/>
            <a:t>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Milost</a:t>
          </a:r>
          <a:endParaRPr lang="es-ES" sz="2000" kern="120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bg1"/>
              </a:solidFill>
              <a:highlight>
                <a:srgbClr val="008000"/>
              </a:highlight>
            </a:rPr>
            <a:t>Ef</a:t>
          </a:r>
          <a:r>
            <a:rPr lang="sr-Latn-RS" sz="2000" b="1" kern="1200">
              <a:solidFill>
                <a:schemeClr val="bg1"/>
              </a:solidFill>
              <a:highlight>
                <a:srgbClr val="008000"/>
              </a:highlight>
            </a:rPr>
            <a:t>.</a:t>
          </a:r>
          <a:r>
            <a:rPr lang="es-ES" sz="2000" b="1" kern="1200">
              <a:solidFill>
                <a:schemeClr val="bg1"/>
              </a:solidFill>
              <a:highlight>
                <a:srgbClr val="008000"/>
              </a:highlight>
            </a:rPr>
            <a:t> 4</a:t>
          </a:r>
          <a:r>
            <a:rPr lang="sr-Latn-RS" sz="2000" b="1" kern="1200">
              <a:solidFill>
                <a:schemeClr val="bg1"/>
              </a:solidFill>
              <a:highlight>
                <a:srgbClr val="008000"/>
              </a:highlight>
            </a:rPr>
            <a:t>,</a:t>
          </a:r>
          <a:r>
            <a:rPr lang="es-ES" sz="2000" b="1" kern="1200">
              <a:solidFill>
                <a:schemeClr val="bg1"/>
              </a:solidFill>
              <a:highlight>
                <a:srgbClr val="008000"/>
              </a:highlight>
            </a:rPr>
            <a:t>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Apostol</a:t>
          </a:r>
          <a:r>
            <a:rPr lang="sr-Latn-RS" sz="2000" b="1" kern="1200"/>
            <a:t>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Evangelizacija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Pastor</a:t>
          </a:r>
          <a:r>
            <a:rPr lang="sr-Latn-RS" sz="2000" b="1" kern="1200"/>
            <a:t>stvo i</a:t>
          </a:r>
          <a:r>
            <a:rPr lang="es-ES" sz="2000" b="1" kern="1200"/>
            <a:t> magistarski studij</a:t>
          </a:r>
          <a:endParaRPr lang="es-ES" sz="2000" kern="120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radi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Strpljiv</a:t>
          </a:r>
          <a:r>
            <a:rPr lang="sr-Latn-RS" sz="2000" b="1" kern="1200"/>
            <a:t>a</a:t>
          </a:r>
          <a:r>
            <a:rPr lang="es-ES" sz="2000" b="1" kern="1200"/>
            <a:t> je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L</a:t>
          </a:r>
          <a:r>
            <a:rPr lang="es-ES" sz="2000" b="1" kern="1200"/>
            <a:t>jubazn</a:t>
          </a:r>
          <a:r>
            <a:rPr lang="sr-Latn-RS" sz="2000" b="1" kern="1200"/>
            <a:t>a je.</a:t>
          </a:r>
          <a:endParaRPr lang="es-ES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Raduje se istini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Sve opravdava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S</a:t>
          </a:r>
          <a:r>
            <a:rPr lang="es-ES" sz="2000" b="1" kern="1200"/>
            <a:t>ve</a:t>
          </a:r>
          <a:r>
            <a:rPr lang="sr-Latn-RS" sz="2000" b="1" kern="1200"/>
            <a:t> vjeruje.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Sve </a:t>
          </a:r>
          <a:r>
            <a:rPr lang="sr-Latn-RS" sz="2000" b="1" kern="1200"/>
            <a:t>o</a:t>
          </a:r>
          <a:r>
            <a:rPr lang="es-ES" sz="2000" b="1" kern="1200"/>
            <a:t>ček</a:t>
          </a:r>
          <a:r>
            <a:rPr lang="sr-Latn-RS" sz="2000" b="1" kern="1200"/>
            <a:t>uje.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S</a:t>
          </a:r>
          <a:r>
            <a:rPr lang="es-ES" sz="2000" b="1" kern="1200"/>
            <a:t>ve</a:t>
          </a:r>
          <a:r>
            <a:rPr lang="sr-Latn-RS" sz="2000" b="1" kern="1200"/>
            <a:t> podržava.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NE čini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Nije ljubomoran</a:t>
          </a:r>
          <a:r>
            <a:rPr lang="sr-Latn-RS" sz="2000" b="1" kern="1200"/>
            <a:t>a.</a:t>
          </a:r>
          <a:endParaRPr lang="es-ES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</a:t>
          </a:r>
          <a:r>
            <a:rPr lang="sr-Latn-RS" sz="2000" b="1" kern="1200"/>
            <a:t>e hvali se.</a:t>
          </a:r>
          <a:endParaRPr lang="es-ES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</a:t>
          </a:r>
          <a:r>
            <a:rPr lang="sr-Latn-RS" sz="2000" b="1" kern="1200"/>
            <a:t>e</a:t>
          </a:r>
          <a:r>
            <a:rPr lang="es-ES" sz="2000" b="1" kern="1200"/>
            <a:t> ponos</a:t>
          </a:r>
          <a:r>
            <a:rPr lang="sr-Latn-RS" sz="2000" b="1" kern="1200"/>
            <a:t>i se.</a:t>
          </a:r>
          <a:endParaRPr lang="es-ES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Nije nepristojn</a:t>
          </a:r>
          <a:r>
            <a:rPr lang="sr-Latn-RS" sz="2000" b="1" kern="1200"/>
            <a:t>a.</a:t>
          </a:r>
          <a:endParaRPr lang="es-ES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Nije sebičn</a:t>
          </a:r>
          <a:r>
            <a:rPr lang="sr-Latn-RS" sz="2000" b="1" kern="1200"/>
            <a:t>a.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Ne ljuti se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</a:t>
          </a:r>
          <a:r>
            <a:rPr lang="sr-Latn-RS" sz="2000" b="1" kern="1200"/>
            <a:t>e raduje se nepravdi.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Ne uživa u zlu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Budući događaji predviđeni — ako nisu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uvjetova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— moraju se ispuniti (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Pnz.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22; Jer. 28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,8.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Jona 4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2)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oruka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proroka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treba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biti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 skladu s porukom prethodnih proroka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Pnz.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1-3; Iza. 8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svjedoči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utjelovljenju Isusa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1-3)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Njegov život treba biti u skladu s biblijskom porukom koju propov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eda (M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7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15-20)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E69EB-E201-4664-AB42-610CC5495A03}" type="datetimeFigureOut">
              <a:rPr lang="hr-HR" smtClean="0"/>
              <a:t>3.8.2026.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F3916-747D-4EA9-9230-8FCBC2D58104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965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F3916-747D-4EA9-9230-8FCBC2D58104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968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F3916-747D-4EA9-9230-8FCBC2D58104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9096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400" b="1" i="0" u="none" strike="noStrike" kern="1200" cap="none" spc="600" normalizeH="0" baseline="0" noProof="0" dirty="0" err="1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DUHOVNI</a:t>
            </a:r>
            <a:r>
              <a:rPr kumimoji="0" lang="es-ES" sz="7400" b="1" i="0" u="none" strike="noStrike" kern="1200" cap="none" spc="600" normalizeH="0" baseline="0" noProof="0" dirty="0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7400" b="1" i="0" u="none" strike="noStrike" kern="1200" cap="none" spc="600" normalizeH="0" baseline="0" noProof="0" dirty="0" err="1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DAROVI</a:t>
            </a:r>
            <a:endParaRPr kumimoji="0" lang="es-ES" sz="7400" b="1" i="0" u="none" strike="noStrike" kern="1200" cap="none" spc="600" normalizeH="0" baseline="0" noProof="0" dirty="0">
              <a:ln w="12700" cmpd="sng">
                <a:solidFill>
                  <a:srgbClr val="00CC00"/>
                </a:solidFill>
                <a:prstDash val="solid"/>
              </a:ln>
              <a:gradFill>
                <a:gsLst>
                  <a:gs pos="0">
                    <a:srgbClr val="00CC00"/>
                  </a:gs>
                  <a:gs pos="4000">
                    <a:srgbClr val="00CC00">
                      <a:lumMod val="60000"/>
                      <a:lumOff val="40000"/>
                    </a:srgbClr>
                  </a:gs>
                  <a:gs pos="87000">
                    <a:srgbClr val="00CC00">
                      <a:lumMod val="20000"/>
                      <a:lumOff val="8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6.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8.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kolovoza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POSEBNI DAROVI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spc="60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JEZIKA</a:t>
            </a:r>
            <a:endParaRPr lang="es-ES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“Zato, </a:t>
            </a:r>
            <a:r>
              <a:rPr lang="sr-Latn-R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onaj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koji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govori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tuđim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jezikom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neka se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moli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 ga može tumačiti.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</a:t>
            </a:r>
            <a:r>
              <a:rPr lang="sr-Latn-R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162225" y="1195011"/>
            <a:ext cx="7706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Pavlov </a:t>
            </a:r>
            <a:r>
              <a:rPr lang="es-ES" sz="2000" b="1" dirty="0" err="1"/>
              <a:t>naglasak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daru</a:t>
            </a:r>
            <a:r>
              <a:rPr lang="es-ES" sz="2000" b="1" dirty="0"/>
              <a:t> </a:t>
            </a:r>
            <a:r>
              <a:rPr lang="es-ES" sz="2000" b="1" dirty="0" err="1"/>
              <a:t>jezika</a:t>
            </a:r>
            <a:r>
              <a:rPr lang="es-ES" sz="2000" b="1" dirty="0"/>
              <a:t> i </a:t>
            </a:r>
            <a:r>
              <a:rPr lang="es-ES" sz="2000" b="1" dirty="0" err="1"/>
              <a:t>njihovoj</a:t>
            </a:r>
            <a:r>
              <a:rPr lang="es-ES" sz="2000" b="1" dirty="0"/>
              <a:t> </a:t>
            </a:r>
            <a:r>
              <a:rPr lang="es-ES" sz="2000" b="1" dirty="0" err="1"/>
              <a:t>pravilnoj</a:t>
            </a:r>
            <a:r>
              <a:rPr lang="es-ES" sz="2000" b="1" dirty="0"/>
              <a:t> </a:t>
            </a:r>
            <a:r>
              <a:rPr lang="es-ES" sz="2000" b="1" dirty="0" err="1"/>
              <a:t>upotrebi</a:t>
            </a:r>
            <a:r>
              <a:rPr lang="es-ES" sz="2000" b="1" dirty="0"/>
              <a:t> </a:t>
            </a:r>
            <a:r>
              <a:rPr lang="es-ES" sz="2000" b="1" dirty="0" err="1"/>
              <a:t>implicira</a:t>
            </a:r>
            <a:r>
              <a:rPr lang="es-ES" sz="2000" b="1" dirty="0"/>
              <a:t> da su </a:t>
            </a:r>
            <a:r>
              <a:rPr lang="es-ES" sz="2000" b="1" dirty="0" err="1"/>
              <a:t>ga</a:t>
            </a:r>
            <a:r>
              <a:rPr lang="es-ES" sz="2000" b="1" dirty="0"/>
              <a:t> </a:t>
            </a:r>
            <a:r>
              <a:rPr lang="es-ES" sz="2000" b="1" dirty="0" err="1"/>
              <a:t>članovi</a:t>
            </a:r>
            <a:r>
              <a:rPr lang="es-ES" sz="2000" b="1" dirty="0"/>
              <a:t> </a:t>
            </a:r>
            <a:r>
              <a:rPr lang="es-ES" sz="2000" b="1" dirty="0" err="1"/>
              <a:t>Korintske</a:t>
            </a:r>
            <a:r>
              <a:rPr lang="es-ES" sz="2000" b="1" dirty="0"/>
              <a:t> </a:t>
            </a:r>
            <a:r>
              <a:rPr lang="es-ES" sz="2000" b="1" dirty="0" err="1"/>
              <a:t>crkve</a:t>
            </a:r>
            <a:r>
              <a:rPr lang="es-ES" sz="2000" b="1" dirty="0"/>
              <a:t> </a:t>
            </a:r>
            <a:r>
              <a:rPr lang="es-ES" sz="2000" b="1" dirty="0" err="1"/>
              <a:t>koristili</a:t>
            </a:r>
            <a:r>
              <a:rPr lang="es-ES" sz="2000" b="1" dirty="0"/>
              <a:t> </a:t>
            </a:r>
            <a:r>
              <a:rPr lang="es-ES" sz="2000" b="1" dirty="0" err="1"/>
              <a:t>neprim</a:t>
            </a:r>
            <a:r>
              <a:rPr lang="sr-Latn-RS" sz="2000" b="1" dirty="0"/>
              <a:t>j</a:t>
            </a:r>
            <a:r>
              <a:rPr lang="es-ES" sz="2000" b="1" dirty="0" err="1"/>
              <a:t>ereno</a:t>
            </a:r>
            <a:r>
              <a:rPr lang="es-ES" sz="2000" b="1" dirty="0"/>
              <a:t>, </a:t>
            </a:r>
            <a:r>
              <a:rPr lang="es-ES" sz="2000" b="1" dirty="0" err="1"/>
              <a:t>što</a:t>
            </a:r>
            <a:r>
              <a:rPr lang="es-ES" sz="2000" b="1" dirty="0"/>
              <a:t> je </a:t>
            </a:r>
            <a:r>
              <a:rPr lang="es-ES" sz="2000" b="1" dirty="0" err="1"/>
              <a:t>izazvalo</a:t>
            </a:r>
            <a:r>
              <a:rPr lang="es-ES" sz="2000" b="1" dirty="0"/>
              <a:t> </a:t>
            </a:r>
            <a:r>
              <a:rPr lang="es-ES" sz="2000" b="1" dirty="0" err="1"/>
              <a:t>nered</a:t>
            </a:r>
            <a:r>
              <a:rPr lang="es-ES" sz="2000" b="1" dirty="0"/>
              <a:t> i </a:t>
            </a:r>
            <a:r>
              <a:rPr lang="es-ES" sz="2000" b="1" dirty="0" err="1"/>
              <a:t>zbrku</a:t>
            </a:r>
            <a:r>
              <a:rPr lang="es-ES" sz="2000" b="1" dirty="0"/>
              <a:t> u </a:t>
            </a:r>
            <a:r>
              <a:rPr lang="es-ES" sz="2000" b="1" dirty="0" err="1"/>
              <a:t>javnom</a:t>
            </a:r>
            <a:r>
              <a:rPr lang="es-ES" sz="2000" b="1" dirty="0"/>
              <a:t> </a:t>
            </a:r>
            <a:r>
              <a:rPr lang="es-ES" sz="2000" b="1" dirty="0" err="1"/>
              <a:t>bogoslužju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47" y="4664193"/>
            <a:ext cx="47085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U </a:t>
            </a:r>
            <a:r>
              <a:rPr lang="es-ES" sz="2000" b="1" dirty="0" err="1"/>
              <a:t>stvarnosti</a:t>
            </a:r>
            <a:r>
              <a:rPr lang="es-ES" sz="2000" b="1" dirty="0"/>
              <a:t>, </a:t>
            </a:r>
            <a:r>
              <a:rPr lang="es-ES" sz="2000" b="1" dirty="0" err="1"/>
              <a:t>ta</a:t>
            </a:r>
            <a:r>
              <a:rPr lang="es-ES" sz="2000" b="1" dirty="0"/>
              <a:t> </a:t>
            </a:r>
            <a:r>
              <a:rPr lang="es-ES" sz="2000" b="1" dirty="0" err="1"/>
              <a:t>čežnja</a:t>
            </a:r>
            <a:r>
              <a:rPr lang="es-ES" sz="2000" b="1" dirty="0"/>
              <a:t> </a:t>
            </a:r>
            <a:r>
              <a:rPr lang="es-ES" sz="2000" b="1" dirty="0" err="1"/>
              <a:t>uključuje</a:t>
            </a:r>
            <a:r>
              <a:rPr lang="es-ES" sz="2000" b="1" dirty="0"/>
              <a:t> </a:t>
            </a:r>
            <a:r>
              <a:rPr lang="es-ES" sz="2000" b="1" dirty="0" err="1"/>
              <a:t>sve</a:t>
            </a:r>
            <a:r>
              <a:rPr lang="es-ES" sz="2000" b="1" dirty="0"/>
              <a:t> </a:t>
            </a:r>
            <a:r>
              <a:rPr lang="es-ES" sz="2000" b="1" dirty="0" err="1"/>
              <a:t>darove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1). Pav</a:t>
            </a:r>
            <a:r>
              <a:rPr lang="sr-Latn-RS" sz="2000" b="1" dirty="0"/>
              <a:t>ao</a:t>
            </a:r>
            <a:r>
              <a:rPr lang="es-ES" sz="2000" b="1" dirty="0"/>
              <a:t> je </a:t>
            </a:r>
            <a:r>
              <a:rPr lang="es-ES" sz="2000" b="1" dirty="0" err="1"/>
              <a:t>već</a:t>
            </a:r>
            <a:r>
              <a:rPr lang="es-ES" sz="2000" b="1" dirty="0"/>
              <a:t> </a:t>
            </a:r>
            <a:r>
              <a:rPr lang="es-ES" sz="2000" b="1" dirty="0" err="1"/>
              <a:t>jasno</a:t>
            </a:r>
            <a:r>
              <a:rPr lang="es-ES" sz="2000" b="1" dirty="0"/>
              <a:t> </a:t>
            </a:r>
            <a:r>
              <a:rPr lang="es-ES" sz="2000" b="1" dirty="0" err="1"/>
              <a:t>dao</a:t>
            </a:r>
            <a:r>
              <a:rPr lang="es-ES" sz="2000" b="1" dirty="0"/>
              <a:t> do </a:t>
            </a:r>
            <a:r>
              <a:rPr lang="es-ES" sz="2000" b="1" dirty="0" err="1"/>
              <a:t>znanja</a:t>
            </a:r>
            <a:r>
              <a:rPr lang="es-ES" sz="2000" b="1" dirty="0"/>
              <a:t> da</a:t>
            </a:r>
            <a:r>
              <a:rPr lang="sr-Latn-RS" sz="2000" b="1" dirty="0"/>
              <a:t> se </a:t>
            </a:r>
            <a:r>
              <a:rPr lang="es-ES" sz="2000" b="1" dirty="0"/>
              <a:t> </a:t>
            </a:r>
            <a:r>
              <a:rPr lang="sr-Latn-RS" sz="2000" b="1" dirty="0"/>
              <a:t>“u </a:t>
            </a:r>
            <a:r>
              <a:rPr lang="es-ES" sz="2000" b="1" dirty="0" err="1"/>
              <a:t>svakome</a:t>
            </a:r>
            <a:r>
              <a:rPr lang="es-ES" sz="2000" b="1" dirty="0"/>
              <a:t>  p</a:t>
            </a:r>
            <a:r>
              <a:rPr lang="sr-Latn-RS" sz="2000" b="1" dirty="0"/>
              <a:t>ojavljuje Duh na korist</a:t>
            </a:r>
            <a:r>
              <a:rPr lang="es-ES" sz="2000" b="1" dirty="0"/>
              <a:t>"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,7</a:t>
            </a:r>
            <a:r>
              <a:rPr lang="es-ES" sz="2000" b="1" dirty="0"/>
              <a:t>). </a:t>
            </a:r>
            <a:r>
              <a:rPr lang="sr-Latn-RS" sz="2000" b="1" dirty="0"/>
              <a:t>Dakle,</a:t>
            </a:r>
            <a:r>
              <a:rPr lang="es-ES" sz="2000" b="1" dirty="0"/>
              <a:t> </a:t>
            </a:r>
            <a:r>
              <a:rPr lang="es-ES" sz="2000" b="1" dirty="0" err="1"/>
              <a:t>ne</a:t>
            </a:r>
            <a:r>
              <a:rPr lang="es-ES" sz="2000" b="1" dirty="0"/>
              <a:t> </a:t>
            </a:r>
            <a:r>
              <a:rPr lang="es-ES" sz="2000" b="1" dirty="0" err="1"/>
              <a:t>dobi</a:t>
            </a:r>
            <a:r>
              <a:rPr lang="sr-Latn-RS" sz="2000" b="1" dirty="0"/>
              <a:t>j</a:t>
            </a:r>
            <a:r>
              <a:rPr lang="es-ES" sz="2000" b="1" dirty="0" err="1"/>
              <a:t>aju</a:t>
            </a:r>
            <a:r>
              <a:rPr lang="es-ES" sz="2000" b="1" dirty="0"/>
              <a:t> </a:t>
            </a:r>
            <a:r>
              <a:rPr lang="es-ES" sz="2000" b="1" dirty="0" err="1"/>
              <a:t>svi</a:t>
            </a:r>
            <a:r>
              <a:rPr lang="es-ES" sz="2000" b="1" dirty="0"/>
              <a:t> iste </a:t>
            </a:r>
            <a:r>
              <a:rPr lang="es-ES" sz="2000" b="1" dirty="0" err="1"/>
              <a:t>darove</a:t>
            </a:r>
            <a:r>
              <a:rPr lang="es-ES" sz="20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152400" y="3712983"/>
            <a:ext cx="76866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Pavlova </a:t>
            </a:r>
            <a:r>
              <a:rPr lang="es-ES" sz="2000" b="1" dirty="0" err="1">
                <a:solidFill>
                  <a:prstClr val="black"/>
                </a:solidFill>
              </a:rPr>
              <a:t>čežnja</a:t>
            </a:r>
            <a:r>
              <a:rPr lang="es-ES" sz="2000" b="1" dirty="0">
                <a:solidFill>
                  <a:prstClr val="black"/>
                </a:solidFill>
              </a:rPr>
              <a:t> da </a:t>
            </a:r>
            <a:r>
              <a:rPr lang="es-ES" sz="2000" b="1" dirty="0" err="1">
                <a:solidFill>
                  <a:prstClr val="black"/>
                </a:solidFill>
              </a:rPr>
              <a:t>svi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govore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jezicima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pogrešno</a:t>
            </a:r>
            <a:r>
              <a:rPr lang="es-ES" sz="2000" b="1" dirty="0">
                <a:solidFill>
                  <a:prstClr val="black"/>
                </a:solidFill>
              </a:rPr>
              <a:t> je </a:t>
            </a:r>
            <a:r>
              <a:rPr lang="es-ES" sz="2000" b="1" dirty="0" err="1">
                <a:solidFill>
                  <a:prstClr val="black"/>
                </a:solidFill>
              </a:rPr>
              <a:t>shvaćena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od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strane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onih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koji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misle</a:t>
            </a:r>
            <a:r>
              <a:rPr lang="es-ES" sz="2000" b="1" dirty="0">
                <a:solidFill>
                  <a:prstClr val="black"/>
                </a:solidFill>
              </a:rPr>
              <a:t> da </a:t>
            </a:r>
            <a:r>
              <a:rPr lang="es-ES" sz="2000" b="1" dirty="0" err="1">
                <a:solidFill>
                  <a:prstClr val="black"/>
                </a:solidFill>
              </a:rPr>
              <a:t>svi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trebamo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imati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taj</a:t>
            </a:r>
            <a:r>
              <a:rPr lang="es-ES" sz="2000" b="1" dirty="0">
                <a:solidFill>
                  <a:prstClr val="black"/>
                </a:solidFill>
              </a:rPr>
              <a:t> dar 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14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5).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142240" y="2453997"/>
            <a:ext cx="76968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Dar </a:t>
            </a:r>
            <a:r>
              <a:rPr lang="es-ES" sz="2000" b="1" dirty="0" err="1">
                <a:solidFill>
                  <a:prstClr val="black"/>
                </a:solidFill>
              </a:rPr>
              <a:t>jezika</a:t>
            </a:r>
            <a:r>
              <a:rPr lang="es-ES" sz="2000" b="1" dirty="0">
                <a:solidFill>
                  <a:prstClr val="black"/>
                </a:solidFill>
              </a:rPr>
              <a:t> je </a:t>
            </a:r>
            <a:r>
              <a:rPr lang="es-ES" sz="2000" b="1" dirty="0" err="1">
                <a:solidFill>
                  <a:prstClr val="black"/>
                </a:solidFill>
              </a:rPr>
              <a:t>sposobnost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govora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ljudskih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ili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anđeoskih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jezika</a:t>
            </a:r>
            <a:r>
              <a:rPr lang="sr-Latn-RS" sz="2000" b="1" dirty="0">
                <a:solidFill>
                  <a:prstClr val="black"/>
                </a:solidFill>
              </a:rPr>
              <a:t> ne-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poznatih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osobi</a:t>
            </a:r>
            <a:r>
              <a:rPr lang="es-ES" sz="2000" b="1" dirty="0">
                <a:solidFill>
                  <a:prstClr val="black"/>
                </a:solidFill>
              </a:rPr>
              <a:t> 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13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1). Kada </a:t>
            </a:r>
            <a:r>
              <a:rPr lang="es-ES" sz="2000" b="1" dirty="0" err="1">
                <a:solidFill>
                  <a:prstClr val="black"/>
                </a:solidFill>
              </a:rPr>
              <a:t>taj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jezik</a:t>
            </a:r>
            <a:r>
              <a:rPr lang="es-ES" sz="2000" b="1" dirty="0">
                <a:solidFill>
                  <a:prstClr val="black"/>
                </a:solidFill>
              </a:rPr>
              <a:t> nije </a:t>
            </a:r>
            <a:r>
              <a:rPr lang="es-ES" sz="2000" b="1" dirty="0" err="1">
                <a:solidFill>
                  <a:prstClr val="black"/>
                </a:solidFill>
              </a:rPr>
              <a:t>poznat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slušatelju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treba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ga znati </a:t>
            </a:r>
            <a:r>
              <a:rPr lang="es-ES" sz="2000" b="1" dirty="0" err="1">
                <a:solidFill>
                  <a:prstClr val="black"/>
                </a:solidFill>
              </a:rPr>
              <a:t>protumači</a:t>
            </a:r>
            <a:r>
              <a:rPr lang="sr-Latn-RS" sz="2000" b="1" dirty="0">
                <a:solidFill>
                  <a:prstClr val="black"/>
                </a:solidFill>
              </a:rPr>
              <a:t>ti</a:t>
            </a:r>
            <a:r>
              <a:rPr lang="es-ES" sz="2000" b="1" dirty="0">
                <a:solidFill>
                  <a:prstClr val="black"/>
                </a:solidFill>
              </a:rPr>
              <a:t> (D</a:t>
            </a:r>
            <a:r>
              <a:rPr lang="sr-Latn-RS" sz="2000" b="1" dirty="0">
                <a:solidFill>
                  <a:prstClr val="black"/>
                </a:solidFill>
              </a:rPr>
              <a:t>j</a:t>
            </a:r>
            <a:r>
              <a:rPr lang="es-ES" sz="2000" b="1" dirty="0" err="1">
                <a:solidFill>
                  <a:prstClr val="black"/>
                </a:solidFill>
              </a:rPr>
              <a:t>ela</a:t>
            </a:r>
            <a:r>
              <a:rPr lang="es-ES" sz="2000" b="1" dirty="0">
                <a:solidFill>
                  <a:prstClr val="black"/>
                </a:solidFill>
              </a:rPr>
              <a:t> 2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8; 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14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2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13</a:t>
            </a:r>
            <a:r>
              <a:rPr lang="sr-Latn-RS" sz="2000" b="1" dirty="0">
                <a:solidFill>
                  <a:prstClr val="black"/>
                </a:solidFill>
              </a:rPr>
              <a:t>.1</a:t>
            </a:r>
            <a:r>
              <a:rPr lang="es-ES" sz="2000" b="1" dirty="0">
                <a:solidFill>
                  <a:prstClr val="black"/>
                </a:solidFill>
              </a:rPr>
              <a:t>4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27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28).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s-ES" sz="4400" b="1" spc="60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PRORO</a:t>
            </a:r>
            <a:r>
              <a:rPr lang="sr-Latn-RS" sz="4400" b="1" spc="60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s-ES" sz="4400" b="1" spc="60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TVA</a:t>
            </a:r>
            <a:endParaRPr lang="es-ES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Onaj tko proriče, govori stvari koje izgrašuju, ohrabruju i tješe.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</a:t>
            </a:r>
            <a:r>
              <a:rPr lang="sr-Latn-R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r>
              <a:rPr lang="sr-Latn-R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sz="11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SHP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Ne </a:t>
            </a:r>
            <a:r>
              <a:rPr lang="es-ES" sz="2000" b="1" dirty="0" err="1"/>
              <a:t>bismo</a:t>
            </a:r>
            <a:r>
              <a:rPr lang="es-ES" sz="2000" b="1" dirty="0"/>
              <a:t> </a:t>
            </a:r>
            <a:r>
              <a:rPr lang="es-ES" sz="2000" b="1" dirty="0" err="1"/>
              <a:t>trebali</a:t>
            </a:r>
            <a:r>
              <a:rPr lang="es-ES" sz="2000" b="1" dirty="0"/>
              <a:t> </a:t>
            </a:r>
            <a:r>
              <a:rPr lang="es-ES" sz="2000" b="1" dirty="0" err="1"/>
              <a:t>ograničiti</a:t>
            </a:r>
            <a:r>
              <a:rPr lang="es-ES" sz="2000" b="1" dirty="0"/>
              <a:t> dar</a:t>
            </a:r>
            <a:r>
              <a:rPr lang="sr-Latn-RS" sz="2000" b="1" dirty="0"/>
              <a:t> proro-</a:t>
            </a:r>
            <a:r>
              <a:rPr lang="es-ES" sz="2000" b="1" dirty="0"/>
              <a:t> 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 </a:t>
            </a:r>
            <a:r>
              <a:rPr lang="es-ES" sz="2000" b="1" dirty="0" err="1"/>
              <a:t>samo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predviđanje</a:t>
            </a:r>
            <a:r>
              <a:rPr lang="es-ES" sz="2000" b="1" dirty="0"/>
              <a:t> </a:t>
            </a:r>
            <a:r>
              <a:rPr lang="es-ES" sz="2000" b="1" dirty="0" err="1"/>
              <a:t>budućih</a:t>
            </a:r>
            <a:r>
              <a:rPr lang="es-ES" sz="2000" b="1" dirty="0"/>
              <a:t> </a:t>
            </a:r>
            <a:r>
              <a:rPr lang="es-ES" sz="2000" b="1" dirty="0" err="1"/>
              <a:t>događaja</a:t>
            </a:r>
            <a:r>
              <a:rPr lang="es-ES" sz="2000" b="1" dirty="0"/>
              <a:t>. </a:t>
            </a:r>
            <a:r>
              <a:rPr lang="es-ES" sz="2000" b="1" dirty="0" err="1"/>
              <a:t>Primarna</a:t>
            </a:r>
            <a:r>
              <a:rPr lang="es-ES" sz="2000" b="1" dirty="0"/>
              <a:t> </a:t>
            </a:r>
            <a:r>
              <a:rPr lang="es-ES" sz="2000" b="1" dirty="0" err="1"/>
              <a:t>svrha</a:t>
            </a:r>
            <a:r>
              <a:rPr lang="es-ES" sz="2000" b="1" dirty="0"/>
              <a:t> </a:t>
            </a:r>
            <a:r>
              <a:rPr lang="es-ES" sz="2000" b="1" dirty="0" err="1"/>
              <a:t>dara</a:t>
            </a:r>
            <a:r>
              <a:rPr lang="sr-Latn-RS" sz="2000" b="1" dirty="0"/>
              <a:t> proro-</a:t>
            </a:r>
            <a:r>
              <a:rPr lang="es-ES" sz="2000" b="1" dirty="0"/>
              <a:t> 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 je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sr-Latn-RS" sz="2000" b="1" dirty="0"/>
              <a:t>uzdizanje</a:t>
            </a:r>
            <a:r>
              <a:rPr lang="es-ES" sz="2000" b="1" dirty="0"/>
              <a:t>, </a:t>
            </a:r>
            <a:r>
              <a:rPr lang="sr-Latn-RS" sz="2000" b="1" dirty="0"/>
              <a:t>opomenu</a:t>
            </a:r>
            <a:r>
              <a:rPr lang="es-ES" sz="2000" b="1" dirty="0"/>
              <a:t> i ut</a:t>
            </a:r>
            <a:r>
              <a:rPr lang="sr-Latn-RS" sz="2000" b="1" dirty="0"/>
              <a:t>j</a:t>
            </a:r>
            <a:r>
              <a:rPr lang="es-ES" sz="2000" b="1" dirty="0" err="1"/>
              <a:t>ehu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842962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37113"/>
            <a:ext cx="43153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</a:t>
            </a:r>
            <a:r>
              <a:rPr lang="sr-Latn-RS" sz="2000" b="1" dirty="0"/>
              <a:t>ao</a:t>
            </a:r>
            <a:r>
              <a:rPr lang="es-ES" sz="2000" b="1" dirty="0"/>
              <a:t> </a:t>
            </a:r>
            <a:r>
              <a:rPr lang="es-ES" sz="2000" b="1" dirty="0" err="1"/>
              <a:t>ističe</a:t>
            </a:r>
            <a:r>
              <a:rPr lang="es-ES" sz="2000" b="1" dirty="0"/>
              <a:t> </a:t>
            </a:r>
            <a:r>
              <a:rPr lang="es-ES" sz="2000" b="1" dirty="0" err="1"/>
              <a:t>ovaj</a:t>
            </a:r>
            <a:r>
              <a:rPr lang="es-ES" sz="2000" b="1" dirty="0"/>
              <a:t> dar </a:t>
            </a:r>
            <a:r>
              <a:rPr lang="es-ES" sz="2000" b="1" dirty="0" err="1"/>
              <a:t>iznad</a:t>
            </a:r>
            <a:r>
              <a:rPr lang="es-ES" sz="2000" b="1" dirty="0"/>
              <a:t> </a:t>
            </a:r>
            <a:r>
              <a:rPr lang="es-ES" sz="2000" b="1" dirty="0" err="1"/>
              <a:t>ostalih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1</a:t>
            </a:r>
            <a:r>
              <a:rPr lang="sr-Latn-RS" sz="2000" b="1" dirty="0"/>
              <a:t>.</a:t>
            </a:r>
            <a:r>
              <a:rPr lang="es-ES" sz="2000" b="1" dirty="0"/>
              <a:t>4</a:t>
            </a:r>
            <a:r>
              <a:rPr lang="sr-Latn-RS" sz="2000" b="1" dirty="0"/>
              <a:t>.</a:t>
            </a:r>
            <a:r>
              <a:rPr lang="es-ES" sz="2000" b="1" dirty="0"/>
              <a:t>22-25). Ali </a:t>
            </a:r>
            <a:r>
              <a:rPr lang="es-ES" sz="2000" b="1" dirty="0" err="1"/>
              <a:t>takođe</a:t>
            </a:r>
            <a:r>
              <a:rPr lang="sr-Latn-RS" sz="2000" b="1" dirty="0"/>
              <a:t>r</a:t>
            </a:r>
            <a:r>
              <a:rPr lang="es-ES" sz="2000" b="1" dirty="0"/>
              <a:t> </a:t>
            </a:r>
            <a:r>
              <a:rPr lang="es-ES" sz="2000" b="1" dirty="0" err="1"/>
              <a:t>zagovara</a:t>
            </a:r>
            <a:r>
              <a:rPr lang="es-ES" sz="2000" b="1" dirty="0"/>
              <a:t> da se </a:t>
            </a:r>
            <a:r>
              <a:rPr lang="es-ES" sz="2000" b="1" dirty="0" err="1"/>
              <a:t>koristi</a:t>
            </a:r>
            <a:r>
              <a:rPr lang="es-ES" sz="2000" b="1" dirty="0"/>
              <a:t> </a:t>
            </a:r>
            <a:r>
              <a:rPr lang="es-ES" sz="2000" b="1" dirty="0" err="1"/>
              <a:t>ispravno</a:t>
            </a:r>
            <a:r>
              <a:rPr lang="es-ES" sz="2000" b="1" dirty="0"/>
              <a:t> </a:t>
            </a:r>
            <a:r>
              <a:rPr lang="sr-Latn-RS" sz="2000" b="1" dirty="0"/>
              <a:t>da</a:t>
            </a:r>
            <a:r>
              <a:rPr lang="es-ES" sz="2000" b="1" dirty="0"/>
              <a:t> </a:t>
            </a:r>
            <a:r>
              <a:rPr lang="es-ES" sz="2000" b="1" dirty="0" err="1"/>
              <a:t>ne</a:t>
            </a:r>
            <a:r>
              <a:rPr lang="es-ES" sz="2000" b="1" dirty="0"/>
              <a:t> do</a:t>
            </a:r>
            <a:r>
              <a:rPr lang="sr-Latn-RS" sz="2000" b="1" dirty="0"/>
              <a:t>đe</a:t>
            </a:r>
            <a:r>
              <a:rPr lang="es-ES" sz="2000" b="1" dirty="0"/>
              <a:t> do </a:t>
            </a:r>
            <a:r>
              <a:rPr lang="es-ES" sz="2000" b="1" dirty="0" err="1"/>
              <a:t>zabune</a:t>
            </a:r>
            <a:r>
              <a:rPr lang="es-ES" sz="2000" b="1" dirty="0"/>
              <a:t>: "a </a:t>
            </a:r>
            <a:r>
              <a:rPr lang="es-ES" sz="2000" b="1" dirty="0" err="1"/>
              <a:t>sve</a:t>
            </a:r>
            <a:r>
              <a:rPr lang="es-ES" sz="2000" b="1" dirty="0"/>
              <a:t> </a:t>
            </a:r>
            <a:r>
              <a:rPr lang="sr-Latn-RS" sz="2000" b="1" dirty="0"/>
              <a:t>neka biva pošteno i uredno</a:t>
            </a:r>
            <a:r>
              <a:rPr lang="es-ES" sz="2000" b="1" dirty="0"/>
              <a:t>."</a:t>
            </a:r>
            <a:br>
              <a:rPr lang="es-ES" sz="2000" b="1" dirty="0"/>
            </a:br>
            <a:r>
              <a:rPr lang="es-ES" sz="2000" b="1" dirty="0"/>
              <a:t>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40; </a:t>
            </a:r>
            <a:r>
              <a:rPr lang="es-ES" sz="2000" b="1" dirty="0" err="1"/>
              <a:t>vidi</a:t>
            </a:r>
            <a:r>
              <a:rPr lang="es-ES" sz="2000" b="1" dirty="0"/>
              <a:t> 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Kao </a:t>
            </a:r>
            <a:r>
              <a:rPr lang="es-ES" sz="2000" b="1" dirty="0" err="1"/>
              <a:t>karakterističan</a:t>
            </a:r>
            <a:r>
              <a:rPr lang="es-ES" sz="2000" b="1" dirty="0"/>
              <a:t> dar </a:t>
            </a:r>
            <a:r>
              <a:rPr lang="sr-Latn-RS" sz="2000" b="1" dirty="0"/>
              <a:t>C</a:t>
            </a:r>
            <a:r>
              <a:rPr lang="es-ES" sz="2000" b="1" dirty="0" err="1"/>
              <a:t>rkve</a:t>
            </a:r>
            <a:r>
              <a:rPr lang="sr-Latn-RS" sz="2000" b="1" dirty="0"/>
              <a:t> ostatka</a:t>
            </a:r>
            <a:r>
              <a:rPr lang="es-ES" sz="2000" b="1" dirty="0"/>
              <a:t>, </a:t>
            </a:r>
            <a:r>
              <a:rPr lang="sr-Latn-RS" sz="2000" b="1" dirty="0"/>
              <a:t>crkva je </a:t>
            </a:r>
            <a:r>
              <a:rPr lang="es-ES" sz="2000" b="1" dirty="0" err="1"/>
              <a:t>imala</a:t>
            </a:r>
            <a:r>
              <a:rPr lang="es-ES" sz="2000" b="1" dirty="0"/>
              <a:t> </a:t>
            </a:r>
            <a:r>
              <a:rPr lang="es-ES" sz="2000" b="1" dirty="0" err="1"/>
              <a:t>posebnu</a:t>
            </a:r>
            <a:r>
              <a:rPr lang="es-ES" sz="2000" b="1" dirty="0"/>
              <a:t> </a:t>
            </a:r>
            <a:r>
              <a:rPr lang="es-ES" sz="2000" b="1" dirty="0" err="1"/>
              <a:t>manifestaciju</a:t>
            </a:r>
            <a:r>
              <a:rPr lang="es-ES" sz="2000" b="1" dirty="0"/>
              <a:t> u </a:t>
            </a:r>
            <a:r>
              <a:rPr lang="es-ES" sz="2000" b="1" dirty="0" err="1"/>
              <a:t>životu</a:t>
            </a:r>
            <a:r>
              <a:rPr lang="es-ES" sz="2000" b="1" dirty="0"/>
              <a:t> i d</a:t>
            </a:r>
            <a:r>
              <a:rPr lang="sr-Latn-RS" sz="2000" b="1" dirty="0"/>
              <a:t>j</a:t>
            </a:r>
            <a:r>
              <a:rPr lang="es-ES" sz="2000" b="1" dirty="0" err="1"/>
              <a:t>elu</a:t>
            </a:r>
            <a:r>
              <a:rPr lang="es-ES" sz="2000" b="1" dirty="0"/>
              <a:t> El</a:t>
            </a:r>
            <a:r>
              <a:rPr lang="sr-Latn-RS" sz="2000" b="1" dirty="0"/>
              <a:t>l</a:t>
            </a:r>
            <a:r>
              <a:rPr lang="es-ES" sz="2000" b="1" dirty="0"/>
              <a:t>en G. </a:t>
            </a:r>
            <a:r>
              <a:rPr lang="sr-Latn-RS" sz="2000" b="1" dirty="0"/>
              <a:t>White </a:t>
            </a:r>
            <a:r>
              <a:rPr lang="es-ES" sz="2000" b="1" dirty="0"/>
              <a:t>(</a:t>
            </a:r>
            <a:r>
              <a:rPr lang="sr-Latn-RS" sz="2000" b="1" dirty="0"/>
              <a:t>Otk</a:t>
            </a:r>
            <a:r>
              <a:rPr lang="es-ES" sz="2000" b="1" dirty="0"/>
              <a:t>. 12</a:t>
            </a:r>
            <a:r>
              <a:rPr lang="sr-Latn-RS" sz="2000" b="1" dirty="0"/>
              <a:t>,</a:t>
            </a:r>
            <a:r>
              <a:rPr lang="es-ES" sz="2000" b="1" dirty="0"/>
              <a:t>17; 19</a:t>
            </a:r>
            <a:r>
              <a:rPr lang="sr-Latn-RS" sz="2000" b="1" dirty="0"/>
              <a:t>,</a:t>
            </a:r>
            <a:r>
              <a:rPr lang="es-ES" sz="2000" b="1" dirty="0"/>
              <a:t>10). Ali </a:t>
            </a:r>
            <a:r>
              <a:rPr lang="es-ES" sz="2000" b="1" dirty="0" err="1"/>
              <a:t>kako</a:t>
            </a:r>
            <a:r>
              <a:rPr lang="es-ES" sz="2000" b="1" dirty="0"/>
              <a:t> </a:t>
            </a:r>
            <a:r>
              <a:rPr lang="es-ES" sz="2000" b="1" dirty="0" err="1"/>
              <a:t>prepoznati</a:t>
            </a:r>
            <a:r>
              <a:rPr lang="es-ES" sz="2000" b="1" dirty="0"/>
              <a:t> </a:t>
            </a:r>
            <a:r>
              <a:rPr lang="es-ES" sz="2000" b="1" dirty="0" err="1"/>
              <a:t>pravog</a:t>
            </a:r>
            <a:r>
              <a:rPr lang="es-ES" sz="2000" b="1" dirty="0"/>
              <a:t> </a:t>
            </a:r>
            <a:r>
              <a:rPr lang="es-ES" sz="2000" b="1" dirty="0" err="1"/>
              <a:t>proroka</a:t>
            </a:r>
            <a:r>
              <a:rPr lang="es-ES" sz="2000" b="1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s-ES" sz="2400" b="1">
                <a:latin typeface="Constantia" panose="02030602050306030303" pitchFamily="18" charset="0"/>
              </a:rPr>
              <a:t>“U c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eloj božanskoj organizaciji nema ničeg l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epšeg od plana da se muškarcima i ženama podar</a:t>
            </a:r>
            <a:r>
              <a:rPr lang="sr-Latn-RS" sz="2400" b="1">
                <a:latin typeface="Constantia" panose="02030602050306030303" pitchFamily="18" charset="0"/>
              </a:rPr>
              <a:t>e</a:t>
            </a:r>
            <a:r>
              <a:rPr lang="es-ES" sz="2400" b="1">
                <a:latin typeface="Constantia" panose="02030602050306030303" pitchFamily="18" charset="0"/>
              </a:rPr>
              <a:t> raz</a:t>
            </a:r>
            <a:r>
              <a:rPr lang="sr-Latn-RS" sz="2400" b="1">
                <a:latin typeface="Constantia" panose="02030602050306030303" pitchFamily="18" charset="0"/>
              </a:rPr>
              <a:t>ličiti</a:t>
            </a:r>
            <a:r>
              <a:rPr lang="es-ES" sz="2400" b="1">
                <a:latin typeface="Constantia" panose="02030602050306030303" pitchFamily="18" charset="0"/>
              </a:rPr>
              <a:t> darov</a:t>
            </a:r>
            <a:r>
              <a:rPr lang="sr-Latn-RS" sz="2400" b="1">
                <a:latin typeface="Constantia" panose="02030602050306030303" pitchFamily="18" charset="0"/>
              </a:rPr>
              <a:t>i</a:t>
            </a:r>
            <a:r>
              <a:rPr lang="es-ES" sz="2400" b="1">
                <a:latin typeface="Constantia" panose="02030602050306030303" pitchFamily="18" charset="0"/>
              </a:rPr>
              <a:t>. Crkva je njen vrt ukrašen raznim </a:t>
            </a:r>
            <a:r>
              <a:rPr lang="sr-Latn-RS" sz="2400" b="1">
                <a:latin typeface="Constantia" panose="02030602050306030303" pitchFamily="18" charset="0"/>
              </a:rPr>
              <a:t>stabli</a:t>
            </a:r>
            <a:r>
              <a:rPr lang="es-ES" sz="2400" b="1">
                <a:latin typeface="Constantia" panose="02030602050306030303" pitchFamily="18" charset="0"/>
              </a:rPr>
              <a:t>m</a:t>
            </a:r>
            <a:r>
              <a:rPr lang="sr-Latn-RS" sz="2400" b="1">
                <a:latin typeface="Constantia" panose="02030602050306030303" pitchFamily="18" charset="0"/>
              </a:rPr>
              <a:t>a</a:t>
            </a:r>
            <a:r>
              <a:rPr lang="es-ES" sz="2400" b="1">
                <a:latin typeface="Constantia" panose="02030602050306030303" pitchFamily="18" charset="0"/>
              </a:rPr>
              <a:t>, biljkama i cv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ećem. Ne očekuje </a:t>
            </a:r>
            <a:r>
              <a:rPr lang="sr-Latn-RS" sz="2400" b="1">
                <a:latin typeface="Constantia" panose="02030602050306030303" pitchFamily="18" charset="0"/>
              </a:rPr>
              <a:t>se </a:t>
            </a:r>
            <a:r>
              <a:rPr lang="es-ES" sz="2400" b="1">
                <a:latin typeface="Constantia" panose="02030602050306030303" pitchFamily="18" charset="0"/>
              </a:rPr>
              <a:t>da će i</a:t>
            </a:r>
            <a:r>
              <a:rPr lang="sr-Latn-RS" sz="2400" b="1">
                <a:latin typeface="Constantia" panose="02030602050306030303" pitchFamily="18" charset="0"/>
              </a:rPr>
              <a:t>s</a:t>
            </a:r>
            <a:r>
              <a:rPr lang="es-ES" sz="2400" b="1">
                <a:latin typeface="Constantia" panose="02030602050306030303" pitchFamily="18" charset="0"/>
              </a:rPr>
              <a:t>op poprimiti proporcije </a:t>
            </a:r>
            <a:r>
              <a:rPr lang="sr-Latn-RS" sz="2400" b="1">
                <a:latin typeface="Constantia" panose="02030602050306030303" pitchFamily="18" charset="0"/>
              </a:rPr>
              <a:t>c</a:t>
            </a:r>
            <a:r>
              <a:rPr lang="es-ES" sz="2400" b="1">
                <a:latin typeface="Constantia" panose="02030602050306030303" pitchFamily="18" charset="0"/>
              </a:rPr>
              <a:t>edra, niti da maslina dosegne visinu veličanstvene palme. Mnogi su primili samo ograničeno v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ersko i intelektualno obrazovanje, ali Bog ima zadatak za te ljude, ako d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eluju ponizno, v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erujući u </a:t>
            </a:r>
            <a:r>
              <a:rPr lang="sr-Latn-RS" sz="2400" b="1">
                <a:latin typeface="Constantia" panose="02030602050306030303" pitchFamily="18" charset="0"/>
              </a:rPr>
              <a:t>N</a:t>
            </a:r>
            <a:r>
              <a:rPr lang="es-ES" sz="2400" b="1">
                <a:latin typeface="Constantia" panose="02030602050306030303" pitchFamily="18" charset="0"/>
              </a:rPr>
              <a:t>jega...
Različiti darovi prenose se različitim ljudima, </a:t>
            </a:r>
            <a:r>
              <a:rPr lang="sr-Latn-RS" sz="2400" b="1">
                <a:latin typeface="Constantia" panose="02030602050306030303" pitchFamily="18" charset="0"/>
              </a:rPr>
              <a:t>da</a:t>
            </a:r>
            <a:r>
              <a:rPr lang="es-ES" sz="2400" b="1">
                <a:latin typeface="Constantia" panose="02030602050306030303" pitchFamily="18" charset="0"/>
              </a:rPr>
              <a:t> radnici os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eć</a:t>
            </a:r>
            <a:r>
              <a:rPr lang="sr-Latn-RS" sz="2400" b="1">
                <a:latin typeface="Constantia" panose="02030602050306030303" pitchFamily="18" charset="0"/>
              </a:rPr>
              <a:t>aju</a:t>
            </a:r>
            <a:r>
              <a:rPr lang="es-ES" sz="2400" b="1">
                <a:latin typeface="Constantia" panose="02030602050306030303" pitchFamily="18" charset="0"/>
              </a:rPr>
              <a:t> potrebu jedni za drugima. Bog ih dar</a:t>
            </a:r>
            <a:r>
              <a:rPr lang="sr-Latn-RS" sz="2400" b="1">
                <a:latin typeface="Constantia" panose="02030602050306030303" pitchFamily="18" charset="0"/>
              </a:rPr>
              <a:t>iva</a:t>
            </a:r>
            <a:r>
              <a:rPr lang="es-ES" sz="2400" b="1">
                <a:latin typeface="Constantia" panose="02030602050306030303" pitchFamily="18" charset="0"/>
              </a:rPr>
              <a:t> da budu zaposleni u Njegovoj službi; ne da slav</a:t>
            </a:r>
            <a:r>
              <a:rPr lang="sr-Latn-RS" sz="2400" b="1">
                <a:latin typeface="Constantia" panose="02030602050306030303" pitchFamily="18" charset="0"/>
              </a:rPr>
              <a:t>e</a:t>
            </a:r>
            <a:r>
              <a:rPr lang="es-ES" sz="2400" b="1">
                <a:latin typeface="Constantia" panose="02030602050306030303" pitchFamily="18" charset="0"/>
              </a:rPr>
              <a:t> svog nositelja, niti da uzdiž</a:t>
            </a:r>
            <a:r>
              <a:rPr lang="sr-Latn-RS" sz="2400" b="1">
                <a:latin typeface="Constantia" panose="02030602050306030303" pitchFamily="18" charset="0"/>
              </a:rPr>
              <a:t>u</a:t>
            </a:r>
            <a:r>
              <a:rPr lang="es-ES" sz="2400" b="1">
                <a:latin typeface="Constantia" panose="02030602050306030303" pitchFamily="18" charset="0"/>
              </a:rPr>
              <a:t> čov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eka, nego da uzdiž</a:t>
            </a:r>
            <a:r>
              <a:rPr lang="sr-Latn-RS" sz="2400" b="1">
                <a:latin typeface="Constantia" panose="02030602050306030303" pitchFamily="18" charset="0"/>
              </a:rPr>
              <a:t>u</a:t>
            </a:r>
            <a:r>
              <a:rPr lang="es-ES" sz="2400" b="1">
                <a:latin typeface="Constantia" panose="02030602050306030303" pitchFamily="18" charset="0"/>
              </a:rPr>
              <a:t> Otkupitelja sv</a:t>
            </a:r>
            <a:r>
              <a:rPr lang="sr-Latn-RS" sz="2400" b="1">
                <a:latin typeface="Constantia" panose="02030602050306030303" pitchFamily="18" charset="0"/>
              </a:rPr>
              <a:t>ij</a:t>
            </a:r>
            <a:r>
              <a:rPr lang="es-ES" sz="2400" b="1">
                <a:latin typeface="Constantia" panose="02030602050306030303" pitchFamily="18" charset="0"/>
              </a:rPr>
              <a:t>eta. Koriste se za dobro c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elog čov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ečanstva, za predstavljanje istine, a ne za sv</a:t>
            </a:r>
            <a:r>
              <a:rPr lang="sr-Latn-RS" sz="2400" b="1">
                <a:latin typeface="Constantia" panose="02030602050306030303" pitchFamily="18" charset="0"/>
              </a:rPr>
              <a:t>j</a:t>
            </a:r>
            <a:r>
              <a:rPr lang="es-ES" sz="2400" b="1">
                <a:latin typeface="Constantia" panose="02030602050306030303" pitchFamily="18" charset="0"/>
              </a:rPr>
              <a:t>edočenje o neistini."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253710" y="5767060"/>
            <a:ext cx="3843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/>
              <a:t>E</a:t>
            </a:r>
            <a:r>
              <a:rPr lang="sr-Latn-RS" sz="1600" b="1"/>
              <a:t>llen G. White, </a:t>
            </a:r>
            <a:r>
              <a:rPr lang="es-ES" sz="1600" i="1"/>
              <a:t>Dobi</a:t>
            </a:r>
            <a:r>
              <a:rPr lang="sr-Latn-RS" sz="1600" i="1"/>
              <a:t>t ć</a:t>
            </a:r>
            <a:r>
              <a:rPr lang="es-ES" sz="1600" i="1"/>
              <a:t>e</a:t>
            </a:r>
            <a:r>
              <a:rPr lang="sr-Latn-RS" sz="1600" i="1"/>
              <a:t>te</a:t>
            </a:r>
            <a:r>
              <a:rPr lang="es-ES" sz="1600" i="1"/>
              <a:t> moć, </a:t>
            </a:r>
            <a:r>
              <a:rPr lang="es-ES" sz="1600" b="1"/>
              <a:t>1. </a:t>
            </a:r>
            <a:r>
              <a:rPr lang="sr-Latn-RS" sz="1600" b="1"/>
              <a:t>srpnja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308302" y="38500"/>
            <a:ext cx="5642519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„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Drž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ite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se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ljubav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i,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staraj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te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se za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duhovne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darove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a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osobito da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pror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okujete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"
</a:t>
            </a:r>
            <a:r>
              <a:rPr lang="es-E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(1. </a:t>
            </a:r>
            <a:r>
              <a:rPr lang="es-E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14</a:t>
            </a:r>
            <a:r>
              <a:rPr lang="sr-Latn-R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</a:t>
            </a:r>
            <a:r>
              <a:rPr lang="es-E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1)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highlight>
                  <a:srgbClr val="FC918D"/>
                </a:highlight>
              </a:rPr>
              <a:t> </a:t>
            </a:r>
            <a:r>
              <a:rPr lang="es-ES" sz="2000" b="1" dirty="0" err="1">
                <a:highlight>
                  <a:srgbClr val="FC918D"/>
                </a:highlight>
              </a:rPr>
              <a:t>Duhovni</a:t>
            </a:r>
            <a:r>
              <a:rPr lang="es-ES" sz="2000" b="1" dirty="0">
                <a:highlight>
                  <a:srgbClr val="FC918D"/>
                </a:highlight>
              </a:rPr>
              <a:t> </a:t>
            </a:r>
            <a:r>
              <a:rPr lang="es-ES" sz="2000" b="1" dirty="0" err="1">
                <a:highlight>
                  <a:srgbClr val="FC918D"/>
                </a:highlight>
              </a:rPr>
              <a:t>darovi</a:t>
            </a:r>
            <a:r>
              <a:rPr lang="es-ES" sz="2000" b="1" dirty="0">
                <a:highlight>
                  <a:srgbClr val="FC918D"/>
                </a:highlight>
              </a:rPr>
              <a:t>:</a:t>
            </a:r>
            <a:endParaRPr lang="sr-Latn-RS" sz="2000" b="1" dirty="0">
              <a:highlight>
                <a:srgbClr val="FC918D"/>
              </a:highlight>
            </a:endParaRPr>
          </a:p>
          <a:p>
            <a:pPr>
              <a:spcBef>
                <a:spcPts val="600"/>
              </a:spcBef>
            </a:pPr>
            <a:r>
              <a:rPr lang="sr-Latn-RS" sz="2000" b="1" dirty="0"/>
              <a:t>         </a:t>
            </a:r>
            <a:r>
              <a:rPr lang="es-ES" sz="2000" b="1" dirty="0" err="1"/>
              <a:t>Mnogo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, jedan dar</a:t>
            </a:r>
            <a:r>
              <a:rPr lang="sr-Latn-RS" sz="2000" b="1" dirty="0"/>
              <a:t>i</a:t>
            </a:r>
            <a:r>
              <a:rPr lang="es-ES" sz="2000" b="1" dirty="0" err="1"/>
              <a:t>vatelj</a:t>
            </a:r>
            <a:r>
              <a:rPr lang="es-ES" sz="2000" b="1" dirty="0"/>
              <a:t>.</a:t>
            </a:r>
            <a:endParaRPr lang="sr-Latn-RS" sz="2000" b="1" dirty="0"/>
          </a:p>
          <a:p>
            <a:pPr>
              <a:spcBef>
                <a:spcPts val="600"/>
              </a:spcBef>
            </a:pPr>
            <a:r>
              <a:rPr lang="sr-Latn-RS" sz="2000" b="1" dirty="0"/>
              <a:t>         </a:t>
            </a:r>
            <a:r>
              <a:rPr lang="es-ES" sz="2000" b="1" dirty="0" err="1"/>
              <a:t>Mnogi</a:t>
            </a:r>
            <a:r>
              <a:rPr lang="es-ES" sz="2000" b="1" dirty="0"/>
              <a:t> </a:t>
            </a:r>
            <a:r>
              <a:rPr lang="sr-Latn-RS" sz="2000" b="1" dirty="0"/>
              <a:t>ud</a:t>
            </a:r>
            <a:r>
              <a:rPr lang="es-ES" sz="2000" b="1" dirty="0" err="1"/>
              <a:t>ovi</a:t>
            </a:r>
            <a:r>
              <a:rPr lang="es-ES" sz="2000" b="1" dirty="0"/>
              <a:t>, </a:t>
            </a:r>
            <a:r>
              <a:rPr lang="es-ES" sz="2000" b="1" dirty="0" err="1"/>
              <a:t>jedno</a:t>
            </a:r>
            <a:r>
              <a:rPr lang="es-ES" sz="2000" b="1" dirty="0"/>
              <a:t> t</a:t>
            </a:r>
            <a:r>
              <a:rPr lang="sr-Latn-RS" sz="2000" b="1" dirty="0"/>
              <a:t>ij</a:t>
            </a:r>
            <a:r>
              <a:rPr lang="es-ES" sz="2000" b="1" dirty="0" err="1"/>
              <a:t>elo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es-ES" sz="2000" b="1" dirty="0" err="1">
                <a:highlight>
                  <a:srgbClr val="FCBE62"/>
                </a:highlight>
              </a:rPr>
              <a:t>Ujedinjujući</a:t>
            </a: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es-ES" sz="2000" b="1" dirty="0" err="1">
                <a:highlight>
                  <a:srgbClr val="FCBE62"/>
                </a:highlight>
              </a:rPr>
              <a:t>element</a:t>
            </a:r>
            <a:r>
              <a:rPr lang="es-ES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Izvrsnost</a:t>
            </a:r>
            <a:r>
              <a:rPr lang="es-ES" sz="2000" b="1" dirty="0"/>
              <a:t> </a:t>
            </a:r>
            <a:r>
              <a:rPr lang="es-ES" sz="2000" b="1" dirty="0" err="1"/>
              <a:t>ljubavi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8ABDEA"/>
                </a:highlight>
              </a:rPr>
              <a:t> </a:t>
            </a:r>
            <a:r>
              <a:rPr lang="sr-Latn-RS" sz="2000" b="1" dirty="0">
                <a:highlight>
                  <a:srgbClr val="8ABDEA"/>
                </a:highlight>
              </a:rPr>
              <a:t>Posebni</a:t>
            </a:r>
            <a:r>
              <a:rPr lang="es-ES" sz="2000" b="1" dirty="0">
                <a:highlight>
                  <a:srgbClr val="8ABDEA"/>
                </a:highlight>
              </a:rPr>
              <a:t> </a:t>
            </a:r>
            <a:r>
              <a:rPr lang="es-ES" sz="2000" b="1" dirty="0" err="1">
                <a:highlight>
                  <a:srgbClr val="8ABDEA"/>
                </a:highlight>
              </a:rPr>
              <a:t>darovi</a:t>
            </a:r>
            <a:r>
              <a:rPr lang="es-ES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Dar </a:t>
            </a:r>
            <a:r>
              <a:rPr lang="es-ES" sz="2000" b="1" dirty="0" err="1"/>
              <a:t>jezika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Dar </a:t>
            </a:r>
            <a:r>
              <a:rPr lang="es-ES" sz="2000" b="1" dirty="0" err="1"/>
              <a:t>proro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Očito</a:t>
            </a:r>
            <a:r>
              <a:rPr lang="es-ES" sz="2000" b="1" dirty="0"/>
              <a:t> je da je </a:t>
            </a:r>
            <a:r>
              <a:rPr lang="es-ES" sz="2000" b="1" dirty="0" err="1"/>
              <a:t>crkva</a:t>
            </a:r>
            <a:r>
              <a:rPr lang="es-ES" sz="2000" b="1" dirty="0"/>
              <a:t> u </a:t>
            </a:r>
            <a:r>
              <a:rPr lang="es-ES" sz="2000" b="1" dirty="0" err="1"/>
              <a:t>Korintu</a:t>
            </a:r>
            <a:r>
              <a:rPr lang="es-ES" sz="2000" b="1" dirty="0"/>
              <a:t> </a:t>
            </a:r>
            <a:r>
              <a:rPr lang="es-ES" sz="2000" b="1" dirty="0" err="1"/>
              <a:t>bila</a:t>
            </a:r>
            <a:r>
              <a:rPr lang="es-ES" sz="2000" b="1" dirty="0"/>
              <a:t> </a:t>
            </a:r>
            <a:r>
              <a:rPr lang="es-ES" sz="2000" b="1" dirty="0" err="1"/>
              <a:t>pod</a:t>
            </a:r>
            <a:r>
              <a:rPr lang="sr-Latn-RS" sz="2000" b="1" dirty="0"/>
              <a:t>ij</a:t>
            </a:r>
            <a:r>
              <a:rPr lang="es-ES" sz="2000" b="1" dirty="0" err="1"/>
              <a:t>eljena</a:t>
            </a:r>
            <a:r>
              <a:rPr lang="es-ES" sz="2000" b="1" dirty="0"/>
              <a:t> </a:t>
            </a:r>
            <a:r>
              <a:rPr lang="es-ES" sz="2000" b="1" dirty="0" err="1"/>
              <a:t>oko</a:t>
            </a:r>
            <a:r>
              <a:rPr lang="es-ES" sz="2000" b="1" dirty="0"/>
              <a:t> </a:t>
            </a:r>
            <a:r>
              <a:rPr lang="es-ES" sz="2000" b="1" dirty="0" err="1"/>
              <a:t>različitih</a:t>
            </a:r>
            <a:r>
              <a:rPr lang="es-ES" sz="2000" b="1" dirty="0"/>
              <a:t> </a:t>
            </a:r>
            <a:r>
              <a:rPr lang="es-ES" sz="2000" b="1" dirty="0" err="1"/>
              <a:t>pitanja</a:t>
            </a:r>
            <a:r>
              <a:rPr lang="es-ES" sz="2000" b="1" dirty="0"/>
              <a:t>. Nisu se </a:t>
            </a:r>
            <a:r>
              <a:rPr lang="es-ES" sz="2000" b="1" dirty="0" err="1"/>
              <a:t>mogli</a:t>
            </a:r>
            <a:r>
              <a:rPr lang="es-ES" sz="2000" b="1" dirty="0"/>
              <a:t> </a:t>
            </a:r>
            <a:r>
              <a:rPr lang="es-ES" sz="2000" b="1" dirty="0" err="1"/>
              <a:t>složiti</a:t>
            </a:r>
            <a:r>
              <a:rPr lang="es-ES" sz="2000" b="1" dirty="0"/>
              <a:t> </a:t>
            </a:r>
            <a:r>
              <a:rPr lang="es-ES" sz="2000" b="1" dirty="0" err="1"/>
              <a:t>oko</a:t>
            </a:r>
            <a:r>
              <a:rPr lang="es-ES" sz="2000" b="1" dirty="0"/>
              <a:t> </a:t>
            </a:r>
            <a:r>
              <a:rPr lang="es-ES" sz="2000" b="1" dirty="0" err="1"/>
              <a:t>propov</a:t>
            </a:r>
            <a:r>
              <a:rPr lang="sr-Latn-RS" sz="2000" b="1" dirty="0"/>
              <a:t>j</a:t>
            </a:r>
            <a:r>
              <a:rPr lang="es-ES" sz="2000" b="1" dirty="0" err="1"/>
              <a:t>ednika</a:t>
            </a:r>
            <a:r>
              <a:rPr lang="es-ES" sz="2000" b="1" dirty="0"/>
              <a:t>; </a:t>
            </a:r>
            <a:r>
              <a:rPr lang="es-ES" sz="2000" b="1" dirty="0" err="1"/>
              <a:t>niti</a:t>
            </a:r>
            <a:r>
              <a:rPr lang="es-ES" sz="2000" b="1" dirty="0"/>
              <a:t> u </a:t>
            </a:r>
            <a:r>
              <a:rPr lang="es-ES" sz="2000" b="1" dirty="0" err="1"/>
              <a:t>načinu</a:t>
            </a:r>
            <a:r>
              <a:rPr lang="es-ES" sz="2000" b="1" dirty="0"/>
              <a:t> </a:t>
            </a:r>
            <a:r>
              <a:rPr lang="es-ES" sz="2000" b="1" dirty="0" err="1"/>
              <a:t>prehrane</a:t>
            </a:r>
            <a:r>
              <a:rPr lang="es-ES" sz="2000" b="1" dirty="0"/>
              <a:t>; </a:t>
            </a:r>
            <a:r>
              <a:rPr lang="es-ES" sz="2000" b="1" dirty="0" err="1"/>
              <a:t>niti</a:t>
            </a:r>
            <a:r>
              <a:rPr lang="es-ES" sz="2000" b="1" dirty="0"/>
              <a:t> u tome</a:t>
            </a:r>
            <a:r>
              <a:rPr lang="sr-Latn-RS" sz="2000" b="1" dirty="0"/>
              <a:t> trebaju li </a:t>
            </a:r>
            <a:r>
              <a:rPr lang="es-ES" sz="2000" b="1" dirty="0"/>
              <a:t>se v</a:t>
            </a:r>
            <a:r>
              <a:rPr lang="sr-Latn-RS" sz="2000" b="1" dirty="0"/>
              <a:t>j</a:t>
            </a:r>
            <a:r>
              <a:rPr lang="es-ES" sz="2000" b="1" dirty="0" err="1"/>
              <a:t>enča</a:t>
            </a:r>
            <a:r>
              <a:rPr lang="sr-Latn-RS" sz="2000" b="1" dirty="0"/>
              <a:t>ti</a:t>
            </a:r>
            <a:r>
              <a:rPr lang="es-ES" sz="2000" b="1" dirty="0"/>
              <a:t> </a:t>
            </a:r>
            <a:r>
              <a:rPr lang="es-ES" sz="2000" b="1" dirty="0" err="1"/>
              <a:t>ili</a:t>
            </a:r>
            <a:r>
              <a:rPr lang="es-ES" sz="2000" b="1" dirty="0"/>
              <a:t> osta</a:t>
            </a:r>
            <a:r>
              <a:rPr lang="sr-Latn-RS" sz="2000" b="1" dirty="0"/>
              <a:t>ti</a:t>
            </a:r>
            <a:r>
              <a:rPr lang="es-ES" sz="2000" b="1" dirty="0"/>
              <a:t> sami; </a:t>
            </a:r>
            <a:r>
              <a:rPr lang="es-ES" sz="2000" b="1" dirty="0" err="1"/>
              <a:t>niti</a:t>
            </a:r>
            <a:r>
              <a:rPr lang="es-ES" sz="2000" b="1" dirty="0"/>
              <a:t> u </a:t>
            </a:r>
            <a:r>
              <a:rPr lang="es-ES" sz="2000" b="1" dirty="0" err="1"/>
              <a:t>kojem</a:t>
            </a:r>
            <a:r>
              <a:rPr lang="es-ES" sz="2000" b="1" dirty="0"/>
              <a:t> </a:t>
            </a:r>
            <a:r>
              <a:rPr lang="es-ES" sz="2000" b="1" dirty="0" err="1"/>
              <a:t>od</a:t>
            </a:r>
            <a:r>
              <a:rPr lang="es-ES" sz="2000" b="1" dirty="0"/>
              <a:t> </a:t>
            </a:r>
            <a:r>
              <a:rPr lang="es-ES" sz="2000" b="1" dirty="0" err="1"/>
              <a:t>duhovnih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 </a:t>
            </a:r>
            <a:r>
              <a:rPr lang="es-ES" sz="2000" b="1" dirty="0" err="1"/>
              <a:t>bi</a:t>
            </a:r>
            <a:r>
              <a:rPr lang="es-ES" sz="2000" b="1" dirty="0"/>
              <a:t> </a:t>
            </a:r>
            <a:r>
              <a:rPr lang="sr-Latn-RS" sz="2000" b="1" dirty="0"/>
              <a:t>mogli </a:t>
            </a:r>
            <a:r>
              <a:rPr lang="es-ES" sz="2000" b="1" dirty="0" err="1"/>
              <a:t>primi</a:t>
            </a:r>
            <a:r>
              <a:rPr lang="sr-Latn-RS" sz="2000" b="1" dirty="0"/>
              <a:t>li najviše blagoslova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Koji je poklon najbolji? Nijedan! Zašto?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Nakon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što</a:t>
            </a:r>
            <a:r>
              <a:rPr lang="es-ES" sz="2000" b="1" dirty="0">
                <a:solidFill>
                  <a:prstClr val="black"/>
                </a:solidFill>
              </a:rPr>
              <a:t> je </a:t>
            </a:r>
            <a:r>
              <a:rPr lang="es-ES" sz="2000" b="1" dirty="0" err="1">
                <a:solidFill>
                  <a:prstClr val="black"/>
                </a:solidFill>
              </a:rPr>
              <a:t>odgovorio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prve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probleme</a:t>
            </a:r>
            <a:r>
              <a:rPr lang="es-ES" sz="2000" b="1" dirty="0">
                <a:solidFill>
                  <a:prstClr val="black"/>
                </a:solidFill>
              </a:rPr>
              <a:t>, Pav</a:t>
            </a:r>
            <a:r>
              <a:rPr lang="sr-Latn-RS" sz="2000" b="1" dirty="0">
                <a:solidFill>
                  <a:prstClr val="black"/>
                </a:solidFill>
              </a:rPr>
              <a:t>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pokazuje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kako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duhovni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darovi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prelaze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iz</a:t>
            </a:r>
            <a:r>
              <a:rPr lang="es-ES" sz="2000" b="1" dirty="0">
                <a:solidFill>
                  <a:prstClr val="black"/>
                </a:solidFill>
              </a:rPr>
              <a:t> problema u </a:t>
            </a:r>
            <a:r>
              <a:rPr lang="es-ES" sz="2000" b="1" dirty="0" err="1">
                <a:solidFill>
                  <a:prstClr val="black"/>
                </a:solidFill>
              </a:rPr>
              <a:t>sredstvo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jedinstva</a:t>
            </a:r>
            <a:r>
              <a:rPr lang="es-ES" sz="2000" b="1" dirty="0">
                <a:solidFill>
                  <a:prstClr val="black"/>
                </a:solidFill>
              </a:rPr>
              <a:t> 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12-14).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DUHOVNI DAROVI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MNOGO DAROVA, JEDAN DAR</a:t>
            </a:r>
            <a:r>
              <a:rPr lang="sr-Latn-R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I</a:t>
            </a:r>
            <a:r>
              <a:rPr lang="es-E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VATELJ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Milosni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su 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darovi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različiti, ali 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je isti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Duh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(1. Korinćanima 12,4)</a:t>
            </a:r>
            <a:endParaRPr lang="es-ES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r-Latn-RS" sz="2000" b="1"/>
              <a:t>Tk</a:t>
            </a:r>
            <a:r>
              <a:rPr lang="es-ES" sz="2000" b="1"/>
              <a:t>o daruje duhovne darove? (1. Kor</a:t>
            </a:r>
            <a:r>
              <a:rPr lang="sr-Latn-RS" sz="2000" b="1"/>
              <a:t>.</a:t>
            </a:r>
            <a:r>
              <a:rPr lang="es-ES" sz="2000" b="1"/>
              <a:t> 12</a:t>
            </a:r>
            <a:r>
              <a:rPr lang="sr-Latn-RS" sz="2000" b="1"/>
              <a:t>,</a:t>
            </a:r>
            <a:r>
              <a:rPr lang="es-ES" sz="2000" b="1"/>
              <a:t>4-6)</a:t>
            </a:r>
            <a:endParaRPr lang="es-ES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81413"/>
              </p:ext>
            </p:extLst>
          </p:nvPr>
        </p:nvGraphicFramePr>
        <p:xfrm>
          <a:off x="247649" y="1599426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b="1"/>
                        <a:t>1</a:t>
                      </a:r>
                      <a:r>
                        <a:rPr lang="sr-Latn-RS" sz="2000" b="1"/>
                        <a:t>. K</a:t>
                      </a:r>
                      <a:r>
                        <a:rPr lang="es-ES" sz="2000" b="1"/>
                        <a:t>o</a:t>
                      </a:r>
                      <a:r>
                        <a:rPr lang="sr-Latn-RS" sz="2000" b="1"/>
                        <a:t>r</a:t>
                      </a:r>
                      <a:r>
                        <a:rPr lang="es-ES" sz="2000" b="1"/>
                        <a:t>. 12</a:t>
                      </a:r>
                      <a:r>
                        <a:rPr lang="sr-Latn-RS" sz="2000" b="1"/>
                        <a:t>,</a:t>
                      </a:r>
                      <a:r>
                        <a:rPr lang="es-ES" sz="2000" b="1"/>
                        <a:t>4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/>
                        <a:t>Postoji raz</a:t>
                      </a:r>
                      <a:r>
                        <a:rPr lang="sr-Latn-RS" sz="2000" b="1"/>
                        <a:t>ličit</a:t>
                      </a:r>
                      <a:r>
                        <a:rPr lang="es-ES" sz="2000" b="1"/>
                        <a:t>ost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Žene</a:t>
                      </a:r>
                      <a:endParaRPr lang="es-ES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/>
                        <a:t>ali</a:t>
                      </a:r>
                      <a:endParaRPr lang="es-ES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Duh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/>
                        <a:t>Ist</a:t>
                      </a:r>
                      <a:r>
                        <a:rPr lang="sr-Latn-RS" sz="2000" b="1"/>
                        <a:t>i</a:t>
                      </a:r>
                      <a:r>
                        <a:rPr lang="es-ES" sz="2000" b="1"/>
                        <a:t> je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/>
                        <a:t>1</a:t>
                      </a:r>
                      <a:r>
                        <a:rPr lang="sr-Latn-RS" sz="2000" b="1"/>
                        <a:t>. K</a:t>
                      </a:r>
                      <a:r>
                        <a:rPr lang="es-ES" sz="2000" b="1"/>
                        <a:t>o</a:t>
                      </a:r>
                      <a:r>
                        <a:rPr lang="sr-Latn-RS" sz="2000" b="1"/>
                        <a:t>r</a:t>
                      </a:r>
                      <a:r>
                        <a:rPr lang="es-ES" sz="2000" b="1"/>
                        <a:t>. 12</a:t>
                      </a:r>
                      <a:r>
                        <a:rPr lang="sr-Latn-RS" sz="2000" b="1"/>
                        <a:t>,</a:t>
                      </a:r>
                      <a:r>
                        <a:rPr lang="es-ES" sz="2000" b="1"/>
                        <a:t>5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2000" b="1"/>
                        <a:t>Službe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Gospod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/>
                        <a:t>1</a:t>
                      </a:r>
                      <a:r>
                        <a:rPr lang="sr-Latn-RS" sz="2000" b="1"/>
                        <a:t>. K</a:t>
                      </a:r>
                      <a:r>
                        <a:rPr lang="es-ES" sz="2000" b="1"/>
                        <a:t>o</a:t>
                      </a:r>
                      <a:r>
                        <a:rPr lang="sr-Latn-RS" sz="2000" b="1"/>
                        <a:t>r</a:t>
                      </a:r>
                      <a:r>
                        <a:rPr lang="es-ES" sz="2000" b="1"/>
                        <a:t>. 12</a:t>
                      </a:r>
                      <a:r>
                        <a:rPr lang="sr-Latn-RS" sz="2000" b="1"/>
                        <a:t>,</a:t>
                      </a:r>
                      <a:r>
                        <a:rPr lang="es-ES" sz="2000" b="1"/>
                        <a:t>6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2000" b="1"/>
                        <a:t>Aktivnosti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Bo</a:t>
                      </a:r>
                      <a:r>
                        <a:rPr lang="sr-Latn-RS" sz="2000" b="1"/>
                        <a:t>g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436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Kako </a:t>
            </a:r>
            <a:r>
              <a:rPr lang="es-ES" sz="2000" b="1" dirty="0" err="1"/>
              <a:t>bi</a:t>
            </a:r>
            <a:r>
              <a:rPr lang="es-ES" sz="2000" b="1" dirty="0"/>
              <a:t> </a:t>
            </a:r>
            <a:r>
              <a:rPr lang="es-ES" sz="2000" b="1" dirty="0" err="1"/>
              <a:t>nam</a:t>
            </a:r>
            <a:r>
              <a:rPr lang="es-ES" sz="2000" b="1" dirty="0"/>
              <a:t> </a:t>
            </a:r>
            <a:r>
              <a:rPr lang="es-ES" sz="2000" b="1" dirty="0" err="1"/>
              <a:t>pomogao</a:t>
            </a:r>
            <a:r>
              <a:rPr lang="es-ES" sz="2000" b="1" dirty="0"/>
              <a:t> </a:t>
            </a:r>
            <a:r>
              <a:rPr lang="es-ES" sz="2000" b="1" dirty="0" err="1"/>
              <a:t>razum</a:t>
            </a:r>
            <a:r>
              <a:rPr lang="sr-Latn-RS" sz="2000" b="1" dirty="0"/>
              <a:t>jeti</a:t>
            </a:r>
            <a:r>
              <a:rPr lang="es-ES" sz="2000" b="1" dirty="0"/>
              <a:t> </a:t>
            </a:r>
            <a:r>
              <a:rPr lang="es-ES" sz="2000" b="1" dirty="0" err="1"/>
              <a:t>odnos</a:t>
            </a:r>
            <a:r>
              <a:rPr lang="es-ES" sz="2000" b="1" dirty="0"/>
              <a:t> </a:t>
            </a:r>
            <a:r>
              <a:rPr lang="es-ES" sz="2000" b="1" dirty="0" err="1"/>
              <a:t>između</a:t>
            </a:r>
            <a:r>
              <a:rPr lang="es-ES" sz="2000" b="1" dirty="0"/>
              <a:t> </a:t>
            </a:r>
            <a:r>
              <a:rPr lang="es-ES" sz="2000" b="1" dirty="0" err="1"/>
              <a:t>duhovnih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 i </a:t>
            </a:r>
            <a:r>
              <a:rPr lang="es-ES" sz="2000" b="1" dirty="0" err="1"/>
              <a:t>njihovog</a:t>
            </a:r>
            <a:r>
              <a:rPr lang="es-ES" sz="2000" b="1" dirty="0"/>
              <a:t> dar</a:t>
            </a:r>
            <a:r>
              <a:rPr lang="sr-Latn-RS" sz="2000" b="1" dirty="0"/>
              <a:t>i</a:t>
            </a:r>
            <a:r>
              <a:rPr lang="es-ES" sz="2000" b="1" dirty="0" err="1"/>
              <a:t>vatelja</a:t>
            </a:r>
            <a:r>
              <a:rPr lang="es-ES" sz="2000" b="1" dirty="0"/>
              <a:t>, Pav</a:t>
            </a:r>
            <a:r>
              <a:rPr lang="sr-Latn-RS" sz="2000" b="1" dirty="0"/>
              <a:t>ao</a:t>
            </a:r>
            <a:r>
              <a:rPr lang="es-ES" sz="2000" b="1" dirty="0"/>
              <a:t> </a:t>
            </a:r>
            <a:r>
              <a:rPr lang="es-ES" sz="2000" b="1" dirty="0" err="1"/>
              <a:t>koristi</a:t>
            </a:r>
            <a:r>
              <a:rPr lang="es-ES" sz="2000" b="1" dirty="0"/>
              <a:t> tri </a:t>
            </a:r>
            <a:r>
              <a:rPr lang="es-ES" sz="2000" b="1" dirty="0" err="1"/>
              <a:t>pojma</a:t>
            </a:r>
            <a:r>
              <a:rPr lang="es-ES" sz="2000" b="1" dirty="0"/>
              <a:t>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es-ES" sz="2000" b="1" dirty="0" err="1"/>
              <a:t>njihovo</a:t>
            </a:r>
            <a:r>
              <a:rPr lang="es-ES" sz="2000" b="1" dirty="0"/>
              <a:t> </a:t>
            </a:r>
            <a:r>
              <a:rPr lang="es-ES" sz="2000" b="1" dirty="0" err="1"/>
              <a:t>identifi</a:t>
            </a:r>
            <a:r>
              <a:rPr lang="sr-Latn-RS" sz="2000" b="1" dirty="0"/>
              <a:t>cira</a:t>
            </a:r>
            <a:r>
              <a:rPr lang="es-ES" sz="2000" b="1" dirty="0" err="1"/>
              <a:t>nje</a:t>
            </a:r>
            <a:r>
              <a:rPr lang="es-ES" sz="2000" b="1" dirty="0"/>
              <a:t>, </a:t>
            </a:r>
            <a:r>
              <a:rPr lang="es-ES" sz="2000" b="1" dirty="0" err="1"/>
              <a:t>ističući</a:t>
            </a:r>
            <a:r>
              <a:rPr lang="es-ES" sz="2000" b="1" dirty="0"/>
              <a:t> </a:t>
            </a:r>
            <a:r>
              <a:rPr lang="es-ES" sz="2000" b="1" dirty="0" err="1"/>
              <a:t>njihovu</a:t>
            </a:r>
            <a:r>
              <a:rPr lang="es-ES" sz="2000" b="1" dirty="0"/>
              <a:t> </a:t>
            </a:r>
            <a:r>
              <a:rPr lang="es-ES" sz="2000" b="1" dirty="0" err="1"/>
              <a:t>raz</a:t>
            </a:r>
            <a:r>
              <a:rPr lang="sr-Latn-RS" sz="2000" b="1" dirty="0"/>
              <a:t>ličit</a:t>
            </a:r>
            <a:r>
              <a:rPr lang="es-ES" sz="2000" b="1" dirty="0" err="1"/>
              <a:t>ost</a:t>
            </a:r>
            <a:r>
              <a:rPr lang="es-ES" sz="2000" b="1" dirty="0"/>
              <a:t>: </a:t>
            </a:r>
            <a:r>
              <a:rPr lang="es-ES" sz="2000" b="1" dirty="0" err="1"/>
              <a:t>darovi</a:t>
            </a:r>
            <a:r>
              <a:rPr lang="es-ES" sz="2000" b="1" dirty="0"/>
              <a:t>; </a:t>
            </a:r>
            <a:r>
              <a:rPr lang="sr-Latn-RS" sz="2000" b="1" dirty="0"/>
              <a:t>službe</a:t>
            </a:r>
            <a:r>
              <a:rPr lang="es-ES" sz="2000" b="1" dirty="0"/>
              <a:t>; i </a:t>
            </a:r>
            <a:r>
              <a:rPr lang="es-ES" sz="2000" b="1" dirty="0" err="1"/>
              <a:t>operacije</a:t>
            </a:r>
            <a:r>
              <a:rPr lang="es-ES" sz="2000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2017962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57612" y="2903786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>
                <a:solidFill>
                  <a:schemeClr val="accent2">
                    <a:lumMod val="50000"/>
                  </a:schemeClr>
                </a:solidFill>
              </a:rPr>
              <a:t>Duhovni darovi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124478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915052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>
                <a:solidFill>
                  <a:schemeClr val="accent4">
                    <a:lumMod val="50000"/>
                  </a:schemeClr>
                </a:solidFill>
              </a:rPr>
              <a:t>Davatelj</a:t>
            </a:r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Ali </a:t>
            </a:r>
            <a:r>
              <a:rPr lang="es-ES" sz="2000" b="1" dirty="0" err="1"/>
              <a:t>Bog</a:t>
            </a:r>
            <a:r>
              <a:rPr lang="es-ES" sz="2000" b="1" dirty="0"/>
              <a:t> </a:t>
            </a:r>
            <a:r>
              <a:rPr lang="es-ES" sz="2000" b="1" dirty="0" err="1"/>
              <a:t>ne</a:t>
            </a:r>
            <a:r>
              <a:rPr lang="es-ES" sz="2000" b="1" dirty="0"/>
              <a:t> </a:t>
            </a:r>
            <a:r>
              <a:rPr lang="es-ES" sz="2000" b="1" dirty="0" err="1"/>
              <a:t>daruje</a:t>
            </a:r>
            <a:r>
              <a:rPr lang="es-ES" sz="2000" b="1" dirty="0"/>
              <a:t> </a:t>
            </a:r>
            <a:r>
              <a:rPr lang="es-ES" sz="2000" b="1" dirty="0" err="1"/>
              <a:t>darove</a:t>
            </a:r>
            <a:r>
              <a:rPr lang="es-ES" sz="2000" b="1" dirty="0"/>
              <a:t> </a:t>
            </a:r>
            <a:r>
              <a:rPr lang="es-ES" sz="2000" b="1" dirty="0" err="1"/>
              <a:t>kao</a:t>
            </a:r>
            <a:r>
              <a:rPr lang="es-ES" sz="2000" b="1" dirty="0"/>
              <a:t> </a:t>
            </a:r>
            <a:r>
              <a:rPr lang="es-ES" sz="2000" b="1" dirty="0" err="1"/>
              <a:t>što</a:t>
            </a:r>
            <a:r>
              <a:rPr lang="es-ES" sz="2000" b="1" dirty="0"/>
              <a:t> su </a:t>
            </a:r>
            <a:r>
              <a:rPr lang="es-ES" sz="2000" b="1" dirty="0" err="1"/>
              <a:t>to</a:t>
            </a:r>
            <a:r>
              <a:rPr lang="es-ES" sz="2000" b="1" dirty="0"/>
              <a:t> </a:t>
            </a:r>
            <a:r>
              <a:rPr lang="es-ES" sz="2000" b="1" dirty="0" err="1"/>
              <a:t>činili</a:t>
            </a:r>
            <a:r>
              <a:rPr lang="es-ES" sz="2000" b="1" dirty="0"/>
              <a:t> </a:t>
            </a:r>
            <a:r>
              <a:rPr lang="es-ES" sz="2000" b="1" dirty="0" err="1"/>
              <a:t>grčko-rimski</a:t>
            </a:r>
            <a:r>
              <a:rPr lang="es-ES" sz="2000" b="1" dirty="0"/>
              <a:t> "</a:t>
            </a:r>
            <a:r>
              <a:rPr lang="es-ES" sz="2000" b="1" dirty="0" err="1"/>
              <a:t>bogovi</a:t>
            </a:r>
            <a:r>
              <a:rPr lang="es-ES" sz="2000" b="1" dirty="0"/>
              <a:t>"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2). Nema </a:t>
            </a:r>
            <a:r>
              <a:rPr lang="es-ES" sz="2000" b="1" dirty="0" err="1"/>
              <a:t>ekstaze</a:t>
            </a:r>
            <a:r>
              <a:rPr lang="es-ES" sz="2000" b="1" dirty="0"/>
              <a:t>, nema </a:t>
            </a:r>
            <a:r>
              <a:rPr lang="es-ES" sz="2000" b="1" dirty="0" err="1"/>
              <a:t>hijerarhijskog</a:t>
            </a:r>
            <a:r>
              <a:rPr lang="es-ES" sz="2000" b="1" dirty="0"/>
              <a:t> </a:t>
            </a:r>
            <a:r>
              <a:rPr lang="es-ES" sz="2000" b="1" dirty="0" err="1"/>
              <a:t>odabira</a:t>
            </a:r>
            <a:r>
              <a:rPr lang="es-ES" sz="2000" b="1" dirty="0"/>
              <a:t> </a:t>
            </a:r>
            <a:r>
              <a:rPr lang="es-ES" sz="2000" b="1" dirty="0" err="1"/>
              <a:t>primatelja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 (</a:t>
            </a:r>
            <a:r>
              <a:rPr lang="es-ES" sz="2000" b="1" dirty="0" err="1"/>
              <a:t>kao</a:t>
            </a:r>
            <a:r>
              <a:rPr lang="es-ES" sz="2000" b="1" dirty="0"/>
              <a:t> </a:t>
            </a:r>
            <a:r>
              <a:rPr lang="es-ES" sz="2000" b="1" dirty="0" err="1"/>
              <a:t>što</a:t>
            </a:r>
            <a:r>
              <a:rPr lang="es-ES" sz="2000" b="1" dirty="0"/>
              <a:t> su,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prim</a:t>
            </a:r>
            <a:r>
              <a:rPr lang="sr-Latn-RS" sz="2000" b="1" dirty="0"/>
              <a:t>j</a:t>
            </a:r>
            <a:r>
              <a:rPr lang="es-ES" sz="2000" b="1" dirty="0" err="1"/>
              <a:t>er</a:t>
            </a:r>
            <a:r>
              <a:rPr lang="es-ES" sz="2000" b="1" dirty="0"/>
              <a:t>, </a:t>
            </a:r>
            <a:r>
              <a:rPr lang="es-ES" sz="2000" b="1" dirty="0" err="1"/>
              <a:t>sve</a:t>
            </a:r>
            <a:r>
              <a:rPr lang="sr-Latn-RS" sz="2000" b="1" dirty="0"/>
              <a:t>-ć</a:t>
            </a:r>
            <a:r>
              <a:rPr lang="es-ES" sz="2000" b="1" dirty="0" err="1"/>
              <a:t>enice</a:t>
            </a:r>
            <a:r>
              <a:rPr lang="es-ES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436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Međutim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Davatelj</a:t>
            </a:r>
            <a:r>
              <a:rPr lang="es-ES" sz="2000" b="1" dirty="0">
                <a:solidFill>
                  <a:prstClr val="black"/>
                </a:solidFill>
              </a:rPr>
              <a:t> je Jedan: [Sveti] Duh; Gospod</a:t>
            </a:r>
            <a:r>
              <a:rPr lang="sr-Latn-RS" sz="2000" b="1" dirty="0">
                <a:solidFill>
                  <a:prstClr val="black"/>
                </a:solidFill>
              </a:rPr>
              <a:t>in</a:t>
            </a:r>
            <a:r>
              <a:rPr lang="es-ES" sz="2000" b="1" dirty="0">
                <a:solidFill>
                  <a:prstClr val="black"/>
                </a:solidFill>
              </a:rPr>
              <a:t> [Isus]; i </a:t>
            </a:r>
            <a:r>
              <a:rPr lang="es-ES" sz="2000" b="1" dirty="0" err="1">
                <a:solidFill>
                  <a:prstClr val="black"/>
                </a:solidFill>
              </a:rPr>
              <a:t>Bog</a:t>
            </a:r>
            <a:r>
              <a:rPr lang="es-ES" sz="2000" b="1" dirty="0">
                <a:solidFill>
                  <a:prstClr val="black"/>
                </a:solidFill>
              </a:rPr>
              <a:t> [O</a:t>
            </a:r>
            <a:r>
              <a:rPr lang="sr-Latn-RS" sz="2000" b="1" dirty="0">
                <a:solidFill>
                  <a:prstClr val="black"/>
                </a:solidFill>
              </a:rPr>
              <a:t>tac</a:t>
            </a:r>
            <a:r>
              <a:rPr lang="es-ES" sz="2000" b="1" dirty="0">
                <a:solidFill>
                  <a:prstClr val="black"/>
                </a:solidFill>
              </a:rPr>
              <a:t>]. </a:t>
            </a:r>
            <a:r>
              <a:rPr lang="pl-PL" sz="2000" b="1" dirty="0">
                <a:solidFill>
                  <a:prstClr val="black"/>
                </a:solidFill>
              </a:rPr>
              <a:t>To jest, Božanstvo djeluje u jedinstvu (Ivan 14,16).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355166"/>
            <a:ext cx="4276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Zašto</a:t>
            </a:r>
            <a:r>
              <a:rPr lang="es-ES" sz="2000" b="1" dirty="0"/>
              <a:t> </a:t>
            </a:r>
            <a:r>
              <a:rPr lang="es-ES" sz="2000" b="1" dirty="0" err="1"/>
              <a:t>Bog</a:t>
            </a:r>
            <a:r>
              <a:rPr lang="es-ES" sz="2000" b="1" dirty="0"/>
              <a:t> </a:t>
            </a:r>
            <a:r>
              <a:rPr lang="es-ES" sz="2000" b="1" dirty="0" err="1"/>
              <a:t>daje</a:t>
            </a:r>
            <a:r>
              <a:rPr lang="es-ES" sz="2000" b="1" dirty="0"/>
              <a:t> </a:t>
            </a:r>
            <a:r>
              <a:rPr lang="es-ES" sz="2000" b="1" dirty="0" err="1"/>
              <a:t>različite</a:t>
            </a:r>
            <a:r>
              <a:rPr lang="es-ES" sz="2000" b="1" dirty="0"/>
              <a:t> </a:t>
            </a:r>
            <a:r>
              <a:rPr lang="es-ES" sz="2000" b="1" dirty="0" err="1"/>
              <a:t>darove</a:t>
            </a:r>
            <a:r>
              <a:rPr lang="es-ES" sz="2000" b="1" dirty="0"/>
              <a:t> </a:t>
            </a:r>
            <a:r>
              <a:rPr lang="es-ES" sz="2000" b="1" dirty="0" err="1"/>
              <a:t>različitim</a:t>
            </a:r>
            <a:r>
              <a:rPr lang="es-ES" sz="2000" b="1" dirty="0"/>
              <a:t> </a:t>
            </a:r>
            <a:r>
              <a:rPr lang="es-ES" sz="2000" b="1" dirty="0" err="1"/>
              <a:t>ljudima</a:t>
            </a:r>
            <a:r>
              <a:rPr lang="es-ES" sz="2000" b="1" dirty="0"/>
              <a:t>?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0529267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MNOGO DAROVA, JEDAN DAR</a:t>
            </a:r>
            <a:r>
              <a:rPr lang="sr-Latn-R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I</a:t>
            </a:r>
            <a:r>
              <a:rPr lang="es-E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VATELJ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Ima mnogo duhovnih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ali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isti je Duh koji ih dijeli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(1. Korinćanima 12</a:t>
            </a:r>
            <a:r>
              <a:rPr lang="sr-Latn-R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sr-Latn-R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sz="11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SHP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206886"/>
            <a:ext cx="42767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Duhovni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darovi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koriste</a:t>
            </a:r>
            <a:r>
              <a:rPr lang="es-ES" sz="2000" b="1" dirty="0">
                <a:solidFill>
                  <a:prstClr val="black"/>
                </a:solidFill>
              </a:rPr>
              <a:t> se "</a:t>
            </a:r>
            <a:r>
              <a:rPr lang="es-ES" sz="2000" b="1" dirty="0" err="1">
                <a:solidFill>
                  <a:prstClr val="black"/>
                </a:solidFill>
              </a:rPr>
              <a:t>za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dobrobit</a:t>
            </a:r>
            <a:r>
              <a:rPr lang="es-ES" sz="2000" b="1" dirty="0">
                <a:solidFill>
                  <a:prstClr val="black"/>
                </a:solidFill>
              </a:rPr>
              <a:t>" </a:t>
            </a:r>
            <a:r>
              <a:rPr lang="sr-Latn-RS" sz="2000" b="1" dirty="0">
                <a:solidFill>
                  <a:prstClr val="black"/>
                </a:solidFill>
              </a:rPr>
              <a:t>C</a:t>
            </a:r>
            <a:r>
              <a:rPr lang="es-ES" sz="2000" b="1" dirty="0" err="1">
                <a:solidFill>
                  <a:prstClr val="black"/>
                </a:solidFill>
              </a:rPr>
              <a:t>rkve</a:t>
            </a:r>
            <a:r>
              <a:rPr lang="es-ES" sz="2000" b="1" dirty="0">
                <a:solidFill>
                  <a:prstClr val="black"/>
                </a:solidFill>
              </a:rPr>
              <a:t>. Samo </a:t>
            </a:r>
            <a:r>
              <a:rPr lang="es-ES" sz="2000" b="1" dirty="0" err="1">
                <a:solidFill>
                  <a:prstClr val="black"/>
                </a:solidFill>
              </a:rPr>
              <a:t>Bog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zna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koji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ljudi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mogu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korist</a:t>
            </a:r>
            <a:r>
              <a:rPr lang="sr-Latn-RS" sz="2000" b="1" dirty="0">
                <a:solidFill>
                  <a:prstClr val="black"/>
                </a:solidFill>
              </a:rPr>
              <a:t>iti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određeni</a:t>
            </a:r>
            <a:r>
              <a:rPr lang="es-ES" sz="2000" b="1" dirty="0">
                <a:solidFill>
                  <a:prstClr val="black"/>
                </a:solidFill>
              </a:rPr>
              <a:t> dar </a:t>
            </a:r>
            <a:r>
              <a:rPr lang="sr-Latn-RS" sz="2000" b="1" dirty="0">
                <a:solidFill>
                  <a:prstClr val="black"/>
                </a:solidFill>
              </a:rPr>
              <a:t>z</a:t>
            </a: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es-ES" sz="2000" b="1" dirty="0" err="1">
                <a:solidFill>
                  <a:prstClr val="black"/>
                </a:solidFill>
              </a:rPr>
              <a:t>ostvar</a:t>
            </a:r>
            <a:r>
              <a:rPr lang="sr-Latn-RS" sz="2000" b="1" dirty="0">
                <a:solidFill>
                  <a:prstClr val="black"/>
                </a:solidFill>
              </a:rPr>
              <a:t>ivanj</a:t>
            </a:r>
            <a:r>
              <a:rPr lang="es-ES" sz="2000" b="1" dirty="0">
                <a:solidFill>
                  <a:prstClr val="black"/>
                </a:solidFill>
              </a:rPr>
              <a:t>e t</a:t>
            </a:r>
            <a:r>
              <a:rPr lang="sr-Latn-RS" sz="2000" b="1" dirty="0">
                <a:solidFill>
                  <a:prstClr val="black"/>
                </a:solidFill>
              </a:rPr>
              <a:t>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svrh</a:t>
            </a:r>
            <a:r>
              <a:rPr lang="sr-Latn-RS" sz="2000" b="1" dirty="0">
                <a:solidFill>
                  <a:prstClr val="black"/>
                </a:solidFill>
              </a:rPr>
              <a:t>e</a:t>
            </a:r>
            <a:r>
              <a:rPr lang="es-ES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MNOGO </a:t>
            </a:r>
            <a:r>
              <a:rPr lang="sr-Latn-R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</a:t>
            </a:r>
            <a:r>
              <a:rPr lang="es-E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OVA, JEDNO T</a:t>
            </a:r>
            <a:r>
              <a:rPr lang="sr-Latn-R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IJ</a:t>
            </a:r>
            <a:r>
              <a:rPr lang="es-E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ELO</a:t>
            </a:r>
            <a:endParaRPr lang="es-ES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što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je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naime, tijelo jedno, 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 ima mnoge udova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i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svi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udov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t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ij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ela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iako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su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mnogi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tvore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jedno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tijelo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tako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je 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rist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</a:t>
            </a:r>
            <a:r>
              <a:rPr lang="sr-Latn-R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38958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Bog</a:t>
            </a:r>
            <a:r>
              <a:rPr lang="es-ES" sz="2000" b="1" dirty="0"/>
              <a:t> je jedan, </a:t>
            </a:r>
            <a:r>
              <a:rPr lang="es-ES" sz="2000" b="1" dirty="0" err="1"/>
              <a:t>ali</a:t>
            </a:r>
            <a:r>
              <a:rPr lang="es-ES" sz="2000" b="1" dirty="0"/>
              <a:t> </a:t>
            </a:r>
            <a:r>
              <a:rPr lang="es-ES" sz="2000" b="1" dirty="0" err="1"/>
              <a:t>svak</a:t>
            </a:r>
            <a:r>
              <a:rPr lang="sr-Latn-RS" sz="2000" b="1" dirty="0"/>
              <a:t>a</a:t>
            </a:r>
            <a:r>
              <a:rPr lang="es-ES" sz="2000" b="1" dirty="0"/>
              <a:t> </a:t>
            </a:r>
            <a:r>
              <a:rPr lang="sr-Latn-RS" sz="2000" b="1" dirty="0"/>
              <a:t>osoba</a:t>
            </a:r>
            <a:r>
              <a:rPr lang="es-ES" sz="2000" b="1" dirty="0"/>
              <a:t> </a:t>
            </a:r>
            <a:r>
              <a:rPr lang="es-ES" sz="2000" b="1" dirty="0" err="1"/>
              <a:t>Božanstva</a:t>
            </a:r>
            <a:r>
              <a:rPr lang="es-ES" sz="2000" b="1" dirty="0"/>
              <a:t> </a:t>
            </a:r>
            <a:r>
              <a:rPr lang="es-ES" sz="2000" b="1" dirty="0" err="1"/>
              <a:t>ima</a:t>
            </a:r>
            <a:r>
              <a:rPr lang="es-ES" sz="2000" b="1" dirty="0"/>
              <a:t> </a:t>
            </a:r>
            <a:r>
              <a:rPr lang="es-ES" sz="2000" b="1" dirty="0" err="1"/>
              <a:t>svoju</a:t>
            </a:r>
            <a:r>
              <a:rPr lang="es-ES" sz="2000" b="1" dirty="0"/>
              <a:t> </a:t>
            </a:r>
            <a:r>
              <a:rPr lang="es-ES" sz="2000" b="1" dirty="0" err="1"/>
              <a:t>funkciju</a:t>
            </a:r>
            <a:r>
              <a:rPr lang="es-ES" sz="2000" b="1" dirty="0"/>
              <a:t>. Tako je </a:t>
            </a:r>
            <a:r>
              <a:rPr lang="sr-Latn-RS" sz="2000" b="1" dirty="0"/>
              <a:t>i </a:t>
            </a:r>
            <a:r>
              <a:rPr lang="es-ES" sz="2000" b="1" dirty="0" err="1"/>
              <a:t>crkva</a:t>
            </a:r>
            <a:r>
              <a:rPr lang="es-ES" sz="2000" b="1" dirty="0"/>
              <a:t> </a:t>
            </a:r>
            <a:r>
              <a:rPr lang="es-ES" sz="2000" b="1" dirty="0" err="1"/>
              <a:t>jedna</a:t>
            </a:r>
            <a:r>
              <a:rPr lang="es-ES" sz="2000" b="1" dirty="0"/>
              <a:t>, </a:t>
            </a:r>
            <a:r>
              <a:rPr lang="es-ES" sz="2000" b="1" dirty="0" err="1"/>
              <a:t>ali</a:t>
            </a:r>
            <a:r>
              <a:rPr lang="es-ES" sz="2000" b="1" dirty="0"/>
              <a:t> </a:t>
            </a:r>
            <a:r>
              <a:rPr lang="es-ES" sz="2000" b="1" dirty="0" err="1"/>
              <a:t>svaki</a:t>
            </a:r>
            <a:r>
              <a:rPr lang="es-ES" sz="2000" b="1" dirty="0"/>
              <a:t> </a:t>
            </a:r>
            <a:r>
              <a:rPr lang="es-ES" sz="2000" b="1" dirty="0" err="1"/>
              <a:t>njen</a:t>
            </a:r>
            <a:r>
              <a:rPr lang="es-ES" sz="2000" b="1" dirty="0"/>
              <a:t> </a:t>
            </a:r>
            <a:r>
              <a:rPr lang="sr-Latn-RS" sz="2000" b="1" dirty="0"/>
              <a:t>ud</a:t>
            </a:r>
            <a:r>
              <a:rPr lang="es-ES" sz="2000" b="1" dirty="0"/>
              <a:t> </a:t>
            </a:r>
            <a:r>
              <a:rPr lang="es-ES" sz="2000" b="1" dirty="0" err="1"/>
              <a:t>ima</a:t>
            </a:r>
            <a:r>
              <a:rPr lang="es-ES" sz="2000" b="1" dirty="0"/>
              <a:t> </a:t>
            </a:r>
            <a:r>
              <a:rPr lang="es-ES" sz="2000" b="1" dirty="0" err="1"/>
              <a:t>svoju</a:t>
            </a:r>
            <a:r>
              <a:rPr lang="es-ES" sz="2000" b="1" dirty="0"/>
              <a:t> </a:t>
            </a:r>
            <a:r>
              <a:rPr lang="es-ES" sz="2000" b="1" dirty="0" err="1"/>
              <a:t>funkciju</a:t>
            </a:r>
            <a:r>
              <a:rPr lang="es-ES" sz="2000" b="1" dirty="0"/>
              <a:t> </a:t>
            </a:r>
            <a:r>
              <a:rPr lang="es-ES" sz="2000" b="1" dirty="0" err="1"/>
              <a:t>kao</a:t>
            </a:r>
            <a:r>
              <a:rPr lang="es-ES" sz="2000" b="1" dirty="0"/>
              <a:t> d</a:t>
            </a:r>
            <a:r>
              <a:rPr lang="sr-Latn-RS" sz="2000" b="1" dirty="0"/>
              <a:t>i</a:t>
            </a:r>
            <a:r>
              <a:rPr lang="es-ES" sz="2000" b="1" dirty="0"/>
              <a:t>o </a:t>
            </a:r>
            <a:r>
              <a:rPr lang="sr-Latn-RS" sz="2000" b="1" dirty="0"/>
              <a:t>K</a:t>
            </a:r>
            <a:r>
              <a:rPr lang="es-ES" sz="2000" b="1" dirty="0" err="1"/>
              <a:t>ristova</a:t>
            </a:r>
            <a:r>
              <a:rPr lang="es-ES" sz="2000" b="1" dirty="0"/>
              <a:t> t</a:t>
            </a:r>
            <a:r>
              <a:rPr lang="sr-Latn-RS" sz="2000" b="1" dirty="0"/>
              <a:t>ij</a:t>
            </a:r>
            <a:r>
              <a:rPr lang="es-ES" sz="2000" b="1" dirty="0" err="1"/>
              <a:t>ela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zemlji</a:t>
            </a:r>
            <a:r>
              <a:rPr lang="es-ES" sz="2000" b="1" dirty="0"/>
              <a:t> </a:t>
            </a:r>
            <a:r>
              <a:rPr lang="sr-Latn-RS" sz="2000" b="1" dirty="0"/>
              <a:t>                  </a:t>
            </a:r>
            <a:r>
              <a:rPr lang="es-ES" sz="2000" b="1" dirty="0"/>
              <a:t>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12</a:t>
            </a:r>
            <a:r>
              <a:rPr lang="sr-Latn-RS" sz="2000" b="1" dirty="0"/>
              <a:t>.</a:t>
            </a:r>
            <a:r>
              <a:rPr lang="es-ES" sz="2000" b="1" dirty="0"/>
              <a:t>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642830"/>
            <a:ext cx="62173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To</a:t>
            </a:r>
            <a:r>
              <a:rPr lang="es-ES" sz="2000" b="1" dirty="0"/>
              <a:t> </a:t>
            </a:r>
            <a:r>
              <a:rPr lang="es-ES" sz="2000" b="1" dirty="0" err="1"/>
              <a:t>implicira</a:t>
            </a:r>
            <a:r>
              <a:rPr lang="es-ES" sz="2000" b="1" dirty="0"/>
              <a:t> da su </a:t>
            </a:r>
            <a:r>
              <a:rPr lang="es-ES" sz="2000" b="1" dirty="0" err="1"/>
              <a:t>svi</a:t>
            </a:r>
            <a:r>
              <a:rPr lang="es-ES" sz="2000" b="1" dirty="0"/>
              <a:t> </a:t>
            </a:r>
            <a:r>
              <a:rPr lang="es-ES" sz="2000" b="1" dirty="0" err="1"/>
              <a:t>nužni</a:t>
            </a:r>
            <a:r>
              <a:rPr lang="es-ES" sz="2000" b="1" dirty="0"/>
              <a:t>; da </a:t>
            </a:r>
            <a:r>
              <a:rPr lang="es-ES" sz="2000" b="1" dirty="0" err="1"/>
              <a:t>niko</a:t>
            </a:r>
            <a:r>
              <a:rPr lang="es-ES" sz="2000" b="1" dirty="0"/>
              <a:t> nije </a:t>
            </a:r>
            <a:r>
              <a:rPr lang="es-ES" sz="2000" b="1" dirty="0" err="1"/>
              <a:t>veći</a:t>
            </a:r>
            <a:r>
              <a:rPr lang="es-ES" sz="2000" b="1" dirty="0"/>
              <a:t> </a:t>
            </a:r>
            <a:r>
              <a:rPr lang="es-ES" sz="2000" b="1" dirty="0" err="1"/>
              <a:t>od</a:t>
            </a:r>
            <a:r>
              <a:rPr lang="es-ES" sz="2000" b="1" dirty="0"/>
              <a:t> </a:t>
            </a:r>
            <a:r>
              <a:rPr lang="es-ES" sz="2000" b="1" dirty="0" err="1"/>
              <a:t>drugoga</a:t>
            </a:r>
            <a:r>
              <a:rPr lang="es-ES" sz="2000" b="1" dirty="0"/>
              <a:t>; da </a:t>
            </a:r>
            <a:r>
              <a:rPr lang="es-ES" sz="2000" b="1" dirty="0" err="1"/>
              <a:t>bi</a:t>
            </a:r>
            <a:r>
              <a:rPr lang="es-ES" sz="2000" b="1" dirty="0"/>
              <a:t> </a:t>
            </a:r>
            <a:r>
              <a:rPr lang="es-ES" sz="2000" b="1" dirty="0" err="1"/>
              <a:t>svi</a:t>
            </a:r>
            <a:r>
              <a:rPr lang="es-ES" sz="2000" b="1" dirty="0"/>
              <a:t> </a:t>
            </a:r>
            <a:r>
              <a:rPr lang="es-ES" sz="2000" b="1" dirty="0" err="1"/>
              <a:t>trebali</a:t>
            </a:r>
            <a:r>
              <a:rPr lang="es-ES" sz="2000" b="1" dirty="0"/>
              <a:t> </a:t>
            </a:r>
            <a:r>
              <a:rPr lang="es-ES" sz="2000" b="1" dirty="0" err="1"/>
              <a:t>brinuti</a:t>
            </a:r>
            <a:r>
              <a:rPr lang="es-ES" sz="2000" b="1" dirty="0"/>
              <a:t> o </a:t>
            </a:r>
            <a:r>
              <a:rPr lang="es-ES" sz="2000" b="1" dirty="0" err="1"/>
              <a:t>dobrobiti</a:t>
            </a:r>
            <a:r>
              <a:rPr lang="es-ES" sz="2000" b="1" dirty="0"/>
              <a:t> </a:t>
            </a:r>
            <a:r>
              <a:rPr lang="es-ES" sz="2000" b="1" dirty="0" err="1"/>
              <a:t>drugih</a:t>
            </a:r>
            <a:r>
              <a:rPr lang="es-ES" sz="2000" b="1" dirty="0"/>
              <a:t>; i da </a:t>
            </a:r>
            <a:r>
              <a:rPr lang="es-ES" sz="2000" b="1" dirty="0" err="1"/>
              <a:t>svi</a:t>
            </a:r>
            <a:r>
              <a:rPr lang="es-ES" sz="2000" b="1" dirty="0"/>
              <a:t> </a:t>
            </a:r>
            <a:r>
              <a:rPr lang="es-ES" sz="2000" b="1" dirty="0" err="1"/>
              <a:t>rade</a:t>
            </a:r>
            <a:r>
              <a:rPr lang="es-ES" sz="2000" b="1" dirty="0"/>
              <a:t>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es-ES" sz="2000" b="1" dirty="0" err="1"/>
              <a:t>jedinstvo</a:t>
            </a:r>
            <a:r>
              <a:rPr lang="es-ES" sz="2000" b="1" dirty="0"/>
              <a:t> </a:t>
            </a:r>
            <a:r>
              <a:rPr lang="es-ES" sz="2000" b="1" dirty="0" err="1"/>
              <a:t>crkve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05665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62397"/>
            <a:ext cx="65777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Pav</a:t>
            </a:r>
            <a:r>
              <a:rPr lang="sr-Latn-RS" sz="2000" b="1" dirty="0">
                <a:solidFill>
                  <a:prstClr val="black"/>
                </a:solidFill>
              </a:rPr>
              <a:t>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koristi</a:t>
            </a:r>
            <a:r>
              <a:rPr lang="es-ES" sz="2000" b="1" dirty="0">
                <a:solidFill>
                  <a:prstClr val="black"/>
                </a:solidFill>
              </a:rPr>
              <a:t> u</a:t>
            </a:r>
            <a:r>
              <a:rPr lang="sr-Latn-RS" sz="2000" b="1" dirty="0">
                <a:solidFill>
                  <a:prstClr val="black"/>
                </a:solidFill>
              </a:rPr>
              <a:t>s</a:t>
            </a:r>
            <a:r>
              <a:rPr lang="es-ES" sz="2000" b="1" dirty="0" err="1">
                <a:solidFill>
                  <a:prstClr val="black"/>
                </a:solidFill>
              </a:rPr>
              <a:t>pore</a:t>
            </a:r>
            <a:r>
              <a:rPr lang="sr-Latn-RS" sz="2000" b="1" dirty="0">
                <a:solidFill>
                  <a:prstClr val="black"/>
                </a:solidFill>
              </a:rPr>
              <a:t>đbu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ljudskog</a:t>
            </a:r>
            <a:r>
              <a:rPr lang="es-ES" sz="2000" b="1" dirty="0">
                <a:solidFill>
                  <a:prstClr val="black"/>
                </a:solidFill>
              </a:rPr>
              <a:t> t</a:t>
            </a:r>
            <a:r>
              <a:rPr lang="sr-Latn-RS" sz="2000" b="1" dirty="0">
                <a:solidFill>
                  <a:prstClr val="black"/>
                </a:solidFill>
              </a:rPr>
              <a:t>ij</a:t>
            </a:r>
            <a:r>
              <a:rPr lang="es-ES" sz="2000" b="1" dirty="0" err="1">
                <a:solidFill>
                  <a:prstClr val="black"/>
                </a:solidFill>
              </a:rPr>
              <a:t>ela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crkve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da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naglasi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jedinstvo</a:t>
            </a:r>
            <a:r>
              <a:rPr lang="es-ES" sz="2000" b="1" dirty="0">
                <a:solidFill>
                  <a:prstClr val="black"/>
                </a:solidFill>
              </a:rPr>
              <a:t> u </a:t>
            </a:r>
            <a:r>
              <a:rPr lang="es-ES" sz="2000" b="1" dirty="0" err="1">
                <a:solidFill>
                  <a:prstClr val="black"/>
                </a:solidFill>
              </a:rPr>
              <a:t>različitosti</a:t>
            </a:r>
            <a:r>
              <a:rPr lang="es-ES" sz="2000" b="1" dirty="0">
                <a:solidFill>
                  <a:prstClr val="black"/>
                </a:solidFill>
              </a:rPr>
              <a:t>. Oko </a:t>
            </a:r>
            <a:r>
              <a:rPr lang="es-ES" sz="2000" b="1" dirty="0" err="1">
                <a:solidFill>
                  <a:prstClr val="black"/>
                </a:solidFill>
              </a:rPr>
              <a:t>ima</a:t>
            </a:r>
            <a:r>
              <a:rPr lang="es-ES" sz="2000" b="1" dirty="0">
                <a:solidFill>
                  <a:prstClr val="black"/>
                </a:solidFill>
              </a:rPr>
              <a:t> "dar" vida, </a:t>
            </a:r>
            <a:r>
              <a:rPr lang="es-ES" sz="2000" b="1" dirty="0" err="1">
                <a:solidFill>
                  <a:prstClr val="black"/>
                </a:solidFill>
              </a:rPr>
              <a:t>ali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uho</a:t>
            </a:r>
            <a:r>
              <a:rPr lang="es-ES" sz="2000" b="1" dirty="0">
                <a:solidFill>
                  <a:prstClr val="black"/>
                </a:solidFill>
              </a:rPr>
              <a:t> nema. </a:t>
            </a:r>
            <a:r>
              <a:rPr lang="es-ES" sz="2000" b="1" dirty="0" err="1">
                <a:solidFill>
                  <a:prstClr val="black"/>
                </a:solidFill>
              </a:rPr>
              <a:t>Međutim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dva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uda </a:t>
            </a:r>
            <a:r>
              <a:rPr lang="es-ES" sz="2000" b="1" dirty="0">
                <a:solidFill>
                  <a:prstClr val="black"/>
                </a:solidFill>
              </a:rPr>
              <a:t>se </a:t>
            </a:r>
            <a:r>
              <a:rPr lang="es-ES" sz="2000" b="1" dirty="0" err="1">
                <a:solidFill>
                  <a:prstClr val="black"/>
                </a:solidFill>
              </a:rPr>
              <a:t>međusobno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nadopunjuju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radeći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zajedno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Slično</a:t>
            </a:r>
            <a:r>
              <a:rPr lang="es-ES" sz="2000" b="1" dirty="0">
                <a:solidFill>
                  <a:prstClr val="black"/>
                </a:solidFill>
              </a:rPr>
              <a:t> tome, u </a:t>
            </a:r>
            <a:r>
              <a:rPr lang="es-ES" sz="2000" b="1" dirty="0" err="1">
                <a:solidFill>
                  <a:prstClr val="black"/>
                </a:solidFill>
              </a:rPr>
              <a:t>crkvi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svako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obavlja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svoj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posao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primljenim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darovima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               </a:t>
            </a:r>
            <a:r>
              <a:rPr lang="es-ES" sz="2000" b="1" dirty="0">
                <a:solidFill>
                  <a:prstClr val="black"/>
                </a:solidFill>
              </a:rPr>
              <a:t>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12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28-30).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UJEDINJUJUĆI ELEMENT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632947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IZVRSNOST LJUBAVI</a:t>
            </a:r>
            <a:endParaRPr lang="es-ES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499360" y="691247"/>
            <a:ext cx="9692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Čeznite za večim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daro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vvima. A pokazat ću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vam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još bolji put,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</a:t>
            </a:r>
            <a:r>
              <a:rPr lang="es-E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</a:t>
            </a:r>
            <a:r>
              <a:rPr lang="sr-Latn-R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</a:t>
            </a:r>
            <a:r>
              <a:rPr lang="sr-Latn-R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s-E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460688"/>
            <a:ext cx="31146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Ljubav nije dar, već "način ... izvrsno</a:t>
            </a:r>
            <a:r>
              <a:rPr lang="sr-Latn-RS" sz="2000" b="1"/>
              <a:t>sti</a:t>
            </a:r>
            <a:r>
              <a:rPr lang="es-ES" sz="2000" b="1"/>
              <a:t>" </a:t>
            </a:r>
            <a:r>
              <a:rPr lang="sr-Latn-RS" sz="2000" b="1"/>
              <a:t>        </a:t>
            </a:r>
            <a:r>
              <a:rPr lang="es-ES" sz="2000" b="1"/>
              <a:t>(1. Kor</a:t>
            </a:r>
            <a:r>
              <a:rPr lang="sr-Latn-RS" sz="2000" b="1"/>
              <a:t>.</a:t>
            </a:r>
            <a:r>
              <a:rPr lang="es-ES" sz="2000" b="1"/>
              <a:t> 12</a:t>
            </a:r>
            <a:r>
              <a:rPr lang="sr-Latn-RS" sz="2000" b="1"/>
              <a:t>,</a:t>
            </a:r>
            <a:r>
              <a:rPr lang="es-ES" sz="2000" b="1"/>
              <a:t>31). To je plod </a:t>
            </a:r>
            <a:r>
              <a:rPr lang="sr-Latn-RS" sz="2000" b="1"/>
              <a:t>Duh</a:t>
            </a:r>
            <a:r>
              <a:rPr lang="es-ES" sz="2000" b="1"/>
              <a:t>a </a:t>
            </a:r>
            <a:r>
              <a:rPr lang="sr-Latn-RS" sz="2000" b="1"/>
              <a:t>Svetog</a:t>
            </a:r>
            <a:r>
              <a:rPr lang="es-ES" sz="2000" b="1"/>
              <a:t>a u životu v</a:t>
            </a:r>
            <a:r>
              <a:rPr lang="sr-Latn-RS" sz="2000" b="1"/>
              <a:t>j</a:t>
            </a:r>
            <a:r>
              <a:rPr lang="es-ES" sz="2000" b="1"/>
              <a:t>ernika (Gal. 5</a:t>
            </a:r>
            <a:r>
              <a:rPr lang="sr-Latn-RS" sz="2000" b="1"/>
              <a:t>,</a:t>
            </a:r>
            <a:r>
              <a:rPr lang="es-ES" sz="2000" b="1"/>
              <a:t>22). Duhovni darovi </a:t>
            </a:r>
            <a:r>
              <a:rPr lang="sr-Latn-RS" sz="2000" b="1"/>
              <a:t>se </a:t>
            </a:r>
            <a:r>
              <a:rPr lang="es-ES" sz="2000" b="1"/>
              <a:t>mogu  pravilno korist</a:t>
            </a:r>
            <a:r>
              <a:rPr lang="sr-Latn-RS" sz="2000" b="1"/>
              <a:t>iti</a:t>
            </a:r>
            <a:r>
              <a:rPr lang="es-ES" sz="2000" b="1"/>
              <a:t> samo kroz ljubav.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7" y="86828"/>
            <a:ext cx="2459674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3722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Dar jezika, bez ljubavi je "odjekujući metal." Dar proro</a:t>
            </a:r>
            <a:r>
              <a:rPr lang="sr-Latn-RS" sz="2000" b="1"/>
              <a:t>š</a:t>
            </a:r>
            <a:r>
              <a:rPr lang="es-ES" sz="2000" b="1"/>
              <a:t>tva, dar znanja i dar v</a:t>
            </a:r>
            <a:r>
              <a:rPr lang="sr-Latn-RS" sz="2000" b="1"/>
              <a:t>j</a:t>
            </a:r>
            <a:r>
              <a:rPr lang="es-ES" sz="2000" b="1"/>
              <a:t>ere, bez ljubavi, nisu ništa. Dar dar</a:t>
            </a:r>
            <a:r>
              <a:rPr lang="sr-Latn-RS" sz="2000" b="1"/>
              <a:t>i</a:t>
            </a:r>
            <a:r>
              <a:rPr lang="es-ES" sz="2000" b="1"/>
              <a:t>vanja i mučeništva, bez ljubavi, nisu od koristi (1. Kor</a:t>
            </a:r>
            <a:r>
              <a:rPr lang="sr-Latn-RS" sz="2000" b="1"/>
              <a:t>.</a:t>
            </a:r>
            <a:r>
              <a:rPr lang="es-ES" sz="2000" b="1"/>
              <a:t> 13</a:t>
            </a:r>
            <a:r>
              <a:rPr lang="sr-Latn-RS" sz="2000" b="1"/>
              <a:t>,</a:t>
            </a:r>
            <a:r>
              <a:rPr lang="es-ES" sz="2000" b="1"/>
              <a:t>1-3).</a:t>
            </a:r>
            <a:endParaRPr lang="es-ES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5873055"/>
            <a:ext cx="6372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1. Korinćanima 13</a:t>
            </a:r>
            <a:r>
              <a:rPr lang="sr-Latn-RS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4-7 daje čvrste sm</a:t>
            </a:r>
            <a:r>
              <a:rPr lang="sr-Latn-RS" sz="2000" b="1">
                <a:solidFill>
                  <a:prstClr val="black"/>
                </a:solidFill>
              </a:rPr>
              <a:t>j</a:t>
            </a:r>
            <a:r>
              <a:rPr lang="es-ES" sz="2000" b="1">
                <a:solidFill>
                  <a:prstClr val="black"/>
                </a:solidFill>
              </a:rPr>
              <a:t>ernice za ispravno ponašanje u prakti</a:t>
            </a:r>
            <a:r>
              <a:rPr lang="sr-Latn-RS" sz="2000" b="1">
                <a:solidFill>
                  <a:prstClr val="black"/>
                </a:solidFill>
              </a:rPr>
              <a:t>ciranju</a:t>
            </a:r>
            <a:r>
              <a:rPr lang="es-ES" sz="2000" b="1">
                <a:solidFill>
                  <a:prstClr val="black"/>
                </a:solidFill>
              </a:rPr>
              <a:t> darova: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1645</Words>
  <Application>Microsoft Office PowerPoint</Application>
  <PresentationFormat>Panorámica</PresentationFormat>
  <Paragraphs>110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Aptos</vt:lpstr>
      <vt:lpstr>Arial</vt:lpstr>
      <vt:lpstr>Constantia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80</cp:revision>
  <dcterms:created xsi:type="dcterms:W3CDTF">2026-07-08T13:31:31Z</dcterms:created>
  <dcterms:modified xsi:type="dcterms:W3CDTF">2026-08-03T07:11:40Z</dcterms:modified>
</cp:coreProperties>
</file>