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 id="2147483672" r:id="rId3"/>
    <p:sldMasterId id="2147483686" r:id="rId4"/>
    <p:sldMasterId id="2147483700" r:id="rId5"/>
  </p:sldMasterIdLst>
  <p:notesMasterIdLst>
    <p:notesMasterId r:id="rId25"/>
  </p:notesMasterIdLst>
  <p:sldIdLst>
    <p:sldId id="398" r:id="rId6"/>
    <p:sldId id="400" r:id="rId7"/>
    <p:sldId id="490" r:id="rId8"/>
    <p:sldId id="275" r:id="rId9"/>
    <p:sldId id="258" r:id="rId10"/>
    <p:sldId id="259" r:id="rId11"/>
    <p:sldId id="260" r:id="rId12"/>
    <p:sldId id="273" r:id="rId13"/>
    <p:sldId id="262" r:id="rId14"/>
    <p:sldId id="274" r:id="rId15"/>
    <p:sldId id="264" r:id="rId16"/>
    <p:sldId id="268" r:id="rId17"/>
    <p:sldId id="269" r:id="rId18"/>
    <p:sldId id="270" r:id="rId19"/>
    <p:sldId id="481" r:id="rId20"/>
    <p:sldId id="484" r:id="rId21"/>
    <p:sldId id="483" r:id="rId22"/>
    <p:sldId id="486" r:id="rId23"/>
    <p:sldId id="489" r:id="rId24"/>
  </p:sldIdLst>
  <p:sldSz cx="12192000" cy="6858000"/>
  <p:notesSz cx="6858000" cy="9144000"/>
  <p:embeddedFontLst>
    <p:embeddedFont>
      <p:font typeface="Arial Narrow" panose="020B0606020202030204" pitchFamily="34" charset="0"/>
      <p:regular r:id="rId26"/>
      <p:bold r:id="rId27"/>
      <p:italic r:id="rId28"/>
      <p:boldItalic r:id="rId29"/>
    </p:embeddedFont>
    <p:embeddedFont>
      <p:font typeface="Bodoni MT Poster Compressed" panose="02070706080601050204" pitchFamily="18" charset="0"/>
      <p:regular r:id="rId30"/>
    </p:embeddedFont>
    <p:embeddedFont>
      <p:font typeface="Britannic Bold" panose="020B0903060703020204" pitchFamily="34" charset="0"/>
      <p:regular r:id="rId31"/>
    </p:embeddedFont>
    <p:embeddedFont>
      <p:font typeface="Comic Sans MS" panose="030F0702030302020204" pitchFamily="66" charset="0"/>
      <p:regular r:id="rId32"/>
      <p:bold r:id="rId33"/>
      <p:italic r:id="rId34"/>
      <p:boldItalic r:id="rId35"/>
    </p:embeddedFont>
    <p:embeddedFont>
      <p:font typeface="Constantia" panose="02030602050306030303" pitchFamily="18" charset="0"/>
      <p:regular r:id="rId36"/>
      <p:bold r:id="rId37"/>
      <p:italic r:id="rId38"/>
      <p:boldItalic r:id="rId39"/>
    </p:embeddedFont>
    <p:embeddedFont>
      <p:font typeface="Gill Sans MT Ext Condensed Bold" panose="020B0902020104020203" pitchFamily="34" charset="0"/>
      <p:regular r:id="rId40"/>
    </p:embeddedFont>
    <p:embeddedFont>
      <p:font typeface="Impact" panose="020B0806030902050204" pitchFamily="34" charset="0"/>
      <p:regular r:id="rId41"/>
    </p:embeddedFont>
  </p:embeddedFontLst>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BC3"/>
    <a:srgbClr val="D9A8FE"/>
    <a:srgbClr val="7AB7FA"/>
    <a:srgbClr val="2CD6BD"/>
    <a:srgbClr val="FFFF66"/>
    <a:srgbClr val="91415C"/>
    <a:srgbClr val="B9627F"/>
    <a:srgbClr val="FF7171"/>
    <a:srgbClr val="FFF7A8"/>
    <a:srgbClr val="FFEE9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1" d="100"/>
          <a:sy n="101" d="100"/>
        </p:scale>
        <p:origin x="912" y="132"/>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font" Target="fonts/font1.fntdata"/><Relationship Id="rId39" Type="http://schemas.openxmlformats.org/officeDocument/2006/relationships/font" Target="fonts/font14.fntdata"/><Relationship Id="rId21" Type="http://schemas.openxmlformats.org/officeDocument/2006/relationships/slide" Target="slides/slide16.xml"/><Relationship Id="rId34" Type="http://schemas.openxmlformats.org/officeDocument/2006/relationships/font" Target="fonts/font9.fntdata"/><Relationship Id="rId42" Type="http://schemas.openxmlformats.org/officeDocument/2006/relationships/presProps" Target="presProps.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font" Target="fonts/font7.fntdata"/><Relationship Id="rId37" Type="http://schemas.openxmlformats.org/officeDocument/2006/relationships/font" Target="fonts/font12.fntdata"/><Relationship Id="rId40" Type="http://schemas.openxmlformats.org/officeDocument/2006/relationships/font" Target="fonts/font15.fntdata"/><Relationship Id="rId45"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font" Target="fonts/font3.fntdata"/><Relationship Id="rId36" Type="http://schemas.openxmlformats.org/officeDocument/2006/relationships/font" Target="fonts/font11.fntdata"/><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font" Target="fonts/font6.fntdata"/><Relationship Id="rId44"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font" Target="fonts/font10.fntdata"/><Relationship Id="rId43" Type="http://schemas.openxmlformats.org/officeDocument/2006/relationships/viewProps" Target="viewProps.xml"/><Relationship Id="rId8" Type="http://schemas.openxmlformats.org/officeDocument/2006/relationships/slide" Target="slides/slide3.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notesMaster" Target="notesMasters/notesMaster1.xml"/><Relationship Id="rId33" Type="http://schemas.openxmlformats.org/officeDocument/2006/relationships/font" Target="fonts/font8.fntdata"/><Relationship Id="rId38" Type="http://schemas.openxmlformats.org/officeDocument/2006/relationships/font" Target="fonts/font13.fntdata"/><Relationship Id="rId20" Type="http://schemas.openxmlformats.org/officeDocument/2006/relationships/slide" Target="slides/slide15.xml"/><Relationship Id="rId41" Type="http://schemas.openxmlformats.org/officeDocument/2006/relationships/font" Target="fonts/font16.fntdata"/></Relationships>
</file>

<file path=ppt/diagrams/_rels/data5.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image" Target="../media/image44.jpeg"/><Relationship Id="rId4" Type="http://schemas.openxmlformats.org/officeDocument/2006/relationships/image" Target="../media/image47.jpeg"/></Relationships>
</file>

<file path=ppt/diagrams/_rels/drawing5.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image" Target="../media/image44.jpeg"/><Relationship Id="rId4" Type="http://schemas.openxmlformats.org/officeDocument/2006/relationships/image" Target="../media/image47.jpeg"/></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1">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1">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1">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795D0FB-F540-4A77-8A9F-22E1A4F2077A}" type="doc">
      <dgm:prSet loTypeId="urn:microsoft.com/office/officeart/2005/8/layout/lProcess2" loCatId="relationship" qsTypeId="urn:microsoft.com/office/officeart/2005/8/quickstyle/3d2#1" qsCatId="3D" csTypeId="urn:microsoft.com/office/officeart/2005/8/colors/colorful1#1" csCatId="colorful" phldr="1"/>
      <dgm:spPr/>
      <dgm:t>
        <a:bodyPr/>
        <a:lstStyle/>
        <a:p>
          <a:endParaRPr lang="es-ES"/>
        </a:p>
      </dgm:t>
    </dgm:pt>
    <dgm:pt modelId="{7E03C8BB-81B2-419E-9534-F01B29BDBB79}">
      <dgm:prSet phldrT="[Texto]" phldr="0" custT="1"/>
      <dgm:spPr>
        <a:solidFill>
          <a:schemeClr val="accent3">
            <a:lumMod val="50000"/>
          </a:schemeClr>
        </a:solidFill>
      </dgm:spPr>
      <dgm:t>
        <a:bodyPr/>
        <a:lstStyle/>
        <a:p>
          <a:r>
            <a:rPr lang="hr-HR" sz="2400" b="1">
              <a:solidFill>
                <a:schemeClr val="bg1"/>
              </a:solidFill>
            </a:rPr>
            <a:t>Mi smo</a:t>
          </a:r>
          <a:r>
            <a:rPr lang="en" sz="2400" b="1">
              <a:solidFill>
                <a:schemeClr val="bg1"/>
              </a:solidFill>
            </a:rPr>
            <a:t>…</a:t>
          </a:r>
          <a:endParaRPr lang="en" sz="2400" b="1" dirty="0">
            <a:solidFill>
              <a:schemeClr val="bg1"/>
            </a:solidFill>
          </a:endParaRPr>
        </a:p>
      </dgm:t>
    </dgm:pt>
    <dgm:pt modelId="{F07AF4DB-9A1F-4431-B6D9-DB78BB801B7E}" type="parTrans" cxnId="{86260DA2-1FE5-4995-85CA-088F712CC565}">
      <dgm:prSet/>
      <dgm:spPr/>
      <dgm:t>
        <a:bodyPr/>
        <a:lstStyle/>
        <a:p>
          <a:endParaRPr lang="es-ES"/>
        </a:p>
      </dgm:t>
    </dgm:pt>
    <dgm:pt modelId="{5A5EDC80-9133-4380-93BE-BB495CD83FBD}" type="sibTrans" cxnId="{86260DA2-1FE5-4995-85CA-088F712CC565}">
      <dgm:prSet/>
      <dgm:spPr/>
      <dgm:t>
        <a:bodyPr/>
        <a:lstStyle/>
        <a:p>
          <a:endParaRPr lang="es-ES"/>
        </a:p>
      </dgm:t>
    </dgm:pt>
    <dgm:pt modelId="{E8885467-4F5A-43F7-BEAC-9B2447A36D7D}">
      <dgm:prSet phldrT="[Texto]" phldr="0" custT="1"/>
      <dgm:spPr>
        <a:solidFill>
          <a:schemeClr val="accent6">
            <a:lumMod val="50000"/>
          </a:schemeClr>
        </a:solidFill>
      </dgm:spPr>
      <dgm:t>
        <a:bodyPr/>
        <a:lstStyle/>
        <a:p>
          <a:r>
            <a:rPr lang="hr-HR" sz="2400" b="1">
              <a:solidFill>
                <a:schemeClr val="bg1"/>
              </a:solidFill>
            </a:rPr>
            <a:t>Ali</a:t>
          </a:r>
          <a:r>
            <a:rPr lang="en" sz="2400" b="1">
              <a:solidFill>
                <a:schemeClr val="bg1"/>
              </a:solidFill>
            </a:rPr>
            <a:t>…</a:t>
          </a:r>
          <a:endParaRPr lang="en" sz="2400" b="1" dirty="0">
            <a:solidFill>
              <a:schemeClr val="bg1"/>
            </a:solidFill>
          </a:endParaRPr>
        </a:p>
      </dgm:t>
    </dgm:pt>
    <dgm:pt modelId="{8AECF850-0B0C-45B9-993F-9C6A9350AE4A}" type="parTrans" cxnId="{6E37A19B-9750-41A1-89E2-80173E55B82C}">
      <dgm:prSet/>
      <dgm:spPr/>
      <dgm:t>
        <a:bodyPr/>
        <a:lstStyle/>
        <a:p>
          <a:endParaRPr lang="es-ES"/>
        </a:p>
      </dgm:t>
    </dgm:pt>
    <dgm:pt modelId="{A01C6958-9CFE-4183-96EC-D0900105C927}" type="sibTrans" cxnId="{6E37A19B-9750-41A1-89E2-80173E55B82C}">
      <dgm:prSet/>
      <dgm:spPr/>
      <dgm:t>
        <a:bodyPr/>
        <a:lstStyle/>
        <a:p>
          <a:endParaRPr lang="es-ES"/>
        </a:p>
      </dgm:t>
    </dgm:pt>
    <dgm:pt modelId="{BFDFAE7C-9BE9-4173-935F-AA442F930EBF}">
      <dgm:prSet phldrT="[Texto]" phldr="0" custT="1"/>
      <dgm:spPr>
        <a:solidFill>
          <a:schemeClr val="accent4">
            <a:lumMod val="40000"/>
            <a:lumOff val="60000"/>
          </a:schemeClr>
        </a:solidFill>
      </dgm:spPr>
      <dgm:t>
        <a:bodyPr/>
        <a:lstStyle/>
        <a:p>
          <a:r>
            <a:rPr lang="es-ES" sz="2000" b="1">
              <a:solidFill>
                <a:schemeClr val="tx1"/>
              </a:solidFill>
            </a:rPr>
            <a:t>teško pritisnuti</a:t>
          </a:r>
          <a:endParaRPr lang="en" sz="2000" b="1" dirty="0">
            <a:solidFill>
              <a:schemeClr val="tx1"/>
            </a:solidFill>
          </a:endParaRPr>
        </a:p>
      </dgm:t>
    </dgm:pt>
    <dgm:pt modelId="{72990355-F974-42BC-B3C3-533EB8F33941}" type="parTrans" cxnId="{F0895841-E9EE-4C0F-8969-F42D0F69264F}">
      <dgm:prSet/>
      <dgm:spPr/>
      <dgm:t>
        <a:bodyPr/>
        <a:lstStyle/>
        <a:p>
          <a:endParaRPr lang="es-ES"/>
        </a:p>
      </dgm:t>
    </dgm:pt>
    <dgm:pt modelId="{83B4AFF2-6119-4478-A61E-B2AAB6EB9806}" type="sibTrans" cxnId="{F0895841-E9EE-4C0F-8969-F42D0F69264F}">
      <dgm:prSet/>
      <dgm:spPr/>
      <dgm:t>
        <a:bodyPr/>
        <a:lstStyle/>
        <a:p>
          <a:endParaRPr lang="es-ES"/>
        </a:p>
      </dgm:t>
    </dgm:pt>
    <dgm:pt modelId="{C3A3D9B5-5783-4377-971C-3C765DF876E5}">
      <dgm:prSet phldrT="[Texto]" phldr="0" custT="1"/>
      <dgm:spPr>
        <a:solidFill>
          <a:srgbClr val="FFC000">
            <a:lumMod val="40000"/>
            <a:lumOff val="60000"/>
          </a:srgbClr>
        </a:solidFill>
        <a:ln>
          <a:noFill/>
        </a:ln>
        <a:effectLst/>
        <a:scene3d>
          <a:camera prst="orthographicFront"/>
          <a:lightRig rig="threePt" dir="t">
            <a:rot lat="0" lon="0" rev="7500000"/>
          </a:lightRig>
        </a:scene3d>
        <a:sp3d prstMaterial="plastic">
          <a:bevelT w="127000" h="25400" prst="relaxedInset"/>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es-ES" sz="2000" b="1" kern="1200">
              <a:solidFill>
                <a:prstClr val="black"/>
              </a:solidFill>
              <a:latin typeface="Aptos" panose="02110004020202020204"/>
              <a:ea typeface="+mn-ea"/>
              <a:cs typeface="+mn-cs"/>
            </a:rPr>
            <a:t>ni</a:t>
          </a:r>
          <a:r>
            <a:rPr lang="sr-Latn-RS" sz="2000" b="1" kern="1200">
              <a:solidFill>
                <a:prstClr val="black"/>
              </a:solidFill>
              <a:latin typeface="Aptos" panose="02110004020202020204"/>
              <a:ea typeface="+mn-ea"/>
              <a:cs typeface="+mn-cs"/>
            </a:rPr>
            <a:t>smo</a:t>
          </a:r>
          <a:r>
            <a:rPr lang="es-ES" sz="2000" b="1" kern="1200">
              <a:solidFill>
                <a:prstClr val="black"/>
              </a:solidFill>
              <a:latin typeface="Aptos" panose="02110004020202020204"/>
              <a:ea typeface="+mn-ea"/>
              <a:cs typeface="+mn-cs"/>
            </a:rPr>
            <a:t> slomljen</a:t>
          </a:r>
          <a:r>
            <a:rPr lang="sr-Latn-RS" sz="2000" b="1" kern="1200">
              <a:solidFill>
                <a:prstClr val="black"/>
              </a:solidFill>
              <a:latin typeface="Aptos" panose="02110004020202020204"/>
              <a:ea typeface="+mn-ea"/>
              <a:cs typeface="+mn-cs"/>
            </a:rPr>
            <a:t>i</a:t>
          </a:r>
          <a:endParaRPr lang="en" sz="2000" b="1" kern="1200" dirty="0">
            <a:solidFill>
              <a:prstClr val="black"/>
            </a:solidFill>
            <a:latin typeface="Aptos" panose="02110004020202020204"/>
            <a:ea typeface="+mn-ea"/>
            <a:cs typeface="+mn-cs"/>
          </a:endParaRPr>
        </a:p>
      </dgm:t>
    </dgm:pt>
    <dgm:pt modelId="{F5939A3E-4B5D-40B5-B451-06D582223996}" type="parTrans" cxnId="{48076C48-86DC-49ED-BC53-F0617D35405B}">
      <dgm:prSet/>
      <dgm:spPr/>
      <dgm:t>
        <a:bodyPr/>
        <a:lstStyle/>
        <a:p>
          <a:endParaRPr lang="es-ES"/>
        </a:p>
      </dgm:t>
    </dgm:pt>
    <dgm:pt modelId="{4249B43D-DE78-404B-BDF6-2FC984F378EA}" type="sibTrans" cxnId="{48076C48-86DC-49ED-BC53-F0617D35405B}">
      <dgm:prSet/>
      <dgm:spPr/>
      <dgm:t>
        <a:bodyPr/>
        <a:lstStyle/>
        <a:p>
          <a:endParaRPr lang="es-ES"/>
        </a:p>
      </dgm:t>
    </dgm:pt>
    <dgm:pt modelId="{A137CF04-B9C2-49A1-8B4F-FF5770832C33}">
      <dgm:prSet phldrT="[Texto]" phldr="0" custT="1"/>
      <dgm:spPr>
        <a:solidFill>
          <a:schemeClr val="accent5">
            <a:lumMod val="40000"/>
            <a:lumOff val="60000"/>
          </a:schemeClr>
        </a:solidFill>
      </dgm:spPr>
      <dgm:t>
        <a:bodyPr/>
        <a:lstStyle/>
        <a:p>
          <a:r>
            <a:rPr lang="es-ES" sz="2000" b="1">
              <a:solidFill>
                <a:schemeClr val="tx1"/>
              </a:solidFill>
            </a:rPr>
            <a:t>zbunjen</a:t>
          </a:r>
          <a:r>
            <a:rPr lang="sr-Latn-RS" sz="2000" b="1">
              <a:solidFill>
                <a:schemeClr val="tx1"/>
              </a:solidFill>
            </a:rPr>
            <a:t>i</a:t>
          </a:r>
          <a:endParaRPr lang="en" sz="2000" b="1" dirty="0">
            <a:solidFill>
              <a:schemeClr val="tx1"/>
            </a:solidFill>
          </a:endParaRPr>
        </a:p>
      </dgm:t>
    </dgm:pt>
    <dgm:pt modelId="{61A4898A-567F-45ED-892F-A5D3FAAC66DC}" type="parTrans" cxnId="{0BD64348-259F-4406-B27B-74018AE22F7C}">
      <dgm:prSet/>
      <dgm:spPr/>
      <dgm:t>
        <a:bodyPr/>
        <a:lstStyle/>
        <a:p>
          <a:endParaRPr lang="es-ES"/>
        </a:p>
      </dgm:t>
    </dgm:pt>
    <dgm:pt modelId="{A44D58AC-F9D4-49D3-BE20-A000A8489B89}" type="sibTrans" cxnId="{0BD64348-259F-4406-B27B-74018AE22F7C}">
      <dgm:prSet/>
      <dgm:spPr/>
      <dgm:t>
        <a:bodyPr/>
        <a:lstStyle/>
        <a:p>
          <a:endParaRPr lang="es-ES"/>
        </a:p>
      </dgm:t>
    </dgm:pt>
    <dgm:pt modelId="{D7ED6C02-28F2-4F6A-945D-B2C334434544}">
      <dgm:prSet phldrT="[Texto]" phldr="0" custT="1"/>
      <dgm:spPr>
        <a:solidFill>
          <a:srgbClr val="990099">
            <a:lumMod val="40000"/>
            <a:lumOff val="60000"/>
          </a:srgbClr>
        </a:solidFill>
        <a:ln>
          <a:noFill/>
        </a:ln>
        <a:effectLst/>
        <a:scene3d>
          <a:camera prst="orthographicFront"/>
          <a:lightRig rig="threePt" dir="t">
            <a:rot lat="0" lon="0" rev="7500000"/>
          </a:lightRig>
        </a:scene3d>
        <a:sp3d prstMaterial="plastic">
          <a:bevelT w="127000" h="25400" prst="relaxedInset"/>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es-ES" sz="2000" b="1" kern="1200">
              <a:solidFill>
                <a:prstClr val="black"/>
              </a:solidFill>
              <a:latin typeface="Aptos" panose="02110004020202020204"/>
              <a:ea typeface="+mn-ea"/>
              <a:cs typeface="+mn-cs"/>
            </a:rPr>
            <a:t>ne u očaju</a:t>
          </a:r>
          <a:endParaRPr lang="en" sz="2000" b="1" kern="1200" dirty="0">
            <a:solidFill>
              <a:prstClr val="black"/>
            </a:solidFill>
            <a:latin typeface="Aptos" panose="02110004020202020204"/>
            <a:ea typeface="+mn-ea"/>
            <a:cs typeface="+mn-cs"/>
          </a:endParaRPr>
        </a:p>
      </dgm:t>
    </dgm:pt>
    <dgm:pt modelId="{C7E7DC58-1DA9-4C5C-9A4A-C4D043156CB5}" type="parTrans" cxnId="{26333F02-1129-4AD5-B430-13972B393CE2}">
      <dgm:prSet/>
      <dgm:spPr/>
      <dgm:t>
        <a:bodyPr/>
        <a:lstStyle/>
        <a:p>
          <a:endParaRPr lang="es-ES"/>
        </a:p>
      </dgm:t>
    </dgm:pt>
    <dgm:pt modelId="{4D3601B8-A048-42C6-9D1E-1276073AC650}" type="sibTrans" cxnId="{26333F02-1129-4AD5-B430-13972B393CE2}">
      <dgm:prSet/>
      <dgm:spPr/>
      <dgm:t>
        <a:bodyPr/>
        <a:lstStyle/>
        <a:p>
          <a:endParaRPr lang="es-ES"/>
        </a:p>
      </dgm:t>
    </dgm:pt>
    <dgm:pt modelId="{81200DFE-BC0C-43A8-9168-0C0989E13DE7}">
      <dgm:prSet phldrT="[Texto]" phldr="0" custT="1"/>
      <dgm:spPr>
        <a:solidFill>
          <a:schemeClr val="accent1">
            <a:lumMod val="40000"/>
            <a:lumOff val="60000"/>
          </a:schemeClr>
        </a:solidFill>
      </dgm:spPr>
      <dgm:t>
        <a:bodyPr/>
        <a:lstStyle/>
        <a:p>
          <a:r>
            <a:rPr lang="sr-Latn-RS" sz="2000" b="1">
              <a:solidFill>
                <a:schemeClr val="tx1"/>
              </a:solidFill>
            </a:rPr>
            <a:t>progonjeni</a:t>
          </a:r>
          <a:endParaRPr lang="en" sz="2000" b="1" dirty="0">
            <a:solidFill>
              <a:schemeClr val="tx1"/>
            </a:solidFill>
          </a:endParaRPr>
        </a:p>
      </dgm:t>
    </dgm:pt>
    <dgm:pt modelId="{559FEE4B-BAFD-47D9-B822-BEB26037746E}" type="parTrans" cxnId="{3290F8F2-24AA-46F1-9015-7482FDADAFF6}">
      <dgm:prSet/>
      <dgm:spPr/>
      <dgm:t>
        <a:bodyPr/>
        <a:lstStyle/>
        <a:p>
          <a:endParaRPr lang="es-ES"/>
        </a:p>
      </dgm:t>
    </dgm:pt>
    <dgm:pt modelId="{5B776E3F-878B-4A73-8E0D-BB2A79F2D706}" type="sibTrans" cxnId="{3290F8F2-24AA-46F1-9015-7482FDADAFF6}">
      <dgm:prSet/>
      <dgm:spPr/>
      <dgm:t>
        <a:bodyPr/>
        <a:lstStyle/>
        <a:p>
          <a:endParaRPr lang="es-ES"/>
        </a:p>
      </dgm:t>
    </dgm:pt>
    <dgm:pt modelId="{8204C532-6E24-49FE-9EB3-1127826DFACE}">
      <dgm:prSet phldrT="[Texto]" phldr="0" custT="1"/>
      <dgm:spPr>
        <a:solidFill>
          <a:srgbClr val="4472C4">
            <a:lumMod val="40000"/>
            <a:lumOff val="60000"/>
          </a:srgbClr>
        </a:solidFill>
        <a:ln>
          <a:noFill/>
        </a:ln>
        <a:effectLst/>
        <a:scene3d>
          <a:camera prst="orthographicFront"/>
          <a:lightRig rig="threePt" dir="t">
            <a:rot lat="0" lon="0" rev="7500000"/>
          </a:lightRig>
        </a:scene3d>
        <a:sp3d prstMaterial="plastic">
          <a:bevelT w="127000" h="25400" prst="relaxedInset"/>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es-ES" sz="2000" b="1" kern="1200">
              <a:solidFill>
                <a:prstClr val="black"/>
              </a:solidFill>
              <a:latin typeface="Aptos" panose="02110004020202020204"/>
              <a:ea typeface="+mn-ea"/>
              <a:cs typeface="+mn-cs"/>
            </a:rPr>
            <a:t>ni</a:t>
          </a:r>
          <a:r>
            <a:rPr lang="sr-Latn-RS" sz="2000" b="1" kern="1200">
              <a:solidFill>
                <a:prstClr val="black"/>
              </a:solidFill>
              <a:latin typeface="Aptos" panose="02110004020202020204"/>
              <a:ea typeface="+mn-ea"/>
              <a:cs typeface="+mn-cs"/>
            </a:rPr>
            <a:t>smo</a:t>
          </a:r>
          <a:r>
            <a:rPr lang="es-ES" sz="2000" b="1" kern="1200">
              <a:solidFill>
                <a:prstClr val="black"/>
              </a:solidFill>
              <a:latin typeface="Aptos" panose="02110004020202020204"/>
              <a:ea typeface="+mn-ea"/>
              <a:cs typeface="+mn-cs"/>
            </a:rPr>
            <a:t> napušten</a:t>
          </a:r>
          <a:r>
            <a:rPr lang="sr-Latn-RS" sz="2000" b="1" kern="1200">
              <a:solidFill>
                <a:prstClr val="black"/>
              </a:solidFill>
              <a:latin typeface="Aptos" panose="02110004020202020204"/>
              <a:ea typeface="+mn-ea"/>
              <a:cs typeface="+mn-cs"/>
            </a:rPr>
            <a:t>i</a:t>
          </a:r>
          <a:endParaRPr lang="en" sz="2000" b="1" kern="1200" dirty="0">
            <a:solidFill>
              <a:prstClr val="black"/>
            </a:solidFill>
            <a:latin typeface="Aptos" panose="02110004020202020204"/>
            <a:ea typeface="+mn-ea"/>
            <a:cs typeface="+mn-cs"/>
          </a:endParaRPr>
        </a:p>
      </dgm:t>
    </dgm:pt>
    <dgm:pt modelId="{134F896E-6B1D-4DE2-86E5-45B39640635E}" type="parTrans" cxnId="{4D53B360-137B-46ED-BB75-BF92FCD95D7A}">
      <dgm:prSet/>
      <dgm:spPr/>
      <dgm:t>
        <a:bodyPr/>
        <a:lstStyle/>
        <a:p>
          <a:endParaRPr lang="es-ES"/>
        </a:p>
      </dgm:t>
    </dgm:pt>
    <dgm:pt modelId="{A3BB004F-6357-49B2-8F26-77B71E429EDA}" type="sibTrans" cxnId="{4D53B360-137B-46ED-BB75-BF92FCD95D7A}">
      <dgm:prSet/>
      <dgm:spPr/>
      <dgm:t>
        <a:bodyPr/>
        <a:lstStyle/>
        <a:p>
          <a:endParaRPr lang="es-ES"/>
        </a:p>
      </dgm:t>
    </dgm:pt>
    <dgm:pt modelId="{42D3128C-8504-4D6B-ABE0-27E1C985B7DC}">
      <dgm:prSet phldrT="[Texto]" phldr="0" custT="1"/>
      <dgm:spPr>
        <a:solidFill>
          <a:schemeClr val="accent2">
            <a:lumMod val="60000"/>
            <a:lumOff val="40000"/>
          </a:schemeClr>
        </a:solidFill>
      </dgm:spPr>
      <dgm:t>
        <a:bodyPr/>
        <a:lstStyle/>
        <a:p>
          <a:r>
            <a:rPr lang="es-ES" sz="2000" b="1">
              <a:solidFill>
                <a:schemeClr val="tx1"/>
              </a:solidFill>
            </a:rPr>
            <a:t>oboren</a:t>
          </a:r>
          <a:r>
            <a:rPr lang="sr-Latn-RS" sz="2000" b="1">
              <a:solidFill>
                <a:schemeClr val="tx1"/>
              </a:solidFill>
            </a:rPr>
            <a:t>i</a:t>
          </a:r>
          <a:endParaRPr lang="es-ES" sz="2000" b="1" dirty="0">
            <a:solidFill>
              <a:schemeClr val="tx1"/>
            </a:solidFill>
          </a:endParaRPr>
        </a:p>
      </dgm:t>
    </dgm:pt>
    <dgm:pt modelId="{B8407D27-1323-4CC2-A3FE-CC7B8B9C7063}" type="parTrans" cxnId="{EE0701F4-F09A-4D4D-A7D0-14947DAEB9F2}">
      <dgm:prSet/>
      <dgm:spPr/>
      <dgm:t>
        <a:bodyPr/>
        <a:lstStyle/>
        <a:p>
          <a:endParaRPr lang="es-ES"/>
        </a:p>
      </dgm:t>
    </dgm:pt>
    <dgm:pt modelId="{6A902690-2E14-4B2E-90F6-85B78B15228D}" type="sibTrans" cxnId="{EE0701F4-F09A-4D4D-A7D0-14947DAEB9F2}">
      <dgm:prSet/>
      <dgm:spPr/>
      <dgm:t>
        <a:bodyPr/>
        <a:lstStyle/>
        <a:p>
          <a:endParaRPr lang="es-ES"/>
        </a:p>
      </dgm:t>
    </dgm:pt>
    <dgm:pt modelId="{BC16874B-46CD-4358-BC46-96E37A5CA574}">
      <dgm:prSet phldrT="[Texto]" phldr="0" custT="1"/>
      <dgm:spPr>
        <a:solidFill>
          <a:srgbClr val="ED7D31">
            <a:lumMod val="60000"/>
            <a:lumOff val="40000"/>
          </a:srgbClr>
        </a:solidFill>
        <a:ln>
          <a:noFill/>
        </a:ln>
        <a:effectLst/>
        <a:scene3d>
          <a:camera prst="orthographicFront"/>
          <a:lightRig rig="threePt" dir="t">
            <a:rot lat="0" lon="0" rev="7500000"/>
          </a:lightRig>
        </a:scene3d>
        <a:sp3d prstMaterial="plastic">
          <a:bevelT w="127000" h="25400" prst="relaxedInset"/>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hr-HR" sz="2000" b="1" kern="1200">
              <a:solidFill>
                <a:prstClr val="black"/>
              </a:solidFill>
              <a:latin typeface="Aptos" panose="02110004020202020204"/>
              <a:ea typeface="+mn-ea"/>
              <a:cs typeface="+mn-cs"/>
            </a:rPr>
            <a:t>nismo uništeni</a:t>
          </a:r>
          <a:endParaRPr lang="es-ES" sz="2000" b="1" kern="1200" dirty="0">
            <a:solidFill>
              <a:prstClr val="black"/>
            </a:solidFill>
            <a:latin typeface="Aptos" panose="02110004020202020204"/>
            <a:ea typeface="+mn-ea"/>
            <a:cs typeface="+mn-cs"/>
          </a:endParaRPr>
        </a:p>
      </dgm:t>
    </dgm:pt>
    <dgm:pt modelId="{4B12344B-90B9-40E5-8444-FCF593E8ECEE}" type="parTrans" cxnId="{8EF26F50-B7F0-408C-B2D2-947D15943EDC}">
      <dgm:prSet/>
      <dgm:spPr/>
      <dgm:t>
        <a:bodyPr/>
        <a:lstStyle/>
        <a:p>
          <a:endParaRPr lang="es-ES"/>
        </a:p>
      </dgm:t>
    </dgm:pt>
    <dgm:pt modelId="{90F98669-34EE-4434-B6B3-934D04C3B735}" type="sibTrans" cxnId="{8EF26F50-B7F0-408C-B2D2-947D15943EDC}">
      <dgm:prSet/>
      <dgm:spPr/>
      <dgm:t>
        <a:bodyPr/>
        <a:lstStyle/>
        <a:p>
          <a:endParaRPr lang="es-ES"/>
        </a:p>
      </dgm:t>
    </dgm:pt>
    <dgm:pt modelId="{4620D1E1-8A44-423F-A8BA-C5FDA1477D50}" type="pres">
      <dgm:prSet presAssocID="{7795D0FB-F540-4A77-8A9F-22E1A4F2077A}" presName="theList" presStyleCnt="0">
        <dgm:presLayoutVars>
          <dgm:dir/>
          <dgm:animLvl val="lvl"/>
          <dgm:resizeHandles val="exact"/>
        </dgm:presLayoutVars>
      </dgm:prSet>
      <dgm:spPr/>
    </dgm:pt>
    <dgm:pt modelId="{6583E628-253C-44B3-AB91-742D9353C05B}" type="pres">
      <dgm:prSet presAssocID="{7E03C8BB-81B2-419E-9534-F01B29BDBB79}" presName="compNode" presStyleCnt="0"/>
      <dgm:spPr/>
    </dgm:pt>
    <dgm:pt modelId="{E47297B3-7A47-48B1-9198-A59AC6377CDE}" type="pres">
      <dgm:prSet presAssocID="{7E03C8BB-81B2-419E-9534-F01B29BDBB79}" presName="aNode" presStyleLbl="bgShp" presStyleIdx="0" presStyleCnt="2"/>
      <dgm:spPr/>
    </dgm:pt>
    <dgm:pt modelId="{10679A43-FFFA-40C1-920F-AE4E677E912D}" type="pres">
      <dgm:prSet presAssocID="{7E03C8BB-81B2-419E-9534-F01B29BDBB79}" presName="textNode" presStyleLbl="bgShp" presStyleIdx="0" presStyleCnt="2"/>
      <dgm:spPr/>
    </dgm:pt>
    <dgm:pt modelId="{9ACAF9E3-8649-48B0-854B-E3EFEFBB618B}" type="pres">
      <dgm:prSet presAssocID="{7E03C8BB-81B2-419E-9534-F01B29BDBB79}" presName="compChildNode" presStyleCnt="0"/>
      <dgm:spPr/>
    </dgm:pt>
    <dgm:pt modelId="{91E4E102-71DF-4587-9868-7A21DFEE4766}" type="pres">
      <dgm:prSet presAssocID="{7E03C8BB-81B2-419E-9534-F01B29BDBB79}" presName="theInnerList" presStyleCnt="0"/>
      <dgm:spPr/>
    </dgm:pt>
    <dgm:pt modelId="{C6857168-8733-46E3-8C7A-8C0A36C41D42}" type="pres">
      <dgm:prSet presAssocID="{BFDFAE7C-9BE9-4173-935F-AA442F930EBF}" presName="childNode" presStyleLbl="node1" presStyleIdx="0" presStyleCnt="8">
        <dgm:presLayoutVars>
          <dgm:bulletEnabled val="1"/>
        </dgm:presLayoutVars>
      </dgm:prSet>
      <dgm:spPr/>
    </dgm:pt>
    <dgm:pt modelId="{F6732E20-542D-401B-BE0D-F2996838D365}" type="pres">
      <dgm:prSet presAssocID="{BFDFAE7C-9BE9-4173-935F-AA442F930EBF}" presName="aSpace2" presStyleCnt="0"/>
      <dgm:spPr/>
    </dgm:pt>
    <dgm:pt modelId="{76C8D22E-4B2E-4251-9C3E-817A7114C566}" type="pres">
      <dgm:prSet presAssocID="{A137CF04-B9C2-49A1-8B4F-FF5770832C33}" presName="childNode" presStyleLbl="node1" presStyleIdx="1" presStyleCnt="8">
        <dgm:presLayoutVars>
          <dgm:bulletEnabled val="1"/>
        </dgm:presLayoutVars>
      </dgm:prSet>
      <dgm:spPr/>
    </dgm:pt>
    <dgm:pt modelId="{A810F8BF-317F-45F4-9F9F-B12FFC86F9B2}" type="pres">
      <dgm:prSet presAssocID="{A137CF04-B9C2-49A1-8B4F-FF5770832C33}" presName="aSpace2" presStyleCnt="0"/>
      <dgm:spPr/>
    </dgm:pt>
    <dgm:pt modelId="{4A46A151-8DAB-484D-87F3-2A3CDE652251}" type="pres">
      <dgm:prSet presAssocID="{81200DFE-BC0C-43A8-9168-0C0989E13DE7}" presName="childNode" presStyleLbl="node1" presStyleIdx="2" presStyleCnt="8">
        <dgm:presLayoutVars>
          <dgm:bulletEnabled val="1"/>
        </dgm:presLayoutVars>
      </dgm:prSet>
      <dgm:spPr/>
    </dgm:pt>
    <dgm:pt modelId="{A56C844D-E657-425F-BDA0-3DC77CB103EC}" type="pres">
      <dgm:prSet presAssocID="{81200DFE-BC0C-43A8-9168-0C0989E13DE7}" presName="aSpace2" presStyleCnt="0"/>
      <dgm:spPr/>
    </dgm:pt>
    <dgm:pt modelId="{12672D78-DFBA-49D1-83A4-5A8DECC0F1D9}" type="pres">
      <dgm:prSet presAssocID="{42D3128C-8504-4D6B-ABE0-27E1C985B7DC}" presName="childNode" presStyleLbl="node1" presStyleIdx="3" presStyleCnt="8">
        <dgm:presLayoutVars>
          <dgm:bulletEnabled val="1"/>
        </dgm:presLayoutVars>
      </dgm:prSet>
      <dgm:spPr/>
    </dgm:pt>
    <dgm:pt modelId="{8680F2A2-E85E-4525-8A57-4926EAF39F05}" type="pres">
      <dgm:prSet presAssocID="{7E03C8BB-81B2-419E-9534-F01B29BDBB79}" presName="aSpace" presStyleCnt="0"/>
      <dgm:spPr/>
    </dgm:pt>
    <dgm:pt modelId="{FC9C59CF-1145-4269-824C-2EF002147A6D}" type="pres">
      <dgm:prSet presAssocID="{E8885467-4F5A-43F7-BEAC-9B2447A36D7D}" presName="compNode" presStyleCnt="0"/>
      <dgm:spPr/>
    </dgm:pt>
    <dgm:pt modelId="{E7AE57C8-7BED-4BFC-AEEA-458ED617BDD9}" type="pres">
      <dgm:prSet presAssocID="{E8885467-4F5A-43F7-BEAC-9B2447A36D7D}" presName="aNode" presStyleLbl="bgShp" presStyleIdx="1" presStyleCnt="2"/>
      <dgm:spPr/>
    </dgm:pt>
    <dgm:pt modelId="{F1F57978-D524-40FA-AE43-C1D6FBFE2FF4}" type="pres">
      <dgm:prSet presAssocID="{E8885467-4F5A-43F7-BEAC-9B2447A36D7D}" presName="textNode" presStyleLbl="bgShp" presStyleIdx="1" presStyleCnt="2"/>
      <dgm:spPr/>
    </dgm:pt>
    <dgm:pt modelId="{B75105A3-F5C6-4AA8-87DA-5FCAAC9629FE}" type="pres">
      <dgm:prSet presAssocID="{E8885467-4F5A-43F7-BEAC-9B2447A36D7D}" presName="compChildNode" presStyleCnt="0"/>
      <dgm:spPr/>
    </dgm:pt>
    <dgm:pt modelId="{5B9AC8C2-8AE5-44C3-A36E-74F27D96B9D6}" type="pres">
      <dgm:prSet presAssocID="{E8885467-4F5A-43F7-BEAC-9B2447A36D7D}" presName="theInnerList" presStyleCnt="0"/>
      <dgm:spPr/>
    </dgm:pt>
    <dgm:pt modelId="{E0457EA9-81B3-4EFD-BD45-F69A92A48A81}" type="pres">
      <dgm:prSet presAssocID="{C3A3D9B5-5783-4377-971C-3C765DF876E5}" presName="childNode" presStyleLbl="node1" presStyleIdx="4" presStyleCnt="8">
        <dgm:presLayoutVars>
          <dgm:bulletEnabled val="1"/>
        </dgm:presLayoutVars>
      </dgm:prSet>
      <dgm:spPr>
        <a:xfrm>
          <a:off x="3558016" y="533522"/>
          <a:ext cx="2420338" cy="259055"/>
        </a:xfrm>
        <a:prstGeom prst="roundRect">
          <a:avLst>
            <a:gd name="adj" fmla="val 10000"/>
          </a:avLst>
        </a:prstGeom>
      </dgm:spPr>
    </dgm:pt>
    <dgm:pt modelId="{172CE51B-E36E-457E-AA4A-B745A37C21DF}" type="pres">
      <dgm:prSet presAssocID="{C3A3D9B5-5783-4377-971C-3C765DF876E5}" presName="aSpace2" presStyleCnt="0"/>
      <dgm:spPr/>
    </dgm:pt>
    <dgm:pt modelId="{75EA5EF2-FBEB-4C81-A73B-23AF18853AE0}" type="pres">
      <dgm:prSet presAssocID="{D7ED6C02-28F2-4F6A-945D-B2C334434544}" presName="childNode" presStyleLbl="node1" presStyleIdx="5" presStyleCnt="8">
        <dgm:presLayoutVars>
          <dgm:bulletEnabled val="1"/>
        </dgm:presLayoutVars>
      </dgm:prSet>
      <dgm:spPr>
        <a:xfrm>
          <a:off x="3558016" y="832432"/>
          <a:ext cx="2420338" cy="259055"/>
        </a:xfrm>
        <a:prstGeom prst="roundRect">
          <a:avLst>
            <a:gd name="adj" fmla="val 10000"/>
          </a:avLst>
        </a:prstGeom>
      </dgm:spPr>
    </dgm:pt>
    <dgm:pt modelId="{97B50D12-04BE-4964-B017-1FC500F1A4DC}" type="pres">
      <dgm:prSet presAssocID="{D7ED6C02-28F2-4F6A-945D-B2C334434544}" presName="aSpace2" presStyleCnt="0"/>
      <dgm:spPr/>
    </dgm:pt>
    <dgm:pt modelId="{C853E4C3-BBD3-4127-9854-F66980A0323F}" type="pres">
      <dgm:prSet presAssocID="{8204C532-6E24-49FE-9EB3-1127826DFACE}" presName="childNode" presStyleLbl="node1" presStyleIdx="6" presStyleCnt="8">
        <dgm:presLayoutVars>
          <dgm:bulletEnabled val="1"/>
        </dgm:presLayoutVars>
      </dgm:prSet>
      <dgm:spPr>
        <a:xfrm>
          <a:off x="3558016" y="1131342"/>
          <a:ext cx="2420338" cy="259055"/>
        </a:xfrm>
        <a:prstGeom prst="roundRect">
          <a:avLst>
            <a:gd name="adj" fmla="val 10000"/>
          </a:avLst>
        </a:prstGeom>
      </dgm:spPr>
    </dgm:pt>
    <dgm:pt modelId="{48DF7ADD-A299-4E95-8269-BA62CF71463A}" type="pres">
      <dgm:prSet presAssocID="{8204C532-6E24-49FE-9EB3-1127826DFACE}" presName="aSpace2" presStyleCnt="0"/>
      <dgm:spPr/>
    </dgm:pt>
    <dgm:pt modelId="{AB48885F-7674-40A2-8850-B9CEF1C4612B}" type="pres">
      <dgm:prSet presAssocID="{BC16874B-46CD-4358-BC46-96E37A5CA574}" presName="childNode" presStyleLbl="node1" presStyleIdx="7" presStyleCnt="8">
        <dgm:presLayoutVars>
          <dgm:bulletEnabled val="1"/>
        </dgm:presLayoutVars>
      </dgm:prSet>
      <dgm:spPr>
        <a:xfrm>
          <a:off x="3558016" y="1430252"/>
          <a:ext cx="2420338" cy="259055"/>
        </a:xfrm>
        <a:prstGeom prst="roundRect">
          <a:avLst>
            <a:gd name="adj" fmla="val 10000"/>
          </a:avLst>
        </a:prstGeom>
      </dgm:spPr>
    </dgm:pt>
  </dgm:ptLst>
  <dgm:cxnLst>
    <dgm:cxn modelId="{26333F02-1129-4AD5-B430-13972B393CE2}" srcId="{E8885467-4F5A-43F7-BEAC-9B2447A36D7D}" destId="{D7ED6C02-28F2-4F6A-945D-B2C334434544}" srcOrd="1" destOrd="0" parTransId="{C7E7DC58-1DA9-4C5C-9A4A-C4D043156CB5}" sibTransId="{4D3601B8-A048-42C6-9D1E-1276073AC650}"/>
    <dgm:cxn modelId="{9F5F5A11-7AE7-4E37-A7EE-FDC52BF4C91F}" type="presOf" srcId="{BC16874B-46CD-4358-BC46-96E37A5CA574}" destId="{AB48885F-7674-40A2-8850-B9CEF1C4612B}" srcOrd="0" destOrd="0" presId="urn:microsoft.com/office/officeart/2005/8/layout/lProcess2"/>
    <dgm:cxn modelId="{83AA3015-24D9-4012-A681-861179E16682}" type="presOf" srcId="{8204C532-6E24-49FE-9EB3-1127826DFACE}" destId="{C853E4C3-BBD3-4127-9854-F66980A0323F}" srcOrd="0" destOrd="0" presId="urn:microsoft.com/office/officeart/2005/8/layout/lProcess2"/>
    <dgm:cxn modelId="{0F39A11E-A69A-435F-9B92-10830FB3A5DE}" type="presOf" srcId="{7795D0FB-F540-4A77-8A9F-22E1A4F2077A}" destId="{4620D1E1-8A44-423F-A8BA-C5FDA1477D50}" srcOrd="0" destOrd="0" presId="urn:microsoft.com/office/officeart/2005/8/layout/lProcess2"/>
    <dgm:cxn modelId="{C440DB2E-5D83-40EC-A0B3-1012A5ED5058}" type="presOf" srcId="{81200DFE-BC0C-43A8-9168-0C0989E13DE7}" destId="{4A46A151-8DAB-484D-87F3-2A3CDE652251}" srcOrd="0" destOrd="0" presId="urn:microsoft.com/office/officeart/2005/8/layout/lProcess2"/>
    <dgm:cxn modelId="{8B7E0F3E-A043-4BB2-891E-ABDCFA6C7CB8}" type="presOf" srcId="{E8885467-4F5A-43F7-BEAC-9B2447A36D7D}" destId="{F1F57978-D524-40FA-AE43-C1D6FBFE2FF4}" srcOrd="1" destOrd="0" presId="urn:microsoft.com/office/officeart/2005/8/layout/lProcess2"/>
    <dgm:cxn modelId="{4D53B360-137B-46ED-BB75-BF92FCD95D7A}" srcId="{E8885467-4F5A-43F7-BEAC-9B2447A36D7D}" destId="{8204C532-6E24-49FE-9EB3-1127826DFACE}" srcOrd="2" destOrd="0" parTransId="{134F896E-6B1D-4DE2-86E5-45B39640635E}" sibTransId="{A3BB004F-6357-49B2-8F26-77B71E429EDA}"/>
    <dgm:cxn modelId="{F0895841-E9EE-4C0F-8969-F42D0F69264F}" srcId="{7E03C8BB-81B2-419E-9534-F01B29BDBB79}" destId="{BFDFAE7C-9BE9-4173-935F-AA442F930EBF}" srcOrd="0" destOrd="0" parTransId="{72990355-F974-42BC-B3C3-533EB8F33941}" sibTransId="{83B4AFF2-6119-4478-A61E-B2AAB6EB9806}"/>
    <dgm:cxn modelId="{C6895E65-6C48-4B9C-BD2E-7B9F4EADD43D}" type="presOf" srcId="{E8885467-4F5A-43F7-BEAC-9B2447A36D7D}" destId="{E7AE57C8-7BED-4BFC-AEEA-458ED617BDD9}" srcOrd="0" destOrd="0" presId="urn:microsoft.com/office/officeart/2005/8/layout/lProcess2"/>
    <dgm:cxn modelId="{0BD64348-259F-4406-B27B-74018AE22F7C}" srcId="{7E03C8BB-81B2-419E-9534-F01B29BDBB79}" destId="{A137CF04-B9C2-49A1-8B4F-FF5770832C33}" srcOrd="1" destOrd="0" parTransId="{61A4898A-567F-45ED-892F-A5D3FAAC66DC}" sibTransId="{A44D58AC-F9D4-49D3-BE20-A000A8489B89}"/>
    <dgm:cxn modelId="{48076C48-86DC-49ED-BC53-F0617D35405B}" srcId="{E8885467-4F5A-43F7-BEAC-9B2447A36D7D}" destId="{C3A3D9B5-5783-4377-971C-3C765DF876E5}" srcOrd="0" destOrd="0" parTransId="{F5939A3E-4B5D-40B5-B451-06D582223996}" sibTransId="{4249B43D-DE78-404B-BDF6-2FC984F378EA}"/>
    <dgm:cxn modelId="{8EF26F50-B7F0-408C-B2D2-947D15943EDC}" srcId="{E8885467-4F5A-43F7-BEAC-9B2447A36D7D}" destId="{BC16874B-46CD-4358-BC46-96E37A5CA574}" srcOrd="3" destOrd="0" parTransId="{4B12344B-90B9-40E5-8444-FCF593E8ECEE}" sibTransId="{90F98669-34EE-4434-B6B3-934D04C3B735}"/>
    <dgm:cxn modelId="{C1E1F877-40CF-4B55-93F9-C2EE2807471D}" type="presOf" srcId="{42D3128C-8504-4D6B-ABE0-27E1C985B7DC}" destId="{12672D78-DFBA-49D1-83A4-5A8DECC0F1D9}" srcOrd="0" destOrd="0" presId="urn:microsoft.com/office/officeart/2005/8/layout/lProcess2"/>
    <dgm:cxn modelId="{9670A87D-7AEF-4571-A62E-8B05F188A025}" type="presOf" srcId="{C3A3D9B5-5783-4377-971C-3C765DF876E5}" destId="{E0457EA9-81B3-4EFD-BD45-F69A92A48A81}" srcOrd="0" destOrd="0" presId="urn:microsoft.com/office/officeart/2005/8/layout/lProcess2"/>
    <dgm:cxn modelId="{E58F9287-B80A-4118-97B4-70EDC8DF5562}" type="presOf" srcId="{7E03C8BB-81B2-419E-9534-F01B29BDBB79}" destId="{10679A43-FFFA-40C1-920F-AE4E677E912D}" srcOrd="1" destOrd="0" presId="urn:microsoft.com/office/officeart/2005/8/layout/lProcess2"/>
    <dgm:cxn modelId="{CE078094-0B73-4661-8D45-D5499733D7D7}" type="presOf" srcId="{D7ED6C02-28F2-4F6A-945D-B2C334434544}" destId="{75EA5EF2-FBEB-4C81-A73B-23AF18853AE0}" srcOrd="0" destOrd="0" presId="urn:microsoft.com/office/officeart/2005/8/layout/lProcess2"/>
    <dgm:cxn modelId="{6E37A19B-9750-41A1-89E2-80173E55B82C}" srcId="{7795D0FB-F540-4A77-8A9F-22E1A4F2077A}" destId="{E8885467-4F5A-43F7-BEAC-9B2447A36D7D}" srcOrd="1" destOrd="0" parTransId="{8AECF850-0B0C-45B9-993F-9C6A9350AE4A}" sibTransId="{A01C6958-9CFE-4183-96EC-D0900105C927}"/>
    <dgm:cxn modelId="{86260DA2-1FE5-4995-85CA-088F712CC565}" srcId="{7795D0FB-F540-4A77-8A9F-22E1A4F2077A}" destId="{7E03C8BB-81B2-419E-9534-F01B29BDBB79}" srcOrd="0" destOrd="0" parTransId="{F07AF4DB-9A1F-4431-B6D9-DB78BB801B7E}" sibTransId="{5A5EDC80-9133-4380-93BE-BB495CD83FBD}"/>
    <dgm:cxn modelId="{2C0186D8-4944-45A4-B8A7-DC6941828039}" type="presOf" srcId="{7E03C8BB-81B2-419E-9534-F01B29BDBB79}" destId="{E47297B3-7A47-48B1-9198-A59AC6377CDE}" srcOrd="0" destOrd="0" presId="urn:microsoft.com/office/officeart/2005/8/layout/lProcess2"/>
    <dgm:cxn modelId="{EFCE0FE2-A5E7-47C1-8833-DC6D63A94D2C}" type="presOf" srcId="{A137CF04-B9C2-49A1-8B4F-FF5770832C33}" destId="{76C8D22E-4B2E-4251-9C3E-817A7114C566}" srcOrd="0" destOrd="0" presId="urn:microsoft.com/office/officeart/2005/8/layout/lProcess2"/>
    <dgm:cxn modelId="{42A904EB-C443-4DD0-BBD2-4276BF6F02B8}" type="presOf" srcId="{BFDFAE7C-9BE9-4173-935F-AA442F930EBF}" destId="{C6857168-8733-46E3-8C7A-8C0A36C41D42}" srcOrd="0" destOrd="0" presId="urn:microsoft.com/office/officeart/2005/8/layout/lProcess2"/>
    <dgm:cxn modelId="{3290F8F2-24AA-46F1-9015-7482FDADAFF6}" srcId="{7E03C8BB-81B2-419E-9534-F01B29BDBB79}" destId="{81200DFE-BC0C-43A8-9168-0C0989E13DE7}" srcOrd="2" destOrd="0" parTransId="{559FEE4B-BAFD-47D9-B822-BEB26037746E}" sibTransId="{5B776E3F-878B-4A73-8E0D-BB2A79F2D706}"/>
    <dgm:cxn modelId="{EE0701F4-F09A-4D4D-A7D0-14947DAEB9F2}" srcId="{7E03C8BB-81B2-419E-9534-F01B29BDBB79}" destId="{42D3128C-8504-4D6B-ABE0-27E1C985B7DC}" srcOrd="3" destOrd="0" parTransId="{B8407D27-1323-4CC2-A3FE-CC7B8B9C7063}" sibTransId="{6A902690-2E14-4B2E-90F6-85B78B15228D}"/>
    <dgm:cxn modelId="{E812D2A6-32BE-496C-A00A-A81DF506B95B}" type="presParOf" srcId="{4620D1E1-8A44-423F-A8BA-C5FDA1477D50}" destId="{6583E628-253C-44B3-AB91-742D9353C05B}" srcOrd="0" destOrd="0" presId="urn:microsoft.com/office/officeart/2005/8/layout/lProcess2"/>
    <dgm:cxn modelId="{2ED9596D-7D7A-41CE-80D7-654A67DDFF8E}" type="presParOf" srcId="{6583E628-253C-44B3-AB91-742D9353C05B}" destId="{E47297B3-7A47-48B1-9198-A59AC6377CDE}" srcOrd="0" destOrd="0" presId="urn:microsoft.com/office/officeart/2005/8/layout/lProcess2"/>
    <dgm:cxn modelId="{27870576-14F2-4790-A451-1410ECBC13FD}" type="presParOf" srcId="{6583E628-253C-44B3-AB91-742D9353C05B}" destId="{10679A43-FFFA-40C1-920F-AE4E677E912D}" srcOrd="1" destOrd="0" presId="urn:microsoft.com/office/officeart/2005/8/layout/lProcess2"/>
    <dgm:cxn modelId="{B1E2B74C-63AD-48FD-B70E-36A738210648}" type="presParOf" srcId="{6583E628-253C-44B3-AB91-742D9353C05B}" destId="{9ACAF9E3-8649-48B0-854B-E3EFEFBB618B}" srcOrd="2" destOrd="0" presId="urn:microsoft.com/office/officeart/2005/8/layout/lProcess2"/>
    <dgm:cxn modelId="{CA1CDC2F-E7CB-440F-B4B1-ED856485F388}" type="presParOf" srcId="{9ACAF9E3-8649-48B0-854B-E3EFEFBB618B}" destId="{91E4E102-71DF-4587-9868-7A21DFEE4766}" srcOrd="0" destOrd="0" presId="urn:microsoft.com/office/officeart/2005/8/layout/lProcess2"/>
    <dgm:cxn modelId="{346B2D97-96DE-4AC4-8927-EF80C78A8CFB}" type="presParOf" srcId="{91E4E102-71DF-4587-9868-7A21DFEE4766}" destId="{C6857168-8733-46E3-8C7A-8C0A36C41D42}" srcOrd="0" destOrd="0" presId="urn:microsoft.com/office/officeart/2005/8/layout/lProcess2"/>
    <dgm:cxn modelId="{8D4BE1CD-B8F8-4B5F-BDFE-7386EB99C2FB}" type="presParOf" srcId="{91E4E102-71DF-4587-9868-7A21DFEE4766}" destId="{F6732E20-542D-401B-BE0D-F2996838D365}" srcOrd="1" destOrd="0" presId="urn:microsoft.com/office/officeart/2005/8/layout/lProcess2"/>
    <dgm:cxn modelId="{94BEC994-072C-422F-8530-5D5E007C5843}" type="presParOf" srcId="{91E4E102-71DF-4587-9868-7A21DFEE4766}" destId="{76C8D22E-4B2E-4251-9C3E-817A7114C566}" srcOrd="2" destOrd="0" presId="urn:microsoft.com/office/officeart/2005/8/layout/lProcess2"/>
    <dgm:cxn modelId="{DA26206D-9FA6-49AC-B717-5F7FC7009E67}" type="presParOf" srcId="{91E4E102-71DF-4587-9868-7A21DFEE4766}" destId="{A810F8BF-317F-45F4-9F9F-B12FFC86F9B2}" srcOrd="3" destOrd="0" presId="urn:microsoft.com/office/officeart/2005/8/layout/lProcess2"/>
    <dgm:cxn modelId="{7BE64FDD-F6B9-480B-B6C6-875968A1D21B}" type="presParOf" srcId="{91E4E102-71DF-4587-9868-7A21DFEE4766}" destId="{4A46A151-8DAB-484D-87F3-2A3CDE652251}" srcOrd="4" destOrd="0" presId="urn:microsoft.com/office/officeart/2005/8/layout/lProcess2"/>
    <dgm:cxn modelId="{728F1ECE-2D56-4414-B8B6-818BB125DA8E}" type="presParOf" srcId="{91E4E102-71DF-4587-9868-7A21DFEE4766}" destId="{A56C844D-E657-425F-BDA0-3DC77CB103EC}" srcOrd="5" destOrd="0" presId="urn:microsoft.com/office/officeart/2005/8/layout/lProcess2"/>
    <dgm:cxn modelId="{7285C0B8-DF13-418F-89C7-7D3CD493B2BD}" type="presParOf" srcId="{91E4E102-71DF-4587-9868-7A21DFEE4766}" destId="{12672D78-DFBA-49D1-83A4-5A8DECC0F1D9}" srcOrd="6" destOrd="0" presId="urn:microsoft.com/office/officeart/2005/8/layout/lProcess2"/>
    <dgm:cxn modelId="{17C2D798-67F7-4EC5-986D-7D82D4C63DD9}" type="presParOf" srcId="{4620D1E1-8A44-423F-A8BA-C5FDA1477D50}" destId="{8680F2A2-E85E-4525-8A57-4926EAF39F05}" srcOrd="1" destOrd="0" presId="urn:microsoft.com/office/officeart/2005/8/layout/lProcess2"/>
    <dgm:cxn modelId="{05681EE1-8DA8-49D6-8D8F-C2853BF7CEBE}" type="presParOf" srcId="{4620D1E1-8A44-423F-A8BA-C5FDA1477D50}" destId="{FC9C59CF-1145-4269-824C-2EF002147A6D}" srcOrd="2" destOrd="0" presId="urn:microsoft.com/office/officeart/2005/8/layout/lProcess2"/>
    <dgm:cxn modelId="{7D119B0B-B5F9-4586-B1CB-7232F61C5D97}" type="presParOf" srcId="{FC9C59CF-1145-4269-824C-2EF002147A6D}" destId="{E7AE57C8-7BED-4BFC-AEEA-458ED617BDD9}" srcOrd="0" destOrd="0" presId="urn:microsoft.com/office/officeart/2005/8/layout/lProcess2"/>
    <dgm:cxn modelId="{DFAFE666-17E1-4B73-A9A2-0677EED7040C}" type="presParOf" srcId="{FC9C59CF-1145-4269-824C-2EF002147A6D}" destId="{F1F57978-D524-40FA-AE43-C1D6FBFE2FF4}" srcOrd="1" destOrd="0" presId="urn:microsoft.com/office/officeart/2005/8/layout/lProcess2"/>
    <dgm:cxn modelId="{7FB262BD-10C4-47AA-A739-3E961634454E}" type="presParOf" srcId="{FC9C59CF-1145-4269-824C-2EF002147A6D}" destId="{B75105A3-F5C6-4AA8-87DA-5FCAAC9629FE}" srcOrd="2" destOrd="0" presId="urn:microsoft.com/office/officeart/2005/8/layout/lProcess2"/>
    <dgm:cxn modelId="{CE0B64A2-897E-45C7-9E3A-02DAB83AC0A3}" type="presParOf" srcId="{B75105A3-F5C6-4AA8-87DA-5FCAAC9629FE}" destId="{5B9AC8C2-8AE5-44C3-A36E-74F27D96B9D6}" srcOrd="0" destOrd="0" presId="urn:microsoft.com/office/officeart/2005/8/layout/lProcess2"/>
    <dgm:cxn modelId="{A7A84285-FDAA-492B-8AAE-1C8B2136859E}" type="presParOf" srcId="{5B9AC8C2-8AE5-44C3-A36E-74F27D96B9D6}" destId="{E0457EA9-81B3-4EFD-BD45-F69A92A48A81}" srcOrd="0" destOrd="0" presId="urn:microsoft.com/office/officeart/2005/8/layout/lProcess2"/>
    <dgm:cxn modelId="{69024B6C-6090-4660-80EC-8D46247CFBBF}" type="presParOf" srcId="{5B9AC8C2-8AE5-44C3-A36E-74F27D96B9D6}" destId="{172CE51B-E36E-457E-AA4A-B745A37C21DF}" srcOrd="1" destOrd="0" presId="urn:microsoft.com/office/officeart/2005/8/layout/lProcess2"/>
    <dgm:cxn modelId="{D6131E77-8437-4275-98E8-3D10063E4045}" type="presParOf" srcId="{5B9AC8C2-8AE5-44C3-A36E-74F27D96B9D6}" destId="{75EA5EF2-FBEB-4C81-A73B-23AF18853AE0}" srcOrd="2" destOrd="0" presId="urn:microsoft.com/office/officeart/2005/8/layout/lProcess2"/>
    <dgm:cxn modelId="{6899B2D6-3837-453E-9CFC-222AF48DD090}" type="presParOf" srcId="{5B9AC8C2-8AE5-44C3-A36E-74F27D96B9D6}" destId="{97B50D12-04BE-4964-B017-1FC500F1A4DC}" srcOrd="3" destOrd="0" presId="urn:microsoft.com/office/officeart/2005/8/layout/lProcess2"/>
    <dgm:cxn modelId="{38F192E3-39F4-49E7-97A2-165FF400B305}" type="presParOf" srcId="{5B9AC8C2-8AE5-44C3-A36E-74F27D96B9D6}" destId="{C853E4C3-BBD3-4127-9854-F66980A0323F}" srcOrd="4" destOrd="0" presId="urn:microsoft.com/office/officeart/2005/8/layout/lProcess2"/>
    <dgm:cxn modelId="{A18DA3FA-F436-4781-B8B4-C3E158F07F36}" type="presParOf" srcId="{5B9AC8C2-8AE5-44C3-A36E-74F27D96B9D6}" destId="{48DF7ADD-A299-4E95-8269-BA62CF71463A}" srcOrd="5" destOrd="0" presId="urn:microsoft.com/office/officeart/2005/8/layout/lProcess2"/>
    <dgm:cxn modelId="{38441DD1-07AD-48C1-8FB2-06608832088A}" type="presParOf" srcId="{5B9AC8C2-8AE5-44C3-A36E-74F27D96B9D6}" destId="{AB48885F-7674-40A2-8850-B9CEF1C4612B}" srcOrd="6" destOrd="0" presId="urn:microsoft.com/office/officeart/2005/8/layout/l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C513D1D-27E1-4CCF-8D98-6999C3612295}" type="doc">
      <dgm:prSet loTypeId="urn:microsoft.com/office/officeart/2005/8/layout/process2" loCatId="process" qsTypeId="urn:microsoft.com/office/officeart/2005/8/quickstyle/simple5#1" qsCatId="simple" csTypeId="urn:microsoft.com/office/officeart/2005/8/colors/colorful4#1" csCatId="colorful" phldr="1"/>
      <dgm:spPr/>
      <dgm:t>
        <a:bodyPr/>
        <a:lstStyle/>
        <a:p>
          <a:endParaRPr lang="es-ES"/>
        </a:p>
      </dgm:t>
    </dgm:pt>
    <dgm:pt modelId="{BB6BBFFD-427E-464B-BA05-E9DA86C9623E}">
      <dgm:prSet custT="1"/>
      <dgm:spPr/>
      <dgm:t>
        <a:bodyPr/>
        <a:lstStyle/>
        <a:p>
          <a:r>
            <a:rPr lang="hr-HR" sz="2000" b="1">
              <a:solidFill>
                <a:schemeClr val="tx1"/>
              </a:solidFill>
            </a:rPr>
            <a:t>Hristos je dao svoj život iz ljubavi. To nas primorava da živimo za Njega (2. Kor. 5,14.15).</a:t>
          </a:r>
          <a:endParaRPr lang="en" sz="2000" b="1">
            <a:solidFill>
              <a:schemeClr val="tx1"/>
            </a:solidFill>
          </a:endParaRPr>
        </a:p>
      </dgm:t>
    </dgm:pt>
    <dgm:pt modelId="{5770F4D9-D5B0-4FBF-BE52-B92475A044D1}" type="parTrans" cxnId="{00F59F24-AFF1-4615-8E3C-1C6A046F3B8A}">
      <dgm:prSet/>
      <dgm:spPr/>
      <dgm:t>
        <a:bodyPr/>
        <a:lstStyle/>
        <a:p>
          <a:endParaRPr lang="es-ES" sz="2000" b="1"/>
        </a:p>
      </dgm:t>
    </dgm:pt>
    <dgm:pt modelId="{08181F92-39F7-48F5-BB02-19DBD0905F3D}" type="sibTrans" cxnId="{00F59F24-AFF1-4615-8E3C-1C6A046F3B8A}">
      <dgm:prSet custT="1"/>
      <dgm:spPr/>
      <dgm:t>
        <a:bodyPr/>
        <a:lstStyle/>
        <a:p>
          <a:endParaRPr lang="es-ES" sz="2000" b="1"/>
        </a:p>
      </dgm:t>
    </dgm:pt>
    <dgm:pt modelId="{9B0AA878-5358-4D6B-99CC-9D38D507EB6C}">
      <dgm:prSet custT="1"/>
      <dgm:spPr/>
      <dgm:t>
        <a:bodyPr/>
        <a:lstStyle/>
        <a:p>
          <a:r>
            <a:rPr lang="hr-HR" sz="2000" b="1">
              <a:solidFill>
                <a:schemeClr val="tx1"/>
              </a:solidFill>
            </a:rPr>
            <a:t>Hristos nas je stvorio novim stvorenjima. To nas primo-rava da ostavimo naš stari život iza sebe (2. Kor. 5,17).</a:t>
          </a:r>
          <a:endParaRPr lang="en" sz="2000" b="1" dirty="0">
            <a:solidFill>
              <a:schemeClr val="tx1"/>
            </a:solidFill>
          </a:endParaRPr>
        </a:p>
      </dgm:t>
    </dgm:pt>
    <dgm:pt modelId="{73657E0D-2A51-4588-BB5A-C8D68D05A1EF}" type="parTrans" cxnId="{2C1F66EA-2766-4FF9-B5BC-00C53A22276A}">
      <dgm:prSet/>
      <dgm:spPr/>
      <dgm:t>
        <a:bodyPr/>
        <a:lstStyle/>
        <a:p>
          <a:endParaRPr lang="es-ES" sz="2000" b="1"/>
        </a:p>
      </dgm:t>
    </dgm:pt>
    <dgm:pt modelId="{45ADAD47-6875-4FCF-87D6-6667B1508F15}" type="sibTrans" cxnId="{2C1F66EA-2766-4FF9-B5BC-00C53A22276A}">
      <dgm:prSet custT="1"/>
      <dgm:spPr/>
      <dgm:t>
        <a:bodyPr/>
        <a:lstStyle/>
        <a:p>
          <a:endParaRPr lang="es-ES" sz="2000" b="1"/>
        </a:p>
      </dgm:t>
    </dgm:pt>
    <dgm:pt modelId="{4A059A37-598B-40AB-9005-589EC61DDDC7}">
      <dgm:prSet custT="1"/>
      <dgm:spPr/>
      <dgm:t>
        <a:bodyPr/>
        <a:lstStyle/>
        <a:p>
          <a:r>
            <a:rPr lang="pt-BR" sz="2000" b="1">
              <a:effectLst>
                <a:outerShdw blurRad="38100" dist="38100" dir="2700000" algn="tl">
                  <a:srgbClr val="000000">
                    <a:alpha val="43137"/>
                  </a:srgbClr>
                </a:outerShdw>
              </a:effectLst>
            </a:rPr>
            <a:t>Hristos nas je pomirio sa Bogom. To nas primorava da budemo ambasadori pomirenja (2</a:t>
          </a:r>
          <a:r>
            <a:rPr lang="sr-Latn-RS" sz="2000" b="1">
              <a:effectLst>
                <a:outerShdw blurRad="38100" dist="38100" dir="2700000" algn="tl">
                  <a:srgbClr val="000000">
                    <a:alpha val="43137"/>
                  </a:srgbClr>
                </a:outerShdw>
              </a:effectLst>
            </a:rPr>
            <a:t>.</a:t>
          </a:r>
          <a:r>
            <a:rPr lang="pt-BR" sz="2000" b="1">
              <a:effectLst>
                <a:outerShdw blurRad="38100" dist="38100" dir="2700000" algn="tl">
                  <a:srgbClr val="000000">
                    <a:alpha val="43137"/>
                  </a:srgbClr>
                </a:outerShdw>
              </a:effectLst>
            </a:rPr>
            <a:t> Kor. 5</a:t>
          </a:r>
          <a:r>
            <a:rPr lang="sr-Latn-RS" sz="2000" b="1">
              <a:effectLst>
                <a:outerShdw blurRad="38100" dist="38100" dir="2700000" algn="tl">
                  <a:srgbClr val="000000">
                    <a:alpha val="43137"/>
                  </a:srgbClr>
                </a:outerShdw>
              </a:effectLst>
            </a:rPr>
            <a:t>,</a:t>
          </a:r>
          <a:r>
            <a:rPr lang="pt-BR" sz="2000" b="1">
              <a:effectLst>
                <a:outerShdw blurRad="38100" dist="38100" dir="2700000" algn="tl">
                  <a:srgbClr val="000000">
                    <a:alpha val="43137"/>
                  </a:srgbClr>
                </a:outerShdw>
              </a:effectLst>
            </a:rPr>
            <a:t>18-20).</a:t>
          </a:r>
          <a:endParaRPr lang="en" sz="2000" b="1" dirty="0">
            <a:effectLst>
              <a:outerShdw blurRad="38100" dist="38100" dir="2700000" algn="tl">
                <a:srgbClr val="000000">
                  <a:alpha val="43137"/>
                </a:srgbClr>
              </a:outerShdw>
            </a:effectLst>
          </a:endParaRPr>
        </a:p>
      </dgm:t>
    </dgm:pt>
    <dgm:pt modelId="{7AD20E96-5ADC-4B4B-8B31-CBFE79336741}" type="parTrans" cxnId="{CC3FC033-0BC9-41DC-8545-1A6B2F53FCEA}">
      <dgm:prSet/>
      <dgm:spPr/>
      <dgm:t>
        <a:bodyPr/>
        <a:lstStyle/>
        <a:p>
          <a:endParaRPr lang="es-ES" sz="2000" b="1"/>
        </a:p>
      </dgm:t>
    </dgm:pt>
    <dgm:pt modelId="{88B7E986-0808-4D5F-A0C8-BF029419FA48}" type="sibTrans" cxnId="{CC3FC033-0BC9-41DC-8545-1A6B2F53FCEA}">
      <dgm:prSet/>
      <dgm:spPr/>
      <dgm:t>
        <a:bodyPr/>
        <a:lstStyle/>
        <a:p>
          <a:endParaRPr lang="es-ES" sz="2000" b="1"/>
        </a:p>
      </dgm:t>
    </dgm:pt>
    <dgm:pt modelId="{9D7541F8-D68B-4C14-B581-91FD2DFA0EB8}" type="pres">
      <dgm:prSet presAssocID="{FC513D1D-27E1-4CCF-8D98-6999C3612295}" presName="linearFlow" presStyleCnt="0">
        <dgm:presLayoutVars>
          <dgm:resizeHandles val="exact"/>
        </dgm:presLayoutVars>
      </dgm:prSet>
      <dgm:spPr/>
    </dgm:pt>
    <dgm:pt modelId="{14C1213F-29F9-4B41-AE38-5C6B29281A05}" type="pres">
      <dgm:prSet presAssocID="{BB6BBFFD-427E-464B-BA05-E9DA86C9623E}" presName="node" presStyleLbl="node1" presStyleIdx="0" presStyleCnt="3" custScaleX="360140" custScaleY="153042">
        <dgm:presLayoutVars>
          <dgm:bulletEnabled val="1"/>
        </dgm:presLayoutVars>
      </dgm:prSet>
      <dgm:spPr/>
    </dgm:pt>
    <dgm:pt modelId="{DB3D5ACA-A90D-4EF9-B065-B191C6E7E41F}" type="pres">
      <dgm:prSet presAssocID="{08181F92-39F7-48F5-BB02-19DBD0905F3D}" presName="sibTrans" presStyleLbl="sibTrans2D1" presStyleIdx="0" presStyleCnt="2"/>
      <dgm:spPr/>
    </dgm:pt>
    <dgm:pt modelId="{E329093D-4AD8-48FD-801D-75694144FCD0}" type="pres">
      <dgm:prSet presAssocID="{08181F92-39F7-48F5-BB02-19DBD0905F3D}" presName="connectorText" presStyleLbl="sibTrans2D1" presStyleIdx="0" presStyleCnt="2"/>
      <dgm:spPr/>
    </dgm:pt>
    <dgm:pt modelId="{4EFBA462-31F0-41BD-84BE-E6F7F2355A0B}" type="pres">
      <dgm:prSet presAssocID="{9B0AA878-5358-4D6B-99CC-9D38D507EB6C}" presName="node" presStyleLbl="node1" presStyleIdx="1" presStyleCnt="3" custScaleX="360140" custScaleY="153042">
        <dgm:presLayoutVars>
          <dgm:bulletEnabled val="1"/>
        </dgm:presLayoutVars>
      </dgm:prSet>
      <dgm:spPr/>
    </dgm:pt>
    <dgm:pt modelId="{5B2041E2-8AF5-482E-AB01-7E0BE170D973}" type="pres">
      <dgm:prSet presAssocID="{45ADAD47-6875-4FCF-87D6-6667B1508F15}" presName="sibTrans" presStyleLbl="sibTrans2D1" presStyleIdx="1" presStyleCnt="2"/>
      <dgm:spPr/>
    </dgm:pt>
    <dgm:pt modelId="{E9DCCBDD-8DD9-41E6-8215-44DE235984B6}" type="pres">
      <dgm:prSet presAssocID="{45ADAD47-6875-4FCF-87D6-6667B1508F15}" presName="connectorText" presStyleLbl="sibTrans2D1" presStyleIdx="1" presStyleCnt="2"/>
      <dgm:spPr/>
    </dgm:pt>
    <dgm:pt modelId="{93E51E63-7FE4-4C4B-A4D2-1E0A8EF01C51}" type="pres">
      <dgm:prSet presAssocID="{4A059A37-598B-40AB-9005-589EC61DDDC7}" presName="node" presStyleLbl="node1" presStyleIdx="2" presStyleCnt="3" custScaleX="360140" custScaleY="153042">
        <dgm:presLayoutVars>
          <dgm:bulletEnabled val="1"/>
        </dgm:presLayoutVars>
      </dgm:prSet>
      <dgm:spPr/>
    </dgm:pt>
  </dgm:ptLst>
  <dgm:cxnLst>
    <dgm:cxn modelId="{02A1041C-A7F8-484D-8F2D-5418075610D7}" type="presOf" srcId="{4A059A37-598B-40AB-9005-589EC61DDDC7}" destId="{93E51E63-7FE4-4C4B-A4D2-1E0A8EF01C51}" srcOrd="0" destOrd="0" presId="urn:microsoft.com/office/officeart/2005/8/layout/process2"/>
    <dgm:cxn modelId="{1CEBF822-DC6F-4CD9-8313-F8A7AEE677F1}" type="presOf" srcId="{08181F92-39F7-48F5-BB02-19DBD0905F3D}" destId="{DB3D5ACA-A90D-4EF9-B065-B191C6E7E41F}" srcOrd="0" destOrd="0" presId="urn:microsoft.com/office/officeart/2005/8/layout/process2"/>
    <dgm:cxn modelId="{00F59F24-AFF1-4615-8E3C-1C6A046F3B8A}" srcId="{FC513D1D-27E1-4CCF-8D98-6999C3612295}" destId="{BB6BBFFD-427E-464B-BA05-E9DA86C9623E}" srcOrd="0" destOrd="0" parTransId="{5770F4D9-D5B0-4FBF-BE52-B92475A044D1}" sibTransId="{08181F92-39F7-48F5-BB02-19DBD0905F3D}"/>
    <dgm:cxn modelId="{6BC6E130-0BDD-43AF-8C66-0D101B49F9AD}" type="presOf" srcId="{08181F92-39F7-48F5-BB02-19DBD0905F3D}" destId="{E329093D-4AD8-48FD-801D-75694144FCD0}" srcOrd="1" destOrd="0" presId="urn:microsoft.com/office/officeart/2005/8/layout/process2"/>
    <dgm:cxn modelId="{CC3FC033-0BC9-41DC-8545-1A6B2F53FCEA}" srcId="{FC513D1D-27E1-4CCF-8D98-6999C3612295}" destId="{4A059A37-598B-40AB-9005-589EC61DDDC7}" srcOrd="2" destOrd="0" parTransId="{7AD20E96-5ADC-4B4B-8B31-CBFE79336741}" sibTransId="{88B7E986-0808-4D5F-A0C8-BF029419FA48}"/>
    <dgm:cxn modelId="{B74AAA5E-1139-47F1-9178-FEF86EAB31DC}" type="presOf" srcId="{9B0AA878-5358-4D6B-99CC-9D38D507EB6C}" destId="{4EFBA462-31F0-41BD-84BE-E6F7F2355A0B}" srcOrd="0" destOrd="0" presId="urn:microsoft.com/office/officeart/2005/8/layout/process2"/>
    <dgm:cxn modelId="{B855BF8A-C9A5-4741-8E71-BE06C10346DD}" type="presOf" srcId="{45ADAD47-6875-4FCF-87D6-6667B1508F15}" destId="{E9DCCBDD-8DD9-41E6-8215-44DE235984B6}" srcOrd="1" destOrd="0" presId="urn:microsoft.com/office/officeart/2005/8/layout/process2"/>
    <dgm:cxn modelId="{AC7DCFAA-915A-4EB1-BBA8-0BB1DF3788B4}" type="presOf" srcId="{45ADAD47-6875-4FCF-87D6-6667B1508F15}" destId="{5B2041E2-8AF5-482E-AB01-7E0BE170D973}" srcOrd="0" destOrd="0" presId="urn:microsoft.com/office/officeart/2005/8/layout/process2"/>
    <dgm:cxn modelId="{71C29DB5-4134-416D-9BF0-EDA533256056}" type="presOf" srcId="{FC513D1D-27E1-4CCF-8D98-6999C3612295}" destId="{9D7541F8-D68B-4C14-B581-91FD2DFA0EB8}" srcOrd="0" destOrd="0" presId="urn:microsoft.com/office/officeart/2005/8/layout/process2"/>
    <dgm:cxn modelId="{2C1F66EA-2766-4FF9-B5BC-00C53A22276A}" srcId="{FC513D1D-27E1-4CCF-8D98-6999C3612295}" destId="{9B0AA878-5358-4D6B-99CC-9D38D507EB6C}" srcOrd="1" destOrd="0" parTransId="{73657E0D-2A51-4588-BB5A-C8D68D05A1EF}" sibTransId="{45ADAD47-6875-4FCF-87D6-6667B1508F15}"/>
    <dgm:cxn modelId="{F5144EFF-29D5-4150-902E-7E95A79F15A4}" type="presOf" srcId="{BB6BBFFD-427E-464B-BA05-E9DA86C9623E}" destId="{14C1213F-29F9-4B41-AE38-5C6B29281A05}" srcOrd="0" destOrd="0" presId="urn:microsoft.com/office/officeart/2005/8/layout/process2"/>
    <dgm:cxn modelId="{321F1E6A-B5CC-4093-A6A8-BB97D6AFA53D}" type="presParOf" srcId="{9D7541F8-D68B-4C14-B581-91FD2DFA0EB8}" destId="{14C1213F-29F9-4B41-AE38-5C6B29281A05}" srcOrd="0" destOrd="0" presId="urn:microsoft.com/office/officeart/2005/8/layout/process2"/>
    <dgm:cxn modelId="{04C74A2E-3069-4841-AE88-19EC26E4095D}" type="presParOf" srcId="{9D7541F8-D68B-4C14-B581-91FD2DFA0EB8}" destId="{DB3D5ACA-A90D-4EF9-B065-B191C6E7E41F}" srcOrd="1" destOrd="0" presId="urn:microsoft.com/office/officeart/2005/8/layout/process2"/>
    <dgm:cxn modelId="{29B26BED-7172-4753-9438-6C1C71D13FF7}" type="presParOf" srcId="{DB3D5ACA-A90D-4EF9-B065-B191C6E7E41F}" destId="{E329093D-4AD8-48FD-801D-75694144FCD0}" srcOrd="0" destOrd="0" presId="urn:microsoft.com/office/officeart/2005/8/layout/process2"/>
    <dgm:cxn modelId="{9C340BD8-30C3-4A4D-A5A2-135964496C2F}" type="presParOf" srcId="{9D7541F8-D68B-4C14-B581-91FD2DFA0EB8}" destId="{4EFBA462-31F0-41BD-84BE-E6F7F2355A0B}" srcOrd="2" destOrd="0" presId="urn:microsoft.com/office/officeart/2005/8/layout/process2"/>
    <dgm:cxn modelId="{FC9C862B-695D-4542-B177-DD4131045A4A}" type="presParOf" srcId="{9D7541F8-D68B-4C14-B581-91FD2DFA0EB8}" destId="{5B2041E2-8AF5-482E-AB01-7E0BE170D973}" srcOrd="3" destOrd="0" presId="urn:microsoft.com/office/officeart/2005/8/layout/process2"/>
    <dgm:cxn modelId="{FF4D9B74-E924-4B9D-83B9-54865D1C6D11}" type="presParOf" srcId="{5B2041E2-8AF5-482E-AB01-7E0BE170D973}" destId="{E9DCCBDD-8DD9-41E6-8215-44DE235984B6}" srcOrd="0" destOrd="0" presId="urn:microsoft.com/office/officeart/2005/8/layout/process2"/>
    <dgm:cxn modelId="{5326B4AF-D363-47A9-BB70-4080AF08D116}" type="presParOf" srcId="{9D7541F8-D68B-4C14-B581-91FD2DFA0EB8}" destId="{93E51E63-7FE4-4C4B-A4D2-1E0A8EF01C51}" srcOrd="4" destOrd="0" presId="urn:microsoft.com/office/officeart/2005/8/layout/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1311EE6-1009-4EEF-8228-580E32195080}" type="doc">
      <dgm:prSet loTypeId="urn:microsoft.com/office/officeart/2005/8/layout/vList3" loCatId="list" qsTypeId="urn:microsoft.com/office/officeart/2005/8/quickstyle/3d3#1" qsCatId="3D" csTypeId="urn:microsoft.com/office/officeart/2005/8/colors/colorful2#1" csCatId="colorful" phldr="1"/>
      <dgm:spPr/>
      <dgm:t>
        <a:bodyPr/>
        <a:lstStyle/>
        <a:p>
          <a:endParaRPr lang="es-ES"/>
        </a:p>
      </dgm:t>
    </dgm:pt>
    <dgm:pt modelId="{3D6EA3DB-C7B3-49AF-A09B-61D41E0CC18A}">
      <dgm:prSet custT="1"/>
      <dgm:spPr>
        <a:solidFill>
          <a:schemeClr val="accent2">
            <a:lumMod val="60000"/>
            <a:lumOff val="40000"/>
          </a:schemeClr>
        </a:solidFill>
        <a:effectLst>
          <a:outerShdw blurRad="50800" dist="38100" dir="2700000" algn="tl" rotWithShape="0">
            <a:prstClr val="black">
              <a:alpha val="40000"/>
            </a:prstClr>
          </a:outerShdw>
        </a:effectLst>
      </dgm:spPr>
      <dgm:t>
        <a:bodyPr/>
        <a:lstStyle/>
        <a:p>
          <a:r>
            <a:rPr lang="hr-HR" sz="2000" b="1">
              <a:solidFill>
                <a:schemeClr val="tx1"/>
              </a:solidFill>
            </a:rPr>
            <a:t>Izdržati teškoće (2. Kor. 6,4.5).</a:t>
          </a:r>
          <a:endParaRPr lang="en" sz="2000" b="1" dirty="0">
            <a:solidFill>
              <a:schemeClr val="tx1"/>
            </a:solidFill>
          </a:endParaRPr>
        </a:p>
      </dgm:t>
    </dgm:pt>
    <dgm:pt modelId="{7FA9D1D2-0176-4D49-A7B5-886F38EA282C}" type="parTrans" cxnId="{017FA3AA-C715-4155-93FA-F7C067883B1B}">
      <dgm:prSet/>
      <dgm:spPr/>
      <dgm:t>
        <a:bodyPr/>
        <a:lstStyle/>
        <a:p>
          <a:endParaRPr lang="es-ES" sz="2000" b="1">
            <a:solidFill>
              <a:schemeClr val="tx1"/>
            </a:solidFill>
          </a:endParaRPr>
        </a:p>
      </dgm:t>
    </dgm:pt>
    <dgm:pt modelId="{DE5FDCAD-886E-4D03-BCEC-60226EC5E9C2}" type="sibTrans" cxnId="{017FA3AA-C715-4155-93FA-F7C067883B1B}">
      <dgm:prSet/>
      <dgm:spPr/>
      <dgm:t>
        <a:bodyPr/>
        <a:lstStyle/>
        <a:p>
          <a:endParaRPr lang="es-ES" sz="2000" b="1">
            <a:solidFill>
              <a:schemeClr val="tx1"/>
            </a:solidFill>
          </a:endParaRPr>
        </a:p>
      </dgm:t>
    </dgm:pt>
    <dgm:pt modelId="{7F5009CC-6BF4-435D-8D0D-AFD60198BC55}">
      <dgm:prSet custT="1"/>
      <dgm:spPr>
        <a:effectLst>
          <a:outerShdw blurRad="50800" dist="38100" dir="2700000" algn="tl" rotWithShape="0">
            <a:prstClr val="black">
              <a:alpha val="40000"/>
            </a:prstClr>
          </a:outerShdw>
        </a:effectLst>
      </dgm:spPr>
      <dgm:t>
        <a:bodyPr/>
        <a:lstStyle/>
        <a:p>
          <a:r>
            <a:rPr lang="it-IT" sz="2000" b="1">
              <a:solidFill>
                <a:schemeClr val="tx1"/>
              </a:solidFill>
            </a:rPr>
            <a:t>Da donese plod Duha (2</a:t>
          </a:r>
          <a:r>
            <a:rPr lang="sr-Latn-RS" sz="2000" b="1">
              <a:solidFill>
                <a:schemeClr val="tx1"/>
              </a:solidFill>
            </a:rPr>
            <a:t>.</a:t>
          </a:r>
          <a:r>
            <a:rPr lang="it-IT" sz="2000" b="1">
              <a:solidFill>
                <a:schemeClr val="tx1"/>
              </a:solidFill>
            </a:rPr>
            <a:t> Kor. 6</a:t>
          </a:r>
          <a:r>
            <a:rPr lang="sr-Latn-RS" sz="2000" b="1">
              <a:solidFill>
                <a:schemeClr val="tx1"/>
              </a:solidFill>
            </a:rPr>
            <a:t>,</a:t>
          </a:r>
          <a:r>
            <a:rPr lang="it-IT" sz="2000" b="1">
              <a:solidFill>
                <a:schemeClr val="tx1"/>
              </a:solidFill>
            </a:rPr>
            <a:t>6)</a:t>
          </a:r>
          <a:r>
            <a:rPr lang="sr-Latn-RS" sz="2000" b="1">
              <a:solidFill>
                <a:schemeClr val="tx1"/>
              </a:solidFill>
            </a:rPr>
            <a:t>.</a:t>
          </a:r>
          <a:endParaRPr lang="en" sz="2000" b="1" dirty="0">
            <a:solidFill>
              <a:schemeClr val="tx1"/>
            </a:solidFill>
          </a:endParaRPr>
        </a:p>
      </dgm:t>
    </dgm:pt>
    <dgm:pt modelId="{587DB38B-F967-4A73-869F-C0C1414DD8AB}" type="parTrans" cxnId="{38E31CAB-A91E-465B-9BF1-88CD0B8ADE58}">
      <dgm:prSet/>
      <dgm:spPr/>
      <dgm:t>
        <a:bodyPr/>
        <a:lstStyle/>
        <a:p>
          <a:endParaRPr lang="es-ES" sz="2000" b="1">
            <a:solidFill>
              <a:schemeClr val="tx1"/>
            </a:solidFill>
          </a:endParaRPr>
        </a:p>
      </dgm:t>
    </dgm:pt>
    <dgm:pt modelId="{10FE2DC8-22E0-4ADE-9A97-064A3CC7F247}" type="sibTrans" cxnId="{38E31CAB-A91E-465B-9BF1-88CD0B8ADE58}">
      <dgm:prSet/>
      <dgm:spPr/>
      <dgm:t>
        <a:bodyPr/>
        <a:lstStyle/>
        <a:p>
          <a:endParaRPr lang="es-ES" sz="2000" b="1">
            <a:solidFill>
              <a:schemeClr val="tx1"/>
            </a:solidFill>
          </a:endParaRPr>
        </a:p>
      </dgm:t>
    </dgm:pt>
    <dgm:pt modelId="{F829926A-C275-4CD7-851C-4D38B7A9E958}">
      <dgm:prSet custT="1"/>
      <dgm:spPr>
        <a:effectLst>
          <a:outerShdw blurRad="50800" dist="38100" dir="2700000" algn="tl" rotWithShape="0">
            <a:prstClr val="black">
              <a:alpha val="40000"/>
            </a:prstClr>
          </a:outerShdw>
        </a:effectLst>
      </dgm:spPr>
      <dgm:t>
        <a:bodyPr/>
        <a:lstStyle/>
        <a:p>
          <a:r>
            <a:rPr lang="nb-NO" sz="2000" b="1">
              <a:solidFill>
                <a:schemeClr val="tx1"/>
              </a:solidFill>
            </a:rPr>
            <a:t>Da budem</a:t>
          </a:r>
          <a:r>
            <a:rPr lang="sr-Latn-RS" sz="2000" b="1">
              <a:solidFill>
                <a:schemeClr val="tx1"/>
              </a:solidFill>
            </a:rPr>
            <a:t>o</a:t>
          </a:r>
          <a:r>
            <a:rPr lang="nb-NO" sz="2000" b="1">
              <a:solidFill>
                <a:schemeClr val="tx1"/>
              </a:solidFill>
            </a:rPr>
            <a:t> iskren</a:t>
          </a:r>
          <a:r>
            <a:rPr lang="sr-Latn-RS" sz="2000" b="1">
              <a:solidFill>
                <a:schemeClr val="tx1"/>
              </a:solidFill>
            </a:rPr>
            <a:t>i</a:t>
          </a:r>
          <a:r>
            <a:rPr lang="nb-NO" sz="2000" b="1">
              <a:solidFill>
                <a:schemeClr val="tx1"/>
              </a:solidFill>
            </a:rPr>
            <a:t> i pravedan</a:t>
          </a:r>
          <a:r>
            <a:rPr lang="sr-Latn-RS" sz="2000" b="1">
              <a:solidFill>
                <a:schemeClr val="tx1"/>
              </a:solidFill>
            </a:rPr>
            <a:t>i </a:t>
          </a:r>
          <a:r>
            <a:rPr lang="en" sz="2000" b="1">
              <a:solidFill>
                <a:schemeClr val="tx1"/>
              </a:solidFill>
            </a:rPr>
            <a:t>(2</a:t>
          </a:r>
          <a:r>
            <a:rPr lang="sr-Latn-RS" sz="2000" b="1">
              <a:solidFill>
                <a:schemeClr val="tx1"/>
              </a:solidFill>
            </a:rPr>
            <a:t>.</a:t>
          </a:r>
          <a:r>
            <a:rPr lang="en" sz="2000" b="1">
              <a:solidFill>
                <a:schemeClr val="tx1"/>
              </a:solidFill>
            </a:rPr>
            <a:t> </a:t>
          </a:r>
          <a:r>
            <a:rPr lang="sr-Latn-RS" sz="2000" b="1">
              <a:solidFill>
                <a:schemeClr val="tx1"/>
              </a:solidFill>
            </a:rPr>
            <a:t>K</a:t>
          </a:r>
          <a:r>
            <a:rPr lang="en" sz="2000" b="1">
              <a:solidFill>
                <a:schemeClr val="tx1"/>
              </a:solidFill>
            </a:rPr>
            <a:t>or. 6</a:t>
          </a:r>
          <a:r>
            <a:rPr lang="sr-Latn-RS" sz="2000" b="1">
              <a:solidFill>
                <a:schemeClr val="tx1"/>
              </a:solidFill>
            </a:rPr>
            <a:t>,</a:t>
          </a:r>
          <a:r>
            <a:rPr lang="en" sz="2000" b="1">
              <a:solidFill>
                <a:schemeClr val="tx1"/>
              </a:solidFill>
            </a:rPr>
            <a:t>7)</a:t>
          </a:r>
          <a:r>
            <a:rPr lang="sr-Latn-RS" sz="2000" b="1">
              <a:solidFill>
                <a:schemeClr val="tx1"/>
              </a:solidFill>
            </a:rPr>
            <a:t>.</a:t>
          </a:r>
          <a:endParaRPr lang="en" sz="2000" b="1" dirty="0">
            <a:solidFill>
              <a:schemeClr val="tx1"/>
            </a:solidFill>
          </a:endParaRPr>
        </a:p>
      </dgm:t>
    </dgm:pt>
    <dgm:pt modelId="{B043B51D-0E0D-411D-B0CA-2858C37A2996}" type="parTrans" cxnId="{D5E4A32F-B47E-49C0-9CBB-D231A2D2D3C0}">
      <dgm:prSet/>
      <dgm:spPr/>
      <dgm:t>
        <a:bodyPr/>
        <a:lstStyle/>
        <a:p>
          <a:endParaRPr lang="es-ES" sz="2000" b="1">
            <a:solidFill>
              <a:schemeClr val="tx1"/>
            </a:solidFill>
          </a:endParaRPr>
        </a:p>
      </dgm:t>
    </dgm:pt>
    <dgm:pt modelId="{19187D5D-0549-4375-A6EC-E645C75B0D1A}" type="sibTrans" cxnId="{D5E4A32F-B47E-49C0-9CBB-D231A2D2D3C0}">
      <dgm:prSet/>
      <dgm:spPr/>
      <dgm:t>
        <a:bodyPr/>
        <a:lstStyle/>
        <a:p>
          <a:endParaRPr lang="es-ES" sz="2000" b="1">
            <a:solidFill>
              <a:schemeClr val="tx1"/>
            </a:solidFill>
          </a:endParaRPr>
        </a:p>
      </dgm:t>
    </dgm:pt>
    <dgm:pt modelId="{499D53B9-3051-4B91-9AC0-5797470AA8E7}">
      <dgm:prSet custT="1"/>
      <dgm:spPr>
        <a:solidFill>
          <a:srgbClr val="7AB7FA"/>
        </a:solidFill>
        <a:effectLst>
          <a:outerShdw blurRad="50800" dist="38100" dir="2700000" algn="tl" rotWithShape="0">
            <a:prstClr val="black">
              <a:alpha val="40000"/>
            </a:prstClr>
          </a:outerShdw>
        </a:effectLst>
      </dgm:spPr>
      <dgm:t>
        <a:bodyPr/>
        <a:lstStyle/>
        <a:p>
          <a:r>
            <a:rPr lang="pl-PL" sz="2000" b="1">
              <a:solidFill>
                <a:schemeClr val="tx1"/>
              </a:solidFill>
            </a:rPr>
            <a:t>Stojeći čvrsto u svim okolnostima (2. Kor. 6,8-10).</a:t>
          </a:r>
          <a:endParaRPr lang="en" sz="2000" b="1" dirty="0">
            <a:solidFill>
              <a:schemeClr val="tx1"/>
            </a:solidFill>
          </a:endParaRPr>
        </a:p>
      </dgm:t>
    </dgm:pt>
    <dgm:pt modelId="{7C708BCC-AB04-43E0-92A8-043176206338}" type="parTrans" cxnId="{2975F63B-E986-4B9B-85A0-37A3B9819693}">
      <dgm:prSet/>
      <dgm:spPr/>
      <dgm:t>
        <a:bodyPr/>
        <a:lstStyle/>
        <a:p>
          <a:endParaRPr lang="es-ES" sz="2000" b="1">
            <a:solidFill>
              <a:schemeClr val="tx1"/>
            </a:solidFill>
          </a:endParaRPr>
        </a:p>
      </dgm:t>
    </dgm:pt>
    <dgm:pt modelId="{B0D286DD-2AD9-4DE8-97FE-19B59C3CD90C}" type="sibTrans" cxnId="{2975F63B-E986-4B9B-85A0-37A3B9819693}">
      <dgm:prSet/>
      <dgm:spPr/>
      <dgm:t>
        <a:bodyPr/>
        <a:lstStyle/>
        <a:p>
          <a:endParaRPr lang="es-ES" sz="2000" b="1">
            <a:solidFill>
              <a:schemeClr val="tx1"/>
            </a:solidFill>
          </a:endParaRPr>
        </a:p>
      </dgm:t>
    </dgm:pt>
    <dgm:pt modelId="{4102B9FF-7B58-42FF-8A90-61E5A01CB1E1}">
      <dgm:prSet custT="1"/>
      <dgm:spPr>
        <a:solidFill>
          <a:srgbClr val="D9A8FE"/>
        </a:solidFill>
        <a:effectLst>
          <a:outerShdw blurRad="50800" dist="38100" dir="2700000" algn="tl" rotWithShape="0">
            <a:prstClr val="black">
              <a:alpha val="40000"/>
            </a:prstClr>
          </a:outerShdw>
        </a:effectLst>
      </dgm:spPr>
      <dgm:t>
        <a:bodyPr/>
        <a:lstStyle/>
        <a:p>
          <a:r>
            <a:rPr lang="hr-HR" sz="2000" b="1">
              <a:solidFill>
                <a:schemeClr val="tx1"/>
              </a:solidFill>
            </a:rPr>
            <a:t>Otvaranje naših srca drugima (2. Kor. 6,11-13)</a:t>
          </a:r>
          <a:endParaRPr lang="en" sz="2000" b="1" dirty="0">
            <a:solidFill>
              <a:schemeClr val="tx1"/>
            </a:solidFill>
          </a:endParaRPr>
        </a:p>
      </dgm:t>
    </dgm:pt>
    <dgm:pt modelId="{E3CA57A7-E84A-470C-ADB1-17F635D2826A}" type="parTrans" cxnId="{E2025392-E224-4CCE-A620-A78ABEF5C3B6}">
      <dgm:prSet/>
      <dgm:spPr/>
      <dgm:t>
        <a:bodyPr/>
        <a:lstStyle/>
        <a:p>
          <a:endParaRPr lang="es-ES" sz="2000" b="1">
            <a:solidFill>
              <a:schemeClr val="tx1"/>
            </a:solidFill>
          </a:endParaRPr>
        </a:p>
      </dgm:t>
    </dgm:pt>
    <dgm:pt modelId="{E7196591-15FA-4C32-80F3-4FC688A590A6}" type="sibTrans" cxnId="{E2025392-E224-4CCE-A620-A78ABEF5C3B6}">
      <dgm:prSet/>
      <dgm:spPr/>
      <dgm:t>
        <a:bodyPr/>
        <a:lstStyle/>
        <a:p>
          <a:endParaRPr lang="es-ES" sz="2000" b="1">
            <a:solidFill>
              <a:schemeClr val="tx1"/>
            </a:solidFill>
          </a:endParaRPr>
        </a:p>
      </dgm:t>
    </dgm:pt>
    <dgm:pt modelId="{71CCA411-8590-4A86-9BD3-7F219D95FD0C}">
      <dgm:prSet custT="1"/>
      <dgm:spPr>
        <a:solidFill>
          <a:srgbClr val="FF9BC3"/>
        </a:solidFill>
        <a:effectLst>
          <a:outerShdw blurRad="50800" dist="38100" dir="2700000" algn="tl" rotWithShape="0">
            <a:prstClr val="black">
              <a:alpha val="40000"/>
            </a:prstClr>
          </a:outerShdw>
        </a:effectLst>
      </dgm:spPr>
      <dgm:t>
        <a:bodyPr/>
        <a:lstStyle/>
        <a:p>
          <a:r>
            <a:rPr lang="hr-HR" sz="2000" b="1">
              <a:solidFill>
                <a:schemeClr val="tx1"/>
              </a:solidFill>
            </a:rPr>
            <a:t>Odvojiti se od štetnog uticaja nevernika (2. Kor. 6,14.15).</a:t>
          </a:r>
          <a:endParaRPr lang="en" sz="2000" b="1" dirty="0">
            <a:solidFill>
              <a:schemeClr val="tx1"/>
            </a:solidFill>
          </a:endParaRPr>
        </a:p>
      </dgm:t>
    </dgm:pt>
    <dgm:pt modelId="{BCBD457C-1628-4628-A225-42175EFD27F0}" type="parTrans" cxnId="{345E6936-2809-4BD0-92E8-2FC8633234F7}">
      <dgm:prSet/>
      <dgm:spPr/>
      <dgm:t>
        <a:bodyPr/>
        <a:lstStyle/>
        <a:p>
          <a:endParaRPr lang="es-ES" sz="2000" b="1">
            <a:solidFill>
              <a:schemeClr val="tx1"/>
            </a:solidFill>
          </a:endParaRPr>
        </a:p>
      </dgm:t>
    </dgm:pt>
    <dgm:pt modelId="{EEACEF23-2B74-44F0-B916-26B6F4EC7769}" type="sibTrans" cxnId="{345E6936-2809-4BD0-92E8-2FC8633234F7}">
      <dgm:prSet/>
      <dgm:spPr/>
      <dgm:t>
        <a:bodyPr/>
        <a:lstStyle/>
        <a:p>
          <a:endParaRPr lang="es-ES" sz="2000" b="1">
            <a:solidFill>
              <a:schemeClr val="tx1"/>
            </a:solidFill>
          </a:endParaRPr>
        </a:p>
      </dgm:t>
    </dgm:pt>
    <dgm:pt modelId="{3AAAF88B-6F6D-4ED8-99EE-7D1F878A4904}" type="pres">
      <dgm:prSet presAssocID="{C1311EE6-1009-4EEF-8228-580E32195080}" presName="linearFlow" presStyleCnt="0">
        <dgm:presLayoutVars>
          <dgm:dir/>
          <dgm:resizeHandles val="exact"/>
        </dgm:presLayoutVars>
      </dgm:prSet>
      <dgm:spPr/>
    </dgm:pt>
    <dgm:pt modelId="{021CD129-C79E-4A11-8D73-8F62CE9692A3}" type="pres">
      <dgm:prSet presAssocID="{3D6EA3DB-C7B3-49AF-A09B-61D41E0CC18A}" presName="composite" presStyleCnt="0"/>
      <dgm:spPr/>
    </dgm:pt>
    <dgm:pt modelId="{79904BE4-3EA1-467C-8C11-21D6E331142E}" type="pres">
      <dgm:prSet presAssocID="{3D6EA3DB-C7B3-49AF-A09B-61D41E0CC18A}" presName="imgShp" presStyleLbl="fgImgPlace1" presStyleIdx="0" presStyleCnt="6" custLinFactX="-100000" custLinFactNeighborX="-188756"/>
      <dgm:spPr>
        <a:prstGeom prst="moon">
          <a:avLst/>
        </a:prstGeom>
        <a:effectLst>
          <a:outerShdw blurRad="50800" dist="38100" dir="2700000" algn="tl" rotWithShape="0">
            <a:prstClr val="black">
              <a:alpha val="40000"/>
            </a:prstClr>
          </a:outerShdw>
        </a:effectLst>
      </dgm:spPr>
    </dgm:pt>
    <dgm:pt modelId="{A04F208D-8538-4A63-A297-4CC63FDB20B5}" type="pres">
      <dgm:prSet presAssocID="{3D6EA3DB-C7B3-49AF-A09B-61D41E0CC18A}" presName="txShp" presStyleLbl="node1" presStyleIdx="0" presStyleCnt="6" custScaleX="149331" custLinFactNeighborX="4101">
        <dgm:presLayoutVars>
          <dgm:bulletEnabled val="1"/>
        </dgm:presLayoutVars>
      </dgm:prSet>
      <dgm:spPr/>
    </dgm:pt>
    <dgm:pt modelId="{B423C660-2A58-40DD-9E10-678740C2D766}" type="pres">
      <dgm:prSet presAssocID="{DE5FDCAD-886E-4D03-BCEC-60226EC5E9C2}" presName="spacing" presStyleCnt="0"/>
      <dgm:spPr/>
    </dgm:pt>
    <dgm:pt modelId="{EA210D96-9A3F-45FC-9289-B7F546599714}" type="pres">
      <dgm:prSet presAssocID="{7F5009CC-6BF4-435D-8D0D-AFD60198BC55}" presName="composite" presStyleCnt="0"/>
      <dgm:spPr/>
    </dgm:pt>
    <dgm:pt modelId="{E68F01B2-6202-4E90-87C1-4DB2C6FD563A}" type="pres">
      <dgm:prSet presAssocID="{7F5009CC-6BF4-435D-8D0D-AFD60198BC55}" presName="imgShp" presStyleLbl="fgImgPlace1" presStyleIdx="1" presStyleCnt="6" custLinFactX="-100000" custLinFactNeighborX="-188756"/>
      <dgm:spPr>
        <a:prstGeom prst="moon">
          <a:avLst/>
        </a:prstGeom>
        <a:effectLst>
          <a:outerShdw blurRad="50800" dist="38100" dir="2700000" algn="tl" rotWithShape="0">
            <a:prstClr val="black">
              <a:alpha val="40000"/>
            </a:prstClr>
          </a:outerShdw>
        </a:effectLst>
      </dgm:spPr>
    </dgm:pt>
    <dgm:pt modelId="{A204E8FD-B770-4704-81CF-A11101D188A3}" type="pres">
      <dgm:prSet presAssocID="{7F5009CC-6BF4-435D-8D0D-AFD60198BC55}" presName="txShp" presStyleLbl="node1" presStyleIdx="1" presStyleCnt="6" custScaleX="149331" custLinFactNeighborX="4101">
        <dgm:presLayoutVars>
          <dgm:bulletEnabled val="1"/>
        </dgm:presLayoutVars>
      </dgm:prSet>
      <dgm:spPr/>
    </dgm:pt>
    <dgm:pt modelId="{DCC094F7-F4DA-4488-9819-7F29BF42B629}" type="pres">
      <dgm:prSet presAssocID="{10FE2DC8-22E0-4ADE-9A97-064A3CC7F247}" presName="spacing" presStyleCnt="0"/>
      <dgm:spPr/>
    </dgm:pt>
    <dgm:pt modelId="{E2A7A09E-2FD3-4DCA-951D-44C93ABE77D6}" type="pres">
      <dgm:prSet presAssocID="{F829926A-C275-4CD7-851C-4D38B7A9E958}" presName="composite" presStyleCnt="0"/>
      <dgm:spPr/>
    </dgm:pt>
    <dgm:pt modelId="{3FFDF7A2-9E8E-42F2-AB2A-7B0A61FA3D02}" type="pres">
      <dgm:prSet presAssocID="{F829926A-C275-4CD7-851C-4D38B7A9E958}" presName="imgShp" presStyleLbl="fgImgPlace1" presStyleIdx="2" presStyleCnt="6" custLinFactX="-100000" custLinFactNeighborX="-188756"/>
      <dgm:spPr>
        <a:prstGeom prst="moon">
          <a:avLst/>
        </a:prstGeom>
        <a:effectLst>
          <a:outerShdw blurRad="50800" dist="38100" dir="2700000" algn="tl" rotWithShape="0">
            <a:prstClr val="black">
              <a:alpha val="40000"/>
            </a:prstClr>
          </a:outerShdw>
        </a:effectLst>
      </dgm:spPr>
    </dgm:pt>
    <dgm:pt modelId="{638A0551-CFFC-4C94-8F2A-68D06F2681BB}" type="pres">
      <dgm:prSet presAssocID="{F829926A-C275-4CD7-851C-4D38B7A9E958}" presName="txShp" presStyleLbl="node1" presStyleIdx="2" presStyleCnt="6" custScaleX="149331" custLinFactNeighborX="4101">
        <dgm:presLayoutVars>
          <dgm:bulletEnabled val="1"/>
        </dgm:presLayoutVars>
      </dgm:prSet>
      <dgm:spPr/>
    </dgm:pt>
    <dgm:pt modelId="{A5F07DC7-5A53-4508-B30A-C82CC0895C26}" type="pres">
      <dgm:prSet presAssocID="{19187D5D-0549-4375-A6EC-E645C75B0D1A}" presName="spacing" presStyleCnt="0"/>
      <dgm:spPr/>
    </dgm:pt>
    <dgm:pt modelId="{540EA6F8-412B-4CE9-802C-EF4965294949}" type="pres">
      <dgm:prSet presAssocID="{499D53B9-3051-4B91-9AC0-5797470AA8E7}" presName="composite" presStyleCnt="0"/>
      <dgm:spPr/>
    </dgm:pt>
    <dgm:pt modelId="{E990696D-941A-4BDF-8259-524C7D2BA339}" type="pres">
      <dgm:prSet presAssocID="{499D53B9-3051-4B91-9AC0-5797470AA8E7}" presName="imgShp" presStyleLbl="fgImgPlace1" presStyleIdx="3" presStyleCnt="6" custScaleX="120002" custScaleY="147695" custLinFactX="-100000" custLinFactNeighborX="-188756"/>
      <dgm:spPr>
        <a:prstGeom prst="moon">
          <a:avLst/>
        </a:prstGeom>
        <a:effectLst>
          <a:outerShdw blurRad="50800" dist="38100" dir="2700000" algn="tl" rotWithShape="0">
            <a:prstClr val="black">
              <a:alpha val="40000"/>
            </a:prstClr>
          </a:outerShdw>
        </a:effectLst>
      </dgm:spPr>
    </dgm:pt>
    <dgm:pt modelId="{36CF1CFC-7DC3-4ADC-A326-C1507B1F28E6}" type="pres">
      <dgm:prSet presAssocID="{499D53B9-3051-4B91-9AC0-5797470AA8E7}" presName="txShp" presStyleLbl="node1" presStyleIdx="3" presStyleCnt="6" custScaleX="149331" custScaleY="156926" custLinFactNeighborX="4101">
        <dgm:presLayoutVars>
          <dgm:bulletEnabled val="1"/>
        </dgm:presLayoutVars>
      </dgm:prSet>
      <dgm:spPr/>
    </dgm:pt>
    <dgm:pt modelId="{A2085FBA-B992-4BB4-8F08-90F47F099FE9}" type="pres">
      <dgm:prSet presAssocID="{B0D286DD-2AD9-4DE8-97FE-19B59C3CD90C}" presName="spacing" presStyleCnt="0"/>
      <dgm:spPr/>
    </dgm:pt>
    <dgm:pt modelId="{A0B8459A-1E52-44A8-ABEB-32113537252D}" type="pres">
      <dgm:prSet presAssocID="{4102B9FF-7B58-42FF-8A90-61E5A01CB1E1}" presName="composite" presStyleCnt="0"/>
      <dgm:spPr/>
    </dgm:pt>
    <dgm:pt modelId="{C68AB9F9-BA63-4FCA-B987-B232B3A01648}" type="pres">
      <dgm:prSet presAssocID="{4102B9FF-7B58-42FF-8A90-61E5A01CB1E1}" presName="imgShp" presStyleLbl="fgImgPlace1" presStyleIdx="4" presStyleCnt="6" custLinFactX="-100000" custLinFactNeighborX="-188756"/>
      <dgm:spPr>
        <a:prstGeom prst="moon">
          <a:avLst/>
        </a:prstGeom>
        <a:effectLst>
          <a:outerShdw blurRad="50800" dist="38100" dir="2700000" algn="tl" rotWithShape="0">
            <a:prstClr val="black">
              <a:alpha val="40000"/>
            </a:prstClr>
          </a:outerShdw>
        </a:effectLst>
      </dgm:spPr>
    </dgm:pt>
    <dgm:pt modelId="{B595EA99-9133-4850-B11B-004FA3DEF427}" type="pres">
      <dgm:prSet presAssocID="{4102B9FF-7B58-42FF-8A90-61E5A01CB1E1}" presName="txShp" presStyleLbl="node1" presStyleIdx="4" presStyleCnt="6" custScaleX="149331" custLinFactNeighborX="4101">
        <dgm:presLayoutVars>
          <dgm:bulletEnabled val="1"/>
        </dgm:presLayoutVars>
      </dgm:prSet>
      <dgm:spPr/>
    </dgm:pt>
    <dgm:pt modelId="{60455D19-CBBA-45BF-95F2-87B0AC9FC9DD}" type="pres">
      <dgm:prSet presAssocID="{E7196591-15FA-4C32-80F3-4FC688A590A6}" presName="spacing" presStyleCnt="0"/>
      <dgm:spPr/>
    </dgm:pt>
    <dgm:pt modelId="{EA8127AC-A479-43C9-95DA-0170BEED094B}" type="pres">
      <dgm:prSet presAssocID="{71CCA411-8590-4A86-9BD3-7F219D95FD0C}" presName="composite" presStyleCnt="0"/>
      <dgm:spPr/>
    </dgm:pt>
    <dgm:pt modelId="{5F452347-F09D-45D8-B426-1599978D50DC}" type="pres">
      <dgm:prSet presAssocID="{71CCA411-8590-4A86-9BD3-7F219D95FD0C}" presName="imgShp" presStyleLbl="fgImgPlace1" presStyleIdx="5" presStyleCnt="6" custScaleX="120002" custScaleY="147695" custLinFactX="-100000" custLinFactNeighborX="-188756"/>
      <dgm:spPr>
        <a:prstGeom prst="moon">
          <a:avLst/>
        </a:prstGeom>
        <a:effectLst>
          <a:outerShdw blurRad="50800" dist="38100" dir="2700000" algn="tl" rotWithShape="0">
            <a:prstClr val="black">
              <a:alpha val="40000"/>
            </a:prstClr>
          </a:outerShdw>
        </a:effectLst>
      </dgm:spPr>
    </dgm:pt>
    <dgm:pt modelId="{60D0B91C-0467-49B4-9E97-86F828D65280}" type="pres">
      <dgm:prSet presAssocID="{71CCA411-8590-4A86-9BD3-7F219D95FD0C}" presName="txShp" presStyleLbl="node1" presStyleIdx="5" presStyleCnt="6" custScaleX="149331" custScaleY="156926" custLinFactNeighborX="4101">
        <dgm:presLayoutVars>
          <dgm:bulletEnabled val="1"/>
        </dgm:presLayoutVars>
      </dgm:prSet>
      <dgm:spPr/>
    </dgm:pt>
  </dgm:ptLst>
  <dgm:cxnLst>
    <dgm:cxn modelId="{D5E4A32F-B47E-49C0-9CBB-D231A2D2D3C0}" srcId="{C1311EE6-1009-4EEF-8228-580E32195080}" destId="{F829926A-C275-4CD7-851C-4D38B7A9E958}" srcOrd="2" destOrd="0" parTransId="{B043B51D-0E0D-411D-B0CA-2858C37A2996}" sibTransId="{19187D5D-0549-4375-A6EC-E645C75B0D1A}"/>
    <dgm:cxn modelId="{345E6936-2809-4BD0-92E8-2FC8633234F7}" srcId="{C1311EE6-1009-4EEF-8228-580E32195080}" destId="{71CCA411-8590-4A86-9BD3-7F219D95FD0C}" srcOrd="5" destOrd="0" parTransId="{BCBD457C-1628-4628-A225-42175EFD27F0}" sibTransId="{EEACEF23-2B74-44F0-B916-26B6F4EC7769}"/>
    <dgm:cxn modelId="{2975F63B-E986-4B9B-85A0-37A3B9819693}" srcId="{C1311EE6-1009-4EEF-8228-580E32195080}" destId="{499D53B9-3051-4B91-9AC0-5797470AA8E7}" srcOrd="3" destOrd="0" parTransId="{7C708BCC-AB04-43E0-92A8-043176206338}" sibTransId="{B0D286DD-2AD9-4DE8-97FE-19B59C3CD90C}"/>
    <dgm:cxn modelId="{708D156B-1F1C-443F-90DE-71CC56A8E47F}" type="presOf" srcId="{C1311EE6-1009-4EEF-8228-580E32195080}" destId="{3AAAF88B-6F6D-4ED8-99EE-7D1F878A4904}" srcOrd="0" destOrd="0" presId="urn:microsoft.com/office/officeart/2005/8/layout/vList3"/>
    <dgm:cxn modelId="{E2025392-E224-4CCE-A620-A78ABEF5C3B6}" srcId="{C1311EE6-1009-4EEF-8228-580E32195080}" destId="{4102B9FF-7B58-42FF-8A90-61E5A01CB1E1}" srcOrd="4" destOrd="0" parTransId="{E3CA57A7-E84A-470C-ADB1-17F635D2826A}" sibTransId="{E7196591-15FA-4C32-80F3-4FC688A590A6}"/>
    <dgm:cxn modelId="{12AFB5A4-2C4F-4052-9317-FA8081EA119F}" type="presOf" srcId="{4102B9FF-7B58-42FF-8A90-61E5A01CB1E1}" destId="{B595EA99-9133-4850-B11B-004FA3DEF427}" srcOrd="0" destOrd="0" presId="urn:microsoft.com/office/officeart/2005/8/layout/vList3"/>
    <dgm:cxn modelId="{017FA3AA-C715-4155-93FA-F7C067883B1B}" srcId="{C1311EE6-1009-4EEF-8228-580E32195080}" destId="{3D6EA3DB-C7B3-49AF-A09B-61D41E0CC18A}" srcOrd="0" destOrd="0" parTransId="{7FA9D1D2-0176-4D49-A7B5-886F38EA282C}" sibTransId="{DE5FDCAD-886E-4D03-BCEC-60226EC5E9C2}"/>
    <dgm:cxn modelId="{38E31CAB-A91E-465B-9BF1-88CD0B8ADE58}" srcId="{C1311EE6-1009-4EEF-8228-580E32195080}" destId="{7F5009CC-6BF4-435D-8D0D-AFD60198BC55}" srcOrd="1" destOrd="0" parTransId="{587DB38B-F967-4A73-869F-C0C1414DD8AB}" sibTransId="{10FE2DC8-22E0-4ADE-9A97-064A3CC7F247}"/>
    <dgm:cxn modelId="{15CC58AD-CA2F-4934-B4F1-987B5C2C7F0C}" type="presOf" srcId="{F829926A-C275-4CD7-851C-4D38B7A9E958}" destId="{638A0551-CFFC-4C94-8F2A-68D06F2681BB}" srcOrd="0" destOrd="0" presId="urn:microsoft.com/office/officeart/2005/8/layout/vList3"/>
    <dgm:cxn modelId="{F2752DB6-A0DD-490E-9BBC-4D8B1B94C48E}" type="presOf" srcId="{3D6EA3DB-C7B3-49AF-A09B-61D41E0CC18A}" destId="{A04F208D-8538-4A63-A297-4CC63FDB20B5}" srcOrd="0" destOrd="0" presId="urn:microsoft.com/office/officeart/2005/8/layout/vList3"/>
    <dgm:cxn modelId="{6A1786C1-0B2A-4D8B-A9D0-A2867073EA85}" type="presOf" srcId="{499D53B9-3051-4B91-9AC0-5797470AA8E7}" destId="{36CF1CFC-7DC3-4ADC-A326-C1507B1F28E6}" srcOrd="0" destOrd="0" presId="urn:microsoft.com/office/officeart/2005/8/layout/vList3"/>
    <dgm:cxn modelId="{E2CE54C4-71EE-474D-A166-5256943ABAE7}" type="presOf" srcId="{71CCA411-8590-4A86-9BD3-7F219D95FD0C}" destId="{60D0B91C-0467-49B4-9E97-86F828D65280}" srcOrd="0" destOrd="0" presId="urn:microsoft.com/office/officeart/2005/8/layout/vList3"/>
    <dgm:cxn modelId="{C9B352FC-D951-4E09-AE01-F5E2639FAD78}" type="presOf" srcId="{7F5009CC-6BF4-435D-8D0D-AFD60198BC55}" destId="{A204E8FD-B770-4704-81CF-A11101D188A3}" srcOrd="0" destOrd="0" presId="urn:microsoft.com/office/officeart/2005/8/layout/vList3"/>
    <dgm:cxn modelId="{088D5095-CE8C-481C-808A-AD239496673D}" type="presParOf" srcId="{3AAAF88B-6F6D-4ED8-99EE-7D1F878A4904}" destId="{021CD129-C79E-4A11-8D73-8F62CE9692A3}" srcOrd="0" destOrd="0" presId="urn:microsoft.com/office/officeart/2005/8/layout/vList3"/>
    <dgm:cxn modelId="{F4AE1191-A0E4-41E8-BB3E-C0E5BB5247B8}" type="presParOf" srcId="{021CD129-C79E-4A11-8D73-8F62CE9692A3}" destId="{79904BE4-3EA1-467C-8C11-21D6E331142E}" srcOrd="0" destOrd="0" presId="urn:microsoft.com/office/officeart/2005/8/layout/vList3"/>
    <dgm:cxn modelId="{AAC30EAA-3989-4FBA-9795-568E19428286}" type="presParOf" srcId="{021CD129-C79E-4A11-8D73-8F62CE9692A3}" destId="{A04F208D-8538-4A63-A297-4CC63FDB20B5}" srcOrd="1" destOrd="0" presId="urn:microsoft.com/office/officeart/2005/8/layout/vList3"/>
    <dgm:cxn modelId="{43E036E1-479F-4818-972E-E083962D250A}" type="presParOf" srcId="{3AAAF88B-6F6D-4ED8-99EE-7D1F878A4904}" destId="{B423C660-2A58-40DD-9E10-678740C2D766}" srcOrd="1" destOrd="0" presId="urn:microsoft.com/office/officeart/2005/8/layout/vList3"/>
    <dgm:cxn modelId="{8EAD7252-11CC-4E3A-8323-8F491D5A0AC4}" type="presParOf" srcId="{3AAAF88B-6F6D-4ED8-99EE-7D1F878A4904}" destId="{EA210D96-9A3F-45FC-9289-B7F546599714}" srcOrd="2" destOrd="0" presId="urn:microsoft.com/office/officeart/2005/8/layout/vList3"/>
    <dgm:cxn modelId="{78D7BB28-28CC-441E-B28B-4BF776DCA471}" type="presParOf" srcId="{EA210D96-9A3F-45FC-9289-B7F546599714}" destId="{E68F01B2-6202-4E90-87C1-4DB2C6FD563A}" srcOrd="0" destOrd="0" presId="urn:microsoft.com/office/officeart/2005/8/layout/vList3"/>
    <dgm:cxn modelId="{7A862CE2-2F96-473D-B3AB-7847068AC51B}" type="presParOf" srcId="{EA210D96-9A3F-45FC-9289-B7F546599714}" destId="{A204E8FD-B770-4704-81CF-A11101D188A3}" srcOrd="1" destOrd="0" presId="urn:microsoft.com/office/officeart/2005/8/layout/vList3"/>
    <dgm:cxn modelId="{DEF36C26-4373-4C3C-8363-C8354DB51023}" type="presParOf" srcId="{3AAAF88B-6F6D-4ED8-99EE-7D1F878A4904}" destId="{DCC094F7-F4DA-4488-9819-7F29BF42B629}" srcOrd="3" destOrd="0" presId="urn:microsoft.com/office/officeart/2005/8/layout/vList3"/>
    <dgm:cxn modelId="{4ECD8EBF-01B5-46C4-B501-756FD6CA9A6C}" type="presParOf" srcId="{3AAAF88B-6F6D-4ED8-99EE-7D1F878A4904}" destId="{E2A7A09E-2FD3-4DCA-951D-44C93ABE77D6}" srcOrd="4" destOrd="0" presId="urn:microsoft.com/office/officeart/2005/8/layout/vList3"/>
    <dgm:cxn modelId="{5220D300-3A1F-4E99-B9A7-03CA377F4D68}" type="presParOf" srcId="{E2A7A09E-2FD3-4DCA-951D-44C93ABE77D6}" destId="{3FFDF7A2-9E8E-42F2-AB2A-7B0A61FA3D02}" srcOrd="0" destOrd="0" presId="urn:microsoft.com/office/officeart/2005/8/layout/vList3"/>
    <dgm:cxn modelId="{F58A702E-3514-4550-B677-7F5EBE517072}" type="presParOf" srcId="{E2A7A09E-2FD3-4DCA-951D-44C93ABE77D6}" destId="{638A0551-CFFC-4C94-8F2A-68D06F2681BB}" srcOrd="1" destOrd="0" presId="urn:microsoft.com/office/officeart/2005/8/layout/vList3"/>
    <dgm:cxn modelId="{A661F784-B89D-46E9-9E94-53C014702ED5}" type="presParOf" srcId="{3AAAF88B-6F6D-4ED8-99EE-7D1F878A4904}" destId="{A5F07DC7-5A53-4508-B30A-C82CC0895C26}" srcOrd="5" destOrd="0" presId="urn:microsoft.com/office/officeart/2005/8/layout/vList3"/>
    <dgm:cxn modelId="{05392DE3-ACC1-41EC-A8E1-BB7208E5D833}" type="presParOf" srcId="{3AAAF88B-6F6D-4ED8-99EE-7D1F878A4904}" destId="{540EA6F8-412B-4CE9-802C-EF4965294949}" srcOrd="6" destOrd="0" presId="urn:microsoft.com/office/officeart/2005/8/layout/vList3"/>
    <dgm:cxn modelId="{19B42252-DAA8-45E0-89BE-44011A312AD8}" type="presParOf" srcId="{540EA6F8-412B-4CE9-802C-EF4965294949}" destId="{E990696D-941A-4BDF-8259-524C7D2BA339}" srcOrd="0" destOrd="0" presId="urn:microsoft.com/office/officeart/2005/8/layout/vList3"/>
    <dgm:cxn modelId="{11D79AFE-8E56-481E-A8CB-333632E79192}" type="presParOf" srcId="{540EA6F8-412B-4CE9-802C-EF4965294949}" destId="{36CF1CFC-7DC3-4ADC-A326-C1507B1F28E6}" srcOrd="1" destOrd="0" presId="urn:microsoft.com/office/officeart/2005/8/layout/vList3"/>
    <dgm:cxn modelId="{A6982F7F-5DF8-465F-A1E0-8B4B1105A904}" type="presParOf" srcId="{3AAAF88B-6F6D-4ED8-99EE-7D1F878A4904}" destId="{A2085FBA-B992-4BB4-8F08-90F47F099FE9}" srcOrd="7" destOrd="0" presId="urn:microsoft.com/office/officeart/2005/8/layout/vList3"/>
    <dgm:cxn modelId="{BB86C76F-EABB-4738-9029-8893889BFB84}" type="presParOf" srcId="{3AAAF88B-6F6D-4ED8-99EE-7D1F878A4904}" destId="{A0B8459A-1E52-44A8-ABEB-32113537252D}" srcOrd="8" destOrd="0" presId="urn:microsoft.com/office/officeart/2005/8/layout/vList3"/>
    <dgm:cxn modelId="{AEEB49EF-A0AA-4E0F-845E-6549DAD66923}" type="presParOf" srcId="{A0B8459A-1E52-44A8-ABEB-32113537252D}" destId="{C68AB9F9-BA63-4FCA-B987-B232B3A01648}" srcOrd="0" destOrd="0" presId="urn:microsoft.com/office/officeart/2005/8/layout/vList3"/>
    <dgm:cxn modelId="{BA701E8E-60E7-40F2-A577-ECDDCC3AE4DF}" type="presParOf" srcId="{A0B8459A-1E52-44A8-ABEB-32113537252D}" destId="{B595EA99-9133-4850-B11B-004FA3DEF427}" srcOrd="1" destOrd="0" presId="urn:microsoft.com/office/officeart/2005/8/layout/vList3"/>
    <dgm:cxn modelId="{E2323C3B-BC38-4050-B05B-FC62E2CF1521}" type="presParOf" srcId="{3AAAF88B-6F6D-4ED8-99EE-7D1F878A4904}" destId="{60455D19-CBBA-45BF-95F2-87B0AC9FC9DD}" srcOrd="9" destOrd="0" presId="urn:microsoft.com/office/officeart/2005/8/layout/vList3"/>
    <dgm:cxn modelId="{26D0381D-387E-4755-8439-35D35330952D}" type="presParOf" srcId="{3AAAF88B-6F6D-4ED8-99EE-7D1F878A4904}" destId="{EA8127AC-A479-43C9-95DA-0170BEED094B}" srcOrd="10" destOrd="0" presId="urn:microsoft.com/office/officeart/2005/8/layout/vList3"/>
    <dgm:cxn modelId="{C5DF0A66-B760-456F-839C-D4FE65D15B70}" type="presParOf" srcId="{EA8127AC-A479-43C9-95DA-0170BEED094B}" destId="{5F452347-F09D-45D8-B426-1599978D50DC}" srcOrd="0" destOrd="0" presId="urn:microsoft.com/office/officeart/2005/8/layout/vList3"/>
    <dgm:cxn modelId="{0BD8AA6A-A734-4D77-B8A3-8DAD041A6461}" type="presParOf" srcId="{EA8127AC-A479-43C9-95DA-0170BEED094B}" destId="{60D0B91C-0467-49B4-9E97-86F828D65280}"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9422F89-60E9-4C6D-8129-2AE8D954DEEB}" type="doc">
      <dgm:prSet loTypeId="urn:microsoft.com/office/officeart/2005/8/layout/list1" loCatId="list" qsTypeId="urn:microsoft.com/office/officeart/2005/8/quickstyle/3d1#1" qsCatId="3D" csTypeId="urn:microsoft.com/office/officeart/2005/8/colors/colorful5#1" csCatId="colorful" phldr="1"/>
      <dgm:spPr/>
      <dgm:t>
        <a:bodyPr/>
        <a:lstStyle/>
        <a:p>
          <a:endParaRPr lang="es-ES"/>
        </a:p>
      </dgm:t>
    </dgm:pt>
    <dgm:pt modelId="{4537C286-7336-40A6-9DCF-B3FF9BFA9895}">
      <dgm:prSet phldrT="[Texto]" phldr="0" custT="1"/>
      <dgm:spPr>
        <a:effectLst>
          <a:outerShdw blurRad="50800" dist="38100" dir="2700000" algn="tl" rotWithShape="0">
            <a:prstClr val="black">
              <a:alpha val="40000"/>
            </a:prstClr>
          </a:outerShdw>
        </a:effectLst>
      </dgm:spPr>
      <dgm:t>
        <a:bodyPr/>
        <a:lstStyle/>
        <a:p>
          <a:r>
            <a:rPr lang="hr-HR" sz="2400" b="1"/>
            <a:t>Pozvani smo:</a:t>
          </a:r>
          <a:endParaRPr lang="en" sz="2400" b="1" dirty="0"/>
        </a:p>
      </dgm:t>
    </dgm:pt>
    <dgm:pt modelId="{0A180CFB-082D-4DEC-BB59-EC7344582498}" type="parTrans" cxnId="{9B73B1A7-8945-4467-83EE-8863B1FF5577}">
      <dgm:prSet/>
      <dgm:spPr/>
      <dgm:t>
        <a:bodyPr/>
        <a:lstStyle/>
        <a:p>
          <a:endParaRPr lang="es-ES" sz="2000" b="1"/>
        </a:p>
      </dgm:t>
    </dgm:pt>
    <dgm:pt modelId="{BB84CA89-4109-4190-B092-356D507CA2E6}" type="sibTrans" cxnId="{9B73B1A7-8945-4467-83EE-8863B1FF5577}">
      <dgm:prSet/>
      <dgm:spPr/>
      <dgm:t>
        <a:bodyPr/>
        <a:lstStyle/>
        <a:p>
          <a:endParaRPr lang="es-ES" sz="2000" b="1"/>
        </a:p>
      </dgm:t>
    </dgm:pt>
    <dgm:pt modelId="{DD4B94D2-C790-4107-B0B0-A9B584453188}">
      <dgm:prSet phldrT="[Texto]" phldr="0" custT="1"/>
      <dgm:spPr>
        <a:solidFill>
          <a:schemeClr val="accent5">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5">
                <a:lumMod val="75000"/>
              </a:schemeClr>
            </a:buClr>
          </a:pPr>
          <a:r>
            <a:rPr lang="hr-HR" sz="2000" b="1"/>
            <a:t>Izaći iz mesta greha.</a:t>
          </a:r>
          <a:endParaRPr lang="en" sz="2000" b="1" dirty="0"/>
        </a:p>
      </dgm:t>
    </dgm:pt>
    <dgm:pt modelId="{9C9C037E-9952-4651-9470-2396E3CFE16A}" type="parTrans" cxnId="{11FFD997-DC5D-4E7E-B7C5-D4F394EC1BE2}">
      <dgm:prSet/>
      <dgm:spPr/>
      <dgm:t>
        <a:bodyPr/>
        <a:lstStyle/>
        <a:p>
          <a:endParaRPr lang="es-ES" sz="2000" b="1"/>
        </a:p>
      </dgm:t>
    </dgm:pt>
    <dgm:pt modelId="{CAB64E67-D234-472B-983E-4C4DCA1035F2}" type="sibTrans" cxnId="{11FFD997-DC5D-4E7E-B7C5-D4F394EC1BE2}">
      <dgm:prSet/>
      <dgm:spPr/>
      <dgm:t>
        <a:bodyPr/>
        <a:lstStyle/>
        <a:p>
          <a:endParaRPr lang="es-ES" sz="2000" b="1"/>
        </a:p>
      </dgm:t>
    </dgm:pt>
    <dgm:pt modelId="{CDD55048-975E-4B34-8F91-62436DBA4D98}">
      <dgm:prSet phldrT="[Texto]" phldr="0" custT="1"/>
      <dgm:spPr>
        <a:solidFill>
          <a:schemeClr val="accent5">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5">
                <a:lumMod val="75000"/>
              </a:schemeClr>
            </a:buClr>
          </a:pPr>
          <a:r>
            <a:rPr lang="hr-HR" sz="2000" b="1"/>
            <a:t>Odvojite se od grešnika.</a:t>
          </a:r>
          <a:endParaRPr lang="en" sz="2000" b="1" dirty="0"/>
        </a:p>
      </dgm:t>
    </dgm:pt>
    <dgm:pt modelId="{8E3A31D5-F498-46C3-A6A0-A65BAEBD694B}" type="parTrans" cxnId="{6C6D6503-93FE-4454-ADF6-E8CE83AE6043}">
      <dgm:prSet/>
      <dgm:spPr/>
      <dgm:t>
        <a:bodyPr/>
        <a:lstStyle/>
        <a:p>
          <a:endParaRPr lang="es-ES" sz="2000" b="1"/>
        </a:p>
      </dgm:t>
    </dgm:pt>
    <dgm:pt modelId="{3221732B-42F0-4759-83DC-8DC65269D0C6}" type="sibTrans" cxnId="{6C6D6503-93FE-4454-ADF6-E8CE83AE6043}">
      <dgm:prSet/>
      <dgm:spPr/>
      <dgm:t>
        <a:bodyPr/>
        <a:lstStyle/>
        <a:p>
          <a:endParaRPr lang="es-ES" sz="2000" b="1"/>
        </a:p>
      </dgm:t>
    </dgm:pt>
    <dgm:pt modelId="{2068985B-6BA3-4E43-83EA-90D4CC2EFEB6}">
      <dgm:prSet phldrT="[Texto]" phldr="0" custT="1"/>
      <dgm:spPr>
        <a:effectLst>
          <a:outerShdw blurRad="50800" dist="38100" dir="2700000" algn="tl" rotWithShape="0">
            <a:prstClr val="black">
              <a:alpha val="40000"/>
            </a:prstClr>
          </a:outerShdw>
        </a:effectLst>
      </dgm:spPr>
      <dgm:t>
        <a:bodyPr/>
        <a:lstStyle/>
        <a:p>
          <a:r>
            <a:rPr lang="hr-HR" sz="2400" b="1"/>
            <a:t>Posledice:</a:t>
          </a:r>
          <a:endParaRPr lang="en" sz="2400" b="1" dirty="0"/>
        </a:p>
      </dgm:t>
    </dgm:pt>
    <dgm:pt modelId="{5D4F8BA2-2B66-4EB2-A6D8-C856619E0B57}" type="parTrans" cxnId="{E72C27E9-E9BD-487A-8BD9-04FC6B91FEA1}">
      <dgm:prSet/>
      <dgm:spPr/>
      <dgm:t>
        <a:bodyPr/>
        <a:lstStyle/>
        <a:p>
          <a:endParaRPr lang="es-ES" sz="2000" b="1"/>
        </a:p>
      </dgm:t>
    </dgm:pt>
    <dgm:pt modelId="{65CC8DC6-B2A2-457E-9A11-1EC4F8B66B7E}" type="sibTrans" cxnId="{E72C27E9-E9BD-487A-8BD9-04FC6B91FEA1}">
      <dgm:prSet/>
      <dgm:spPr/>
      <dgm:t>
        <a:bodyPr/>
        <a:lstStyle/>
        <a:p>
          <a:endParaRPr lang="es-ES" sz="2000" b="1"/>
        </a:p>
      </dgm:t>
    </dgm:pt>
    <dgm:pt modelId="{2E780487-8675-4218-97DF-EAA4AD142965}">
      <dgm:prSet phldrT="[Texto]" phldr="0" custT="1"/>
      <dgm:spPr>
        <a:solidFill>
          <a:schemeClr val="accent6">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6">
                <a:lumMod val="50000"/>
              </a:schemeClr>
            </a:buClr>
          </a:pPr>
          <a:r>
            <a:rPr lang="fi-FI" sz="2000" b="1"/>
            <a:t>Ja ću živeti sa </a:t>
          </a:r>
          <a:r>
            <a:rPr lang="sr-Latn-RS" sz="2000" b="1"/>
            <a:t>vama!</a:t>
          </a:r>
          <a:endParaRPr lang="en" sz="2000" b="1" dirty="0"/>
        </a:p>
      </dgm:t>
    </dgm:pt>
    <dgm:pt modelId="{2B6CF1D4-875A-45FA-A70B-4DE9E61541E6}" type="parTrans" cxnId="{9CD2088C-D665-477E-8860-7E142B5CA6D3}">
      <dgm:prSet/>
      <dgm:spPr/>
      <dgm:t>
        <a:bodyPr/>
        <a:lstStyle/>
        <a:p>
          <a:endParaRPr lang="es-ES" sz="2000" b="1"/>
        </a:p>
      </dgm:t>
    </dgm:pt>
    <dgm:pt modelId="{DEC29600-D216-452A-9219-11A798059016}" type="sibTrans" cxnId="{9CD2088C-D665-477E-8860-7E142B5CA6D3}">
      <dgm:prSet/>
      <dgm:spPr/>
      <dgm:t>
        <a:bodyPr/>
        <a:lstStyle/>
        <a:p>
          <a:endParaRPr lang="es-ES" sz="2000" b="1"/>
        </a:p>
      </dgm:t>
    </dgm:pt>
    <dgm:pt modelId="{2B5CDD11-66FC-42CB-8D4A-33A6AFD1F927}">
      <dgm:prSet phldrT="[Texto]" phldr="0" custT="1"/>
      <dgm:spPr>
        <a:solidFill>
          <a:schemeClr val="accent6">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6">
                <a:lumMod val="50000"/>
              </a:schemeClr>
            </a:buClr>
          </a:pPr>
          <a:r>
            <a:rPr lang="fi-FI" sz="2000" b="1"/>
            <a:t>Ja ću biti </a:t>
          </a:r>
          <a:r>
            <a:rPr lang="sr-Latn-RS" sz="2000" b="1"/>
            <a:t>vaš</a:t>
          </a:r>
          <a:r>
            <a:rPr lang="fi-FI" sz="2000" b="1"/>
            <a:t> Otac</a:t>
          </a:r>
          <a:r>
            <a:rPr lang="sr-Latn-RS" sz="2000" b="1"/>
            <a:t>!</a:t>
          </a:r>
          <a:endParaRPr lang="en" sz="2000" b="1" dirty="0"/>
        </a:p>
      </dgm:t>
    </dgm:pt>
    <dgm:pt modelId="{3E5D26BE-301A-4E01-879A-FD0C2DABC425}" type="parTrans" cxnId="{383478CB-7F25-45BE-B311-06C187E8D775}">
      <dgm:prSet/>
      <dgm:spPr/>
      <dgm:t>
        <a:bodyPr/>
        <a:lstStyle/>
        <a:p>
          <a:endParaRPr lang="es-ES" sz="2000" b="1"/>
        </a:p>
      </dgm:t>
    </dgm:pt>
    <dgm:pt modelId="{0CD2F0D2-970C-4936-A6BB-F9BD285B23C1}" type="sibTrans" cxnId="{383478CB-7F25-45BE-B311-06C187E8D775}">
      <dgm:prSet/>
      <dgm:spPr/>
      <dgm:t>
        <a:bodyPr/>
        <a:lstStyle/>
        <a:p>
          <a:endParaRPr lang="es-ES" sz="2000" b="1"/>
        </a:p>
      </dgm:t>
    </dgm:pt>
    <dgm:pt modelId="{7E2C7030-E86D-475D-A234-EE56104B78C4}">
      <dgm:prSet phldrT="[Texto]" phldr="0" custT="1"/>
      <dgm:spPr>
        <a:solidFill>
          <a:schemeClr val="accent5">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5">
                <a:lumMod val="75000"/>
              </a:schemeClr>
            </a:buClr>
          </a:pPr>
          <a:r>
            <a:rPr lang="hr-HR" sz="2000" b="1"/>
            <a:t>Ne dirati ono što je nečisto.</a:t>
          </a:r>
          <a:endParaRPr lang="en" sz="2000" b="1" dirty="0"/>
        </a:p>
      </dgm:t>
    </dgm:pt>
    <dgm:pt modelId="{114D0C67-A342-4BFF-9898-244E1A17BB5E}" type="parTrans" cxnId="{1D4AC756-409F-4FFB-8F9A-DC4B1BA7E071}">
      <dgm:prSet/>
      <dgm:spPr/>
      <dgm:t>
        <a:bodyPr/>
        <a:lstStyle/>
        <a:p>
          <a:endParaRPr lang="es-ES" sz="2000" b="1"/>
        </a:p>
      </dgm:t>
    </dgm:pt>
    <dgm:pt modelId="{FE2A3D7A-2179-443D-BC99-AA7F5F9AEA9E}" type="sibTrans" cxnId="{1D4AC756-409F-4FFB-8F9A-DC4B1BA7E071}">
      <dgm:prSet/>
      <dgm:spPr/>
      <dgm:t>
        <a:bodyPr/>
        <a:lstStyle/>
        <a:p>
          <a:endParaRPr lang="es-ES" sz="2000" b="1"/>
        </a:p>
      </dgm:t>
    </dgm:pt>
    <dgm:pt modelId="{D2AC7B19-0932-4796-8F50-21CA56ADBF05}">
      <dgm:prSet phldrT="[Texto]" phldr="0" custT="1"/>
      <dgm:spPr>
        <a:solidFill>
          <a:schemeClr val="accent6">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6">
                <a:lumMod val="50000"/>
              </a:schemeClr>
            </a:buClr>
          </a:pPr>
          <a:r>
            <a:rPr lang="hr-HR" sz="2000" b="1"/>
            <a:t>Ja ću vas primiti!</a:t>
          </a:r>
          <a:endParaRPr lang="en" sz="2000" b="1" dirty="0"/>
        </a:p>
      </dgm:t>
    </dgm:pt>
    <dgm:pt modelId="{EC85D81C-4776-4C3F-A655-0E0B783DA72B}" type="parTrans" cxnId="{3E2EE1A5-0C63-41A1-98E8-3BC17BAF169E}">
      <dgm:prSet/>
      <dgm:spPr/>
      <dgm:t>
        <a:bodyPr/>
        <a:lstStyle/>
        <a:p>
          <a:endParaRPr lang="es-ES" sz="2000" b="1"/>
        </a:p>
      </dgm:t>
    </dgm:pt>
    <dgm:pt modelId="{8FF43A5B-A83B-4900-AC44-EA9792CD57AC}" type="sibTrans" cxnId="{3E2EE1A5-0C63-41A1-98E8-3BC17BAF169E}">
      <dgm:prSet/>
      <dgm:spPr/>
      <dgm:t>
        <a:bodyPr/>
        <a:lstStyle/>
        <a:p>
          <a:endParaRPr lang="es-ES" sz="2000" b="1"/>
        </a:p>
      </dgm:t>
    </dgm:pt>
    <dgm:pt modelId="{E15A74E2-060F-4EE1-B359-2F2AD6444065}">
      <dgm:prSet phldrT="[Texto]" phldr="0" custT="1"/>
      <dgm:spPr>
        <a:solidFill>
          <a:schemeClr val="accent6">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6">
                <a:lumMod val="50000"/>
              </a:schemeClr>
            </a:buClr>
          </a:pPr>
          <a:r>
            <a:rPr lang="fi-FI" sz="2000" b="1"/>
            <a:t>Ja ću biti vaš Bog</a:t>
          </a:r>
          <a:r>
            <a:rPr lang="sr-Latn-RS" sz="2000" b="1"/>
            <a:t>!</a:t>
          </a:r>
          <a:endParaRPr lang="en" sz="2000" b="1" dirty="0"/>
        </a:p>
      </dgm:t>
    </dgm:pt>
    <dgm:pt modelId="{F54210E5-4B40-4916-BA26-D89FA83DD430}" type="parTrans" cxnId="{9BA2C76F-C083-498C-BDDE-D9AF86903CFE}">
      <dgm:prSet/>
      <dgm:spPr/>
      <dgm:t>
        <a:bodyPr/>
        <a:lstStyle/>
        <a:p>
          <a:endParaRPr lang="es-ES" sz="2000" b="1"/>
        </a:p>
      </dgm:t>
    </dgm:pt>
    <dgm:pt modelId="{2BA92456-B2C7-49EC-967B-EF79EAF83BB4}" type="sibTrans" cxnId="{9BA2C76F-C083-498C-BDDE-D9AF86903CFE}">
      <dgm:prSet/>
      <dgm:spPr/>
      <dgm:t>
        <a:bodyPr/>
        <a:lstStyle/>
        <a:p>
          <a:endParaRPr lang="es-ES" sz="2000" b="1"/>
        </a:p>
      </dgm:t>
    </dgm:pt>
    <dgm:pt modelId="{087E77F7-63EF-41DB-969E-372DB85BD769}">
      <dgm:prSet phldrT="[Texto]" phldr="0" custT="1"/>
      <dgm:spPr>
        <a:solidFill>
          <a:schemeClr val="accent6">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6">
                <a:lumMod val="50000"/>
              </a:schemeClr>
            </a:buClr>
          </a:pPr>
          <a:r>
            <a:rPr lang="hr-HR" sz="2000" b="1"/>
            <a:t>Vi ćete biti moj narod!</a:t>
          </a:r>
          <a:endParaRPr lang="en" sz="2000" b="1" dirty="0"/>
        </a:p>
      </dgm:t>
    </dgm:pt>
    <dgm:pt modelId="{7097F3A1-DA6F-41D3-8384-6C5937C30557}" type="parTrans" cxnId="{FD4415B3-E57E-4592-8F11-262F285AE0A0}">
      <dgm:prSet/>
      <dgm:spPr/>
      <dgm:t>
        <a:bodyPr/>
        <a:lstStyle/>
        <a:p>
          <a:endParaRPr lang="es-ES" sz="2000" b="1"/>
        </a:p>
      </dgm:t>
    </dgm:pt>
    <dgm:pt modelId="{52FC42EA-14B1-407F-9F10-3410EAA04B15}" type="sibTrans" cxnId="{FD4415B3-E57E-4592-8F11-262F285AE0A0}">
      <dgm:prSet/>
      <dgm:spPr/>
      <dgm:t>
        <a:bodyPr/>
        <a:lstStyle/>
        <a:p>
          <a:endParaRPr lang="es-ES" sz="2000" b="1"/>
        </a:p>
      </dgm:t>
    </dgm:pt>
    <dgm:pt modelId="{34B6F1EC-D67A-4BEE-9157-41BEC3AB27E6}" type="pres">
      <dgm:prSet presAssocID="{F9422F89-60E9-4C6D-8129-2AE8D954DEEB}" presName="linear" presStyleCnt="0">
        <dgm:presLayoutVars>
          <dgm:dir/>
          <dgm:animLvl val="lvl"/>
          <dgm:resizeHandles val="exact"/>
        </dgm:presLayoutVars>
      </dgm:prSet>
      <dgm:spPr/>
    </dgm:pt>
    <dgm:pt modelId="{66810AE4-9739-440D-85E0-F4063FBE04F2}" type="pres">
      <dgm:prSet presAssocID="{4537C286-7336-40A6-9DCF-B3FF9BFA9895}" presName="parentLin" presStyleCnt="0"/>
      <dgm:spPr/>
    </dgm:pt>
    <dgm:pt modelId="{4BC7B867-28D8-4478-BB0B-82D3A93BFF64}" type="pres">
      <dgm:prSet presAssocID="{4537C286-7336-40A6-9DCF-B3FF9BFA9895}" presName="parentLeftMargin" presStyleLbl="node1" presStyleIdx="0" presStyleCnt="2"/>
      <dgm:spPr/>
    </dgm:pt>
    <dgm:pt modelId="{8CA31D7B-4932-4101-A40D-C4E41FBF3C33}" type="pres">
      <dgm:prSet presAssocID="{4537C286-7336-40A6-9DCF-B3FF9BFA9895}" presName="parentText" presStyleLbl="node1" presStyleIdx="0" presStyleCnt="2">
        <dgm:presLayoutVars>
          <dgm:chMax val="0"/>
          <dgm:bulletEnabled val="1"/>
        </dgm:presLayoutVars>
      </dgm:prSet>
      <dgm:spPr/>
    </dgm:pt>
    <dgm:pt modelId="{2360E345-C1D2-471E-927F-EBA4098B6D59}" type="pres">
      <dgm:prSet presAssocID="{4537C286-7336-40A6-9DCF-B3FF9BFA9895}" presName="negativeSpace" presStyleCnt="0"/>
      <dgm:spPr/>
    </dgm:pt>
    <dgm:pt modelId="{D3C5EB24-6716-41F9-9F42-5D67B9A5DE8D}" type="pres">
      <dgm:prSet presAssocID="{4537C286-7336-40A6-9DCF-B3FF9BFA9895}" presName="childText" presStyleLbl="conFgAcc1" presStyleIdx="0" presStyleCnt="2">
        <dgm:presLayoutVars>
          <dgm:bulletEnabled val="1"/>
        </dgm:presLayoutVars>
      </dgm:prSet>
      <dgm:spPr/>
    </dgm:pt>
    <dgm:pt modelId="{25FD0C8B-32F6-47CD-934A-042A059ED278}" type="pres">
      <dgm:prSet presAssocID="{BB84CA89-4109-4190-B092-356D507CA2E6}" presName="spaceBetweenRectangles" presStyleCnt="0"/>
      <dgm:spPr/>
    </dgm:pt>
    <dgm:pt modelId="{E765F801-1388-4006-B2F6-476363997E5A}" type="pres">
      <dgm:prSet presAssocID="{2068985B-6BA3-4E43-83EA-90D4CC2EFEB6}" presName="parentLin" presStyleCnt="0"/>
      <dgm:spPr/>
    </dgm:pt>
    <dgm:pt modelId="{D6ACAE3E-24D2-4EC2-B5B4-96075BE8C0EB}" type="pres">
      <dgm:prSet presAssocID="{2068985B-6BA3-4E43-83EA-90D4CC2EFEB6}" presName="parentLeftMargin" presStyleLbl="node1" presStyleIdx="0" presStyleCnt="2"/>
      <dgm:spPr/>
    </dgm:pt>
    <dgm:pt modelId="{10D1A03A-6952-4C5D-9531-7BD8145E38A2}" type="pres">
      <dgm:prSet presAssocID="{2068985B-6BA3-4E43-83EA-90D4CC2EFEB6}" presName="parentText" presStyleLbl="node1" presStyleIdx="1" presStyleCnt="2">
        <dgm:presLayoutVars>
          <dgm:chMax val="0"/>
          <dgm:bulletEnabled val="1"/>
        </dgm:presLayoutVars>
      </dgm:prSet>
      <dgm:spPr/>
    </dgm:pt>
    <dgm:pt modelId="{E9313508-5731-47E6-B981-DE3D71A63FF2}" type="pres">
      <dgm:prSet presAssocID="{2068985B-6BA3-4E43-83EA-90D4CC2EFEB6}" presName="negativeSpace" presStyleCnt="0"/>
      <dgm:spPr/>
    </dgm:pt>
    <dgm:pt modelId="{0B77B9BE-14BF-4E81-B518-2EB7008C0C27}" type="pres">
      <dgm:prSet presAssocID="{2068985B-6BA3-4E43-83EA-90D4CC2EFEB6}" presName="childText" presStyleLbl="conFgAcc1" presStyleIdx="1" presStyleCnt="2">
        <dgm:presLayoutVars>
          <dgm:bulletEnabled val="1"/>
        </dgm:presLayoutVars>
      </dgm:prSet>
      <dgm:spPr/>
    </dgm:pt>
  </dgm:ptLst>
  <dgm:cxnLst>
    <dgm:cxn modelId="{C0F48D02-7533-48BB-8667-A809A5F0F4FF}" type="presOf" srcId="{D2AC7B19-0932-4796-8F50-21CA56ADBF05}" destId="{0B77B9BE-14BF-4E81-B518-2EB7008C0C27}" srcOrd="0" destOrd="3" presId="urn:microsoft.com/office/officeart/2005/8/layout/list1"/>
    <dgm:cxn modelId="{6C6D6503-93FE-4454-ADF6-E8CE83AE6043}" srcId="{4537C286-7336-40A6-9DCF-B3FF9BFA9895}" destId="{CDD55048-975E-4B34-8F91-62436DBA4D98}" srcOrd="1" destOrd="0" parTransId="{8E3A31D5-F498-46C3-A6A0-A65BAEBD694B}" sibTransId="{3221732B-42F0-4759-83DC-8DC65269D0C6}"/>
    <dgm:cxn modelId="{A519500B-AA53-41AA-A941-0914DE3663BC}" type="presOf" srcId="{2068985B-6BA3-4E43-83EA-90D4CC2EFEB6}" destId="{10D1A03A-6952-4C5D-9531-7BD8145E38A2}" srcOrd="1" destOrd="0" presId="urn:microsoft.com/office/officeart/2005/8/layout/list1"/>
    <dgm:cxn modelId="{0AB01C0D-96D1-438E-BD5D-5F579A67D17C}" type="presOf" srcId="{087E77F7-63EF-41DB-969E-372DB85BD769}" destId="{0B77B9BE-14BF-4E81-B518-2EB7008C0C27}" srcOrd="0" destOrd="2" presId="urn:microsoft.com/office/officeart/2005/8/layout/list1"/>
    <dgm:cxn modelId="{A2C1FF21-D404-411F-8507-9A6FBB4BBC25}" type="presOf" srcId="{F9422F89-60E9-4C6D-8129-2AE8D954DEEB}" destId="{34B6F1EC-D67A-4BEE-9157-41BEC3AB27E6}" srcOrd="0" destOrd="0" presId="urn:microsoft.com/office/officeart/2005/8/layout/list1"/>
    <dgm:cxn modelId="{5D20B149-EAB1-493C-AC1D-9E4D534593DA}" type="presOf" srcId="{CDD55048-975E-4B34-8F91-62436DBA4D98}" destId="{D3C5EB24-6716-41F9-9F42-5D67B9A5DE8D}" srcOrd="0" destOrd="1" presId="urn:microsoft.com/office/officeart/2005/8/layout/list1"/>
    <dgm:cxn modelId="{9BA2C76F-C083-498C-BDDE-D9AF86903CFE}" srcId="{2068985B-6BA3-4E43-83EA-90D4CC2EFEB6}" destId="{E15A74E2-060F-4EE1-B359-2F2AD6444065}" srcOrd="1" destOrd="0" parTransId="{F54210E5-4B40-4916-BA26-D89FA83DD430}" sibTransId="{2BA92456-B2C7-49EC-967B-EF79EAF83BB4}"/>
    <dgm:cxn modelId="{1D4AC756-409F-4FFB-8F9A-DC4B1BA7E071}" srcId="{4537C286-7336-40A6-9DCF-B3FF9BFA9895}" destId="{7E2C7030-E86D-475D-A234-EE56104B78C4}" srcOrd="2" destOrd="0" parTransId="{114D0C67-A342-4BFF-9898-244E1A17BB5E}" sibTransId="{FE2A3D7A-2179-443D-BC99-AA7F5F9AEA9E}"/>
    <dgm:cxn modelId="{5553CE77-A208-4094-BB95-2DE1F768D216}" type="presOf" srcId="{2068985B-6BA3-4E43-83EA-90D4CC2EFEB6}" destId="{D6ACAE3E-24D2-4EC2-B5B4-96075BE8C0EB}" srcOrd="0" destOrd="0" presId="urn:microsoft.com/office/officeart/2005/8/layout/list1"/>
    <dgm:cxn modelId="{45531D58-8B32-4FA9-B1E9-69C5E97AE35C}" type="presOf" srcId="{4537C286-7336-40A6-9DCF-B3FF9BFA9895}" destId="{8CA31D7B-4932-4101-A40D-C4E41FBF3C33}" srcOrd="1" destOrd="0" presId="urn:microsoft.com/office/officeart/2005/8/layout/list1"/>
    <dgm:cxn modelId="{764E237E-C75D-4E2E-8A17-F60AEA93DFD7}" type="presOf" srcId="{4537C286-7336-40A6-9DCF-B3FF9BFA9895}" destId="{4BC7B867-28D8-4478-BB0B-82D3A93BFF64}" srcOrd="0" destOrd="0" presId="urn:microsoft.com/office/officeart/2005/8/layout/list1"/>
    <dgm:cxn modelId="{673A7B8B-083F-40A9-BAE9-F762572C9F6B}" type="presOf" srcId="{E15A74E2-060F-4EE1-B359-2F2AD6444065}" destId="{0B77B9BE-14BF-4E81-B518-2EB7008C0C27}" srcOrd="0" destOrd="1" presId="urn:microsoft.com/office/officeart/2005/8/layout/list1"/>
    <dgm:cxn modelId="{9CD2088C-D665-477E-8860-7E142B5CA6D3}" srcId="{2068985B-6BA3-4E43-83EA-90D4CC2EFEB6}" destId="{2E780487-8675-4218-97DF-EAA4AD142965}" srcOrd="0" destOrd="0" parTransId="{2B6CF1D4-875A-45FA-A70B-4DE9E61541E6}" sibTransId="{DEC29600-D216-452A-9219-11A798059016}"/>
    <dgm:cxn modelId="{11FFD997-DC5D-4E7E-B7C5-D4F394EC1BE2}" srcId="{4537C286-7336-40A6-9DCF-B3FF9BFA9895}" destId="{DD4B94D2-C790-4107-B0B0-A9B584453188}" srcOrd="0" destOrd="0" parTransId="{9C9C037E-9952-4651-9470-2396E3CFE16A}" sibTransId="{CAB64E67-D234-472B-983E-4C4DCA1035F2}"/>
    <dgm:cxn modelId="{3E2EE1A5-0C63-41A1-98E8-3BC17BAF169E}" srcId="{2068985B-6BA3-4E43-83EA-90D4CC2EFEB6}" destId="{D2AC7B19-0932-4796-8F50-21CA56ADBF05}" srcOrd="3" destOrd="0" parTransId="{EC85D81C-4776-4C3F-A655-0E0B783DA72B}" sibTransId="{8FF43A5B-A83B-4900-AC44-EA9792CD57AC}"/>
    <dgm:cxn modelId="{9B73B1A7-8945-4467-83EE-8863B1FF5577}" srcId="{F9422F89-60E9-4C6D-8129-2AE8D954DEEB}" destId="{4537C286-7336-40A6-9DCF-B3FF9BFA9895}" srcOrd="0" destOrd="0" parTransId="{0A180CFB-082D-4DEC-BB59-EC7344582498}" sibTransId="{BB84CA89-4109-4190-B092-356D507CA2E6}"/>
    <dgm:cxn modelId="{08F931A9-B491-4E1F-8EDC-418C3C7E7088}" type="presOf" srcId="{2E780487-8675-4218-97DF-EAA4AD142965}" destId="{0B77B9BE-14BF-4E81-B518-2EB7008C0C27}" srcOrd="0" destOrd="0" presId="urn:microsoft.com/office/officeart/2005/8/layout/list1"/>
    <dgm:cxn modelId="{5D2468B1-E325-4547-998C-6809C1E21379}" type="presOf" srcId="{DD4B94D2-C790-4107-B0B0-A9B584453188}" destId="{D3C5EB24-6716-41F9-9F42-5D67B9A5DE8D}" srcOrd="0" destOrd="0" presId="urn:microsoft.com/office/officeart/2005/8/layout/list1"/>
    <dgm:cxn modelId="{FD4415B3-E57E-4592-8F11-262F285AE0A0}" srcId="{2068985B-6BA3-4E43-83EA-90D4CC2EFEB6}" destId="{087E77F7-63EF-41DB-969E-372DB85BD769}" srcOrd="2" destOrd="0" parTransId="{7097F3A1-DA6F-41D3-8384-6C5937C30557}" sibTransId="{52FC42EA-14B1-407F-9F10-3410EAA04B15}"/>
    <dgm:cxn modelId="{3EDB14BA-273A-4D80-8FC1-3D32B0DF822B}" type="presOf" srcId="{2B5CDD11-66FC-42CB-8D4A-33A6AFD1F927}" destId="{0B77B9BE-14BF-4E81-B518-2EB7008C0C27}" srcOrd="0" destOrd="4" presId="urn:microsoft.com/office/officeart/2005/8/layout/list1"/>
    <dgm:cxn modelId="{383478CB-7F25-45BE-B311-06C187E8D775}" srcId="{2068985B-6BA3-4E43-83EA-90D4CC2EFEB6}" destId="{2B5CDD11-66FC-42CB-8D4A-33A6AFD1F927}" srcOrd="4" destOrd="0" parTransId="{3E5D26BE-301A-4E01-879A-FD0C2DABC425}" sibTransId="{0CD2F0D2-970C-4936-A6BB-F9BD285B23C1}"/>
    <dgm:cxn modelId="{E72C27E9-E9BD-487A-8BD9-04FC6B91FEA1}" srcId="{F9422F89-60E9-4C6D-8129-2AE8D954DEEB}" destId="{2068985B-6BA3-4E43-83EA-90D4CC2EFEB6}" srcOrd="1" destOrd="0" parTransId="{5D4F8BA2-2B66-4EB2-A6D8-C856619E0B57}" sibTransId="{65CC8DC6-B2A2-457E-9A11-1EC4F8B66B7E}"/>
    <dgm:cxn modelId="{2AF418F7-37EC-42D5-8FC2-11B8CC186061}" type="presOf" srcId="{7E2C7030-E86D-475D-A234-EE56104B78C4}" destId="{D3C5EB24-6716-41F9-9F42-5D67B9A5DE8D}" srcOrd="0" destOrd="2" presId="urn:microsoft.com/office/officeart/2005/8/layout/list1"/>
    <dgm:cxn modelId="{16A5C1BE-D94E-4725-89EF-04FBBB8D8C59}" type="presParOf" srcId="{34B6F1EC-D67A-4BEE-9157-41BEC3AB27E6}" destId="{66810AE4-9739-440D-85E0-F4063FBE04F2}" srcOrd="0" destOrd="0" presId="urn:microsoft.com/office/officeart/2005/8/layout/list1"/>
    <dgm:cxn modelId="{791B507C-DBE4-411C-B71F-1392AB5986F1}" type="presParOf" srcId="{66810AE4-9739-440D-85E0-F4063FBE04F2}" destId="{4BC7B867-28D8-4478-BB0B-82D3A93BFF64}" srcOrd="0" destOrd="0" presId="urn:microsoft.com/office/officeart/2005/8/layout/list1"/>
    <dgm:cxn modelId="{99DCC099-6A6E-4635-A8E2-1F2882512444}" type="presParOf" srcId="{66810AE4-9739-440D-85E0-F4063FBE04F2}" destId="{8CA31D7B-4932-4101-A40D-C4E41FBF3C33}" srcOrd="1" destOrd="0" presId="urn:microsoft.com/office/officeart/2005/8/layout/list1"/>
    <dgm:cxn modelId="{057DDFAC-DB5E-4FFB-8FBA-A95E1CEE37FE}" type="presParOf" srcId="{34B6F1EC-D67A-4BEE-9157-41BEC3AB27E6}" destId="{2360E345-C1D2-471E-927F-EBA4098B6D59}" srcOrd="1" destOrd="0" presId="urn:microsoft.com/office/officeart/2005/8/layout/list1"/>
    <dgm:cxn modelId="{AB785CD5-02BB-4CB9-BF69-31529B01E56F}" type="presParOf" srcId="{34B6F1EC-D67A-4BEE-9157-41BEC3AB27E6}" destId="{D3C5EB24-6716-41F9-9F42-5D67B9A5DE8D}" srcOrd="2" destOrd="0" presId="urn:microsoft.com/office/officeart/2005/8/layout/list1"/>
    <dgm:cxn modelId="{1D7881D1-55E2-47DE-9D2C-54952BAFB17D}" type="presParOf" srcId="{34B6F1EC-D67A-4BEE-9157-41BEC3AB27E6}" destId="{25FD0C8B-32F6-47CD-934A-042A059ED278}" srcOrd="3" destOrd="0" presId="urn:microsoft.com/office/officeart/2005/8/layout/list1"/>
    <dgm:cxn modelId="{C1E29BD8-39AE-4837-92DE-F7E2899EAD82}" type="presParOf" srcId="{34B6F1EC-D67A-4BEE-9157-41BEC3AB27E6}" destId="{E765F801-1388-4006-B2F6-476363997E5A}" srcOrd="4" destOrd="0" presId="urn:microsoft.com/office/officeart/2005/8/layout/list1"/>
    <dgm:cxn modelId="{012AFA5E-6AE7-48F7-A883-0EA26062AB0C}" type="presParOf" srcId="{E765F801-1388-4006-B2F6-476363997E5A}" destId="{D6ACAE3E-24D2-4EC2-B5B4-96075BE8C0EB}" srcOrd="0" destOrd="0" presId="urn:microsoft.com/office/officeart/2005/8/layout/list1"/>
    <dgm:cxn modelId="{73A28EC9-949B-4E04-8BBD-1353179A84A1}" type="presParOf" srcId="{E765F801-1388-4006-B2F6-476363997E5A}" destId="{10D1A03A-6952-4C5D-9531-7BD8145E38A2}" srcOrd="1" destOrd="0" presId="urn:microsoft.com/office/officeart/2005/8/layout/list1"/>
    <dgm:cxn modelId="{783DDF36-1695-4577-8061-8AB3C4CE6441}" type="presParOf" srcId="{34B6F1EC-D67A-4BEE-9157-41BEC3AB27E6}" destId="{E9313508-5731-47E6-B981-DE3D71A63FF2}" srcOrd="5" destOrd="0" presId="urn:microsoft.com/office/officeart/2005/8/layout/list1"/>
    <dgm:cxn modelId="{865640D4-E70E-45FA-8ACE-BA2D24D14563}" type="presParOf" srcId="{34B6F1EC-D67A-4BEE-9157-41BEC3AB27E6}" destId="{0B77B9BE-14BF-4E81-B518-2EB7008C0C27}" srcOrd="6" destOrd="0" presId="urn:microsoft.com/office/officeart/2005/8/layout/list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F696552-94E0-41FB-A10D-55D466B36FF5}" type="doc">
      <dgm:prSet loTypeId="urn:microsoft.com/office/officeart/2005/8/layout/pList1" loCatId="picture" qsTypeId="urn:microsoft.com/office/officeart/2005/8/quickstyle/simple1#1" qsCatId="simple" csTypeId="urn:microsoft.com/office/officeart/2005/8/colors/accent1_2#1" csCatId="accent1" phldr="1"/>
      <dgm:spPr/>
      <dgm:t>
        <a:bodyPr/>
        <a:lstStyle/>
        <a:p>
          <a:endParaRPr lang="es-ES"/>
        </a:p>
      </dgm:t>
    </dgm:pt>
    <dgm:pt modelId="{F449229A-9E16-4396-A4B4-8C4121B416D5}">
      <dgm:prSet phldrT="[Texto]" phldr="0"/>
      <dgm:spPr/>
      <dgm:t>
        <a:bodyPr/>
        <a:lstStyle/>
        <a:p>
          <a:r>
            <a:rPr lang="en" dirty="0"/>
            <a:t> </a:t>
          </a:r>
        </a:p>
      </dgm:t>
    </dgm:pt>
    <dgm:pt modelId="{C9063AA7-AE16-405F-9F0E-CFC1DA1CB35A}" type="parTrans" cxnId="{FBA3BD08-CA2C-4D47-B1FF-0F0A21EFCE9E}">
      <dgm:prSet/>
      <dgm:spPr/>
      <dgm:t>
        <a:bodyPr/>
        <a:lstStyle/>
        <a:p>
          <a:endParaRPr lang="es-ES"/>
        </a:p>
      </dgm:t>
    </dgm:pt>
    <dgm:pt modelId="{8F38C971-69D8-4A54-A9B6-51C2BCDD6DDD}" type="sibTrans" cxnId="{FBA3BD08-CA2C-4D47-B1FF-0F0A21EFCE9E}">
      <dgm:prSet/>
      <dgm:spPr/>
      <dgm:t>
        <a:bodyPr/>
        <a:lstStyle/>
        <a:p>
          <a:endParaRPr lang="es-ES"/>
        </a:p>
      </dgm:t>
    </dgm:pt>
    <dgm:pt modelId="{45060BEF-744B-4F7D-885A-93AED9E15D5E}">
      <dgm:prSet phldrT="[Texto]" phldr="0"/>
      <dgm:spPr/>
      <dgm:t>
        <a:bodyPr/>
        <a:lstStyle/>
        <a:p>
          <a:r>
            <a:rPr lang="en" dirty="0"/>
            <a:t> </a:t>
          </a:r>
        </a:p>
      </dgm:t>
    </dgm:pt>
    <dgm:pt modelId="{0B05CEAC-A643-4311-A29F-837B0DD51C5A}" type="parTrans" cxnId="{C383E61F-8432-4C96-95D5-89680903CC45}">
      <dgm:prSet/>
      <dgm:spPr/>
      <dgm:t>
        <a:bodyPr/>
        <a:lstStyle/>
        <a:p>
          <a:endParaRPr lang="es-ES"/>
        </a:p>
      </dgm:t>
    </dgm:pt>
    <dgm:pt modelId="{E6759FCB-F0CC-47D5-9BC0-44E40FB976BF}" type="sibTrans" cxnId="{C383E61F-8432-4C96-95D5-89680903CC45}">
      <dgm:prSet/>
      <dgm:spPr/>
      <dgm:t>
        <a:bodyPr/>
        <a:lstStyle/>
        <a:p>
          <a:endParaRPr lang="es-ES"/>
        </a:p>
      </dgm:t>
    </dgm:pt>
    <dgm:pt modelId="{61E4B909-37B9-4A4A-8A17-5ECC341E889A}">
      <dgm:prSet phldrT="[Texto]" phldr="0"/>
      <dgm:spPr/>
      <dgm:t>
        <a:bodyPr/>
        <a:lstStyle/>
        <a:p>
          <a:r>
            <a:rPr lang="en" dirty="0"/>
            <a:t> </a:t>
          </a:r>
        </a:p>
      </dgm:t>
    </dgm:pt>
    <dgm:pt modelId="{35871BF0-1823-4318-A55B-9DB6EDC5A5A4}" type="parTrans" cxnId="{626F3AC1-D282-4C27-B441-CC83DCC6EBB5}">
      <dgm:prSet/>
      <dgm:spPr/>
      <dgm:t>
        <a:bodyPr/>
        <a:lstStyle/>
        <a:p>
          <a:endParaRPr lang="es-ES"/>
        </a:p>
      </dgm:t>
    </dgm:pt>
    <dgm:pt modelId="{DA41061C-665D-43FB-9966-168BAE438DB3}" type="sibTrans" cxnId="{626F3AC1-D282-4C27-B441-CC83DCC6EBB5}">
      <dgm:prSet/>
      <dgm:spPr/>
      <dgm:t>
        <a:bodyPr/>
        <a:lstStyle/>
        <a:p>
          <a:endParaRPr lang="es-ES"/>
        </a:p>
      </dgm:t>
    </dgm:pt>
    <dgm:pt modelId="{EFEB3A85-D23E-44AD-8EC9-4E3AD7F3C9EE}">
      <dgm:prSet phldrT="[Texto]" phldr="0"/>
      <dgm:spPr/>
      <dgm:t>
        <a:bodyPr/>
        <a:lstStyle/>
        <a:p>
          <a:r>
            <a:rPr lang="en" dirty="0"/>
            <a:t> </a:t>
          </a:r>
        </a:p>
      </dgm:t>
    </dgm:pt>
    <dgm:pt modelId="{13B6992E-F7E4-4DCD-8907-DABCD58EEC00}" type="parTrans" cxnId="{43CEC48A-7812-4EE1-BD76-E7586F2EB704}">
      <dgm:prSet/>
      <dgm:spPr/>
      <dgm:t>
        <a:bodyPr/>
        <a:lstStyle/>
        <a:p>
          <a:endParaRPr lang="es-ES"/>
        </a:p>
      </dgm:t>
    </dgm:pt>
    <dgm:pt modelId="{3538713E-E272-4E21-8F76-6B3D248F3EBF}" type="sibTrans" cxnId="{43CEC48A-7812-4EE1-BD76-E7586F2EB704}">
      <dgm:prSet/>
      <dgm:spPr/>
      <dgm:t>
        <a:bodyPr/>
        <a:lstStyle/>
        <a:p>
          <a:endParaRPr lang="es-ES"/>
        </a:p>
      </dgm:t>
    </dgm:pt>
    <dgm:pt modelId="{CAC82161-911B-4CAC-A8D1-67AE2EE4D7B0}" type="pres">
      <dgm:prSet presAssocID="{7F696552-94E0-41FB-A10D-55D466B36FF5}" presName="Name0" presStyleCnt="0">
        <dgm:presLayoutVars>
          <dgm:dir/>
          <dgm:resizeHandles val="exact"/>
        </dgm:presLayoutVars>
      </dgm:prSet>
      <dgm:spPr/>
    </dgm:pt>
    <dgm:pt modelId="{D6DB9ACB-C3CF-45B5-9BF9-56F470DEC8C5}" type="pres">
      <dgm:prSet presAssocID="{F449229A-9E16-4396-A4B4-8C4121B416D5}" presName="compNode" presStyleCnt="0"/>
      <dgm:spPr/>
    </dgm:pt>
    <dgm:pt modelId="{15A5E27F-1A08-4B25-85C0-89B977A39737}" type="pres">
      <dgm:prSet presAssocID="{F449229A-9E16-4396-A4B4-8C4121B416D5}" presName="pictRect" presStyleLbl="node1" presStyleIdx="0" presStyleCnt="4" custFlipHor="1" custScaleX="117771"/>
      <dgm:spPr>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solidFill>
            <a:srgbClr val="00B0F0"/>
          </a:solidFill>
        </a:ln>
      </dgm:spPr>
    </dgm:pt>
    <dgm:pt modelId="{15C3707B-9E85-4118-ADB3-F65122415179}" type="pres">
      <dgm:prSet presAssocID="{F449229A-9E16-4396-A4B4-8C4121B416D5}" presName="textRect" presStyleLbl="revTx" presStyleIdx="0" presStyleCnt="4">
        <dgm:presLayoutVars>
          <dgm:bulletEnabled val="1"/>
        </dgm:presLayoutVars>
      </dgm:prSet>
      <dgm:spPr/>
    </dgm:pt>
    <dgm:pt modelId="{639114E7-B6A1-445C-AEEE-9A35CC3388BF}" type="pres">
      <dgm:prSet presAssocID="{8F38C971-69D8-4A54-A9B6-51C2BCDD6DDD}" presName="sibTrans" presStyleLbl="sibTrans2D1" presStyleIdx="0" presStyleCnt="0"/>
      <dgm:spPr/>
    </dgm:pt>
    <dgm:pt modelId="{A8F0B1C6-533A-4D53-B036-0225CB9D1E0C}" type="pres">
      <dgm:prSet presAssocID="{45060BEF-744B-4F7D-885A-93AED9E15D5E}" presName="compNode" presStyleCnt="0"/>
      <dgm:spPr/>
    </dgm:pt>
    <dgm:pt modelId="{FABB1DBC-9396-4BEA-9014-DE353D59D6F0}" type="pres">
      <dgm:prSet presAssocID="{45060BEF-744B-4F7D-885A-93AED9E15D5E}" presName="pictRect" presStyleLbl="node1" presStyleIdx="1" presStyleCnt="4" custScaleX="117771"/>
      <dgm:spPr>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solidFill>
            <a:srgbClr val="92D050"/>
          </a:solidFill>
        </a:ln>
      </dgm:spPr>
    </dgm:pt>
    <dgm:pt modelId="{BB34864C-817C-4F74-B7C7-4F5E8503AC74}" type="pres">
      <dgm:prSet presAssocID="{45060BEF-744B-4F7D-885A-93AED9E15D5E}" presName="textRect" presStyleLbl="revTx" presStyleIdx="1" presStyleCnt="4">
        <dgm:presLayoutVars>
          <dgm:bulletEnabled val="1"/>
        </dgm:presLayoutVars>
      </dgm:prSet>
      <dgm:spPr/>
    </dgm:pt>
    <dgm:pt modelId="{520EFE69-1D16-45C1-AA17-56E0CBAB6EDF}" type="pres">
      <dgm:prSet presAssocID="{E6759FCB-F0CC-47D5-9BC0-44E40FB976BF}" presName="sibTrans" presStyleLbl="sibTrans2D1" presStyleIdx="0" presStyleCnt="0"/>
      <dgm:spPr/>
    </dgm:pt>
    <dgm:pt modelId="{BB346E03-85D7-4B0C-A681-EDC89993F303}" type="pres">
      <dgm:prSet presAssocID="{61E4B909-37B9-4A4A-8A17-5ECC341E889A}" presName="compNode" presStyleCnt="0"/>
      <dgm:spPr/>
    </dgm:pt>
    <dgm:pt modelId="{C15E7034-C7F8-4CCB-8B59-A9FA072C0D19}" type="pres">
      <dgm:prSet presAssocID="{61E4B909-37B9-4A4A-8A17-5ECC341E889A}" presName="pictRect" presStyleLbl="node1" presStyleIdx="2" presStyleCnt="4" custScaleX="117771"/>
      <dgm:spPr>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solidFill>
            <a:srgbClr val="FFFF00"/>
          </a:solidFill>
        </a:ln>
      </dgm:spPr>
    </dgm:pt>
    <dgm:pt modelId="{FDF95E76-640C-44F3-8722-4D0DF5BDF9C1}" type="pres">
      <dgm:prSet presAssocID="{61E4B909-37B9-4A4A-8A17-5ECC341E889A}" presName="textRect" presStyleLbl="revTx" presStyleIdx="2" presStyleCnt="4">
        <dgm:presLayoutVars>
          <dgm:bulletEnabled val="1"/>
        </dgm:presLayoutVars>
      </dgm:prSet>
      <dgm:spPr/>
    </dgm:pt>
    <dgm:pt modelId="{1B3F3A97-8EC8-4154-B077-1C4A9890B7E2}" type="pres">
      <dgm:prSet presAssocID="{DA41061C-665D-43FB-9966-168BAE438DB3}" presName="sibTrans" presStyleLbl="sibTrans2D1" presStyleIdx="0" presStyleCnt="0"/>
      <dgm:spPr/>
    </dgm:pt>
    <dgm:pt modelId="{686A8445-7D03-4775-A5B3-28B429F7B78A}" type="pres">
      <dgm:prSet presAssocID="{EFEB3A85-D23E-44AD-8EC9-4E3AD7F3C9EE}" presName="compNode" presStyleCnt="0"/>
      <dgm:spPr/>
    </dgm:pt>
    <dgm:pt modelId="{91CACE5B-F3BA-49B8-982E-A7F1E8F82B84}" type="pres">
      <dgm:prSet presAssocID="{EFEB3A85-D23E-44AD-8EC9-4E3AD7F3C9EE}" presName="pictRect" presStyleLbl="node1" presStyleIdx="3" presStyleCnt="4" custFlipHor="1" custScaleX="117771"/>
      <dgm:spPr>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solidFill>
            <a:schemeClr val="accent5">
              <a:lumMod val="60000"/>
              <a:lumOff val="40000"/>
            </a:schemeClr>
          </a:solidFill>
        </a:ln>
      </dgm:spPr>
    </dgm:pt>
    <dgm:pt modelId="{D040F1B4-7B34-45EE-B6F9-42420588F090}" type="pres">
      <dgm:prSet presAssocID="{EFEB3A85-D23E-44AD-8EC9-4E3AD7F3C9EE}" presName="textRect" presStyleLbl="revTx" presStyleIdx="3" presStyleCnt="4">
        <dgm:presLayoutVars>
          <dgm:bulletEnabled val="1"/>
        </dgm:presLayoutVars>
      </dgm:prSet>
      <dgm:spPr/>
    </dgm:pt>
  </dgm:ptLst>
  <dgm:cxnLst>
    <dgm:cxn modelId="{FBA3BD08-CA2C-4D47-B1FF-0F0A21EFCE9E}" srcId="{7F696552-94E0-41FB-A10D-55D466B36FF5}" destId="{F449229A-9E16-4396-A4B4-8C4121B416D5}" srcOrd="0" destOrd="0" parTransId="{C9063AA7-AE16-405F-9F0E-CFC1DA1CB35A}" sibTransId="{8F38C971-69D8-4A54-A9B6-51C2BCDD6DDD}"/>
    <dgm:cxn modelId="{C383E61F-8432-4C96-95D5-89680903CC45}" srcId="{7F696552-94E0-41FB-A10D-55D466B36FF5}" destId="{45060BEF-744B-4F7D-885A-93AED9E15D5E}" srcOrd="1" destOrd="0" parTransId="{0B05CEAC-A643-4311-A29F-837B0DD51C5A}" sibTransId="{E6759FCB-F0CC-47D5-9BC0-44E40FB976BF}"/>
    <dgm:cxn modelId="{B7578C2D-A6E7-49A3-AC5F-4052FC98742C}" type="presOf" srcId="{E6759FCB-F0CC-47D5-9BC0-44E40FB976BF}" destId="{520EFE69-1D16-45C1-AA17-56E0CBAB6EDF}" srcOrd="0" destOrd="0" presId="urn:microsoft.com/office/officeart/2005/8/layout/pList1"/>
    <dgm:cxn modelId="{CF4B5439-FBB0-4C1E-817E-72D3A0726AE2}" type="presOf" srcId="{EFEB3A85-D23E-44AD-8EC9-4E3AD7F3C9EE}" destId="{D040F1B4-7B34-45EE-B6F9-42420588F090}" srcOrd="0" destOrd="0" presId="urn:microsoft.com/office/officeart/2005/8/layout/pList1"/>
    <dgm:cxn modelId="{DEB48F6C-8BC6-407A-9217-805788091620}" type="presOf" srcId="{45060BEF-744B-4F7D-885A-93AED9E15D5E}" destId="{BB34864C-817C-4F74-B7C7-4F5E8503AC74}" srcOrd="0" destOrd="0" presId="urn:microsoft.com/office/officeart/2005/8/layout/pList1"/>
    <dgm:cxn modelId="{E4C21F86-BA6C-4432-9416-E2C75BB88267}" type="presOf" srcId="{DA41061C-665D-43FB-9966-168BAE438DB3}" destId="{1B3F3A97-8EC8-4154-B077-1C4A9890B7E2}" srcOrd="0" destOrd="0" presId="urn:microsoft.com/office/officeart/2005/8/layout/pList1"/>
    <dgm:cxn modelId="{43CEC48A-7812-4EE1-BD76-E7586F2EB704}" srcId="{7F696552-94E0-41FB-A10D-55D466B36FF5}" destId="{EFEB3A85-D23E-44AD-8EC9-4E3AD7F3C9EE}" srcOrd="3" destOrd="0" parTransId="{13B6992E-F7E4-4DCD-8907-DABCD58EEC00}" sibTransId="{3538713E-E272-4E21-8F76-6B3D248F3EBF}"/>
    <dgm:cxn modelId="{A2DC27AF-872B-4150-B910-C6AACF10E0D5}" type="presOf" srcId="{61E4B909-37B9-4A4A-8A17-5ECC341E889A}" destId="{FDF95E76-640C-44F3-8722-4D0DF5BDF9C1}" srcOrd="0" destOrd="0" presId="urn:microsoft.com/office/officeart/2005/8/layout/pList1"/>
    <dgm:cxn modelId="{626F3AC1-D282-4C27-B441-CC83DCC6EBB5}" srcId="{7F696552-94E0-41FB-A10D-55D466B36FF5}" destId="{61E4B909-37B9-4A4A-8A17-5ECC341E889A}" srcOrd="2" destOrd="0" parTransId="{35871BF0-1823-4318-A55B-9DB6EDC5A5A4}" sibTransId="{DA41061C-665D-43FB-9966-168BAE438DB3}"/>
    <dgm:cxn modelId="{1EB2D4C1-5A18-42A0-A55B-2CCE69B06A5F}" type="presOf" srcId="{F449229A-9E16-4396-A4B4-8C4121B416D5}" destId="{15C3707B-9E85-4118-ADB3-F65122415179}" srcOrd="0" destOrd="0" presId="urn:microsoft.com/office/officeart/2005/8/layout/pList1"/>
    <dgm:cxn modelId="{609BEFC8-DC8E-4E28-A67B-33A632AADE62}" type="presOf" srcId="{8F38C971-69D8-4A54-A9B6-51C2BCDD6DDD}" destId="{639114E7-B6A1-445C-AEEE-9A35CC3388BF}" srcOrd="0" destOrd="0" presId="urn:microsoft.com/office/officeart/2005/8/layout/pList1"/>
    <dgm:cxn modelId="{98BB79EF-0FEF-463D-9B4A-F63F1ECC8758}" type="presOf" srcId="{7F696552-94E0-41FB-A10D-55D466B36FF5}" destId="{CAC82161-911B-4CAC-A8D1-67AE2EE4D7B0}" srcOrd="0" destOrd="0" presId="urn:microsoft.com/office/officeart/2005/8/layout/pList1"/>
    <dgm:cxn modelId="{D0D67B40-3AC9-429D-9838-57CFD778ABA3}" type="presParOf" srcId="{CAC82161-911B-4CAC-A8D1-67AE2EE4D7B0}" destId="{D6DB9ACB-C3CF-45B5-9BF9-56F470DEC8C5}" srcOrd="0" destOrd="0" presId="urn:microsoft.com/office/officeart/2005/8/layout/pList1"/>
    <dgm:cxn modelId="{A026C3FA-B698-48FA-A083-4BFBC2DDE2FF}" type="presParOf" srcId="{D6DB9ACB-C3CF-45B5-9BF9-56F470DEC8C5}" destId="{15A5E27F-1A08-4B25-85C0-89B977A39737}" srcOrd="0" destOrd="0" presId="urn:microsoft.com/office/officeart/2005/8/layout/pList1"/>
    <dgm:cxn modelId="{223C56B4-0C57-408C-B03D-993D26342DA0}" type="presParOf" srcId="{D6DB9ACB-C3CF-45B5-9BF9-56F470DEC8C5}" destId="{15C3707B-9E85-4118-ADB3-F65122415179}" srcOrd="1" destOrd="0" presId="urn:microsoft.com/office/officeart/2005/8/layout/pList1"/>
    <dgm:cxn modelId="{8FE3DAAC-3BBD-4813-BB3D-E9DB5522FF9A}" type="presParOf" srcId="{CAC82161-911B-4CAC-A8D1-67AE2EE4D7B0}" destId="{639114E7-B6A1-445C-AEEE-9A35CC3388BF}" srcOrd="1" destOrd="0" presId="urn:microsoft.com/office/officeart/2005/8/layout/pList1"/>
    <dgm:cxn modelId="{F115B41F-C620-4114-9938-3A87CA476E2A}" type="presParOf" srcId="{CAC82161-911B-4CAC-A8D1-67AE2EE4D7B0}" destId="{A8F0B1C6-533A-4D53-B036-0225CB9D1E0C}" srcOrd="2" destOrd="0" presId="urn:microsoft.com/office/officeart/2005/8/layout/pList1"/>
    <dgm:cxn modelId="{0EB9C246-AD29-4AF5-BF70-D09FD7AE91EE}" type="presParOf" srcId="{A8F0B1C6-533A-4D53-B036-0225CB9D1E0C}" destId="{FABB1DBC-9396-4BEA-9014-DE353D59D6F0}" srcOrd="0" destOrd="0" presId="urn:microsoft.com/office/officeart/2005/8/layout/pList1"/>
    <dgm:cxn modelId="{0665CFDB-B084-4B74-BE93-6BC7D1940C89}" type="presParOf" srcId="{A8F0B1C6-533A-4D53-B036-0225CB9D1E0C}" destId="{BB34864C-817C-4F74-B7C7-4F5E8503AC74}" srcOrd="1" destOrd="0" presId="urn:microsoft.com/office/officeart/2005/8/layout/pList1"/>
    <dgm:cxn modelId="{50FD8AF3-1915-403E-97CA-BCB6D4477B08}" type="presParOf" srcId="{CAC82161-911B-4CAC-A8D1-67AE2EE4D7B0}" destId="{520EFE69-1D16-45C1-AA17-56E0CBAB6EDF}" srcOrd="3" destOrd="0" presId="urn:microsoft.com/office/officeart/2005/8/layout/pList1"/>
    <dgm:cxn modelId="{653045FD-3645-4C4A-9179-454A1300A082}" type="presParOf" srcId="{CAC82161-911B-4CAC-A8D1-67AE2EE4D7B0}" destId="{BB346E03-85D7-4B0C-A681-EDC89993F303}" srcOrd="4" destOrd="0" presId="urn:microsoft.com/office/officeart/2005/8/layout/pList1"/>
    <dgm:cxn modelId="{88E2243C-2D48-49F5-95EB-E3B680361032}" type="presParOf" srcId="{BB346E03-85D7-4B0C-A681-EDC89993F303}" destId="{C15E7034-C7F8-4CCB-8B59-A9FA072C0D19}" srcOrd="0" destOrd="0" presId="urn:microsoft.com/office/officeart/2005/8/layout/pList1"/>
    <dgm:cxn modelId="{D4A23CDC-6BA7-411E-9B0C-34936C4E0E3F}" type="presParOf" srcId="{BB346E03-85D7-4B0C-A681-EDC89993F303}" destId="{FDF95E76-640C-44F3-8722-4D0DF5BDF9C1}" srcOrd="1" destOrd="0" presId="urn:microsoft.com/office/officeart/2005/8/layout/pList1"/>
    <dgm:cxn modelId="{6AD5075E-3B37-439E-932B-53EF31AA95E7}" type="presParOf" srcId="{CAC82161-911B-4CAC-A8D1-67AE2EE4D7B0}" destId="{1B3F3A97-8EC8-4154-B077-1C4A9890B7E2}" srcOrd="5" destOrd="0" presId="urn:microsoft.com/office/officeart/2005/8/layout/pList1"/>
    <dgm:cxn modelId="{CD6E754B-EA92-4BFF-9332-28E7E5B887C0}" type="presParOf" srcId="{CAC82161-911B-4CAC-A8D1-67AE2EE4D7B0}" destId="{686A8445-7D03-4775-A5B3-28B429F7B78A}" srcOrd="6" destOrd="0" presId="urn:microsoft.com/office/officeart/2005/8/layout/pList1"/>
    <dgm:cxn modelId="{EA81BC07-45B7-4621-97DF-D916B695A30E}" type="presParOf" srcId="{686A8445-7D03-4775-A5B3-28B429F7B78A}" destId="{91CACE5B-F3BA-49B8-982E-A7F1E8F82B84}" srcOrd="0" destOrd="0" presId="urn:microsoft.com/office/officeart/2005/8/layout/pList1"/>
    <dgm:cxn modelId="{0721F49B-AD4C-4A0F-82FC-BA91FF0F5CDA}" type="presParOf" srcId="{686A8445-7D03-4775-A5B3-28B429F7B78A}" destId="{D040F1B4-7B34-45EE-B6F9-42420588F090}" srcOrd="1" destOrd="0" presId="urn:microsoft.com/office/officeart/2005/8/layout/pLis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7297B3-7A47-48B1-9198-A59AC6377CDE}">
      <dsp:nvSpPr>
        <dsp:cNvPr id="0" name=""/>
        <dsp:cNvSpPr/>
      </dsp:nvSpPr>
      <dsp:spPr>
        <a:xfrm>
          <a:off x="3145" y="0"/>
          <a:ext cx="3025422" cy="1778264"/>
        </a:xfrm>
        <a:prstGeom prst="roundRect">
          <a:avLst>
            <a:gd name="adj" fmla="val 10000"/>
          </a:avLst>
        </a:prstGeom>
        <a:solidFill>
          <a:schemeClr val="accent3">
            <a:lumMod val="50000"/>
          </a:schemeClr>
        </a:soli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hr-HR" sz="2400" b="1" kern="1200">
              <a:solidFill>
                <a:schemeClr val="bg1"/>
              </a:solidFill>
            </a:rPr>
            <a:t>Mi smo</a:t>
          </a:r>
          <a:r>
            <a:rPr lang="en" sz="2400" b="1" kern="1200">
              <a:solidFill>
                <a:schemeClr val="bg1"/>
              </a:solidFill>
            </a:rPr>
            <a:t>…</a:t>
          </a:r>
          <a:endParaRPr lang="en" sz="2400" b="1" kern="1200" dirty="0">
            <a:solidFill>
              <a:schemeClr val="bg1"/>
            </a:solidFill>
          </a:endParaRPr>
        </a:p>
      </dsp:txBody>
      <dsp:txXfrm>
        <a:off x="3145" y="0"/>
        <a:ext cx="3025422" cy="533479"/>
      </dsp:txXfrm>
    </dsp:sp>
    <dsp:sp modelId="{C6857168-8733-46E3-8C7A-8C0A36C41D42}">
      <dsp:nvSpPr>
        <dsp:cNvPr id="0" name=""/>
        <dsp:cNvSpPr/>
      </dsp:nvSpPr>
      <dsp:spPr>
        <a:xfrm>
          <a:off x="305687" y="533522"/>
          <a:ext cx="2420338" cy="259055"/>
        </a:xfrm>
        <a:prstGeom prst="roundRect">
          <a:avLst>
            <a:gd name="adj" fmla="val 10000"/>
          </a:avLst>
        </a:prstGeom>
        <a:solidFill>
          <a:schemeClr val="accent4">
            <a:lumMod val="40000"/>
            <a:lumOff val="6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s-ES" sz="2000" b="1" kern="1200">
              <a:solidFill>
                <a:schemeClr val="tx1"/>
              </a:solidFill>
            </a:rPr>
            <a:t>teško pritisnuti</a:t>
          </a:r>
          <a:endParaRPr lang="en" sz="2000" b="1" kern="1200" dirty="0">
            <a:solidFill>
              <a:schemeClr val="tx1"/>
            </a:solidFill>
          </a:endParaRPr>
        </a:p>
      </dsp:txBody>
      <dsp:txXfrm>
        <a:off x="313274" y="541109"/>
        <a:ext cx="2405164" cy="243881"/>
      </dsp:txXfrm>
    </dsp:sp>
    <dsp:sp modelId="{76C8D22E-4B2E-4251-9C3E-817A7114C566}">
      <dsp:nvSpPr>
        <dsp:cNvPr id="0" name=""/>
        <dsp:cNvSpPr/>
      </dsp:nvSpPr>
      <dsp:spPr>
        <a:xfrm>
          <a:off x="305687" y="832432"/>
          <a:ext cx="2420338" cy="259055"/>
        </a:xfrm>
        <a:prstGeom prst="roundRect">
          <a:avLst>
            <a:gd name="adj" fmla="val 10000"/>
          </a:avLst>
        </a:prstGeom>
        <a:solidFill>
          <a:schemeClr val="accent5">
            <a:lumMod val="40000"/>
            <a:lumOff val="6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s-ES" sz="2000" b="1" kern="1200">
              <a:solidFill>
                <a:schemeClr val="tx1"/>
              </a:solidFill>
            </a:rPr>
            <a:t>zbunjen</a:t>
          </a:r>
          <a:r>
            <a:rPr lang="sr-Latn-RS" sz="2000" b="1" kern="1200">
              <a:solidFill>
                <a:schemeClr val="tx1"/>
              </a:solidFill>
            </a:rPr>
            <a:t>i</a:t>
          </a:r>
          <a:endParaRPr lang="en" sz="2000" b="1" kern="1200" dirty="0">
            <a:solidFill>
              <a:schemeClr val="tx1"/>
            </a:solidFill>
          </a:endParaRPr>
        </a:p>
      </dsp:txBody>
      <dsp:txXfrm>
        <a:off x="313274" y="840019"/>
        <a:ext cx="2405164" cy="243881"/>
      </dsp:txXfrm>
    </dsp:sp>
    <dsp:sp modelId="{4A46A151-8DAB-484D-87F3-2A3CDE652251}">
      <dsp:nvSpPr>
        <dsp:cNvPr id="0" name=""/>
        <dsp:cNvSpPr/>
      </dsp:nvSpPr>
      <dsp:spPr>
        <a:xfrm>
          <a:off x="305687" y="1131342"/>
          <a:ext cx="2420338" cy="259055"/>
        </a:xfrm>
        <a:prstGeom prst="roundRect">
          <a:avLst>
            <a:gd name="adj" fmla="val 10000"/>
          </a:avLst>
        </a:prstGeom>
        <a:solidFill>
          <a:schemeClr val="accent1">
            <a:lumMod val="40000"/>
            <a:lumOff val="6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sr-Latn-RS" sz="2000" b="1" kern="1200">
              <a:solidFill>
                <a:schemeClr val="tx1"/>
              </a:solidFill>
            </a:rPr>
            <a:t>progonjeni</a:t>
          </a:r>
          <a:endParaRPr lang="en" sz="2000" b="1" kern="1200" dirty="0">
            <a:solidFill>
              <a:schemeClr val="tx1"/>
            </a:solidFill>
          </a:endParaRPr>
        </a:p>
      </dsp:txBody>
      <dsp:txXfrm>
        <a:off x="313274" y="1138929"/>
        <a:ext cx="2405164" cy="243881"/>
      </dsp:txXfrm>
    </dsp:sp>
    <dsp:sp modelId="{12672D78-DFBA-49D1-83A4-5A8DECC0F1D9}">
      <dsp:nvSpPr>
        <dsp:cNvPr id="0" name=""/>
        <dsp:cNvSpPr/>
      </dsp:nvSpPr>
      <dsp:spPr>
        <a:xfrm>
          <a:off x="305687" y="1430252"/>
          <a:ext cx="2420338" cy="259055"/>
        </a:xfrm>
        <a:prstGeom prst="roundRect">
          <a:avLst>
            <a:gd name="adj" fmla="val 10000"/>
          </a:avLst>
        </a:prstGeom>
        <a:solidFill>
          <a:schemeClr val="accent2">
            <a:lumMod val="60000"/>
            <a:lumOff val="4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s-ES" sz="2000" b="1" kern="1200">
              <a:solidFill>
                <a:schemeClr val="tx1"/>
              </a:solidFill>
            </a:rPr>
            <a:t>oboren</a:t>
          </a:r>
          <a:r>
            <a:rPr lang="sr-Latn-RS" sz="2000" b="1" kern="1200">
              <a:solidFill>
                <a:schemeClr val="tx1"/>
              </a:solidFill>
            </a:rPr>
            <a:t>i</a:t>
          </a:r>
          <a:endParaRPr lang="es-ES" sz="2000" b="1" kern="1200" dirty="0">
            <a:solidFill>
              <a:schemeClr val="tx1"/>
            </a:solidFill>
          </a:endParaRPr>
        </a:p>
      </dsp:txBody>
      <dsp:txXfrm>
        <a:off x="313274" y="1437839"/>
        <a:ext cx="2405164" cy="243881"/>
      </dsp:txXfrm>
    </dsp:sp>
    <dsp:sp modelId="{E7AE57C8-7BED-4BFC-AEEA-458ED617BDD9}">
      <dsp:nvSpPr>
        <dsp:cNvPr id="0" name=""/>
        <dsp:cNvSpPr/>
      </dsp:nvSpPr>
      <dsp:spPr>
        <a:xfrm>
          <a:off x="3255474" y="0"/>
          <a:ext cx="3025422" cy="1778264"/>
        </a:xfrm>
        <a:prstGeom prst="roundRect">
          <a:avLst>
            <a:gd name="adj" fmla="val 10000"/>
          </a:avLst>
        </a:prstGeom>
        <a:solidFill>
          <a:schemeClr val="accent6">
            <a:lumMod val="50000"/>
          </a:schemeClr>
        </a:soli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hr-HR" sz="2400" b="1" kern="1200">
              <a:solidFill>
                <a:schemeClr val="bg1"/>
              </a:solidFill>
            </a:rPr>
            <a:t>Ali</a:t>
          </a:r>
          <a:r>
            <a:rPr lang="en" sz="2400" b="1" kern="1200">
              <a:solidFill>
                <a:schemeClr val="bg1"/>
              </a:solidFill>
            </a:rPr>
            <a:t>…</a:t>
          </a:r>
          <a:endParaRPr lang="en" sz="2400" b="1" kern="1200" dirty="0">
            <a:solidFill>
              <a:schemeClr val="bg1"/>
            </a:solidFill>
          </a:endParaRPr>
        </a:p>
      </dsp:txBody>
      <dsp:txXfrm>
        <a:off x="3255474" y="0"/>
        <a:ext cx="3025422" cy="533479"/>
      </dsp:txXfrm>
    </dsp:sp>
    <dsp:sp modelId="{E0457EA9-81B3-4EFD-BD45-F69A92A48A81}">
      <dsp:nvSpPr>
        <dsp:cNvPr id="0" name=""/>
        <dsp:cNvSpPr/>
      </dsp:nvSpPr>
      <dsp:spPr>
        <a:xfrm>
          <a:off x="3558016" y="533522"/>
          <a:ext cx="2420338" cy="259055"/>
        </a:xfrm>
        <a:prstGeom prst="roundRect">
          <a:avLst>
            <a:gd name="adj" fmla="val 10000"/>
          </a:avLst>
        </a:prstGeom>
        <a:solidFill>
          <a:srgbClr val="FFC000">
            <a:lumMod val="40000"/>
            <a:lumOff val="60000"/>
          </a:srgb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s-ES" sz="2000" b="1" kern="1200">
              <a:solidFill>
                <a:prstClr val="black"/>
              </a:solidFill>
              <a:latin typeface="Aptos" panose="02110004020202020204"/>
              <a:ea typeface="+mn-ea"/>
              <a:cs typeface="+mn-cs"/>
            </a:rPr>
            <a:t>ni</a:t>
          </a:r>
          <a:r>
            <a:rPr lang="sr-Latn-RS" sz="2000" b="1" kern="1200">
              <a:solidFill>
                <a:prstClr val="black"/>
              </a:solidFill>
              <a:latin typeface="Aptos" panose="02110004020202020204"/>
              <a:ea typeface="+mn-ea"/>
              <a:cs typeface="+mn-cs"/>
            </a:rPr>
            <a:t>smo</a:t>
          </a:r>
          <a:r>
            <a:rPr lang="es-ES" sz="2000" b="1" kern="1200">
              <a:solidFill>
                <a:prstClr val="black"/>
              </a:solidFill>
              <a:latin typeface="Aptos" panose="02110004020202020204"/>
              <a:ea typeface="+mn-ea"/>
              <a:cs typeface="+mn-cs"/>
            </a:rPr>
            <a:t> slomljen</a:t>
          </a:r>
          <a:r>
            <a:rPr lang="sr-Latn-RS" sz="2000" b="1" kern="1200">
              <a:solidFill>
                <a:prstClr val="black"/>
              </a:solidFill>
              <a:latin typeface="Aptos" panose="02110004020202020204"/>
              <a:ea typeface="+mn-ea"/>
              <a:cs typeface="+mn-cs"/>
            </a:rPr>
            <a:t>i</a:t>
          </a:r>
          <a:endParaRPr lang="en" sz="2000" b="1" kern="1200" dirty="0">
            <a:solidFill>
              <a:prstClr val="black"/>
            </a:solidFill>
            <a:latin typeface="Aptos" panose="02110004020202020204"/>
            <a:ea typeface="+mn-ea"/>
            <a:cs typeface="+mn-cs"/>
          </a:endParaRPr>
        </a:p>
      </dsp:txBody>
      <dsp:txXfrm>
        <a:off x="3565603" y="541109"/>
        <a:ext cx="2405164" cy="243881"/>
      </dsp:txXfrm>
    </dsp:sp>
    <dsp:sp modelId="{75EA5EF2-FBEB-4C81-A73B-23AF18853AE0}">
      <dsp:nvSpPr>
        <dsp:cNvPr id="0" name=""/>
        <dsp:cNvSpPr/>
      </dsp:nvSpPr>
      <dsp:spPr>
        <a:xfrm>
          <a:off x="3558016" y="832432"/>
          <a:ext cx="2420338" cy="259055"/>
        </a:xfrm>
        <a:prstGeom prst="roundRect">
          <a:avLst>
            <a:gd name="adj" fmla="val 10000"/>
          </a:avLst>
        </a:prstGeom>
        <a:solidFill>
          <a:srgbClr val="990099">
            <a:lumMod val="40000"/>
            <a:lumOff val="60000"/>
          </a:srgb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s-ES" sz="2000" b="1" kern="1200">
              <a:solidFill>
                <a:prstClr val="black"/>
              </a:solidFill>
              <a:latin typeface="Aptos" panose="02110004020202020204"/>
              <a:ea typeface="+mn-ea"/>
              <a:cs typeface="+mn-cs"/>
            </a:rPr>
            <a:t>ne u očaju</a:t>
          </a:r>
          <a:endParaRPr lang="en" sz="2000" b="1" kern="1200" dirty="0">
            <a:solidFill>
              <a:prstClr val="black"/>
            </a:solidFill>
            <a:latin typeface="Aptos" panose="02110004020202020204"/>
            <a:ea typeface="+mn-ea"/>
            <a:cs typeface="+mn-cs"/>
          </a:endParaRPr>
        </a:p>
      </dsp:txBody>
      <dsp:txXfrm>
        <a:off x="3565603" y="840019"/>
        <a:ext cx="2405164" cy="243881"/>
      </dsp:txXfrm>
    </dsp:sp>
    <dsp:sp modelId="{C853E4C3-BBD3-4127-9854-F66980A0323F}">
      <dsp:nvSpPr>
        <dsp:cNvPr id="0" name=""/>
        <dsp:cNvSpPr/>
      </dsp:nvSpPr>
      <dsp:spPr>
        <a:xfrm>
          <a:off x="3558016" y="1131342"/>
          <a:ext cx="2420338" cy="259055"/>
        </a:xfrm>
        <a:prstGeom prst="roundRect">
          <a:avLst>
            <a:gd name="adj" fmla="val 10000"/>
          </a:avLst>
        </a:prstGeom>
        <a:solidFill>
          <a:srgbClr val="4472C4">
            <a:lumMod val="40000"/>
            <a:lumOff val="60000"/>
          </a:srgb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s-ES" sz="2000" b="1" kern="1200">
              <a:solidFill>
                <a:prstClr val="black"/>
              </a:solidFill>
              <a:latin typeface="Aptos" panose="02110004020202020204"/>
              <a:ea typeface="+mn-ea"/>
              <a:cs typeface="+mn-cs"/>
            </a:rPr>
            <a:t>ni</a:t>
          </a:r>
          <a:r>
            <a:rPr lang="sr-Latn-RS" sz="2000" b="1" kern="1200">
              <a:solidFill>
                <a:prstClr val="black"/>
              </a:solidFill>
              <a:latin typeface="Aptos" panose="02110004020202020204"/>
              <a:ea typeface="+mn-ea"/>
              <a:cs typeface="+mn-cs"/>
            </a:rPr>
            <a:t>smo</a:t>
          </a:r>
          <a:r>
            <a:rPr lang="es-ES" sz="2000" b="1" kern="1200">
              <a:solidFill>
                <a:prstClr val="black"/>
              </a:solidFill>
              <a:latin typeface="Aptos" panose="02110004020202020204"/>
              <a:ea typeface="+mn-ea"/>
              <a:cs typeface="+mn-cs"/>
            </a:rPr>
            <a:t> napušten</a:t>
          </a:r>
          <a:r>
            <a:rPr lang="sr-Latn-RS" sz="2000" b="1" kern="1200">
              <a:solidFill>
                <a:prstClr val="black"/>
              </a:solidFill>
              <a:latin typeface="Aptos" panose="02110004020202020204"/>
              <a:ea typeface="+mn-ea"/>
              <a:cs typeface="+mn-cs"/>
            </a:rPr>
            <a:t>i</a:t>
          </a:r>
          <a:endParaRPr lang="en" sz="2000" b="1" kern="1200" dirty="0">
            <a:solidFill>
              <a:prstClr val="black"/>
            </a:solidFill>
            <a:latin typeface="Aptos" panose="02110004020202020204"/>
            <a:ea typeface="+mn-ea"/>
            <a:cs typeface="+mn-cs"/>
          </a:endParaRPr>
        </a:p>
      </dsp:txBody>
      <dsp:txXfrm>
        <a:off x="3565603" y="1138929"/>
        <a:ext cx="2405164" cy="243881"/>
      </dsp:txXfrm>
    </dsp:sp>
    <dsp:sp modelId="{AB48885F-7674-40A2-8850-B9CEF1C4612B}">
      <dsp:nvSpPr>
        <dsp:cNvPr id="0" name=""/>
        <dsp:cNvSpPr/>
      </dsp:nvSpPr>
      <dsp:spPr>
        <a:xfrm>
          <a:off x="3558016" y="1430252"/>
          <a:ext cx="2420338" cy="259055"/>
        </a:xfrm>
        <a:prstGeom prst="roundRect">
          <a:avLst>
            <a:gd name="adj" fmla="val 10000"/>
          </a:avLst>
        </a:prstGeom>
        <a:solidFill>
          <a:srgbClr val="ED7D31">
            <a:lumMod val="60000"/>
            <a:lumOff val="40000"/>
          </a:srgb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hr-HR" sz="2000" b="1" kern="1200">
              <a:solidFill>
                <a:prstClr val="black"/>
              </a:solidFill>
              <a:latin typeface="Aptos" panose="02110004020202020204"/>
              <a:ea typeface="+mn-ea"/>
              <a:cs typeface="+mn-cs"/>
            </a:rPr>
            <a:t>nismo uništeni</a:t>
          </a:r>
          <a:endParaRPr lang="es-ES" sz="2000" b="1" kern="1200" dirty="0">
            <a:solidFill>
              <a:prstClr val="black"/>
            </a:solidFill>
            <a:latin typeface="Aptos" panose="02110004020202020204"/>
            <a:ea typeface="+mn-ea"/>
            <a:cs typeface="+mn-cs"/>
          </a:endParaRPr>
        </a:p>
      </dsp:txBody>
      <dsp:txXfrm>
        <a:off x="3565603" y="1437839"/>
        <a:ext cx="2405164" cy="24388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C1213F-29F9-4B41-AE38-5C6B29281A05}">
      <dsp:nvSpPr>
        <dsp:cNvPr id="0" name=""/>
        <dsp:cNvSpPr/>
      </dsp:nvSpPr>
      <dsp:spPr>
        <a:xfrm>
          <a:off x="32713" y="2311"/>
          <a:ext cx="6767992" cy="719017"/>
        </a:xfrm>
        <a:prstGeom prst="roundRect">
          <a:avLst>
            <a:gd name="adj" fmla="val 1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hr-HR" sz="2000" b="1" kern="1200">
              <a:solidFill>
                <a:schemeClr val="tx1"/>
              </a:solidFill>
            </a:rPr>
            <a:t>Hristos je dao svoj život iz ljubavi. To nas primorava da živimo za Njega (2. Kor. 5,14.15).</a:t>
          </a:r>
          <a:endParaRPr lang="en" sz="2000" b="1" kern="1200">
            <a:solidFill>
              <a:schemeClr val="tx1"/>
            </a:solidFill>
          </a:endParaRPr>
        </a:p>
      </dsp:txBody>
      <dsp:txXfrm>
        <a:off x="53772" y="23370"/>
        <a:ext cx="6725874" cy="676899"/>
      </dsp:txXfrm>
    </dsp:sp>
    <dsp:sp modelId="{DB3D5ACA-A90D-4EF9-B065-B191C6E7E41F}">
      <dsp:nvSpPr>
        <dsp:cNvPr id="0" name=""/>
        <dsp:cNvSpPr/>
      </dsp:nvSpPr>
      <dsp:spPr>
        <a:xfrm rot="5400000">
          <a:off x="3328618" y="733073"/>
          <a:ext cx="176181" cy="211417"/>
        </a:xfrm>
        <a:prstGeom prst="rightArrow">
          <a:avLst>
            <a:gd name="adj1" fmla="val 60000"/>
            <a:gd name="adj2" fmla="val 5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rot="-5400000">
        <a:off x="3353283" y="750691"/>
        <a:ext cx="126851" cy="123327"/>
      </dsp:txXfrm>
    </dsp:sp>
    <dsp:sp modelId="{4EFBA462-31F0-41BD-84BE-E6F7F2355A0B}">
      <dsp:nvSpPr>
        <dsp:cNvPr id="0" name=""/>
        <dsp:cNvSpPr/>
      </dsp:nvSpPr>
      <dsp:spPr>
        <a:xfrm>
          <a:off x="32713" y="956236"/>
          <a:ext cx="6767992" cy="719017"/>
        </a:xfrm>
        <a:prstGeom prst="roundRect">
          <a:avLst>
            <a:gd name="adj" fmla="val 10000"/>
          </a:avLst>
        </a:prstGeom>
        <a:gradFill rotWithShape="0">
          <a:gsLst>
            <a:gs pos="0">
              <a:schemeClr val="accent4">
                <a:hueOff val="7644700"/>
                <a:satOff val="0"/>
                <a:lumOff val="-10000"/>
                <a:alphaOff val="0"/>
                <a:satMod val="103000"/>
                <a:lumMod val="102000"/>
                <a:tint val="94000"/>
              </a:schemeClr>
            </a:gs>
            <a:gs pos="50000">
              <a:schemeClr val="accent4">
                <a:hueOff val="7644700"/>
                <a:satOff val="0"/>
                <a:lumOff val="-10000"/>
                <a:alphaOff val="0"/>
                <a:satMod val="110000"/>
                <a:lumMod val="100000"/>
                <a:shade val="100000"/>
              </a:schemeClr>
            </a:gs>
            <a:gs pos="100000">
              <a:schemeClr val="accent4">
                <a:hueOff val="7644700"/>
                <a:satOff val="0"/>
                <a:lumOff val="-1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hr-HR" sz="2000" b="1" kern="1200">
              <a:solidFill>
                <a:schemeClr val="tx1"/>
              </a:solidFill>
            </a:rPr>
            <a:t>Hristos nas je stvorio novim stvorenjima. To nas primo-rava da ostavimo naš stari život iza sebe (2. Kor. 5,17).</a:t>
          </a:r>
          <a:endParaRPr lang="en" sz="2000" b="1" kern="1200" dirty="0">
            <a:solidFill>
              <a:schemeClr val="tx1"/>
            </a:solidFill>
          </a:endParaRPr>
        </a:p>
      </dsp:txBody>
      <dsp:txXfrm>
        <a:off x="53772" y="977295"/>
        <a:ext cx="6725874" cy="676899"/>
      </dsp:txXfrm>
    </dsp:sp>
    <dsp:sp modelId="{5B2041E2-8AF5-482E-AB01-7E0BE170D973}">
      <dsp:nvSpPr>
        <dsp:cNvPr id="0" name=""/>
        <dsp:cNvSpPr/>
      </dsp:nvSpPr>
      <dsp:spPr>
        <a:xfrm rot="5400000">
          <a:off x="3328618" y="1686998"/>
          <a:ext cx="176181" cy="211417"/>
        </a:xfrm>
        <a:prstGeom prst="rightArrow">
          <a:avLst>
            <a:gd name="adj1" fmla="val 60000"/>
            <a:gd name="adj2" fmla="val 50000"/>
          </a:avLst>
        </a:prstGeom>
        <a:gradFill rotWithShape="0">
          <a:gsLst>
            <a:gs pos="0">
              <a:schemeClr val="accent4">
                <a:hueOff val="15289401"/>
                <a:satOff val="0"/>
                <a:lumOff val="-20000"/>
                <a:alphaOff val="0"/>
                <a:satMod val="103000"/>
                <a:lumMod val="102000"/>
                <a:tint val="94000"/>
              </a:schemeClr>
            </a:gs>
            <a:gs pos="50000">
              <a:schemeClr val="accent4">
                <a:hueOff val="15289401"/>
                <a:satOff val="0"/>
                <a:lumOff val="-20000"/>
                <a:alphaOff val="0"/>
                <a:satMod val="110000"/>
                <a:lumMod val="100000"/>
                <a:shade val="100000"/>
              </a:schemeClr>
            </a:gs>
            <a:gs pos="100000">
              <a:schemeClr val="accent4">
                <a:hueOff val="15289401"/>
                <a:satOff val="0"/>
                <a:lumOff val="-2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rot="-5400000">
        <a:off x="3353283" y="1704616"/>
        <a:ext cx="126851" cy="123327"/>
      </dsp:txXfrm>
    </dsp:sp>
    <dsp:sp modelId="{93E51E63-7FE4-4C4B-A4D2-1E0A8EF01C51}">
      <dsp:nvSpPr>
        <dsp:cNvPr id="0" name=""/>
        <dsp:cNvSpPr/>
      </dsp:nvSpPr>
      <dsp:spPr>
        <a:xfrm>
          <a:off x="32713" y="1910161"/>
          <a:ext cx="6767992" cy="719017"/>
        </a:xfrm>
        <a:prstGeom prst="roundRect">
          <a:avLst>
            <a:gd name="adj" fmla="val 10000"/>
          </a:avLst>
        </a:prstGeom>
        <a:gradFill rotWithShape="0">
          <a:gsLst>
            <a:gs pos="0">
              <a:schemeClr val="accent4">
                <a:hueOff val="15289401"/>
                <a:satOff val="0"/>
                <a:lumOff val="-20000"/>
                <a:alphaOff val="0"/>
                <a:satMod val="103000"/>
                <a:lumMod val="102000"/>
                <a:tint val="94000"/>
              </a:schemeClr>
            </a:gs>
            <a:gs pos="50000">
              <a:schemeClr val="accent4">
                <a:hueOff val="15289401"/>
                <a:satOff val="0"/>
                <a:lumOff val="-20000"/>
                <a:alphaOff val="0"/>
                <a:satMod val="110000"/>
                <a:lumMod val="100000"/>
                <a:shade val="100000"/>
              </a:schemeClr>
            </a:gs>
            <a:gs pos="100000">
              <a:schemeClr val="accent4">
                <a:hueOff val="15289401"/>
                <a:satOff val="0"/>
                <a:lumOff val="-2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pt-BR" sz="2000" b="1" kern="1200">
              <a:effectLst>
                <a:outerShdw blurRad="38100" dist="38100" dir="2700000" algn="tl">
                  <a:srgbClr val="000000">
                    <a:alpha val="43137"/>
                  </a:srgbClr>
                </a:outerShdw>
              </a:effectLst>
            </a:rPr>
            <a:t>Hristos nas je pomirio sa Bogom. To nas primorava da budemo ambasadori pomirenja (2</a:t>
          </a:r>
          <a:r>
            <a:rPr lang="sr-Latn-RS" sz="2000" b="1" kern="1200">
              <a:effectLst>
                <a:outerShdw blurRad="38100" dist="38100" dir="2700000" algn="tl">
                  <a:srgbClr val="000000">
                    <a:alpha val="43137"/>
                  </a:srgbClr>
                </a:outerShdw>
              </a:effectLst>
            </a:rPr>
            <a:t>.</a:t>
          </a:r>
          <a:r>
            <a:rPr lang="pt-BR" sz="2000" b="1" kern="1200">
              <a:effectLst>
                <a:outerShdw blurRad="38100" dist="38100" dir="2700000" algn="tl">
                  <a:srgbClr val="000000">
                    <a:alpha val="43137"/>
                  </a:srgbClr>
                </a:outerShdw>
              </a:effectLst>
            </a:rPr>
            <a:t> Kor. 5</a:t>
          </a:r>
          <a:r>
            <a:rPr lang="sr-Latn-RS" sz="2000" b="1" kern="1200">
              <a:effectLst>
                <a:outerShdw blurRad="38100" dist="38100" dir="2700000" algn="tl">
                  <a:srgbClr val="000000">
                    <a:alpha val="43137"/>
                  </a:srgbClr>
                </a:outerShdw>
              </a:effectLst>
            </a:rPr>
            <a:t>,</a:t>
          </a:r>
          <a:r>
            <a:rPr lang="pt-BR" sz="2000" b="1" kern="1200">
              <a:effectLst>
                <a:outerShdw blurRad="38100" dist="38100" dir="2700000" algn="tl">
                  <a:srgbClr val="000000">
                    <a:alpha val="43137"/>
                  </a:srgbClr>
                </a:outerShdw>
              </a:effectLst>
            </a:rPr>
            <a:t>18-20).</a:t>
          </a:r>
          <a:endParaRPr lang="en" sz="2000" b="1" kern="1200" dirty="0">
            <a:effectLst>
              <a:outerShdw blurRad="38100" dist="38100" dir="2700000" algn="tl">
                <a:srgbClr val="000000">
                  <a:alpha val="43137"/>
                </a:srgbClr>
              </a:outerShdw>
            </a:effectLst>
          </a:endParaRPr>
        </a:p>
      </dsp:txBody>
      <dsp:txXfrm>
        <a:off x="53772" y="1931220"/>
        <a:ext cx="6725874" cy="67689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4F208D-8538-4A63-A297-4CC63FDB20B5}">
      <dsp:nvSpPr>
        <dsp:cNvPr id="0" name=""/>
        <dsp:cNvSpPr/>
      </dsp:nvSpPr>
      <dsp:spPr>
        <a:xfrm rot="10800000">
          <a:off x="48588" y="1202"/>
          <a:ext cx="6943765" cy="368865"/>
        </a:xfrm>
        <a:prstGeom prst="homePlate">
          <a:avLst/>
        </a:prstGeom>
        <a:solidFill>
          <a:schemeClr val="accent2">
            <a:lumMod val="60000"/>
            <a:lumOff val="4000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2659" tIns="76200" rIns="142240" bIns="76200" numCol="1" spcCol="1270" anchor="ctr" anchorCtr="0">
          <a:noAutofit/>
        </a:bodyPr>
        <a:lstStyle/>
        <a:p>
          <a:pPr marL="0" lvl="0" indent="0" algn="ctr" defTabSz="889000">
            <a:lnSpc>
              <a:spcPct val="90000"/>
            </a:lnSpc>
            <a:spcBef>
              <a:spcPct val="0"/>
            </a:spcBef>
            <a:spcAft>
              <a:spcPct val="35000"/>
            </a:spcAft>
            <a:buNone/>
          </a:pPr>
          <a:r>
            <a:rPr lang="hr-HR" sz="2000" b="1" kern="1200">
              <a:solidFill>
                <a:schemeClr val="tx1"/>
              </a:solidFill>
            </a:rPr>
            <a:t>Izdržati teškoće (2. Kor. 6,4.5).</a:t>
          </a:r>
          <a:endParaRPr lang="en" sz="2000" b="1" kern="1200" dirty="0">
            <a:solidFill>
              <a:schemeClr val="tx1"/>
            </a:solidFill>
          </a:endParaRPr>
        </a:p>
      </dsp:txBody>
      <dsp:txXfrm rot="10800000">
        <a:off x="140804" y="1202"/>
        <a:ext cx="6851549" cy="368865"/>
      </dsp:txXfrm>
    </dsp:sp>
    <dsp:sp modelId="{79904BE4-3EA1-467C-8C11-21D6E331142E}">
      <dsp:nvSpPr>
        <dsp:cNvPr id="0" name=""/>
        <dsp:cNvSpPr/>
      </dsp:nvSpPr>
      <dsp:spPr>
        <a:xfrm>
          <a:off x="0" y="1202"/>
          <a:ext cx="368865" cy="368865"/>
        </a:xfrm>
        <a:prstGeom prst="moon">
          <a:avLst/>
        </a:prstGeom>
        <a:solidFill>
          <a:schemeClr val="accent2">
            <a:tint val="50000"/>
            <a:hueOff val="0"/>
            <a:satOff val="0"/>
            <a:lumOff val="0"/>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A204E8FD-B770-4704-81CF-A11101D188A3}">
      <dsp:nvSpPr>
        <dsp:cNvPr id="0" name=""/>
        <dsp:cNvSpPr/>
      </dsp:nvSpPr>
      <dsp:spPr>
        <a:xfrm rot="10800000">
          <a:off x="48588" y="480177"/>
          <a:ext cx="6943765" cy="368865"/>
        </a:xfrm>
        <a:prstGeom prst="homePlate">
          <a:avLst/>
        </a:prstGeom>
        <a:solidFill>
          <a:schemeClr val="accent2">
            <a:hueOff val="3740926"/>
            <a:satOff val="3214"/>
            <a:lumOff val="-1216"/>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2659" tIns="76200" rIns="142240" bIns="76200" numCol="1" spcCol="1270" anchor="ctr" anchorCtr="0">
          <a:noAutofit/>
        </a:bodyPr>
        <a:lstStyle/>
        <a:p>
          <a:pPr marL="0" lvl="0" indent="0" algn="ctr" defTabSz="889000">
            <a:lnSpc>
              <a:spcPct val="90000"/>
            </a:lnSpc>
            <a:spcBef>
              <a:spcPct val="0"/>
            </a:spcBef>
            <a:spcAft>
              <a:spcPct val="35000"/>
            </a:spcAft>
            <a:buNone/>
          </a:pPr>
          <a:r>
            <a:rPr lang="it-IT" sz="2000" b="1" kern="1200">
              <a:solidFill>
                <a:schemeClr val="tx1"/>
              </a:solidFill>
            </a:rPr>
            <a:t>Da donese plod Duha (2</a:t>
          </a:r>
          <a:r>
            <a:rPr lang="sr-Latn-RS" sz="2000" b="1" kern="1200">
              <a:solidFill>
                <a:schemeClr val="tx1"/>
              </a:solidFill>
            </a:rPr>
            <a:t>.</a:t>
          </a:r>
          <a:r>
            <a:rPr lang="it-IT" sz="2000" b="1" kern="1200">
              <a:solidFill>
                <a:schemeClr val="tx1"/>
              </a:solidFill>
            </a:rPr>
            <a:t> Kor. 6</a:t>
          </a:r>
          <a:r>
            <a:rPr lang="sr-Latn-RS" sz="2000" b="1" kern="1200">
              <a:solidFill>
                <a:schemeClr val="tx1"/>
              </a:solidFill>
            </a:rPr>
            <a:t>,</a:t>
          </a:r>
          <a:r>
            <a:rPr lang="it-IT" sz="2000" b="1" kern="1200">
              <a:solidFill>
                <a:schemeClr val="tx1"/>
              </a:solidFill>
            </a:rPr>
            <a:t>6)</a:t>
          </a:r>
          <a:r>
            <a:rPr lang="sr-Latn-RS" sz="2000" b="1" kern="1200">
              <a:solidFill>
                <a:schemeClr val="tx1"/>
              </a:solidFill>
            </a:rPr>
            <a:t>.</a:t>
          </a:r>
          <a:endParaRPr lang="en" sz="2000" b="1" kern="1200" dirty="0">
            <a:solidFill>
              <a:schemeClr val="tx1"/>
            </a:solidFill>
          </a:endParaRPr>
        </a:p>
      </dsp:txBody>
      <dsp:txXfrm rot="10800000">
        <a:off x="140804" y="480177"/>
        <a:ext cx="6851549" cy="368865"/>
      </dsp:txXfrm>
    </dsp:sp>
    <dsp:sp modelId="{E68F01B2-6202-4E90-87C1-4DB2C6FD563A}">
      <dsp:nvSpPr>
        <dsp:cNvPr id="0" name=""/>
        <dsp:cNvSpPr/>
      </dsp:nvSpPr>
      <dsp:spPr>
        <a:xfrm>
          <a:off x="0" y="480177"/>
          <a:ext cx="368865" cy="368865"/>
        </a:xfrm>
        <a:prstGeom prst="moon">
          <a:avLst/>
        </a:prstGeom>
        <a:solidFill>
          <a:schemeClr val="accent2">
            <a:tint val="50000"/>
            <a:hueOff val="4029147"/>
            <a:satOff val="4766"/>
            <a:lumOff val="244"/>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638A0551-CFFC-4C94-8F2A-68D06F2681BB}">
      <dsp:nvSpPr>
        <dsp:cNvPr id="0" name=""/>
        <dsp:cNvSpPr/>
      </dsp:nvSpPr>
      <dsp:spPr>
        <a:xfrm rot="10800000">
          <a:off x="48588" y="959151"/>
          <a:ext cx="6943765" cy="368865"/>
        </a:xfrm>
        <a:prstGeom prst="homePlate">
          <a:avLst/>
        </a:prstGeom>
        <a:solidFill>
          <a:schemeClr val="accent2">
            <a:hueOff val="7481852"/>
            <a:satOff val="6429"/>
            <a:lumOff val="-2431"/>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2659" tIns="76200" rIns="142240" bIns="76200" numCol="1" spcCol="1270" anchor="ctr" anchorCtr="0">
          <a:noAutofit/>
        </a:bodyPr>
        <a:lstStyle/>
        <a:p>
          <a:pPr marL="0" lvl="0" indent="0" algn="ctr" defTabSz="889000">
            <a:lnSpc>
              <a:spcPct val="90000"/>
            </a:lnSpc>
            <a:spcBef>
              <a:spcPct val="0"/>
            </a:spcBef>
            <a:spcAft>
              <a:spcPct val="35000"/>
            </a:spcAft>
            <a:buNone/>
          </a:pPr>
          <a:r>
            <a:rPr lang="nb-NO" sz="2000" b="1" kern="1200">
              <a:solidFill>
                <a:schemeClr val="tx1"/>
              </a:solidFill>
            </a:rPr>
            <a:t>Da budem</a:t>
          </a:r>
          <a:r>
            <a:rPr lang="sr-Latn-RS" sz="2000" b="1" kern="1200">
              <a:solidFill>
                <a:schemeClr val="tx1"/>
              </a:solidFill>
            </a:rPr>
            <a:t>o</a:t>
          </a:r>
          <a:r>
            <a:rPr lang="nb-NO" sz="2000" b="1" kern="1200">
              <a:solidFill>
                <a:schemeClr val="tx1"/>
              </a:solidFill>
            </a:rPr>
            <a:t> iskren</a:t>
          </a:r>
          <a:r>
            <a:rPr lang="sr-Latn-RS" sz="2000" b="1" kern="1200">
              <a:solidFill>
                <a:schemeClr val="tx1"/>
              </a:solidFill>
            </a:rPr>
            <a:t>i</a:t>
          </a:r>
          <a:r>
            <a:rPr lang="nb-NO" sz="2000" b="1" kern="1200">
              <a:solidFill>
                <a:schemeClr val="tx1"/>
              </a:solidFill>
            </a:rPr>
            <a:t> i pravedan</a:t>
          </a:r>
          <a:r>
            <a:rPr lang="sr-Latn-RS" sz="2000" b="1" kern="1200">
              <a:solidFill>
                <a:schemeClr val="tx1"/>
              </a:solidFill>
            </a:rPr>
            <a:t>i </a:t>
          </a:r>
          <a:r>
            <a:rPr lang="en" sz="2000" b="1" kern="1200">
              <a:solidFill>
                <a:schemeClr val="tx1"/>
              </a:solidFill>
            </a:rPr>
            <a:t>(2</a:t>
          </a:r>
          <a:r>
            <a:rPr lang="sr-Latn-RS" sz="2000" b="1" kern="1200">
              <a:solidFill>
                <a:schemeClr val="tx1"/>
              </a:solidFill>
            </a:rPr>
            <a:t>.</a:t>
          </a:r>
          <a:r>
            <a:rPr lang="en" sz="2000" b="1" kern="1200">
              <a:solidFill>
                <a:schemeClr val="tx1"/>
              </a:solidFill>
            </a:rPr>
            <a:t> </a:t>
          </a:r>
          <a:r>
            <a:rPr lang="sr-Latn-RS" sz="2000" b="1" kern="1200">
              <a:solidFill>
                <a:schemeClr val="tx1"/>
              </a:solidFill>
            </a:rPr>
            <a:t>K</a:t>
          </a:r>
          <a:r>
            <a:rPr lang="en" sz="2000" b="1" kern="1200">
              <a:solidFill>
                <a:schemeClr val="tx1"/>
              </a:solidFill>
            </a:rPr>
            <a:t>or. 6</a:t>
          </a:r>
          <a:r>
            <a:rPr lang="sr-Latn-RS" sz="2000" b="1" kern="1200">
              <a:solidFill>
                <a:schemeClr val="tx1"/>
              </a:solidFill>
            </a:rPr>
            <a:t>,</a:t>
          </a:r>
          <a:r>
            <a:rPr lang="en" sz="2000" b="1" kern="1200">
              <a:solidFill>
                <a:schemeClr val="tx1"/>
              </a:solidFill>
            </a:rPr>
            <a:t>7)</a:t>
          </a:r>
          <a:r>
            <a:rPr lang="sr-Latn-RS" sz="2000" b="1" kern="1200">
              <a:solidFill>
                <a:schemeClr val="tx1"/>
              </a:solidFill>
            </a:rPr>
            <a:t>.</a:t>
          </a:r>
          <a:endParaRPr lang="en" sz="2000" b="1" kern="1200" dirty="0">
            <a:solidFill>
              <a:schemeClr val="tx1"/>
            </a:solidFill>
          </a:endParaRPr>
        </a:p>
      </dsp:txBody>
      <dsp:txXfrm rot="10800000">
        <a:off x="140804" y="959151"/>
        <a:ext cx="6851549" cy="368865"/>
      </dsp:txXfrm>
    </dsp:sp>
    <dsp:sp modelId="{3FFDF7A2-9E8E-42F2-AB2A-7B0A61FA3D02}">
      <dsp:nvSpPr>
        <dsp:cNvPr id="0" name=""/>
        <dsp:cNvSpPr/>
      </dsp:nvSpPr>
      <dsp:spPr>
        <a:xfrm>
          <a:off x="0" y="959151"/>
          <a:ext cx="368865" cy="368865"/>
        </a:xfrm>
        <a:prstGeom prst="moon">
          <a:avLst/>
        </a:prstGeom>
        <a:solidFill>
          <a:schemeClr val="accent2">
            <a:tint val="50000"/>
            <a:hueOff val="8058293"/>
            <a:satOff val="9532"/>
            <a:lumOff val="488"/>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36CF1CFC-7DC3-4ADC-A326-C1507B1F28E6}">
      <dsp:nvSpPr>
        <dsp:cNvPr id="0" name=""/>
        <dsp:cNvSpPr/>
      </dsp:nvSpPr>
      <dsp:spPr>
        <a:xfrm rot="10800000">
          <a:off x="48588" y="1438126"/>
          <a:ext cx="6943765" cy="578845"/>
        </a:xfrm>
        <a:prstGeom prst="homePlate">
          <a:avLst/>
        </a:prstGeom>
        <a:solidFill>
          <a:srgbClr val="7AB7FA"/>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2659" tIns="76200" rIns="142240" bIns="76200" numCol="1" spcCol="1270" anchor="ctr" anchorCtr="0">
          <a:noAutofit/>
        </a:bodyPr>
        <a:lstStyle/>
        <a:p>
          <a:pPr marL="0" lvl="0" indent="0" algn="ctr" defTabSz="889000">
            <a:lnSpc>
              <a:spcPct val="90000"/>
            </a:lnSpc>
            <a:spcBef>
              <a:spcPct val="0"/>
            </a:spcBef>
            <a:spcAft>
              <a:spcPct val="35000"/>
            </a:spcAft>
            <a:buNone/>
          </a:pPr>
          <a:r>
            <a:rPr lang="pl-PL" sz="2000" b="1" kern="1200">
              <a:solidFill>
                <a:schemeClr val="tx1"/>
              </a:solidFill>
            </a:rPr>
            <a:t>Stojeći čvrsto u svim okolnostima (2. Kor. 6,8-10).</a:t>
          </a:r>
          <a:endParaRPr lang="en" sz="2000" b="1" kern="1200" dirty="0">
            <a:solidFill>
              <a:schemeClr val="tx1"/>
            </a:solidFill>
          </a:endParaRPr>
        </a:p>
      </dsp:txBody>
      <dsp:txXfrm rot="10800000">
        <a:off x="193299" y="1438126"/>
        <a:ext cx="6799054" cy="578845"/>
      </dsp:txXfrm>
    </dsp:sp>
    <dsp:sp modelId="{E990696D-941A-4BDF-8259-524C7D2BA339}">
      <dsp:nvSpPr>
        <dsp:cNvPr id="0" name=""/>
        <dsp:cNvSpPr/>
      </dsp:nvSpPr>
      <dsp:spPr>
        <a:xfrm>
          <a:off x="0" y="1455151"/>
          <a:ext cx="442645" cy="544795"/>
        </a:xfrm>
        <a:prstGeom prst="moon">
          <a:avLst/>
        </a:prstGeom>
        <a:solidFill>
          <a:schemeClr val="accent2">
            <a:tint val="50000"/>
            <a:hueOff val="12087440"/>
            <a:satOff val="14298"/>
            <a:lumOff val="733"/>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B595EA99-9133-4850-B11B-004FA3DEF427}">
      <dsp:nvSpPr>
        <dsp:cNvPr id="0" name=""/>
        <dsp:cNvSpPr/>
      </dsp:nvSpPr>
      <dsp:spPr>
        <a:xfrm rot="10800000">
          <a:off x="48588" y="2127081"/>
          <a:ext cx="6943765" cy="368865"/>
        </a:xfrm>
        <a:prstGeom prst="homePlate">
          <a:avLst/>
        </a:prstGeom>
        <a:solidFill>
          <a:srgbClr val="D9A8FE"/>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2659" tIns="76200" rIns="142240" bIns="76200" numCol="1" spcCol="1270" anchor="ctr" anchorCtr="0">
          <a:noAutofit/>
        </a:bodyPr>
        <a:lstStyle/>
        <a:p>
          <a:pPr marL="0" lvl="0" indent="0" algn="ctr" defTabSz="889000">
            <a:lnSpc>
              <a:spcPct val="90000"/>
            </a:lnSpc>
            <a:spcBef>
              <a:spcPct val="0"/>
            </a:spcBef>
            <a:spcAft>
              <a:spcPct val="35000"/>
            </a:spcAft>
            <a:buNone/>
          </a:pPr>
          <a:r>
            <a:rPr lang="hr-HR" sz="2000" b="1" kern="1200">
              <a:solidFill>
                <a:schemeClr val="tx1"/>
              </a:solidFill>
            </a:rPr>
            <a:t>Otvaranje naših srca drugima (2. Kor. 6,11-13)</a:t>
          </a:r>
          <a:endParaRPr lang="en" sz="2000" b="1" kern="1200" dirty="0">
            <a:solidFill>
              <a:schemeClr val="tx1"/>
            </a:solidFill>
          </a:endParaRPr>
        </a:p>
      </dsp:txBody>
      <dsp:txXfrm rot="10800000">
        <a:off x="140804" y="2127081"/>
        <a:ext cx="6851549" cy="368865"/>
      </dsp:txXfrm>
    </dsp:sp>
    <dsp:sp modelId="{C68AB9F9-BA63-4FCA-B987-B232B3A01648}">
      <dsp:nvSpPr>
        <dsp:cNvPr id="0" name=""/>
        <dsp:cNvSpPr/>
      </dsp:nvSpPr>
      <dsp:spPr>
        <a:xfrm>
          <a:off x="0" y="2127081"/>
          <a:ext cx="368865" cy="368865"/>
        </a:xfrm>
        <a:prstGeom prst="moon">
          <a:avLst/>
        </a:prstGeom>
        <a:solidFill>
          <a:schemeClr val="accent2">
            <a:tint val="50000"/>
            <a:hueOff val="16116586"/>
            <a:satOff val="19064"/>
            <a:lumOff val="977"/>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60D0B91C-0467-49B4-9E97-86F828D65280}">
      <dsp:nvSpPr>
        <dsp:cNvPr id="0" name=""/>
        <dsp:cNvSpPr/>
      </dsp:nvSpPr>
      <dsp:spPr>
        <a:xfrm rot="10800000">
          <a:off x="48588" y="2606055"/>
          <a:ext cx="6943765" cy="578845"/>
        </a:xfrm>
        <a:prstGeom prst="homePlate">
          <a:avLst/>
        </a:prstGeom>
        <a:solidFill>
          <a:srgbClr val="FF9BC3"/>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2659" tIns="76200" rIns="142240" bIns="76200" numCol="1" spcCol="1270" anchor="ctr" anchorCtr="0">
          <a:noAutofit/>
        </a:bodyPr>
        <a:lstStyle/>
        <a:p>
          <a:pPr marL="0" lvl="0" indent="0" algn="ctr" defTabSz="889000">
            <a:lnSpc>
              <a:spcPct val="90000"/>
            </a:lnSpc>
            <a:spcBef>
              <a:spcPct val="0"/>
            </a:spcBef>
            <a:spcAft>
              <a:spcPct val="35000"/>
            </a:spcAft>
            <a:buNone/>
          </a:pPr>
          <a:r>
            <a:rPr lang="hr-HR" sz="2000" b="1" kern="1200">
              <a:solidFill>
                <a:schemeClr val="tx1"/>
              </a:solidFill>
            </a:rPr>
            <a:t>Odvojiti se od štetnog uticaja nevernika (2. Kor. 6,14.15).</a:t>
          </a:r>
          <a:endParaRPr lang="en" sz="2000" b="1" kern="1200" dirty="0">
            <a:solidFill>
              <a:schemeClr val="tx1"/>
            </a:solidFill>
          </a:endParaRPr>
        </a:p>
      </dsp:txBody>
      <dsp:txXfrm rot="10800000">
        <a:off x="193299" y="2606055"/>
        <a:ext cx="6799054" cy="578845"/>
      </dsp:txXfrm>
    </dsp:sp>
    <dsp:sp modelId="{5F452347-F09D-45D8-B426-1599978D50DC}">
      <dsp:nvSpPr>
        <dsp:cNvPr id="0" name=""/>
        <dsp:cNvSpPr/>
      </dsp:nvSpPr>
      <dsp:spPr>
        <a:xfrm>
          <a:off x="0" y="2623080"/>
          <a:ext cx="442645" cy="544795"/>
        </a:xfrm>
        <a:prstGeom prst="moon">
          <a:avLst/>
        </a:prstGeom>
        <a:solidFill>
          <a:schemeClr val="accent2">
            <a:tint val="50000"/>
            <a:hueOff val="20145732"/>
            <a:satOff val="23830"/>
            <a:lumOff val="1221"/>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C5EB24-6716-41F9-9F42-5D67B9A5DE8D}">
      <dsp:nvSpPr>
        <dsp:cNvPr id="0" name=""/>
        <dsp:cNvSpPr/>
      </dsp:nvSpPr>
      <dsp:spPr>
        <a:xfrm>
          <a:off x="0" y="298404"/>
          <a:ext cx="4724399" cy="1496250"/>
        </a:xfrm>
        <a:prstGeom prst="rect">
          <a:avLst/>
        </a:prstGeom>
        <a:solidFill>
          <a:schemeClr val="accent5">
            <a:lumMod val="20000"/>
            <a:lumOff val="80000"/>
            <a:alpha val="90000"/>
          </a:schemeClr>
        </a:solidFill>
        <a:ln w="12700" cap="flat" cmpd="sng" algn="ctr">
          <a:solidFill>
            <a:schemeClr val="accent5">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66666" tIns="395732" rIns="366666" bIns="142240" numCol="1" spcCol="1270" anchor="t" anchorCtr="0">
          <a:noAutofit/>
        </a:bodyPr>
        <a:lstStyle/>
        <a:p>
          <a:pPr marL="228600" lvl="1" indent="-228600" algn="l" defTabSz="889000">
            <a:lnSpc>
              <a:spcPct val="90000"/>
            </a:lnSpc>
            <a:spcBef>
              <a:spcPct val="0"/>
            </a:spcBef>
            <a:spcAft>
              <a:spcPct val="15000"/>
            </a:spcAft>
            <a:buClr>
              <a:schemeClr val="accent5">
                <a:lumMod val="75000"/>
              </a:schemeClr>
            </a:buClr>
            <a:buChar char="•"/>
          </a:pPr>
          <a:r>
            <a:rPr lang="hr-HR" sz="2000" b="1" kern="1200"/>
            <a:t>Izaći iz mesta greha.</a:t>
          </a:r>
          <a:endParaRPr lang="en" sz="2000" b="1" kern="1200" dirty="0"/>
        </a:p>
        <a:p>
          <a:pPr marL="228600" lvl="1" indent="-228600" algn="l" defTabSz="889000">
            <a:lnSpc>
              <a:spcPct val="90000"/>
            </a:lnSpc>
            <a:spcBef>
              <a:spcPct val="0"/>
            </a:spcBef>
            <a:spcAft>
              <a:spcPct val="15000"/>
            </a:spcAft>
            <a:buClr>
              <a:schemeClr val="accent5">
                <a:lumMod val="75000"/>
              </a:schemeClr>
            </a:buClr>
            <a:buChar char="•"/>
          </a:pPr>
          <a:r>
            <a:rPr lang="hr-HR" sz="2000" b="1" kern="1200"/>
            <a:t>Odvojite se od grešnika.</a:t>
          </a:r>
          <a:endParaRPr lang="en" sz="2000" b="1" kern="1200" dirty="0"/>
        </a:p>
        <a:p>
          <a:pPr marL="228600" lvl="1" indent="-228600" algn="l" defTabSz="889000">
            <a:lnSpc>
              <a:spcPct val="90000"/>
            </a:lnSpc>
            <a:spcBef>
              <a:spcPct val="0"/>
            </a:spcBef>
            <a:spcAft>
              <a:spcPct val="15000"/>
            </a:spcAft>
            <a:buClr>
              <a:schemeClr val="accent5">
                <a:lumMod val="75000"/>
              </a:schemeClr>
            </a:buClr>
            <a:buChar char="•"/>
          </a:pPr>
          <a:r>
            <a:rPr lang="hr-HR" sz="2000" b="1" kern="1200"/>
            <a:t>Ne dirati ono što je nečisto.</a:t>
          </a:r>
          <a:endParaRPr lang="en" sz="2000" b="1" kern="1200" dirty="0"/>
        </a:p>
      </dsp:txBody>
      <dsp:txXfrm>
        <a:off x="0" y="298404"/>
        <a:ext cx="4724399" cy="1496250"/>
      </dsp:txXfrm>
    </dsp:sp>
    <dsp:sp modelId="{8CA31D7B-4932-4101-A40D-C4E41FBF3C33}">
      <dsp:nvSpPr>
        <dsp:cNvPr id="0" name=""/>
        <dsp:cNvSpPr/>
      </dsp:nvSpPr>
      <dsp:spPr>
        <a:xfrm>
          <a:off x="236220" y="17964"/>
          <a:ext cx="3307080" cy="560880"/>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5000" tIns="0" rIns="125000" bIns="0" numCol="1" spcCol="1270" anchor="ctr" anchorCtr="0">
          <a:noAutofit/>
        </a:bodyPr>
        <a:lstStyle/>
        <a:p>
          <a:pPr marL="0" lvl="0" indent="0" algn="l" defTabSz="1066800">
            <a:lnSpc>
              <a:spcPct val="90000"/>
            </a:lnSpc>
            <a:spcBef>
              <a:spcPct val="0"/>
            </a:spcBef>
            <a:spcAft>
              <a:spcPct val="35000"/>
            </a:spcAft>
            <a:buNone/>
          </a:pPr>
          <a:r>
            <a:rPr lang="hr-HR" sz="2400" b="1" kern="1200"/>
            <a:t>Pozvani smo:</a:t>
          </a:r>
          <a:endParaRPr lang="en" sz="2400" b="1" kern="1200" dirty="0"/>
        </a:p>
      </dsp:txBody>
      <dsp:txXfrm>
        <a:off x="263600" y="45344"/>
        <a:ext cx="3252320" cy="506120"/>
      </dsp:txXfrm>
    </dsp:sp>
    <dsp:sp modelId="{0B77B9BE-14BF-4E81-B518-2EB7008C0C27}">
      <dsp:nvSpPr>
        <dsp:cNvPr id="0" name=""/>
        <dsp:cNvSpPr/>
      </dsp:nvSpPr>
      <dsp:spPr>
        <a:xfrm>
          <a:off x="0" y="2177694"/>
          <a:ext cx="4724399" cy="2154600"/>
        </a:xfrm>
        <a:prstGeom prst="rect">
          <a:avLst/>
        </a:prstGeom>
        <a:solidFill>
          <a:schemeClr val="accent6">
            <a:lumMod val="20000"/>
            <a:lumOff val="80000"/>
            <a:alpha val="90000"/>
          </a:schemeClr>
        </a:solidFill>
        <a:ln w="12700" cap="flat" cmpd="sng" algn="ctr">
          <a:solidFill>
            <a:schemeClr val="accent5">
              <a:hueOff val="-12247053"/>
              <a:satOff val="-58196"/>
              <a:lumOff val="17843"/>
              <a:alphaOff val="0"/>
            </a:schemeClr>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66666" tIns="395732" rIns="366666" bIns="142240" numCol="1" spcCol="1270" anchor="t" anchorCtr="0">
          <a:noAutofit/>
        </a:bodyPr>
        <a:lstStyle/>
        <a:p>
          <a:pPr marL="228600" lvl="1" indent="-228600" algn="l" defTabSz="889000">
            <a:lnSpc>
              <a:spcPct val="90000"/>
            </a:lnSpc>
            <a:spcBef>
              <a:spcPct val="0"/>
            </a:spcBef>
            <a:spcAft>
              <a:spcPct val="15000"/>
            </a:spcAft>
            <a:buClr>
              <a:schemeClr val="accent6">
                <a:lumMod val="50000"/>
              </a:schemeClr>
            </a:buClr>
            <a:buChar char="•"/>
          </a:pPr>
          <a:r>
            <a:rPr lang="fi-FI" sz="2000" b="1" kern="1200"/>
            <a:t>Ja ću živeti sa </a:t>
          </a:r>
          <a:r>
            <a:rPr lang="sr-Latn-RS" sz="2000" b="1" kern="1200"/>
            <a:t>vama!</a:t>
          </a:r>
          <a:endParaRPr lang="en" sz="2000" b="1" kern="1200" dirty="0"/>
        </a:p>
        <a:p>
          <a:pPr marL="228600" lvl="1" indent="-228600" algn="l" defTabSz="889000">
            <a:lnSpc>
              <a:spcPct val="90000"/>
            </a:lnSpc>
            <a:spcBef>
              <a:spcPct val="0"/>
            </a:spcBef>
            <a:spcAft>
              <a:spcPct val="15000"/>
            </a:spcAft>
            <a:buClr>
              <a:schemeClr val="accent6">
                <a:lumMod val="50000"/>
              </a:schemeClr>
            </a:buClr>
            <a:buChar char="•"/>
          </a:pPr>
          <a:r>
            <a:rPr lang="fi-FI" sz="2000" b="1" kern="1200"/>
            <a:t>Ja ću biti vaš Bog</a:t>
          </a:r>
          <a:r>
            <a:rPr lang="sr-Latn-RS" sz="2000" b="1" kern="1200"/>
            <a:t>!</a:t>
          </a:r>
          <a:endParaRPr lang="en" sz="2000" b="1" kern="1200" dirty="0"/>
        </a:p>
        <a:p>
          <a:pPr marL="228600" lvl="1" indent="-228600" algn="l" defTabSz="889000">
            <a:lnSpc>
              <a:spcPct val="90000"/>
            </a:lnSpc>
            <a:spcBef>
              <a:spcPct val="0"/>
            </a:spcBef>
            <a:spcAft>
              <a:spcPct val="15000"/>
            </a:spcAft>
            <a:buClr>
              <a:schemeClr val="accent6">
                <a:lumMod val="50000"/>
              </a:schemeClr>
            </a:buClr>
            <a:buChar char="•"/>
          </a:pPr>
          <a:r>
            <a:rPr lang="hr-HR" sz="2000" b="1" kern="1200"/>
            <a:t>Vi ćete biti moj narod!</a:t>
          </a:r>
          <a:endParaRPr lang="en" sz="2000" b="1" kern="1200" dirty="0"/>
        </a:p>
        <a:p>
          <a:pPr marL="228600" lvl="1" indent="-228600" algn="l" defTabSz="889000">
            <a:lnSpc>
              <a:spcPct val="90000"/>
            </a:lnSpc>
            <a:spcBef>
              <a:spcPct val="0"/>
            </a:spcBef>
            <a:spcAft>
              <a:spcPct val="15000"/>
            </a:spcAft>
            <a:buClr>
              <a:schemeClr val="accent6">
                <a:lumMod val="50000"/>
              </a:schemeClr>
            </a:buClr>
            <a:buChar char="•"/>
          </a:pPr>
          <a:r>
            <a:rPr lang="hr-HR" sz="2000" b="1" kern="1200"/>
            <a:t>Ja ću vas primiti!</a:t>
          </a:r>
          <a:endParaRPr lang="en" sz="2000" b="1" kern="1200" dirty="0"/>
        </a:p>
        <a:p>
          <a:pPr marL="228600" lvl="1" indent="-228600" algn="l" defTabSz="889000">
            <a:lnSpc>
              <a:spcPct val="90000"/>
            </a:lnSpc>
            <a:spcBef>
              <a:spcPct val="0"/>
            </a:spcBef>
            <a:spcAft>
              <a:spcPct val="15000"/>
            </a:spcAft>
            <a:buClr>
              <a:schemeClr val="accent6">
                <a:lumMod val="50000"/>
              </a:schemeClr>
            </a:buClr>
            <a:buChar char="•"/>
          </a:pPr>
          <a:r>
            <a:rPr lang="fi-FI" sz="2000" b="1" kern="1200"/>
            <a:t>Ja ću biti </a:t>
          </a:r>
          <a:r>
            <a:rPr lang="sr-Latn-RS" sz="2000" b="1" kern="1200"/>
            <a:t>vaš</a:t>
          </a:r>
          <a:r>
            <a:rPr lang="fi-FI" sz="2000" b="1" kern="1200"/>
            <a:t> Otac</a:t>
          </a:r>
          <a:r>
            <a:rPr lang="sr-Latn-RS" sz="2000" b="1" kern="1200"/>
            <a:t>!</a:t>
          </a:r>
          <a:endParaRPr lang="en" sz="2000" b="1" kern="1200" dirty="0"/>
        </a:p>
      </dsp:txBody>
      <dsp:txXfrm>
        <a:off x="0" y="2177694"/>
        <a:ext cx="4724399" cy="2154600"/>
      </dsp:txXfrm>
    </dsp:sp>
    <dsp:sp modelId="{10D1A03A-6952-4C5D-9531-7BD8145E38A2}">
      <dsp:nvSpPr>
        <dsp:cNvPr id="0" name=""/>
        <dsp:cNvSpPr/>
      </dsp:nvSpPr>
      <dsp:spPr>
        <a:xfrm>
          <a:off x="236220" y="1897254"/>
          <a:ext cx="3307080" cy="560880"/>
        </a:xfrm>
        <a:prstGeom prst="roundRect">
          <a:avLst/>
        </a:prstGeom>
        <a:gradFill rotWithShape="0">
          <a:gsLst>
            <a:gs pos="0">
              <a:schemeClr val="accent5">
                <a:hueOff val="-12247053"/>
                <a:satOff val="-58196"/>
                <a:lumOff val="17843"/>
                <a:alphaOff val="0"/>
                <a:satMod val="103000"/>
                <a:lumMod val="102000"/>
                <a:tint val="94000"/>
              </a:schemeClr>
            </a:gs>
            <a:gs pos="50000">
              <a:schemeClr val="accent5">
                <a:hueOff val="-12247053"/>
                <a:satOff val="-58196"/>
                <a:lumOff val="17843"/>
                <a:alphaOff val="0"/>
                <a:satMod val="110000"/>
                <a:lumMod val="100000"/>
                <a:shade val="100000"/>
              </a:schemeClr>
            </a:gs>
            <a:gs pos="100000">
              <a:schemeClr val="accent5">
                <a:hueOff val="-12247053"/>
                <a:satOff val="-58196"/>
                <a:lumOff val="17843"/>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5000" tIns="0" rIns="125000" bIns="0" numCol="1" spcCol="1270" anchor="ctr" anchorCtr="0">
          <a:noAutofit/>
        </a:bodyPr>
        <a:lstStyle/>
        <a:p>
          <a:pPr marL="0" lvl="0" indent="0" algn="l" defTabSz="1066800">
            <a:lnSpc>
              <a:spcPct val="90000"/>
            </a:lnSpc>
            <a:spcBef>
              <a:spcPct val="0"/>
            </a:spcBef>
            <a:spcAft>
              <a:spcPct val="35000"/>
            </a:spcAft>
            <a:buNone/>
          </a:pPr>
          <a:r>
            <a:rPr lang="hr-HR" sz="2400" b="1" kern="1200"/>
            <a:t>Posledice:</a:t>
          </a:r>
          <a:endParaRPr lang="en" sz="2400" b="1" kern="1200" dirty="0"/>
        </a:p>
      </dsp:txBody>
      <dsp:txXfrm>
        <a:off x="263600" y="1924634"/>
        <a:ext cx="3252320" cy="50612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A5E27F-1A08-4B25-85C0-89B977A39737}">
      <dsp:nvSpPr>
        <dsp:cNvPr id="0" name=""/>
        <dsp:cNvSpPr/>
      </dsp:nvSpPr>
      <dsp:spPr>
        <a:xfrm flipH="1">
          <a:off x="13571" y="316"/>
          <a:ext cx="900760" cy="526974"/>
        </a:xfrm>
        <a:prstGeom prst="round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9050" cap="flat" cmpd="sng" algn="ctr">
          <a:solidFill>
            <a:srgbClr val="00B0F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5C3707B-9E85-4118-ADB3-F65122415179}">
      <dsp:nvSpPr>
        <dsp:cNvPr id="0" name=""/>
        <dsp:cNvSpPr/>
      </dsp:nvSpPr>
      <dsp:spPr>
        <a:xfrm>
          <a:off x="81531" y="527291"/>
          <a:ext cx="764840" cy="283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0" numCol="1" spcCol="1270" anchor="t" anchorCtr="0">
          <a:noAutofit/>
        </a:bodyPr>
        <a:lstStyle/>
        <a:p>
          <a:pPr marL="0" lvl="0" indent="0" algn="ctr" defTabSz="577850">
            <a:lnSpc>
              <a:spcPct val="90000"/>
            </a:lnSpc>
            <a:spcBef>
              <a:spcPct val="0"/>
            </a:spcBef>
            <a:spcAft>
              <a:spcPct val="35000"/>
            </a:spcAft>
            <a:buNone/>
          </a:pPr>
          <a:r>
            <a:rPr lang="en" sz="1300" kern="1200" dirty="0"/>
            <a:t> </a:t>
          </a:r>
        </a:p>
      </dsp:txBody>
      <dsp:txXfrm>
        <a:off x="81531" y="527291"/>
        <a:ext cx="764840" cy="283755"/>
      </dsp:txXfrm>
    </dsp:sp>
    <dsp:sp modelId="{FABB1DBC-9396-4BEA-9014-DE353D59D6F0}">
      <dsp:nvSpPr>
        <dsp:cNvPr id="0" name=""/>
        <dsp:cNvSpPr/>
      </dsp:nvSpPr>
      <dsp:spPr>
        <a:xfrm>
          <a:off x="990847" y="316"/>
          <a:ext cx="900760" cy="526974"/>
        </a:xfrm>
        <a:prstGeom prst="roundRect">
          <a:avLst/>
        </a:prstGeom>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9050" cap="flat" cmpd="sng" algn="ctr">
          <a:solidFill>
            <a:srgbClr val="92D05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B34864C-817C-4F74-B7C7-4F5E8503AC74}">
      <dsp:nvSpPr>
        <dsp:cNvPr id="0" name=""/>
        <dsp:cNvSpPr/>
      </dsp:nvSpPr>
      <dsp:spPr>
        <a:xfrm>
          <a:off x="1058807" y="527291"/>
          <a:ext cx="764840" cy="283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0" numCol="1" spcCol="1270" anchor="t" anchorCtr="0">
          <a:noAutofit/>
        </a:bodyPr>
        <a:lstStyle/>
        <a:p>
          <a:pPr marL="0" lvl="0" indent="0" algn="ctr" defTabSz="577850">
            <a:lnSpc>
              <a:spcPct val="90000"/>
            </a:lnSpc>
            <a:spcBef>
              <a:spcPct val="0"/>
            </a:spcBef>
            <a:spcAft>
              <a:spcPct val="35000"/>
            </a:spcAft>
            <a:buNone/>
          </a:pPr>
          <a:r>
            <a:rPr lang="en" sz="1300" kern="1200" dirty="0"/>
            <a:t> </a:t>
          </a:r>
        </a:p>
      </dsp:txBody>
      <dsp:txXfrm>
        <a:off x="1058807" y="527291"/>
        <a:ext cx="764840" cy="283755"/>
      </dsp:txXfrm>
    </dsp:sp>
    <dsp:sp modelId="{C15E7034-C7F8-4CCB-8B59-A9FA072C0D19}">
      <dsp:nvSpPr>
        <dsp:cNvPr id="0" name=""/>
        <dsp:cNvSpPr/>
      </dsp:nvSpPr>
      <dsp:spPr>
        <a:xfrm>
          <a:off x="1968124" y="316"/>
          <a:ext cx="900760" cy="526974"/>
        </a:xfrm>
        <a:prstGeom prst="roundRect">
          <a:avLst/>
        </a:prstGeom>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w="19050" cap="flat" cmpd="sng" algn="ctr">
          <a:solidFill>
            <a:srgbClr val="FFFF0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DF95E76-640C-44F3-8722-4D0DF5BDF9C1}">
      <dsp:nvSpPr>
        <dsp:cNvPr id="0" name=""/>
        <dsp:cNvSpPr/>
      </dsp:nvSpPr>
      <dsp:spPr>
        <a:xfrm>
          <a:off x="2036083" y="527291"/>
          <a:ext cx="764840" cy="283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0" numCol="1" spcCol="1270" anchor="t" anchorCtr="0">
          <a:noAutofit/>
        </a:bodyPr>
        <a:lstStyle/>
        <a:p>
          <a:pPr marL="0" lvl="0" indent="0" algn="ctr" defTabSz="577850">
            <a:lnSpc>
              <a:spcPct val="90000"/>
            </a:lnSpc>
            <a:spcBef>
              <a:spcPct val="0"/>
            </a:spcBef>
            <a:spcAft>
              <a:spcPct val="35000"/>
            </a:spcAft>
            <a:buNone/>
          </a:pPr>
          <a:r>
            <a:rPr lang="en" sz="1300" kern="1200" dirty="0"/>
            <a:t> </a:t>
          </a:r>
        </a:p>
      </dsp:txBody>
      <dsp:txXfrm>
        <a:off x="2036083" y="527291"/>
        <a:ext cx="764840" cy="283755"/>
      </dsp:txXfrm>
    </dsp:sp>
    <dsp:sp modelId="{91CACE5B-F3BA-49B8-982E-A7F1E8F82B84}">
      <dsp:nvSpPr>
        <dsp:cNvPr id="0" name=""/>
        <dsp:cNvSpPr/>
      </dsp:nvSpPr>
      <dsp:spPr>
        <a:xfrm flipH="1">
          <a:off x="2945400" y="316"/>
          <a:ext cx="900760" cy="526974"/>
        </a:xfrm>
        <a:prstGeom prst="roundRect">
          <a:avLst/>
        </a:prstGeom>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w="19050" cap="flat" cmpd="sng" algn="ctr">
          <a:solidFill>
            <a:schemeClr val="accent5">
              <a:lumMod val="60000"/>
              <a:lumOff val="4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040F1B4-7B34-45EE-B6F9-42420588F090}">
      <dsp:nvSpPr>
        <dsp:cNvPr id="0" name=""/>
        <dsp:cNvSpPr/>
      </dsp:nvSpPr>
      <dsp:spPr>
        <a:xfrm>
          <a:off x="3013360" y="527291"/>
          <a:ext cx="764840" cy="283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0" numCol="1" spcCol="1270" anchor="t" anchorCtr="0">
          <a:noAutofit/>
        </a:bodyPr>
        <a:lstStyle/>
        <a:p>
          <a:pPr marL="0" lvl="0" indent="0" algn="ctr" defTabSz="577850">
            <a:lnSpc>
              <a:spcPct val="90000"/>
            </a:lnSpc>
            <a:spcBef>
              <a:spcPct val="0"/>
            </a:spcBef>
            <a:spcAft>
              <a:spcPct val="35000"/>
            </a:spcAft>
            <a:buNone/>
          </a:pPr>
          <a:r>
            <a:rPr lang="en" sz="1300" kern="1200" dirty="0"/>
            <a:t> </a:t>
          </a:r>
        </a:p>
      </dsp:txBody>
      <dsp:txXfrm>
        <a:off x="3013360" y="527291"/>
        <a:ext cx="764840" cy="283755"/>
      </dsp:txXfrm>
    </dsp:sp>
  </dsp:spTree>
</dsp:drawing>
</file>

<file path=ppt/diagrams/layout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1">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1">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1">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hr-H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5A5A9B2-ECAE-40CB-AE9A-EB1FD5F92DFD}" type="datetimeFigureOut">
              <a:rPr lang="hr-HR" smtClean="0"/>
              <a:t>23.8.2026.</a:t>
            </a:fld>
            <a:endParaRPr lang="hr-H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hr-H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hr-H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6E7DB44-DD77-4811-A68F-311A051A6613}" type="slidenum">
              <a:rPr lang="hr-HR" smtClean="0"/>
              <a:t>‹Nº›</a:t>
            </a:fld>
            <a:endParaRPr lang="hr-HR"/>
          </a:p>
        </p:txBody>
      </p:sp>
    </p:spTree>
    <p:extLst>
      <p:ext uri="{BB962C8B-B14F-4D97-AF65-F5344CB8AC3E}">
        <p14:creationId xmlns:p14="http://schemas.microsoft.com/office/powerpoint/2010/main" val="15346230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1BAEF6-E745-CC32-C0B6-79474846D64E}"/>
            </a:ext>
          </a:extLst>
        </p:cNvPr>
        <p:cNvGrpSpPr/>
        <p:nvPr/>
      </p:nvGrpSpPr>
      <p:grpSpPr>
        <a:xfrm>
          <a:off x="0" y="0"/>
          <a:ext cx="0" cy="0"/>
          <a:chOff x="0" y="0"/>
          <a:chExt cx="0" cy="0"/>
        </a:xfrm>
      </p:grpSpPr>
      <p:sp>
        <p:nvSpPr>
          <p:cNvPr id="2" name="Notes Placeholder 1">
            <a:extLst>
              <a:ext uri="{FF2B5EF4-FFF2-40B4-BE49-F238E27FC236}">
                <a16:creationId xmlns:a16="http://schemas.microsoft.com/office/drawing/2014/main" id="{7A2E9018-06DC-42E1-10BF-34BB89ADBD3D}"/>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5211295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7896DF-36A2-D24B-0EAD-F994CAD821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B0782B-A1EC-47D0-2B35-4DA45BDF15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84DB1B-A818-BB06-1488-A03E6177161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5F0F0D3-14B4-C567-65D6-EC1EAE4F1FE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40F7FA-8030-4EC2-BE41-E9347173BAD7}"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472133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29C553-4E0B-6299-678E-4BAFFD8CC6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BDF492-28C9-C17E-1F0D-3C8ED398803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212D85C-AE5F-1F19-1A79-14A87085155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245665B-2C7D-4CD1-A2BB-D8783E4BDE16}"/>
              </a:ext>
            </a:extLst>
          </p:cNvPr>
          <p:cNvSpPr>
            <a:spLocks noGrp="1"/>
          </p:cNvSpPr>
          <p:nvPr>
            <p:ph type="sldNum" sz="quarter" idx="10"/>
          </p:nvPr>
        </p:nvSpPr>
        <p:spPr/>
        <p:txBody>
          <a:bodyPr/>
          <a:lstStyle/>
          <a:p>
            <a:pPr marL="0" marR="0" lvl="0" indent="0" algn="r" defTabSz="471145" rtl="0" eaLnBrk="1" fontAlgn="auto" latinLnBrk="0" hangingPunct="1">
              <a:lnSpc>
                <a:spcPct val="100000"/>
              </a:lnSpc>
              <a:spcBef>
                <a:spcPts val="0"/>
              </a:spcBef>
              <a:spcAft>
                <a:spcPts val="0"/>
              </a:spcAft>
              <a:buClrTx/>
              <a:buSzTx/>
              <a:buFontTx/>
              <a:buNone/>
              <a:tabLst/>
              <a:defRPr/>
            </a:pPr>
            <a:fld id="{E8CE834C-7734-4704-8BA5-4110D759F9C9}"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471145"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159732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409876-4484-60FA-18AB-F80C5C059E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6A71AD-2615-6850-ADED-5A75BB77E95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8E537C9-845B-4CC3-936F-6715C554204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52AC57E-E8A2-5544-67D3-7EC4E1AE53E1}"/>
              </a:ext>
            </a:extLst>
          </p:cNvPr>
          <p:cNvSpPr>
            <a:spLocks noGrp="1"/>
          </p:cNvSpPr>
          <p:nvPr>
            <p:ph type="sldNum" sz="quarter" idx="10"/>
          </p:nvPr>
        </p:nvSpPr>
        <p:spPr/>
        <p:txBody>
          <a:bodyPr/>
          <a:lstStyle/>
          <a:p>
            <a:pPr marL="0" marR="0" lvl="0" indent="0" algn="r" defTabSz="471145" rtl="0" eaLnBrk="1" fontAlgn="auto" latinLnBrk="0" hangingPunct="1">
              <a:lnSpc>
                <a:spcPct val="100000"/>
              </a:lnSpc>
              <a:spcBef>
                <a:spcPts val="0"/>
              </a:spcBef>
              <a:spcAft>
                <a:spcPts val="0"/>
              </a:spcAft>
              <a:buClrTx/>
              <a:buSzTx/>
              <a:buFontTx/>
              <a:buNone/>
              <a:tabLst/>
              <a:defRPr/>
            </a:pPr>
            <a:fld id="{E8CE834C-7734-4704-8BA5-4110D759F9C9}"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471145"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657455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E8F29C-919C-592B-D3A9-51F7D164CF96}"/>
            </a:ext>
          </a:extLst>
        </p:cNvPr>
        <p:cNvGrpSpPr/>
        <p:nvPr/>
      </p:nvGrpSpPr>
      <p:grpSpPr>
        <a:xfrm>
          <a:off x="0" y="0"/>
          <a:ext cx="0" cy="0"/>
          <a:chOff x="0" y="0"/>
          <a:chExt cx="0" cy="0"/>
        </a:xfrm>
      </p:grpSpPr>
      <p:sp>
        <p:nvSpPr>
          <p:cNvPr id="2" name="Notes Placeholder 1">
            <a:extLst>
              <a:ext uri="{FF2B5EF4-FFF2-40B4-BE49-F238E27FC236}">
                <a16:creationId xmlns:a16="http://schemas.microsoft.com/office/drawing/2014/main" id="{0B7A85C7-50B5-D3DC-F3F6-A15ACFFCF696}"/>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480335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47EFD4-C381-C66C-2897-F7FDA42580B7}"/>
            </a:ext>
          </a:extLst>
        </p:cNvPr>
        <p:cNvGrpSpPr/>
        <p:nvPr/>
      </p:nvGrpSpPr>
      <p:grpSpPr>
        <a:xfrm>
          <a:off x="0" y="0"/>
          <a:ext cx="0" cy="0"/>
          <a:chOff x="0" y="0"/>
          <a:chExt cx="0" cy="0"/>
        </a:xfrm>
      </p:grpSpPr>
      <p:sp>
        <p:nvSpPr>
          <p:cNvPr id="2" name="Notes Placeholder 1">
            <a:extLst>
              <a:ext uri="{FF2B5EF4-FFF2-40B4-BE49-F238E27FC236}">
                <a16:creationId xmlns:a16="http://schemas.microsoft.com/office/drawing/2014/main" id="{B5373F54-BA32-F83F-8059-4461B34D8035}"/>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1931278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A57070-CEA5-8628-B450-FEBCBBA39CB0}"/>
            </a:ext>
          </a:extLst>
        </p:cNvPr>
        <p:cNvGrpSpPr/>
        <p:nvPr/>
      </p:nvGrpSpPr>
      <p:grpSpPr>
        <a:xfrm>
          <a:off x="0" y="0"/>
          <a:ext cx="0" cy="0"/>
          <a:chOff x="0" y="0"/>
          <a:chExt cx="0" cy="0"/>
        </a:xfrm>
      </p:grpSpPr>
      <p:sp>
        <p:nvSpPr>
          <p:cNvPr id="33794" name="Rectangle 7">
            <a:extLst>
              <a:ext uri="{FF2B5EF4-FFF2-40B4-BE49-F238E27FC236}">
                <a16:creationId xmlns:a16="http://schemas.microsoft.com/office/drawing/2014/main" id="{733E290D-5B27-9DF1-15C8-3DC34AE037F4}"/>
              </a:ext>
            </a:extLst>
          </p:cNvPr>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FE925FF6-22C7-4322-ACD3-DD0AC5CF51FE}" type="slidenum">
              <a:rPr kumimoji="0" lang="en-US" sz="12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Arial" charset="0"/>
              <a:ea typeface="+mn-ea"/>
              <a:cs typeface="+mn-cs"/>
            </a:endParaRPr>
          </a:p>
        </p:txBody>
      </p:sp>
      <p:sp>
        <p:nvSpPr>
          <p:cNvPr id="32771" name="Rectangle 2">
            <a:extLst>
              <a:ext uri="{FF2B5EF4-FFF2-40B4-BE49-F238E27FC236}">
                <a16:creationId xmlns:a16="http://schemas.microsoft.com/office/drawing/2014/main" id="{E16B7624-8158-4715-D79F-692B8A7BE430}"/>
              </a:ext>
            </a:extLst>
          </p:cNvPr>
          <p:cNvSpPr>
            <a:spLocks noGrp="1" noRot="1" noChangeAspect="1" noChangeArrowheads="1" noTextEdit="1"/>
          </p:cNvSpPr>
          <p:nvPr>
            <p:ph type="sldImg"/>
          </p:nvPr>
        </p:nvSpPr>
        <p:spPr>
          <a:ln/>
        </p:spPr>
        <p:txBody>
          <a:bodyPr/>
          <a:lstStyle/>
          <a:p>
            <a:endParaRPr lang="en-US"/>
          </a:p>
        </p:txBody>
      </p:sp>
      <p:sp>
        <p:nvSpPr>
          <p:cNvPr id="32772" name="Rectangle 3">
            <a:extLst>
              <a:ext uri="{FF2B5EF4-FFF2-40B4-BE49-F238E27FC236}">
                <a16:creationId xmlns:a16="http://schemas.microsoft.com/office/drawing/2014/main" id="{EDBB2C9F-DA24-F01B-B1F0-77A374AEF36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a:p>
        </p:txBody>
      </p:sp>
    </p:spTree>
    <p:extLst>
      <p:ext uri="{BB962C8B-B14F-4D97-AF65-F5344CB8AC3E}">
        <p14:creationId xmlns:p14="http://schemas.microsoft.com/office/powerpoint/2010/main" val="12115477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4928B5A-BB94-4081-13F5-436C39B2FC30}"/>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C7204B54-89C0-FA30-ED7F-404A9E2C31D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C3C477C5-A0BF-7FD3-1215-471DE4611315}"/>
              </a:ext>
            </a:extLst>
          </p:cNvPr>
          <p:cNvSpPr>
            <a:spLocks noGrp="1"/>
          </p:cNvSpPr>
          <p:nvPr>
            <p:ph type="dt" sz="half" idx="10"/>
          </p:nvPr>
        </p:nvSpPr>
        <p:spPr/>
        <p:txBody>
          <a:bodyPr/>
          <a:lstStyle/>
          <a:p>
            <a:fld id="{28D23933-2B5A-404E-976A-E4208DFDD5D0}" type="datetimeFigureOut">
              <a:rPr lang="es-ES" smtClean="0"/>
              <a:t>23/08/2026</a:t>
            </a:fld>
            <a:endParaRPr lang="es-ES"/>
          </a:p>
        </p:txBody>
      </p:sp>
      <p:sp>
        <p:nvSpPr>
          <p:cNvPr id="5" name="Marcador de pie de página 4">
            <a:extLst>
              <a:ext uri="{FF2B5EF4-FFF2-40B4-BE49-F238E27FC236}">
                <a16:creationId xmlns:a16="http://schemas.microsoft.com/office/drawing/2014/main" id="{BB68D245-2411-2932-607C-9228D69C677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6CB46E0-7D23-CD89-4AAC-56F62D3E3772}"/>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2400066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9ACDC53-C480-AA2B-6B93-25D6DFBB0189}"/>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30E0B7D7-D711-E679-6AE4-9AC7C8EF8C77}"/>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B7C3AF51-C954-15A3-690A-D9F6593AC504}"/>
              </a:ext>
            </a:extLst>
          </p:cNvPr>
          <p:cNvSpPr>
            <a:spLocks noGrp="1"/>
          </p:cNvSpPr>
          <p:nvPr>
            <p:ph type="dt" sz="half" idx="10"/>
          </p:nvPr>
        </p:nvSpPr>
        <p:spPr/>
        <p:txBody>
          <a:bodyPr/>
          <a:lstStyle/>
          <a:p>
            <a:fld id="{28D23933-2B5A-404E-976A-E4208DFDD5D0}" type="datetimeFigureOut">
              <a:rPr lang="es-ES" smtClean="0"/>
              <a:t>23/08/2026</a:t>
            </a:fld>
            <a:endParaRPr lang="es-ES"/>
          </a:p>
        </p:txBody>
      </p:sp>
      <p:sp>
        <p:nvSpPr>
          <p:cNvPr id="5" name="Marcador de pie de página 4">
            <a:extLst>
              <a:ext uri="{FF2B5EF4-FFF2-40B4-BE49-F238E27FC236}">
                <a16:creationId xmlns:a16="http://schemas.microsoft.com/office/drawing/2014/main" id="{48517C21-5653-470A-1F24-B7673E1D56F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79C9B83-E4E1-C684-F23B-32FF2CFF0226}"/>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3080768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6689C019-3826-11CF-6EB5-787FAF6B8940}"/>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32141D38-9995-D799-9A85-A78E2D11F7B1}"/>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45802F17-FAF2-BA90-D0BD-0088B300D7CF}"/>
              </a:ext>
            </a:extLst>
          </p:cNvPr>
          <p:cNvSpPr>
            <a:spLocks noGrp="1"/>
          </p:cNvSpPr>
          <p:nvPr>
            <p:ph type="dt" sz="half" idx="10"/>
          </p:nvPr>
        </p:nvSpPr>
        <p:spPr/>
        <p:txBody>
          <a:bodyPr/>
          <a:lstStyle/>
          <a:p>
            <a:fld id="{28D23933-2B5A-404E-976A-E4208DFDD5D0}" type="datetimeFigureOut">
              <a:rPr lang="es-ES" smtClean="0"/>
              <a:t>23/08/2026</a:t>
            </a:fld>
            <a:endParaRPr lang="es-ES"/>
          </a:p>
        </p:txBody>
      </p:sp>
      <p:sp>
        <p:nvSpPr>
          <p:cNvPr id="5" name="Marcador de pie de página 4">
            <a:extLst>
              <a:ext uri="{FF2B5EF4-FFF2-40B4-BE49-F238E27FC236}">
                <a16:creationId xmlns:a16="http://schemas.microsoft.com/office/drawing/2014/main" id="{82F47394-CB89-0771-1C44-3A694CA4F19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A0C973C4-125B-7F4A-66B1-772E3C1E4A26}"/>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620544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23/08/2026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391918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23/08/2026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4453825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23/08/2026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06577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23/08/2026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846915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23/08/2026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2580219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23/08/2026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2492980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23/08/2026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273500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23/08/2026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2199910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B3895B-ECE6-4050-16B9-2D77DA4FF13E}"/>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A652DDB-A94D-673E-4258-719951EF3F33}"/>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E8FAE9A-C25E-4DB0-BBDC-5D59AAEB965F}"/>
              </a:ext>
            </a:extLst>
          </p:cNvPr>
          <p:cNvSpPr>
            <a:spLocks noGrp="1"/>
          </p:cNvSpPr>
          <p:nvPr>
            <p:ph type="dt" sz="half" idx="10"/>
          </p:nvPr>
        </p:nvSpPr>
        <p:spPr/>
        <p:txBody>
          <a:bodyPr/>
          <a:lstStyle/>
          <a:p>
            <a:fld id="{28D23933-2B5A-404E-976A-E4208DFDD5D0}" type="datetimeFigureOut">
              <a:rPr lang="es-ES" smtClean="0"/>
              <a:t>23/08/2026</a:t>
            </a:fld>
            <a:endParaRPr lang="es-ES"/>
          </a:p>
        </p:txBody>
      </p:sp>
      <p:sp>
        <p:nvSpPr>
          <p:cNvPr id="5" name="Marcador de pie de página 4">
            <a:extLst>
              <a:ext uri="{FF2B5EF4-FFF2-40B4-BE49-F238E27FC236}">
                <a16:creationId xmlns:a16="http://schemas.microsoft.com/office/drawing/2014/main" id="{C5392957-4ABD-5DB4-1FCC-532A17C03D3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86E21C7-B7EF-06B9-550C-CD238FD6B952}"/>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41807410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23/08/2026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47744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23/08/2026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375829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23/08/2026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92002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189" indent="0" algn="ctr">
              <a:buNone/>
              <a:defRPr/>
            </a:lvl2pPr>
            <a:lvl3pPr marL="914377" indent="0" algn="ctr">
              <a:buNone/>
              <a:defRPr/>
            </a:lvl3pPr>
            <a:lvl4pPr marL="1371566" indent="0" algn="ctr">
              <a:buNone/>
              <a:defRPr/>
            </a:lvl4pPr>
            <a:lvl5pPr marL="1828754" indent="0" algn="ctr">
              <a:buNone/>
              <a:defRPr/>
            </a:lvl5pPr>
            <a:lvl6pPr marL="2285943" indent="0" algn="ctr">
              <a:buNone/>
              <a:defRPr/>
            </a:lvl6pPr>
            <a:lvl7pPr marL="2743131" indent="0" algn="ctr">
              <a:buNone/>
              <a:defRPr/>
            </a:lvl7pPr>
            <a:lvl8pPr marL="3200320" indent="0" algn="ctr">
              <a:buNone/>
              <a:defRPr/>
            </a:lvl8pPr>
            <a:lvl9pPr marL="3657509"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B3A9639-3834-4C3A-8D1B-959BF466B1F3}"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052053732"/>
      </p:ext>
    </p:extLst>
  </p:cSld>
  <p:clrMapOvr>
    <a:masterClrMapping/>
  </p:clrMapOvr>
  <p:transition spd="med">
    <p:zoom/>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8E1E05D-E0FC-43F9-9021-17CA213D343C}"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4108400390"/>
      </p:ext>
    </p:extLst>
  </p:cSld>
  <p:clrMapOvr>
    <a:masterClrMapping/>
  </p:clrMapOvr>
  <p:transition spd="med">
    <p:zoom/>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189" indent="0">
              <a:buNone/>
              <a:defRPr sz="1800"/>
            </a:lvl2pPr>
            <a:lvl3pPr marL="914377" indent="0">
              <a:buNone/>
              <a:defRPr sz="1600"/>
            </a:lvl3pPr>
            <a:lvl4pPr marL="1371566" indent="0">
              <a:buNone/>
              <a:defRPr sz="1400"/>
            </a:lvl4pPr>
            <a:lvl5pPr marL="1828754" indent="0">
              <a:buNone/>
              <a:defRPr sz="1400"/>
            </a:lvl5pPr>
            <a:lvl6pPr marL="2285943" indent="0">
              <a:buNone/>
              <a:defRPr sz="1400"/>
            </a:lvl6pPr>
            <a:lvl7pPr marL="2743131" indent="0">
              <a:buNone/>
              <a:defRPr sz="1400"/>
            </a:lvl7pPr>
            <a:lvl8pPr marL="3200320" indent="0">
              <a:buNone/>
              <a:defRPr sz="1400"/>
            </a:lvl8pPr>
            <a:lvl9pPr marL="3657509"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0173BFF-D8D6-4E1B-B0E6-736C12A7CBD8}"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4059095544"/>
      </p:ext>
    </p:extLst>
  </p:cSld>
  <p:clrMapOvr>
    <a:masterClrMapping/>
  </p:clrMapOvr>
  <p:transition spd="med">
    <p:zoom/>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7FE529E-601A-4D2B-8260-EC6098BAA415}"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538506778"/>
      </p:ext>
    </p:extLst>
  </p:cSld>
  <p:clrMapOvr>
    <a:masterClrMapping/>
  </p:clrMapOvr>
  <p:transition spd="med">
    <p:zoom/>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3"/>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C7DCEFF3-7773-4B59-B8A5-BC093BF57AE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388016235"/>
      </p:ext>
    </p:extLst>
  </p:cSld>
  <p:clrMapOvr>
    <a:masterClrMapping/>
  </p:clrMapOvr>
  <p:transition spd="med">
    <p:zoom/>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B9BA8B5A-202A-4527-84CB-E8CD5156745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896765810"/>
      </p:ext>
    </p:extLst>
  </p:cSld>
  <p:clrMapOvr>
    <a:masterClrMapping/>
  </p:clrMapOvr>
  <p:transition spd="med">
    <p:zoom/>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FAA6BC92-A606-4D58-9A0E-B3C8B2DFAD2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436651609"/>
      </p:ext>
    </p:extLst>
  </p:cSld>
  <p:clrMapOvr>
    <a:masterClrMapping/>
  </p:clrMapOvr>
  <p:transition spd="med">
    <p:zo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7D4F6B8-3AC9-8FC1-680B-B6381218F5B0}"/>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F2B2156B-8A4E-E090-FE79-BC0FEFBFD32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B38504E6-7C48-8DA1-A116-EADAB7CB1AF7}"/>
              </a:ext>
            </a:extLst>
          </p:cNvPr>
          <p:cNvSpPr>
            <a:spLocks noGrp="1"/>
          </p:cNvSpPr>
          <p:nvPr>
            <p:ph type="dt" sz="half" idx="10"/>
          </p:nvPr>
        </p:nvSpPr>
        <p:spPr/>
        <p:txBody>
          <a:bodyPr/>
          <a:lstStyle/>
          <a:p>
            <a:fld id="{28D23933-2B5A-404E-976A-E4208DFDD5D0}" type="datetimeFigureOut">
              <a:rPr lang="es-ES" smtClean="0"/>
              <a:t>23/08/2026</a:t>
            </a:fld>
            <a:endParaRPr lang="es-ES"/>
          </a:p>
        </p:txBody>
      </p:sp>
      <p:sp>
        <p:nvSpPr>
          <p:cNvPr id="5" name="Marcador de pie de página 4">
            <a:extLst>
              <a:ext uri="{FF2B5EF4-FFF2-40B4-BE49-F238E27FC236}">
                <a16:creationId xmlns:a16="http://schemas.microsoft.com/office/drawing/2014/main" id="{C6EC8069-97AE-B4B2-A028-F2C7CFA11C7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1DA66EED-148D-498A-BCA5-23C4DB64CDBA}"/>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29768517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49"/>
            <a:ext cx="4011084" cy="11620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2"/>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D87650F-D2AA-47FF-A0D8-2894FFB02357}"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564476648"/>
      </p:ext>
    </p:extLst>
  </p:cSld>
  <p:clrMapOvr>
    <a:masterClrMapping/>
  </p:clrMapOvr>
  <p:transition spd="med">
    <p:zoom/>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62953DF-3EF6-47A7-8DC2-670A1A214250}"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37937787"/>
      </p:ext>
    </p:extLst>
  </p:cSld>
  <p:clrMapOvr>
    <a:masterClrMapping/>
  </p:clrMapOvr>
  <p:transition spd="med">
    <p:zoom/>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8C2E6F2-A874-4998-B343-8BDA7D43E87C}"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258865262"/>
      </p:ext>
    </p:extLst>
  </p:cSld>
  <p:clrMapOvr>
    <a:masterClrMapping/>
  </p:clrMapOvr>
  <p:transition spd="med">
    <p:zoom/>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1DB1711-09C2-4E15-B4D9-22C52323F301}"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575590657"/>
      </p:ext>
    </p:extLst>
  </p:cSld>
  <p:clrMapOvr>
    <a:masterClrMapping/>
  </p:clrMapOvr>
  <p:transition spd="med">
    <p:zoom/>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6442725E-556A-485C-AE83-3527DD91D183}"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4097222069"/>
      </p:ext>
    </p:extLst>
  </p:cSld>
  <p:clrMapOvr>
    <a:masterClrMapping/>
  </p:clrMapOvr>
  <p:transition spd="med">
    <p:zoom/>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FC906D9-E395-42B8-ADF7-A48518F8A31A}"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989956931"/>
      </p:ext>
    </p:extLst>
  </p:cSld>
  <p:clrMapOvr>
    <a:masterClrMapping/>
  </p:clrMapOvr>
  <p:transition spd="med">
    <p:zoom/>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189" indent="0" algn="ctr">
              <a:buNone/>
              <a:defRPr/>
            </a:lvl2pPr>
            <a:lvl3pPr marL="914377" indent="0" algn="ctr">
              <a:buNone/>
              <a:defRPr/>
            </a:lvl3pPr>
            <a:lvl4pPr marL="1371566" indent="0" algn="ctr">
              <a:buNone/>
              <a:defRPr/>
            </a:lvl4pPr>
            <a:lvl5pPr marL="1828754" indent="0" algn="ctr">
              <a:buNone/>
              <a:defRPr/>
            </a:lvl5pPr>
            <a:lvl6pPr marL="2285943" indent="0" algn="ctr">
              <a:buNone/>
              <a:defRPr/>
            </a:lvl6pPr>
            <a:lvl7pPr marL="2743131" indent="0" algn="ctr">
              <a:buNone/>
              <a:defRPr/>
            </a:lvl7pPr>
            <a:lvl8pPr marL="3200320" indent="0" algn="ctr">
              <a:buNone/>
              <a:defRPr/>
            </a:lvl8pPr>
            <a:lvl9pPr marL="3657509"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B3A9639-3834-4C3A-8D1B-959BF466B1F3}"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697219825"/>
      </p:ext>
    </p:extLst>
  </p:cSld>
  <p:clrMapOvr>
    <a:masterClrMapping/>
  </p:clrMapOvr>
  <p:transition spd="med">
    <p:zoom/>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8E1E05D-E0FC-43F9-9021-17CA213D343C}"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4199654965"/>
      </p:ext>
    </p:extLst>
  </p:cSld>
  <p:clrMapOvr>
    <a:masterClrMapping/>
  </p:clrMapOvr>
  <p:transition spd="med">
    <p:zoom/>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189" indent="0">
              <a:buNone/>
              <a:defRPr sz="1800"/>
            </a:lvl2pPr>
            <a:lvl3pPr marL="914377" indent="0">
              <a:buNone/>
              <a:defRPr sz="1600"/>
            </a:lvl3pPr>
            <a:lvl4pPr marL="1371566" indent="0">
              <a:buNone/>
              <a:defRPr sz="1400"/>
            </a:lvl4pPr>
            <a:lvl5pPr marL="1828754" indent="0">
              <a:buNone/>
              <a:defRPr sz="1400"/>
            </a:lvl5pPr>
            <a:lvl6pPr marL="2285943" indent="0">
              <a:buNone/>
              <a:defRPr sz="1400"/>
            </a:lvl6pPr>
            <a:lvl7pPr marL="2743131" indent="0">
              <a:buNone/>
              <a:defRPr sz="1400"/>
            </a:lvl7pPr>
            <a:lvl8pPr marL="3200320" indent="0">
              <a:buNone/>
              <a:defRPr sz="1400"/>
            </a:lvl8pPr>
            <a:lvl9pPr marL="3657509"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0173BFF-D8D6-4E1B-B0E6-736C12A7CBD8}"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524187009"/>
      </p:ext>
    </p:extLst>
  </p:cSld>
  <p:clrMapOvr>
    <a:masterClrMapping/>
  </p:clrMapOvr>
  <p:transition spd="med">
    <p:zoom/>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7FE529E-601A-4D2B-8260-EC6098BAA415}"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289329861"/>
      </p:ext>
    </p:extLst>
  </p:cSld>
  <p:clrMapOvr>
    <a:masterClrMapping/>
  </p:clrMapOvr>
  <p:transition spd="med">
    <p:zo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2354765-55FA-E227-D105-E85403BF6C53}"/>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B90BD70-63E0-486F-952E-7B9DE32045C2}"/>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C485CC51-2C93-F111-CE90-61B62BCD05E5}"/>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30826A18-EE1A-1C1B-F799-C651FB4808B1}"/>
              </a:ext>
            </a:extLst>
          </p:cNvPr>
          <p:cNvSpPr>
            <a:spLocks noGrp="1"/>
          </p:cNvSpPr>
          <p:nvPr>
            <p:ph type="dt" sz="half" idx="10"/>
          </p:nvPr>
        </p:nvSpPr>
        <p:spPr/>
        <p:txBody>
          <a:bodyPr/>
          <a:lstStyle/>
          <a:p>
            <a:fld id="{28D23933-2B5A-404E-976A-E4208DFDD5D0}" type="datetimeFigureOut">
              <a:rPr lang="es-ES" smtClean="0"/>
              <a:t>23/08/2026</a:t>
            </a:fld>
            <a:endParaRPr lang="es-ES"/>
          </a:p>
        </p:txBody>
      </p:sp>
      <p:sp>
        <p:nvSpPr>
          <p:cNvPr id="6" name="Marcador de pie de página 5">
            <a:extLst>
              <a:ext uri="{FF2B5EF4-FFF2-40B4-BE49-F238E27FC236}">
                <a16:creationId xmlns:a16="http://schemas.microsoft.com/office/drawing/2014/main" id="{0ECE7B72-4C24-7450-0BC9-19624D1BABEE}"/>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33260350-58E1-B43C-2ED1-7DF46F4E626E}"/>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20991701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3"/>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C7DCEFF3-7773-4B59-B8A5-BC093BF57AE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278729838"/>
      </p:ext>
    </p:extLst>
  </p:cSld>
  <p:clrMapOvr>
    <a:masterClrMapping/>
  </p:clrMapOvr>
  <p:transition spd="med">
    <p:zoom/>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B9BA8B5A-202A-4527-84CB-E8CD5156745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103355309"/>
      </p:ext>
    </p:extLst>
  </p:cSld>
  <p:clrMapOvr>
    <a:masterClrMapping/>
  </p:clrMapOvr>
  <p:transition spd="med">
    <p:zoom/>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FAA6BC92-A606-4D58-9A0E-B3C8B2DFAD2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645344701"/>
      </p:ext>
    </p:extLst>
  </p:cSld>
  <p:clrMapOvr>
    <a:masterClrMapping/>
  </p:clrMapOvr>
  <p:transition spd="med">
    <p:zoom/>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49"/>
            <a:ext cx="4011084" cy="11620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2"/>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D87650F-D2AA-47FF-A0D8-2894FFB02357}"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413322342"/>
      </p:ext>
    </p:extLst>
  </p:cSld>
  <p:clrMapOvr>
    <a:masterClrMapping/>
  </p:clrMapOvr>
  <p:transition spd="med">
    <p:zoom/>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62953DF-3EF6-47A7-8DC2-670A1A214250}"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48309136"/>
      </p:ext>
    </p:extLst>
  </p:cSld>
  <p:clrMapOvr>
    <a:masterClrMapping/>
  </p:clrMapOvr>
  <p:transition spd="med">
    <p:zoom/>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8C2E6F2-A874-4998-B343-8BDA7D43E87C}"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620848526"/>
      </p:ext>
    </p:extLst>
  </p:cSld>
  <p:clrMapOvr>
    <a:masterClrMapping/>
  </p:clrMapOvr>
  <p:transition spd="med">
    <p:zoom/>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1DB1711-09C2-4E15-B4D9-22C52323F301}"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953645770"/>
      </p:ext>
    </p:extLst>
  </p:cSld>
  <p:clrMapOvr>
    <a:masterClrMapping/>
  </p:clrMapOvr>
  <p:transition spd="med">
    <p:zoom/>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6442725E-556A-485C-AE83-3527DD91D183}"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380417282"/>
      </p:ext>
    </p:extLst>
  </p:cSld>
  <p:clrMapOvr>
    <a:masterClrMapping/>
  </p:clrMapOvr>
  <p:transition spd="med">
    <p:zoom/>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FC906D9-E395-42B8-ADF7-A48518F8A31A}"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967241082"/>
      </p:ext>
    </p:extLst>
  </p:cSld>
  <p:clrMapOvr>
    <a:masterClrMapping/>
  </p:clrMapOvr>
  <p:transition spd="med">
    <p:zoom/>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B3A9639-3834-4C3A-8D1B-959BF466B1F3}"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842153885"/>
      </p:ext>
    </p:extLst>
  </p:cSld>
  <p:clrMapOvr>
    <a:masterClrMapping/>
  </p:clrMapOvr>
  <p:transition spd="med">
    <p:zo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23C155A-2676-7E6E-D5D9-B2E16BD04D47}"/>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50A0B48-8CFE-06BC-E1A7-681BF390668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E3D196FC-B36A-5DE5-242F-36F5CA930976}"/>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D788DD1D-0F66-B27F-93E9-F203D121651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F56B416-0F48-23EA-FA52-679DA004836F}"/>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8DECC093-7328-8234-E881-AE5B66F3F0DE}"/>
              </a:ext>
            </a:extLst>
          </p:cNvPr>
          <p:cNvSpPr>
            <a:spLocks noGrp="1"/>
          </p:cNvSpPr>
          <p:nvPr>
            <p:ph type="dt" sz="half" idx="10"/>
          </p:nvPr>
        </p:nvSpPr>
        <p:spPr/>
        <p:txBody>
          <a:bodyPr/>
          <a:lstStyle/>
          <a:p>
            <a:fld id="{28D23933-2B5A-404E-976A-E4208DFDD5D0}" type="datetimeFigureOut">
              <a:rPr lang="es-ES" smtClean="0"/>
              <a:t>23/08/2026</a:t>
            </a:fld>
            <a:endParaRPr lang="es-ES"/>
          </a:p>
        </p:txBody>
      </p:sp>
      <p:sp>
        <p:nvSpPr>
          <p:cNvPr id="8" name="Marcador de pie de página 7">
            <a:extLst>
              <a:ext uri="{FF2B5EF4-FFF2-40B4-BE49-F238E27FC236}">
                <a16:creationId xmlns:a16="http://schemas.microsoft.com/office/drawing/2014/main" id="{59F091C1-49F4-8142-E070-1CD8AB611B91}"/>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54E91412-0E53-C69A-D6B1-68DB8F94B7B5}"/>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1362100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8E1E05D-E0FC-43F9-9021-17CA213D343C}"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848726318"/>
      </p:ext>
    </p:extLst>
  </p:cSld>
  <p:clrMapOvr>
    <a:masterClrMapping/>
  </p:clrMapOvr>
  <p:transition spd="med">
    <p:zoom/>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0173BFF-D8D6-4E1B-B0E6-736C12A7CBD8}"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791377846"/>
      </p:ext>
    </p:extLst>
  </p:cSld>
  <p:clrMapOvr>
    <a:masterClrMapping/>
  </p:clrMapOvr>
  <p:transition spd="med">
    <p:zoom/>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7FE529E-601A-4D2B-8260-EC6098BAA415}"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393489349"/>
      </p:ext>
    </p:extLst>
  </p:cSld>
  <p:clrMapOvr>
    <a:masterClrMapping/>
  </p:clrMapOvr>
  <p:transition spd="med">
    <p:zoom/>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C7DCEFF3-7773-4B59-B8A5-BC093BF57AE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832900540"/>
      </p:ext>
    </p:extLst>
  </p:cSld>
  <p:clrMapOvr>
    <a:masterClrMapping/>
  </p:clrMapOvr>
  <p:transition spd="med">
    <p:zoom/>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B9BA8B5A-202A-4527-84CB-E8CD5156745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849507725"/>
      </p:ext>
    </p:extLst>
  </p:cSld>
  <p:clrMapOvr>
    <a:masterClrMapping/>
  </p:clrMapOvr>
  <p:transition spd="med">
    <p:zoom/>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FAA6BC92-A606-4D58-9A0E-B3C8B2DFAD2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170003603"/>
      </p:ext>
    </p:extLst>
  </p:cSld>
  <p:clrMapOvr>
    <a:masterClrMapping/>
  </p:clrMapOvr>
  <p:transition spd="med">
    <p:zoom/>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D87650F-D2AA-47FF-A0D8-2894FFB02357}"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364566265"/>
      </p:ext>
    </p:extLst>
  </p:cSld>
  <p:clrMapOvr>
    <a:masterClrMapping/>
  </p:clrMapOvr>
  <p:transition spd="med">
    <p:zoom/>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62953DF-3EF6-47A7-8DC2-670A1A214250}"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330015021"/>
      </p:ext>
    </p:extLst>
  </p:cSld>
  <p:clrMapOvr>
    <a:masterClrMapping/>
  </p:clrMapOvr>
  <p:transition spd="med">
    <p:zoom/>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8C2E6F2-A874-4998-B343-8BDA7D43E87C}"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4294766796"/>
      </p:ext>
    </p:extLst>
  </p:cSld>
  <p:clrMapOvr>
    <a:masterClrMapping/>
  </p:clrMapOvr>
  <p:transition spd="med">
    <p:zoom/>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1DB1711-09C2-4E15-B4D9-22C52323F301}"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682950499"/>
      </p:ext>
    </p:extLst>
  </p:cSld>
  <p:clrMapOvr>
    <a:masterClrMapping/>
  </p:clrMapOvr>
  <p:transition spd="med">
    <p:zo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9DC209E-264E-2BA5-9466-DE5A5F28086A}"/>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9D8C9235-8613-44DC-470D-2F408AD5AEDE}"/>
              </a:ext>
            </a:extLst>
          </p:cNvPr>
          <p:cNvSpPr>
            <a:spLocks noGrp="1"/>
          </p:cNvSpPr>
          <p:nvPr>
            <p:ph type="dt" sz="half" idx="10"/>
          </p:nvPr>
        </p:nvSpPr>
        <p:spPr/>
        <p:txBody>
          <a:bodyPr/>
          <a:lstStyle/>
          <a:p>
            <a:fld id="{28D23933-2B5A-404E-976A-E4208DFDD5D0}" type="datetimeFigureOut">
              <a:rPr lang="es-ES" smtClean="0"/>
              <a:t>23/08/2026</a:t>
            </a:fld>
            <a:endParaRPr lang="es-ES"/>
          </a:p>
        </p:txBody>
      </p:sp>
      <p:sp>
        <p:nvSpPr>
          <p:cNvPr id="4" name="Marcador de pie de página 3">
            <a:extLst>
              <a:ext uri="{FF2B5EF4-FFF2-40B4-BE49-F238E27FC236}">
                <a16:creationId xmlns:a16="http://schemas.microsoft.com/office/drawing/2014/main" id="{39746007-5721-DE08-283B-D4A2D872A836}"/>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8ADD25F8-9259-C029-F39E-88037D82E024}"/>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10052497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6442725E-556A-485C-AE83-3527DD91D183}"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445520609"/>
      </p:ext>
    </p:extLst>
  </p:cSld>
  <p:clrMapOvr>
    <a:masterClrMapping/>
  </p:clrMapOvr>
  <p:transition spd="med">
    <p:zoom/>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FC906D9-E395-42B8-ADF7-A48518F8A31A}"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294993664"/>
      </p:ext>
    </p:extLst>
  </p:cSld>
  <p:clrMapOvr>
    <a:masterClrMapping/>
  </p:clrMapOvr>
  <p:transition spd="med">
    <p:zo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0FF945B-BA9B-A690-C59A-8A37C2A425C4}"/>
              </a:ext>
            </a:extLst>
          </p:cNvPr>
          <p:cNvSpPr>
            <a:spLocks noGrp="1"/>
          </p:cNvSpPr>
          <p:nvPr>
            <p:ph type="dt" sz="half" idx="10"/>
          </p:nvPr>
        </p:nvSpPr>
        <p:spPr/>
        <p:txBody>
          <a:bodyPr/>
          <a:lstStyle/>
          <a:p>
            <a:fld id="{28D23933-2B5A-404E-976A-E4208DFDD5D0}" type="datetimeFigureOut">
              <a:rPr lang="es-ES" smtClean="0"/>
              <a:t>23/08/2026</a:t>
            </a:fld>
            <a:endParaRPr lang="es-ES"/>
          </a:p>
        </p:txBody>
      </p:sp>
      <p:sp>
        <p:nvSpPr>
          <p:cNvPr id="3" name="Marcador de pie de página 2">
            <a:extLst>
              <a:ext uri="{FF2B5EF4-FFF2-40B4-BE49-F238E27FC236}">
                <a16:creationId xmlns:a16="http://schemas.microsoft.com/office/drawing/2014/main" id="{8D45DAD0-2486-269F-4AE5-CC8B4E40195D}"/>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4943F234-5DB0-5AC1-5903-76114614972F}"/>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24345247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B69C3A6-A6BF-B73C-F937-DEC88E4881C3}"/>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8F441E53-99DA-6C7B-0967-1A694F1B018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9DE77EDE-3BAB-A50B-E9D7-68F0543274A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61575698-9062-BF5F-259A-DE37F1D5D96F}"/>
              </a:ext>
            </a:extLst>
          </p:cNvPr>
          <p:cNvSpPr>
            <a:spLocks noGrp="1"/>
          </p:cNvSpPr>
          <p:nvPr>
            <p:ph type="dt" sz="half" idx="10"/>
          </p:nvPr>
        </p:nvSpPr>
        <p:spPr/>
        <p:txBody>
          <a:bodyPr/>
          <a:lstStyle/>
          <a:p>
            <a:fld id="{28D23933-2B5A-404E-976A-E4208DFDD5D0}" type="datetimeFigureOut">
              <a:rPr lang="es-ES" smtClean="0"/>
              <a:t>23/08/2026</a:t>
            </a:fld>
            <a:endParaRPr lang="es-ES"/>
          </a:p>
        </p:txBody>
      </p:sp>
      <p:sp>
        <p:nvSpPr>
          <p:cNvPr id="6" name="Marcador de pie de página 5">
            <a:extLst>
              <a:ext uri="{FF2B5EF4-FFF2-40B4-BE49-F238E27FC236}">
                <a16:creationId xmlns:a16="http://schemas.microsoft.com/office/drawing/2014/main" id="{5C5B929D-0231-2573-44E4-BBAF0D87075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D315AFAF-00F1-C322-00D2-60844CF71366}"/>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1242782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3827FBF-D04C-8662-0DCA-CD242D4BAFB3}"/>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86014805-F0EF-7BAD-92A9-5433AFBDDF1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56C41185-5D63-4070-A752-D0B66B62B92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6F56C2-D004-8FC9-A77C-8BC4CE625684}"/>
              </a:ext>
            </a:extLst>
          </p:cNvPr>
          <p:cNvSpPr>
            <a:spLocks noGrp="1"/>
          </p:cNvSpPr>
          <p:nvPr>
            <p:ph type="dt" sz="half" idx="10"/>
          </p:nvPr>
        </p:nvSpPr>
        <p:spPr/>
        <p:txBody>
          <a:bodyPr/>
          <a:lstStyle/>
          <a:p>
            <a:fld id="{28D23933-2B5A-404E-976A-E4208DFDD5D0}" type="datetimeFigureOut">
              <a:rPr lang="es-ES" smtClean="0"/>
              <a:t>23/08/2026</a:t>
            </a:fld>
            <a:endParaRPr lang="es-ES"/>
          </a:p>
        </p:txBody>
      </p:sp>
      <p:sp>
        <p:nvSpPr>
          <p:cNvPr id="6" name="Marcador de pie de página 5">
            <a:extLst>
              <a:ext uri="{FF2B5EF4-FFF2-40B4-BE49-F238E27FC236}">
                <a16:creationId xmlns:a16="http://schemas.microsoft.com/office/drawing/2014/main" id="{8DD30994-01B7-9A79-B5BE-0D72E8D78028}"/>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C0C72E28-CEF9-91F2-2F5C-4FF4E0C3C496}"/>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1157509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slideLayout" Target="../slideLayouts/slideLayout48.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slideLayout" Target="../slideLayouts/slideLayout61.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theme" Target="../theme/theme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CC695542-0091-C60C-B4DE-DC471408749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F1153473-EA7C-40E1-4B52-6A6029B8A1F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0EEC759F-3D19-F2AE-0851-9EDF7F03272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8D23933-2B5A-404E-976A-E4208DFDD5D0}" type="datetimeFigureOut">
              <a:rPr lang="es-ES" smtClean="0"/>
              <a:t>23/08/2026</a:t>
            </a:fld>
            <a:endParaRPr lang="es-ES"/>
          </a:p>
        </p:txBody>
      </p:sp>
      <p:sp>
        <p:nvSpPr>
          <p:cNvPr id="5" name="Marcador de pie de página 4">
            <a:extLst>
              <a:ext uri="{FF2B5EF4-FFF2-40B4-BE49-F238E27FC236}">
                <a16:creationId xmlns:a16="http://schemas.microsoft.com/office/drawing/2014/main" id="{C35E35F1-8EA3-5AAF-D39F-C2278A7113E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71924116-A4EE-3A0A-AE2B-1D9AAEA761E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4E0D86A-7DE6-404F-A6DE-885763C67C97}" type="slidenum">
              <a:rPr lang="es-ES" smtClean="0"/>
              <a:t>‹Nº›</a:t>
            </a:fld>
            <a:endParaRPr lang="es-ES"/>
          </a:p>
        </p:txBody>
      </p:sp>
    </p:spTree>
    <p:extLst>
      <p:ext uri="{BB962C8B-B14F-4D97-AF65-F5344CB8AC3E}">
        <p14:creationId xmlns:p14="http://schemas.microsoft.com/office/powerpoint/2010/main" val="17342120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23/08/2026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282046496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9"/>
            <a:ext cx="10972800" cy="1143000"/>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09600" y="6245225"/>
            <a:ext cx="2844800" cy="4762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cs typeface="+mn-cs"/>
              </a:defRPr>
            </a:lvl1pPr>
          </a:lstStyle>
          <a:p>
            <a:pPr defTabSz="914377" fontAlgn="base">
              <a:spcBef>
                <a:spcPct val="0"/>
              </a:spcBef>
              <a:spcAft>
                <a:spcPct val="0"/>
              </a:spcAft>
              <a:defRPr/>
            </a:pPr>
            <a:endParaRPr lang="en-US" dirty="0">
              <a:solidFill>
                <a:srgbClr val="000000"/>
              </a:solidFill>
            </a:endParaRPr>
          </a:p>
        </p:txBody>
      </p:sp>
      <p:sp>
        <p:nvSpPr>
          <p:cNvPr id="1029" name="Rectangle 5"/>
          <p:cNvSpPr>
            <a:spLocks noGrp="1" noChangeArrowheads="1"/>
          </p:cNvSpPr>
          <p:nvPr>
            <p:ph type="ftr" sz="quarter" idx="3"/>
          </p:nvPr>
        </p:nvSpPr>
        <p:spPr bwMode="auto">
          <a:xfrm>
            <a:off x="4165600" y="6245225"/>
            <a:ext cx="3860800" cy="4762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cs typeface="+mn-cs"/>
              </a:defRPr>
            </a:lvl1pPr>
          </a:lstStyle>
          <a:p>
            <a:pPr defTabSz="914377" fontAlgn="base">
              <a:spcBef>
                <a:spcPct val="0"/>
              </a:spcBef>
              <a:spcAft>
                <a:spcPct val="0"/>
              </a:spcAft>
              <a:defRPr/>
            </a:pPr>
            <a:endParaRPr lang="en-US" dirty="0">
              <a:solidFill>
                <a:srgbClr val="000000"/>
              </a:solidFill>
            </a:endParaRPr>
          </a:p>
        </p:txBody>
      </p:sp>
      <p:sp>
        <p:nvSpPr>
          <p:cNvPr id="1030" name="Rectangle 6"/>
          <p:cNvSpPr>
            <a:spLocks noGrp="1" noChangeArrowheads="1"/>
          </p:cNvSpPr>
          <p:nvPr>
            <p:ph type="sldNum" sz="quarter" idx="4"/>
          </p:nvPr>
        </p:nvSpPr>
        <p:spPr bwMode="auto">
          <a:xfrm>
            <a:off x="8737600" y="6245225"/>
            <a:ext cx="2844800" cy="4762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cs typeface="+mn-cs"/>
              </a:defRPr>
            </a:lvl1pPr>
          </a:lstStyle>
          <a:p>
            <a:pPr defTabSz="914377" fontAlgn="base">
              <a:spcBef>
                <a:spcPct val="0"/>
              </a:spcBef>
              <a:spcAft>
                <a:spcPct val="0"/>
              </a:spcAft>
              <a:defRPr/>
            </a:pPr>
            <a:fld id="{9B4A480E-7100-4ACB-B397-32B634C39ACF}" type="slidenum">
              <a:rPr lang="en-US" smtClean="0">
                <a:solidFill>
                  <a:srgbClr val="000000"/>
                </a:solidFill>
              </a:rPr>
              <a:pPr defTabSz="914377" fontAlgn="base">
                <a:spcBef>
                  <a:spcPct val="0"/>
                </a:spcBef>
                <a:spcAft>
                  <a:spcPct val="0"/>
                </a:spcAft>
                <a:defRPr/>
              </a:pPr>
              <a:t>‹Nº›</a:t>
            </a:fld>
            <a:endParaRPr lang="en-US" dirty="0">
              <a:solidFill>
                <a:srgbClr val="000000"/>
              </a:solidFill>
            </a:endParaRPr>
          </a:p>
        </p:txBody>
      </p:sp>
      <p:sp>
        <p:nvSpPr>
          <p:cNvPr id="1031" name="Rectangle 7"/>
          <p:cNvSpPr>
            <a:spLocks noChangeArrowheads="1"/>
          </p:cNvSpPr>
          <p:nvPr/>
        </p:nvSpPr>
        <p:spPr bwMode="auto">
          <a:xfrm>
            <a:off x="0" y="6248400"/>
            <a:ext cx="12192000" cy="609600"/>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w="9525">
            <a:solidFill>
              <a:schemeClr val="tx1"/>
            </a:solidFill>
            <a:miter lim="800000"/>
            <a:headEnd/>
            <a:tailEnd/>
          </a:ln>
          <a:effectLst/>
        </p:spPr>
        <p:txBody>
          <a:bodyPr wrap="none" anchor="ctr"/>
          <a:lstStyle/>
          <a:p>
            <a:pPr defTabSz="914377" fontAlgn="base">
              <a:spcBef>
                <a:spcPct val="0"/>
              </a:spcBef>
              <a:spcAft>
                <a:spcPct val="0"/>
              </a:spcAft>
              <a:defRPr/>
            </a:pPr>
            <a:endParaRPr lang="en-US" sz="1800" dirty="0">
              <a:solidFill>
                <a:srgbClr val="000000"/>
              </a:solidFill>
              <a:cs typeface="Arial" charset="0"/>
            </a:endParaRPr>
          </a:p>
        </p:txBody>
      </p:sp>
      <p:sp>
        <p:nvSpPr>
          <p:cNvPr id="1032" name="Rectangle 8"/>
          <p:cNvSpPr>
            <a:spLocks noChangeArrowheads="1"/>
          </p:cNvSpPr>
          <p:nvPr/>
        </p:nvSpPr>
        <p:spPr bwMode="auto">
          <a:xfrm>
            <a:off x="0" y="0"/>
            <a:ext cx="12293600" cy="1295400"/>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w="9525">
            <a:noFill/>
            <a:miter lim="800000"/>
            <a:headEnd/>
            <a:tailEnd/>
          </a:ln>
          <a:effectLst>
            <a:prstShdw prst="shdw17" dist="115003" dir="5780412">
              <a:schemeClr val="accent2">
                <a:gamma/>
                <a:shade val="60000"/>
                <a:invGamma/>
              </a:schemeClr>
            </a:prstShdw>
          </a:effectLst>
        </p:spPr>
        <p:txBody>
          <a:bodyPr wrap="none" anchor="ctr"/>
          <a:lstStyle/>
          <a:p>
            <a:pPr defTabSz="914377" fontAlgn="base">
              <a:spcBef>
                <a:spcPct val="0"/>
              </a:spcBef>
              <a:spcAft>
                <a:spcPct val="0"/>
              </a:spcAft>
              <a:defRPr/>
            </a:pPr>
            <a:endParaRPr lang="en-US" sz="1800" dirty="0">
              <a:solidFill>
                <a:srgbClr val="000000"/>
              </a:solidFill>
              <a:cs typeface="Arial" charset="0"/>
            </a:endParaRPr>
          </a:p>
        </p:txBody>
      </p:sp>
      <p:sp>
        <p:nvSpPr>
          <p:cNvPr id="1033" name="Rectangle 9"/>
          <p:cNvSpPr>
            <a:spLocks noChangeArrowheads="1"/>
          </p:cNvSpPr>
          <p:nvPr/>
        </p:nvSpPr>
        <p:spPr bwMode="auto">
          <a:xfrm>
            <a:off x="0" y="1371600"/>
            <a:ext cx="12192000" cy="4876800"/>
          </a:xfrm>
          <a:prstGeom prst="rect">
            <a:avLst/>
          </a:prstGeom>
          <a:solidFill>
            <a:schemeClr val="tx1"/>
          </a:solidFill>
          <a:ln w="9525">
            <a:solidFill>
              <a:schemeClr val="tx1"/>
            </a:solidFill>
            <a:miter lim="800000"/>
            <a:headEnd/>
            <a:tailEnd/>
          </a:ln>
        </p:spPr>
        <p:txBody>
          <a:bodyPr wrap="none" anchor="ctr"/>
          <a:lstStyle/>
          <a:p>
            <a:pPr defTabSz="914377" fontAlgn="base">
              <a:spcBef>
                <a:spcPct val="0"/>
              </a:spcBef>
              <a:spcAft>
                <a:spcPct val="0"/>
              </a:spcAft>
            </a:pPr>
            <a:endParaRPr lang="en-US" sz="1800" dirty="0">
              <a:solidFill>
                <a:srgbClr val="000000"/>
              </a:solidFill>
              <a:cs typeface="Arial" charset="0"/>
            </a:endParaRPr>
          </a:p>
        </p:txBody>
      </p:sp>
    </p:spTree>
    <p:extLst>
      <p:ext uri="{BB962C8B-B14F-4D97-AF65-F5344CB8AC3E}">
        <p14:creationId xmlns:p14="http://schemas.microsoft.com/office/powerpoint/2010/main" val="190120048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Lst>
  <p:transition spd="med">
    <p:zoom/>
  </p:transition>
  <p:txStyles>
    <p:titleStyle>
      <a:lvl1pPr algn="ctr" rtl="0" eaLnBrk="0" fontAlgn="base" hangingPunct="0">
        <a:spcBef>
          <a:spcPct val="0"/>
        </a:spcBef>
        <a:spcAft>
          <a:spcPct val="0"/>
        </a:spcAft>
        <a:defRPr sz="4400" b="1">
          <a:solidFill>
            <a:schemeClr val="bg1"/>
          </a:solidFill>
          <a:latin typeface="+mj-lt"/>
          <a:ea typeface="+mj-ea"/>
          <a:cs typeface="+mj-cs"/>
        </a:defRPr>
      </a:lvl1pPr>
      <a:lvl2pPr algn="ctr" rtl="0" eaLnBrk="0" fontAlgn="base" hangingPunct="0">
        <a:spcBef>
          <a:spcPct val="0"/>
        </a:spcBef>
        <a:spcAft>
          <a:spcPct val="0"/>
        </a:spcAft>
        <a:defRPr sz="4400" b="1">
          <a:solidFill>
            <a:schemeClr val="bg1"/>
          </a:solidFill>
          <a:latin typeface="Arial" charset="0"/>
        </a:defRPr>
      </a:lvl2pPr>
      <a:lvl3pPr algn="ctr" rtl="0" eaLnBrk="0" fontAlgn="base" hangingPunct="0">
        <a:spcBef>
          <a:spcPct val="0"/>
        </a:spcBef>
        <a:spcAft>
          <a:spcPct val="0"/>
        </a:spcAft>
        <a:defRPr sz="4400" b="1">
          <a:solidFill>
            <a:schemeClr val="bg1"/>
          </a:solidFill>
          <a:latin typeface="Arial" charset="0"/>
        </a:defRPr>
      </a:lvl3pPr>
      <a:lvl4pPr algn="ctr" rtl="0" eaLnBrk="0" fontAlgn="base" hangingPunct="0">
        <a:spcBef>
          <a:spcPct val="0"/>
        </a:spcBef>
        <a:spcAft>
          <a:spcPct val="0"/>
        </a:spcAft>
        <a:defRPr sz="4400" b="1">
          <a:solidFill>
            <a:schemeClr val="bg1"/>
          </a:solidFill>
          <a:latin typeface="Arial" charset="0"/>
        </a:defRPr>
      </a:lvl4pPr>
      <a:lvl5pPr algn="ctr" rtl="0" eaLnBrk="0" fontAlgn="base" hangingPunct="0">
        <a:spcBef>
          <a:spcPct val="0"/>
        </a:spcBef>
        <a:spcAft>
          <a:spcPct val="0"/>
        </a:spcAft>
        <a:defRPr sz="4400" b="1">
          <a:solidFill>
            <a:schemeClr val="bg1"/>
          </a:solidFill>
          <a:latin typeface="Arial" charset="0"/>
        </a:defRPr>
      </a:lvl5pPr>
      <a:lvl6pPr marL="457189" algn="ctr" rtl="0" fontAlgn="base">
        <a:spcBef>
          <a:spcPct val="0"/>
        </a:spcBef>
        <a:spcAft>
          <a:spcPct val="0"/>
        </a:spcAft>
        <a:defRPr sz="4400" b="1">
          <a:solidFill>
            <a:schemeClr val="bg1"/>
          </a:solidFill>
          <a:latin typeface="Arial" charset="0"/>
        </a:defRPr>
      </a:lvl6pPr>
      <a:lvl7pPr marL="914377" algn="ctr" rtl="0" fontAlgn="base">
        <a:spcBef>
          <a:spcPct val="0"/>
        </a:spcBef>
        <a:spcAft>
          <a:spcPct val="0"/>
        </a:spcAft>
        <a:defRPr sz="4400" b="1">
          <a:solidFill>
            <a:schemeClr val="bg1"/>
          </a:solidFill>
          <a:latin typeface="Arial" charset="0"/>
        </a:defRPr>
      </a:lvl7pPr>
      <a:lvl8pPr marL="1371566" algn="ctr" rtl="0" fontAlgn="base">
        <a:spcBef>
          <a:spcPct val="0"/>
        </a:spcBef>
        <a:spcAft>
          <a:spcPct val="0"/>
        </a:spcAft>
        <a:defRPr sz="4400" b="1">
          <a:solidFill>
            <a:schemeClr val="bg1"/>
          </a:solidFill>
          <a:latin typeface="Arial" charset="0"/>
        </a:defRPr>
      </a:lvl8pPr>
      <a:lvl9pPr marL="1828754" algn="ctr" rtl="0" fontAlgn="base">
        <a:spcBef>
          <a:spcPct val="0"/>
        </a:spcBef>
        <a:spcAft>
          <a:spcPct val="0"/>
        </a:spcAft>
        <a:defRPr sz="4400" b="1">
          <a:solidFill>
            <a:schemeClr val="bg1"/>
          </a:solidFill>
          <a:latin typeface="Arial" charset="0"/>
        </a:defRPr>
      </a:lvl9pPr>
    </p:titleStyle>
    <p:bodyStyle>
      <a:lvl1pPr marL="342891" indent="-342891" algn="l" rtl="0" eaLnBrk="0" fontAlgn="base" hangingPunct="0">
        <a:spcBef>
          <a:spcPct val="20000"/>
        </a:spcBef>
        <a:spcAft>
          <a:spcPct val="0"/>
        </a:spcAft>
        <a:buChar char="•"/>
        <a:defRPr sz="3200" b="1">
          <a:solidFill>
            <a:schemeClr val="bg1"/>
          </a:solidFill>
          <a:latin typeface="+mn-lt"/>
          <a:ea typeface="+mn-ea"/>
          <a:cs typeface="+mn-cs"/>
        </a:defRPr>
      </a:lvl1pPr>
      <a:lvl2pPr marL="742932" indent="-285744" algn="l" rtl="0" eaLnBrk="0" fontAlgn="base" hangingPunct="0">
        <a:spcBef>
          <a:spcPct val="20000"/>
        </a:spcBef>
        <a:spcAft>
          <a:spcPct val="0"/>
        </a:spcAft>
        <a:buChar char="–"/>
        <a:defRPr sz="2800">
          <a:solidFill>
            <a:schemeClr val="tx1"/>
          </a:solidFill>
          <a:latin typeface="+mn-lt"/>
        </a:defRPr>
      </a:lvl2pPr>
      <a:lvl3pPr marL="1142971" indent="-228594" algn="l" rtl="0" eaLnBrk="0" fontAlgn="base" hangingPunct="0">
        <a:spcBef>
          <a:spcPct val="20000"/>
        </a:spcBef>
        <a:spcAft>
          <a:spcPct val="0"/>
        </a:spcAft>
        <a:buChar char="•"/>
        <a:defRPr sz="2400">
          <a:solidFill>
            <a:schemeClr val="tx1"/>
          </a:solidFill>
          <a:latin typeface="+mn-lt"/>
        </a:defRPr>
      </a:lvl3pPr>
      <a:lvl4pPr marL="1600160" indent="-228594" algn="l" rtl="0" eaLnBrk="0" fontAlgn="base" hangingPunct="0">
        <a:spcBef>
          <a:spcPct val="20000"/>
        </a:spcBef>
        <a:spcAft>
          <a:spcPct val="0"/>
        </a:spcAft>
        <a:buChar char="–"/>
        <a:defRPr sz="2000">
          <a:solidFill>
            <a:schemeClr val="tx1"/>
          </a:solidFill>
          <a:latin typeface="+mn-lt"/>
        </a:defRPr>
      </a:lvl4pPr>
      <a:lvl5pPr marL="2057349" indent="-228594" algn="l" rtl="0" eaLnBrk="0" fontAlgn="base" hangingPunct="0">
        <a:spcBef>
          <a:spcPct val="20000"/>
        </a:spcBef>
        <a:spcAft>
          <a:spcPct val="0"/>
        </a:spcAft>
        <a:buChar char="»"/>
        <a:defRPr sz="2000">
          <a:solidFill>
            <a:schemeClr val="tx1"/>
          </a:solidFill>
          <a:latin typeface="+mn-lt"/>
        </a:defRPr>
      </a:lvl5pPr>
      <a:lvl6pPr marL="2514537" indent="-228594" algn="l" rtl="0" fontAlgn="base">
        <a:spcBef>
          <a:spcPct val="20000"/>
        </a:spcBef>
        <a:spcAft>
          <a:spcPct val="0"/>
        </a:spcAft>
        <a:buChar char="»"/>
        <a:defRPr sz="2000">
          <a:solidFill>
            <a:schemeClr val="tx1"/>
          </a:solidFill>
          <a:latin typeface="+mn-lt"/>
        </a:defRPr>
      </a:lvl6pPr>
      <a:lvl7pPr marL="2971726" indent="-228594" algn="l" rtl="0" fontAlgn="base">
        <a:spcBef>
          <a:spcPct val="20000"/>
        </a:spcBef>
        <a:spcAft>
          <a:spcPct val="0"/>
        </a:spcAft>
        <a:buChar char="»"/>
        <a:defRPr sz="2000">
          <a:solidFill>
            <a:schemeClr val="tx1"/>
          </a:solidFill>
          <a:latin typeface="+mn-lt"/>
        </a:defRPr>
      </a:lvl7pPr>
      <a:lvl8pPr marL="3428914" indent="-228594" algn="l" rtl="0" fontAlgn="base">
        <a:spcBef>
          <a:spcPct val="20000"/>
        </a:spcBef>
        <a:spcAft>
          <a:spcPct val="0"/>
        </a:spcAft>
        <a:buChar char="»"/>
        <a:defRPr sz="2000">
          <a:solidFill>
            <a:schemeClr val="tx1"/>
          </a:solidFill>
          <a:latin typeface="+mn-lt"/>
        </a:defRPr>
      </a:lvl8pPr>
      <a:lvl9pPr marL="3886103" indent="-228594"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9"/>
            <a:ext cx="10972800" cy="1143000"/>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09600" y="6245225"/>
            <a:ext cx="2844800" cy="4762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cs typeface="+mn-cs"/>
              </a:defRPr>
            </a:lvl1pPr>
          </a:lstStyle>
          <a:p>
            <a:pPr defTabSz="914377" fontAlgn="base">
              <a:spcBef>
                <a:spcPct val="0"/>
              </a:spcBef>
              <a:spcAft>
                <a:spcPct val="0"/>
              </a:spcAft>
              <a:defRPr/>
            </a:pPr>
            <a:endParaRPr lang="en-US" dirty="0">
              <a:solidFill>
                <a:srgbClr val="000000"/>
              </a:solidFill>
            </a:endParaRPr>
          </a:p>
        </p:txBody>
      </p:sp>
      <p:sp>
        <p:nvSpPr>
          <p:cNvPr id="1029" name="Rectangle 5"/>
          <p:cNvSpPr>
            <a:spLocks noGrp="1" noChangeArrowheads="1"/>
          </p:cNvSpPr>
          <p:nvPr>
            <p:ph type="ftr" sz="quarter" idx="3"/>
          </p:nvPr>
        </p:nvSpPr>
        <p:spPr bwMode="auto">
          <a:xfrm>
            <a:off x="4165600" y="6245225"/>
            <a:ext cx="3860800" cy="4762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cs typeface="+mn-cs"/>
              </a:defRPr>
            </a:lvl1pPr>
          </a:lstStyle>
          <a:p>
            <a:pPr defTabSz="914377" fontAlgn="base">
              <a:spcBef>
                <a:spcPct val="0"/>
              </a:spcBef>
              <a:spcAft>
                <a:spcPct val="0"/>
              </a:spcAft>
              <a:defRPr/>
            </a:pPr>
            <a:endParaRPr lang="en-US" dirty="0">
              <a:solidFill>
                <a:srgbClr val="000000"/>
              </a:solidFill>
            </a:endParaRPr>
          </a:p>
        </p:txBody>
      </p:sp>
      <p:sp>
        <p:nvSpPr>
          <p:cNvPr id="1030" name="Rectangle 6"/>
          <p:cNvSpPr>
            <a:spLocks noGrp="1" noChangeArrowheads="1"/>
          </p:cNvSpPr>
          <p:nvPr>
            <p:ph type="sldNum" sz="quarter" idx="4"/>
          </p:nvPr>
        </p:nvSpPr>
        <p:spPr bwMode="auto">
          <a:xfrm>
            <a:off x="8737600" y="6245225"/>
            <a:ext cx="2844800" cy="4762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cs typeface="+mn-cs"/>
              </a:defRPr>
            </a:lvl1pPr>
          </a:lstStyle>
          <a:p>
            <a:pPr defTabSz="914377" fontAlgn="base">
              <a:spcBef>
                <a:spcPct val="0"/>
              </a:spcBef>
              <a:spcAft>
                <a:spcPct val="0"/>
              </a:spcAft>
              <a:defRPr/>
            </a:pPr>
            <a:fld id="{9B4A480E-7100-4ACB-B397-32B634C39ACF}" type="slidenum">
              <a:rPr lang="en-US" smtClean="0">
                <a:solidFill>
                  <a:srgbClr val="000000"/>
                </a:solidFill>
              </a:rPr>
              <a:pPr defTabSz="914377" fontAlgn="base">
                <a:spcBef>
                  <a:spcPct val="0"/>
                </a:spcBef>
                <a:spcAft>
                  <a:spcPct val="0"/>
                </a:spcAft>
                <a:defRPr/>
              </a:pPr>
              <a:t>‹Nº›</a:t>
            </a:fld>
            <a:endParaRPr lang="en-US" dirty="0">
              <a:solidFill>
                <a:srgbClr val="000000"/>
              </a:solidFill>
            </a:endParaRPr>
          </a:p>
        </p:txBody>
      </p:sp>
      <p:sp>
        <p:nvSpPr>
          <p:cNvPr id="1031" name="Rectangle 7"/>
          <p:cNvSpPr>
            <a:spLocks noChangeArrowheads="1"/>
          </p:cNvSpPr>
          <p:nvPr userDrawn="1"/>
        </p:nvSpPr>
        <p:spPr bwMode="auto">
          <a:xfrm>
            <a:off x="0" y="6248400"/>
            <a:ext cx="12192000" cy="609600"/>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w="9525">
            <a:solidFill>
              <a:schemeClr val="tx1"/>
            </a:solidFill>
            <a:miter lim="800000"/>
            <a:headEnd/>
            <a:tailEnd/>
          </a:ln>
          <a:effectLst/>
        </p:spPr>
        <p:txBody>
          <a:bodyPr wrap="none" anchor="ctr"/>
          <a:lstStyle/>
          <a:p>
            <a:pPr defTabSz="914377" fontAlgn="base">
              <a:spcBef>
                <a:spcPct val="0"/>
              </a:spcBef>
              <a:spcAft>
                <a:spcPct val="0"/>
              </a:spcAft>
              <a:defRPr/>
            </a:pPr>
            <a:endParaRPr lang="en-US" sz="1800" dirty="0">
              <a:solidFill>
                <a:srgbClr val="000000"/>
              </a:solidFill>
              <a:cs typeface="Arial" charset="0"/>
            </a:endParaRPr>
          </a:p>
        </p:txBody>
      </p:sp>
      <p:sp>
        <p:nvSpPr>
          <p:cNvPr id="1032" name="Rectangle 8"/>
          <p:cNvSpPr>
            <a:spLocks noChangeArrowheads="1"/>
          </p:cNvSpPr>
          <p:nvPr userDrawn="1"/>
        </p:nvSpPr>
        <p:spPr bwMode="auto">
          <a:xfrm>
            <a:off x="0" y="0"/>
            <a:ext cx="12293600" cy="1295400"/>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w="9525">
            <a:noFill/>
            <a:miter lim="800000"/>
            <a:headEnd/>
            <a:tailEnd/>
          </a:ln>
          <a:effectLst>
            <a:prstShdw prst="shdw17" dist="115003" dir="5780412">
              <a:schemeClr val="accent2">
                <a:gamma/>
                <a:shade val="60000"/>
                <a:invGamma/>
              </a:schemeClr>
            </a:prstShdw>
          </a:effectLst>
        </p:spPr>
        <p:txBody>
          <a:bodyPr wrap="none" anchor="ctr"/>
          <a:lstStyle/>
          <a:p>
            <a:pPr defTabSz="914377" fontAlgn="base">
              <a:spcBef>
                <a:spcPct val="0"/>
              </a:spcBef>
              <a:spcAft>
                <a:spcPct val="0"/>
              </a:spcAft>
              <a:defRPr/>
            </a:pPr>
            <a:endParaRPr lang="en-US" sz="1800" dirty="0">
              <a:solidFill>
                <a:srgbClr val="000000"/>
              </a:solidFill>
              <a:cs typeface="Arial" charset="0"/>
            </a:endParaRPr>
          </a:p>
        </p:txBody>
      </p:sp>
      <p:sp>
        <p:nvSpPr>
          <p:cNvPr id="1033" name="Rectangle 9"/>
          <p:cNvSpPr>
            <a:spLocks noChangeArrowheads="1"/>
          </p:cNvSpPr>
          <p:nvPr userDrawn="1"/>
        </p:nvSpPr>
        <p:spPr bwMode="auto">
          <a:xfrm>
            <a:off x="0" y="1371600"/>
            <a:ext cx="12192000" cy="4876800"/>
          </a:xfrm>
          <a:prstGeom prst="rect">
            <a:avLst/>
          </a:prstGeom>
          <a:solidFill>
            <a:schemeClr val="tx1"/>
          </a:solidFill>
          <a:ln w="9525">
            <a:solidFill>
              <a:schemeClr val="tx1"/>
            </a:solidFill>
            <a:miter lim="800000"/>
            <a:headEnd/>
            <a:tailEnd/>
          </a:ln>
        </p:spPr>
        <p:txBody>
          <a:bodyPr wrap="none" anchor="ctr"/>
          <a:lstStyle/>
          <a:p>
            <a:pPr defTabSz="914377" fontAlgn="base">
              <a:spcBef>
                <a:spcPct val="0"/>
              </a:spcBef>
              <a:spcAft>
                <a:spcPct val="0"/>
              </a:spcAft>
            </a:pPr>
            <a:endParaRPr lang="en-US" sz="1800" dirty="0">
              <a:solidFill>
                <a:srgbClr val="000000"/>
              </a:solidFill>
              <a:cs typeface="Arial" charset="0"/>
            </a:endParaRPr>
          </a:p>
        </p:txBody>
      </p:sp>
    </p:spTree>
    <p:extLst>
      <p:ext uri="{BB962C8B-B14F-4D97-AF65-F5344CB8AC3E}">
        <p14:creationId xmlns:p14="http://schemas.microsoft.com/office/powerpoint/2010/main" val="1273799287"/>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Lst>
  <p:transition spd="med">
    <p:zoom/>
  </p:transition>
  <p:txStyles>
    <p:titleStyle>
      <a:lvl1pPr algn="ctr" rtl="0" eaLnBrk="0" fontAlgn="base" hangingPunct="0">
        <a:spcBef>
          <a:spcPct val="0"/>
        </a:spcBef>
        <a:spcAft>
          <a:spcPct val="0"/>
        </a:spcAft>
        <a:defRPr sz="4400" b="1">
          <a:solidFill>
            <a:schemeClr val="bg1"/>
          </a:solidFill>
          <a:latin typeface="+mj-lt"/>
          <a:ea typeface="+mj-ea"/>
          <a:cs typeface="+mj-cs"/>
        </a:defRPr>
      </a:lvl1pPr>
      <a:lvl2pPr algn="ctr" rtl="0" eaLnBrk="0" fontAlgn="base" hangingPunct="0">
        <a:spcBef>
          <a:spcPct val="0"/>
        </a:spcBef>
        <a:spcAft>
          <a:spcPct val="0"/>
        </a:spcAft>
        <a:defRPr sz="4400" b="1">
          <a:solidFill>
            <a:schemeClr val="bg1"/>
          </a:solidFill>
          <a:latin typeface="Arial" charset="0"/>
        </a:defRPr>
      </a:lvl2pPr>
      <a:lvl3pPr algn="ctr" rtl="0" eaLnBrk="0" fontAlgn="base" hangingPunct="0">
        <a:spcBef>
          <a:spcPct val="0"/>
        </a:spcBef>
        <a:spcAft>
          <a:spcPct val="0"/>
        </a:spcAft>
        <a:defRPr sz="4400" b="1">
          <a:solidFill>
            <a:schemeClr val="bg1"/>
          </a:solidFill>
          <a:latin typeface="Arial" charset="0"/>
        </a:defRPr>
      </a:lvl3pPr>
      <a:lvl4pPr algn="ctr" rtl="0" eaLnBrk="0" fontAlgn="base" hangingPunct="0">
        <a:spcBef>
          <a:spcPct val="0"/>
        </a:spcBef>
        <a:spcAft>
          <a:spcPct val="0"/>
        </a:spcAft>
        <a:defRPr sz="4400" b="1">
          <a:solidFill>
            <a:schemeClr val="bg1"/>
          </a:solidFill>
          <a:latin typeface="Arial" charset="0"/>
        </a:defRPr>
      </a:lvl4pPr>
      <a:lvl5pPr algn="ctr" rtl="0" eaLnBrk="0" fontAlgn="base" hangingPunct="0">
        <a:spcBef>
          <a:spcPct val="0"/>
        </a:spcBef>
        <a:spcAft>
          <a:spcPct val="0"/>
        </a:spcAft>
        <a:defRPr sz="4400" b="1">
          <a:solidFill>
            <a:schemeClr val="bg1"/>
          </a:solidFill>
          <a:latin typeface="Arial" charset="0"/>
        </a:defRPr>
      </a:lvl5pPr>
      <a:lvl6pPr marL="457189" algn="ctr" rtl="0" fontAlgn="base">
        <a:spcBef>
          <a:spcPct val="0"/>
        </a:spcBef>
        <a:spcAft>
          <a:spcPct val="0"/>
        </a:spcAft>
        <a:defRPr sz="4400" b="1">
          <a:solidFill>
            <a:schemeClr val="bg1"/>
          </a:solidFill>
          <a:latin typeface="Arial" charset="0"/>
        </a:defRPr>
      </a:lvl6pPr>
      <a:lvl7pPr marL="914377" algn="ctr" rtl="0" fontAlgn="base">
        <a:spcBef>
          <a:spcPct val="0"/>
        </a:spcBef>
        <a:spcAft>
          <a:spcPct val="0"/>
        </a:spcAft>
        <a:defRPr sz="4400" b="1">
          <a:solidFill>
            <a:schemeClr val="bg1"/>
          </a:solidFill>
          <a:latin typeface="Arial" charset="0"/>
        </a:defRPr>
      </a:lvl7pPr>
      <a:lvl8pPr marL="1371566" algn="ctr" rtl="0" fontAlgn="base">
        <a:spcBef>
          <a:spcPct val="0"/>
        </a:spcBef>
        <a:spcAft>
          <a:spcPct val="0"/>
        </a:spcAft>
        <a:defRPr sz="4400" b="1">
          <a:solidFill>
            <a:schemeClr val="bg1"/>
          </a:solidFill>
          <a:latin typeface="Arial" charset="0"/>
        </a:defRPr>
      </a:lvl8pPr>
      <a:lvl9pPr marL="1828754" algn="ctr" rtl="0" fontAlgn="base">
        <a:spcBef>
          <a:spcPct val="0"/>
        </a:spcBef>
        <a:spcAft>
          <a:spcPct val="0"/>
        </a:spcAft>
        <a:defRPr sz="4400" b="1">
          <a:solidFill>
            <a:schemeClr val="bg1"/>
          </a:solidFill>
          <a:latin typeface="Arial" charset="0"/>
        </a:defRPr>
      </a:lvl9pPr>
    </p:titleStyle>
    <p:bodyStyle>
      <a:lvl1pPr marL="342891" indent="-342891" algn="l" rtl="0" eaLnBrk="0" fontAlgn="base" hangingPunct="0">
        <a:spcBef>
          <a:spcPct val="20000"/>
        </a:spcBef>
        <a:spcAft>
          <a:spcPct val="0"/>
        </a:spcAft>
        <a:buChar char="•"/>
        <a:defRPr sz="3200" b="1">
          <a:solidFill>
            <a:schemeClr val="bg1"/>
          </a:solidFill>
          <a:latin typeface="+mn-lt"/>
          <a:ea typeface="+mn-ea"/>
          <a:cs typeface="+mn-cs"/>
        </a:defRPr>
      </a:lvl1pPr>
      <a:lvl2pPr marL="742932" indent="-285744" algn="l" rtl="0" eaLnBrk="0" fontAlgn="base" hangingPunct="0">
        <a:spcBef>
          <a:spcPct val="20000"/>
        </a:spcBef>
        <a:spcAft>
          <a:spcPct val="0"/>
        </a:spcAft>
        <a:buChar char="–"/>
        <a:defRPr sz="2800">
          <a:solidFill>
            <a:schemeClr val="tx1"/>
          </a:solidFill>
          <a:latin typeface="+mn-lt"/>
        </a:defRPr>
      </a:lvl2pPr>
      <a:lvl3pPr marL="1142971" indent="-228594" algn="l" rtl="0" eaLnBrk="0" fontAlgn="base" hangingPunct="0">
        <a:spcBef>
          <a:spcPct val="20000"/>
        </a:spcBef>
        <a:spcAft>
          <a:spcPct val="0"/>
        </a:spcAft>
        <a:buChar char="•"/>
        <a:defRPr sz="2400">
          <a:solidFill>
            <a:schemeClr val="tx1"/>
          </a:solidFill>
          <a:latin typeface="+mn-lt"/>
        </a:defRPr>
      </a:lvl3pPr>
      <a:lvl4pPr marL="1600160" indent="-228594" algn="l" rtl="0" eaLnBrk="0" fontAlgn="base" hangingPunct="0">
        <a:spcBef>
          <a:spcPct val="20000"/>
        </a:spcBef>
        <a:spcAft>
          <a:spcPct val="0"/>
        </a:spcAft>
        <a:buChar char="–"/>
        <a:defRPr sz="2000">
          <a:solidFill>
            <a:schemeClr val="tx1"/>
          </a:solidFill>
          <a:latin typeface="+mn-lt"/>
        </a:defRPr>
      </a:lvl4pPr>
      <a:lvl5pPr marL="2057349" indent="-228594" algn="l" rtl="0" eaLnBrk="0" fontAlgn="base" hangingPunct="0">
        <a:spcBef>
          <a:spcPct val="20000"/>
        </a:spcBef>
        <a:spcAft>
          <a:spcPct val="0"/>
        </a:spcAft>
        <a:buChar char="»"/>
        <a:defRPr sz="2000">
          <a:solidFill>
            <a:schemeClr val="tx1"/>
          </a:solidFill>
          <a:latin typeface="+mn-lt"/>
        </a:defRPr>
      </a:lvl5pPr>
      <a:lvl6pPr marL="2514537" indent="-228594" algn="l" rtl="0" fontAlgn="base">
        <a:spcBef>
          <a:spcPct val="20000"/>
        </a:spcBef>
        <a:spcAft>
          <a:spcPct val="0"/>
        </a:spcAft>
        <a:buChar char="»"/>
        <a:defRPr sz="2000">
          <a:solidFill>
            <a:schemeClr val="tx1"/>
          </a:solidFill>
          <a:latin typeface="+mn-lt"/>
        </a:defRPr>
      </a:lvl6pPr>
      <a:lvl7pPr marL="2971726" indent="-228594" algn="l" rtl="0" fontAlgn="base">
        <a:spcBef>
          <a:spcPct val="20000"/>
        </a:spcBef>
        <a:spcAft>
          <a:spcPct val="0"/>
        </a:spcAft>
        <a:buChar char="»"/>
        <a:defRPr sz="2000">
          <a:solidFill>
            <a:schemeClr val="tx1"/>
          </a:solidFill>
          <a:latin typeface="+mn-lt"/>
        </a:defRPr>
      </a:lvl7pPr>
      <a:lvl8pPr marL="3428914" indent="-228594" algn="l" rtl="0" fontAlgn="base">
        <a:spcBef>
          <a:spcPct val="20000"/>
        </a:spcBef>
        <a:spcAft>
          <a:spcPct val="0"/>
        </a:spcAft>
        <a:buChar char="»"/>
        <a:defRPr sz="2000">
          <a:solidFill>
            <a:schemeClr val="tx1"/>
          </a:solidFill>
          <a:latin typeface="+mn-lt"/>
        </a:defRPr>
      </a:lvl8pPr>
      <a:lvl9pPr marL="3886103" indent="-228594"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cs typeface="+mn-cs"/>
              </a:defRPr>
            </a:lvl1pPr>
          </a:lstStyle>
          <a:p>
            <a:pPr fontAlgn="base">
              <a:spcBef>
                <a:spcPct val="0"/>
              </a:spcBef>
              <a:spcAft>
                <a:spcPct val="0"/>
              </a:spcAft>
              <a:defRPr/>
            </a:pPr>
            <a:endParaRPr lang="en-US">
              <a:solidFill>
                <a:srgbClr val="000000"/>
              </a:solidFill>
            </a:endParaRPr>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cs typeface="+mn-cs"/>
              </a:defRPr>
            </a:lvl1pPr>
          </a:lstStyle>
          <a:p>
            <a:pPr fontAlgn="base">
              <a:spcBef>
                <a:spcPct val="0"/>
              </a:spcBef>
              <a:spcAft>
                <a:spcPct val="0"/>
              </a:spcAft>
              <a:defRPr/>
            </a:pPr>
            <a:endParaRPr lang="en-US">
              <a:solidFill>
                <a:srgbClr val="000000"/>
              </a:solidFill>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cs typeface="+mn-cs"/>
              </a:defRPr>
            </a:lvl1pPr>
          </a:lstStyle>
          <a:p>
            <a:pPr fontAlgn="base">
              <a:spcBef>
                <a:spcPct val="0"/>
              </a:spcBef>
              <a:spcAft>
                <a:spcPct val="0"/>
              </a:spcAft>
              <a:defRPr/>
            </a:pPr>
            <a:fld id="{9B4A480E-7100-4ACB-B397-32B634C39ACF}" type="slidenum">
              <a:rPr lang="en-US" smtClean="0">
                <a:solidFill>
                  <a:srgbClr val="000000"/>
                </a:solidFill>
              </a:rPr>
              <a:pPr fontAlgn="base">
                <a:spcBef>
                  <a:spcPct val="0"/>
                </a:spcBef>
                <a:spcAft>
                  <a:spcPct val="0"/>
                </a:spcAft>
                <a:defRPr/>
              </a:pPr>
              <a:t>‹Nº›</a:t>
            </a:fld>
            <a:endParaRPr lang="en-US" dirty="0">
              <a:solidFill>
                <a:srgbClr val="000000"/>
              </a:solidFill>
            </a:endParaRPr>
          </a:p>
        </p:txBody>
      </p:sp>
      <p:sp>
        <p:nvSpPr>
          <p:cNvPr id="1031" name="Rectangle 7"/>
          <p:cNvSpPr>
            <a:spLocks noChangeArrowheads="1"/>
          </p:cNvSpPr>
          <p:nvPr/>
        </p:nvSpPr>
        <p:spPr bwMode="auto">
          <a:xfrm>
            <a:off x="0" y="6248400"/>
            <a:ext cx="12192000" cy="609600"/>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w="9525">
            <a:solidFill>
              <a:schemeClr val="tx1"/>
            </a:solidFill>
            <a:miter lim="800000"/>
            <a:headEnd/>
            <a:tailEnd/>
          </a:ln>
          <a:effectLst/>
        </p:spPr>
        <p:txBody>
          <a:bodyPr wrap="none" anchor="ctr"/>
          <a:lstStyle/>
          <a:p>
            <a:pPr defTabSz="914400" fontAlgn="base">
              <a:spcBef>
                <a:spcPct val="0"/>
              </a:spcBef>
              <a:spcAft>
                <a:spcPct val="0"/>
              </a:spcAft>
              <a:defRPr/>
            </a:pPr>
            <a:endParaRPr lang="en-US" sz="1800" dirty="0">
              <a:solidFill>
                <a:srgbClr val="000000"/>
              </a:solidFill>
              <a:cs typeface="Arial" charset="0"/>
            </a:endParaRPr>
          </a:p>
        </p:txBody>
      </p:sp>
      <p:sp>
        <p:nvSpPr>
          <p:cNvPr id="1032" name="Rectangle 8"/>
          <p:cNvSpPr>
            <a:spLocks noChangeArrowheads="1"/>
          </p:cNvSpPr>
          <p:nvPr/>
        </p:nvSpPr>
        <p:spPr bwMode="auto">
          <a:xfrm>
            <a:off x="0" y="0"/>
            <a:ext cx="12293600" cy="1295400"/>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w="9525">
            <a:noFill/>
            <a:miter lim="800000"/>
            <a:headEnd/>
            <a:tailEnd/>
          </a:ln>
          <a:effectLst>
            <a:prstShdw prst="shdw17" dist="115003" dir="5780412">
              <a:schemeClr val="accent2">
                <a:gamma/>
                <a:shade val="60000"/>
                <a:invGamma/>
              </a:schemeClr>
            </a:prstShdw>
          </a:effectLst>
        </p:spPr>
        <p:txBody>
          <a:bodyPr wrap="none" anchor="ctr"/>
          <a:lstStyle/>
          <a:p>
            <a:pPr defTabSz="914400" fontAlgn="base">
              <a:spcBef>
                <a:spcPct val="0"/>
              </a:spcBef>
              <a:spcAft>
                <a:spcPct val="0"/>
              </a:spcAft>
              <a:defRPr/>
            </a:pPr>
            <a:endParaRPr lang="en-US" sz="1800" dirty="0">
              <a:solidFill>
                <a:srgbClr val="000000"/>
              </a:solidFill>
              <a:cs typeface="Arial" charset="0"/>
            </a:endParaRPr>
          </a:p>
        </p:txBody>
      </p:sp>
      <p:sp>
        <p:nvSpPr>
          <p:cNvPr id="1033" name="Rectangle 9"/>
          <p:cNvSpPr>
            <a:spLocks noChangeArrowheads="1"/>
          </p:cNvSpPr>
          <p:nvPr/>
        </p:nvSpPr>
        <p:spPr bwMode="auto">
          <a:xfrm>
            <a:off x="0" y="1371600"/>
            <a:ext cx="12192000" cy="4876800"/>
          </a:xfrm>
          <a:prstGeom prst="rect">
            <a:avLst/>
          </a:prstGeom>
          <a:solidFill>
            <a:schemeClr val="tx1"/>
          </a:solidFill>
          <a:ln w="9525">
            <a:solidFill>
              <a:schemeClr val="tx1"/>
            </a:solidFill>
            <a:miter lim="800000"/>
            <a:headEnd/>
            <a:tailEnd/>
          </a:ln>
        </p:spPr>
        <p:txBody>
          <a:bodyPr wrap="none" anchor="ctr"/>
          <a:lstStyle/>
          <a:p>
            <a:pPr defTabSz="914400" fontAlgn="base">
              <a:spcBef>
                <a:spcPct val="0"/>
              </a:spcBef>
              <a:spcAft>
                <a:spcPct val="0"/>
              </a:spcAft>
            </a:pPr>
            <a:endParaRPr lang="en-US" sz="1800">
              <a:solidFill>
                <a:srgbClr val="000000"/>
              </a:solidFill>
              <a:cs typeface="Arial" charset="0"/>
            </a:endParaRPr>
          </a:p>
        </p:txBody>
      </p:sp>
    </p:spTree>
    <p:extLst>
      <p:ext uri="{BB962C8B-B14F-4D97-AF65-F5344CB8AC3E}">
        <p14:creationId xmlns:p14="http://schemas.microsoft.com/office/powerpoint/2010/main" val="1805695240"/>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 id="2147483713" r:id="rId13"/>
  </p:sldLayoutIdLst>
  <p:transition spd="med">
    <p:zoom/>
  </p:transition>
  <p:txStyles>
    <p:titleStyle>
      <a:lvl1pPr algn="ctr" rtl="0" eaLnBrk="0" fontAlgn="base" hangingPunct="0">
        <a:spcBef>
          <a:spcPct val="0"/>
        </a:spcBef>
        <a:spcAft>
          <a:spcPct val="0"/>
        </a:spcAft>
        <a:defRPr sz="4400" b="1">
          <a:solidFill>
            <a:schemeClr val="bg1"/>
          </a:solidFill>
          <a:latin typeface="+mj-lt"/>
          <a:ea typeface="+mj-ea"/>
          <a:cs typeface="+mj-cs"/>
        </a:defRPr>
      </a:lvl1pPr>
      <a:lvl2pPr algn="ctr" rtl="0" eaLnBrk="0" fontAlgn="base" hangingPunct="0">
        <a:spcBef>
          <a:spcPct val="0"/>
        </a:spcBef>
        <a:spcAft>
          <a:spcPct val="0"/>
        </a:spcAft>
        <a:defRPr sz="4400" b="1">
          <a:solidFill>
            <a:schemeClr val="bg1"/>
          </a:solidFill>
          <a:latin typeface="Arial" charset="0"/>
        </a:defRPr>
      </a:lvl2pPr>
      <a:lvl3pPr algn="ctr" rtl="0" eaLnBrk="0" fontAlgn="base" hangingPunct="0">
        <a:spcBef>
          <a:spcPct val="0"/>
        </a:spcBef>
        <a:spcAft>
          <a:spcPct val="0"/>
        </a:spcAft>
        <a:defRPr sz="4400" b="1">
          <a:solidFill>
            <a:schemeClr val="bg1"/>
          </a:solidFill>
          <a:latin typeface="Arial" charset="0"/>
        </a:defRPr>
      </a:lvl3pPr>
      <a:lvl4pPr algn="ctr" rtl="0" eaLnBrk="0" fontAlgn="base" hangingPunct="0">
        <a:spcBef>
          <a:spcPct val="0"/>
        </a:spcBef>
        <a:spcAft>
          <a:spcPct val="0"/>
        </a:spcAft>
        <a:defRPr sz="4400" b="1">
          <a:solidFill>
            <a:schemeClr val="bg1"/>
          </a:solidFill>
          <a:latin typeface="Arial" charset="0"/>
        </a:defRPr>
      </a:lvl4pPr>
      <a:lvl5pPr algn="ctr" rtl="0" eaLnBrk="0" fontAlgn="base" hangingPunct="0">
        <a:spcBef>
          <a:spcPct val="0"/>
        </a:spcBef>
        <a:spcAft>
          <a:spcPct val="0"/>
        </a:spcAft>
        <a:defRPr sz="4400" b="1">
          <a:solidFill>
            <a:schemeClr val="bg1"/>
          </a:solidFill>
          <a:latin typeface="Arial" charset="0"/>
        </a:defRPr>
      </a:lvl5pPr>
      <a:lvl6pPr marL="457200" algn="ctr" rtl="0" fontAlgn="base">
        <a:spcBef>
          <a:spcPct val="0"/>
        </a:spcBef>
        <a:spcAft>
          <a:spcPct val="0"/>
        </a:spcAft>
        <a:defRPr sz="4400" b="1">
          <a:solidFill>
            <a:schemeClr val="bg1"/>
          </a:solidFill>
          <a:latin typeface="Arial" charset="0"/>
        </a:defRPr>
      </a:lvl6pPr>
      <a:lvl7pPr marL="914400" algn="ctr" rtl="0" fontAlgn="base">
        <a:spcBef>
          <a:spcPct val="0"/>
        </a:spcBef>
        <a:spcAft>
          <a:spcPct val="0"/>
        </a:spcAft>
        <a:defRPr sz="4400" b="1">
          <a:solidFill>
            <a:schemeClr val="bg1"/>
          </a:solidFill>
          <a:latin typeface="Arial" charset="0"/>
        </a:defRPr>
      </a:lvl7pPr>
      <a:lvl8pPr marL="1371600" algn="ctr" rtl="0" fontAlgn="base">
        <a:spcBef>
          <a:spcPct val="0"/>
        </a:spcBef>
        <a:spcAft>
          <a:spcPct val="0"/>
        </a:spcAft>
        <a:defRPr sz="4400" b="1">
          <a:solidFill>
            <a:schemeClr val="bg1"/>
          </a:solidFill>
          <a:latin typeface="Arial" charset="0"/>
        </a:defRPr>
      </a:lvl8pPr>
      <a:lvl9pPr marL="1828800" algn="ctr" rtl="0" fontAlgn="base">
        <a:spcBef>
          <a:spcPct val="0"/>
        </a:spcBef>
        <a:spcAft>
          <a:spcPct val="0"/>
        </a:spcAft>
        <a:defRPr sz="4400" b="1">
          <a:solidFill>
            <a:schemeClr val="bg1"/>
          </a:solidFill>
          <a:latin typeface="Arial" charset="0"/>
        </a:defRPr>
      </a:lvl9pPr>
    </p:titleStyle>
    <p:bodyStyle>
      <a:lvl1pPr marL="342900" indent="-342900" algn="l" rtl="0" eaLnBrk="0" fontAlgn="base" hangingPunct="0">
        <a:spcBef>
          <a:spcPct val="20000"/>
        </a:spcBef>
        <a:spcAft>
          <a:spcPct val="0"/>
        </a:spcAft>
        <a:buChar char="•"/>
        <a:defRPr sz="3200" b="1">
          <a:solidFill>
            <a:schemeClr val="bg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34.xml"/></Relationships>
</file>

<file path=ppt/slides/_rels/slide10.xml.rels><?xml version="1.0" encoding="UTF-8" standalone="yes"?>
<Relationships xmlns="http://schemas.openxmlformats.org/package/2006/relationships"><Relationship Id="rId8" Type="http://schemas.microsoft.com/office/2007/relationships/diagramDrawing" Target="../diagrams/drawing2.xml"/><Relationship Id="rId13" Type="http://schemas.openxmlformats.org/officeDocument/2006/relationships/image" Target="../media/image36.jpeg"/><Relationship Id="rId3" Type="http://schemas.microsoft.com/office/2007/relationships/hdphoto" Target="../media/hdphoto3.wdp"/><Relationship Id="rId7" Type="http://schemas.openxmlformats.org/officeDocument/2006/relationships/diagramColors" Target="../diagrams/colors2.xml"/><Relationship Id="rId12" Type="http://schemas.openxmlformats.org/officeDocument/2006/relationships/image" Target="../media/image35.jpeg"/><Relationship Id="rId2" Type="http://schemas.openxmlformats.org/officeDocument/2006/relationships/image" Target="../media/image31.png"/><Relationship Id="rId1" Type="http://schemas.openxmlformats.org/officeDocument/2006/relationships/slideLayout" Target="../slideLayouts/slideLayout7.xml"/><Relationship Id="rId6" Type="http://schemas.openxmlformats.org/officeDocument/2006/relationships/diagramQuickStyle" Target="../diagrams/quickStyle2.xml"/><Relationship Id="rId11" Type="http://schemas.openxmlformats.org/officeDocument/2006/relationships/image" Target="../media/image34.jpeg"/><Relationship Id="rId5" Type="http://schemas.openxmlformats.org/officeDocument/2006/relationships/diagramLayout" Target="../diagrams/layout2.xml"/><Relationship Id="rId10" Type="http://schemas.openxmlformats.org/officeDocument/2006/relationships/image" Target="../media/image33.jpeg"/><Relationship Id="rId4" Type="http://schemas.openxmlformats.org/officeDocument/2006/relationships/diagramData" Target="../diagrams/data2.xml"/><Relationship Id="rId9" Type="http://schemas.openxmlformats.org/officeDocument/2006/relationships/image" Target="../media/image32.jpeg"/><Relationship Id="rId14" Type="http://schemas.openxmlformats.org/officeDocument/2006/relationships/image" Target="../media/image37.jpeg"/></Relationships>
</file>

<file path=ppt/slides/_rels/slide11.xml.rels><?xml version="1.0" encoding="UTF-8" standalone="yes"?>
<Relationships xmlns="http://schemas.openxmlformats.org/package/2006/relationships"><Relationship Id="rId8" Type="http://schemas.openxmlformats.org/officeDocument/2006/relationships/diagramData" Target="../diagrams/data4.xml"/><Relationship Id="rId13" Type="http://schemas.openxmlformats.org/officeDocument/2006/relationships/image" Target="../media/image39.jpeg"/><Relationship Id="rId3" Type="http://schemas.openxmlformats.org/officeDocument/2006/relationships/diagramData" Target="../diagrams/data3.xml"/><Relationship Id="rId7" Type="http://schemas.microsoft.com/office/2007/relationships/diagramDrawing" Target="../diagrams/drawing3.xml"/><Relationship Id="rId12" Type="http://schemas.microsoft.com/office/2007/relationships/diagramDrawing" Target="../diagrams/drawing4.xml"/><Relationship Id="rId2" Type="http://schemas.openxmlformats.org/officeDocument/2006/relationships/image" Target="../media/image38.jpeg"/><Relationship Id="rId1" Type="http://schemas.openxmlformats.org/officeDocument/2006/relationships/slideLayout" Target="../slideLayouts/slideLayout7.xml"/><Relationship Id="rId6" Type="http://schemas.openxmlformats.org/officeDocument/2006/relationships/diagramColors" Target="../diagrams/colors3.xml"/><Relationship Id="rId11" Type="http://schemas.openxmlformats.org/officeDocument/2006/relationships/diagramColors" Target="../diagrams/colors4.xml"/><Relationship Id="rId5" Type="http://schemas.openxmlformats.org/officeDocument/2006/relationships/diagramQuickStyle" Target="../diagrams/quickStyle3.xml"/><Relationship Id="rId10" Type="http://schemas.openxmlformats.org/officeDocument/2006/relationships/diagramQuickStyle" Target="../diagrams/quickStyle4.xml"/><Relationship Id="rId4" Type="http://schemas.openxmlformats.org/officeDocument/2006/relationships/diagramLayout" Target="../diagrams/layout3.xml"/><Relationship Id="rId9" Type="http://schemas.openxmlformats.org/officeDocument/2006/relationships/diagramLayout" Target="../diagrams/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diagramColors" Target="../diagrams/colors5.xml"/><Relationship Id="rId3" Type="http://schemas.openxmlformats.org/officeDocument/2006/relationships/image" Target="../media/image42.jpeg"/><Relationship Id="rId7" Type="http://schemas.openxmlformats.org/officeDocument/2006/relationships/diagramQuickStyle" Target="../diagrams/quickStyle5.xml"/><Relationship Id="rId2" Type="http://schemas.openxmlformats.org/officeDocument/2006/relationships/image" Target="../media/image41.jpeg"/><Relationship Id="rId1" Type="http://schemas.openxmlformats.org/officeDocument/2006/relationships/slideLayout" Target="../slideLayouts/slideLayout7.xml"/><Relationship Id="rId6" Type="http://schemas.openxmlformats.org/officeDocument/2006/relationships/diagramLayout" Target="../diagrams/layout5.xml"/><Relationship Id="rId5" Type="http://schemas.openxmlformats.org/officeDocument/2006/relationships/diagramData" Target="../diagrams/data5.xml"/><Relationship Id="rId4" Type="http://schemas.openxmlformats.org/officeDocument/2006/relationships/image" Target="../media/image43.jpeg"/><Relationship Id="rId9" Type="http://schemas.microsoft.com/office/2007/relationships/diagramDrawing" Target="../diagrams/drawing5.xml"/></Relationships>
</file>

<file path=ppt/slides/_rels/slide14.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42.xml"/><Relationship Id="rId5" Type="http://schemas.openxmlformats.org/officeDocument/2006/relationships/image" Target="../media/image6.jpeg"/><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4.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9.xml"/><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jpeg"/><Relationship Id="rId7" Type="http://schemas.openxmlformats.org/officeDocument/2006/relationships/image" Target="../media/image14.png"/><Relationship Id="rId12" Type="http://schemas.openxmlformats.org/officeDocument/2006/relationships/image" Target="../media/image19.jpeg"/><Relationship Id="rId2" Type="http://schemas.openxmlformats.org/officeDocument/2006/relationships/image" Target="../media/image9.jpeg"/><Relationship Id="rId1" Type="http://schemas.openxmlformats.org/officeDocument/2006/relationships/slideLayout" Target="../slideLayouts/slideLayout7.xml"/><Relationship Id="rId6" Type="http://schemas.openxmlformats.org/officeDocument/2006/relationships/image" Target="../media/image13.png"/><Relationship Id="rId11" Type="http://schemas.openxmlformats.org/officeDocument/2006/relationships/image" Target="../media/image18.png"/><Relationship Id="rId5" Type="http://schemas.openxmlformats.org/officeDocument/2006/relationships/image" Target="../media/image12.pn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png"/></Relationships>
</file>

<file path=ppt/slides/_rels/slide6.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image" Target="../media/image26.png"/><Relationship Id="rId3" Type="http://schemas.microsoft.com/office/2007/relationships/hdphoto" Target="../media/hdphoto1.wdp"/><Relationship Id="rId7" Type="http://schemas.openxmlformats.org/officeDocument/2006/relationships/image" Target="../media/image25.png"/><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s>
</file>

<file path=ppt/slides/_rels/slide8.xml.rels><?xml version="1.0" encoding="UTF-8" standalone="yes"?>
<Relationships xmlns="http://schemas.openxmlformats.org/package/2006/relationships"><Relationship Id="rId8" Type="http://schemas.microsoft.com/office/2007/relationships/diagramDrawing" Target="../diagrams/drawing1.xml"/><Relationship Id="rId3" Type="http://schemas.microsoft.com/office/2007/relationships/hdphoto" Target="../media/hdphoto2.wdp"/><Relationship Id="rId7" Type="http://schemas.openxmlformats.org/officeDocument/2006/relationships/diagramColors" Target="../diagrams/colors1.xml"/><Relationship Id="rId2" Type="http://schemas.openxmlformats.org/officeDocument/2006/relationships/image" Target="../media/image27.png"/><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10" Type="http://schemas.openxmlformats.org/officeDocument/2006/relationships/image" Target="../media/image29.jpeg"/><Relationship Id="rId4" Type="http://schemas.openxmlformats.org/officeDocument/2006/relationships/diagramData" Target="../diagrams/data1.xml"/><Relationship Id="rId9" Type="http://schemas.openxmlformats.org/officeDocument/2006/relationships/image" Target="../media/image28.jpeg"/></Relationships>
</file>

<file path=ppt/slides/_rels/slide9.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68F498-7797-2B11-04A6-546B50325007}"/>
            </a:ext>
          </a:extLst>
        </p:cNvPr>
        <p:cNvGrpSpPr/>
        <p:nvPr/>
      </p:nvGrpSpPr>
      <p:grpSpPr>
        <a:xfrm>
          <a:off x="0" y="0"/>
          <a:ext cx="0" cy="0"/>
          <a:chOff x="0" y="0"/>
          <a:chExt cx="0" cy="0"/>
        </a:xfrm>
      </p:grpSpPr>
      <p:sp>
        <p:nvSpPr>
          <p:cNvPr id="3074" name="Text Box 4">
            <a:extLst>
              <a:ext uri="{FF2B5EF4-FFF2-40B4-BE49-F238E27FC236}">
                <a16:creationId xmlns:a16="http://schemas.microsoft.com/office/drawing/2014/main" id="{35C4B9AA-7D3A-E34D-931F-76B32A99300D}"/>
              </a:ext>
            </a:extLst>
          </p:cNvPr>
          <p:cNvSpPr txBox="1">
            <a:spLocks noChangeArrowheads="1"/>
          </p:cNvSpPr>
          <p:nvPr/>
        </p:nvSpPr>
        <p:spPr bwMode="auto">
          <a:xfrm>
            <a:off x="58189" y="-174567"/>
            <a:ext cx="12333540" cy="9368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ctr" defTabSz="914377" rtl="0" eaLnBrk="1" fontAlgn="base" latinLnBrk="0" hangingPunct="1">
              <a:lnSpc>
                <a:spcPct val="100000"/>
              </a:lnSpc>
              <a:spcBef>
                <a:spcPct val="50000"/>
              </a:spcBef>
              <a:spcAft>
                <a:spcPct val="0"/>
              </a:spcAft>
              <a:buClrTx/>
              <a:buSzTx/>
              <a:buFontTx/>
              <a:buNone/>
              <a:tabLst/>
              <a:defRPr/>
            </a:pPr>
            <a:r>
              <a:rPr kumimoji="0" lang="en-US" sz="6600" b="1" i="0" u="none" strike="noStrike" kern="1200" cap="none" spc="0" normalizeH="0" baseline="0" noProof="0">
                <a:ln>
                  <a:noFill/>
                </a:ln>
                <a:solidFill>
                  <a:srgbClr val="FF9900"/>
                </a:solidFill>
                <a:effectLst>
                  <a:outerShdw blurRad="38100" dist="38100" dir="2700000" algn="tl">
                    <a:srgbClr val="000000">
                      <a:alpha val="43137"/>
                    </a:srgbClr>
                  </a:outerShdw>
                </a:effectLst>
                <a:uLnTx/>
                <a:uFillTx/>
                <a:latin typeface="Gill Sans MT Ext Condensed Bold" panose="020B0902020104020203" pitchFamily="34" charset="0"/>
                <a:ea typeface="+mn-ea"/>
                <a:cs typeface="Arial" charset="0"/>
              </a:rPr>
              <a:t>POUK</a:t>
            </a:r>
            <a:r>
              <a:rPr kumimoji="0" lang="sr-Latn-RS" sz="6600" b="1" i="0" u="none" strike="noStrike" kern="1200" cap="none" spc="0" normalizeH="0" baseline="0" noProof="0">
                <a:ln>
                  <a:noFill/>
                </a:ln>
                <a:solidFill>
                  <a:srgbClr val="FF9900"/>
                </a:solidFill>
                <a:effectLst>
                  <a:outerShdw blurRad="38100" dist="38100" dir="2700000" algn="tl">
                    <a:srgbClr val="000000">
                      <a:alpha val="43137"/>
                    </a:srgbClr>
                  </a:outerShdw>
                </a:effectLst>
                <a:uLnTx/>
                <a:uFillTx/>
                <a:latin typeface="Gill Sans MT Ext Condensed Bold" panose="020B0902020104020203" pitchFamily="34" charset="0"/>
                <a:ea typeface="+mn-ea"/>
                <a:cs typeface="Arial" charset="0"/>
              </a:rPr>
              <a:t>E</a:t>
            </a:r>
            <a:r>
              <a:rPr kumimoji="0" lang="en-US" sz="6600" b="1" i="0" u="none" strike="noStrike" kern="1200" cap="none" spc="0" normalizeH="0" baseline="0" noProof="0">
                <a:ln>
                  <a:noFill/>
                </a:ln>
                <a:solidFill>
                  <a:srgbClr val="FF9900"/>
                </a:solidFill>
                <a:effectLst>
                  <a:outerShdw blurRad="38100" dist="38100" dir="2700000" algn="tl">
                    <a:srgbClr val="000000">
                      <a:alpha val="43137"/>
                    </a:srgbClr>
                  </a:outerShdw>
                </a:effectLst>
                <a:uLnTx/>
                <a:uFillTx/>
                <a:latin typeface="Gill Sans MT Ext Condensed Bold" panose="020B0902020104020203" pitchFamily="34" charset="0"/>
                <a:ea typeface="+mn-ea"/>
                <a:cs typeface="Arial" charset="0"/>
              </a:rPr>
              <a:t> SUB</a:t>
            </a:r>
            <a:r>
              <a:rPr kumimoji="0" lang="sr-Latn-RS" sz="6600" b="1" i="0" u="none" strike="noStrike" kern="1200" cap="none" spc="0" normalizeH="0" baseline="0" noProof="0">
                <a:ln>
                  <a:noFill/>
                </a:ln>
                <a:solidFill>
                  <a:srgbClr val="FF9900"/>
                </a:solidFill>
                <a:effectLst>
                  <a:outerShdw blurRad="38100" dist="38100" dir="2700000" algn="tl">
                    <a:srgbClr val="000000">
                      <a:alpha val="43137"/>
                    </a:srgbClr>
                  </a:outerShdw>
                </a:effectLst>
                <a:uLnTx/>
                <a:uFillTx/>
                <a:latin typeface="Gill Sans MT Ext Condensed Bold" panose="020B0902020104020203" pitchFamily="34" charset="0"/>
                <a:ea typeface="+mn-ea"/>
                <a:cs typeface="Arial" charset="0"/>
              </a:rPr>
              <a:t>.</a:t>
            </a:r>
            <a:r>
              <a:rPr kumimoji="0" lang="en-US" sz="6600" b="1" i="0" u="none" strike="noStrike" kern="1200" cap="none" spc="0" normalizeH="0" baseline="0" noProof="0">
                <a:ln>
                  <a:noFill/>
                </a:ln>
                <a:solidFill>
                  <a:srgbClr val="FF9900"/>
                </a:solidFill>
                <a:effectLst>
                  <a:outerShdw blurRad="38100" dist="38100" dir="2700000" algn="tl">
                    <a:srgbClr val="000000">
                      <a:alpha val="43137"/>
                    </a:srgbClr>
                  </a:outerShdw>
                </a:effectLst>
                <a:uLnTx/>
                <a:uFillTx/>
                <a:latin typeface="Gill Sans MT Ext Condensed Bold" panose="020B0902020104020203" pitchFamily="34" charset="0"/>
                <a:ea typeface="+mn-ea"/>
                <a:cs typeface="Arial" charset="0"/>
              </a:rPr>
              <a:t> </a:t>
            </a:r>
            <a:r>
              <a:rPr kumimoji="0" lang="hr-HR" sz="6600" b="1" i="0" u="none" strike="noStrike" kern="1200" cap="none" spc="0" normalizeH="0" baseline="0" noProof="0" dirty="0">
                <a:ln>
                  <a:noFill/>
                </a:ln>
                <a:solidFill>
                  <a:srgbClr val="FF9900"/>
                </a:solidFill>
                <a:effectLst>
                  <a:outerShdw blurRad="38100" dist="38100" dir="2700000" algn="tl">
                    <a:srgbClr val="000000">
                      <a:alpha val="43137"/>
                    </a:srgbClr>
                  </a:outerShdw>
                </a:effectLst>
                <a:uLnTx/>
                <a:uFillTx/>
                <a:latin typeface="Gill Sans MT Ext Condensed Bold" panose="020B0902020104020203" pitchFamily="34" charset="0"/>
                <a:ea typeface="+mn-ea"/>
                <a:cs typeface="Arial" charset="0"/>
              </a:rPr>
              <a:t>Š</a:t>
            </a:r>
            <a:r>
              <a:rPr kumimoji="0" lang="en-US" sz="6600" b="1" i="0" u="none" strike="noStrike" kern="1200" cap="none" spc="0" normalizeH="0" baseline="0" noProof="0" dirty="0">
                <a:ln>
                  <a:noFill/>
                </a:ln>
                <a:solidFill>
                  <a:srgbClr val="FF9900"/>
                </a:solidFill>
                <a:effectLst>
                  <a:outerShdw blurRad="38100" dist="38100" dir="2700000" algn="tl">
                    <a:srgbClr val="000000">
                      <a:alpha val="43137"/>
                    </a:srgbClr>
                  </a:outerShdw>
                </a:effectLst>
                <a:uLnTx/>
                <a:uFillTx/>
                <a:latin typeface="Gill Sans MT Ext Condensed Bold" panose="020B0902020104020203" pitchFamily="34" charset="0"/>
                <a:ea typeface="+mn-ea"/>
                <a:cs typeface="Arial" charset="0"/>
              </a:rPr>
              <a:t>KOLE </a:t>
            </a:r>
            <a:r>
              <a:rPr kumimoji="0" lang="en-US" sz="6600" b="1" i="0" u="none" strike="noStrike" kern="1200" cap="none" spc="0" normalizeH="0" baseline="0" noProof="0">
                <a:ln>
                  <a:noFill/>
                </a:ln>
                <a:solidFill>
                  <a:srgbClr val="FF9900"/>
                </a:solidFill>
                <a:effectLst>
                  <a:outerShdw blurRad="38100" dist="38100" dir="2700000" algn="tl">
                    <a:srgbClr val="000000">
                      <a:alpha val="43137"/>
                    </a:srgbClr>
                  </a:outerShdw>
                </a:effectLst>
                <a:uLnTx/>
                <a:uFillTx/>
                <a:latin typeface="Gill Sans MT Ext Condensed Bold" panose="020B0902020104020203" pitchFamily="34" charset="0"/>
                <a:ea typeface="+mn-ea"/>
                <a:cs typeface="Arial" charset="0"/>
              </a:rPr>
              <a:t>: </a:t>
            </a:r>
            <a:r>
              <a:rPr kumimoji="0" lang="hr-HR" sz="6600" b="1" i="0" u="none" strike="noStrike" kern="1200" cap="none" spc="0" normalizeH="0" baseline="0" noProof="0">
                <a:ln>
                  <a:noFill/>
                </a:ln>
                <a:solidFill>
                  <a:srgbClr val="FF9900"/>
                </a:solidFill>
                <a:effectLst>
                  <a:outerShdw blurRad="38100" dist="38100" dir="2700000" algn="tl">
                    <a:srgbClr val="000000">
                      <a:alpha val="43137"/>
                    </a:srgbClr>
                  </a:outerShdw>
                </a:effectLst>
                <a:uLnTx/>
                <a:uFillTx/>
                <a:latin typeface="Gill Sans MT Ext Condensed Bold" panose="020B0902020104020203" pitchFamily="34" charset="0"/>
                <a:ea typeface="+mn-ea"/>
                <a:cs typeface="Arial" charset="0"/>
              </a:rPr>
              <a:t>PRVA I DRUGA POSLANICA KORINĆANIMA</a:t>
            </a:r>
            <a:endParaRPr kumimoji="0" lang="en-US" sz="6600" b="1" i="0" u="none" strike="noStrike" kern="1200" cap="none" spc="0" normalizeH="0" baseline="0" noProof="0" dirty="0">
              <a:ln>
                <a:noFill/>
              </a:ln>
              <a:solidFill>
                <a:srgbClr val="DDDDDD"/>
              </a:solidFill>
              <a:effectLst/>
              <a:uLnTx/>
              <a:uFillTx/>
              <a:latin typeface="Times New Roman" pitchFamily="18" charset="0"/>
              <a:ea typeface="+mn-ea"/>
              <a:cs typeface="Arial" charset="0"/>
            </a:endParaRPr>
          </a:p>
        </p:txBody>
      </p:sp>
      <p:sp>
        <p:nvSpPr>
          <p:cNvPr id="6149" name="Rectangle 5">
            <a:extLst>
              <a:ext uri="{FF2B5EF4-FFF2-40B4-BE49-F238E27FC236}">
                <a16:creationId xmlns:a16="http://schemas.microsoft.com/office/drawing/2014/main" id="{904C1301-BBEF-AB2C-67F7-B32409812D36}"/>
              </a:ext>
            </a:extLst>
          </p:cNvPr>
          <p:cNvSpPr>
            <a:spLocks noChangeArrowheads="1"/>
          </p:cNvSpPr>
          <p:nvPr/>
        </p:nvSpPr>
        <p:spPr bwMode="auto">
          <a:xfrm>
            <a:off x="1524000" y="6150114"/>
            <a:ext cx="9245600" cy="707887"/>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w="9525">
            <a:solidFill>
              <a:schemeClr val="tx1"/>
            </a:solidFill>
            <a:miter lim="800000"/>
            <a:headEnd/>
            <a:tailEnd/>
          </a:ln>
          <a:effectLst/>
        </p:spPr>
        <p:txBody>
          <a:bodyPr wrap="none" anchor="ct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3077" name="Text Box 7">
            <a:extLst>
              <a:ext uri="{FF2B5EF4-FFF2-40B4-BE49-F238E27FC236}">
                <a16:creationId xmlns:a16="http://schemas.microsoft.com/office/drawing/2014/main" id="{859882A5-99FC-9E8B-8502-70CA4F943B99}"/>
              </a:ext>
            </a:extLst>
          </p:cNvPr>
          <p:cNvSpPr txBox="1">
            <a:spLocks noChangeArrowheads="1"/>
          </p:cNvSpPr>
          <p:nvPr/>
        </p:nvSpPr>
        <p:spPr bwMode="auto">
          <a:xfrm>
            <a:off x="122663" y="6255834"/>
            <a:ext cx="1206933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ctr" defTabSz="914377" rtl="0" eaLnBrk="1" fontAlgn="base" latinLnBrk="0" hangingPunct="1">
              <a:lnSpc>
                <a:spcPct val="100000"/>
              </a:lnSpc>
              <a:spcBef>
                <a:spcPct val="50000"/>
              </a:spcBef>
              <a:spcAft>
                <a:spcPct val="0"/>
              </a:spcAft>
              <a:buClrTx/>
              <a:buSzTx/>
              <a:buFontTx/>
              <a:buNone/>
              <a:tabLst/>
              <a:defRPr/>
            </a:pPr>
            <a:r>
              <a:rPr kumimoji="0" lang="sr-Latn-RS" sz="2000" b="1" i="0" u="none" strike="noStrike" kern="1200" cap="none" spc="0" normalizeH="0" baseline="0" noProof="0" dirty="0">
                <a:ln>
                  <a:noFill/>
                </a:ln>
                <a:solidFill>
                  <a:srgbClr val="DDDDDD"/>
                </a:solidFill>
                <a:effectLst/>
                <a:uLnTx/>
                <a:uFillTx/>
                <a:latin typeface="Arial Narrow" panose="020B0606020202030204" pitchFamily="34" charset="0"/>
                <a:ea typeface="+mn-ea"/>
                <a:cs typeface="Arial" charset="0"/>
              </a:rPr>
              <a:t>3</a:t>
            </a:r>
            <a:r>
              <a:rPr kumimoji="0" lang="hr-HR" sz="2000" b="1" i="0" u="none" strike="noStrike" kern="1200" cap="none" spc="0" normalizeH="0" baseline="0" noProof="0">
                <a:ln>
                  <a:noFill/>
                </a:ln>
                <a:solidFill>
                  <a:srgbClr val="DDDDDD"/>
                </a:solidFill>
                <a:effectLst/>
                <a:uLnTx/>
                <a:uFillTx/>
                <a:latin typeface="Arial Narrow" panose="020B0606020202030204" pitchFamily="34" charset="0"/>
                <a:ea typeface="+mn-ea"/>
                <a:cs typeface="Arial" charset="0"/>
              </a:rPr>
              <a:t>. tromjesečje </a:t>
            </a:r>
            <a:r>
              <a:rPr kumimoji="0" lang="hr-HR" sz="2000" b="1" i="0" u="none" strike="noStrike" kern="1200" cap="none" spc="0" normalizeH="0" baseline="0" noProof="0" dirty="0">
                <a:ln>
                  <a:noFill/>
                </a:ln>
                <a:solidFill>
                  <a:srgbClr val="DDDDDD"/>
                </a:solidFill>
                <a:effectLst/>
                <a:uLnTx/>
                <a:uFillTx/>
                <a:latin typeface="Arial Narrow" panose="020B0606020202030204" pitchFamily="34" charset="0"/>
                <a:ea typeface="+mn-ea"/>
                <a:cs typeface="Arial" charset="0"/>
              </a:rPr>
              <a:t>2026</a:t>
            </a:r>
            <a:r>
              <a:rPr kumimoji="0" lang="hr-HR" sz="2000" b="1" i="0" u="none" strike="noStrike" kern="1200" cap="none" spc="0" normalizeH="0" baseline="0" noProof="0">
                <a:ln>
                  <a:noFill/>
                </a:ln>
                <a:solidFill>
                  <a:srgbClr val="DDDDDD"/>
                </a:solidFill>
                <a:effectLst/>
                <a:uLnTx/>
                <a:uFillTx/>
                <a:latin typeface="Arial Narrow" panose="020B0606020202030204" pitchFamily="34" charset="0"/>
                <a:ea typeface="+mn-ea"/>
                <a:cs typeface="Arial" charset="0"/>
              </a:rPr>
              <a:t>.</a:t>
            </a:r>
            <a:r>
              <a:rPr kumimoji="0" lang="en-US" sz="2000" b="1" i="0" u="none" strike="noStrike" kern="1200" cap="none" spc="0" normalizeH="0" baseline="0" noProof="0">
                <a:ln>
                  <a:noFill/>
                </a:ln>
                <a:solidFill>
                  <a:srgbClr val="DDDDDD"/>
                </a:solidFill>
                <a:effectLst/>
                <a:uLnTx/>
                <a:uFillTx/>
                <a:latin typeface="Arial" charset="0"/>
                <a:ea typeface="+mn-ea"/>
                <a:cs typeface="Arial" charset="0"/>
              </a:rPr>
              <a:t>         </a:t>
            </a:r>
            <a:r>
              <a:rPr kumimoji="0" lang="hr-HR" sz="2000" b="1" i="0" u="none" strike="noStrike" kern="1200" cap="none" spc="0" normalizeH="0" baseline="0" noProof="0">
                <a:ln>
                  <a:noFill/>
                </a:ln>
                <a:solidFill>
                  <a:srgbClr val="DDDDDD"/>
                </a:solidFill>
                <a:effectLst/>
                <a:uLnTx/>
                <a:uFillTx/>
                <a:latin typeface="Arial" charset="0"/>
                <a:ea typeface="+mn-ea"/>
                <a:cs typeface="Arial" charset="0"/>
              </a:rPr>
              <a:t>             </a:t>
            </a:r>
            <a:r>
              <a:rPr kumimoji="0" lang="en-US" sz="2000" b="1" i="0" u="none" strike="noStrike" kern="1200" cap="none" spc="0" normalizeH="0" baseline="0" noProof="0">
                <a:ln>
                  <a:noFill/>
                </a:ln>
                <a:solidFill>
                  <a:srgbClr val="DDDDDD"/>
                </a:solidFill>
                <a:effectLst>
                  <a:outerShdw blurRad="38100" dist="38100" dir="2700000" algn="tl">
                    <a:srgbClr val="000000">
                      <a:alpha val="43137"/>
                    </a:srgbClr>
                  </a:outerShdw>
                </a:effectLst>
                <a:uLnTx/>
                <a:uFillTx/>
                <a:latin typeface="Arial" charset="0"/>
                <a:ea typeface="+mn-ea"/>
                <a:cs typeface="Arial" charset="0"/>
              </a:rPr>
              <a:t>P</a:t>
            </a:r>
            <a:r>
              <a:rPr kumimoji="0" lang="hr-HR" sz="2000" b="1" i="0" u="none" strike="noStrike" kern="1200" cap="none" spc="0" normalizeH="0" baseline="0" noProof="0" dirty="0">
                <a:ln>
                  <a:noFill/>
                </a:ln>
                <a:solidFill>
                  <a:srgbClr val="DDDDDD"/>
                </a:solidFill>
                <a:effectLst>
                  <a:outerShdw blurRad="38100" dist="38100" dir="2700000" algn="tl">
                    <a:srgbClr val="000000">
                      <a:alpha val="43137"/>
                    </a:srgbClr>
                  </a:outerShdw>
                </a:effectLst>
                <a:uLnTx/>
                <a:uFillTx/>
                <a:latin typeface="Arial" charset="0"/>
                <a:ea typeface="+mn-ea"/>
                <a:cs typeface="Arial" charset="0"/>
              </a:rPr>
              <a:t>rezentacija biblijske </a:t>
            </a:r>
            <a:r>
              <a:rPr kumimoji="0" lang="hr-HR" sz="2000" b="1" i="0" u="none" strike="noStrike" kern="1200" cap="none" spc="0" normalizeH="0" baseline="0" noProof="0">
                <a:ln>
                  <a:noFill/>
                </a:ln>
                <a:solidFill>
                  <a:srgbClr val="DDDDDD"/>
                </a:solidFill>
                <a:effectLst>
                  <a:outerShdw blurRad="38100" dist="38100" dir="2700000" algn="tl">
                    <a:srgbClr val="000000">
                      <a:alpha val="43137"/>
                    </a:srgbClr>
                  </a:outerShdw>
                </a:effectLst>
                <a:uLnTx/>
                <a:uFillTx/>
                <a:latin typeface="Arial" charset="0"/>
                <a:ea typeface="+mn-ea"/>
                <a:cs typeface="Arial" charset="0"/>
              </a:rPr>
              <a:t>pouke                      </a:t>
            </a:r>
            <a:r>
              <a:rPr lang="sr-Latn-RS" sz="2000" b="1">
                <a:solidFill>
                  <a:srgbClr val="DDDDDD"/>
                </a:solidFill>
                <a:effectLst>
                  <a:outerShdw blurRad="38100" dist="38100" dir="2700000" algn="tl">
                    <a:srgbClr val="000000">
                      <a:alpha val="43137"/>
                    </a:srgbClr>
                  </a:outerShdw>
                </a:effectLst>
              </a:rPr>
              <a:t>5</a:t>
            </a:r>
            <a:r>
              <a:rPr kumimoji="0" lang="sr-Latn-RS" sz="2000" b="1" i="0" u="none" strike="noStrike" kern="1200" cap="none" spc="0" normalizeH="0" baseline="0" noProof="0">
                <a:ln>
                  <a:noFill/>
                </a:ln>
                <a:solidFill>
                  <a:srgbClr val="DDDDDD"/>
                </a:solidFill>
                <a:effectLst>
                  <a:outerShdw blurRad="38100" dist="38100" dir="2700000" algn="tl">
                    <a:srgbClr val="000000">
                      <a:alpha val="43137"/>
                    </a:srgbClr>
                  </a:outerShdw>
                </a:effectLst>
                <a:uLnTx/>
                <a:uFillTx/>
                <a:latin typeface="Arial" charset="0"/>
                <a:ea typeface="+mn-ea"/>
                <a:cs typeface="Arial" charset="0"/>
              </a:rPr>
              <a:t>. </a:t>
            </a:r>
            <a:r>
              <a:rPr kumimoji="0" lang="hr-HR" sz="2000" b="1" i="0" u="none" strike="noStrike" kern="1200" cap="none" spc="0" normalizeH="0" baseline="0" noProof="0">
                <a:ln>
                  <a:noFill/>
                </a:ln>
                <a:solidFill>
                  <a:srgbClr val="DDDDDD"/>
                </a:solidFill>
                <a:effectLst>
                  <a:outerShdw blurRad="38100" dist="38100" dir="2700000" algn="tl">
                    <a:srgbClr val="000000">
                      <a:alpha val="43137"/>
                    </a:srgbClr>
                  </a:outerShdw>
                </a:effectLst>
                <a:uLnTx/>
                <a:uFillTx/>
                <a:latin typeface="Arial" charset="0"/>
                <a:ea typeface="+mn-ea"/>
                <a:cs typeface="Arial" charset="0"/>
              </a:rPr>
              <a:t>rujna </a:t>
            </a:r>
            <a:r>
              <a:rPr kumimoji="0" lang="hr-HR" sz="2000" b="1" i="0" u="none" strike="noStrike" kern="1200" cap="none" spc="0" normalizeH="0" baseline="0" noProof="0">
                <a:ln>
                  <a:noFill/>
                </a:ln>
                <a:solidFill>
                  <a:srgbClr val="DDDDDD"/>
                </a:solidFill>
                <a:effectLst/>
                <a:uLnTx/>
                <a:uFillTx/>
                <a:latin typeface="Arial Narrow" panose="020B0606020202030204" pitchFamily="34" charset="0"/>
                <a:ea typeface="+mn-ea"/>
                <a:cs typeface="Arial" charset="0"/>
              </a:rPr>
              <a:t>2026</a:t>
            </a:r>
            <a:r>
              <a:rPr kumimoji="0" lang="en-US" sz="2000" b="1" i="0" u="none" strike="noStrike" kern="1200" cap="none" spc="0" normalizeH="0" baseline="0" noProof="0" dirty="0">
                <a:ln>
                  <a:noFill/>
                </a:ln>
                <a:solidFill>
                  <a:srgbClr val="DDDDDD"/>
                </a:solidFill>
                <a:effectLst/>
                <a:uLnTx/>
                <a:uFillTx/>
                <a:latin typeface="Arial Narrow" panose="020B0606020202030204" pitchFamily="34" charset="0"/>
                <a:ea typeface="+mn-ea"/>
                <a:cs typeface="Arial" charset="0"/>
              </a:rPr>
              <a:t>.</a:t>
            </a:r>
            <a:r>
              <a:rPr kumimoji="0" lang="hr-HR" sz="2000" b="1" i="0" u="none" strike="noStrike" kern="1200" cap="none" spc="0" normalizeH="0" baseline="0" noProof="0" dirty="0">
                <a:ln>
                  <a:noFill/>
                </a:ln>
                <a:solidFill>
                  <a:srgbClr val="DDDDDD"/>
                </a:solidFill>
                <a:effectLst/>
                <a:uLnTx/>
                <a:uFillTx/>
                <a:latin typeface="Arial Narrow" panose="020B0606020202030204" pitchFamily="34" charset="0"/>
                <a:ea typeface="+mn-ea"/>
                <a:cs typeface="Arial" charset="0"/>
              </a:rPr>
              <a:t> </a:t>
            </a:r>
            <a:endParaRPr kumimoji="0" lang="en-US" sz="2000" b="1" i="0" u="none" strike="noStrike" kern="1200" cap="none" spc="0" normalizeH="0" baseline="0" noProof="0" dirty="0">
              <a:ln>
                <a:noFill/>
              </a:ln>
              <a:solidFill>
                <a:srgbClr val="DDDDDD"/>
              </a:solidFill>
              <a:effectLst/>
              <a:uLnTx/>
              <a:uFillTx/>
              <a:latin typeface="Arial" charset="0"/>
              <a:ea typeface="+mn-ea"/>
              <a:cs typeface="Arial" charset="0"/>
            </a:endParaRPr>
          </a:p>
        </p:txBody>
      </p:sp>
      <p:sp>
        <p:nvSpPr>
          <p:cNvPr id="2" name="AutoShape 2" descr="data:image/jpeg;base64,/9j/4AAQSkZJRgABAQAAAQABAAD/2wCEAAkGBxQTEhUUExQVFRQWGBgVFRQVFBcUHBgWFhUWGhUXFxUYHSggGBolHBQVITEhJSkrLi4uFx8zODMsNygtLiwBCgoKDg0OGhAQGywkHyQsLCwsLCwsLCwsLCwsLCwsLCwsLCwsLCwsLCwsLCwsLCwsLCwsLCwsLCwsLCwsLCwsLP/AABEIAQUAwQMBIgACEQEDEQH/xAAcAAEAAgMBAQEAAAAAAAAAAAAABQYDBAcCAQj/xABCEAABAwIDBAYHBAgGAwAAAAABAAIDBBEFITESQVFhBhMicYGRBzKhscHR8EJSYnIUI4KSssLh8RUkM0NTomNzo//EABkBAQADAQEAAAAAAAAAAAAAAAABAgMEBf/EACQRAQEAAgICAgICAwAAAAAAAAABAhEDIRIxBEEiYRNxFEJR/9oADAMBAAIRAxEAPwDuKIiAiIgIiICIiAiwVdYyMbT3Bo5/JQOJ9NKeJgcLuvblkdCeSi2RMlqyoud13pNY0lrWNuDbNwz7gM7rSj9Ikr7gWaNAdjO53A3N/IKPKJ8K6iiouGdKZLtL3AtJz2gB5OGm7W/zuFHXNkFwfLMHuO9TMpS42NpERSqIiICIiAiIgIiICIiAiIgIiICIue9Oem/V/qad2Zyc8Hz2fDeot0mTa3Yzj0NM0l7hfcwEXJ4cvFc4xr0gTOPZdsNubNZ5W2tde7wVIxDE3SOJJOWTRe9idfH4qNlkyA7lS21pJInZsee92Z2tnO5zuc/Zew7r8Vp1lSXtDSctTw8VoxC2W9JX7h9f0UaTtmi2SS0cbg79DfPyWxTQk56CwOWVjfUd614LNH4it4O2Wi2vyUUiTwysPWsYTk5zbnxNzyyuVcOiFS9sjWAnZO2Rflnbu08yqb0bw4zSB2jGg9r5d9z5ldK6M4aGuBvcgn9luyGgd5OfhZRLN6Xyl8drkEXwL6t3MIiICIiAiIgIiICIiAiIgIiIKl6ROkH6NTlrfXeCLclw2WpLnF7jc21O9zj/AHPirN6QMUM1TJnk1xAHJps35qmk7vE/X1qs/bT0yhwFvq53lGkXv5fXFYw3yXpp8gpRt9c/PP8Av9fW9e2nesTj9cF82v7fXmhttwuANys7Q6Q2G/K44cvHJRAffVW3o1TbLmuduzA58VTkvjNteLG53UX3BaBsULWgWyF++y2mVZjcHM1GduI3haD8Ua1he45Kovx+SoqWMh7MYOZ3kb1xayvcd3449V2jAsXZVQiWO4aSW2PFpse/MKQUV0bijjgZHHazRppmTcnxJUqvRxu5t5eU1bBERWVEREBERAREQEREBERAWOeTZa53AE+QWRa+Ij9VJ+R38JQfm3EpLyPPFx9ijGAjPit/FRZzhwJB81oMzIVIvl7ZxuCON9NN3M8Vj2vcssbbAef15hBilH9UtfTl7VmczsnyHxK87OvcD5GybNMMcdpBfTX68VbKd5FlWib58CfgrHRXc0Eb1hzd6dXxrq14rZHSki9mN3nIX4nkvnRmhcJ3WBAsC0OFi4EDtkbr3yClafBustc9ne3ce9WHC8LDHAhoH1xWFz61HT4fl5WsDMSlgcCHe1X/AADGhO0Xyd7/AOq5jVRsdLJ1hOyz32upv0dwPnf1o7ELHZAuu5x/KPVHMqeG5TL8UfIxwuO8nS0RF6DyhERAREQEREBERAREQFo45Js08p/AR55fFbyjOkp/ysvJt/IhRfSZ7fm/F33keeJv8lqHJbWIDtDu+JWm43KrE32yRuzH1p/ZbBfc8tfkPcsDWWWVgy96Jj283HAfXuzXlxyPO1vyjRY3Tg5f1PksPXEuDT2bnZu7Kx5qE/0ydbZWHC5rMCgpsPc2+hN81J0Elxbgs+TVnTfg3jl2teH4hZTsGJXVNpDZTMNQA0lcmTvk20seexpLjq76ClfRJNK+qcG36pjCXndcnsN773PgqNX1TpZbZ5m3FdN9FeJxNfLTNBYSGuaD9pw2uscTxILcuS6uLHx1txc2dzls9R0lQeL4+2MyNaRtRt2iTmL67PfZeulGNtpoxc2e+4YeFhmfC4XP6VgqZHgudsfa2XWLnOF3XJB4jPmp5uXXUU4OHynlfToWFY6yWnZMTk/aAy12XEaeCkaera/Q+BFlQ3vDDFBD2Y42hjBe9r5uJJ1O/NTPXbA2i42HNZz5Fl/S+Xxprf2tDZATYEXGouvSq1CTcEa2z5f1U7BiDSO12e9a8fNMvfTDk4bj67biL4Cvq3YiIiAiIgLRxtoMEgOhaR5iy3lW+nWLtgp3X1cCAPrQa5qL6TPbgeMvu/S2bsuGa0YhnyWxVSbbi7ise1lYb9e5Vi19smxffvsPLVY6t9hZq+00oub8MkcL5ofTWpiA4bQJF87HPvB+CudBE2QAAskbaxDmtvbgbqpyR7/orPDms+THbbhz8ekvjsIY8C4uRci+nD65KOwyYB/Io6mzuFpSMLTY+fkq4Y9aW5M75eWlsjeNy8y1NmkKDpalwGvDy0XyWsJyKp/F22/yOmSllAl2jwPmtqmxN8VQ2djrOab+W4+0KIdMvsslwOPHl9WW3j3ty+fWnVvSHigmpKOcC22XG3ezMeYUR0UrGMhu49o3d+8bj2W8lqY9C9mH4eyQEFzZngHK20WbN/A+1aFLsilLye0ABbaA0AFtnUm91lyzbfgup+u07T1skt5IhfZLnE5ZZ8+QHksjsZfI5rL8C62fdl5ZdyreGVkkURYLWdc8xfXTVSOD1Bgc5/rFw13g56eawyx06cctyLhh+NtYw7RsBrfX+91sUFSZjtbr5X0A+J7lz2uqXvlaXDshwcWg2vnnc8SMuSslPjILm9Wwi2VgD53KrcdRM1bdOnYdINnZ3hbagejkjrDa9Z2ZHAKeXocWW8Y8vlx8c7BERaMxERBp4riDYIzI82A05lcR6b446okO0TsjdmBna7beHjZdJ6cB8lo4xtOPqi9rcSeG7yVepOgEIPWVbzI7cxps3uFlnbutZOnLKSkfM/ZiY57joGjQcSRorRSejeqfbaLWDzXWcIpGRt2YYmsbwaLX7zvW3sy/ct4hDUclrfRnOxm0wteRu9U+HHuyVQq6Z8Li2RpYdCCLDzXdarEZoyRJGQ05bQzA53Gir2LOiqAWyNBvlf3d6r5SLfx2uTia2uh1IOS13SbLgfrgpfpBgogN4ydk3uw7sr3HEe5QcQ2iOCt1Ypqy6WKmzCzT0YcLWWGk3KTj0XNlbK7sJLO1cmoHN0zW5gfRepqgXMaA0O2C5zg0BxF7cTlbzCk5mXy3rpPR/BnQ0LmEbMjrzW4GwsDzs0LTDO1hy8WOKo4R6JZXG807G2Ni1oLjla2ZtqFc8H9GtHC5r3B0rmm/bts347IG5TeD1e2A778bJPEix9ymGm+YW87c2U0ovpeotqjZIB/oyNJ/K8Fh9pZ5Ll1PEHWXdOmFH1tFUs1JieR+Zo2m+0BcOw7QLHm67dHx7vptsjzW0zMrA3VZIcly13YxnbDtO96sWBPBIjYy7ibKIpG3Ft5XQOh+CCJnWu9dw7PJp3959yYY3PLSOXOceG6m6CiEbeLt5+A5LaRF6Mkk1Hk223dERFKBeXlelhnOSVMR0zQCSBmd61G04vtON+W7+q91hKipqghZWtpFggqW6e5bYN1WKOa5VjpXZK0u1cppiqI3bs+RVaxvB2PFwDFJxt2T3jd3q5L4+MHIi45pcdoxzscqgj2X9XPGDfLMe0FVjpn0V/RHieLOnkNjb/bedx4NO7nlwXZ8SwmNzbEWG7keIO5QGIBsbTDO3bikGybi4cDuPAqmtNdzNyOB6kYpclp4/hDqOUMuXQvzhk4t+6T94b/ArVZWdtjNznNB7i4ArPLDbTHPx9r90Jo29YyeVoc0khgOdiPtEeOXcSukye7LwVSloNh8rGjJzWzMAyzF9oDv7fsVhwqsEsTXbxkfgfJaYTXTPkvl21+jRsGj7rC392aQD2BWOn0CpeD1nak/O5o/ecT/ABK0OqrNaANp7vVbe3eSdwCvjVM52xdLavqqOofwjcB3uGyPa4LiNEywXVfSdKRh7gdXPjabfnBP8K5tRQ9lY89bfFnt8aF7aMivT2LbhZaFx3mzR+0bLlrunSb6B4M6od1rxaBhtnrI4bh+Ebz4cbdOVb6AkfoxaPsvI/6tPxVkXbw4yY7n28z5GeWWdl+hERbMBERAWKVZVhn0UVMQ9cVA1UZup2rIuomWotoLlZVviUFO66sFNIG6uCrTXSO32HkpGj2BvLiplMosUbgdDdZFrQRi2llsBaMaPYCLHQqKqqMEGKQbTHaX919x4FS68TRBwsUsJdOe4zgTXROpJj2T2oJd7XDQ94vYjfdcimp3wz9XILPY9oPg4WI5HI3X6HxnD+ujdG7Jwza7g7c7u3Fcm6a0BkgE9rTU52ZRvLGuzJ/Kc+4lZ6013ubXz9PzpnnU7TD37O17muWLB6jqpZ4TkG3c38urfeR+yoGvqv8AKRSDVj43j3H2OKx4riXa2xq+NzPG3Z95ULSM/Rucu2OL3F/7zifdZXykftNdIPtdhh4MBtcd+Z8lzuin6mMv0sAxneRYeWvgrz0VxFj4GMdq0WUwy9Ir0s1FqeGP70oNuTWn5hU6iGSmfSzU7U9MwaBr3eZaPgobDjdYc/tt8fqNqODNesQbssYPxj3FbdOxYMadYM/P8Cuae3TauXo/f2Zm8HNPm238qtqpHQGb9dMzcWMd5Ej+ZXdehwX8I875E1yUREWrAREQFhnGSzLHIoqYg6umJKj52tYOJUvXzW0ULUMAzd5LOto1XFz8ybN+vNbdBVsaQG5neVWsUxIk7IyC94C47VyVXbTXTpVM+4Wwo/DTcBSC2jmy9iBEUqsNVDtDLUafJUDpfTDN4HZkBilHMtIBPeMvALoqgOkmGB7HfdcLO5H7LvA2VMo0wvbnNJnQBrtRstPe02PtCio7yOiZqQ8jwaD/AEUs0FsLmHUPNxzBz9qjcMlDJKiY6RgBg4yPAsPOypG1b1cNqQRj1Y9ebt/yVx6NPDRYNuVTKGKwucyczzvvVmwrHmRZFt+5QmzrpWPSNW7ddb/jjY3xN3H+ILFhYyWDpRRVL6uaodTzNje64cY3W2Q0AXNstN694W/ILLlacKyUqjuko7DbbnA+/wCa36Y5LSx8/qvFvvC58fboqb6DyWqm/jie3xBa7+Uroy5N0Xn2ammN/tFv7zXD4rrK7Pj38dOL5c/Pf6ERF0OUREQFin0WVYZ3WCipiIq8s1WsVqScgpXGanVV5h2issq6MYh5I881JYabFeqmm3rUEuwVVfboeDS5KYComB4yLgXVomxuCNt3yNaOZWuNc+WKTRQlN0rpn2LJAQdCMx5hSEWIxu0ePNW3FfGtoleXWIIOhyKbQK8kIOY9NaAwS5eq8XB5j42t5Kl1b7RxN/5JHSu7h2GewErtXSrCv0mncwf6g7UZ/EBp3HTxXFa4XkDfuBrLfl19t1TWmsu4tFOOxfl8FN9D8ID39e8dkH9WDvI1f3Ddz7loYHQGbZYNNXHgPmr9DS7DQBuFu4DQKuM3WmeWppvMKiMW6MQzXcGiOT77Ra5/E3Q9+q3GyELZY/JXsl6rGW43cc9noXwv2HixG/cRxB4KJ6Qm0TvD3hdOxjD2yx2OTvsu4H5Fcr6UXEbgciCAQdx2hdceXH45O3Dl88b/ANecFqLSQHTZljN+W0AfYV2tcFwh/wCsi/8AYz+MLvS34Ptz/K70IiLocoiIgLSrjkt1a1S26irYqfi7DdRNH61irLilOq7PGWuB3LG+3RL0zVxDQq3WOLjYKZxR+1ayiqhoYOZRDVbOWaZncAsJo31LiwEut653Xv6g5DfxK+TOcBZtzI/h9hvHvO7zVm6LwNp4jJJkB7TuAG8qxpEHokIWGWR/Vtbq65B5AWzJ5KDl6TVDXWhv1Y0Mg2i7mbaeatdaHVT+snNmD/TiByaPi7mtSowgSHZhZ+0chb4qNpka+G+kKVlhJHfmx38p+avdD0q/ViSVkkbTvewgLX6N9CYoLSSDbk1udB3Dct/EAx5tJ6o0ap9KdVJYfjMMwuyRjvyuB9ioPTjo64VQlhY57ZsyGNLtl49a9tAbg371eKPCWFovG1jPu2G07vO4ctVKsaGgBoDQNABYDwVvau5L0qfR7E4KeEBzrOuQSdXFuRNtzQbgd3NTf+OQXa1zwwu9USAx7X5doAO8FEdIMIpnzxyTNBa8GMg+qXixYXDu2h5LLVU0oaWyxsmgORYALhu6zeSj0tdXtPPjTRRGBM6toZHIZIHf6RcbmMj/AG3b7d+YUnBPtg7nA2cOBUyq2Mde+8L+IaSO8Z/Bc39Izf1TJh/uENd+dpGfiB7FfsUm2YpD+E+1VPpZTdZhjraxujk/7gH2OKplNtMOopuD324hvMjP4gu/LhPR2C88A/8AIz3hd2VeD7T8n/UREXQ5RERAWKQLKvLgiYia2NV+sgBFlZ6pqgMRFgSVnk2xqsVkoaM92SgqqbV50vYDidwUjWMLyb5NFySdw3lRtBTmolFh2Bk0cuPedfJVi6e6I019p8gHFznZAAa9wUPj2OddJ2DaJhswaX4uI5+5b/SuvEbBSRHOwMzh5hnuJ8OaqStIi1MQ4iTqpnDsWLXAlVGN6sOCsDnAHRReidulUWPQvaAXWNtF6h6lp2m9o7ic7dyiaShYACAFJQgAJLftWyT0ySYg7uC8txK+QzK0qm5K+0zLJumppsV1F1sWy7UODvEf3W1RnZaGOORyaTuNtL+Bsvsci84wz/LyEes1vWN/NH22+1oVkfpEYnG+AmWIXOr2ffA/n4FSFPWskDJ4zdkgse/mNxFiD3LJVSBwDtzgCO4qs4PJ1VVPTf7creujHB/2gO+1/A8VX1VvcSfSyW0VvvOA+PwWq1m3RTt3uif7G3HuWLpJJtCJvIk+4fFSmBQjYLTq5pHmLKPdT6xUvoJB1lZCLXDQ55/Zbl7SF19UX0YYG6KN08os942Gt+6wG5vzJAy5BXpTxY+OKnPn5ZCIi1YiIiAvhX1fCg1ahiruLRk5K0ShVrpHU9Uwkeucm8jxVMmuCidJZ8/0dnEGUj2N+J8FuYbMKaGSW2UbC63EgZDxNgoqClJcScyTck6k8Vv4vEf0OVv3tgf/AEb8lRrVTw6oM209xu8kl3ecyt11MoaFhhftDuI4hW2m2ZGBzVa1TSGNOpXDn7JC8ywr7CLFRatIuGDPc94CszoLBRfQ6AFpf5KensNVOM6Ut7R3UL2yILTr8SazfoomDpBd1go3ItMbVrZAsr2bTHt4tcPMFa9PVbTbrzRT3LgrbUsqIp5700fJoHlkoySHaqaeQa5tP15rYoM49nhcLdipwOrd93ad5BZ+2vpF4mdqa33QB8fip/BWj5KtgEuLt5JVkwimOROmqY+zP0mMLZZluDnD/sVtrBS/aHB3vAPxWdbxzX2IiIgREQEREHh6qmOU+27Pfp4D681a5AoipoZH5ghpvx0GuVuOV+7eq5RphdKpFh2ay4jQXYGc9oj3D2qxNwpwzOZ/rw0G8+Sxf4bJvLcze3Dxtn5Kml/Jzqswa+5a9HTOhdkOydR9b10ebCCdw9/wC1JcEvrn4WUaq/lFaNOHjabmFpT0xCtMeEOYbt36t3H5FbX+FBw08FGqSxBdHOkZguwi4PvUvVY7tjJYZcAHBY5MLI3JbU6x2hMTqHOWphwIddTrsOJ3IMOI3Kq/Tfw6vIFlK4c/tnuUFT05BU9h8atiyyRdA2znD8R96mZGdgAanLwOq0o4bSHvU3BFp3K2MRlUdFQBuZWxTzOvkMlvyQXWWKABW0pcnqn387H2W+Czry0L0rs6IiIgREQEREBfLL6iD5ZeS1e0QYzGvJiCzIo0nbWdTBBTBbFksmjyYDThYZKILdslk0nyRn+HjgvD8OClrL5ZR4p86iGYXmtqOkst6yWTxLlUd+hZkrbjjss1ksp0i5PgavtkX1SqIiICIiAiIgIiICIiAiIgIiIC+IiD6iIgIiICIiAiIgIiICIiAiIgIiIP/9k=">
            <a:extLst>
              <a:ext uri="{FF2B5EF4-FFF2-40B4-BE49-F238E27FC236}">
                <a16:creationId xmlns:a16="http://schemas.microsoft.com/office/drawing/2014/main" id="{2AEF997D-FFF2-20D9-AAA7-53FE7716D732}"/>
              </a:ext>
            </a:extLst>
          </p:cNvPr>
          <p:cNvSpPr>
            <a:spLocks noChangeAspect="1" noChangeArrowheads="1"/>
          </p:cNvSpPr>
          <p:nvPr/>
        </p:nvSpPr>
        <p:spPr bwMode="auto">
          <a:xfrm>
            <a:off x="1679575" y="-144462"/>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3" name="Rectangle 2">
            <a:extLst>
              <a:ext uri="{FF2B5EF4-FFF2-40B4-BE49-F238E27FC236}">
                <a16:creationId xmlns:a16="http://schemas.microsoft.com/office/drawing/2014/main" id="{CEF5D79D-DD08-BF6D-CDFB-B57E4719294E}"/>
              </a:ext>
            </a:extLst>
          </p:cNvPr>
          <p:cNvSpPr/>
          <p:nvPr/>
        </p:nvSpPr>
        <p:spPr>
          <a:xfrm>
            <a:off x="1524002" y="-76200"/>
            <a:ext cx="9143999" cy="1107996"/>
          </a:xfrm>
          <a:prstGeom prst="rect">
            <a:avLst/>
          </a:prstGeom>
          <a:noFill/>
        </p:spPr>
        <p:txBody>
          <a:bodyPr wrap="square" lIns="91440" tIns="45720" rIns="91440" bIns="45720">
            <a:spAutoFit/>
          </a:bodyPr>
          <a:lstStyle/>
          <a:p>
            <a:pPr marL="0" marR="0" lvl="0" indent="0" algn="ctr" defTabSz="914377" rtl="0" eaLnBrk="1" fontAlgn="base" latinLnBrk="0" hangingPunct="1">
              <a:lnSpc>
                <a:spcPct val="100000"/>
              </a:lnSpc>
              <a:spcBef>
                <a:spcPct val="0"/>
              </a:spcBef>
              <a:spcAft>
                <a:spcPct val="0"/>
              </a:spcAft>
              <a:buClrTx/>
              <a:buSzTx/>
              <a:buFontTx/>
              <a:buNone/>
              <a:tabLst/>
              <a:defRPr/>
            </a:pPr>
            <a:r>
              <a:rPr kumimoji="0" lang="en-US" sz="5400" b="1" i="0" u="none" strike="noStrike" kern="1200" cap="none" spc="0" normalizeH="0" baseline="0" noProof="0" dirty="0">
                <a:ln w="9525">
                  <a:solidFill>
                    <a:srgbClr val="FFFFFF"/>
                  </a:solidFill>
                  <a:prstDash val="solid"/>
                </a:ln>
                <a:solidFill>
                  <a:srgbClr val="FFC000"/>
                </a:solidFill>
                <a:effectLst>
                  <a:outerShdw blurRad="12700" dist="38100" dir="2700000" algn="tl" rotWithShape="0">
                    <a:srgbClr val="FFFFFF">
                      <a:lumMod val="50000"/>
                    </a:srgbClr>
                  </a:outerShdw>
                </a:effectLst>
                <a:uLnTx/>
                <a:uFillTx/>
                <a:latin typeface="Britannic Bold" panose="020B0903060703020204" pitchFamily="34" charset="0"/>
                <a:ea typeface="+mn-ea"/>
                <a:cs typeface="Arial" charset="0"/>
              </a:rPr>
              <a:t> </a:t>
            </a:r>
            <a:r>
              <a:rPr kumimoji="0" lang="hr-HR" sz="6600" b="1" i="0" u="none" strike="noStrike" kern="1200" cap="none" spc="0" normalizeH="0" baseline="0" noProof="0" dirty="0">
                <a:ln w="9525">
                  <a:solidFill>
                    <a:srgbClr val="FFFFFF"/>
                  </a:solidFill>
                  <a:prstDash val="solid"/>
                </a:ln>
                <a:solidFill>
                  <a:srgbClr val="FFC000"/>
                </a:solidFill>
                <a:effectLst>
                  <a:outerShdw blurRad="12700" dist="38100" dir="2700000" algn="tl" rotWithShape="0">
                    <a:srgbClr val="FFFFFF">
                      <a:lumMod val="50000"/>
                    </a:srgbClr>
                  </a:outerShdw>
                </a:effectLst>
                <a:uLnTx/>
                <a:uFillTx/>
                <a:latin typeface="Bodoni MT Poster Compressed" panose="02070706080601050204" pitchFamily="18" charset="0"/>
                <a:ea typeface="+mn-ea"/>
                <a:cs typeface="Biome" panose="020B0502040204020203" pitchFamily="34" charset="0"/>
              </a:rPr>
              <a:t> </a:t>
            </a:r>
            <a:endParaRPr kumimoji="0" lang="en-US" sz="5400" b="1" i="0" u="none" strike="noStrike" kern="1200" cap="none" spc="0" normalizeH="0" baseline="0" noProof="0" dirty="0">
              <a:ln w="9525">
                <a:solidFill>
                  <a:srgbClr val="FFFFFF"/>
                </a:solidFill>
                <a:prstDash val="solid"/>
              </a:ln>
              <a:solidFill>
                <a:srgbClr val="FFC000"/>
              </a:solidFill>
              <a:effectLst>
                <a:outerShdw blurRad="12700" dist="38100" dir="2700000" algn="tl" rotWithShape="0">
                  <a:srgbClr val="FFFFFF">
                    <a:lumMod val="50000"/>
                  </a:srgbClr>
                </a:outerShdw>
              </a:effectLst>
              <a:uLnTx/>
              <a:uFillTx/>
              <a:latin typeface="Bodoni MT Poster Compressed" panose="02070706080601050204" pitchFamily="18" charset="0"/>
              <a:ea typeface="+mn-ea"/>
              <a:cs typeface="Biome" panose="020B0502040204020203" pitchFamily="34" charset="0"/>
            </a:endParaRPr>
          </a:p>
        </p:txBody>
      </p:sp>
      <p:pic>
        <p:nvPicPr>
          <p:cNvPr id="5" name="Picture 4">
            <a:extLst>
              <a:ext uri="{FF2B5EF4-FFF2-40B4-BE49-F238E27FC236}">
                <a16:creationId xmlns:a16="http://schemas.microsoft.com/office/drawing/2014/main" id="{72E9B248-0B2D-A304-BE29-8C44593E2238}"/>
              </a:ext>
            </a:extLst>
          </p:cNvPr>
          <p:cNvPicPr>
            <a:picLocks noChangeAspect="1"/>
          </p:cNvPicPr>
          <p:nvPr/>
        </p:nvPicPr>
        <p:blipFill>
          <a:blip r:embed="rId3"/>
          <a:stretch>
            <a:fillRect/>
          </a:stretch>
        </p:blipFill>
        <p:spPr>
          <a:xfrm>
            <a:off x="0" y="822960"/>
            <a:ext cx="12252960" cy="5428211"/>
          </a:xfrm>
          <a:prstGeom prst="rect">
            <a:avLst/>
          </a:prstGeom>
        </p:spPr>
      </p:pic>
    </p:spTree>
    <p:extLst>
      <p:ext uri="{BB962C8B-B14F-4D97-AF65-F5344CB8AC3E}">
        <p14:creationId xmlns:p14="http://schemas.microsoft.com/office/powerpoint/2010/main" val="1319525456"/>
      </p:ext>
    </p:extLst>
  </p:cSld>
  <p:clrMapOvr>
    <a:masterClrMapping/>
  </p:clrMapOvr>
  <p:transition spd="med">
    <p:zoom/>
  </p:transition>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BEBA8EAE-BF5A-486C-A8C5-ECC9F3942E4B}">
                <a14:imgProps xmlns:a14="http://schemas.microsoft.com/office/drawing/2010/main">
                  <a14:imgLayer r:embed="rId3">
                    <a14:imgEffect>
                      <a14:artisticBlur radius="40"/>
                    </a14:imgEffect>
                  </a14:imgLayer>
                </a14:imgProps>
              </a:ext>
              <a:ext uri="{28A0092B-C50C-407E-A947-70E740481C1C}">
                <a14:useLocalDpi xmlns:a14="http://schemas.microsoft.com/office/drawing/2010/main"/>
              </a:ext>
            </a:extLst>
          </a:blip>
          <a:srcRect/>
          <a:stretch>
            <a:fillRect t="-3000"/>
          </a:stretch>
        </a:blipFill>
        <a:effectLst/>
      </p:bgPr>
    </p:bg>
    <p:spTree>
      <p:nvGrpSpPr>
        <p:cNvPr id="1" name="">
          <a:extLst>
            <a:ext uri="{FF2B5EF4-FFF2-40B4-BE49-F238E27FC236}">
              <a16:creationId xmlns:a16="http://schemas.microsoft.com/office/drawing/2014/main" id="{EC2A3572-45B4-AB58-6D0E-364D064D56A2}"/>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F2806E89-74A4-CBC8-F97F-53736CF82849}"/>
              </a:ext>
            </a:extLst>
          </p:cNvPr>
          <p:cNvSpPr txBox="1"/>
          <p:nvPr/>
        </p:nvSpPr>
        <p:spPr>
          <a:xfrm>
            <a:off x="0" y="0"/>
            <a:ext cx="12192000"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hr-HR" sz="4400" b="1">
                <a:ln/>
                <a:solidFill>
                  <a:schemeClr val="accent3"/>
                </a:solidFill>
              </a:rPr>
              <a:t>SLUŽBA POMIRENJA</a:t>
            </a:r>
            <a:endParaRPr lang="en" sz="4400" b="1" dirty="0">
              <a:ln/>
              <a:solidFill>
                <a:schemeClr val="accent3"/>
              </a:solidFill>
            </a:endParaRPr>
          </a:p>
        </p:txBody>
      </p:sp>
      <p:sp>
        <p:nvSpPr>
          <p:cNvPr id="4" name="CuadroTexto 3">
            <a:extLst>
              <a:ext uri="{FF2B5EF4-FFF2-40B4-BE49-F238E27FC236}">
                <a16:creationId xmlns:a16="http://schemas.microsoft.com/office/drawing/2014/main" id="{2C9D5BE0-AAA6-2110-E733-F8AD1CF822F4}"/>
              </a:ext>
            </a:extLst>
          </p:cNvPr>
          <p:cNvSpPr txBox="1"/>
          <p:nvPr/>
        </p:nvSpPr>
        <p:spPr>
          <a:xfrm>
            <a:off x="1638300" y="702766"/>
            <a:ext cx="8915400" cy="646331"/>
          </a:xfrm>
          <a:prstGeom prst="rect">
            <a:avLst/>
          </a:prstGeom>
          <a:noFill/>
        </p:spPr>
        <p:txBody>
          <a:bodyPr wrap="square">
            <a:spAutoFit/>
          </a:bodyPr>
          <a:lstStyle/>
          <a:p>
            <a:pPr algn="ctr"/>
            <a:r>
              <a:rPr lang="en" b="1">
                <a:solidFill>
                  <a:schemeClr val="accent6">
                    <a:lumMod val="50000"/>
                  </a:schemeClr>
                </a:solidFill>
                <a:latin typeface="Comic Sans MS" panose="030F0702030302020204" pitchFamily="66" charset="0"/>
              </a:rPr>
              <a:t>“</a:t>
            </a:r>
            <a:r>
              <a:rPr lang="en-US" b="1">
                <a:solidFill>
                  <a:schemeClr val="accent6">
                    <a:lumMod val="50000"/>
                  </a:schemeClr>
                </a:solidFill>
                <a:latin typeface="Comic Sans MS" panose="030F0702030302020204" pitchFamily="66" charset="0"/>
              </a:rPr>
              <a:t>A</a:t>
            </a:r>
            <a:r>
              <a:rPr lang="sr-Latn-RS" b="1">
                <a:solidFill>
                  <a:schemeClr val="accent6">
                    <a:lumMod val="50000"/>
                  </a:schemeClr>
                </a:solidFill>
                <a:latin typeface="Comic Sans MS" panose="030F0702030302020204" pitchFamily="66" charset="0"/>
              </a:rPr>
              <a:t>li je sve od Boga, koji pomiri nas sa sobom kroz Isusa hrista i dade nam službu pomirenja</a:t>
            </a:r>
            <a:r>
              <a:rPr lang="en" b="1">
                <a:solidFill>
                  <a:schemeClr val="accent6">
                    <a:lumMod val="50000"/>
                  </a:schemeClr>
                </a:solidFill>
                <a:latin typeface="Comic Sans MS" panose="030F0702030302020204" pitchFamily="66" charset="0"/>
              </a:rPr>
              <a:t>.” </a:t>
            </a:r>
            <a:r>
              <a:rPr lang="en" sz="1400" b="1">
                <a:solidFill>
                  <a:schemeClr val="accent6">
                    <a:lumMod val="50000"/>
                  </a:schemeClr>
                </a:solidFill>
                <a:latin typeface="Comic Sans MS" panose="030F0702030302020204" pitchFamily="66" charset="0"/>
              </a:rPr>
              <a:t>(2</a:t>
            </a:r>
            <a:r>
              <a:rPr lang="sr-Latn-RS" sz="1400" b="1">
                <a:solidFill>
                  <a:schemeClr val="accent6">
                    <a:lumMod val="50000"/>
                  </a:schemeClr>
                </a:solidFill>
                <a:latin typeface="Comic Sans MS" panose="030F0702030302020204" pitchFamily="66" charset="0"/>
              </a:rPr>
              <a:t>. Korinćanima</a:t>
            </a:r>
            <a:r>
              <a:rPr lang="en" sz="1400" b="1">
                <a:solidFill>
                  <a:schemeClr val="accent6">
                    <a:lumMod val="50000"/>
                  </a:schemeClr>
                </a:solidFill>
                <a:latin typeface="Comic Sans MS" panose="030F0702030302020204" pitchFamily="66" charset="0"/>
              </a:rPr>
              <a:t> 5</a:t>
            </a:r>
            <a:r>
              <a:rPr lang="sr-Latn-RS" sz="1400" b="1">
                <a:solidFill>
                  <a:schemeClr val="accent6">
                    <a:lumMod val="50000"/>
                  </a:schemeClr>
                </a:solidFill>
                <a:latin typeface="Comic Sans MS" panose="030F0702030302020204" pitchFamily="66" charset="0"/>
              </a:rPr>
              <a:t>,</a:t>
            </a:r>
            <a:r>
              <a:rPr lang="en" sz="1400" b="1">
                <a:solidFill>
                  <a:schemeClr val="accent6">
                    <a:lumMod val="50000"/>
                  </a:schemeClr>
                </a:solidFill>
                <a:latin typeface="Comic Sans MS" panose="030F0702030302020204" pitchFamily="66" charset="0"/>
              </a:rPr>
              <a:t>18</a:t>
            </a:r>
            <a:r>
              <a:rPr lang="en" sz="1400" b="1" dirty="0">
                <a:solidFill>
                  <a:schemeClr val="accent6">
                    <a:lumMod val="50000"/>
                  </a:schemeClr>
                </a:solidFill>
                <a:latin typeface="Comic Sans MS" panose="030F0702030302020204" pitchFamily="66" charset="0"/>
              </a:rPr>
              <a:t>)</a:t>
            </a:r>
          </a:p>
        </p:txBody>
      </p:sp>
      <p:sp>
        <p:nvSpPr>
          <p:cNvPr id="5" name="CuadroTexto 4">
            <a:extLst>
              <a:ext uri="{FF2B5EF4-FFF2-40B4-BE49-F238E27FC236}">
                <a16:creationId xmlns:a16="http://schemas.microsoft.com/office/drawing/2014/main" id="{C9FA4104-CB7F-5A55-C4E8-825A5E565EA9}"/>
              </a:ext>
            </a:extLst>
          </p:cNvPr>
          <p:cNvSpPr txBox="1"/>
          <p:nvPr/>
        </p:nvSpPr>
        <p:spPr>
          <a:xfrm>
            <a:off x="2679290" y="1324870"/>
            <a:ext cx="6833419" cy="1323439"/>
          </a:xfrm>
          <a:prstGeom prst="rect">
            <a:avLst/>
          </a:prstGeom>
          <a:noFill/>
        </p:spPr>
        <p:txBody>
          <a:bodyPr wrap="square" rtlCol="0">
            <a:spAutoFit/>
          </a:bodyPr>
          <a:lstStyle/>
          <a:p>
            <a:pPr>
              <a:spcBef>
                <a:spcPts val="600"/>
              </a:spcBef>
            </a:pPr>
            <a:r>
              <a:rPr lang="hr-HR" sz="2000" b="1"/>
              <a:t>Pokretačka snaga koja bi trebalo da upravlja životom crkve (i svakog člana) je ovo: "Jer nas Hristova ljubav primorava" (2. Kor. 5,14). Od čega se sastoji ta ljubav i šta nas primorava?</a:t>
            </a:r>
            <a:endParaRPr lang="en" sz="2000" b="1" dirty="0"/>
          </a:p>
        </p:txBody>
      </p:sp>
      <p:graphicFrame>
        <p:nvGraphicFramePr>
          <p:cNvPr id="2" name="Diagrama 1">
            <a:extLst>
              <a:ext uri="{FF2B5EF4-FFF2-40B4-BE49-F238E27FC236}">
                <a16:creationId xmlns:a16="http://schemas.microsoft.com/office/drawing/2014/main" id="{8728D9F1-A3F1-3BE0-2FCB-C53FC52AA17F}"/>
              </a:ext>
            </a:extLst>
          </p:cNvPr>
          <p:cNvGraphicFramePr/>
          <p:nvPr>
            <p:extLst>
              <p:ext uri="{D42A27DB-BD31-4B8C-83A1-F6EECF244321}">
                <p14:modId xmlns:p14="http://schemas.microsoft.com/office/powerpoint/2010/main" val="106406838"/>
              </p:ext>
            </p:extLst>
          </p:nvPr>
        </p:nvGraphicFramePr>
        <p:xfrm>
          <a:off x="2679290" y="2605430"/>
          <a:ext cx="6833419" cy="263149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9" name="CuadroTexto 8">
            <a:extLst>
              <a:ext uri="{FF2B5EF4-FFF2-40B4-BE49-F238E27FC236}">
                <a16:creationId xmlns:a16="http://schemas.microsoft.com/office/drawing/2014/main" id="{ACCF5D46-87A2-1CB3-6746-4E3C4A0CC218}"/>
              </a:ext>
            </a:extLst>
          </p:cNvPr>
          <p:cNvSpPr txBox="1"/>
          <p:nvPr/>
        </p:nvSpPr>
        <p:spPr>
          <a:xfrm>
            <a:off x="2193535" y="5426095"/>
            <a:ext cx="7839077" cy="1323439"/>
          </a:xfrm>
          <a:prstGeom prst="rect">
            <a:avLst/>
          </a:prstGeom>
          <a:noFill/>
        </p:spPr>
        <p:txBody>
          <a:bodyPr wrap="square" rtlCol="0">
            <a:spAutoFit/>
          </a:bodyPr>
          <a:lstStyle/>
          <a:p>
            <a:pPr>
              <a:spcBef>
                <a:spcPts val="600"/>
              </a:spcBef>
            </a:pPr>
            <a:r>
              <a:rPr lang="hr-HR" sz="2000" b="1"/>
              <a:t>Dakle, Hristova ljubav, vodi nas ka radikalnoj promeni života. Živeti Hristovu ljubav takođe nas vodi da delimo tu ljubav sa drugima, pozivajući ih da prihvate poruku nade: "Pomirite se sa Bogom"        (2. Kor. 5,20).</a:t>
            </a:r>
            <a:endParaRPr lang="en" sz="2000" b="1" dirty="0"/>
          </a:p>
        </p:txBody>
      </p:sp>
      <p:pic>
        <p:nvPicPr>
          <p:cNvPr id="6" name="Imagen 5">
            <a:extLst>
              <a:ext uri="{FF2B5EF4-FFF2-40B4-BE49-F238E27FC236}">
                <a16:creationId xmlns:a16="http://schemas.microsoft.com/office/drawing/2014/main" id="{59FA0321-CC2D-4FE3-15F7-594C971F8FCE}"/>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304798" y="1181248"/>
            <a:ext cx="2019299" cy="1514474"/>
          </a:xfrm>
          <a:prstGeom prst="round2DiagRect">
            <a:avLst>
              <a:gd name="adj1" fmla="val 0"/>
              <a:gd name="adj2" fmla="val 17160"/>
            </a:avLst>
          </a:prstGeom>
          <a:ln w="57150" cap="sq">
            <a:solidFill>
              <a:schemeClr val="accent4">
                <a:lumMod val="60000"/>
                <a:lumOff val="40000"/>
              </a:schemeClr>
            </a:solidFill>
            <a:miter lim="800000"/>
          </a:ln>
          <a:effectLst>
            <a:outerShdw blurRad="50800" dist="38100" dir="8100000" algn="tr" rotWithShape="0">
              <a:prstClr val="black">
                <a:alpha val="40000"/>
              </a:prstClr>
            </a:outerShdw>
          </a:effectLst>
        </p:spPr>
      </p:pic>
      <p:pic>
        <p:nvPicPr>
          <p:cNvPr id="10" name="Imagen 9">
            <a:extLst>
              <a:ext uri="{FF2B5EF4-FFF2-40B4-BE49-F238E27FC236}">
                <a16:creationId xmlns:a16="http://schemas.microsoft.com/office/drawing/2014/main" id="{58B1CCC4-E44F-1234-E6F2-2AF0F26E75F7}"/>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9867902" y="2865240"/>
            <a:ext cx="2019299" cy="1514474"/>
          </a:xfrm>
          <a:prstGeom prst="round2DiagRect">
            <a:avLst>
              <a:gd name="adj1" fmla="val 0"/>
              <a:gd name="adj2" fmla="val 21609"/>
            </a:avLst>
          </a:prstGeom>
          <a:ln w="57150" cap="sq">
            <a:solidFill>
              <a:srgbClr val="2CD6BD"/>
            </a:solidFill>
            <a:miter lim="800000"/>
          </a:ln>
          <a:effectLst>
            <a:outerShdw blurRad="50800" dist="38100" dir="2700000" algn="tl" rotWithShape="0">
              <a:prstClr val="black">
                <a:alpha val="40000"/>
              </a:prstClr>
            </a:outerShdw>
          </a:effectLst>
        </p:spPr>
      </p:pic>
      <p:pic>
        <p:nvPicPr>
          <p:cNvPr id="12" name="Imagen 11">
            <a:extLst>
              <a:ext uri="{FF2B5EF4-FFF2-40B4-BE49-F238E27FC236}">
                <a16:creationId xmlns:a16="http://schemas.microsoft.com/office/drawing/2014/main" id="{0699EAC8-1818-85A1-47F9-215E1174F457}"/>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304798" y="2865240"/>
            <a:ext cx="2019299" cy="1514474"/>
          </a:xfrm>
          <a:prstGeom prst="round2DiagRect">
            <a:avLst>
              <a:gd name="adj1" fmla="val 16667"/>
              <a:gd name="adj2" fmla="val 0"/>
            </a:avLst>
          </a:prstGeom>
          <a:ln w="57150" cap="sq">
            <a:solidFill>
              <a:srgbClr val="2CD6BD"/>
            </a:solidFill>
            <a:miter lim="800000"/>
          </a:ln>
          <a:effectLst>
            <a:outerShdw blurRad="50800" dist="38100" dir="8100000" algn="tr" rotWithShape="0">
              <a:prstClr val="black">
                <a:alpha val="40000"/>
              </a:prstClr>
            </a:outerShdw>
          </a:effectLst>
        </p:spPr>
      </p:pic>
      <p:pic>
        <p:nvPicPr>
          <p:cNvPr id="14" name="Imagen 13">
            <a:extLst>
              <a:ext uri="{FF2B5EF4-FFF2-40B4-BE49-F238E27FC236}">
                <a16:creationId xmlns:a16="http://schemas.microsoft.com/office/drawing/2014/main" id="{99E24348-14AF-7590-C26D-2435B0555BDE}"/>
              </a:ext>
            </a:extLst>
          </p:cNvPr>
          <p:cNvPicPr>
            <a:picLocks noChangeAspect="1"/>
          </p:cNvPicPr>
          <p:nvPr/>
        </p:nvPicPr>
        <p:blipFill rotWithShape="1">
          <a:blip r:embed="rId12" cstate="email">
            <a:extLst>
              <a:ext uri="{28A0092B-C50C-407E-A947-70E740481C1C}">
                <a14:useLocalDpi xmlns:a14="http://schemas.microsoft.com/office/drawing/2010/main"/>
              </a:ext>
            </a:extLst>
          </a:blip>
          <a:srcRect/>
          <a:stretch>
            <a:fillRect/>
          </a:stretch>
        </p:blipFill>
        <p:spPr>
          <a:xfrm>
            <a:off x="9867903" y="1181248"/>
            <a:ext cx="2019299" cy="1514474"/>
          </a:xfrm>
          <a:prstGeom prst="round2DiagRect">
            <a:avLst>
              <a:gd name="adj1" fmla="val 16667"/>
              <a:gd name="adj2" fmla="val 0"/>
            </a:avLst>
          </a:prstGeom>
          <a:ln w="57150" cap="sq">
            <a:solidFill>
              <a:schemeClr val="accent4">
                <a:lumMod val="60000"/>
                <a:lumOff val="40000"/>
              </a:schemeClr>
            </a:solidFill>
            <a:miter lim="800000"/>
          </a:ln>
          <a:effectLst>
            <a:outerShdw blurRad="50800" dist="38100" dir="2700000" algn="tl" rotWithShape="0">
              <a:prstClr val="black">
                <a:alpha val="40000"/>
              </a:prstClr>
            </a:outerShdw>
          </a:effectLst>
        </p:spPr>
      </p:pic>
      <p:pic>
        <p:nvPicPr>
          <p:cNvPr id="16" name="Imagen 15">
            <a:extLst>
              <a:ext uri="{FF2B5EF4-FFF2-40B4-BE49-F238E27FC236}">
                <a16:creationId xmlns:a16="http://schemas.microsoft.com/office/drawing/2014/main" id="{A946D877-8C65-9E1C-5062-21AF460915DD}"/>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10333144" y="4549231"/>
            <a:ext cx="1554057" cy="2118269"/>
          </a:xfrm>
          <a:prstGeom prst="round2DiagRect">
            <a:avLst>
              <a:gd name="adj1" fmla="val 16667"/>
              <a:gd name="adj2" fmla="val 0"/>
            </a:avLst>
          </a:prstGeom>
          <a:ln w="57150" cap="sq">
            <a:solidFill>
              <a:schemeClr val="accent5">
                <a:lumMod val="75000"/>
              </a:schemeClr>
            </a:solidFill>
            <a:miter lim="800000"/>
          </a:ln>
          <a:effectLst>
            <a:outerShdw blurRad="50800" dist="38100" dir="2700000" algn="tl" rotWithShape="0">
              <a:prstClr val="black">
                <a:alpha val="40000"/>
              </a:prstClr>
            </a:outerShdw>
          </a:effectLst>
        </p:spPr>
      </p:pic>
      <p:pic>
        <p:nvPicPr>
          <p:cNvPr id="18" name="Imagen 17">
            <a:extLst>
              <a:ext uri="{FF2B5EF4-FFF2-40B4-BE49-F238E27FC236}">
                <a16:creationId xmlns:a16="http://schemas.microsoft.com/office/drawing/2014/main" id="{6EDB2A71-4AF6-0C43-9F3A-CEF10E205B1B}"/>
              </a:ext>
            </a:extLst>
          </p:cNvPr>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304798" y="4549232"/>
            <a:ext cx="1588205" cy="2118268"/>
          </a:xfrm>
          <a:prstGeom prst="round2DiagRect">
            <a:avLst>
              <a:gd name="adj1" fmla="val 0"/>
              <a:gd name="adj2" fmla="val 16363"/>
            </a:avLst>
          </a:prstGeom>
          <a:ln w="57150" cap="sq">
            <a:solidFill>
              <a:schemeClr val="accent5">
                <a:lumMod val="75000"/>
              </a:schemeClr>
            </a:solidFill>
            <a:miter lim="800000"/>
          </a:ln>
          <a:effectLst>
            <a:outerShdw blurRad="50800" dist="38100" dir="8100000" algn="tr" rotWithShape="0">
              <a:prstClr val="black">
                <a:alpha val="40000"/>
              </a:prstClr>
            </a:outerShdw>
          </a:effectLst>
        </p:spPr>
      </p:pic>
    </p:spTree>
    <p:extLst>
      <p:ext uri="{BB962C8B-B14F-4D97-AF65-F5344CB8AC3E}">
        <p14:creationId xmlns:p14="http://schemas.microsoft.com/office/powerpoint/2010/main" val="36721915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528"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p:cTn id="16" dur="500" fill="hold"/>
                                        <p:tgtEl>
                                          <p:spTgt spid="4"/>
                                        </p:tgtEl>
                                        <p:attrNameLst>
                                          <p:attrName>ppt_w</p:attrName>
                                        </p:attrNameLst>
                                      </p:cBhvr>
                                      <p:tavLst>
                                        <p:tav tm="0">
                                          <p:val>
                                            <p:fltVal val="0"/>
                                          </p:val>
                                        </p:tav>
                                        <p:tav tm="100000">
                                          <p:val>
                                            <p:strVal val="#ppt_w"/>
                                          </p:val>
                                        </p:tav>
                                      </p:tavLst>
                                    </p:anim>
                                    <p:anim calcmode="lin" valueType="num">
                                      <p:cBhvr>
                                        <p:cTn id="17" dur="500" fill="hold"/>
                                        <p:tgtEl>
                                          <p:spTgt spid="4"/>
                                        </p:tgtEl>
                                        <p:attrNameLst>
                                          <p:attrName>ppt_h</p:attrName>
                                        </p:attrNameLst>
                                      </p:cBhvr>
                                      <p:tavLst>
                                        <p:tav tm="0">
                                          <p:val>
                                            <p:fltVal val="0"/>
                                          </p:val>
                                        </p:tav>
                                        <p:tav tm="100000">
                                          <p:val>
                                            <p:strVal val="#ppt_h"/>
                                          </p:val>
                                        </p:tav>
                                      </p:tavLst>
                                    </p:anim>
                                    <p:animEffect transition="in" filter="fade">
                                      <p:cBhvr>
                                        <p:cTn id="18" dur="500"/>
                                        <p:tgtEl>
                                          <p:spTgt spid="4"/>
                                        </p:tgtEl>
                                      </p:cBhvr>
                                    </p:animEffect>
                                    <p:anim calcmode="lin" valueType="num">
                                      <p:cBhvr>
                                        <p:cTn id="19" dur="500" fill="hold"/>
                                        <p:tgtEl>
                                          <p:spTgt spid="4"/>
                                        </p:tgtEl>
                                        <p:attrNameLst>
                                          <p:attrName>ppt_x</p:attrName>
                                        </p:attrNameLst>
                                      </p:cBhvr>
                                      <p:tavLst>
                                        <p:tav tm="0">
                                          <p:val>
                                            <p:fltVal val="0.5"/>
                                          </p:val>
                                        </p:tav>
                                        <p:tav tm="100000">
                                          <p:val>
                                            <p:strVal val="#ppt_x"/>
                                          </p:val>
                                        </p:tav>
                                      </p:tavLst>
                                    </p:anim>
                                    <p:anim calcmode="lin" valueType="num">
                                      <p:cBhvr>
                                        <p:cTn id="20" dur="500" fill="hold"/>
                                        <p:tgtEl>
                                          <p:spTgt spid="4"/>
                                        </p:tgtEl>
                                        <p:attrNameLst>
                                          <p:attrName>ppt_y</p:attrName>
                                        </p:attrNameLst>
                                      </p:cBhvr>
                                      <p:tavLst>
                                        <p:tav tm="0">
                                          <p:val>
                                            <p:fltVal val="0.5"/>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left)">
                                      <p:cBhvr>
                                        <p:cTn id="25" dur="5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18" presetClass="entr" presetSubtype="6" fill="hold" nodeType="click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strips(downRight)">
                                      <p:cBhvr>
                                        <p:cTn id="30" dur="500"/>
                                        <p:tgtEl>
                                          <p:spTgt spid="6"/>
                                        </p:tgtEl>
                                      </p:cBhvr>
                                    </p:animEffect>
                                  </p:childTnLst>
                                </p:cTn>
                              </p:par>
                              <p:par>
                                <p:cTn id="31" presetID="18" presetClass="entr" presetSubtype="12" fill="hold"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strips(downLeft)">
                                      <p:cBhvr>
                                        <p:cTn id="33" dur="500"/>
                                        <p:tgtEl>
                                          <p:spTgt spid="14"/>
                                        </p:tgtEl>
                                      </p:cBhvr>
                                    </p:animEffect>
                                  </p:childTnLst>
                                </p:cTn>
                              </p:par>
                            </p:childTnLst>
                          </p:cTn>
                        </p:par>
                        <p:par>
                          <p:cTn id="34" fill="hold">
                            <p:stCondLst>
                              <p:cond delay="500"/>
                            </p:stCondLst>
                            <p:childTnLst>
                              <p:par>
                                <p:cTn id="35" presetID="47" presetClass="entr" presetSubtype="0" fill="hold" grpId="0" nodeType="afterEffect">
                                  <p:stCondLst>
                                    <p:cond delay="0"/>
                                  </p:stCondLst>
                                  <p:childTnLst>
                                    <p:set>
                                      <p:cBhvr>
                                        <p:cTn id="36" dur="1" fill="hold">
                                          <p:stCondLst>
                                            <p:cond delay="0"/>
                                          </p:stCondLst>
                                        </p:cTn>
                                        <p:tgtEl>
                                          <p:spTgt spid="2">
                                            <p:graphicEl>
                                              <a:dgm id="{14C1213F-29F9-4B41-AE38-5C6B29281A05}"/>
                                            </p:graphicEl>
                                          </p:spTgt>
                                        </p:tgtEl>
                                        <p:attrNameLst>
                                          <p:attrName>style.visibility</p:attrName>
                                        </p:attrNameLst>
                                      </p:cBhvr>
                                      <p:to>
                                        <p:strVal val="visible"/>
                                      </p:to>
                                    </p:set>
                                    <p:animEffect transition="in" filter="fade">
                                      <p:cBhvr>
                                        <p:cTn id="37" dur="1000"/>
                                        <p:tgtEl>
                                          <p:spTgt spid="2">
                                            <p:graphicEl>
                                              <a:dgm id="{14C1213F-29F9-4B41-AE38-5C6B29281A05}"/>
                                            </p:graphicEl>
                                          </p:spTgt>
                                        </p:tgtEl>
                                      </p:cBhvr>
                                    </p:animEffect>
                                    <p:anim calcmode="lin" valueType="num">
                                      <p:cBhvr>
                                        <p:cTn id="38" dur="1000" fill="hold"/>
                                        <p:tgtEl>
                                          <p:spTgt spid="2">
                                            <p:graphicEl>
                                              <a:dgm id="{14C1213F-29F9-4B41-AE38-5C6B29281A05}"/>
                                            </p:graphicEl>
                                          </p:spTgt>
                                        </p:tgtEl>
                                        <p:attrNameLst>
                                          <p:attrName>ppt_x</p:attrName>
                                        </p:attrNameLst>
                                      </p:cBhvr>
                                      <p:tavLst>
                                        <p:tav tm="0">
                                          <p:val>
                                            <p:strVal val="#ppt_x"/>
                                          </p:val>
                                        </p:tav>
                                        <p:tav tm="100000">
                                          <p:val>
                                            <p:strVal val="#ppt_x"/>
                                          </p:val>
                                        </p:tav>
                                      </p:tavLst>
                                    </p:anim>
                                    <p:anim calcmode="lin" valueType="num">
                                      <p:cBhvr>
                                        <p:cTn id="39" dur="1000" fill="hold"/>
                                        <p:tgtEl>
                                          <p:spTgt spid="2">
                                            <p:graphicEl>
                                              <a:dgm id="{14C1213F-29F9-4B41-AE38-5C6B29281A05}"/>
                                            </p:graphicEl>
                                          </p:spTgt>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18" presetClass="entr" presetSubtype="12" fill="hold" nodeType="clickEffect">
                                  <p:stCondLst>
                                    <p:cond delay="0"/>
                                  </p:stCondLst>
                                  <p:childTnLst>
                                    <p:set>
                                      <p:cBhvr>
                                        <p:cTn id="43" dur="1" fill="hold">
                                          <p:stCondLst>
                                            <p:cond delay="0"/>
                                          </p:stCondLst>
                                        </p:cTn>
                                        <p:tgtEl>
                                          <p:spTgt spid="12"/>
                                        </p:tgtEl>
                                        <p:attrNameLst>
                                          <p:attrName>style.visibility</p:attrName>
                                        </p:attrNameLst>
                                      </p:cBhvr>
                                      <p:to>
                                        <p:strVal val="visible"/>
                                      </p:to>
                                    </p:set>
                                    <p:animEffect transition="in" filter="strips(downLeft)">
                                      <p:cBhvr>
                                        <p:cTn id="44" dur="500"/>
                                        <p:tgtEl>
                                          <p:spTgt spid="12"/>
                                        </p:tgtEl>
                                      </p:cBhvr>
                                    </p:animEffect>
                                  </p:childTnLst>
                                </p:cTn>
                              </p:par>
                              <p:par>
                                <p:cTn id="45" presetID="18" presetClass="entr" presetSubtype="6" fill="hold" nodeType="with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strips(downRight)">
                                      <p:cBhvr>
                                        <p:cTn id="47" dur="500"/>
                                        <p:tgtEl>
                                          <p:spTgt spid="10"/>
                                        </p:tgtEl>
                                      </p:cBhvr>
                                    </p:animEffect>
                                  </p:childTnLst>
                                </p:cTn>
                              </p:par>
                            </p:childTnLst>
                          </p:cTn>
                        </p:par>
                        <p:par>
                          <p:cTn id="48" fill="hold">
                            <p:stCondLst>
                              <p:cond delay="500"/>
                            </p:stCondLst>
                            <p:childTnLst>
                              <p:par>
                                <p:cTn id="49" presetID="47" presetClass="entr" presetSubtype="0" fill="hold" grpId="0" nodeType="afterEffect">
                                  <p:stCondLst>
                                    <p:cond delay="0"/>
                                  </p:stCondLst>
                                  <p:childTnLst>
                                    <p:set>
                                      <p:cBhvr>
                                        <p:cTn id="50" dur="1" fill="hold">
                                          <p:stCondLst>
                                            <p:cond delay="0"/>
                                          </p:stCondLst>
                                        </p:cTn>
                                        <p:tgtEl>
                                          <p:spTgt spid="2">
                                            <p:graphicEl>
                                              <a:dgm id="{DB3D5ACA-A90D-4EF9-B065-B191C6E7E41F}"/>
                                            </p:graphicEl>
                                          </p:spTgt>
                                        </p:tgtEl>
                                        <p:attrNameLst>
                                          <p:attrName>style.visibility</p:attrName>
                                        </p:attrNameLst>
                                      </p:cBhvr>
                                      <p:to>
                                        <p:strVal val="visible"/>
                                      </p:to>
                                    </p:set>
                                    <p:animEffect transition="in" filter="fade">
                                      <p:cBhvr>
                                        <p:cTn id="51" dur="1000"/>
                                        <p:tgtEl>
                                          <p:spTgt spid="2">
                                            <p:graphicEl>
                                              <a:dgm id="{DB3D5ACA-A90D-4EF9-B065-B191C6E7E41F}"/>
                                            </p:graphicEl>
                                          </p:spTgt>
                                        </p:tgtEl>
                                      </p:cBhvr>
                                    </p:animEffect>
                                    <p:anim calcmode="lin" valueType="num">
                                      <p:cBhvr>
                                        <p:cTn id="52" dur="1000" fill="hold"/>
                                        <p:tgtEl>
                                          <p:spTgt spid="2">
                                            <p:graphicEl>
                                              <a:dgm id="{DB3D5ACA-A90D-4EF9-B065-B191C6E7E41F}"/>
                                            </p:graphicEl>
                                          </p:spTgt>
                                        </p:tgtEl>
                                        <p:attrNameLst>
                                          <p:attrName>ppt_x</p:attrName>
                                        </p:attrNameLst>
                                      </p:cBhvr>
                                      <p:tavLst>
                                        <p:tav tm="0">
                                          <p:val>
                                            <p:strVal val="#ppt_x"/>
                                          </p:val>
                                        </p:tav>
                                        <p:tav tm="100000">
                                          <p:val>
                                            <p:strVal val="#ppt_x"/>
                                          </p:val>
                                        </p:tav>
                                      </p:tavLst>
                                    </p:anim>
                                    <p:anim calcmode="lin" valueType="num">
                                      <p:cBhvr>
                                        <p:cTn id="53" dur="1000" fill="hold"/>
                                        <p:tgtEl>
                                          <p:spTgt spid="2">
                                            <p:graphicEl>
                                              <a:dgm id="{DB3D5ACA-A90D-4EF9-B065-B191C6E7E41F}"/>
                                            </p:graphicEl>
                                          </p:spTgt>
                                        </p:tgtEl>
                                        <p:attrNameLst>
                                          <p:attrName>ppt_y</p:attrName>
                                        </p:attrNameLst>
                                      </p:cBhvr>
                                      <p:tavLst>
                                        <p:tav tm="0">
                                          <p:val>
                                            <p:strVal val="#ppt_y-.1"/>
                                          </p:val>
                                        </p:tav>
                                        <p:tav tm="100000">
                                          <p:val>
                                            <p:strVal val="#ppt_y"/>
                                          </p:val>
                                        </p:tav>
                                      </p:tavLst>
                                    </p:anim>
                                  </p:childTnLst>
                                </p:cTn>
                              </p:par>
                              <p:par>
                                <p:cTn id="54" presetID="47" presetClass="entr" presetSubtype="0" fill="hold" grpId="0" nodeType="withEffect">
                                  <p:stCondLst>
                                    <p:cond delay="0"/>
                                  </p:stCondLst>
                                  <p:childTnLst>
                                    <p:set>
                                      <p:cBhvr>
                                        <p:cTn id="55" dur="1" fill="hold">
                                          <p:stCondLst>
                                            <p:cond delay="0"/>
                                          </p:stCondLst>
                                        </p:cTn>
                                        <p:tgtEl>
                                          <p:spTgt spid="2">
                                            <p:graphicEl>
                                              <a:dgm id="{4EFBA462-31F0-41BD-84BE-E6F7F2355A0B}"/>
                                            </p:graphicEl>
                                          </p:spTgt>
                                        </p:tgtEl>
                                        <p:attrNameLst>
                                          <p:attrName>style.visibility</p:attrName>
                                        </p:attrNameLst>
                                      </p:cBhvr>
                                      <p:to>
                                        <p:strVal val="visible"/>
                                      </p:to>
                                    </p:set>
                                    <p:animEffect transition="in" filter="fade">
                                      <p:cBhvr>
                                        <p:cTn id="56" dur="1000"/>
                                        <p:tgtEl>
                                          <p:spTgt spid="2">
                                            <p:graphicEl>
                                              <a:dgm id="{4EFBA462-31F0-41BD-84BE-E6F7F2355A0B}"/>
                                            </p:graphicEl>
                                          </p:spTgt>
                                        </p:tgtEl>
                                      </p:cBhvr>
                                    </p:animEffect>
                                    <p:anim calcmode="lin" valueType="num">
                                      <p:cBhvr>
                                        <p:cTn id="57" dur="1000" fill="hold"/>
                                        <p:tgtEl>
                                          <p:spTgt spid="2">
                                            <p:graphicEl>
                                              <a:dgm id="{4EFBA462-31F0-41BD-84BE-E6F7F2355A0B}"/>
                                            </p:graphicEl>
                                          </p:spTgt>
                                        </p:tgtEl>
                                        <p:attrNameLst>
                                          <p:attrName>ppt_x</p:attrName>
                                        </p:attrNameLst>
                                      </p:cBhvr>
                                      <p:tavLst>
                                        <p:tav tm="0">
                                          <p:val>
                                            <p:strVal val="#ppt_x"/>
                                          </p:val>
                                        </p:tav>
                                        <p:tav tm="100000">
                                          <p:val>
                                            <p:strVal val="#ppt_x"/>
                                          </p:val>
                                        </p:tav>
                                      </p:tavLst>
                                    </p:anim>
                                    <p:anim calcmode="lin" valueType="num">
                                      <p:cBhvr>
                                        <p:cTn id="58" dur="1000" fill="hold"/>
                                        <p:tgtEl>
                                          <p:spTgt spid="2">
                                            <p:graphicEl>
                                              <a:dgm id="{4EFBA462-31F0-41BD-84BE-E6F7F2355A0B}"/>
                                            </p:graphic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18" presetClass="entr" presetSubtype="6" fill="hold" nodeType="clickEffect">
                                  <p:stCondLst>
                                    <p:cond delay="0"/>
                                  </p:stCondLst>
                                  <p:childTnLst>
                                    <p:set>
                                      <p:cBhvr>
                                        <p:cTn id="62" dur="1" fill="hold">
                                          <p:stCondLst>
                                            <p:cond delay="0"/>
                                          </p:stCondLst>
                                        </p:cTn>
                                        <p:tgtEl>
                                          <p:spTgt spid="18"/>
                                        </p:tgtEl>
                                        <p:attrNameLst>
                                          <p:attrName>style.visibility</p:attrName>
                                        </p:attrNameLst>
                                      </p:cBhvr>
                                      <p:to>
                                        <p:strVal val="visible"/>
                                      </p:to>
                                    </p:set>
                                    <p:animEffect transition="in" filter="strips(downRight)">
                                      <p:cBhvr>
                                        <p:cTn id="63" dur="500"/>
                                        <p:tgtEl>
                                          <p:spTgt spid="18"/>
                                        </p:tgtEl>
                                      </p:cBhvr>
                                    </p:animEffect>
                                  </p:childTnLst>
                                </p:cTn>
                              </p:par>
                              <p:par>
                                <p:cTn id="64" presetID="18" presetClass="entr" presetSubtype="12" fill="hold" nodeType="withEffect">
                                  <p:stCondLst>
                                    <p:cond delay="0"/>
                                  </p:stCondLst>
                                  <p:childTnLst>
                                    <p:set>
                                      <p:cBhvr>
                                        <p:cTn id="65" dur="1" fill="hold">
                                          <p:stCondLst>
                                            <p:cond delay="0"/>
                                          </p:stCondLst>
                                        </p:cTn>
                                        <p:tgtEl>
                                          <p:spTgt spid="16"/>
                                        </p:tgtEl>
                                        <p:attrNameLst>
                                          <p:attrName>style.visibility</p:attrName>
                                        </p:attrNameLst>
                                      </p:cBhvr>
                                      <p:to>
                                        <p:strVal val="visible"/>
                                      </p:to>
                                    </p:set>
                                    <p:animEffect transition="in" filter="strips(downLeft)">
                                      <p:cBhvr>
                                        <p:cTn id="66" dur="500"/>
                                        <p:tgtEl>
                                          <p:spTgt spid="16"/>
                                        </p:tgtEl>
                                      </p:cBhvr>
                                    </p:animEffect>
                                  </p:childTnLst>
                                </p:cTn>
                              </p:par>
                            </p:childTnLst>
                          </p:cTn>
                        </p:par>
                        <p:par>
                          <p:cTn id="67" fill="hold">
                            <p:stCondLst>
                              <p:cond delay="500"/>
                            </p:stCondLst>
                            <p:childTnLst>
                              <p:par>
                                <p:cTn id="68" presetID="47" presetClass="entr" presetSubtype="0" fill="hold" grpId="0" nodeType="afterEffect">
                                  <p:stCondLst>
                                    <p:cond delay="0"/>
                                  </p:stCondLst>
                                  <p:childTnLst>
                                    <p:set>
                                      <p:cBhvr>
                                        <p:cTn id="69" dur="1" fill="hold">
                                          <p:stCondLst>
                                            <p:cond delay="0"/>
                                          </p:stCondLst>
                                        </p:cTn>
                                        <p:tgtEl>
                                          <p:spTgt spid="2">
                                            <p:graphicEl>
                                              <a:dgm id="{5B2041E2-8AF5-482E-AB01-7E0BE170D973}"/>
                                            </p:graphicEl>
                                          </p:spTgt>
                                        </p:tgtEl>
                                        <p:attrNameLst>
                                          <p:attrName>style.visibility</p:attrName>
                                        </p:attrNameLst>
                                      </p:cBhvr>
                                      <p:to>
                                        <p:strVal val="visible"/>
                                      </p:to>
                                    </p:set>
                                    <p:animEffect transition="in" filter="fade">
                                      <p:cBhvr>
                                        <p:cTn id="70" dur="1000"/>
                                        <p:tgtEl>
                                          <p:spTgt spid="2">
                                            <p:graphicEl>
                                              <a:dgm id="{5B2041E2-8AF5-482E-AB01-7E0BE170D973}"/>
                                            </p:graphicEl>
                                          </p:spTgt>
                                        </p:tgtEl>
                                      </p:cBhvr>
                                    </p:animEffect>
                                    <p:anim calcmode="lin" valueType="num">
                                      <p:cBhvr>
                                        <p:cTn id="71" dur="1000" fill="hold"/>
                                        <p:tgtEl>
                                          <p:spTgt spid="2">
                                            <p:graphicEl>
                                              <a:dgm id="{5B2041E2-8AF5-482E-AB01-7E0BE170D973}"/>
                                            </p:graphicEl>
                                          </p:spTgt>
                                        </p:tgtEl>
                                        <p:attrNameLst>
                                          <p:attrName>ppt_x</p:attrName>
                                        </p:attrNameLst>
                                      </p:cBhvr>
                                      <p:tavLst>
                                        <p:tav tm="0">
                                          <p:val>
                                            <p:strVal val="#ppt_x"/>
                                          </p:val>
                                        </p:tav>
                                        <p:tav tm="100000">
                                          <p:val>
                                            <p:strVal val="#ppt_x"/>
                                          </p:val>
                                        </p:tav>
                                      </p:tavLst>
                                    </p:anim>
                                    <p:anim calcmode="lin" valueType="num">
                                      <p:cBhvr>
                                        <p:cTn id="72" dur="1000" fill="hold"/>
                                        <p:tgtEl>
                                          <p:spTgt spid="2">
                                            <p:graphicEl>
                                              <a:dgm id="{5B2041E2-8AF5-482E-AB01-7E0BE170D973}"/>
                                            </p:graphicEl>
                                          </p:spTgt>
                                        </p:tgtEl>
                                        <p:attrNameLst>
                                          <p:attrName>ppt_y</p:attrName>
                                        </p:attrNameLst>
                                      </p:cBhvr>
                                      <p:tavLst>
                                        <p:tav tm="0">
                                          <p:val>
                                            <p:strVal val="#ppt_y-.1"/>
                                          </p:val>
                                        </p:tav>
                                        <p:tav tm="100000">
                                          <p:val>
                                            <p:strVal val="#ppt_y"/>
                                          </p:val>
                                        </p:tav>
                                      </p:tavLst>
                                    </p:anim>
                                  </p:childTnLst>
                                </p:cTn>
                              </p:par>
                              <p:par>
                                <p:cTn id="73" presetID="47" presetClass="entr" presetSubtype="0" fill="hold" grpId="0" nodeType="withEffect">
                                  <p:stCondLst>
                                    <p:cond delay="0"/>
                                  </p:stCondLst>
                                  <p:childTnLst>
                                    <p:set>
                                      <p:cBhvr>
                                        <p:cTn id="74" dur="1" fill="hold">
                                          <p:stCondLst>
                                            <p:cond delay="0"/>
                                          </p:stCondLst>
                                        </p:cTn>
                                        <p:tgtEl>
                                          <p:spTgt spid="2">
                                            <p:graphicEl>
                                              <a:dgm id="{93E51E63-7FE4-4C4B-A4D2-1E0A8EF01C51}"/>
                                            </p:graphicEl>
                                          </p:spTgt>
                                        </p:tgtEl>
                                        <p:attrNameLst>
                                          <p:attrName>style.visibility</p:attrName>
                                        </p:attrNameLst>
                                      </p:cBhvr>
                                      <p:to>
                                        <p:strVal val="visible"/>
                                      </p:to>
                                    </p:set>
                                    <p:animEffect transition="in" filter="fade">
                                      <p:cBhvr>
                                        <p:cTn id="75" dur="1000"/>
                                        <p:tgtEl>
                                          <p:spTgt spid="2">
                                            <p:graphicEl>
                                              <a:dgm id="{93E51E63-7FE4-4C4B-A4D2-1E0A8EF01C51}"/>
                                            </p:graphicEl>
                                          </p:spTgt>
                                        </p:tgtEl>
                                      </p:cBhvr>
                                    </p:animEffect>
                                    <p:anim calcmode="lin" valueType="num">
                                      <p:cBhvr>
                                        <p:cTn id="76" dur="1000" fill="hold"/>
                                        <p:tgtEl>
                                          <p:spTgt spid="2">
                                            <p:graphicEl>
                                              <a:dgm id="{93E51E63-7FE4-4C4B-A4D2-1E0A8EF01C51}"/>
                                            </p:graphicEl>
                                          </p:spTgt>
                                        </p:tgtEl>
                                        <p:attrNameLst>
                                          <p:attrName>ppt_x</p:attrName>
                                        </p:attrNameLst>
                                      </p:cBhvr>
                                      <p:tavLst>
                                        <p:tav tm="0">
                                          <p:val>
                                            <p:strVal val="#ppt_x"/>
                                          </p:val>
                                        </p:tav>
                                        <p:tav tm="100000">
                                          <p:val>
                                            <p:strVal val="#ppt_x"/>
                                          </p:val>
                                        </p:tav>
                                      </p:tavLst>
                                    </p:anim>
                                    <p:anim calcmode="lin" valueType="num">
                                      <p:cBhvr>
                                        <p:cTn id="77" dur="1000" fill="hold"/>
                                        <p:tgtEl>
                                          <p:spTgt spid="2">
                                            <p:graphicEl>
                                              <a:dgm id="{93E51E63-7FE4-4C4B-A4D2-1E0A8EF01C51}"/>
                                            </p:graphicEl>
                                          </p:spTgt>
                                        </p:tgtEl>
                                        <p:attrNameLst>
                                          <p:attrName>ppt_y</p:attrName>
                                        </p:attrNameLst>
                                      </p:cBhvr>
                                      <p:tavLst>
                                        <p:tav tm="0">
                                          <p:val>
                                            <p:strVal val="#ppt_y-.1"/>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22" presetClass="entr" presetSubtype="8" fill="hold" grpId="0" nodeType="clickEffect">
                                  <p:stCondLst>
                                    <p:cond delay="0"/>
                                  </p:stCondLst>
                                  <p:childTnLst>
                                    <p:set>
                                      <p:cBhvr>
                                        <p:cTn id="81" dur="1" fill="hold">
                                          <p:stCondLst>
                                            <p:cond delay="0"/>
                                          </p:stCondLst>
                                        </p:cTn>
                                        <p:tgtEl>
                                          <p:spTgt spid="9"/>
                                        </p:tgtEl>
                                        <p:attrNameLst>
                                          <p:attrName>style.visibility</p:attrName>
                                        </p:attrNameLst>
                                      </p:cBhvr>
                                      <p:to>
                                        <p:strVal val="visible"/>
                                      </p:to>
                                    </p:set>
                                    <p:animEffect transition="in" filter="wipe(left)">
                                      <p:cBhvr>
                                        <p:cTn id="8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Graphic spid="2" grpId="0" uiExpand="1">
        <p:bldSub>
          <a:bldDgm bld="one"/>
        </p:bldSub>
      </p:bldGraphic>
      <p:bldP spid="9"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CFA953A7-E36E-F8CE-4B1A-D4ED5BFAFA79}"/>
              </a:ext>
            </a:extLst>
          </p:cNvPr>
          <p:cNvSpPr txBox="1"/>
          <p:nvPr/>
        </p:nvSpPr>
        <p:spPr>
          <a:xfrm>
            <a:off x="0" y="0"/>
            <a:ext cx="6096000" cy="584775"/>
          </a:xfrm>
          <a:prstGeom prst="rect">
            <a:avLst/>
          </a:prstGeom>
          <a:noFill/>
        </p:spPr>
        <p:txBody>
          <a:bodyPr wrap="square">
            <a:spAutoFit/>
          </a:bodyPr>
          <a:lstStyle/>
          <a:p>
            <a:pPr algn="ctr"/>
            <a:r>
              <a:rPr lang="hr-HR" sz="3200" b="1">
                <a:ln w="12700">
                  <a:solidFill>
                    <a:schemeClr val="accent5">
                      <a:lumMod val="50000"/>
                    </a:schemeClr>
                  </a:solidFill>
                  <a:prstDash val="solid"/>
                </a:ln>
                <a:pattFill prst="narHorz">
                  <a:fgClr>
                    <a:schemeClr val="accent5"/>
                  </a:fgClr>
                  <a:bgClr>
                    <a:schemeClr val="accent5">
                      <a:lumMod val="40000"/>
                      <a:lumOff val="60000"/>
                    </a:schemeClr>
                  </a:bgClr>
                </a:pattFill>
                <a:effectLst>
                  <a:innerShdw blurRad="177800">
                    <a:schemeClr val="accent3">
                      <a:lumMod val="50000"/>
                    </a:schemeClr>
                  </a:innerShdw>
                </a:effectLst>
              </a:rPr>
              <a:t>POZIV NA SVETOST</a:t>
            </a:r>
            <a:endParaRPr lang="en" sz="3200" b="1" dirty="0">
              <a:ln w="12700">
                <a:solidFill>
                  <a:schemeClr val="accent5">
                    <a:lumMod val="50000"/>
                  </a:schemeClr>
                </a:solidFill>
                <a:prstDash val="solid"/>
              </a:ln>
              <a:pattFill prst="narHorz">
                <a:fgClr>
                  <a:schemeClr val="accent5"/>
                </a:fgClr>
                <a:bgClr>
                  <a:schemeClr val="accent5">
                    <a:lumMod val="40000"/>
                    <a:lumOff val="60000"/>
                  </a:schemeClr>
                </a:bgClr>
              </a:pattFill>
              <a:effectLst>
                <a:innerShdw blurRad="177800">
                  <a:schemeClr val="accent3">
                    <a:lumMod val="50000"/>
                  </a:schemeClr>
                </a:innerShdw>
              </a:effectLst>
            </a:endParaRPr>
          </a:p>
        </p:txBody>
      </p:sp>
      <p:sp>
        <p:nvSpPr>
          <p:cNvPr id="4" name="CuadroTexto 3">
            <a:extLst>
              <a:ext uri="{FF2B5EF4-FFF2-40B4-BE49-F238E27FC236}">
                <a16:creationId xmlns:a16="http://schemas.microsoft.com/office/drawing/2014/main" id="{C342F99C-02E3-EDE9-E014-12DB33F9F14E}"/>
              </a:ext>
            </a:extLst>
          </p:cNvPr>
          <p:cNvSpPr txBox="1"/>
          <p:nvPr/>
        </p:nvSpPr>
        <p:spPr>
          <a:xfrm>
            <a:off x="6002104" y="91298"/>
            <a:ext cx="6189896" cy="923330"/>
          </a:xfrm>
          <a:prstGeom prst="rect">
            <a:avLst/>
          </a:prstGeom>
          <a:noFill/>
        </p:spPr>
        <p:txBody>
          <a:bodyPr wrap="square">
            <a:spAutoFit/>
          </a:bodyPr>
          <a:lstStyle/>
          <a:p>
            <a:pPr algn="ctr"/>
            <a:r>
              <a:rPr lang="en" b="1">
                <a:solidFill>
                  <a:schemeClr val="accent3">
                    <a:lumMod val="50000"/>
                  </a:schemeClr>
                </a:solidFill>
                <a:latin typeface="Comic Sans MS" panose="030F0702030302020204" pitchFamily="66" charset="0"/>
              </a:rPr>
              <a:t>“</a:t>
            </a:r>
            <a:r>
              <a:rPr lang="sr-Latn-RS" b="1">
                <a:solidFill>
                  <a:schemeClr val="accent3">
                    <a:lumMod val="50000"/>
                  </a:schemeClr>
                </a:solidFill>
                <a:latin typeface="Comic Sans MS" panose="030F0702030302020204" pitchFamily="66" charset="0"/>
              </a:rPr>
              <a:t>Imajući dakle, ovakva obećanja o ljubavi, da očistimo sebe od svake poganštine tela i duha, i da tvorimo svetinju u strahu Božjemu</a:t>
            </a:r>
            <a:r>
              <a:rPr lang="en" b="1">
                <a:solidFill>
                  <a:schemeClr val="accent3">
                    <a:lumMod val="50000"/>
                  </a:schemeClr>
                </a:solidFill>
                <a:latin typeface="Comic Sans MS" panose="030F0702030302020204" pitchFamily="66" charset="0"/>
              </a:rPr>
              <a:t>.” </a:t>
            </a:r>
            <a:r>
              <a:rPr lang="en" sz="1400" b="1">
                <a:solidFill>
                  <a:schemeClr val="accent3">
                    <a:lumMod val="50000"/>
                  </a:schemeClr>
                </a:solidFill>
                <a:latin typeface="Comic Sans MS" panose="030F0702030302020204" pitchFamily="66" charset="0"/>
              </a:rPr>
              <a:t>(2</a:t>
            </a:r>
            <a:r>
              <a:rPr lang="sr-Latn-RS" sz="1400" b="1">
                <a:solidFill>
                  <a:schemeClr val="accent3">
                    <a:lumMod val="50000"/>
                  </a:schemeClr>
                </a:solidFill>
                <a:latin typeface="Comic Sans MS" panose="030F0702030302020204" pitchFamily="66" charset="0"/>
              </a:rPr>
              <a:t>. Korinćanima</a:t>
            </a:r>
            <a:r>
              <a:rPr lang="en" sz="1400" b="1">
                <a:solidFill>
                  <a:schemeClr val="accent3">
                    <a:lumMod val="50000"/>
                  </a:schemeClr>
                </a:solidFill>
                <a:latin typeface="Comic Sans MS" panose="030F0702030302020204" pitchFamily="66" charset="0"/>
              </a:rPr>
              <a:t> 7</a:t>
            </a:r>
            <a:r>
              <a:rPr lang="sr-Latn-RS" sz="1400" b="1">
                <a:solidFill>
                  <a:schemeClr val="accent3">
                    <a:lumMod val="50000"/>
                  </a:schemeClr>
                </a:solidFill>
                <a:latin typeface="Comic Sans MS" panose="030F0702030302020204" pitchFamily="66" charset="0"/>
              </a:rPr>
              <a:t>,</a:t>
            </a:r>
            <a:r>
              <a:rPr lang="en" sz="1400" b="1">
                <a:solidFill>
                  <a:schemeClr val="accent3">
                    <a:lumMod val="50000"/>
                  </a:schemeClr>
                </a:solidFill>
                <a:latin typeface="Comic Sans MS" panose="030F0702030302020204" pitchFamily="66" charset="0"/>
              </a:rPr>
              <a:t>1</a:t>
            </a:r>
            <a:r>
              <a:rPr lang="en" sz="1400" b="1" dirty="0">
                <a:solidFill>
                  <a:schemeClr val="accent3">
                    <a:lumMod val="50000"/>
                  </a:schemeClr>
                </a:solidFill>
                <a:latin typeface="Comic Sans MS" panose="030F0702030302020204" pitchFamily="66" charset="0"/>
              </a:rPr>
              <a:t>)</a:t>
            </a:r>
          </a:p>
        </p:txBody>
      </p:sp>
      <p:sp>
        <p:nvSpPr>
          <p:cNvPr id="5" name="CuadroTexto 4">
            <a:extLst>
              <a:ext uri="{FF2B5EF4-FFF2-40B4-BE49-F238E27FC236}">
                <a16:creationId xmlns:a16="http://schemas.microsoft.com/office/drawing/2014/main" id="{A22924D3-63D2-C4E5-4D9F-D61930BF80A4}"/>
              </a:ext>
            </a:extLst>
          </p:cNvPr>
          <p:cNvSpPr txBox="1"/>
          <p:nvPr/>
        </p:nvSpPr>
        <p:spPr>
          <a:xfrm>
            <a:off x="257174" y="2872712"/>
            <a:ext cx="6638925" cy="707886"/>
          </a:xfrm>
          <a:prstGeom prst="rect">
            <a:avLst/>
          </a:prstGeom>
          <a:noFill/>
        </p:spPr>
        <p:txBody>
          <a:bodyPr wrap="square" rtlCol="0">
            <a:spAutoFit/>
          </a:bodyPr>
          <a:lstStyle/>
          <a:p>
            <a:pPr>
              <a:spcBef>
                <a:spcPts val="600"/>
              </a:spcBef>
            </a:pPr>
            <a:r>
              <a:rPr lang="sv-SE" sz="2000" b="1"/>
              <a:t>Poziv na svetost utiče na svakodnevni život i sveštenika i članova:</a:t>
            </a:r>
            <a:endParaRPr lang="en" sz="2000" b="1" dirty="0"/>
          </a:p>
        </p:txBody>
      </p:sp>
      <p:graphicFrame>
        <p:nvGraphicFramePr>
          <p:cNvPr id="2" name="Diagrama 1">
            <a:extLst>
              <a:ext uri="{FF2B5EF4-FFF2-40B4-BE49-F238E27FC236}">
                <a16:creationId xmlns:a16="http://schemas.microsoft.com/office/drawing/2014/main" id="{A7B417BE-5FBB-E3A5-B82D-C96D53F509A9}"/>
              </a:ext>
            </a:extLst>
          </p:cNvPr>
          <p:cNvGraphicFramePr/>
          <p:nvPr>
            <p:extLst>
              <p:ext uri="{D42A27DB-BD31-4B8C-83A1-F6EECF244321}">
                <p14:modId xmlns:p14="http://schemas.microsoft.com/office/powerpoint/2010/main" val="1127544924"/>
              </p:ext>
            </p:extLst>
          </p:nvPr>
        </p:nvGraphicFramePr>
        <p:xfrm>
          <a:off x="75397" y="3580598"/>
          <a:ext cx="6992354" cy="31861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CuadroTexto 7">
            <a:extLst>
              <a:ext uri="{FF2B5EF4-FFF2-40B4-BE49-F238E27FC236}">
                <a16:creationId xmlns:a16="http://schemas.microsoft.com/office/drawing/2014/main" id="{379CA21E-404B-898F-26C0-B7D9D409379B}"/>
              </a:ext>
            </a:extLst>
          </p:cNvPr>
          <p:cNvSpPr txBox="1"/>
          <p:nvPr/>
        </p:nvSpPr>
        <p:spPr>
          <a:xfrm>
            <a:off x="6002104" y="1425214"/>
            <a:ext cx="6189897" cy="1015663"/>
          </a:xfrm>
          <a:prstGeom prst="rect">
            <a:avLst/>
          </a:prstGeom>
          <a:noFill/>
        </p:spPr>
        <p:txBody>
          <a:bodyPr wrap="square" rtlCol="0">
            <a:spAutoFit/>
          </a:bodyPr>
          <a:lstStyle/>
          <a:p>
            <a:pPr>
              <a:spcBef>
                <a:spcPts val="600"/>
              </a:spcBef>
            </a:pPr>
            <a:r>
              <a:rPr lang="hr-HR" sz="2000" b="1"/>
              <a:t>Kombinujući različite odlomke iz Starog zaveta, Pavle sumira poziv na svetost i njegove posledice    (2. Kor. 6,16-18):</a:t>
            </a:r>
            <a:endParaRPr lang="en" sz="2000" b="1" dirty="0"/>
          </a:p>
        </p:txBody>
      </p:sp>
      <p:graphicFrame>
        <p:nvGraphicFramePr>
          <p:cNvPr id="9" name="Diagrama 8">
            <a:extLst>
              <a:ext uri="{FF2B5EF4-FFF2-40B4-BE49-F238E27FC236}">
                <a16:creationId xmlns:a16="http://schemas.microsoft.com/office/drawing/2014/main" id="{593D61FD-3A2B-2E0A-D442-B769DEF0EC41}"/>
              </a:ext>
            </a:extLst>
          </p:cNvPr>
          <p:cNvGraphicFramePr/>
          <p:nvPr>
            <p:extLst>
              <p:ext uri="{D42A27DB-BD31-4B8C-83A1-F6EECF244321}">
                <p14:modId xmlns:p14="http://schemas.microsoft.com/office/powerpoint/2010/main" val="1449100900"/>
              </p:ext>
            </p:extLst>
          </p:nvPr>
        </p:nvGraphicFramePr>
        <p:xfrm>
          <a:off x="7326231" y="2444817"/>
          <a:ext cx="4724400" cy="4350259"/>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10" name="Imagen 9">
            <a:extLst>
              <a:ext uri="{FF2B5EF4-FFF2-40B4-BE49-F238E27FC236}">
                <a16:creationId xmlns:a16="http://schemas.microsoft.com/office/drawing/2014/main" id="{9C941387-BE72-0582-68B6-69B78646A714}"/>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366010" y="584775"/>
            <a:ext cx="5363980" cy="2275628"/>
          </a:xfrm>
          <a:prstGeom prst="roundRect">
            <a:avLst>
              <a:gd name="adj" fmla="val 4167"/>
            </a:avLst>
          </a:prstGeom>
          <a:solidFill>
            <a:srgbClr val="FFFFFF"/>
          </a:solidFill>
          <a:ln w="76200" cap="sq">
            <a:solidFill>
              <a:schemeClr val="accent2">
                <a:lumMod val="60000"/>
                <a:lumOff val="40000"/>
              </a:schemeClr>
            </a:solidFill>
            <a:miter lim="800000"/>
          </a:ln>
          <a:effectLst/>
          <a:scene3d>
            <a:camera prst="orthographicFront"/>
            <a:lightRig rig="threePt" dir="t">
              <a:rot lat="0" lon="0" rev="2700000"/>
            </a:lightRig>
          </a:scene3d>
          <a:sp3d>
            <a:bevelT h="38100"/>
            <a:contourClr>
              <a:srgbClr val="C0C0C0"/>
            </a:contourClr>
          </a:sp3d>
        </p:spPr>
      </p:pic>
    </p:spTree>
    <p:extLst>
      <p:ext uri="{BB962C8B-B14F-4D97-AF65-F5344CB8AC3E}">
        <p14:creationId xmlns:p14="http://schemas.microsoft.com/office/powerpoint/2010/main" val="29538046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p:cTn id="16" dur="1000" fill="hold"/>
                                        <p:tgtEl>
                                          <p:spTgt spid="4"/>
                                        </p:tgtEl>
                                        <p:attrNameLst>
                                          <p:attrName>ppt_w</p:attrName>
                                        </p:attrNameLst>
                                      </p:cBhvr>
                                      <p:tavLst>
                                        <p:tav tm="0">
                                          <p:val>
                                            <p:fltVal val="0"/>
                                          </p:val>
                                        </p:tav>
                                        <p:tav tm="100000">
                                          <p:val>
                                            <p:strVal val="#ppt_w"/>
                                          </p:val>
                                        </p:tav>
                                      </p:tavLst>
                                    </p:anim>
                                    <p:anim calcmode="lin" valueType="num">
                                      <p:cBhvr>
                                        <p:cTn id="17" dur="1000" fill="hold"/>
                                        <p:tgtEl>
                                          <p:spTgt spid="4"/>
                                        </p:tgtEl>
                                        <p:attrNameLst>
                                          <p:attrName>ppt_h</p:attrName>
                                        </p:attrNameLst>
                                      </p:cBhvr>
                                      <p:tavLst>
                                        <p:tav tm="0">
                                          <p:val>
                                            <p:fltVal val="0"/>
                                          </p:val>
                                        </p:tav>
                                        <p:tav tm="100000">
                                          <p:val>
                                            <p:strVal val="#ppt_h"/>
                                          </p:val>
                                        </p:tav>
                                      </p:tavLst>
                                    </p:anim>
                                    <p:anim calcmode="lin" valueType="num">
                                      <p:cBhvr>
                                        <p:cTn id="18" dur="1000" fill="hold"/>
                                        <p:tgtEl>
                                          <p:spTgt spid="4"/>
                                        </p:tgtEl>
                                        <p:attrNameLst>
                                          <p:attrName>style.rotation</p:attrName>
                                        </p:attrNameLst>
                                      </p:cBhvr>
                                      <p:tavLst>
                                        <p:tav tm="0">
                                          <p:val>
                                            <p:fltVal val="90"/>
                                          </p:val>
                                        </p:tav>
                                        <p:tav tm="100000">
                                          <p:val>
                                            <p:fltVal val="0"/>
                                          </p:val>
                                        </p:tav>
                                      </p:tavLst>
                                    </p:anim>
                                    <p:animEffect transition="in" filter="fade">
                                      <p:cBhvr>
                                        <p:cTn id="19" dur="10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5" fill="hold"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randombar(vertical)">
                                      <p:cBhvr>
                                        <p:cTn id="24" dur="500"/>
                                        <p:tgtEl>
                                          <p:spTgt spid="10"/>
                                        </p:tgtEl>
                                      </p:cBhvr>
                                    </p:animEffect>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wipe(left)">
                                      <p:cBhvr>
                                        <p:cTn id="28" dur="500"/>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2">
                                            <p:graphicEl>
                                              <a:dgm id="{79904BE4-3EA1-467C-8C11-21D6E331142E}"/>
                                            </p:graphicEl>
                                          </p:spTgt>
                                        </p:tgtEl>
                                        <p:attrNameLst>
                                          <p:attrName>style.visibility</p:attrName>
                                        </p:attrNameLst>
                                      </p:cBhvr>
                                      <p:to>
                                        <p:strVal val="visible"/>
                                      </p:to>
                                    </p:set>
                                    <p:animEffect transition="in" filter="wipe(left)">
                                      <p:cBhvr>
                                        <p:cTn id="33" dur="500"/>
                                        <p:tgtEl>
                                          <p:spTgt spid="2">
                                            <p:graphicEl>
                                              <a:dgm id="{79904BE4-3EA1-467C-8C11-21D6E331142E}"/>
                                            </p:graphicEl>
                                          </p:spTgt>
                                        </p:tgtEl>
                                      </p:cBhvr>
                                    </p:animEffect>
                                  </p:childTnLst>
                                </p:cTn>
                              </p:par>
                            </p:childTnLst>
                          </p:cTn>
                        </p:par>
                        <p:par>
                          <p:cTn id="34" fill="hold">
                            <p:stCondLst>
                              <p:cond delay="500"/>
                            </p:stCondLst>
                            <p:childTnLst>
                              <p:par>
                                <p:cTn id="35" presetID="22" presetClass="entr" presetSubtype="8" fill="hold" grpId="0" nodeType="afterEffect">
                                  <p:stCondLst>
                                    <p:cond delay="0"/>
                                  </p:stCondLst>
                                  <p:childTnLst>
                                    <p:set>
                                      <p:cBhvr>
                                        <p:cTn id="36" dur="1" fill="hold">
                                          <p:stCondLst>
                                            <p:cond delay="0"/>
                                          </p:stCondLst>
                                        </p:cTn>
                                        <p:tgtEl>
                                          <p:spTgt spid="2">
                                            <p:graphicEl>
                                              <a:dgm id="{A04F208D-8538-4A63-A297-4CC63FDB20B5}"/>
                                            </p:graphicEl>
                                          </p:spTgt>
                                        </p:tgtEl>
                                        <p:attrNameLst>
                                          <p:attrName>style.visibility</p:attrName>
                                        </p:attrNameLst>
                                      </p:cBhvr>
                                      <p:to>
                                        <p:strVal val="visible"/>
                                      </p:to>
                                    </p:set>
                                    <p:animEffect transition="in" filter="wipe(left)">
                                      <p:cBhvr>
                                        <p:cTn id="37" dur="500"/>
                                        <p:tgtEl>
                                          <p:spTgt spid="2">
                                            <p:graphicEl>
                                              <a:dgm id="{A04F208D-8538-4A63-A297-4CC63FDB20B5}"/>
                                            </p:graphic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2">
                                            <p:graphicEl>
                                              <a:dgm id="{E68F01B2-6202-4E90-87C1-4DB2C6FD563A}"/>
                                            </p:graphicEl>
                                          </p:spTgt>
                                        </p:tgtEl>
                                        <p:attrNameLst>
                                          <p:attrName>style.visibility</p:attrName>
                                        </p:attrNameLst>
                                      </p:cBhvr>
                                      <p:to>
                                        <p:strVal val="visible"/>
                                      </p:to>
                                    </p:set>
                                    <p:animEffect transition="in" filter="wipe(left)">
                                      <p:cBhvr>
                                        <p:cTn id="42" dur="500"/>
                                        <p:tgtEl>
                                          <p:spTgt spid="2">
                                            <p:graphicEl>
                                              <a:dgm id="{E68F01B2-6202-4E90-87C1-4DB2C6FD563A}"/>
                                            </p:graphicEl>
                                          </p:spTgt>
                                        </p:tgtEl>
                                      </p:cBhvr>
                                    </p:animEffect>
                                  </p:childTnLst>
                                </p:cTn>
                              </p:par>
                            </p:childTnLst>
                          </p:cTn>
                        </p:par>
                        <p:par>
                          <p:cTn id="43" fill="hold">
                            <p:stCondLst>
                              <p:cond delay="500"/>
                            </p:stCondLst>
                            <p:childTnLst>
                              <p:par>
                                <p:cTn id="44" presetID="22" presetClass="entr" presetSubtype="8" fill="hold" grpId="0" nodeType="afterEffect">
                                  <p:stCondLst>
                                    <p:cond delay="0"/>
                                  </p:stCondLst>
                                  <p:childTnLst>
                                    <p:set>
                                      <p:cBhvr>
                                        <p:cTn id="45" dur="1" fill="hold">
                                          <p:stCondLst>
                                            <p:cond delay="0"/>
                                          </p:stCondLst>
                                        </p:cTn>
                                        <p:tgtEl>
                                          <p:spTgt spid="2">
                                            <p:graphicEl>
                                              <a:dgm id="{A204E8FD-B770-4704-81CF-A11101D188A3}"/>
                                            </p:graphicEl>
                                          </p:spTgt>
                                        </p:tgtEl>
                                        <p:attrNameLst>
                                          <p:attrName>style.visibility</p:attrName>
                                        </p:attrNameLst>
                                      </p:cBhvr>
                                      <p:to>
                                        <p:strVal val="visible"/>
                                      </p:to>
                                    </p:set>
                                    <p:animEffect transition="in" filter="wipe(left)">
                                      <p:cBhvr>
                                        <p:cTn id="46" dur="500"/>
                                        <p:tgtEl>
                                          <p:spTgt spid="2">
                                            <p:graphicEl>
                                              <a:dgm id="{A204E8FD-B770-4704-81CF-A11101D188A3}"/>
                                            </p:graphicEl>
                                          </p:spTgt>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2">
                                            <p:graphicEl>
                                              <a:dgm id="{3FFDF7A2-9E8E-42F2-AB2A-7B0A61FA3D02}"/>
                                            </p:graphicEl>
                                          </p:spTgt>
                                        </p:tgtEl>
                                        <p:attrNameLst>
                                          <p:attrName>style.visibility</p:attrName>
                                        </p:attrNameLst>
                                      </p:cBhvr>
                                      <p:to>
                                        <p:strVal val="visible"/>
                                      </p:to>
                                    </p:set>
                                    <p:animEffect transition="in" filter="wipe(left)">
                                      <p:cBhvr>
                                        <p:cTn id="51" dur="500"/>
                                        <p:tgtEl>
                                          <p:spTgt spid="2">
                                            <p:graphicEl>
                                              <a:dgm id="{3FFDF7A2-9E8E-42F2-AB2A-7B0A61FA3D02}"/>
                                            </p:graphicEl>
                                          </p:spTgt>
                                        </p:tgtEl>
                                      </p:cBhvr>
                                    </p:animEffect>
                                  </p:childTnLst>
                                </p:cTn>
                              </p:par>
                            </p:childTnLst>
                          </p:cTn>
                        </p:par>
                        <p:par>
                          <p:cTn id="52" fill="hold">
                            <p:stCondLst>
                              <p:cond delay="500"/>
                            </p:stCondLst>
                            <p:childTnLst>
                              <p:par>
                                <p:cTn id="53" presetID="22" presetClass="entr" presetSubtype="8" fill="hold" grpId="0" nodeType="afterEffect">
                                  <p:stCondLst>
                                    <p:cond delay="0"/>
                                  </p:stCondLst>
                                  <p:childTnLst>
                                    <p:set>
                                      <p:cBhvr>
                                        <p:cTn id="54" dur="1" fill="hold">
                                          <p:stCondLst>
                                            <p:cond delay="0"/>
                                          </p:stCondLst>
                                        </p:cTn>
                                        <p:tgtEl>
                                          <p:spTgt spid="2">
                                            <p:graphicEl>
                                              <a:dgm id="{638A0551-CFFC-4C94-8F2A-68D06F2681BB}"/>
                                            </p:graphicEl>
                                          </p:spTgt>
                                        </p:tgtEl>
                                        <p:attrNameLst>
                                          <p:attrName>style.visibility</p:attrName>
                                        </p:attrNameLst>
                                      </p:cBhvr>
                                      <p:to>
                                        <p:strVal val="visible"/>
                                      </p:to>
                                    </p:set>
                                    <p:animEffect transition="in" filter="wipe(left)">
                                      <p:cBhvr>
                                        <p:cTn id="55" dur="500"/>
                                        <p:tgtEl>
                                          <p:spTgt spid="2">
                                            <p:graphicEl>
                                              <a:dgm id="{638A0551-CFFC-4C94-8F2A-68D06F2681BB}"/>
                                            </p:graphicEl>
                                          </p:spTgt>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grpId="0" nodeType="clickEffect">
                                  <p:stCondLst>
                                    <p:cond delay="0"/>
                                  </p:stCondLst>
                                  <p:childTnLst>
                                    <p:set>
                                      <p:cBhvr>
                                        <p:cTn id="59" dur="1" fill="hold">
                                          <p:stCondLst>
                                            <p:cond delay="0"/>
                                          </p:stCondLst>
                                        </p:cTn>
                                        <p:tgtEl>
                                          <p:spTgt spid="2">
                                            <p:graphicEl>
                                              <a:dgm id="{E990696D-941A-4BDF-8259-524C7D2BA339}"/>
                                            </p:graphicEl>
                                          </p:spTgt>
                                        </p:tgtEl>
                                        <p:attrNameLst>
                                          <p:attrName>style.visibility</p:attrName>
                                        </p:attrNameLst>
                                      </p:cBhvr>
                                      <p:to>
                                        <p:strVal val="visible"/>
                                      </p:to>
                                    </p:set>
                                    <p:animEffect transition="in" filter="wipe(left)">
                                      <p:cBhvr>
                                        <p:cTn id="60" dur="500"/>
                                        <p:tgtEl>
                                          <p:spTgt spid="2">
                                            <p:graphicEl>
                                              <a:dgm id="{E990696D-941A-4BDF-8259-524C7D2BA339}"/>
                                            </p:graphicEl>
                                          </p:spTgt>
                                        </p:tgtEl>
                                      </p:cBhvr>
                                    </p:animEffect>
                                  </p:childTnLst>
                                </p:cTn>
                              </p:par>
                            </p:childTnLst>
                          </p:cTn>
                        </p:par>
                        <p:par>
                          <p:cTn id="61" fill="hold">
                            <p:stCondLst>
                              <p:cond delay="500"/>
                            </p:stCondLst>
                            <p:childTnLst>
                              <p:par>
                                <p:cTn id="62" presetID="22" presetClass="entr" presetSubtype="8" fill="hold" grpId="0" nodeType="afterEffect">
                                  <p:stCondLst>
                                    <p:cond delay="0"/>
                                  </p:stCondLst>
                                  <p:childTnLst>
                                    <p:set>
                                      <p:cBhvr>
                                        <p:cTn id="63" dur="1" fill="hold">
                                          <p:stCondLst>
                                            <p:cond delay="0"/>
                                          </p:stCondLst>
                                        </p:cTn>
                                        <p:tgtEl>
                                          <p:spTgt spid="2">
                                            <p:graphicEl>
                                              <a:dgm id="{36CF1CFC-7DC3-4ADC-A326-C1507B1F28E6}"/>
                                            </p:graphicEl>
                                          </p:spTgt>
                                        </p:tgtEl>
                                        <p:attrNameLst>
                                          <p:attrName>style.visibility</p:attrName>
                                        </p:attrNameLst>
                                      </p:cBhvr>
                                      <p:to>
                                        <p:strVal val="visible"/>
                                      </p:to>
                                    </p:set>
                                    <p:animEffect transition="in" filter="wipe(left)">
                                      <p:cBhvr>
                                        <p:cTn id="64" dur="500"/>
                                        <p:tgtEl>
                                          <p:spTgt spid="2">
                                            <p:graphicEl>
                                              <a:dgm id="{36CF1CFC-7DC3-4ADC-A326-C1507B1F28E6}"/>
                                            </p:graphicEl>
                                          </p:spTgt>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8" fill="hold" grpId="0" nodeType="clickEffect">
                                  <p:stCondLst>
                                    <p:cond delay="0"/>
                                  </p:stCondLst>
                                  <p:childTnLst>
                                    <p:set>
                                      <p:cBhvr>
                                        <p:cTn id="68" dur="1" fill="hold">
                                          <p:stCondLst>
                                            <p:cond delay="0"/>
                                          </p:stCondLst>
                                        </p:cTn>
                                        <p:tgtEl>
                                          <p:spTgt spid="2">
                                            <p:graphicEl>
                                              <a:dgm id="{C68AB9F9-BA63-4FCA-B987-B232B3A01648}"/>
                                            </p:graphicEl>
                                          </p:spTgt>
                                        </p:tgtEl>
                                        <p:attrNameLst>
                                          <p:attrName>style.visibility</p:attrName>
                                        </p:attrNameLst>
                                      </p:cBhvr>
                                      <p:to>
                                        <p:strVal val="visible"/>
                                      </p:to>
                                    </p:set>
                                    <p:animEffect transition="in" filter="wipe(left)">
                                      <p:cBhvr>
                                        <p:cTn id="69" dur="500"/>
                                        <p:tgtEl>
                                          <p:spTgt spid="2">
                                            <p:graphicEl>
                                              <a:dgm id="{C68AB9F9-BA63-4FCA-B987-B232B3A01648}"/>
                                            </p:graphicEl>
                                          </p:spTgt>
                                        </p:tgtEl>
                                      </p:cBhvr>
                                    </p:animEffect>
                                  </p:childTnLst>
                                </p:cTn>
                              </p:par>
                            </p:childTnLst>
                          </p:cTn>
                        </p:par>
                        <p:par>
                          <p:cTn id="70" fill="hold">
                            <p:stCondLst>
                              <p:cond delay="500"/>
                            </p:stCondLst>
                            <p:childTnLst>
                              <p:par>
                                <p:cTn id="71" presetID="22" presetClass="entr" presetSubtype="8" fill="hold" grpId="0" nodeType="afterEffect">
                                  <p:stCondLst>
                                    <p:cond delay="0"/>
                                  </p:stCondLst>
                                  <p:childTnLst>
                                    <p:set>
                                      <p:cBhvr>
                                        <p:cTn id="72" dur="1" fill="hold">
                                          <p:stCondLst>
                                            <p:cond delay="0"/>
                                          </p:stCondLst>
                                        </p:cTn>
                                        <p:tgtEl>
                                          <p:spTgt spid="2">
                                            <p:graphicEl>
                                              <a:dgm id="{B595EA99-9133-4850-B11B-004FA3DEF427}"/>
                                            </p:graphicEl>
                                          </p:spTgt>
                                        </p:tgtEl>
                                        <p:attrNameLst>
                                          <p:attrName>style.visibility</p:attrName>
                                        </p:attrNameLst>
                                      </p:cBhvr>
                                      <p:to>
                                        <p:strVal val="visible"/>
                                      </p:to>
                                    </p:set>
                                    <p:animEffect transition="in" filter="wipe(left)">
                                      <p:cBhvr>
                                        <p:cTn id="73" dur="500"/>
                                        <p:tgtEl>
                                          <p:spTgt spid="2">
                                            <p:graphicEl>
                                              <a:dgm id="{B595EA99-9133-4850-B11B-004FA3DEF427}"/>
                                            </p:graphicEl>
                                          </p:spTgt>
                                        </p:tgtEl>
                                      </p:cBhvr>
                                    </p:animEffect>
                                  </p:childTnLst>
                                </p:cTn>
                              </p:par>
                            </p:childTnLst>
                          </p:cTn>
                        </p:par>
                      </p:childTnLst>
                    </p:cTn>
                  </p:par>
                  <p:par>
                    <p:cTn id="74" fill="hold">
                      <p:stCondLst>
                        <p:cond delay="indefinite"/>
                      </p:stCondLst>
                      <p:childTnLst>
                        <p:par>
                          <p:cTn id="75" fill="hold">
                            <p:stCondLst>
                              <p:cond delay="0"/>
                            </p:stCondLst>
                            <p:childTnLst>
                              <p:par>
                                <p:cTn id="76" presetID="22" presetClass="entr" presetSubtype="8" fill="hold" grpId="0" nodeType="clickEffect">
                                  <p:stCondLst>
                                    <p:cond delay="0"/>
                                  </p:stCondLst>
                                  <p:childTnLst>
                                    <p:set>
                                      <p:cBhvr>
                                        <p:cTn id="77" dur="1" fill="hold">
                                          <p:stCondLst>
                                            <p:cond delay="0"/>
                                          </p:stCondLst>
                                        </p:cTn>
                                        <p:tgtEl>
                                          <p:spTgt spid="2">
                                            <p:graphicEl>
                                              <a:dgm id="{5F452347-F09D-45D8-B426-1599978D50DC}"/>
                                            </p:graphicEl>
                                          </p:spTgt>
                                        </p:tgtEl>
                                        <p:attrNameLst>
                                          <p:attrName>style.visibility</p:attrName>
                                        </p:attrNameLst>
                                      </p:cBhvr>
                                      <p:to>
                                        <p:strVal val="visible"/>
                                      </p:to>
                                    </p:set>
                                    <p:animEffect transition="in" filter="wipe(left)">
                                      <p:cBhvr>
                                        <p:cTn id="78" dur="500"/>
                                        <p:tgtEl>
                                          <p:spTgt spid="2">
                                            <p:graphicEl>
                                              <a:dgm id="{5F452347-F09D-45D8-B426-1599978D50DC}"/>
                                            </p:graphicEl>
                                          </p:spTgt>
                                        </p:tgtEl>
                                      </p:cBhvr>
                                    </p:animEffect>
                                  </p:childTnLst>
                                </p:cTn>
                              </p:par>
                            </p:childTnLst>
                          </p:cTn>
                        </p:par>
                        <p:par>
                          <p:cTn id="79" fill="hold">
                            <p:stCondLst>
                              <p:cond delay="500"/>
                            </p:stCondLst>
                            <p:childTnLst>
                              <p:par>
                                <p:cTn id="80" presetID="22" presetClass="entr" presetSubtype="8" fill="hold" grpId="0" nodeType="afterEffect">
                                  <p:stCondLst>
                                    <p:cond delay="0"/>
                                  </p:stCondLst>
                                  <p:childTnLst>
                                    <p:set>
                                      <p:cBhvr>
                                        <p:cTn id="81" dur="1" fill="hold">
                                          <p:stCondLst>
                                            <p:cond delay="0"/>
                                          </p:stCondLst>
                                        </p:cTn>
                                        <p:tgtEl>
                                          <p:spTgt spid="2">
                                            <p:graphicEl>
                                              <a:dgm id="{60D0B91C-0467-49B4-9E97-86F828D65280}"/>
                                            </p:graphicEl>
                                          </p:spTgt>
                                        </p:tgtEl>
                                        <p:attrNameLst>
                                          <p:attrName>style.visibility</p:attrName>
                                        </p:attrNameLst>
                                      </p:cBhvr>
                                      <p:to>
                                        <p:strVal val="visible"/>
                                      </p:to>
                                    </p:set>
                                    <p:animEffect transition="in" filter="wipe(left)">
                                      <p:cBhvr>
                                        <p:cTn id="82" dur="500"/>
                                        <p:tgtEl>
                                          <p:spTgt spid="2">
                                            <p:graphicEl>
                                              <a:dgm id="{60D0B91C-0467-49B4-9E97-86F828D65280}"/>
                                            </p:graphicEl>
                                          </p:spTgt>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8" fill="hold" grpId="0" nodeType="clickEffect">
                                  <p:stCondLst>
                                    <p:cond delay="0"/>
                                  </p:stCondLst>
                                  <p:childTnLst>
                                    <p:set>
                                      <p:cBhvr>
                                        <p:cTn id="86" dur="1" fill="hold">
                                          <p:stCondLst>
                                            <p:cond delay="0"/>
                                          </p:stCondLst>
                                        </p:cTn>
                                        <p:tgtEl>
                                          <p:spTgt spid="8"/>
                                        </p:tgtEl>
                                        <p:attrNameLst>
                                          <p:attrName>style.visibility</p:attrName>
                                        </p:attrNameLst>
                                      </p:cBhvr>
                                      <p:to>
                                        <p:strVal val="visible"/>
                                      </p:to>
                                    </p:set>
                                    <p:animEffect transition="in" filter="wipe(left)">
                                      <p:cBhvr>
                                        <p:cTn id="87" dur="500"/>
                                        <p:tgtEl>
                                          <p:spTgt spid="8"/>
                                        </p:tgtEl>
                                      </p:cBhvr>
                                    </p:animEffect>
                                  </p:childTnLst>
                                </p:cTn>
                              </p:par>
                            </p:childTnLst>
                          </p:cTn>
                        </p:par>
                      </p:childTnLst>
                    </p:cTn>
                  </p:par>
                  <p:par>
                    <p:cTn id="88" fill="hold">
                      <p:stCondLst>
                        <p:cond delay="indefinite"/>
                      </p:stCondLst>
                      <p:childTnLst>
                        <p:par>
                          <p:cTn id="89" fill="hold">
                            <p:stCondLst>
                              <p:cond delay="0"/>
                            </p:stCondLst>
                            <p:childTnLst>
                              <p:par>
                                <p:cTn id="90" presetID="53" presetClass="entr" presetSubtype="16" fill="hold" grpId="0" nodeType="clickEffect">
                                  <p:stCondLst>
                                    <p:cond delay="0"/>
                                  </p:stCondLst>
                                  <p:childTnLst>
                                    <p:set>
                                      <p:cBhvr>
                                        <p:cTn id="91" dur="1" fill="hold">
                                          <p:stCondLst>
                                            <p:cond delay="0"/>
                                          </p:stCondLst>
                                        </p:cTn>
                                        <p:tgtEl>
                                          <p:spTgt spid="9">
                                            <p:graphicEl>
                                              <a:dgm id="{8CA31D7B-4932-4101-A40D-C4E41FBF3C33}"/>
                                            </p:graphicEl>
                                          </p:spTgt>
                                        </p:tgtEl>
                                        <p:attrNameLst>
                                          <p:attrName>style.visibility</p:attrName>
                                        </p:attrNameLst>
                                      </p:cBhvr>
                                      <p:to>
                                        <p:strVal val="visible"/>
                                      </p:to>
                                    </p:set>
                                    <p:anim calcmode="lin" valueType="num">
                                      <p:cBhvr>
                                        <p:cTn id="92" dur="500" fill="hold"/>
                                        <p:tgtEl>
                                          <p:spTgt spid="9">
                                            <p:graphicEl>
                                              <a:dgm id="{8CA31D7B-4932-4101-A40D-C4E41FBF3C33}"/>
                                            </p:graphicEl>
                                          </p:spTgt>
                                        </p:tgtEl>
                                        <p:attrNameLst>
                                          <p:attrName>ppt_w</p:attrName>
                                        </p:attrNameLst>
                                      </p:cBhvr>
                                      <p:tavLst>
                                        <p:tav tm="0">
                                          <p:val>
                                            <p:fltVal val="0"/>
                                          </p:val>
                                        </p:tav>
                                        <p:tav tm="100000">
                                          <p:val>
                                            <p:strVal val="#ppt_w"/>
                                          </p:val>
                                        </p:tav>
                                      </p:tavLst>
                                    </p:anim>
                                    <p:anim calcmode="lin" valueType="num">
                                      <p:cBhvr>
                                        <p:cTn id="93" dur="500" fill="hold"/>
                                        <p:tgtEl>
                                          <p:spTgt spid="9">
                                            <p:graphicEl>
                                              <a:dgm id="{8CA31D7B-4932-4101-A40D-C4E41FBF3C33}"/>
                                            </p:graphicEl>
                                          </p:spTgt>
                                        </p:tgtEl>
                                        <p:attrNameLst>
                                          <p:attrName>ppt_h</p:attrName>
                                        </p:attrNameLst>
                                      </p:cBhvr>
                                      <p:tavLst>
                                        <p:tav tm="0">
                                          <p:val>
                                            <p:fltVal val="0"/>
                                          </p:val>
                                        </p:tav>
                                        <p:tav tm="100000">
                                          <p:val>
                                            <p:strVal val="#ppt_h"/>
                                          </p:val>
                                        </p:tav>
                                      </p:tavLst>
                                    </p:anim>
                                    <p:animEffect transition="in" filter="fade">
                                      <p:cBhvr>
                                        <p:cTn id="94" dur="500"/>
                                        <p:tgtEl>
                                          <p:spTgt spid="9">
                                            <p:graphicEl>
                                              <a:dgm id="{8CA31D7B-4932-4101-A40D-C4E41FBF3C33}"/>
                                            </p:graphicEl>
                                          </p:spTgt>
                                        </p:tgtEl>
                                      </p:cBhvr>
                                    </p:animEffect>
                                  </p:childTnLst>
                                </p:cTn>
                              </p:par>
                            </p:childTnLst>
                          </p:cTn>
                        </p:par>
                        <p:par>
                          <p:cTn id="95" fill="hold">
                            <p:stCondLst>
                              <p:cond delay="500"/>
                            </p:stCondLst>
                            <p:childTnLst>
                              <p:par>
                                <p:cTn id="96" presetID="22" presetClass="entr" presetSubtype="1" fill="hold" grpId="0" nodeType="afterEffect">
                                  <p:stCondLst>
                                    <p:cond delay="0"/>
                                  </p:stCondLst>
                                  <p:childTnLst>
                                    <p:set>
                                      <p:cBhvr>
                                        <p:cTn id="97" dur="1" fill="hold">
                                          <p:stCondLst>
                                            <p:cond delay="0"/>
                                          </p:stCondLst>
                                        </p:cTn>
                                        <p:tgtEl>
                                          <p:spTgt spid="9">
                                            <p:graphicEl>
                                              <a:dgm id="{D3C5EB24-6716-41F9-9F42-5D67B9A5DE8D}"/>
                                            </p:graphicEl>
                                          </p:spTgt>
                                        </p:tgtEl>
                                        <p:attrNameLst>
                                          <p:attrName>style.visibility</p:attrName>
                                        </p:attrNameLst>
                                      </p:cBhvr>
                                      <p:to>
                                        <p:strVal val="visible"/>
                                      </p:to>
                                    </p:set>
                                    <p:animEffect transition="in" filter="wipe(up)">
                                      <p:cBhvr>
                                        <p:cTn id="98" dur="500"/>
                                        <p:tgtEl>
                                          <p:spTgt spid="9">
                                            <p:graphicEl>
                                              <a:dgm id="{D3C5EB24-6716-41F9-9F42-5D67B9A5DE8D}"/>
                                            </p:graphicEl>
                                          </p:spTgt>
                                        </p:tgtEl>
                                      </p:cBhvr>
                                    </p:animEffect>
                                  </p:childTnLst>
                                </p:cTn>
                              </p:par>
                            </p:childTnLst>
                          </p:cTn>
                        </p:par>
                      </p:childTnLst>
                    </p:cTn>
                  </p:par>
                  <p:par>
                    <p:cTn id="99" fill="hold">
                      <p:stCondLst>
                        <p:cond delay="indefinite"/>
                      </p:stCondLst>
                      <p:childTnLst>
                        <p:par>
                          <p:cTn id="100" fill="hold">
                            <p:stCondLst>
                              <p:cond delay="0"/>
                            </p:stCondLst>
                            <p:childTnLst>
                              <p:par>
                                <p:cTn id="101" presetID="53" presetClass="entr" presetSubtype="16" fill="hold" grpId="0" nodeType="clickEffect">
                                  <p:stCondLst>
                                    <p:cond delay="0"/>
                                  </p:stCondLst>
                                  <p:childTnLst>
                                    <p:set>
                                      <p:cBhvr>
                                        <p:cTn id="102" dur="1" fill="hold">
                                          <p:stCondLst>
                                            <p:cond delay="0"/>
                                          </p:stCondLst>
                                        </p:cTn>
                                        <p:tgtEl>
                                          <p:spTgt spid="9">
                                            <p:graphicEl>
                                              <a:dgm id="{10D1A03A-6952-4C5D-9531-7BD8145E38A2}"/>
                                            </p:graphicEl>
                                          </p:spTgt>
                                        </p:tgtEl>
                                        <p:attrNameLst>
                                          <p:attrName>style.visibility</p:attrName>
                                        </p:attrNameLst>
                                      </p:cBhvr>
                                      <p:to>
                                        <p:strVal val="visible"/>
                                      </p:to>
                                    </p:set>
                                    <p:anim calcmode="lin" valueType="num">
                                      <p:cBhvr>
                                        <p:cTn id="103" dur="500" fill="hold"/>
                                        <p:tgtEl>
                                          <p:spTgt spid="9">
                                            <p:graphicEl>
                                              <a:dgm id="{10D1A03A-6952-4C5D-9531-7BD8145E38A2}"/>
                                            </p:graphicEl>
                                          </p:spTgt>
                                        </p:tgtEl>
                                        <p:attrNameLst>
                                          <p:attrName>ppt_w</p:attrName>
                                        </p:attrNameLst>
                                      </p:cBhvr>
                                      <p:tavLst>
                                        <p:tav tm="0">
                                          <p:val>
                                            <p:fltVal val="0"/>
                                          </p:val>
                                        </p:tav>
                                        <p:tav tm="100000">
                                          <p:val>
                                            <p:strVal val="#ppt_w"/>
                                          </p:val>
                                        </p:tav>
                                      </p:tavLst>
                                    </p:anim>
                                    <p:anim calcmode="lin" valueType="num">
                                      <p:cBhvr>
                                        <p:cTn id="104" dur="500" fill="hold"/>
                                        <p:tgtEl>
                                          <p:spTgt spid="9">
                                            <p:graphicEl>
                                              <a:dgm id="{10D1A03A-6952-4C5D-9531-7BD8145E38A2}"/>
                                            </p:graphicEl>
                                          </p:spTgt>
                                        </p:tgtEl>
                                        <p:attrNameLst>
                                          <p:attrName>ppt_h</p:attrName>
                                        </p:attrNameLst>
                                      </p:cBhvr>
                                      <p:tavLst>
                                        <p:tav tm="0">
                                          <p:val>
                                            <p:fltVal val="0"/>
                                          </p:val>
                                        </p:tav>
                                        <p:tav tm="100000">
                                          <p:val>
                                            <p:strVal val="#ppt_h"/>
                                          </p:val>
                                        </p:tav>
                                      </p:tavLst>
                                    </p:anim>
                                    <p:animEffect transition="in" filter="fade">
                                      <p:cBhvr>
                                        <p:cTn id="105" dur="500"/>
                                        <p:tgtEl>
                                          <p:spTgt spid="9">
                                            <p:graphicEl>
                                              <a:dgm id="{10D1A03A-6952-4C5D-9531-7BD8145E38A2}"/>
                                            </p:graphicEl>
                                          </p:spTgt>
                                        </p:tgtEl>
                                      </p:cBhvr>
                                    </p:animEffect>
                                  </p:childTnLst>
                                </p:cTn>
                              </p:par>
                            </p:childTnLst>
                          </p:cTn>
                        </p:par>
                        <p:par>
                          <p:cTn id="106" fill="hold">
                            <p:stCondLst>
                              <p:cond delay="500"/>
                            </p:stCondLst>
                            <p:childTnLst>
                              <p:par>
                                <p:cTn id="107" presetID="22" presetClass="entr" presetSubtype="1" fill="hold" grpId="0" nodeType="afterEffect">
                                  <p:stCondLst>
                                    <p:cond delay="0"/>
                                  </p:stCondLst>
                                  <p:childTnLst>
                                    <p:set>
                                      <p:cBhvr>
                                        <p:cTn id="108" dur="1" fill="hold">
                                          <p:stCondLst>
                                            <p:cond delay="0"/>
                                          </p:stCondLst>
                                        </p:cTn>
                                        <p:tgtEl>
                                          <p:spTgt spid="9">
                                            <p:graphicEl>
                                              <a:dgm id="{0B77B9BE-14BF-4E81-B518-2EB7008C0C27}"/>
                                            </p:graphicEl>
                                          </p:spTgt>
                                        </p:tgtEl>
                                        <p:attrNameLst>
                                          <p:attrName>style.visibility</p:attrName>
                                        </p:attrNameLst>
                                      </p:cBhvr>
                                      <p:to>
                                        <p:strVal val="visible"/>
                                      </p:to>
                                    </p:set>
                                    <p:animEffect transition="in" filter="wipe(up)">
                                      <p:cBhvr>
                                        <p:cTn id="109" dur="500"/>
                                        <p:tgtEl>
                                          <p:spTgt spid="9">
                                            <p:graphicEl>
                                              <a:dgm id="{0B77B9BE-14BF-4E81-B518-2EB7008C0C27}"/>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Graphic spid="2" grpId="0" uiExpand="1">
        <p:bldSub>
          <a:bldDgm bld="one"/>
        </p:bldSub>
      </p:bldGraphic>
      <p:bldP spid="8" grpId="0"/>
      <p:bldGraphic spid="9" grpId="0" uiExpand="1">
        <p:bldSub>
          <a:bldDgm bld="one"/>
        </p:bldSub>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CuadroTexto 5">
            <a:extLst>
              <a:ext uri="{FF2B5EF4-FFF2-40B4-BE49-F238E27FC236}">
                <a16:creationId xmlns:a16="http://schemas.microsoft.com/office/drawing/2014/main" id="{7C36D6E6-5DD4-CA58-3AB4-F248C6B2F9B2}"/>
              </a:ext>
            </a:extLst>
          </p:cNvPr>
          <p:cNvSpPr txBox="1"/>
          <p:nvPr/>
        </p:nvSpPr>
        <p:spPr>
          <a:xfrm>
            <a:off x="744793" y="2753032"/>
            <a:ext cx="10702413" cy="2143432"/>
          </a:xfrm>
          <a:prstGeom prst="rect">
            <a:avLst/>
          </a:prstGeom>
          <a:noFill/>
        </p:spPr>
        <p:txBody>
          <a:bodyPr wrap="square">
            <a:prstTxWarp prst="textTriangleInverted">
              <a:avLst/>
            </a:prstTxWarp>
            <a:spAutoFit/>
          </a:bodyPr>
          <a:lstStyle/>
          <a:p>
            <a:pPr algn="ctr"/>
            <a:r>
              <a:rPr lang="hr-HR" sz="6000" b="1">
                <a:ln w="9525">
                  <a:solidFill>
                    <a:schemeClr val="bg1"/>
                  </a:solidFill>
                  <a:prstDash val="solid"/>
                </a:ln>
                <a:solidFill>
                  <a:srgbClr val="1C6A1C"/>
                </a:solidFill>
                <a:effectLst>
                  <a:outerShdw blurRad="12700" dist="38100" dir="2700000" algn="tl" rotWithShape="0">
                    <a:schemeClr val="accent1">
                      <a:lumMod val="60000"/>
                      <a:lumOff val="40000"/>
                    </a:schemeClr>
                  </a:outerShdw>
                </a:effectLst>
              </a:rPr>
              <a:t>REZULTAT ZAJEDNIČKOG NAPORA</a:t>
            </a:r>
            <a:endParaRPr lang="en" sz="6000" b="1" dirty="0">
              <a:ln w="9525">
                <a:solidFill>
                  <a:schemeClr val="bg1"/>
                </a:solidFill>
                <a:prstDash val="solid"/>
              </a:ln>
              <a:solidFill>
                <a:srgbClr val="1C6A1C"/>
              </a:solidFill>
              <a:effectLst>
                <a:outerShdw blurRad="12700" dist="38100" dir="2700000" algn="tl" rotWithShape="0">
                  <a:schemeClr val="accent1">
                    <a:lumMod val="60000"/>
                    <a:lumOff val="40000"/>
                  </a:schemeClr>
                </a:outerShdw>
              </a:effectLst>
            </a:endParaRPr>
          </a:p>
        </p:txBody>
      </p:sp>
    </p:spTree>
    <p:extLst>
      <p:ext uri="{BB962C8B-B14F-4D97-AF65-F5344CB8AC3E}">
        <p14:creationId xmlns:p14="http://schemas.microsoft.com/office/powerpoint/2010/main" val="366450578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alphaModFix amt="68000"/>
            <a:duotone>
              <a:schemeClr val="accent2">
                <a:shade val="45000"/>
                <a:satMod val="135000"/>
              </a:schemeClr>
              <a:prstClr val="white"/>
            </a:duotone>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F7BDF3A3-A3A2-E3FF-3475-51F0796396A0}"/>
              </a:ext>
            </a:extLst>
          </p:cNvPr>
          <p:cNvSpPr txBox="1"/>
          <p:nvPr/>
        </p:nvSpPr>
        <p:spPr>
          <a:xfrm>
            <a:off x="0" y="0"/>
            <a:ext cx="12192000" cy="769441"/>
          </a:xfrm>
          <a:prstGeom prst="rect">
            <a:avLst/>
          </a:prstGeom>
          <a:noFill/>
        </p:spPr>
        <p:txBody>
          <a:bodyPr wrap="square">
            <a:spAutoFit/>
          </a:bodyPr>
          <a:lstStyle/>
          <a:p>
            <a:pPr algn="ctr"/>
            <a:r>
              <a:rPr lang="hr-HR" sz="4400" b="1" spc="600">
                <a:ln w="13462">
                  <a:solidFill>
                    <a:schemeClr val="bg1"/>
                  </a:solidFill>
                  <a:prstDash val="solid"/>
                </a:ln>
                <a:solidFill>
                  <a:schemeClr val="accent3">
                    <a:lumMod val="50000"/>
                  </a:schemeClr>
                </a:solidFill>
                <a:effectLst>
                  <a:outerShdw dist="38100" dir="2700000" algn="bl" rotWithShape="0">
                    <a:srgbClr val="00B050"/>
                  </a:outerShdw>
                </a:effectLst>
              </a:rPr>
              <a:t>UDOBNOST I RADOST</a:t>
            </a:r>
            <a:endParaRPr lang="en" sz="4400" b="1" spc="600" dirty="0">
              <a:ln w="13462">
                <a:solidFill>
                  <a:schemeClr val="bg1"/>
                </a:solidFill>
                <a:prstDash val="solid"/>
              </a:ln>
              <a:solidFill>
                <a:schemeClr val="accent3">
                  <a:lumMod val="50000"/>
                </a:schemeClr>
              </a:solidFill>
              <a:effectLst>
                <a:outerShdw dist="38100" dir="2700000" algn="bl" rotWithShape="0">
                  <a:srgbClr val="00B050"/>
                </a:outerShdw>
              </a:effectLst>
            </a:endParaRPr>
          </a:p>
        </p:txBody>
      </p:sp>
      <p:sp>
        <p:nvSpPr>
          <p:cNvPr id="4" name="CuadroTexto 3">
            <a:extLst>
              <a:ext uri="{FF2B5EF4-FFF2-40B4-BE49-F238E27FC236}">
                <a16:creationId xmlns:a16="http://schemas.microsoft.com/office/drawing/2014/main" id="{D290E314-D0A0-4456-06B4-2B353F8586E8}"/>
              </a:ext>
            </a:extLst>
          </p:cNvPr>
          <p:cNvSpPr txBox="1"/>
          <p:nvPr/>
        </p:nvSpPr>
        <p:spPr>
          <a:xfrm>
            <a:off x="576262" y="673791"/>
            <a:ext cx="11039475" cy="646331"/>
          </a:xfrm>
          <a:prstGeom prst="rect">
            <a:avLst/>
          </a:prstGeom>
          <a:noFill/>
        </p:spPr>
        <p:txBody>
          <a:bodyPr wrap="square">
            <a:spAutoFit/>
            <a:scene3d>
              <a:camera prst="orthographicFront"/>
              <a:lightRig rig="threePt" dir="t"/>
            </a:scene3d>
            <a:sp3d extrusionH="57150">
              <a:bevelT w="38100" h="38100"/>
            </a:sp3d>
          </a:bodyPr>
          <a:lstStyle/>
          <a:p>
            <a:pPr algn="ctr"/>
            <a:r>
              <a:rPr lang="en" b="1" dirty="0">
                <a:solidFill>
                  <a:schemeClr val="accent2">
                    <a:lumMod val="50000"/>
                  </a:schemeClr>
                </a:solidFill>
                <a:latin typeface="Comic Sans MS" panose="030F0702030302020204" pitchFamily="66" charset="0"/>
              </a:rPr>
              <a:t>“</a:t>
            </a:r>
            <a:r>
              <a:rPr lang="en-US" b="1">
                <a:solidFill>
                  <a:schemeClr val="accent2">
                    <a:lumMod val="50000"/>
                  </a:schemeClr>
                </a:solidFill>
                <a:latin typeface="Comic Sans MS" panose="030F0702030302020204" pitchFamily="66" charset="0"/>
              </a:rPr>
              <a:t>I </a:t>
            </a:r>
            <a:r>
              <a:rPr lang="sr-Latn-RS" b="1">
                <a:solidFill>
                  <a:schemeClr val="accent2">
                    <a:lumMod val="50000"/>
                  </a:schemeClr>
                </a:solidFill>
                <a:latin typeface="Comic Sans MS" panose="030F0702030302020204" pitchFamily="66" charset="0"/>
              </a:rPr>
              <a:t>Vrlo slobodno vam govorim, hvalim se vama, napunio sam se utehe, izobilan sam radošću, pored svih naših briga</a:t>
            </a:r>
            <a:r>
              <a:rPr lang="en" b="1">
                <a:solidFill>
                  <a:schemeClr val="accent2">
                    <a:lumMod val="50000"/>
                  </a:schemeClr>
                </a:solidFill>
                <a:latin typeface="Comic Sans MS" panose="030F0702030302020204" pitchFamily="66" charset="0"/>
              </a:rPr>
              <a:t>.” </a:t>
            </a:r>
            <a:r>
              <a:rPr lang="en" sz="1400" b="1">
                <a:solidFill>
                  <a:schemeClr val="accent2">
                    <a:lumMod val="50000"/>
                  </a:schemeClr>
                </a:solidFill>
                <a:latin typeface="Comic Sans MS" panose="030F0702030302020204" pitchFamily="66" charset="0"/>
              </a:rPr>
              <a:t>(</a:t>
            </a:r>
            <a:r>
              <a:rPr lang="sr-Latn-RS" sz="1400" b="1">
                <a:solidFill>
                  <a:schemeClr val="accent2">
                    <a:lumMod val="50000"/>
                  </a:schemeClr>
                </a:solidFill>
                <a:latin typeface="Comic Sans MS" panose="030F0702030302020204" pitchFamily="66" charset="0"/>
              </a:rPr>
              <a:t>2. Korinćanima</a:t>
            </a:r>
            <a:r>
              <a:rPr lang="en" sz="1400" b="1">
                <a:solidFill>
                  <a:schemeClr val="accent2">
                    <a:lumMod val="50000"/>
                  </a:schemeClr>
                </a:solidFill>
                <a:latin typeface="Comic Sans MS" panose="030F0702030302020204" pitchFamily="66" charset="0"/>
              </a:rPr>
              <a:t> 7</a:t>
            </a:r>
            <a:r>
              <a:rPr lang="sr-Latn-RS" sz="1400" b="1">
                <a:solidFill>
                  <a:schemeClr val="accent2">
                    <a:lumMod val="50000"/>
                  </a:schemeClr>
                </a:solidFill>
                <a:latin typeface="Comic Sans MS" panose="030F0702030302020204" pitchFamily="66" charset="0"/>
              </a:rPr>
              <a:t>,</a:t>
            </a:r>
            <a:r>
              <a:rPr lang="en" sz="1400" b="1">
                <a:solidFill>
                  <a:schemeClr val="accent2">
                    <a:lumMod val="50000"/>
                  </a:schemeClr>
                </a:solidFill>
                <a:latin typeface="Comic Sans MS" panose="030F0702030302020204" pitchFamily="66" charset="0"/>
              </a:rPr>
              <a:t>4</a:t>
            </a:r>
            <a:r>
              <a:rPr lang="en" sz="1400" b="1" dirty="0">
                <a:solidFill>
                  <a:schemeClr val="accent2">
                    <a:lumMod val="50000"/>
                  </a:schemeClr>
                </a:solidFill>
                <a:latin typeface="Comic Sans MS" panose="030F0702030302020204" pitchFamily="66" charset="0"/>
              </a:rPr>
              <a:t>)</a:t>
            </a:r>
          </a:p>
        </p:txBody>
      </p:sp>
      <p:sp>
        <p:nvSpPr>
          <p:cNvPr id="5" name="CuadroTexto 4">
            <a:extLst>
              <a:ext uri="{FF2B5EF4-FFF2-40B4-BE49-F238E27FC236}">
                <a16:creationId xmlns:a16="http://schemas.microsoft.com/office/drawing/2014/main" id="{FBFE9F0E-BA51-B4A0-851D-1D80357DA428}"/>
              </a:ext>
            </a:extLst>
          </p:cNvPr>
          <p:cNvSpPr txBox="1"/>
          <p:nvPr/>
        </p:nvSpPr>
        <p:spPr>
          <a:xfrm>
            <a:off x="183181" y="1417203"/>
            <a:ext cx="6570044" cy="707886"/>
          </a:xfrm>
          <a:prstGeom prst="rect">
            <a:avLst/>
          </a:prstGeom>
          <a:noFill/>
        </p:spPr>
        <p:txBody>
          <a:bodyPr wrap="square" rtlCol="0">
            <a:spAutoFit/>
          </a:bodyPr>
          <a:lstStyle/>
          <a:p>
            <a:pPr>
              <a:spcBef>
                <a:spcPts val="600"/>
              </a:spcBef>
            </a:pPr>
            <a:r>
              <a:rPr lang="hr-HR" sz="2000" b="1"/>
              <a:t>Uprkos problemima sa kojima se suočio, Pavle je bio presrećan. (2. Kor. 7,4). Šta je izazvalo ovu radost?</a:t>
            </a:r>
            <a:endParaRPr lang="en" sz="2000" b="1" dirty="0"/>
          </a:p>
        </p:txBody>
      </p:sp>
      <p:pic>
        <p:nvPicPr>
          <p:cNvPr id="6" name="Imagen 5">
            <a:extLst>
              <a:ext uri="{FF2B5EF4-FFF2-40B4-BE49-F238E27FC236}">
                <a16:creationId xmlns:a16="http://schemas.microsoft.com/office/drawing/2014/main" id="{4D0BE96B-B208-72F9-A92B-DD77D4AB04E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753225" y="1481732"/>
            <a:ext cx="5252185" cy="2954354"/>
          </a:xfrm>
          <a:prstGeom prst="rect">
            <a:avLst/>
          </a:prstGeom>
          <a:solidFill>
            <a:srgbClr val="FFFFFF">
              <a:shade val="85000"/>
            </a:srgbClr>
          </a:solidFill>
          <a:ln w="88900" cap="sq">
            <a:solidFill>
              <a:srgbClr val="00B05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Imagen 7">
            <a:extLst>
              <a:ext uri="{FF2B5EF4-FFF2-40B4-BE49-F238E27FC236}">
                <a16:creationId xmlns:a16="http://schemas.microsoft.com/office/drawing/2014/main" id="{F80768EE-CFD2-D7D3-2D4F-2666558017B9}"/>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183181" y="4010894"/>
            <a:ext cx="2438533" cy="2746042"/>
          </a:xfrm>
          <a:prstGeom prst="roundRect">
            <a:avLst>
              <a:gd name="adj" fmla="val 0"/>
            </a:avLst>
          </a:prstGeom>
          <a:solidFill>
            <a:srgbClr val="FFFFFF"/>
          </a:solidFill>
          <a:ln w="76200" cap="sq">
            <a:solidFill>
              <a:schemeClr val="accent2">
                <a:lumMod val="75000"/>
              </a:schemeClr>
            </a:solidFill>
            <a:miter lim="800000"/>
          </a:ln>
          <a:effectLst/>
          <a:scene3d>
            <a:camera prst="orthographicFront"/>
            <a:lightRig rig="threePt" dir="t">
              <a:rot lat="0" lon="0" rev="2700000"/>
            </a:lightRig>
          </a:scene3d>
          <a:sp3d>
            <a:bevelT h="38100"/>
            <a:contourClr>
              <a:srgbClr val="C0C0C0"/>
            </a:contourClr>
          </a:sp3d>
        </p:spPr>
      </p:pic>
      <p:graphicFrame>
        <p:nvGraphicFramePr>
          <p:cNvPr id="11" name="Diagrama 10">
            <a:extLst>
              <a:ext uri="{FF2B5EF4-FFF2-40B4-BE49-F238E27FC236}">
                <a16:creationId xmlns:a16="http://schemas.microsoft.com/office/drawing/2014/main" id="{35705C95-970C-1E30-45F6-E638D645A40D}"/>
              </a:ext>
            </a:extLst>
          </p:cNvPr>
          <p:cNvGraphicFramePr/>
          <p:nvPr>
            <p:extLst>
              <p:ext uri="{D42A27DB-BD31-4B8C-83A1-F6EECF244321}">
                <p14:modId xmlns:p14="http://schemas.microsoft.com/office/powerpoint/2010/main" val="3769031725"/>
              </p:ext>
            </p:extLst>
          </p:nvPr>
        </p:nvGraphicFramePr>
        <p:xfrm>
          <a:off x="2781700" y="3982018"/>
          <a:ext cx="3859732" cy="81136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0" name="CuadroTexto 9">
            <a:extLst>
              <a:ext uri="{FF2B5EF4-FFF2-40B4-BE49-F238E27FC236}">
                <a16:creationId xmlns:a16="http://schemas.microsoft.com/office/drawing/2014/main" id="{8DB182B6-0177-2FD6-0634-D7A12FEED2E2}"/>
              </a:ext>
            </a:extLst>
          </p:cNvPr>
          <p:cNvSpPr txBox="1"/>
          <p:nvPr/>
        </p:nvSpPr>
        <p:spPr>
          <a:xfrm>
            <a:off x="2903052" y="4623840"/>
            <a:ext cx="9143198" cy="1015663"/>
          </a:xfrm>
          <a:prstGeom prst="rect">
            <a:avLst/>
          </a:prstGeom>
          <a:noFill/>
        </p:spPr>
        <p:txBody>
          <a:bodyPr wrap="square">
            <a:spAutoFit/>
          </a:bodyPr>
          <a:lstStyle/>
          <a:p>
            <a:pPr>
              <a:spcBef>
                <a:spcPts val="600"/>
              </a:spcBef>
            </a:pPr>
            <a:r>
              <a:rPr lang="hr-HR" sz="2000" b="1"/>
              <a:t>Dakle, postojala je uteha za sve. , Pavlov drug, bio je utešen.                                    (2 .Kor. 7,7). Pavle je utešio Titov dolazak (2 Kor. 7:6). Korinćani su bili utešeni, što je takođe donelo utehu Pavlu (2 Kor. 7:13).</a:t>
            </a:r>
            <a:endParaRPr lang="en" sz="2000" b="1" dirty="0"/>
          </a:p>
        </p:txBody>
      </p:sp>
      <p:sp>
        <p:nvSpPr>
          <p:cNvPr id="7" name="CuadroTexto 6">
            <a:extLst>
              <a:ext uri="{FF2B5EF4-FFF2-40B4-BE49-F238E27FC236}">
                <a16:creationId xmlns:a16="http://schemas.microsoft.com/office/drawing/2014/main" id="{4E67EA85-3089-1AED-DA79-5BCC324A7F46}"/>
              </a:ext>
            </a:extLst>
          </p:cNvPr>
          <p:cNvSpPr txBox="1"/>
          <p:nvPr/>
        </p:nvSpPr>
        <p:spPr>
          <a:xfrm>
            <a:off x="183180" y="2242366"/>
            <a:ext cx="6570043" cy="1631216"/>
          </a:xfrm>
          <a:prstGeom prst="rect">
            <a:avLst/>
          </a:prstGeom>
          <a:noFill/>
        </p:spPr>
        <p:txBody>
          <a:bodyPr wrap="square">
            <a:spAutoFit/>
          </a:bodyPr>
          <a:lstStyle/>
          <a:p>
            <a:pPr lvl="0">
              <a:spcBef>
                <a:spcPts val="600"/>
              </a:spcBef>
              <a:defRPr/>
            </a:pPr>
            <a:r>
              <a:rPr lang="hr-HR" sz="2000" b="1">
                <a:solidFill>
                  <a:prstClr val="black"/>
                </a:solidFill>
              </a:rPr>
              <a:t>Pavle je napisao oštro pismo Korinćanima, kojim ih je rastužio (2. Kor. 7,8). Ali ta tuga ih je dovela do pokajanja (2. Kor. 79.10). To je proizvelo potpunu promenu u njihovom odnosu sa Pavlom, i jednih sa drugima (2. Kor. 711.12).</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2" name="CuadroTexto 11">
            <a:extLst>
              <a:ext uri="{FF2B5EF4-FFF2-40B4-BE49-F238E27FC236}">
                <a16:creationId xmlns:a16="http://schemas.microsoft.com/office/drawing/2014/main" id="{D41B48CB-3419-612C-BD2F-A7AD6A3CF674}"/>
              </a:ext>
            </a:extLst>
          </p:cNvPr>
          <p:cNvSpPr txBox="1"/>
          <p:nvPr/>
        </p:nvSpPr>
        <p:spPr>
          <a:xfrm>
            <a:off x="2903052" y="5798423"/>
            <a:ext cx="9143198"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But Paul took no credit for it. If pastors and members can enjoy joy and comfort, it is because God “comforts the humble” (2 Cor. 7:6a).</a:t>
            </a:r>
          </a:p>
        </p:txBody>
      </p:sp>
    </p:spTree>
    <p:extLst>
      <p:ext uri="{BB962C8B-B14F-4D97-AF65-F5344CB8AC3E}">
        <p14:creationId xmlns:p14="http://schemas.microsoft.com/office/powerpoint/2010/main" val="37435322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6" presetClass="entr" presetSubtype="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ipe(down)">
                                      <p:cBhvr>
                                        <p:cTn id="16" dur="145">
                                          <p:stCondLst>
                                            <p:cond delay="0"/>
                                          </p:stCondLst>
                                        </p:cTn>
                                        <p:tgtEl>
                                          <p:spTgt spid="4"/>
                                        </p:tgtEl>
                                      </p:cBhvr>
                                    </p:animEffect>
                                    <p:anim calcmode="lin" valueType="num">
                                      <p:cBhvr>
                                        <p:cTn id="17" dur="456"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18" dur="166"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9" dur="166" tmFilter="0, 0; 0.125,0.2665; 0.25,0.4; 0.375,0.465; 0.5,0.5;  0.625,0.535; 0.75,0.6; 0.875,0.7335; 1,1">
                                          <p:stCondLst>
                                            <p:cond delay="166"/>
                                          </p:stCondLst>
                                        </p:cTn>
                                        <p:tgtEl>
                                          <p:spTgt spid="4"/>
                                        </p:tgtEl>
                                        <p:attrNameLst>
                                          <p:attrName>ppt_y</p:attrName>
                                        </p:attrNameLst>
                                      </p:cBhvr>
                                      <p:tavLst>
                                        <p:tav tm="0" fmla="#ppt_y-sin(pi*$)/9">
                                          <p:val>
                                            <p:fltVal val="0"/>
                                          </p:val>
                                        </p:tav>
                                        <p:tav tm="100000">
                                          <p:val>
                                            <p:fltVal val="1"/>
                                          </p:val>
                                        </p:tav>
                                      </p:tavLst>
                                    </p:anim>
                                    <p:anim calcmode="lin" valueType="num">
                                      <p:cBhvr>
                                        <p:cTn id="20" dur="83" tmFilter="0, 0; 0.125,0.2665; 0.25,0.4; 0.375,0.465; 0.5,0.5;  0.625,0.535; 0.75,0.6; 0.875,0.7335; 1,1">
                                          <p:stCondLst>
                                            <p:cond delay="331"/>
                                          </p:stCondLst>
                                        </p:cTn>
                                        <p:tgtEl>
                                          <p:spTgt spid="4"/>
                                        </p:tgtEl>
                                        <p:attrNameLst>
                                          <p:attrName>ppt_y</p:attrName>
                                        </p:attrNameLst>
                                      </p:cBhvr>
                                      <p:tavLst>
                                        <p:tav tm="0" fmla="#ppt_y-sin(pi*$)/27">
                                          <p:val>
                                            <p:fltVal val="0"/>
                                          </p:val>
                                        </p:tav>
                                        <p:tav tm="100000">
                                          <p:val>
                                            <p:fltVal val="1"/>
                                          </p:val>
                                        </p:tav>
                                      </p:tavLst>
                                    </p:anim>
                                    <p:anim calcmode="lin" valueType="num">
                                      <p:cBhvr>
                                        <p:cTn id="21" dur="41" tmFilter="0, 0; 0.125,0.2665; 0.25,0.4; 0.375,0.465; 0.5,0.5;  0.625,0.535; 0.75,0.6; 0.875,0.7335; 1,1">
                                          <p:stCondLst>
                                            <p:cond delay="414"/>
                                          </p:stCondLst>
                                        </p:cTn>
                                        <p:tgtEl>
                                          <p:spTgt spid="4"/>
                                        </p:tgtEl>
                                        <p:attrNameLst>
                                          <p:attrName>ppt_y</p:attrName>
                                        </p:attrNameLst>
                                      </p:cBhvr>
                                      <p:tavLst>
                                        <p:tav tm="0" fmla="#ppt_y-sin(pi*$)/81">
                                          <p:val>
                                            <p:fltVal val="0"/>
                                          </p:val>
                                        </p:tav>
                                        <p:tav tm="100000">
                                          <p:val>
                                            <p:fltVal val="1"/>
                                          </p:val>
                                        </p:tav>
                                      </p:tavLst>
                                    </p:anim>
                                    <p:animScale>
                                      <p:cBhvr>
                                        <p:cTn id="22" dur="7">
                                          <p:stCondLst>
                                            <p:cond delay="162"/>
                                          </p:stCondLst>
                                        </p:cTn>
                                        <p:tgtEl>
                                          <p:spTgt spid="4"/>
                                        </p:tgtEl>
                                      </p:cBhvr>
                                      <p:to x="100000" y="60000"/>
                                    </p:animScale>
                                    <p:animScale>
                                      <p:cBhvr>
                                        <p:cTn id="23" dur="41" decel="50000">
                                          <p:stCondLst>
                                            <p:cond delay="169"/>
                                          </p:stCondLst>
                                        </p:cTn>
                                        <p:tgtEl>
                                          <p:spTgt spid="4"/>
                                        </p:tgtEl>
                                      </p:cBhvr>
                                      <p:to x="100000" y="100000"/>
                                    </p:animScale>
                                    <p:animScale>
                                      <p:cBhvr>
                                        <p:cTn id="24" dur="7">
                                          <p:stCondLst>
                                            <p:cond delay="328"/>
                                          </p:stCondLst>
                                        </p:cTn>
                                        <p:tgtEl>
                                          <p:spTgt spid="4"/>
                                        </p:tgtEl>
                                      </p:cBhvr>
                                      <p:to x="100000" y="80000"/>
                                    </p:animScale>
                                    <p:animScale>
                                      <p:cBhvr>
                                        <p:cTn id="25" dur="41" decel="50000">
                                          <p:stCondLst>
                                            <p:cond delay="335"/>
                                          </p:stCondLst>
                                        </p:cTn>
                                        <p:tgtEl>
                                          <p:spTgt spid="4"/>
                                        </p:tgtEl>
                                      </p:cBhvr>
                                      <p:to x="100000" y="100000"/>
                                    </p:animScale>
                                    <p:animScale>
                                      <p:cBhvr>
                                        <p:cTn id="26" dur="7">
                                          <p:stCondLst>
                                            <p:cond delay="410"/>
                                          </p:stCondLst>
                                        </p:cTn>
                                        <p:tgtEl>
                                          <p:spTgt spid="4"/>
                                        </p:tgtEl>
                                      </p:cBhvr>
                                      <p:to x="100000" y="90000"/>
                                    </p:animScale>
                                    <p:animScale>
                                      <p:cBhvr>
                                        <p:cTn id="27" dur="41" decel="50000">
                                          <p:stCondLst>
                                            <p:cond delay="417"/>
                                          </p:stCondLst>
                                        </p:cTn>
                                        <p:tgtEl>
                                          <p:spTgt spid="4"/>
                                        </p:tgtEl>
                                      </p:cBhvr>
                                      <p:to x="100000" y="100000"/>
                                    </p:animScale>
                                    <p:animScale>
                                      <p:cBhvr>
                                        <p:cTn id="28" dur="7">
                                          <p:stCondLst>
                                            <p:cond delay="452"/>
                                          </p:stCondLst>
                                        </p:cTn>
                                        <p:tgtEl>
                                          <p:spTgt spid="4"/>
                                        </p:tgtEl>
                                      </p:cBhvr>
                                      <p:to x="100000" y="95000"/>
                                    </p:animScale>
                                    <p:animScale>
                                      <p:cBhvr>
                                        <p:cTn id="29" dur="41" decel="50000">
                                          <p:stCondLst>
                                            <p:cond delay="459"/>
                                          </p:stCondLst>
                                        </p:cTn>
                                        <p:tgtEl>
                                          <p:spTgt spid="4"/>
                                        </p:tgtEl>
                                      </p:cBhvr>
                                      <p:to x="100000" y="100000"/>
                                    </p:animScale>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wipe(left)">
                                      <p:cBhvr>
                                        <p:cTn id="34" dur="500"/>
                                        <p:tgtEl>
                                          <p:spTgt spid="5"/>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nodeType="clickEffect">
                                  <p:stCondLst>
                                    <p:cond delay="0"/>
                                  </p:stCondLst>
                                  <p:childTnLst>
                                    <p:set>
                                      <p:cBhvr>
                                        <p:cTn id="38" dur="1" fill="hold">
                                          <p:stCondLst>
                                            <p:cond delay="0"/>
                                          </p:stCondLst>
                                        </p:cTn>
                                        <p:tgtEl>
                                          <p:spTgt spid="6"/>
                                        </p:tgtEl>
                                        <p:attrNameLst>
                                          <p:attrName>style.visibility</p:attrName>
                                        </p:attrNameLst>
                                      </p:cBhvr>
                                      <p:to>
                                        <p:strVal val="visible"/>
                                      </p:to>
                                    </p:set>
                                    <p:anim calcmode="lin" valueType="num">
                                      <p:cBhvr>
                                        <p:cTn id="39" dur="1000" fill="hold"/>
                                        <p:tgtEl>
                                          <p:spTgt spid="6"/>
                                        </p:tgtEl>
                                        <p:attrNameLst>
                                          <p:attrName>ppt_w</p:attrName>
                                        </p:attrNameLst>
                                      </p:cBhvr>
                                      <p:tavLst>
                                        <p:tav tm="0">
                                          <p:val>
                                            <p:fltVal val="0"/>
                                          </p:val>
                                        </p:tav>
                                        <p:tav tm="100000">
                                          <p:val>
                                            <p:strVal val="#ppt_w"/>
                                          </p:val>
                                        </p:tav>
                                      </p:tavLst>
                                    </p:anim>
                                    <p:anim calcmode="lin" valueType="num">
                                      <p:cBhvr>
                                        <p:cTn id="40" dur="1000" fill="hold"/>
                                        <p:tgtEl>
                                          <p:spTgt spid="6"/>
                                        </p:tgtEl>
                                        <p:attrNameLst>
                                          <p:attrName>ppt_h</p:attrName>
                                        </p:attrNameLst>
                                      </p:cBhvr>
                                      <p:tavLst>
                                        <p:tav tm="0">
                                          <p:val>
                                            <p:fltVal val="0"/>
                                          </p:val>
                                        </p:tav>
                                        <p:tav tm="100000">
                                          <p:val>
                                            <p:strVal val="#ppt_h"/>
                                          </p:val>
                                        </p:tav>
                                      </p:tavLst>
                                    </p:anim>
                                    <p:anim calcmode="lin" valueType="num">
                                      <p:cBhvr>
                                        <p:cTn id="41" dur="1000" fill="hold"/>
                                        <p:tgtEl>
                                          <p:spTgt spid="6"/>
                                        </p:tgtEl>
                                        <p:attrNameLst>
                                          <p:attrName>style.rotation</p:attrName>
                                        </p:attrNameLst>
                                      </p:cBhvr>
                                      <p:tavLst>
                                        <p:tav tm="0">
                                          <p:val>
                                            <p:fltVal val="90"/>
                                          </p:val>
                                        </p:tav>
                                        <p:tav tm="100000">
                                          <p:val>
                                            <p:fltVal val="0"/>
                                          </p:val>
                                        </p:tav>
                                      </p:tavLst>
                                    </p:anim>
                                    <p:animEffect transition="in" filter="fade">
                                      <p:cBhvr>
                                        <p:cTn id="42" dur="1000"/>
                                        <p:tgtEl>
                                          <p:spTgt spid="6"/>
                                        </p:tgtEl>
                                      </p:cBhvr>
                                    </p:animEffect>
                                  </p:childTnLst>
                                </p:cTn>
                              </p:par>
                            </p:childTnLst>
                          </p:cTn>
                        </p:par>
                        <p:par>
                          <p:cTn id="43" fill="hold">
                            <p:stCondLst>
                              <p:cond delay="1000"/>
                            </p:stCondLst>
                            <p:childTnLst>
                              <p:par>
                                <p:cTn id="44" presetID="22" presetClass="entr" presetSubtype="8" fill="hold" grpId="0" nodeType="afterEffect">
                                  <p:stCondLst>
                                    <p:cond delay="0"/>
                                  </p:stCondLst>
                                  <p:childTnLst>
                                    <p:set>
                                      <p:cBhvr>
                                        <p:cTn id="45" dur="1" fill="hold">
                                          <p:stCondLst>
                                            <p:cond delay="0"/>
                                          </p:stCondLst>
                                        </p:cTn>
                                        <p:tgtEl>
                                          <p:spTgt spid="7"/>
                                        </p:tgtEl>
                                        <p:attrNameLst>
                                          <p:attrName>style.visibility</p:attrName>
                                        </p:attrNameLst>
                                      </p:cBhvr>
                                      <p:to>
                                        <p:strVal val="visible"/>
                                      </p:to>
                                    </p:set>
                                    <p:animEffect transition="in" filter="wipe(left)">
                                      <p:cBhvr>
                                        <p:cTn id="46" dur="500"/>
                                        <p:tgtEl>
                                          <p:spTgt spid="7"/>
                                        </p:tgtEl>
                                      </p:cBhvr>
                                    </p:animEffect>
                                  </p:childTnLst>
                                </p:cTn>
                              </p:par>
                            </p:childTnLst>
                          </p:cTn>
                        </p:par>
                      </p:childTnLst>
                    </p:cTn>
                  </p:par>
                  <p:par>
                    <p:cTn id="47" fill="hold">
                      <p:stCondLst>
                        <p:cond delay="indefinite"/>
                      </p:stCondLst>
                      <p:childTnLst>
                        <p:par>
                          <p:cTn id="48" fill="hold">
                            <p:stCondLst>
                              <p:cond delay="0"/>
                            </p:stCondLst>
                            <p:childTnLst>
                              <p:par>
                                <p:cTn id="49" presetID="2" presetClass="entr" presetSubtype="8" fill="hold" grpId="0" nodeType="clickEffect">
                                  <p:stCondLst>
                                    <p:cond delay="0"/>
                                  </p:stCondLst>
                                  <p:childTnLst>
                                    <p:set>
                                      <p:cBhvr>
                                        <p:cTn id="50" dur="1" fill="hold">
                                          <p:stCondLst>
                                            <p:cond delay="0"/>
                                          </p:stCondLst>
                                        </p:cTn>
                                        <p:tgtEl>
                                          <p:spTgt spid="11">
                                            <p:graphicEl>
                                              <a:dgm id="{15A5E27F-1A08-4B25-85C0-89B977A39737}"/>
                                            </p:graphicEl>
                                          </p:spTgt>
                                        </p:tgtEl>
                                        <p:attrNameLst>
                                          <p:attrName>style.visibility</p:attrName>
                                        </p:attrNameLst>
                                      </p:cBhvr>
                                      <p:to>
                                        <p:strVal val="visible"/>
                                      </p:to>
                                    </p:set>
                                    <p:anim calcmode="lin" valueType="num">
                                      <p:cBhvr additive="base">
                                        <p:cTn id="51" dur="500" fill="hold"/>
                                        <p:tgtEl>
                                          <p:spTgt spid="11">
                                            <p:graphicEl>
                                              <a:dgm id="{15A5E27F-1A08-4B25-85C0-89B977A39737}"/>
                                            </p:graphicEl>
                                          </p:spTgt>
                                        </p:tgtEl>
                                        <p:attrNameLst>
                                          <p:attrName>ppt_x</p:attrName>
                                        </p:attrNameLst>
                                      </p:cBhvr>
                                      <p:tavLst>
                                        <p:tav tm="0">
                                          <p:val>
                                            <p:strVal val="0-#ppt_w/2"/>
                                          </p:val>
                                        </p:tav>
                                        <p:tav tm="100000">
                                          <p:val>
                                            <p:strVal val="#ppt_x"/>
                                          </p:val>
                                        </p:tav>
                                      </p:tavLst>
                                    </p:anim>
                                    <p:anim calcmode="lin" valueType="num">
                                      <p:cBhvr additive="base">
                                        <p:cTn id="52" dur="500" fill="hold"/>
                                        <p:tgtEl>
                                          <p:spTgt spid="11">
                                            <p:graphicEl>
                                              <a:dgm id="{15A5E27F-1A08-4B25-85C0-89B977A39737}"/>
                                            </p:graphicEl>
                                          </p:spTgt>
                                        </p:tgtEl>
                                        <p:attrNameLst>
                                          <p:attrName>ppt_y</p:attrName>
                                        </p:attrNameLst>
                                      </p:cBhvr>
                                      <p:tavLst>
                                        <p:tav tm="0">
                                          <p:val>
                                            <p:strVal val="#ppt_y"/>
                                          </p:val>
                                        </p:tav>
                                        <p:tav tm="100000">
                                          <p:val>
                                            <p:strVal val="#ppt_y"/>
                                          </p:val>
                                        </p:tav>
                                      </p:tavLst>
                                    </p:anim>
                                  </p:childTnLst>
                                </p:cTn>
                              </p:par>
                              <p:par>
                                <p:cTn id="53" presetID="2" presetClass="entr" presetSubtype="8" fill="hold" grpId="0" nodeType="withEffect">
                                  <p:stCondLst>
                                    <p:cond delay="0"/>
                                  </p:stCondLst>
                                  <p:childTnLst>
                                    <p:set>
                                      <p:cBhvr>
                                        <p:cTn id="54" dur="1" fill="hold">
                                          <p:stCondLst>
                                            <p:cond delay="0"/>
                                          </p:stCondLst>
                                        </p:cTn>
                                        <p:tgtEl>
                                          <p:spTgt spid="11">
                                            <p:graphicEl>
                                              <a:dgm id="{15C3707B-9E85-4118-ADB3-F65122415179}"/>
                                            </p:graphicEl>
                                          </p:spTgt>
                                        </p:tgtEl>
                                        <p:attrNameLst>
                                          <p:attrName>style.visibility</p:attrName>
                                        </p:attrNameLst>
                                      </p:cBhvr>
                                      <p:to>
                                        <p:strVal val="visible"/>
                                      </p:to>
                                    </p:set>
                                    <p:anim calcmode="lin" valueType="num">
                                      <p:cBhvr additive="base">
                                        <p:cTn id="55" dur="500" fill="hold"/>
                                        <p:tgtEl>
                                          <p:spTgt spid="11">
                                            <p:graphicEl>
                                              <a:dgm id="{15C3707B-9E85-4118-ADB3-F65122415179}"/>
                                            </p:graphicEl>
                                          </p:spTgt>
                                        </p:tgtEl>
                                        <p:attrNameLst>
                                          <p:attrName>ppt_x</p:attrName>
                                        </p:attrNameLst>
                                      </p:cBhvr>
                                      <p:tavLst>
                                        <p:tav tm="0">
                                          <p:val>
                                            <p:strVal val="0-#ppt_w/2"/>
                                          </p:val>
                                        </p:tav>
                                        <p:tav tm="100000">
                                          <p:val>
                                            <p:strVal val="#ppt_x"/>
                                          </p:val>
                                        </p:tav>
                                      </p:tavLst>
                                    </p:anim>
                                    <p:anim calcmode="lin" valueType="num">
                                      <p:cBhvr additive="base">
                                        <p:cTn id="56" dur="500" fill="hold"/>
                                        <p:tgtEl>
                                          <p:spTgt spid="11">
                                            <p:graphicEl>
                                              <a:dgm id="{15C3707B-9E85-4118-ADB3-F65122415179}"/>
                                            </p:graphicEl>
                                          </p:spTgt>
                                        </p:tgtEl>
                                        <p:attrNameLst>
                                          <p:attrName>ppt_y</p:attrName>
                                        </p:attrNameLst>
                                      </p:cBhvr>
                                      <p:tavLst>
                                        <p:tav tm="0">
                                          <p:val>
                                            <p:strVal val="#ppt_y"/>
                                          </p:val>
                                        </p:tav>
                                        <p:tav tm="100000">
                                          <p:val>
                                            <p:strVal val="#ppt_y"/>
                                          </p:val>
                                        </p:tav>
                                      </p:tavLst>
                                    </p:anim>
                                  </p:childTnLst>
                                </p:cTn>
                              </p:par>
                            </p:childTnLst>
                          </p:cTn>
                        </p:par>
                        <p:par>
                          <p:cTn id="57" fill="hold">
                            <p:stCondLst>
                              <p:cond delay="500"/>
                            </p:stCondLst>
                            <p:childTnLst>
                              <p:par>
                                <p:cTn id="58" presetID="2" presetClass="entr" presetSubtype="8" fill="hold" grpId="0" nodeType="afterEffect">
                                  <p:stCondLst>
                                    <p:cond delay="0"/>
                                  </p:stCondLst>
                                  <p:childTnLst>
                                    <p:set>
                                      <p:cBhvr>
                                        <p:cTn id="59" dur="1" fill="hold">
                                          <p:stCondLst>
                                            <p:cond delay="0"/>
                                          </p:stCondLst>
                                        </p:cTn>
                                        <p:tgtEl>
                                          <p:spTgt spid="11">
                                            <p:graphicEl>
                                              <a:dgm id="{FABB1DBC-9396-4BEA-9014-DE353D59D6F0}"/>
                                            </p:graphicEl>
                                          </p:spTgt>
                                        </p:tgtEl>
                                        <p:attrNameLst>
                                          <p:attrName>style.visibility</p:attrName>
                                        </p:attrNameLst>
                                      </p:cBhvr>
                                      <p:to>
                                        <p:strVal val="visible"/>
                                      </p:to>
                                    </p:set>
                                    <p:anim calcmode="lin" valueType="num">
                                      <p:cBhvr additive="base">
                                        <p:cTn id="60" dur="500" fill="hold"/>
                                        <p:tgtEl>
                                          <p:spTgt spid="11">
                                            <p:graphicEl>
                                              <a:dgm id="{FABB1DBC-9396-4BEA-9014-DE353D59D6F0}"/>
                                            </p:graphicEl>
                                          </p:spTgt>
                                        </p:tgtEl>
                                        <p:attrNameLst>
                                          <p:attrName>ppt_x</p:attrName>
                                        </p:attrNameLst>
                                      </p:cBhvr>
                                      <p:tavLst>
                                        <p:tav tm="0">
                                          <p:val>
                                            <p:strVal val="0-#ppt_w/2"/>
                                          </p:val>
                                        </p:tav>
                                        <p:tav tm="100000">
                                          <p:val>
                                            <p:strVal val="#ppt_x"/>
                                          </p:val>
                                        </p:tav>
                                      </p:tavLst>
                                    </p:anim>
                                    <p:anim calcmode="lin" valueType="num">
                                      <p:cBhvr additive="base">
                                        <p:cTn id="61" dur="500" fill="hold"/>
                                        <p:tgtEl>
                                          <p:spTgt spid="11">
                                            <p:graphicEl>
                                              <a:dgm id="{FABB1DBC-9396-4BEA-9014-DE353D59D6F0}"/>
                                            </p:graphicEl>
                                          </p:spTgt>
                                        </p:tgtEl>
                                        <p:attrNameLst>
                                          <p:attrName>ppt_y</p:attrName>
                                        </p:attrNameLst>
                                      </p:cBhvr>
                                      <p:tavLst>
                                        <p:tav tm="0">
                                          <p:val>
                                            <p:strVal val="#ppt_y"/>
                                          </p:val>
                                        </p:tav>
                                        <p:tav tm="100000">
                                          <p:val>
                                            <p:strVal val="#ppt_y"/>
                                          </p:val>
                                        </p:tav>
                                      </p:tavLst>
                                    </p:anim>
                                  </p:childTnLst>
                                </p:cTn>
                              </p:par>
                              <p:par>
                                <p:cTn id="62" presetID="2" presetClass="entr" presetSubtype="8" fill="hold" grpId="0" nodeType="withEffect">
                                  <p:stCondLst>
                                    <p:cond delay="0"/>
                                  </p:stCondLst>
                                  <p:childTnLst>
                                    <p:set>
                                      <p:cBhvr>
                                        <p:cTn id="63" dur="1" fill="hold">
                                          <p:stCondLst>
                                            <p:cond delay="0"/>
                                          </p:stCondLst>
                                        </p:cTn>
                                        <p:tgtEl>
                                          <p:spTgt spid="11">
                                            <p:graphicEl>
                                              <a:dgm id="{BB34864C-817C-4F74-B7C7-4F5E8503AC74}"/>
                                            </p:graphicEl>
                                          </p:spTgt>
                                        </p:tgtEl>
                                        <p:attrNameLst>
                                          <p:attrName>style.visibility</p:attrName>
                                        </p:attrNameLst>
                                      </p:cBhvr>
                                      <p:to>
                                        <p:strVal val="visible"/>
                                      </p:to>
                                    </p:set>
                                    <p:anim calcmode="lin" valueType="num">
                                      <p:cBhvr additive="base">
                                        <p:cTn id="64" dur="500" fill="hold"/>
                                        <p:tgtEl>
                                          <p:spTgt spid="11">
                                            <p:graphicEl>
                                              <a:dgm id="{BB34864C-817C-4F74-B7C7-4F5E8503AC74}"/>
                                            </p:graphicEl>
                                          </p:spTgt>
                                        </p:tgtEl>
                                        <p:attrNameLst>
                                          <p:attrName>ppt_x</p:attrName>
                                        </p:attrNameLst>
                                      </p:cBhvr>
                                      <p:tavLst>
                                        <p:tav tm="0">
                                          <p:val>
                                            <p:strVal val="0-#ppt_w/2"/>
                                          </p:val>
                                        </p:tav>
                                        <p:tav tm="100000">
                                          <p:val>
                                            <p:strVal val="#ppt_x"/>
                                          </p:val>
                                        </p:tav>
                                      </p:tavLst>
                                    </p:anim>
                                    <p:anim calcmode="lin" valueType="num">
                                      <p:cBhvr additive="base">
                                        <p:cTn id="65" dur="500" fill="hold"/>
                                        <p:tgtEl>
                                          <p:spTgt spid="11">
                                            <p:graphicEl>
                                              <a:dgm id="{BB34864C-817C-4F74-B7C7-4F5E8503AC74}"/>
                                            </p:graphicEl>
                                          </p:spTgt>
                                        </p:tgtEl>
                                        <p:attrNameLst>
                                          <p:attrName>ppt_y</p:attrName>
                                        </p:attrNameLst>
                                      </p:cBhvr>
                                      <p:tavLst>
                                        <p:tav tm="0">
                                          <p:val>
                                            <p:strVal val="#ppt_y"/>
                                          </p:val>
                                        </p:tav>
                                        <p:tav tm="100000">
                                          <p:val>
                                            <p:strVal val="#ppt_y"/>
                                          </p:val>
                                        </p:tav>
                                      </p:tavLst>
                                    </p:anim>
                                  </p:childTnLst>
                                </p:cTn>
                              </p:par>
                            </p:childTnLst>
                          </p:cTn>
                        </p:par>
                        <p:par>
                          <p:cTn id="66" fill="hold">
                            <p:stCondLst>
                              <p:cond delay="1000"/>
                            </p:stCondLst>
                            <p:childTnLst>
                              <p:par>
                                <p:cTn id="67" presetID="2" presetClass="entr" presetSubtype="8" fill="hold" grpId="0" nodeType="afterEffect">
                                  <p:stCondLst>
                                    <p:cond delay="0"/>
                                  </p:stCondLst>
                                  <p:childTnLst>
                                    <p:set>
                                      <p:cBhvr>
                                        <p:cTn id="68" dur="1" fill="hold">
                                          <p:stCondLst>
                                            <p:cond delay="0"/>
                                          </p:stCondLst>
                                        </p:cTn>
                                        <p:tgtEl>
                                          <p:spTgt spid="11">
                                            <p:graphicEl>
                                              <a:dgm id="{C15E7034-C7F8-4CCB-8B59-A9FA072C0D19}"/>
                                            </p:graphicEl>
                                          </p:spTgt>
                                        </p:tgtEl>
                                        <p:attrNameLst>
                                          <p:attrName>style.visibility</p:attrName>
                                        </p:attrNameLst>
                                      </p:cBhvr>
                                      <p:to>
                                        <p:strVal val="visible"/>
                                      </p:to>
                                    </p:set>
                                    <p:anim calcmode="lin" valueType="num">
                                      <p:cBhvr additive="base">
                                        <p:cTn id="69" dur="500" fill="hold"/>
                                        <p:tgtEl>
                                          <p:spTgt spid="11">
                                            <p:graphicEl>
                                              <a:dgm id="{C15E7034-C7F8-4CCB-8B59-A9FA072C0D19}"/>
                                            </p:graphicEl>
                                          </p:spTgt>
                                        </p:tgtEl>
                                        <p:attrNameLst>
                                          <p:attrName>ppt_x</p:attrName>
                                        </p:attrNameLst>
                                      </p:cBhvr>
                                      <p:tavLst>
                                        <p:tav tm="0">
                                          <p:val>
                                            <p:strVal val="0-#ppt_w/2"/>
                                          </p:val>
                                        </p:tav>
                                        <p:tav tm="100000">
                                          <p:val>
                                            <p:strVal val="#ppt_x"/>
                                          </p:val>
                                        </p:tav>
                                      </p:tavLst>
                                    </p:anim>
                                    <p:anim calcmode="lin" valueType="num">
                                      <p:cBhvr additive="base">
                                        <p:cTn id="70" dur="500" fill="hold"/>
                                        <p:tgtEl>
                                          <p:spTgt spid="11">
                                            <p:graphicEl>
                                              <a:dgm id="{C15E7034-C7F8-4CCB-8B59-A9FA072C0D19}"/>
                                            </p:graphicEl>
                                          </p:spTgt>
                                        </p:tgtEl>
                                        <p:attrNameLst>
                                          <p:attrName>ppt_y</p:attrName>
                                        </p:attrNameLst>
                                      </p:cBhvr>
                                      <p:tavLst>
                                        <p:tav tm="0">
                                          <p:val>
                                            <p:strVal val="#ppt_y"/>
                                          </p:val>
                                        </p:tav>
                                        <p:tav tm="100000">
                                          <p:val>
                                            <p:strVal val="#ppt_y"/>
                                          </p:val>
                                        </p:tav>
                                      </p:tavLst>
                                    </p:anim>
                                  </p:childTnLst>
                                </p:cTn>
                              </p:par>
                              <p:par>
                                <p:cTn id="71" presetID="2" presetClass="entr" presetSubtype="8" fill="hold" grpId="0" nodeType="withEffect">
                                  <p:stCondLst>
                                    <p:cond delay="0"/>
                                  </p:stCondLst>
                                  <p:childTnLst>
                                    <p:set>
                                      <p:cBhvr>
                                        <p:cTn id="72" dur="1" fill="hold">
                                          <p:stCondLst>
                                            <p:cond delay="0"/>
                                          </p:stCondLst>
                                        </p:cTn>
                                        <p:tgtEl>
                                          <p:spTgt spid="11">
                                            <p:graphicEl>
                                              <a:dgm id="{FDF95E76-640C-44F3-8722-4D0DF5BDF9C1}"/>
                                            </p:graphicEl>
                                          </p:spTgt>
                                        </p:tgtEl>
                                        <p:attrNameLst>
                                          <p:attrName>style.visibility</p:attrName>
                                        </p:attrNameLst>
                                      </p:cBhvr>
                                      <p:to>
                                        <p:strVal val="visible"/>
                                      </p:to>
                                    </p:set>
                                    <p:anim calcmode="lin" valueType="num">
                                      <p:cBhvr additive="base">
                                        <p:cTn id="73" dur="500" fill="hold"/>
                                        <p:tgtEl>
                                          <p:spTgt spid="11">
                                            <p:graphicEl>
                                              <a:dgm id="{FDF95E76-640C-44F3-8722-4D0DF5BDF9C1}"/>
                                            </p:graphicEl>
                                          </p:spTgt>
                                        </p:tgtEl>
                                        <p:attrNameLst>
                                          <p:attrName>ppt_x</p:attrName>
                                        </p:attrNameLst>
                                      </p:cBhvr>
                                      <p:tavLst>
                                        <p:tav tm="0">
                                          <p:val>
                                            <p:strVal val="0-#ppt_w/2"/>
                                          </p:val>
                                        </p:tav>
                                        <p:tav tm="100000">
                                          <p:val>
                                            <p:strVal val="#ppt_x"/>
                                          </p:val>
                                        </p:tav>
                                      </p:tavLst>
                                    </p:anim>
                                    <p:anim calcmode="lin" valueType="num">
                                      <p:cBhvr additive="base">
                                        <p:cTn id="74" dur="500" fill="hold"/>
                                        <p:tgtEl>
                                          <p:spTgt spid="11">
                                            <p:graphicEl>
                                              <a:dgm id="{FDF95E76-640C-44F3-8722-4D0DF5BDF9C1}"/>
                                            </p:graphicEl>
                                          </p:spTgt>
                                        </p:tgtEl>
                                        <p:attrNameLst>
                                          <p:attrName>ppt_y</p:attrName>
                                        </p:attrNameLst>
                                      </p:cBhvr>
                                      <p:tavLst>
                                        <p:tav tm="0">
                                          <p:val>
                                            <p:strVal val="#ppt_y"/>
                                          </p:val>
                                        </p:tav>
                                        <p:tav tm="100000">
                                          <p:val>
                                            <p:strVal val="#ppt_y"/>
                                          </p:val>
                                        </p:tav>
                                      </p:tavLst>
                                    </p:anim>
                                  </p:childTnLst>
                                </p:cTn>
                              </p:par>
                            </p:childTnLst>
                          </p:cTn>
                        </p:par>
                        <p:par>
                          <p:cTn id="75" fill="hold">
                            <p:stCondLst>
                              <p:cond delay="1500"/>
                            </p:stCondLst>
                            <p:childTnLst>
                              <p:par>
                                <p:cTn id="76" presetID="2" presetClass="entr" presetSubtype="8" fill="hold" grpId="0" nodeType="afterEffect">
                                  <p:stCondLst>
                                    <p:cond delay="0"/>
                                  </p:stCondLst>
                                  <p:childTnLst>
                                    <p:set>
                                      <p:cBhvr>
                                        <p:cTn id="77" dur="1" fill="hold">
                                          <p:stCondLst>
                                            <p:cond delay="0"/>
                                          </p:stCondLst>
                                        </p:cTn>
                                        <p:tgtEl>
                                          <p:spTgt spid="11">
                                            <p:graphicEl>
                                              <a:dgm id="{91CACE5B-F3BA-49B8-982E-A7F1E8F82B84}"/>
                                            </p:graphicEl>
                                          </p:spTgt>
                                        </p:tgtEl>
                                        <p:attrNameLst>
                                          <p:attrName>style.visibility</p:attrName>
                                        </p:attrNameLst>
                                      </p:cBhvr>
                                      <p:to>
                                        <p:strVal val="visible"/>
                                      </p:to>
                                    </p:set>
                                    <p:anim calcmode="lin" valueType="num">
                                      <p:cBhvr additive="base">
                                        <p:cTn id="78" dur="500" fill="hold"/>
                                        <p:tgtEl>
                                          <p:spTgt spid="11">
                                            <p:graphicEl>
                                              <a:dgm id="{91CACE5B-F3BA-49B8-982E-A7F1E8F82B84}"/>
                                            </p:graphicEl>
                                          </p:spTgt>
                                        </p:tgtEl>
                                        <p:attrNameLst>
                                          <p:attrName>ppt_x</p:attrName>
                                        </p:attrNameLst>
                                      </p:cBhvr>
                                      <p:tavLst>
                                        <p:tav tm="0">
                                          <p:val>
                                            <p:strVal val="0-#ppt_w/2"/>
                                          </p:val>
                                        </p:tav>
                                        <p:tav tm="100000">
                                          <p:val>
                                            <p:strVal val="#ppt_x"/>
                                          </p:val>
                                        </p:tav>
                                      </p:tavLst>
                                    </p:anim>
                                    <p:anim calcmode="lin" valueType="num">
                                      <p:cBhvr additive="base">
                                        <p:cTn id="79" dur="500" fill="hold"/>
                                        <p:tgtEl>
                                          <p:spTgt spid="11">
                                            <p:graphicEl>
                                              <a:dgm id="{91CACE5B-F3BA-49B8-982E-A7F1E8F82B84}"/>
                                            </p:graphicEl>
                                          </p:spTgt>
                                        </p:tgtEl>
                                        <p:attrNameLst>
                                          <p:attrName>ppt_y</p:attrName>
                                        </p:attrNameLst>
                                      </p:cBhvr>
                                      <p:tavLst>
                                        <p:tav tm="0">
                                          <p:val>
                                            <p:strVal val="#ppt_y"/>
                                          </p:val>
                                        </p:tav>
                                        <p:tav tm="100000">
                                          <p:val>
                                            <p:strVal val="#ppt_y"/>
                                          </p:val>
                                        </p:tav>
                                      </p:tavLst>
                                    </p:anim>
                                  </p:childTnLst>
                                </p:cTn>
                              </p:par>
                              <p:par>
                                <p:cTn id="80" presetID="2" presetClass="entr" presetSubtype="8" fill="hold" grpId="0" nodeType="withEffect">
                                  <p:stCondLst>
                                    <p:cond delay="0"/>
                                  </p:stCondLst>
                                  <p:childTnLst>
                                    <p:set>
                                      <p:cBhvr>
                                        <p:cTn id="81" dur="1" fill="hold">
                                          <p:stCondLst>
                                            <p:cond delay="0"/>
                                          </p:stCondLst>
                                        </p:cTn>
                                        <p:tgtEl>
                                          <p:spTgt spid="11">
                                            <p:graphicEl>
                                              <a:dgm id="{D040F1B4-7B34-45EE-B6F9-42420588F090}"/>
                                            </p:graphicEl>
                                          </p:spTgt>
                                        </p:tgtEl>
                                        <p:attrNameLst>
                                          <p:attrName>style.visibility</p:attrName>
                                        </p:attrNameLst>
                                      </p:cBhvr>
                                      <p:to>
                                        <p:strVal val="visible"/>
                                      </p:to>
                                    </p:set>
                                    <p:anim calcmode="lin" valueType="num">
                                      <p:cBhvr additive="base">
                                        <p:cTn id="82" dur="500" fill="hold"/>
                                        <p:tgtEl>
                                          <p:spTgt spid="11">
                                            <p:graphicEl>
                                              <a:dgm id="{D040F1B4-7B34-45EE-B6F9-42420588F090}"/>
                                            </p:graphicEl>
                                          </p:spTgt>
                                        </p:tgtEl>
                                        <p:attrNameLst>
                                          <p:attrName>ppt_x</p:attrName>
                                        </p:attrNameLst>
                                      </p:cBhvr>
                                      <p:tavLst>
                                        <p:tav tm="0">
                                          <p:val>
                                            <p:strVal val="0-#ppt_w/2"/>
                                          </p:val>
                                        </p:tav>
                                        <p:tav tm="100000">
                                          <p:val>
                                            <p:strVal val="#ppt_x"/>
                                          </p:val>
                                        </p:tav>
                                      </p:tavLst>
                                    </p:anim>
                                    <p:anim calcmode="lin" valueType="num">
                                      <p:cBhvr additive="base">
                                        <p:cTn id="83" dur="500" fill="hold"/>
                                        <p:tgtEl>
                                          <p:spTgt spid="11">
                                            <p:graphicEl>
                                              <a:dgm id="{D040F1B4-7B34-45EE-B6F9-42420588F090}"/>
                                            </p:graphicEl>
                                          </p:spTgt>
                                        </p:tgtEl>
                                        <p:attrNameLst>
                                          <p:attrName>ppt_y</p:attrName>
                                        </p:attrNameLst>
                                      </p:cBhvr>
                                      <p:tavLst>
                                        <p:tav tm="0">
                                          <p:val>
                                            <p:strVal val="#ppt_y"/>
                                          </p:val>
                                        </p:tav>
                                        <p:tav tm="100000">
                                          <p:val>
                                            <p:strVal val="#ppt_y"/>
                                          </p:val>
                                        </p:tav>
                                      </p:tavLst>
                                    </p:anim>
                                  </p:childTnLst>
                                </p:cTn>
                              </p:par>
                            </p:childTnLst>
                          </p:cTn>
                        </p:par>
                        <p:par>
                          <p:cTn id="84" fill="hold">
                            <p:stCondLst>
                              <p:cond delay="2000"/>
                            </p:stCondLst>
                            <p:childTnLst>
                              <p:par>
                                <p:cTn id="85" presetID="22" presetClass="entr" presetSubtype="8" fill="hold" grpId="0" nodeType="afterEffect">
                                  <p:stCondLst>
                                    <p:cond delay="0"/>
                                  </p:stCondLst>
                                  <p:childTnLst>
                                    <p:set>
                                      <p:cBhvr>
                                        <p:cTn id="86" dur="1" fill="hold">
                                          <p:stCondLst>
                                            <p:cond delay="0"/>
                                          </p:stCondLst>
                                        </p:cTn>
                                        <p:tgtEl>
                                          <p:spTgt spid="10"/>
                                        </p:tgtEl>
                                        <p:attrNameLst>
                                          <p:attrName>style.visibility</p:attrName>
                                        </p:attrNameLst>
                                      </p:cBhvr>
                                      <p:to>
                                        <p:strVal val="visible"/>
                                      </p:to>
                                    </p:set>
                                    <p:animEffect transition="in" filter="wipe(left)">
                                      <p:cBhvr>
                                        <p:cTn id="87" dur="500"/>
                                        <p:tgtEl>
                                          <p:spTgt spid="10"/>
                                        </p:tgtEl>
                                      </p:cBhvr>
                                    </p:animEffect>
                                  </p:childTnLst>
                                </p:cTn>
                              </p:par>
                            </p:childTnLst>
                          </p:cTn>
                        </p:par>
                      </p:childTnLst>
                    </p:cTn>
                  </p:par>
                  <p:par>
                    <p:cTn id="88" fill="hold">
                      <p:stCondLst>
                        <p:cond delay="indefinite"/>
                      </p:stCondLst>
                      <p:childTnLst>
                        <p:par>
                          <p:cTn id="89" fill="hold">
                            <p:stCondLst>
                              <p:cond delay="0"/>
                            </p:stCondLst>
                            <p:childTnLst>
                              <p:par>
                                <p:cTn id="90" presetID="21" presetClass="entr" presetSubtype="1" fill="hold" nodeType="clickEffect">
                                  <p:stCondLst>
                                    <p:cond delay="0"/>
                                  </p:stCondLst>
                                  <p:childTnLst>
                                    <p:set>
                                      <p:cBhvr>
                                        <p:cTn id="91" dur="1" fill="hold">
                                          <p:stCondLst>
                                            <p:cond delay="0"/>
                                          </p:stCondLst>
                                        </p:cTn>
                                        <p:tgtEl>
                                          <p:spTgt spid="8"/>
                                        </p:tgtEl>
                                        <p:attrNameLst>
                                          <p:attrName>style.visibility</p:attrName>
                                        </p:attrNameLst>
                                      </p:cBhvr>
                                      <p:to>
                                        <p:strVal val="visible"/>
                                      </p:to>
                                    </p:set>
                                    <p:animEffect transition="in" filter="wheel(1)">
                                      <p:cBhvr>
                                        <p:cTn id="92" dur="750"/>
                                        <p:tgtEl>
                                          <p:spTgt spid="8"/>
                                        </p:tgtEl>
                                      </p:cBhvr>
                                    </p:animEffect>
                                  </p:childTnLst>
                                </p:cTn>
                              </p:par>
                            </p:childTnLst>
                          </p:cTn>
                        </p:par>
                        <p:par>
                          <p:cTn id="93" fill="hold">
                            <p:stCondLst>
                              <p:cond delay="750"/>
                            </p:stCondLst>
                            <p:childTnLst>
                              <p:par>
                                <p:cTn id="94" presetID="22" presetClass="entr" presetSubtype="8" fill="hold" grpId="0" nodeType="afterEffect">
                                  <p:stCondLst>
                                    <p:cond delay="0"/>
                                  </p:stCondLst>
                                  <p:childTnLst>
                                    <p:set>
                                      <p:cBhvr>
                                        <p:cTn id="95" dur="1" fill="hold">
                                          <p:stCondLst>
                                            <p:cond delay="0"/>
                                          </p:stCondLst>
                                        </p:cTn>
                                        <p:tgtEl>
                                          <p:spTgt spid="12"/>
                                        </p:tgtEl>
                                        <p:attrNameLst>
                                          <p:attrName>style.visibility</p:attrName>
                                        </p:attrNameLst>
                                      </p:cBhvr>
                                      <p:to>
                                        <p:strVal val="visible"/>
                                      </p:to>
                                    </p:set>
                                    <p:animEffect transition="in" filter="wipe(left)">
                                      <p:cBhvr>
                                        <p:cTn id="9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Graphic spid="11" grpId="0" uiExpand="1">
        <p:bldSub>
          <a:bldDgm bld="one"/>
        </p:bldSub>
      </p:bldGraphic>
      <p:bldP spid="10" grpId="0"/>
      <p:bldP spid="7" grpId="0"/>
      <p:bldP spid="12"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A5E17C4B-5AC3-0BD4-E3FB-AFF2592A1C84}"/>
              </a:ext>
            </a:extLst>
          </p:cNvPr>
          <p:cNvSpPr txBox="1"/>
          <p:nvPr/>
        </p:nvSpPr>
        <p:spPr>
          <a:xfrm>
            <a:off x="3257549" y="988189"/>
            <a:ext cx="8582025" cy="4570482"/>
          </a:xfrm>
          <a:prstGeom prst="rect">
            <a:avLst/>
          </a:prstGeom>
          <a:noFill/>
        </p:spPr>
        <p:txBody>
          <a:bodyPr wrap="square">
            <a:spAutoFit/>
          </a:bodyPr>
          <a:lstStyle/>
          <a:p>
            <a:pPr algn="just">
              <a:spcBef>
                <a:spcPts val="600"/>
              </a:spcBef>
            </a:pPr>
            <a:r>
              <a:rPr lang="en" sz="2600" b="1">
                <a:latin typeface="Constantia" panose="02030602050306030303" pitchFamily="18" charset="0"/>
              </a:rPr>
              <a:t>“</a:t>
            </a:r>
            <a:r>
              <a:rPr lang="sr-Latn-RS" sz="2600" b="1">
                <a:latin typeface="Constantia" panose="02030602050306030303" pitchFamily="18" charset="0"/>
              </a:rPr>
              <a:t>Služba</a:t>
            </a:r>
            <a:r>
              <a:rPr lang="en-US" sz="2600" b="1">
                <a:latin typeface="Constantia" panose="02030602050306030303" pitchFamily="18" charset="0"/>
              </a:rPr>
              <a:t> znači služenje, i u ov</a:t>
            </a:r>
            <a:r>
              <a:rPr lang="sr-Latn-RS" sz="2600" b="1">
                <a:latin typeface="Constantia" panose="02030602050306030303" pitchFamily="18" charset="0"/>
              </a:rPr>
              <a:t>u službu</a:t>
            </a:r>
            <a:r>
              <a:rPr lang="en-US" sz="2600" b="1">
                <a:latin typeface="Constantia" panose="02030602050306030303" pitchFamily="18" charset="0"/>
              </a:rPr>
              <a:t>  smo svi pozvani. To je sramota za Boga da svako izabere život samo</a:t>
            </a:r>
            <a:r>
              <a:rPr lang="sr-Latn-RS" sz="2600" b="1">
                <a:latin typeface="Constantia" panose="02030602050306030303" pitchFamily="18" charset="0"/>
              </a:rPr>
              <a:t>z</a:t>
            </a:r>
            <a:r>
              <a:rPr lang="en-US" sz="2600" b="1">
                <a:latin typeface="Constantia" panose="02030602050306030303" pitchFamily="18" charset="0"/>
              </a:rPr>
              <a:t>adovolj</a:t>
            </a:r>
            <a:r>
              <a:rPr lang="sr-Latn-RS" sz="2600" b="1">
                <a:latin typeface="Constantia" panose="02030602050306030303" pitchFamily="18" charset="0"/>
              </a:rPr>
              <a:t>stva</a:t>
            </a:r>
            <a:r>
              <a:rPr lang="en-US" sz="2600" b="1">
                <a:latin typeface="Constantia" panose="02030602050306030303" pitchFamily="18" charset="0"/>
              </a:rPr>
              <a:t>. Moja braćo i sestre, da li shvatate da svake godine hiljade i hiljade duša propadaju, umiru u svojim gre</a:t>
            </a:r>
            <a:r>
              <a:rPr lang="sr-Latn-RS" sz="2600" b="1">
                <a:latin typeface="Constantia" panose="02030602050306030303" pitchFamily="18" charset="0"/>
              </a:rPr>
              <a:t>s</a:t>
            </a:r>
            <a:r>
              <a:rPr lang="en-US" sz="2600" b="1">
                <a:latin typeface="Constantia" panose="02030602050306030303" pitchFamily="18" charset="0"/>
              </a:rPr>
              <a:t>ima zato što svetlost istine nije bila obasjana na njihovom putu?"
Postoji veliki posao koji treba da se uradi u našem svetu. Muškarci i žene treba da se obrate, ne darom jezika niti činjenjem čuda, već propovedanjem Hrista raspetoga. Zašto odlagati napore da se svet učini boljim?</a:t>
            </a:r>
            <a:endParaRPr lang="en" sz="2600" b="1" dirty="0">
              <a:latin typeface="Constantia" panose="02030602050306030303" pitchFamily="18" charset="0"/>
            </a:endParaRPr>
          </a:p>
        </p:txBody>
      </p:sp>
      <p:sp>
        <p:nvSpPr>
          <p:cNvPr id="4" name="CuadroTexto 3">
            <a:extLst>
              <a:ext uri="{FF2B5EF4-FFF2-40B4-BE49-F238E27FC236}">
                <a16:creationId xmlns:a16="http://schemas.microsoft.com/office/drawing/2014/main" id="{3C320876-1BB5-6A86-E625-23CB62B38562}"/>
              </a:ext>
            </a:extLst>
          </p:cNvPr>
          <p:cNvSpPr txBox="1"/>
          <p:nvPr/>
        </p:nvSpPr>
        <p:spPr>
          <a:xfrm>
            <a:off x="7467600" y="6019800"/>
            <a:ext cx="4246880" cy="338554"/>
          </a:xfrm>
          <a:prstGeom prst="rect">
            <a:avLst/>
          </a:prstGeom>
          <a:noFill/>
        </p:spPr>
        <p:txBody>
          <a:bodyPr wrap="square" rtlCol="0">
            <a:spAutoFit/>
          </a:bodyPr>
          <a:lstStyle/>
          <a:p>
            <a:r>
              <a:rPr lang="en" sz="1600" b="1"/>
              <a:t>E</a:t>
            </a:r>
            <a:r>
              <a:rPr lang="sr-Latn-RS" sz="1600" b="1"/>
              <a:t>len G. Vajt, </a:t>
            </a:r>
            <a:r>
              <a:rPr lang="en-US" sz="1600" i="1"/>
              <a:t>Odražavajući Hrista</a:t>
            </a:r>
            <a:r>
              <a:rPr lang="en" sz="1600" b="1"/>
              <a:t>, </a:t>
            </a:r>
            <a:r>
              <a:rPr lang="sr-Latn-RS" sz="1600" b="1"/>
              <a:t>30. av</a:t>
            </a:r>
            <a:r>
              <a:rPr lang="en" sz="1600" b="1"/>
              <a:t>gust </a:t>
            </a:r>
            <a:endParaRPr lang="en" sz="1600" b="1" dirty="0"/>
          </a:p>
        </p:txBody>
      </p:sp>
    </p:spTree>
    <p:extLst>
      <p:ext uri="{BB962C8B-B14F-4D97-AF65-F5344CB8AC3E}">
        <p14:creationId xmlns:p14="http://schemas.microsoft.com/office/powerpoint/2010/main" val="1761224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66B2DB-CF06-D366-9040-8461F59C0BA3}"/>
            </a:ext>
          </a:extLst>
        </p:cNvPr>
        <p:cNvGrpSpPr/>
        <p:nvPr/>
      </p:nvGrpSpPr>
      <p:grpSpPr>
        <a:xfrm>
          <a:off x="0" y="0"/>
          <a:ext cx="0" cy="0"/>
          <a:chOff x="0" y="0"/>
          <a:chExt cx="0" cy="0"/>
        </a:xfrm>
      </p:grpSpPr>
      <p:sp>
        <p:nvSpPr>
          <p:cNvPr id="2060" name="Rectangle 12">
            <a:extLst>
              <a:ext uri="{FF2B5EF4-FFF2-40B4-BE49-F238E27FC236}">
                <a16:creationId xmlns:a16="http://schemas.microsoft.com/office/drawing/2014/main" id="{11EEEC3C-3937-0B70-0C60-65A8CD0E928F}"/>
              </a:ext>
            </a:extLst>
          </p:cNvPr>
          <p:cNvSpPr>
            <a:spLocks noChangeArrowheads="1"/>
          </p:cNvSpPr>
          <p:nvPr/>
        </p:nvSpPr>
        <p:spPr bwMode="auto">
          <a:xfrm>
            <a:off x="193040" y="3810000"/>
            <a:ext cx="11900066" cy="2834213"/>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w="9525">
            <a:noFill/>
            <a:miter lim="800000"/>
            <a:headEnd/>
            <a:tailEnd/>
          </a:ln>
          <a:effectLst>
            <a:prstShdw prst="shdw17" dist="115003" dir="5780412">
              <a:schemeClr val="accent2">
                <a:gamma/>
                <a:shade val="60000"/>
                <a:invGamma/>
              </a:schemeClr>
            </a:prstShdw>
          </a:effectLst>
        </p:spPr>
        <p:txBody>
          <a:bodyPr wrap="none" anchor="ctr"/>
          <a:lstStyle/>
          <a:p>
            <a:pPr marL="0" marR="0" lvl="0" indent="0" algn="ctr"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4100" name="TextBox 9">
            <a:extLst>
              <a:ext uri="{FF2B5EF4-FFF2-40B4-BE49-F238E27FC236}">
                <a16:creationId xmlns:a16="http://schemas.microsoft.com/office/drawing/2014/main" id="{ADA855D1-6E2D-0D12-C722-282D1E337A91}"/>
              </a:ext>
            </a:extLst>
          </p:cNvPr>
          <p:cNvSpPr txBox="1">
            <a:spLocks noChangeArrowheads="1"/>
          </p:cNvSpPr>
          <p:nvPr/>
        </p:nvSpPr>
        <p:spPr bwMode="auto">
          <a:xfrm>
            <a:off x="1524000" y="382252"/>
            <a:ext cx="9181069"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tabLst>
                <a:tab pos="1597025" algn="l"/>
              </a:tabLst>
              <a:defRPr>
                <a:solidFill>
                  <a:schemeClr val="tx1"/>
                </a:solidFill>
                <a:latin typeface="Arial" charset="0"/>
                <a:cs typeface="Arial" charset="0"/>
              </a:defRPr>
            </a:lvl1pPr>
            <a:lvl2pPr marL="742950" indent="-285750" eaLnBrk="0" hangingPunct="0">
              <a:tabLst>
                <a:tab pos="1597025" algn="l"/>
              </a:tabLst>
              <a:defRPr>
                <a:solidFill>
                  <a:schemeClr val="tx1"/>
                </a:solidFill>
                <a:latin typeface="Arial" charset="0"/>
                <a:cs typeface="Arial" charset="0"/>
              </a:defRPr>
            </a:lvl2pPr>
            <a:lvl3pPr marL="1143000" indent="-228600" eaLnBrk="0" hangingPunct="0">
              <a:tabLst>
                <a:tab pos="1597025" algn="l"/>
              </a:tabLst>
              <a:defRPr>
                <a:solidFill>
                  <a:schemeClr val="tx1"/>
                </a:solidFill>
                <a:latin typeface="Arial" charset="0"/>
                <a:cs typeface="Arial" charset="0"/>
              </a:defRPr>
            </a:lvl3pPr>
            <a:lvl4pPr marL="1600200" indent="-228600" eaLnBrk="0" hangingPunct="0">
              <a:tabLst>
                <a:tab pos="1597025" algn="l"/>
              </a:tabLst>
              <a:defRPr>
                <a:solidFill>
                  <a:schemeClr val="tx1"/>
                </a:solidFill>
                <a:latin typeface="Arial" charset="0"/>
                <a:cs typeface="Arial" charset="0"/>
              </a:defRPr>
            </a:lvl4pPr>
            <a:lvl5pPr marL="2057400" indent="-228600" eaLnBrk="0" hangingPunct="0">
              <a:tabLst>
                <a:tab pos="1597025" algn="l"/>
              </a:tabLst>
              <a:defRPr>
                <a:solidFill>
                  <a:schemeClr val="tx1"/>
                </a:solidFill>
                <a:latin typeface="Arial" charset="0"/>
                <a:cs typeface="Arial" charset="0"/>
              </a:defRPr>
            </a:lvl5pPr>
            <a:lvl6pPr marL="2514600" indent="-228600" eaLnBrk="0" fontAlgn="base" hangingPunct="0">
              <a:spcBef>
                <a:spcPct val="0"/>
              </a:spcBef>
              <a:spcAft>
                <a:spcPct val="0"/>
              </a:spcAft>
              <a:tabLst>
                <a:tab pos="1597025" algn="l"/>
              </a:tabLst>
              <a:defRPr>
                <a:solidFill>
                  <a:schemeClr val="tx1"/>
                </a:solidFill>
                <a:latin typeface="Arial" charset="0"/>
                <a:cs typeface="Arial" charset="0"/>
              </a:defRPr>
            </a:lvl6pPr>
            <a:lvl7pPr marL="2971800" indent="-228600" eaLnBrk="0" fontAlgn="base" hangingPunct="0">
              <a:spcBef>
                <a:spcPct val="0"/>
              </a:spcBef>
              <a:spcAft>
                <a:spcPct val="0"/>
              </a:spcAft>
              <a:tabLst>
                <a:tab pos="1597025" algn="l"/>
              </a:tabLst>
              <a:defRPr>
                <a:solidFill>
                  <a:schemeClr val="tx1"/>
                </a:solidFill>
                <a:latin typeface="Arial" charset="0"/>
                <a:cs typeface="Arial" charset="0"/>
              </a:defRPr>
            </a:lvl7pPr>
            <a:lvl8pPr marL="3429000" indent="-228600" eaLnBrk="0" fontAlgn="base" hangingPunct="0">
              <a:spcBef>
                <a:spcPct val="0"/>
              </a:spcBef>
              <a:spcAft>
                <a:spcPct val="0"/>
              </a:spcAft>
              <a:tabLst>
                <a:tab pos="1597025" algn="l"/>
              </a:tabLst>
              <a:defRPr>
                <a:solidFill>
                  <a:schemeClr val="tx1"/>
                </a:solidFill>
                <a:latin typeface="Arial" charset="0"/>
                <a:cs typeface="Arial" charset="0"/>
              </a:defRPr>
            </a:lvl8pPr>
            <a:lvl9pPr marL="3886200" indent="-228600" eaLnBrk="0" fontAlgn="base" hangingPunct="0">
              <a:spcBef>
                <a:spcPct val="0"/>
              </a:spcBef>
              <a:spcAft>
                <a:spcPct val="0"/>
              </a:spcAft>
              <a:tabLst>
                <a:tab pos="1597025" algn="l"/>
              </a:tabLst>
              <a:defRPr>
                <a:solidFill>
                  <a:schemeClr val="tx1"/>
                </a:solidFill>
                <a:latin typeface="Arial" charset="0"/>
                <a:cs typeface="Arial" charset="0"/>
              </a:defRPr>
            </a:lvl9pPr>
          </a:lstStyle>
          <a:p>
            <a:pPr marL="0" marR="0" lvl="0" indent="0" algn="ctr" defTabSz="914377" rtl="0" eaLnBrk="1" fontAlgn="base" latinLnBrk="0" hangingPunct="1">
              <a:lnSpc>
                <a:spcPct val="100000"/>
              </a:lnSpc>
              <a:spcBef>
                <a:spcPct val="0"/>
              </a:spcBef>
              <a:spcAft>
                <a:spcPct val="0"/>
              </a:spcAft>
              <a:buClrTx/>
              <a:buSzTx/>
              <a:buFontTx/>
              <a:buNone/>
              <a:tabLst>
                <a:tab pos="1596985" algn="l"/>
              </a:tabLst>
              <a:defRPr/>
            </a:pPr>
            <a:r>
              <a:rPr kumimoji="0" lang="hr-HR" sz="4400" b="0" i="0" u="none" strike="noStrike" kern="1200" cap="none" spc="0" normalizeH="0" baseline="0" noProof="0" dirty="0">
                <a:ln>
                  <a:noFill/>
                </a:ln>
                <a:solidFill>
                  <a:srgbClr val="FF9900"/>
                </a:solidFill>
                <a:effectLst>
                  <a:outerShdw blurRad="38100" dist="38100" dir="2700000" algn="tl">
                    <a:srgbClr val="000000">
                      <a:alpha val="43137"/>
                    </a:srgbClr>
                  </a:outerShdw>
                </a:effectLst>
                <a:uLnTx/>
                <a:uFillTx/>
                <a:latin typeface="Impact" pitchFamily="34" charset="0"/>
                <a:ea typeface="+mn-ea"/>
                <a:cs typeface="Arial" charset="0"/>
              </a:rPr>
              <a:t>ZAKLJUČAK</a:t>
            </a:r>
            <a:endParaRPr kumimoji="0" lang="en-US" sz="4400" b="0" i="0" u="none" strike="noStrike" kern="1200" cap="none" spc="0" normalizeH="0" baseline="0" noProof="0" dirty="0">
              <a:ln>
                <a:noFill/>
              </a:ln>
              <a:solidFill>
                <a:srgbClr val="FF9900"/>
              </a:solidFill>
              <a:effectLst>
                <a:outerShdw blurRad="38100" dist="38100" dir="2700000" algn="tl">
                  <a:srgbClr val="000000">
                    <a:alpha val="43137"/>
                  </a:srgbClr>
                </a:outerShdw>
              </a:effectLst>
              <a:uLnTx/>
              <a:uFillTx/>
              <a:latin typeface="Impact" pitchFamily="34" charset="0"/>
              <a:ea typeface="+mn-ea"/>
              <a:cs typeface="Arial" charset="0"/>
            </a:endParaRPr>
          </a:p>
        </p:txBody>
      </p:sp>
      <p:sp>
        <p:nvSpPr>
          <p:cNvPr id="4101" name="AutoShape 2" descr="data:image/jpeg;base64,/9j/4AAQSkZJRgABAQAAAQABAAD/2wCEAAkGBhISERQUExQUFRUVFRQUGBcUFxcVFBUVFBQVFBQXFBUXHCYeFxkjGhQUHy8gIycpLCwsFR4xNTAqNSYrLCkBCQoKDgwOGg8PGiokHyQpKSwsLCksLCwqKSwsLCwsLCkpLCwsLCosKSwsKSwpKSwsKSwsLCksLCwsLCwsLCwsLP/AABEIAMABBgMBIgACEQEDEQH/xAAcAAACAwEBAQEAAAAAAAAAAAAEBQIDBgEABwj/xAA6EAABAwMCBAQDBwIGAwEAAAABAAIRAwQhEjEFQVFhBiJxgRORoQcyQrHB0fAU4SNDUmJy8RWCshb/xAAaAQACAwEBAAAAAAAAAAAAAAACAwEEBQAG/8QAKxEAAgICAgEDAgcAAwAAAAAAAAECEQMhBBIxBSJBE1EUMkJhcYGRM7Hx/9oADAMBAAIRAxEAPwD5O0KcLzWK1rU8rsg1qvps2XadNE06KIFs7SZCueF1rFZoUi7K2MCtZRC8aMGUTSYuBbKfgiYCIbTIKmBlG07ec/wIkhbZOhSyM9J9kypMx6JeGGcIhlR0dP1RpiWH0ng8/VRPlwZgZB7d0rbclpRlKoTzU90BQVa3THYdg7dj7ollEMaRAycICpRDhqEY3RdpceWDnZSn9wX+wjvmeYnZRoUzumN5biTzQ1FueyD5GJ6GnDKkT3CLe4AckHaoqp+YKenoVWyqhUyi6NAOmefJCUKAB+qbU9I35/qijs5sW1+GS7yx77qqrw/SY+cJ0ygCZXb603+qLod2Mo62DZPXqqNJ+ab3NLJQotZKW0NUhS+jlVVLbBTt9tHJDVreVDiMUjM3tqHNII3/AJhZerSLHFp+a3V7bEJBxGy1DoRsVVy47LeHJTFNGoiAUEwwYKKa+QqEkaSdoua5eVYK6goKyqkZ5IhoQtFyKpbrQRnBDKKsa1VMcrmlEAwlgwuh09l0PlRlcBZNoKKoAzCqt2jmmVpTCJRsVKVFIt3Tsr/gkRBTB1ORhUvEY37oqoV3s9QJhWfBBHqo27I32RzGj2UfALE1xRyiLSk7ZW1qHmwr7GlDs7JVqyabRC3ZAP1U9Gl3UR+aMNIEmNj9D+yqqWrtSO6AoHFGeqqbTITL4O0KDrQrn5II0mHCJpt3n0XaFm4jUcNG5OAF5rR+A6k1MEi5mlE1LhvlHouOqwIicQhqNLVHYplnLwP6BBbCp/qvNn+FVWzg1pj1zy9EG6rlO7UDRddW8yUCCJgJs14geiAfTAdPWVDCTIspTuoCz80K81ADlTbWDl1E2LOJWzYIHPms1e2C1FyRBM80PWs5B7oJRsbCVGB4jwnV5mjI+v8AdKGmML6O61DWHmsf4gswXkt+XVUs2LVov4M26Fbai8hviRuvKn1NDsFUkZRGEDTRlqVbRRZa1mUUGyFDSpsOyJCmEU2xEq00VFjkS5owpFM5b0J5pjagCJyl1EQd0YwZGd/opTFSsaPJkdP5KruAMCd1KgQRGpEtpM0x+LkjexPgEc7SJmURZ1NQQ9wxmfNj9VK0rsbzlKkMSsZss+cK+5shSaHvIA/mAEDV8QtbED55k+iR3vEbi8qaKbHvdtDR90fk0eqrTmoLtJ0XMeGUjX8OosqtD6RkTB6g9COSdM4eDyiAk/gDw1cWwqmtpGvRDQdWkt1SSdvxAYnZaC6rVBIGgDrOR7Lz2b13DCbhF3/Bch6cpurFw4aNQ2xurX8JE42OV6hBnW73BRFKsBgOLh3Rw9fwXUrX9C8npOT9LMP9ovGDbfDotJgs+IQOZLi0fKD81n/DfiKatPUYBcGu9HGP1+ib/a3YOfUo1g06QzQTynUSJ6brBgaQtfD6hDKlKLtBw9Oaxb8n1avTLXmVbSERI7oLgHiAX1vqIAq04bUA5mMPHYwfeUU6pDcmOkrWT+TEkur6vyF0qRg/RDVRAhBv4q5uGxnrkBXW9XWNR32PTHZM7J+AA1tXaZ2Q73kuUHXPMqyg8RPb3EBHZyA7ytp3Q9K7JiENeVi8rjZa3Az3QdtjlHQXdGR/N1GzuDsq31oZ3VNCrCm9k1olxF2/y91luICSnfEr0QOqQ3NSUqbH41QnubUE9CvK+q5eVbqi0mxex6Ns6oS1zJVlF5ahixkomgxyXA1B21yCEZTqCUxMrtUWNqFX0qiqDFxq5nRphTKiua4kIQKxtVBYx40Wv1j7pVZ4u6ckyFcyooXVgH5G6htoX9JNgNxxeD6qtvGDIAQl1ZumIW28DeCopm6rgAAaqYd9HEfkPfos/l8+HHg5y/r92XsPE7NI94e4AakPrktZvpbh7vf8I+votzaVGUGkU6TWNGw5k9Sdye5SFlTU4z12Rdd8jTElp+91/sF5Dl5cnKl73r7fB6OPChjqK/sZHitQDLhLjjOypvL6JLzkjS0CQZ69FTSZTY0Ehz9W3SR691K5psZqDi5r35/1HIlv/HKrx40E/Af04KWkLrfiBYCXiIjbIPqNwrLW6klxjJxEmfYqBZqdMNEAzO7uWMxnCrp2QpgOJcJJ8vZvP+dFYlijX7lvpEfloewgmQRkEahHQg7LDeIfBQJLqERvpB/+eh7LSXdwXgOZznUQIhAC6eKkYkwfYjB7FJ4v1MLuL/oRHj6bZ844Zxp/D7lrwDH3ajDjW2ctzseYPUL6Rc1mV2NrUjLHiWnn0IPQg4KzvjXgX9TS+IxkVWZx/mN5gjqEk8K8SfRZoLoEklp2k9uRXufTuUs2L9zynqfCayXHz/2aZz3ajIRZvNIAGOqFdxFrlWx4JWlF0Ykscl5Q6o1wRnMCVTeXJzyHL3Xre3xAIk91ziFq5rRPNO7aAQJw6lrfM4CvuqgknlOn90PYM0uUr0aW/NSvAfyU3dQaQOe/ZDVXYICkykXRKrrNAUDEKrjc+6Aqpvd08SllRmUuRYiBPC8r61JeSw7FdWmh3OhF1DhA1iq6ZdcTnxVdSuSNigip0ymJg0M3cZeFWOMvlDOcqnvUs5RS+Bo3xA4clc3xGObUjKiWqAqNRZ8da7fCYC86FYfUjbXiBGCV1kUbSnxFMqPiSpoDC86Rs0mQsEOKd1VU4s6UmeGGTU0mMi5Rdp0fTm+JWwBpA6kblPeFXVJ7ToqCdi3Z0dp7818Xp8aPNG23HO6zs3pOGa9ntLsedlSp7Pr76Za4HoRA7I424czUSXEmIJgt6nUvm/DPG9VsS7UNod07HdbLhviKhWDWl3wzz1foeazMvp+bFurX3RejzIZEt0w6nYB4MiBMCTkkdegVdyzZpdAInOeeE3daNYcOa4Eeog5BC5dcLLmNLvNJw4cgeXpzVTXyPXIVpt6+BKy7Y1rgQ45AJ5esdFVWtjqcfUTvA3Eq+oxzWubEEuGw6cvRDXPkOXZjU6Mguj6lVp4uruPyXIpN6JVCS2TBgwCB9F878dcB+BUFdhLWPPm05AceY7H8/Vbtpe4OxDZ1CORHOeq5xW0bc2z6ThLi2B1OJB7GYKbw+RLi5lK9XTKfKw94NHyalx/RsXvPV7oHyCb8L48X5OMxCzdvwas9xa1h8pIJOGgjeScJ7wrggouDqr2mM6W7T3JXuE2zzEkjTUK5d19VcziRp4+8ObZ+o6FL3XrSMFLLm4nZMVoQ1F6aNpbXrZDmxDh/B2UOIPCS8Mvf8PuCR/PmiH3M7p8Z6M946Zb8aMKusAVXQzJ7qbmKbJKr1mAlLmGcBNrqtGEG8RlQ9jIukLnNXlKu/K4ljBa6lhV1LHHVSBzuiKbj1WZJN+GbMWl5QjrUCFBoTy5s5GoD1S+pbdEyGStMCUL3EGFaMHZRe0clZWoqjZPUrF9aJNCm4YVtpQ1T2XHtgwpZNHrfh7n7K5/A6kYVdAuaZYYK0djfvI80SqWd5YbjtFnCsMvbPTMv/Rv2VdSk4bgr6TwHgAunOLyGsbEkDJc6YA6bHKIuvAP+h4PZwz8wqT9UhCXSXks/gov8rPlTgehXg9fQLvwJWAn4ZP8Axh35LPXvhlzfwkeohXMfOxy+RM+HOPgTU7ojYo1nG3BDVuGubyVX9K7orayxe7KrxyWmjWcB8e1aDh5pbOWuy0/svq/hvxbQ4hT003/4rM/CcYdHPR/qHcL89/0ruiKseJV6Dmvpuc1zCHNI5EKnyOLizq1p/cOM5wP0DdhziNQdyHSI7BLq1rHeJ3EYTinUNRjHkQXsY8joXNDv1Vd1aBoO++Ig/PsvJzn10b2HPSQua1tJknzaiAWDkCNj2ys54q4yLUNbsTIB56R0PuntXUffp16+qy/jbw++vTY/csmcyYdHTpH1R8RQWeLyvV/+B8mE3jfV7Zir3xI52GktHaP1EpW/iD+bifVO/wD8ywZLx6AOJ/JVf+CE7eg5r165mNr2mE+JNeaFlG/I5lH0a5dtKMpeHR6BFCi1ghoRrJKfhFXLCEPLv+A+ytyykNX4pP7K+2Goq2pR/wAJmdgB8kXw61AAzk8lcitmPKR0s04UYk/zZWOzJ6oOs8wQNk6wEDVhqcf4FRcuRrG4S+7eoGoAqMXl5z11KsaLKXdEGB1QgKnqKy7NrqMLety6oetb6D2Oy5RdBTIUPiNI57j1S5tjMaSYjr2/yKCrUI9E4a3cH0IQPFLcgdv5lMxzt0DkhWwekxw22VZJnKL4dVgRuExfwsOEhG+R0dSOWByjcREXIq34jpVN5ZFpQgcrMZRmtFaca0z6B4b8WGiCBBa8guHORzBW+sOL0qzNTHgnm3Zw9R07r4JRuSw4T3hvGyCCHEEbEGCFl8r07HmfZal9/v8AyOwcqeJ09o+42jdu85RtG0Y+A/S6cGWgn6rEeGvG7HQyudJ2Dx93/wBh+H129FvrSo0Z+vX0KwcuKeF1IuyzLIrixdeeBrOqYNIE9Wywz7YSDif2Ps/yauf9Lx+Th+y+h2jgTLV5rhrJ3BMfuphmkvDKv1pp6Pjl39lt6zHw9XQtMhMOC/ZRVL2vuGBjGkEt1AufHKBsPVfYHOgIZtQnVHLburE+RKtEfiZyXhAT6LQMjoPKVn+I3LWNM4aJJzy3z3Whq1WOERB59oWQ8bcOL7as2mZfoMe0Egeyyowi8ijJ+Szx2039zEcS+0BocQ2APQk+/KUvqeP5jaBy0n91mqnAKm8H1QT+HPnZeuhx+I1SihMsnJXls1XFfFdG5phj2tADg7yyCSARn5oFvFKLfugBZ51m7oom2d0VnHDHjj1h4KmRZJu5WP6viHoVfbXxfHVZltMzstB4UtXVK7QR5W+Z3oP7wnxorzg1Fs1NUxTa0780Zw1pMoO6aXPMdU4sHaWRHqrEHszZKkVXVOMBUsogCSiq2ShasiU6wEgavVx0SW5eTKOuHTzQLxlLkx0VQI4Lytc1eQDBWGwpNC4Nl0BZDZuouphMbWpkJY0I61cVDYVBN7Yl3nYPMNwOYH6pbctD6ZHy/ZPrV0EGfkoca4X5fjMHd7R/9D9UntUkP6domBbULCtFw3igFIuPI7LtXhjKrZGCeaSXNs+kSDt9CriePPp6ZVayYNrwPmvFbcAH1/sll7wchQsb0A7wntvcasGCEz6HT8gv67l/yKzIVaRG6g0wtdd8JDhLfkkV7w0t5Llk3UvILxKS7QdkLXizm7rZeHvtFqW+lsh7B/lu2A/2ndv5dlgxTKi9hCnJjhkXWStCkpR2j9LeGPHFrdjQ14ZUO1N8An/gdn+2ey0lEACCvybb8Rc3uF9B4H9rdw2kKTnh0fdc8angD8MnceslY2T0lqV4nr7M76n3PudO8ExzUX0fvOG2/wD2vnHhz7Uqb6jW3GkasfEGADy1jpPMLeV7z4eHZDuXqqefDLA6kPglJ+wqvK05EZ3AEfXokVd5M6j2H7FGXVQgmRA6FY/xr4j/AKakCDlxIHXG/wCYVOGF5ZqMfLNTGlig5MK4lw2k4HU2PQwQOvdZq54HTzDoHfKxd34lrPM6z75Qw8Q1Qt7H6XPH+sRL1K1XQ1V5wmk0w2pqHM6S0e0nKAqUaQ3P5JDW45Vf2VdGhUeczCvLBCK2yl+IzSHlVlGPLlaPw5w1zKLqhEfEiB/tHNA+FfDgq1Bq+40anHt09StffuH3WiGiAPTknY4RW0UeRnnL2MT0Ww5GMqSvC3nkiKdvA2yrMCnKil5DRnJSu5uURfvzHNLKzCUbkTGHyC17jKHD12tTMlVgKEwmqLtS8o6V5EQLVJoleLVOmxYzN9E2BFUSFW1q7KWNQyoVQB7pvZ3Y2OxEfNZ+lVV1O5hLkrQ6LDbnw0+lTdUonUwSdI3A9OYWbddtq4eB6/utfwzirmnGyUeIuACfjURAOXNHI9R2Q4pJS9/+k5YScfb/AIZK+4WWGR91Qs+IFpycLQWxxDhI/myU8W4IWy+nlv5LQxcin0kzPyYdXEcWPGGuwUbV+E9hDgD0cDlp/UdvksRQY47YUiXtyCVZl0npleKlH3I0I4GTsJ54ySULccHPMKiw8QvZE/Pmtz4f8XUXN0XDG1G8nEAvb27hUs+LLjXbH7v2+S1DPB6mv7Pn9Tg57qn/AMU5fVarOF1CPMWZEgSI+YKbcP8ADNkBra0VR1c7UPYDCpP1CcF7otfyh6wYZ/lZ828K+BalzUA0u0zDnfhaOZJ9OS+4W7sx+FogTv5RAQtte6AGsAaAIgCB3Xnu1HP02xtCx+VzJ5pVLx8DoYOlqiPFajjpkyT16TiSFnPEvA6d1TDXmC0yHGAO/sn9wPLk9InaDv7r5t468U6KpotJ8kA9zE/qi4UJZ8qUHVfI3Jkjiw7Vi3iHhy2aSGuJI5giClLuDU27uA9SEE6+qvyAo0bCvVMAOyvT9Oq/OzLWRy/QgvXbsODqP+0T9VreAcDbVYHuDmA7DEkdeyq4F4QpU4dUIceY5A9D2Wsc2IgxASqjJ/J08soqtf4StLdlKmWskTknmfVVsBM5kLvxs9Sd5U2Ob1hXYUZORPyVz1KrrXGkGD6dVa9jTsUJUcMnondvsJUPlgFSiZk885yqXgTzTFrJEqqpQUpDLEtxR90N8PKaV6aAqHOylaO8lRb1XlGq9cRWDTAqWUQ2mhqL4RtGosSR6GKsiGqQaSjSQN4QznNBxKC2OpIkKBEYV1OgecKh9c4/kKLamULsNNDJ1RoAg+vqmNjxMDEA+qQNyUbbUy4gBKlBfI6M3ehi/hLahloA7clCvwIwR9P3V1K90GB6SrqvE/Kc9D8kipfA5whLyZK74UKeNBHpkIV3Dg4YWmq30nOQmPCLykHZpsjrAn6pks04RurYDwRlpHza54T0QPwntOJ9l9luvD9vVdMAA/iadJ+SBuvs5piC150u6gEz7QpxesQjqemVMvB3o+UmvV6lbT7L+LVv6k0zJZUY4meTm5Dh35e60Fp4CoydTnHlIACe8M8PULYOcwSdtXOOYHRL5XquHJjljStsDHwXjmpNhwIMjtMBSBhp7cvVAOdJwSvPqeWDvt1K8+1ZsPHZddXUmGgwBzSO/wDCdG4qGs5vmMT0JAifonVtRGjIzzB/mERZOg+aIj2A7qY5pYr+npgSUetVdAtn4LthS1GkOvfsEi4zXY0hlNrWtbvpESfXmnvHfEONDNgM9T+wWNrVQXZ/6V7g48sn9TK3+yEKPWDcvL+PsE0riUzokER8khBgpnZ3AEA/3XocTMvkQ1aCq1seQXn2Z5ZRL7gEZ6IQ1xHP5q7pGVtgV05zTHzVAe47om4ztuqw09PdchjWi+2b3wr6+kb/ACQLq2nmqxdAiBMqzGZVlibdhVeiwjG5SG+bp5ymVRxjdJr3C6UwoQoBqVF5VuXFFh9TowpfGgqh5UHOMrNo1Uwg3BKlTqoQFWhyiiVILLpVjDn6YQ9IoikyShfgathlFhPuinVfhiB97n27KoEsE84QPx5KRXYsX1CfilW0q/fZAa5KtY5S4hxmXudldpVYdgqsHZdDZJ/nuo6aC70aTh18cZPutHbVxG+3yWMta+keyKo8UMqjm4sZ+R8Z9vJtrJzSYAg+v5cirLh7pjSIPSJWZtr+Yyjqj/KTnAWTLgtSuw3hXa7D6FhAzOeqrpcOA5jeZdn5JVT4qDiYRdF7nHeR+SL8Jk8uR3ut+4OqXTWHAn8kk4txUkZIA6DA/uvXziDBSe4nM5VnBxYRd/JPtgrXkFuLidsoP4hPoivh42UWD0C1opFObbZCnTwp0q0HKg93dRouGpPiVcm0N6NaSAP5KlVpbQqLVvmRVSRA9U/sU3AFfVImYMJddcU0DJ9gjrt4ys9xFwkk8sfJQ8lHfTRVX8QAO8wIHUGfmnvDYIncEcucr59e1Jctd4Suz8Ag/he4DPKAfzJVqOlbKst6Q7uQAEjuRJ2TZ1cc4Q73tMwETZCjQkq089F5X16YndeXWHQsblQIVlCpChUVQuLwRJVrSqgFIBccgmknXDmjBPKSk1NGNuIb64SZK9FnG62Svr4vJ/mEKzdcBlW0xhSo0Q25O2TGFEu5qfL5KnV8l1Et0FNqyrqD0vEj0RNvUyPVDQadjWscQoUGyuvqTldouwgkh0GF068EAe56I917qYQD1HvCVPfzXaFzme4lK6ByyOgUVjPdPeE3zt8xGQlN7bZ1ty09OR5yuWNUg7oZq0FB2zRXQ1NLpHX2Satv23R1lc5g5BxPqqryyIB6ckiOnQyQqrFcaUSLcuwAoVqGgZVqLRVmvkGduutYBmYVVUwuGvyT4lWQ24YZeJ6hGV6nmJ9UtsX6RKtFwTJPSPqusjpoCuqnmlIuNUXHzNE9QORR9zVOqVxv5o062A4p6Mi2zqPdhp9xELUcPaKTA3p9Sd124EeqEdcZT3k7CViUWHVbhCPuz1Kq+NKGe5QmTKBa64JXEPqXkVgdD//Z">
            <a:extLst>
              <a:ext uri="{FF2B5EF4-FFF2-40B4-BE49-F238E27FC236}">
                <a16:creationId xmlns:a16="http://schemas.microsoft.com/office/drawing/2014/main" id="{6800A3C2-5944-7DDA-86E7-09733928F544}"/>
              </a:ext>
            </a:extLst>
          </p:cNvPr>
          <p:cNvSpPr>
            <a:spLocks noChangeAspect="1" noChangeArrowheads="1"/>
          </p:cNvSpPr>
          <p:nvPr/>
        </p:nvSpPr>
        <p:spPr bwMode="auto">
          <a:xfrm>
            <a:off x="1679575" y="-876300"/>
            <a:ext cx="2495551"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4102" name="AutoShape 4" descr="data:image/jpeg;base64,/9j/4AAQSkZJRgABAQAAAQABAAD/2wCEAAkGBhISERQUExQUFRUVFRQUGBcUFxcVFBUVFBQVFBQXFBUXHCYeFxkjGhQUHy8gIycpLCwsFR4xNTAqNSYrLCkBCQoKDgwOGg8PGiokHyQpKSwsLCksLCwqKSwsLCwsLCkpLCwsLCosKSwsKSwpKSwsKSwsLCksLCwsLCwsLCwsLP/AABEIAMABBgMBIgACEQEDEQH/xAAcAAACAwEBAQEAAAAAAAAAAAAEBQIDBgEABwj/xAA6EAABAwMCBAQDBwIGAwEAAAABAAIRAwQhEjEFQVFhBiJxgRORoQcyQrHB0fAU4SNDUmJy8RWCshb/xAAaAQACAwEBAAAAAAAAAAAAAAACAwEEBQAG/8QAKxEAAgICAgEDAgcAAwAAAAAAAAECEQMhBBIxBSJBE1EUMkJhcYGRM7Hx/9oADAMBAAIRAxEAPwD5O0KcLzWK1rU8rsg1qvps2XadNE06KIFs7SZCueF1rFZoUi7K2MCtZRC8aMGUTSYuBbKfgiYCIbTIKmBlG07ec/wIkhbZOhSyM9J9kypMx6JeGGcIhlR0dP1RpiWH0ng8/VRPlwZgZB7d0rbclpRlKoTzU90BQVa3THYdg7dj7ollEMaRAycICpRDhqEY3RdpceWDnZSn9wX+wjvmeYnZRoUzumN5biTzQ1FueyD5GJ6GnDKkT3CLe4AckHaoqp+YKenoVWyqhUyi6NAOmefJCUKAB+qbU9I35/qijs5sW1+GS7yx77qqrw/SY+cJ0ygCZXb603+qLod2Mo62DZPXqqNJ+ab3NLJQotZKW0NUhS+jlVVLbBTt9tHJDVreVDiMUjM3tqHNII3/AJhZerSLHFp+a3V7bEJBxGy1DoRsVVy47LeHJTFNGoiAUEwwYKKa+QqEkaSdoua5eVYK6goKyqkZ5IhoQtFyKpbrQRnBDKKsa1VMcrmlEAwlgwuh09l0PlRlcBZNoKKoAzCqt2jmmVpTCJRsVKVFIt3Tsr/gkRBTB1ORhUvEY37oqoV3s9QJhWfBBHqo27I32RzGj2UfALE1xRyiLSk7ZW1qHmwr7GlDs7JVqyabRC3ZAP1U9Gl3UR+aMNIEmNj9D+yqqWrtSO6AoHFGeqqbTITL4O0KDrQrn5II0mHCJpt3n0XaFm4jUcNG5OAF5rR+A6k1MEi5mlE1LhvlHouOqwIicQhqNLVHYplnLwP6BBbCp/qvNn+FVWzg1pj1zy9EG6rlO7UDRddW8yUCCJgJs14geiAfTAdPWVDCTIspTuoCz80K81ADlTbWDl1E2LOJWzYIHPms1e2C1FyRBM80PWs5B7oJRsbCVGB4jwnV5mjI+v8AdKGmML6O61DWHmsf4gswXkt+XVUs2LVov4M26Fbai8hviRuvKn1NDsFUkZRGEDTRlqVbRRZa1mUUGyFDSpsOyJCmEU2xEq00VFjkS5owpFM5b0J5pjagCJyl1EQd0YwZGd/opTFSsaPJkdP5KruAMCd1KgQRGpEtpM0x+LkjexPgEc7SJmURZ1NQQ9wxmfNj9VK0rsbzlKkMSsZss+cK+5shSaHvIA/mAEDV8QtbED55k+iR3vEbi8qaKbHvdtDR90fk0eqrTmoLtJ0XMeGUjX8OosqtD6RkTB6g9COSdM4eDyiAk/gDw1cWwqmtpGvRDQdWkt1SSdvxAYnZaC6rVBIGgDrOR7Lz2b13DCbhF3/Bch6cpurFw4aNQ2xurX8JE42OV6hBnW73BRFKsBgOLh3Rw9fwXUrX9C8npOT9LMP9ovGDbfDotJgs+IQOZLi0fKD81n/DfiKatPUYBcGu9HGP1+ib/a3YOfUo1g06QzQTynUSJ6brBgaQtfD6hDKlKLtBw9Oaxb8n1avTLXmVbSERI7oLgHiAX1vqIAq04bUA5mMPHYwfeUU6pDcmOkrWT+TEkur6vyF0qRg/RDVRAhBv4q5uGxnrkBXW9XWNR32PTHZM7J+AA1tXaZ2Q73kuUHXPMqyg8RPb3EBHZyA7ytp3Q9K7JiENeVi8rjZa3Az3QdtjlHQXdGR/N1GzuDsq31oZ3VNCrCm9k1olxF2/y91luICSnfEr0QOqQ3NSUqbH41QnubUE9CvK+q5eVbqi0mxex6Ns6oS1zJVlF5ahixkomgxyXA1B21yCEZTqCUxMrtUWNqFX0qiqDFxq5nRphTKiua4kIQKxtVBYx40Wv1j7pVZ4u6ckyFcyooXVgH5G6htoX9JNgNxxeD6qtvGDIAQl1ZumIW28DeCopm6rgAAaqYd9HEfkPfos/l8+HHg5y/r92XsPE7NI94e4AakPrktZvpbh7vf8I+votzaVGUGkU6TWNGw5k9Sdye5SFlTU4z12Rdd8jTElp+91/sF5Dl5cnKl73r7fB6OPChjqK/sZHitQDLhLjjOypvL6JLzkjS0CQZ69FTSZTY0Ehz9W3SR691K5psZqDi5r35/1HIlv/HKrx40E/Af04KWkLrfiBYCXiIjbIPqNwrLW6klxjJxEmfYqBZqdMNEAzO7uWMxnCrp2QpgOJcJJ8vZvP+dFYlijX7lvpEfloewgmQRkEahHQg7LDeIfBQJLqERvpB/+eh7LSXdwXgOZznUQIhAC6eKkYkwfYjB7FJ4v1MLuL/oRHj6bZ844Zxp/D7lrwDH3ajDjW2ctzseYPUL6Rc1mV2NrUjLHiWnn0IPQg4KzvjXgX9TS+IxkVWZx/mN5gjqEk8K8SfRZoLoEklp2k9uRXufTuUs2L9zynqfCayXHz/2aZz3ajIRZvNIAGOqFdxFrlWx4JWlF0Ykscl5Q6o1wRnMCVTeXJzyHL3Xre3xAIk91ziFq5rRPNO7aAQJw6lrfM4CvuqgknlOn90PYM0uUr0aW/NSvAfyU3dQaQOe/ZDVXYICkykXRKrrNAUDEKrjc+6Aqpvd08SllRmUuRYiBPC8r61JeSw7FdWmh3OhF1DhA1iq6ZdcTnxVdSuSNigip0ymJg0M3cZeFWOMvlDOcqnvUs5RS+Bo3xA4clc3xGObUjKiWqAqNRZ8da7fCYC86FYfUjbXiBGCV1kUbSnxFMqPiSpoDC86Rs0mQsEOKd1VU4s6UmeGGTU0mMi5Rdp0fTm+JWwBpA6kblPeFXVJ7ToqCdi3Z0dp7818Xp8aPNG23HO6zs3pOGa9ntLsedlSp7Pr76Za4HoRA7I424czUSXEmIJgt6nUvm/DPG9VsS7UNod07HdbLhviKhWDWl3wzz1foeazMvp+bFurX3RejzIZEt0w6nYB4MiBMCTkkdegVdyzZpdAInOeeE3daNYcOa4Eeog5BC5dcLLmNLvNJw4cgeXpzVTXyPXIVpt6+BKy7Y1rgQ45AJ5esdFVWtjqcfUTvA3Eq+oxzWubEEuGw6cvRDXPkOXZjU6Mguj6lVp4uruPyXIpN6JVCS2TBgwCB9F878dcB+BUFdhLWPPm05AceY7H8/Vbtpe4OxDZ1CORHOeq5xW0bc2z6ThLi2B1OJB7GYKbw+RLi5lK9XTKfKw94NHyalx/RsXvPV7oHyCb8L48X5OMxCzdvwas9xa1h8pIJOGgjeScJ7wrggouDqr2mM6W7T3JXuE2zzEkjTUK5d19VcziRp4+8ObZ+o6FL3XrSMFLLm4nZMVoQ1F6aNpbXrZDmxDh/B2UOIPCS8Mvf8PuCR/PmiH3M7p8Z6M946Zb8aMKusAVXQzJ7qbmKbJKr1mAlLmGcBNrqtGEG8RlQ9jIukLnNXlKu/K4ljBa6lhV1LHHVSBzuiKbj1WZJN+GbMWl5QjrUCFBoTy5s5GoD1S+pbdEyGStMCUL3EGFaMHZRe0clZWoqjZPUrF9aJNCm4YVtpQ1T2XHtgwpZNHrfh7n7K5/A6kYVdAuaZYYK0djfvI80SqWd5YbjtFnCsMvbPTMv/Rv2VdSk4bgr6TwHgAunOLyGsbEkDJc6YA6bHKIuvAP+h4PZwz8wqT9UhCXSXks/gov8rPlTgehXg9fQLvwJWAn4ZP8Axh35LPXvhlzfwkeohXMfOxy+RM+HOPgTU7ojYo1nG3BDVuGubyVX9K7orayxe7KrxyWmjWcB8e1aDh5pbOWuy0/svq/hvxbQ4hT003/4rM/CcYdHPR/qHcL89/0ruiKseJV6Dmvpuc1zCHNI5EKnyOLizq1p/cOM5wP0DdhziNQdyHSI7BLq1rHeJ3EYTinUNRjHkQXsY8joXNDv1Vd1aBoO++Ig/PsvJzn10b2HPSQua1tJknzaiAWDkCNj2ys54q4yLUNbsTIB56R0PuntXUffp16+qy/jbw++vTY/csmcyYdHTpH1R8RQWeLyvV/+B8mE3jfV7Zir3xI52GktHaP1EpW/iD+bifVO/wD8ywZLx6AOJ/JVf+CE7eg5r165mNr2mE+JNeaFlG/I5lH0a5dtKMpeHR6BFCi1ghoRrJKfhFXLCEPLv+A+ytyykNX4pP7K+2Goq2pR/wAJmdgB8kXw61AAzk8lcitmPKR0s04UYk/zZWOzJ6oOs8wQNk6wEDVhqcf4FRcuRrG4S+7eoGoAqMXl5z11KsaLKXdEGB1QgKnqKy7NrqMLety6oetb6D2Oy5RdBTIUPiNI57j1S5tjMaSYjr2/yKCrUI9E4a3cH0IQPFLcgdv5lMxzt0DkhWwekxw22VZJnKL4dVgRuExfwsOEhG+R0dSOWByjcREXIq34jpVN5ZFpQgcrMZRmtFaca0z6B4b8WGiCBBa8guHORzBW+sOL0qzNTHgnm3Zw9R07r4JRuSw4T3hvGyCCHEEbEGCFl8r07HmfZal9/v8AyOwcqeJ09o+42jdu85RtG0Y+A/S6cGWgn6rEeGvG7HQyudJ2Dx93/wBh+H129FvrSo0Z+vX0KwcuKeF1IuyzLIrixdeeBrOqYNIE9Wywz7YSDif2Ps/yauf9Lx+Th+y+h2jgTLV5rhrJ3BMfuphmkvDKv1pp6Pjl39lt6zHw9XQtMhMOC/ZRVL2vuGBjGkEt1AufHKBsPVfYHOgIZtQnVHLburE+RKtEfiZyXhAT6LQMjoPKVn+I3LWNM4aJJzy3z3Whq1WOERB59oWQ8bcOL7as2mZfoMe0Egeyyowi8ijJ+Szx2039zEcS+0BocQ2APQk+/KUvqeP5jaBy0n91mqnAKm8H1QT+HPnZeuhx+I1SihMsnJXls1XFfFdG5phj2tADg7yyCSARn5oFvFKLfugBZ51m7oom2d0VnHDHjj1h4KmRZJu5WP6viHoVfbXxfHVZltMzstB4UtXVK7QR5W+Z3oP7wnxorzg1Fs1NUxTa0780Zw1pMoO6aXPMdU4sHaWRHqrEHszZKkVXVOMBUsogCSiq2ShasiU6wEgavVx0SW5eTKOuHTzQLxlLkx0VQI4Lytc1eQDBWGwpNC4Nl0BZDZuouphMbWpkJY0I61cVDYVBN7Yl3nYPMNwOYH6pbctD6ZHy/ZPrV0EGfkoca4X5fjMHd7R/9D9UntUkP6domBbULCtFw3igFIuPI7LtXhjKrZGCeaSXNs+kSDt9CriePPp6ZVayYNrwPmvFbcAH1/sll7wchQsb0A7wntvcasGCEz6HT8gv67l/yKzIVaRG6g0wtdd8JDhLfkkV7w0t5Llk3UvILxKS7QdkLXizm7rZeHvtFqW+lsh7B/lu2A/2ndv5dlgxTKi9hCnJjhkXWStCkpR2j9LeGPHFrdjQ14ZUO1N8An/gdn+2ey0lEACCvybb8Rc3uF9B4H9rdw2kKTnh0fdc8angD8MnceslY2T0lqV4nr7M76n3PudO8ExzUX0fvOG2/wD2vnHhz7Uqb6jW3GkasfEGADy1jpPMLeV7z4eHZDuXqqefDLA6kPglJ+wqvK05EZ3AEfXokVd5M6j2H7FGXVQgmRA6FY/xr4j/AKakCDlxIHXG/wCYVOGF5ZqMfLNTGlig5MK4lw2k4HU2PQwQOvdZq54HTzDoHfKxd34lrPM6z75Qw8Q1Qt7H6XPH+sRL1K1XQ1V5wmk0w2pqHM6S0e0nKAqUaQ3P5JDW45Vf2VdGhUeczCvLBCK2yl+IzSHlVlGPLlaPw5w1zKLqhEfEiB/tHNA+FfDgq1Bq+40anHt09StffuH3WiGiAPTknY4RW0UeRnnL2MT0Ww5GMqSvC3nkiKdvA2yrMCnKil5DRnJSu5uURfvzHNLKzCUbkTGHyC17jKHD12tTMlVgKEwmqLtS8o6V5EQLVJoleLVOmxYzN9E2BFUSFW1q7KWNQyoVQB7pvZ3Y2OxEfNZ+lVV1O5hLkrQ6LDbnw0+lTdUonUwSdI3A9OYWbddtq4eB6/utfwzirmnGyUeIuACfjURAOXNHI9R2Q4pJS9/+k5YScfb/AIZK+4WWGR91Qs+IFpycLQWxxDhI/myU8W4IWy+nlv5LQxcin0kzPyYdXEcWPGGuwUbV+E9hDgD0cDlp/UdvksRQY47YUiXtyCVZl0npleKlH3I0I4GTsJ54ySULccHPMKiw8QvZE/Pmtz4f8XUXN0XDG1G8nEAvb27hUs+LLjXbH7v2+S1DPB6mv7Pn9Tg57qn/AMU5fVarOF1CPMWZEgSI+YKbcP8ADNkBra0VR1c7UPYDCpP1CcF7otfyh6wYZ/lZ828K+BalzUA0u0zDnfhaOZJ9OS+4W7sx+FogTv5RAQtte6AGsAaAIgCB3Xnu1HP02xtCx+VzJ5pVLx8DoYOlqiPFajjpkyT16TiSFnPEvA6d1TDXmC0yHGAO/sn9wPLk9InaDv7r5t468U6KpotJ8kA9zE/qi4UJZ8qUHVfI3Jkjiw7Vi3iHhy2aSGuJI5giClLuDU27uA9SEE6+qvyAo0bCvVMAOyvT9Oq/OzLWRy/QgvXbsODqP+0T9VreAcDbVYHuDmA7DEkdeyq4F4QpU4dUIceY5A9D2Wsc2IgxASqjJ/J08soqtf4StLdlKmWskTknmfVVsBM5kLvxs9Sd5U2Ob1hXYUZORPyVz1KrrXGkGD6dVa9jTsUJUcMnondvsJUPlgFSiZk885yqXgTzTFrJEqqpQUpDLEtxR90N8PKaV6aAqHOylaO8lRb1XlGq9cRWDTAqWUQ2mhqL4RtGosSR6GKsiGqQaSjSQN4QznNBxKC2OpIkKBEYV1OgecKh9c4/kKLamULsNNDJ1RoAg+vqmNjxMDEA+qQNyUbbUy4gBKlBfI6M3ehi/hLahloA7clCvwIwR9P3V1K90GB6SrqvE/Kc9D8kipfA5whLyZK74UKeNBHpkIV3Dg4YWmq30nOQmPCLykHZpsjrAn6pks04RurYDwRlpHza54T0QPwntOJ9l9luvD9vVdMAA/iadJ+SBuvs5piC150u6gEz7QpxesQjqemVMvB3o+UmvV6lbT7L+LVv6k0zJZUY4meTm5Dh35e60Fp4CoydTnHlIACe8M8PULYOcwSdtXOOYHRL5XquHJjljStsDHwXjmpNhwIMjtMBSBhp7cvVAOdJwSvPqeWDvt1K8+1ZsPHZddXUmGgwBzSO/wDCdG4qGs5vmMT0JAifonVtRGjIzzB/mERZOg+aIj2A7qY5pYr+npgSUetVdAtn4LthS1GkOvfsEi4zXY0hlNrWtbvpESfXmnvHfEONDNgM9T+wWNrVQXZ/6V7g48sn9TK3+yEKPWDcvL+PsE0riUzokER8khBgpnZ3AEA/3XocTMvkQ1aCq1seQXn2Z5ZRL7gEZ6IQ1xHP5q7pGVtgV05zTHzVAe47om4ztuqw09PdchjWi+2b3wr6+kb/ACQLq2nmqxdAiBMqzGZVlibdhVeiwjG5SG+bp5ymVRxjdJr3C6UwoQoBqVF5VuXFFh9TowpfGgqh5UHOMrNo1Uwg3BKlTqoQFWhyiiVILLpVjDn6YQ9IoikyShfgathlFhPuinVfhiB97n27KoEsE84QPx5KRXYsX1CfilW0q/fZAa5KtY5S4hxmXudldpVYdgqsHZdDZJ/nuo6aC70aTh18cZPutHbVxG+3yWMta+keyKo8UMqjm4sZ+R8Z9vJtrJzSYAg+v5cirLh7pjSIPSJWZtr+Yyjqj/KTnAWTLgtSuw3hXa7D6FhAzOeqrpcOA5jeZdn5JVT4qDiYRdF7nHeR+SL8Jk8uR3ut+4OqXTWHAn8kk4txUkZIA6DA/uvXziDBSe4nM5VnBxYRd/JPtgrXkFuLidsoP4hPoivh42UWD0C1opFObbZCnTwp0q0HKg93dRouGpPiVcm0N6NaSAP5KlVpbQqLVvmRVSRA9U/sU3AFfVImYMJddcU0DJ9gjrt4ys9xFwkk8sfJQ8lHfTRVX8QAO8wIHUGfmnvDYIncEcucr59e1Jctd4Suz8Ag/he4DPKAfzJVqOlbKst6Q7uQAEjuRJ2TZ1cc4Q73tMwETZCjQkq089F5X16YndeXWHQsblQIVlCpChUVQuLwRJVrSqgFIBccgmknXDmjBPKSk1NGNuIb64SZK9FnG62Svr4vJ/mEKzdcBlW0xhSo0Q25O2TGFEu5qfL5KnV8l1Et0FNqyrqD0vEj0RNvUyPVDQadjWscQoUGyuvqTldouwgkh0GF068EAe56I917qYQD1HvCVPfzXaFzme4lK6ByyOgUVjPdPeE3zt8xGQlN7bZ1ty09OR5yuWNUg7oZq0FB2zRXQ1NLpHX2Satv23R1lc5g5BxPqqryyIB6ckiOnQyQqrFcaUSLcuwAoVqGgZVqLRVmvkGduutYBmYVVUwuGvyT4lWQ24YZeJ6hGV6nmJ9UtsX6RKtFwTJPSPqusjpoCuqnmlIuNUXHzNE9QORR9zVOqVxv5o062A4p6Mi2zqPdhp9xELUcPaKTA3p9Sd124EeqEdcZT3k7CViUWHVbhCPuz1Kq+NKGe5QmTKBa64JXEPqXkVgdD//Z">
            <a:extLst>
              <a:ext uri="{FF2B5EF4-FFF2-40B4-BE49-F238E27FC236}">
                <a16:creationId xmlns:a16="http://schemas.microsoft.com/office/drawing/2014/main" id="{DFF19521-A0EC-5AB3-243E-23E7CCB3953C}"/>
              </a:ext>
            </a:extLst>
          </p:cNvPr>
          <p:cNvSpPr>
            <a:spLocks noChangeAspect="1" noChangeArrowheads="1"/>
          </p:cNvSpPr>
          <p:nvPr/>
        </p:nvSpPr>
        <p:spPr bwMode="auto">
          <a:xfrm>
            <a:off x="1660202" y="-871539"/>
            <a:ext cx="2495551"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6" name="AutoShape 2" descr="http://220lily.files.wordpress.com/2013/07/il_570xn-374072027_48r9.jpg">
            <a:extLst>
              <a:ext uri="{FF2B5EF4-FFF2-40B4-BE49-F238E27FC236}">
                <a16:creationId xmlns:a16="http://schemas.microsoft.com/office/drawing/2014/main" id="{9E4B1E55-8224-D91E-349E-99348044F967}"/>
              </a:ext>
            </a:extLst>
          </p:cNvPr>
          <p:cNvSpPr>
            <a:spLocks noChangeAspect="1" noChangeArrowheads="1"/>
          </p:cNvSpPr>
          <p:nvPr/>
        </p:nvSpPr>
        <p:spPr bwMode="auto">
          <a:xfrm>
            <a:off x="1679575" y="-144462"/>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pic>
        <p:nvPicPr>
          <p:cNvPr id="33794" name="Picture 2" descr="https://www.lds.org/bc/content/bible-videos/videos/jesus-heals-a-man-born-blind/images/80_jesus-heals-a-man-born-blind_1800x1200_72dpi_2.jpg">
            <a:extLst>
              <a:ext uri="{FF2B5EF4-FFF2-40B4-BE49-F238E27FC236}">
                <a16:creationId xmlns:a16="http://schemas.microsoft.com/office/drawing/2014/main" id="{AD1EA645-6BEB-5801-F140-2963B2231E93}"/>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5643800" y="-33909000"/>
            <a:ext cx="17145000" cy="11430000"/>
          </a:xfrm>
          <a:prstGeom prst="rect">
            <a:avLst/>
          </a:prstGeom>
          <a:noFill/>
        </p:spPr>
      </p:pic>
      <p:sp>
        <p:nvSpPr>
          <p:cNvPr id="33800" name="AutoShape 8" descr="https://benchprep.com/blog/wp-content/uploads/2012/03/Nursing-School-Program-Caring-for-Sick.jpg">
            <a:extLst>
              <a:ext uri="{FF2B5EF4-FFF2-40B4-BE49-F238E27FC236}">
                <a16:creationId xmlns:a16="http://schemas.microsoft.com/office/drawing/2014/main" id="{F04630A8-D598-E2DD-46E2-58BEA3E4034A}"/>
              </a:ext>
            </a:extLst>
          </p:cNvPr>
          <p:cNvSpPr>
            <a:spLocks noChangeAspect="1" noChangeArrowheads="1"/>
          </p:cNvSpPr>
          <p:nvPr/>
        </p:nvSpPr>
        <p:spPr bwMode="auto">
          <a:xfrm>
            <a:off x="1679575" y="-144462"/>
            <a:ext cx="304800" cy="304801"/>
          </a:xfrm>
          <a:prstGeom prst="rect">
            <a:avLst/>
          </a:prstGeom>
          <a:noFill/>
        </p:spPr>
        <p:txBody>
          <a:bodyPr vert="horz" wrap="square" lIns="91440" tIns="45720" rIns="91440" bIns="45720" numCol="1" anchor="t" anchorCtr="0" compatLnSpc="1">
            <a:prstTxWarp prst="textNoShape">
              <a:avLst/>
            </a:prstTxWarp>
          </a:bodyP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pic>
        <p:nvPicPr>
          <p:cNvPr id="2" name="Picture 2">
            <a:extLst>
              <a:ext uri="{FF2B5EF4-FFF2-40B4-BE49-F238E27FC236}">
                <a16:creationId xmlns:a16="http://schemas.microsoft.com/office/drawing/2014/main" id="{5F8F6AD2-C07C-0026-7D43-6D89491D1B05}"/>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t="29713" b="14310"/>
          <a:stretch/>
        </p:blipFill>
        <p:spPr bwMode="auto">
          <a:xfrm>
            <a:off x="6525850" y="1384411"/>
            <a:ext cx="4068695" cy="20899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descr="http://karnscoc.org/wp-content/uploads/2012/01/bible_5983c.jpg">
            <a:extLst>
              <a:ext uri="{FF2B5EF4-FFF2-40B4-BE49-F238E27FC236}">
                <a16:creationId xmlns:a16="http://schemas.microsoft.com/office/drawing/2014/main" id="{4B037949-3C1D-6BA5-5E22-F0C27FDE3417}"/>
              </a:ext>
            </a:extLst>
          </p:cNvP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t="16000" b="23474"/>
          <a:stretch/>
        </p:blipFill>
        <p:spPr bwMode="auto">
          <a:xfrm>
            <a:off x="1679575" y="1384412"/>
            <a:ext cx="4584527" cy="2089953"/>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59BD24A0-E91E-ED74-B265-AD53C8E2B753}"/>
              </a:ext>
            </a:extLst>
          </p:cNvPr>
          <p:cNvSpPr txBox="1"/>
          <p:nvPr/>
        </p:nvSpPr>
        <p:spPr>
          <a:xfrm>
            <a:off x="-69011" y="3485072"/>
            <a:ext cx="12135115" cy="3046988"/>
          </a:xfrm>
          <a:prstGeom prst="rect">
            <a:avLst/>
          </a:prstGeom>
          <a:noFill/>
        </p:spPr>
        <p:txBody>
          <a:bodyPr wrap="square" rtlCol="0">
            <a:spAutoFit/>
          </a:bodyPr>
          <a:lstStyle/>
          <a:p>
            <a:pPr marL="0" marR="0" lvl="0" indent="0" algn="ctr" defTabSz="914377" rtl="0" eaLnBrk="1" fontAlgn="base" latinLnBrk="0" hangingPunct="1">
              <a:lnSpc>
                <a:spcPct val="100000"/>
              </a:lnSpc>
              <a:spcBef>
                <a:spcPct val="0"/>
              </a:spcBef>
              <a:spcAft>
                <a:spcPct val="0"/>
              </a:spcAft>
              <a:buClrTx/>
              <a:buSzTx/>
              <a:buFontTx/>
              <a:buNone/>
              <a:tabLst/>
              <a:defRPr/>
            </a:pPr>
            <a:endParaRPr kumimoji="0" lang="sr-Latn-RS" sz="2400" b="1" i="0" u="none" strike="noStrike" kern="1200" cap="none" spc="0" normalizeH="0" baseline="0" noProof="0">
              <a:ln>
                <a:noFill/>
              </a:ln>
              <a:solidFill>
                <a:srgbClr val="FFFFFF"/>
              </a:solidFill>
              <a:effectLst/>
              <a:uLnTx/>
              <a:uFillTx/>
              <a:latin typeface="Arial"/>
              <a:ea typeface="+mn-ea"/>
              <a:cs typeface="Arial" charset="0"/>
            </a:endParaRPr>
          </a:p>
          <a:p>
            <a:pPr marL="0" marR="0" lvl="0" indent="0" algn="ctr" defTabSz="914377"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a:ln>
                  <a:noFill/>
                </a:ln>
                <a:solidFill>
                  <a:srgbClr val="FFFFFF"/>
                </a:solidFill>
                <a:effectLst/>
                <a:uLnTx/>
                <a:uFillTx/>
                <a:latin typeface="Arial"/>
                <a:ea typeface="+mn-ea"/>
                <a:cs typeface="Arial" charset="0"/>
              </a:rPr>
              <a:t>Korinćani su smatrali da se ne mogu osloniti na Pavla. Osjećali su da ih ne voli dovoljno (2. Kor. 1,17). Kao odgovor, Pavao je zamolio Korinćane da razmisle o Isusu i radosnoj vijesti. Pavao je držao svoja obećanja Korinćanima, baš kao što je Bog držao svoja obećanja njima zbog Isusa (2. Kor. 1,18–22). Zato Pavao kaže: "Isus kaže da na sva Božja mnoga obećanja" (2. Kor. 1,20, NLV). Pavlov odgovor nam pokazuje da Isus "nije netko tko mijenja svoju poruku između 'Da' i 'Ne'. Uvijek kaže 'Da,' i čini što kaže" (2. Kor. 1,19).</a:t>
            </a:r>
            <a:endParaRPr kumimoji="0" lang="en-US" sz="2400" b="1" i="0" u="none" strike="noStrike" kern="1200" cap="none" spc="0" normalizeH="0" baseline="0" noProof="0" dirty="0">
              <a:ln>
                <a:noFill/>
              </a:ln>
              <a:solidFill>
                <a:srgbClr val="FFFFFF"/>
              </a:solidFill>
              <a:effectLst/>
              <a:uLnTx/>
              <a:uFillTx/>
              <a:latin typeface="Arial"/>
              <a:ea typeface="+mn-ea"/>
              <a:cs typeface="Arial" charset="0"/>
            </a:endParaRPr>
          </a:p>
        </p:txBody>
      </p:sp>
    </p:spTree>
    <p:extLst>
      <p:ext uri="{BB962C8B-B14F-4D97-AF65-F5344CB8AC3E}">
        <p14:creationId xmlns:p14="http://schemas.microsoft.com/office/powerpoint/2010/main" val="4064770895"/>
      </p:ext>
    </p:extLst>
  </p:cSld>
  <p:clrMapOvr>
    <a:masterClrMapping/>
  </p:clrMapOvr>
  <p:transition spd="med">
    <p:zoom/>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2667000" y="76200"/>
            <a:ext cx="6553200" cy="1143000"/>
          </a:xfrm>
        </p:spPr>
        <p:txBody>
          <a:bodyPr/>
          <a:lstStyle/>
          <a:p>
            <a:pPr eaLnBrk="1" hangingPunct="1"/>
            <a:r>
              <a:rPr lang="hr-HR" dirty="0"/>
              <a:t>PRIMENA</a:t>
            </a:r>
            <a:endParaRPr lang="en-US" dirty="0"/>
          </a:p>
        </p:txBody>
      </p:sp>
      <p:sp>
        <p:nvSpPr>
          <p:cNvPr id="16387" name="Rectangle 3"/>
          <p:cNvSpPr>
            <a:spLocks noGrp="1" noChangeArrowheads="1"/>
          </p:cNvSpPr>
          <p:nvPr>
            <p:ph type="body" idx="1"/>
          </p:nvPr>
        </p:nvSpPr>
        <p:spPr>
          <a:xfrm>
            <a:off x="2667000" y="1676402"/>
            <a:ext cx="8767354" cy="863263"/>
          </a:xfrm>
        </p:spPr>
        <p:txBody>
          <a:bodyPr/>
          <a:lstStyle/>
          <a:p>
            <a:pPr marL="0" indent="0" eaLnBrk="1" hangingPunct="1">
              <a:lnSpc>
                <a:spcPct val="90000"/>
              </a:lnSpc>
              <a:buNone/>
            </a:pPr>
            <a:r>
              <a:rPr lang="hr-HR" sz="2800" dirty="0">
                <a:solidFill>
                  <a:srgbClr val="FFFF99"/>
                </a:solidFill>
              </a:rPr>
              <a:t>Kako mi znanj</a:t>
            </a:r>
            <a:r>
              <a:rPr lang="en-US" sz="2800" dirty="0">
                <a:solidFill>
                  <a:srgbClr val="FFFF99"/>
                </a:solidFill>
              </a:rPr>
              <a:t>e </a:t>
            </a:r>
            <a:r>
              <a:rPr lang="hr-HR" sz="2800" dirty="0">
                <a:solidFill>
                  <a:srgbClr val="FFFF99"/>
                </a:solidFill>
              </a:rPr>
              <a:t>iz pouke</a:t>
            </a:r>
            <a:r>
              <a:rPr lang="hr-HR" sz="2800">
                <a:solidFill>
                  <a:srgbClr val="FFFF99"/>
                </a:solidFill>
              </a:rPr>
              <a:t>: ”</a:t>
            </a:r>
            <a:r>
              <a:rPr lang="sr-Latn-RS" sz="2800">
                <a:solidFill>
                  <a:srgbClr val="FFFF99"/>
                </a:solidFill>
              </a:rPr>
              <a:t>Istinska hrišćanska služba</a:t>
            </a:r>
            <a:r>
              <a:rPr lang="hr-HR" sz="2800">
                <a:solidFill>
                  <a:srgbClr val="FFFF99"/>
                </a:solidFill>
              </a:rPr>
              <a:t>”, </a:t>
            </a:r>
            <a:r>
              <a:rPr lang="hr-HR" sz="2800" dirty="0">
                <a:solidFill>
                  <a:srgbClr val="FFFF99"/>
                </a:solidFill>
              </a:rPr>
              <a:t>može pomoći danas</a:t>
            </a:r>
            <a:r>
              <a:rPr lang="en-US" sz="2800" dirty="0">
                <a:solidFill>
                  <a:srgbClr val="FFFF99"/>
                </a:solidFill>
              </a:rPr>
              <a:t>? </a:t>
            </a:r>
          </a:p>
        </p:txBody>
      </p:sp>
      <p:sp>
        <p:nvSpPr>
          <p:cNvPr id="16388" name="Rectangle 4"/>
          <p:cNvSpPr>
            <a:spLocks noChangeArrowheads="1"/>
          </p:cNvSpPr>
          <p:nvPr/>
        </p:nvSpPr>
        <p:spPr bwMode="auto">
          <a:xfrm>
            <a:off x="2895600" y="4114802"/>
            <a:ext cx="381000" cy="333375"/>
          </a:xfrm>
          <a:prstGeom prst="rect">
            <a:avLst/>
          </a:prstGeom>
          <a:solidFill>
            <a:srgbClr val="FFFFCC"/>
          </a:solidFill>
          <a:ln w="28575">
            <a:solidFill>
              <a:srgbClr val="9900CC"/>
            </a:solidFill>
            <a:miter lim="800000"/>
            <a:headEnd/>
            <a:tailEnd/>
          </a:ln>
        </p:spPr>
        <p:txBody>
          <a:bodyPr wrap="none" anchor="ctr"/>
          <a:lstStyle/>
          <a:p>
            <a:pPr marL="0" marR="0" lvl="0" indent="0" algn="ctr" defTabSz="914377" rtl="0" eaLnBrk="1" fontAlgn="base" latinLnBrk="0" hangingPunct="1">
              <a:lnSpc>
                <a:spcPct val="100000"/>
              </a:lnSpc>
              <a:spcBef>
                <a:spcPct val="0"/>
              </a:spcBef>
              <a:spcAft>
                <a:spcPct val="0"/>
              </a:spcAft>
              <a:buClrTx/>
              <a:buSzTx/>
              <a:buFontTx/>
              <a:buNone/>
              <a:tabLst/>
              <a:defRPr/>
            </a:pPr>
            <a:endParaRPr kumimoji="0" lang="en-US" sz="2000" b="1" i="1" u="none" strike="noStrike" kern="1200" cap="none" spc="0" normalizeH="0" baseline="0" noProof="0" dirty="0">
              <a:ln>
                <a:noFill/>
              </a:ln>
              <a:solidFill>
                <a:srgbClr val="0000FF"/>
              </a:solidFill>
              <a:effectLst/>
              <a:uLnTx/>
              <a:uFillTx/>
              <a:latin typeface="Arial"/>
              <a:ea typeface="+mn-ea"/>
              <a:cs typeface="Arial" charset="0"/>
            </a:endParaRPr>
          </a:p>
        </p:txBody>
      </p:sp>
      <p:sp>
        <p:nvSpPr>
          <p:cNvPr id="20485" name="Freeform 5"/>
          <p:cNvSpPr>
            <a:spLocks/>
          </p:cNvSpPr>
          <p:nvPr/>
        </p:nvSpPr>
        <p:spPr bwMode="auto">
          <a:xfrm>
            <a:off x="2895600" y="3962400"/>
            <a:ext cx="533400" cy="533400"/>
          </a:xfrm>
          <a:custGeom>
            <a:avLst/>
            <a:gdLst>
              <a:gd name="T0" fmla="*/ 0 w 816"/>
              <a:gd name="T1" fmla="*/ 211693125 h 672"/>
              <a:gd name="T2" fmla="*/ 102550072 w 816"/>
              <a:gd name="T3" fmla="*/ 423386250 h 672"/>
              <a:gd name="T4" fmla="*/ 348671029 w 816"/>
              <a:gd name="T5" fmla="*/ 0 h 672"/>
              <a:gd name="T6" fmla="*/ 102550072 w 816"/>
              <a:gd name="T7" fmla="*/ 272176875 h 672"/>
              <a:gd name="T8" fmla="*/ 0 w 816"/>
              <a:gd name="T9" fmla="*/ 211693125 h 67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16" h="672">
                <a:moveTo>
                  <a:pt x="0" y="336"/>
                </a:moveTo>
                <a:lnTo>
                  <a:pt x="240" y="672"/>
                </a:lnTo>
                <a:lnTo>
                  <a:pt x="816" y="0"/>
                </a:lnTo>
                <a:lnTo>
                  <a:pt x="240" y="432"/>
                </a:lnTo>
                <a:lnTo>
                  <a:pt x="0" y="336"/>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16390" name="Rectangle 6"/>
          <p:cNvSpPr>
            <a:spLocks noChangeArrowheads="1"/>
          </p:cNvSpPr>
          <p:nvPr/>
        </p:nvSpPr>
        <p:spPr bwMode="auto">
          <a:xfrm>
            <a:off x="2895600" y="4905377"/>
            <a:ext cx="381000" cy="333375"/>
          </a:xfrm>
          <a:prstGeom prst="rect">
            <a:avLst/>
          </a:prstGeom>
          <a:solidFill>
            <a:srgbClr val="FFFFCC"/>
          </a:solidFill>
          <a:ln w="28575">
            <a:solidFill>
              <a:srgbClr val="9900CC"/>
            </a:solidFill>
            <a:miter lim="800000"/>
            <a:headEnd/>
            <a:tailEnd/>
          </a:ln>
        </p:spPr>
        <p:txBody>
          <a:bodyPr wrap="none" anchor="ctr"/>
          <a:lstStyle/>
          <a:p>
            <a:pPr marL="0" marR="0" lvl="0" indent="0" algn="ctr" defTabSz="914377" rtl="0" eaLnBrk="1" fontAlgn="base" latinLnBrk="0" hangingPunct="1">
              <a:lnSpc>
                <a:spcPct val="100000"/>
              </a:lnSpc>
              <a:spcBef>
                <a:spcPct val="0"/>
              </a:spcBef>
              <a:spcAft>
                <a:spcPct val="0"/>
              </a:spcAft>
              <a:buClrTx/>
              <a:buSzTx/>
              <a:buFontTx/>
              <a:buNone/>
              <a:tabLst/>
              <a:defRPr/>
            </a:pPr>
            <a:endParaRPr kumimoji="0" lang="en-US" sz="1800" b="1" i="1" u="none" strike="noStrike" kern="1200" cap="none" spc="0" normalizeH="0" baseline="0" noProof="0" dirty="0">
              <a:ln>
                <a:noFill/>
              </a:ln>
              <a:solidFill>
                <a:srgbClr val="0000FF"/>
              </a:solidFill>
              <a:effectLst/>
              <a:uLnTx/>
              <a:uFillTx/>
              <a:latin typeface="Arial"/>
              <a:ea typeface="+mn-ea"/>
              <a:cs typeface="Arial" charset="0"/>
            </a:endParaRPr>
          </a:p>
        </p:txBody>
      </p:sp>
      <p:sp>
        <p:nvSpPr>
          <p:cNvPr id="20487" name="Freeform 7"/>
          <p:cNvSpPr>
            <a:spLocks/>
          </p:cNvSpPr>
          <p:nvPr/>
        </p:nvSpPr>
        <p:spPr bwMode="auto">
          <a:xfrm>
            <a:off x="2971800" y="4724400"/>
            <a:ext cx="533400" cy="533400"/>
          </a:xfrm>
          <a:custGeom>
            <a:avLst/>
            <a:gdLst>
              <a:gd name="T0" fmla="*/ 0 w 816"/>
              <a:gd name="T1" fmla="*/ 211693125 h 672"/>
              <a:gd name="T2" fmla="*/ 102550072 w 816"/>
              <a:gd name="T3" fmla="*/ 423386250 h 672"/>
              <a:gd name="T4" fmla="*/ 348671029 w 816"/>
              <a:gd name="T5" fmla="*/ 0 h 672"/>
              <a:gd name="T6" fmla="*/ 102550072 w 816"/>
              <a:gd name="T7" fmla="*/ 272176875 h 672"/>
              <a:gd name="T8" fmla="*/ 0 w 816"/>
              <a:gd name="T9" fmla="*/ 211693125 h 67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16" h="672">
                <a:moveTo>
                  <a:pt x="0" y="336"/>
                </a:moveTo>
                <a:lnTo>
                  <a:pt x="240" y="672"/>
                </a:lnTo>
                <a:lnTo>
                  <a:pt x="816" y="0"/>
                </a:lnTo>
                <a:lnTo>
                  <a:pt x="240" y="432"/>
                </a:lnTo>
                <a:lnTo>
                  <a:pt x="0" y="336"/>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20488" name="Rectangle 8"/>
          <p:cNvSpPr>
            <a:spLocks noChangeArrowheads="1"/>
          </p:cNvSpPr>
          <p:nvPr/>
        </p:nvSpPr>
        <p:spPr bwMode="auto">
          <a:xfrm>
            <a:off x="3352800" y="3886201"/>
            <a:ext cx="8291119" cy="1905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377" rtl="0" eaLnBrk="1" fontAlgn="base" latinLnBrk="0" hangingPunct="1">
              <a:lnSpc>
                <a:spcPct val="100000"/>
              </a:lnSpc>
              <a:spcBef>
                <a:spcPct val="0"/>
              </a:spcBef>
              <a:spcAft>
                <a:spcPct val="0"/>
              </a:spcAft>
              <a:buClrTx/>
              <a:buSzTx/>
              <a:buFontTx/>
              <a:buNone/>
              <a:tabLst/>
              <a:defRPr/>
            </a:pPr>
            <a:r>
              <a:rPr kumimoji="0" lang="hr-HR" sz="2000" b="1" i="0" u="none" strike="noStrike" kern="1200" cap="none" spc="0" normalizeH="0" baseline="0" noProof="0" dirty="0">
                <a:ln>
                  <a:noFill/>
                </a:ln>
                <a:solidFill>
                  <a:srgbClr val="FFFFFF"/>
                </a:solidFill>
                <a:effectLst/>
                <a:uLnTx/>
                <a:uFillTx/>
                <a:latin typeface="Arial"/>
                <a:ea typeface="+mn-ea"/>
                <a:cs typeface="Arial" charset="0"/>
              </a:rPr>
              <a:t>Da li ž</a:t>
            </a:r>
            <a:r>
              <a:rPr kumimoji="0" lang="hr-HR" sz="2000" b="1" i="0" u="none" strike="noStrike" kern="1200" cap="none" spc="0" normalizeH="0" baseline="0" noProof="0" dirty="0" err="1">
                <a:ln>
                  <a:noFill/>
                </a:ln>
                <a:solidFill>
                  <a:srgbClr val="FFFFFF"/>
                </a:solidFill>
                <a:effectLst/>
                <a:uLnTx/>
                <a:uFillTx/>
                <a:latin typeface="Arial"/>
                <a:ea typeface="+mn-ea"/>
                <a:cs typeface="Arial" charset="0"/>
              </a:rPr>
              <a:t>elim</a:t>
            </a:r>
            <a:r>
              <a:rPr kumimoji="0" lang="hr-HR" sz="2000" b="1" i="0" u="none" strike="noStrike" kern="1200" cap="none" spc="0" normalizeH="0" baseline="0" noProof="0" dirty="0">
                <a:ln>
                  <a:noFill/>
                </a:ln>
                <a:solidFill>
                  <a:srgbClr val="FFFFFF"/>
                </a:solidFill>
                <a:effectLst/>
                <a:uLnTx/>
                <a:uFillTx/>
                <a:latin typeface="Arial"/>
                <a:ea typeface="+mn-ea"/>
                <a:cs typeface="Arial" charset="0"/>
              </a:rPr>
              <a:t> usred društvenih i kulturoloških</a:t>
            </a:r>
            <a:r>
              <a:rPr kumimoji="0" lang="en-US" sz="2000" b="1" i="0" u="none" strike="noStrike" kern="1200" cap="none" spc="0" normalizeH="0" baseline="0" noProof="0" dirty="0">
                <a:ln>
                  <a:noFill/>
                </a:ln>
                <a:solidFill>
                  <a:srgbClr val="FFFFFF"/>
                </a:solidFill>
                <a:effectLst/>
                <a:uLnTx/>
                <a:uFillTx/>
                <a:latin typeface="Arial"/>
                <a:ea typeface="+mn-ea"/>
                <a:cs typeface="Arial" charset="0"/>
              </a:rPr>
              <a:t> </a:t>
            </a:r>
            <a:r>
              <a:rPr kumimoji="0" lang="hr-HR" sz="2000" b="1" i="0" u="none" strike="noStrike" kern="1200" cap="none" spc="0" normalizeH="0" baseline="0" noProof="0" dirty="0" err="1">
                <a:ln>
                  <a:noFill/>
                </a:ln>
                <a:solidFill>
                  <a:srgbClr val="FFFFFF"/>
                </a:solidFill>
                <a:effectLst/>
                <a:uLnTx/>
                <a:uFillTx/>
                <a:latin typeface="Arial"/>
                <a:ea typeface="+mn-ea"/>
                <a:cs typeface="Arial" charset="0"/>
              </a:rPr>
              <a:t>uticaja</a:t>
            </a:r>
            <a:r>
              <a:rPr kumimoji="0" lang="hr-HR" sz="2000" b="1" i="0" u="none" strike="noStrike" kern="1200" cap="none" spc="0" normalizeH="0" baseline="0" noProof="0" dirty="0">
                <a:ln>
                  <a:noFill/>
                </a:ln>
                <a:solidFill>
                  <a:srgbClr val="FFFFFF"/>
                </a:solidFill>
                <a:effectLst/>
                <a:uLnTx/>
                <a:uFillTx/>
                <a:latin typeface="Arial"/>
                <a:ea typeface="+mn-ea"/>
                <a:cs typeface="Arial" charset="0"/>
              </a:rPr>
              <a:t> da prihvatim Sveto pismo kao autoritativno, nepogrešivo otkrivenje Božje volje? </a:t>
            </a:r>
          </a:p>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2000" b="1" i="0" u="none" strike="noStrike" kern="1200" cap="none" spc="0" normalizeH="0" baseline="0" noProof="0" dirty="0">
              <a:ln>
                <a:noFill/>
              </a:ln>
              <a:solidFill>
                <a:srgbClr val="FFFFFF"/>
              </a:solidFill>
              <a:effectLst/>
              <a:uLnTx/>
              <a:uFillTx/>
              <a:latin typeface="Arial"/>
              <a:ea typeface="+mn-ea"/>
              <a:cs typeface="Arial" charset="0"/>
            </a:endParaRPr>
          </a:p>
          <a:p>
            <a:pPr marL="0" marR="0" lvl="0" indent="0" algn="l" defTabSz="914377" rtl="0" eaLnBrk="1" fontAlgn="base" latinLnBrk="0" hangingPunct="1">
              <a:lnSpc>
                <a:spcPct val="100000"/>
              </a:lnSpc>
              <a:spcBef>
                <a:spcPct val="0"/>
              </a:spcBef>
              <a:spcAft>
                <a:spcPct val="0"/>
              </a:spcAft>
              <a:buClrTx/>
              <a:buSzTx/>
              <a:buFontTx/>
              <a:buNone/>
              <a:tabLst/>
              <a:defRPr/>
            </a:pPr>
            <a:r>
              <a:rPr kumimoji="0" lang="hr-HR" sz="2000" b="1" i="0" u="none" strike="noStrike" kern="1200" cap="none" spc="0" normalizeH="0" baseline="0" noProof="0" dirty="0">
                <a:ln>
                  <a:noFill/>
                </a:ln>
                <a:solidFill>
                  <a:srgbClr val="FFFFFF"/>
                </a:solidFill>
                <a:effectLst/>
                <a:uLnTx/>
                <a:uFillTx/>
                <a:latin typeface="Arial"/>
                <a:ea typeface="+mn-ea"/>
                <a:cs typeface="Arial" charset="0"/>
              </a:rPr>
              <a:t>Da li želim da ostanem veran celom Pismu a to znači da vršim  zapovesti Božje i čuvam svedočanstvo Isusa Hrista?</a:t>
            </a:r>
            <a:endParaRPr kumimoji="0" lang="en-US" sz="2400" b="1" i="0" u="none" strike="noStrike" kern="1200" cap="none" spc="0" normalizeH="0" baseline="0" noProof="0" dirty="0">
              <a:ln>
                <a:noFill/>
              </a:ln>
              <a:solidFill>
                <a:srgbClr val="FFFFFF"/>
              </a:solidFill>
              <a:effectLst/>
              <a:uLnTx/>
              <a:uFillTx/>
              <a:latin typeface="Arial"/>
              <a:ea typeface="+mn-ea"/>
              <a:cs typeface="Arial" charset="0"/>
            </a:endParaRPr>
          </a:p>
        </p:txBody>
      </p:sp>
      <p:sp>
        <p:nvSpPr>
          <p:cNvPr id="16393" name="Text Box 9"/>
          <p:cNvSpPr txBox="1">
            <a:spLocks noChangeArrowheads="1"/>
          </p:cNvSpPr>
          <p:nvPr/>
        </p:nvSpPr>
        <p:spPr bwMode="auto">
          <a:xfrm>
            <a:off x="1727200" y="1676401"/>
            <a:ext cx="939800" cy="1025281"/>
          </a:xfrm>
          <a:prstGeom prst="rect">
            <a:avLst/>
          </a:prstGeom>
          <a:solidFill>
            <a:srgbClr val="FFFF99"/>
          </a:solidFill>
          <a:ln w="57150">
            <a:solidFill>
              <a:schemeClr val="tx1"/>
            </a:solidFill>
            <a:miter lim="800000"/>
            <a:headEnd/>
            <a:tailEnd/>
          </a:ln>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ctr" defTabSz="914377" rtl="0" eaLnBrk="1" fontAlgn="base" latinLnBrk="0" hangingPunct="1">
              <a:lnSpc>
                <a:spcPct val="75000"/>
              </a:lnSpc>
              <a:spcBef>
                <a:spcPct val="50000"/>
              </a:spcBef>
              <a:spcAft>
                <a:spcPct val="0"/>
              </a:spcAft>
              <a:buClrTx/>
              <a:buSzTx/>
              <a:buFontTx/>
              <a:buNone/>
              <a:tabLst/>
              <a:defRPr/>
            </a:pPr>
            <a:r>
              <a:rPr kumimoji="0" lang="hr-HR" sz="8000" b="1" i="0" u="none" strike="noStrike" kern="1200" cap="none" spc="0" normalizeH="0" baseline="0" noProof="0" dirty="0">
                <a:ln>
                  <a:noFill/>
                </a:ln>
                <a:solidFill>
                  <a:srgbClr val="000000"/>
                </a:solidFill>
                <a:effectLst/>
                <a:uLnTx/>
                <a:uFillTx/>
                <a:latin typeface="Times New Roman" pitchFamily="18" charset="0"/>
                <a:ea typeface="+mn-ea"/>
                <a:cs typeface="Arial" charset="0"/>
              </a:rPr>
              <a:t>?</a:t>
            </a:r>
            <a:endParaRPr kumimoji="0" lang="en-US" sz="8000" b="1" i="0" u="none" strike="noStrike" kern="1200" cap="none" spc="0" normalizeH="0" baseline="0" noProof="0" dirty="0">
              <a:ln>
                <a:noFill/>
              </a:ln>
              <a:solidFill>
                <a:srgbClr val="000000"/>
              </a:solidFill>
              <a:effectLst/>
              <a:uLnTx/>
              <a:uFillTx/>
              <a:latin typeface="Times New Roman" pitchFamily="18" charset="0"/>
              <a:ea typeface="+mn-ea"/>
              <a:cs typeface="Arial" charset="0"/>
            </a:endParaRPr>
          </a:p>
        </p:txBody>
      </p:sp>
      <p:sp>
        <p:nvSpPr>
          <p:cNvPr id="2" name="TextBox 1"/>
          <p:cNvSpPr txBox="1"/>
          <p:nvPr/>
        </p:nvSpPr>
        <p:spPr>
          <a:xfrm>
            <a:off x="12954000" y="457200"/>
            <a:ext cx="184731" cy="369332"/>
          </a:xfrm>
          <a:prstGeom prst="rect">
            <a:avLst/>
          </a:prstGeom>
          <a:noFill/>
        </p:spPr>
        <p:txBody>
          <a:bodyPr wrap="none" rtlCol="0">
            <a:spAutoFit/>
          </a:bodyP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4" name="Rectangle 3"/>
          <p:cNvSpPr/>
          <p:nvPr/>
        </p:nvSpPr>
        <p:spPr>
          <a:xfrm>
            <a:off x="2667000" y="2844464"/>
            <a:ext cx="8976920" cy="1015663"/>
          </a:xfrm>
          <a:prstGeom prst="rect">
            <a:avLst/>
          </a:prstGeom>
        </p:spPr>
        <p:txBody>
          <a:bodyPr wrap="square">
            <a:spAutoFit/>
          </a:bodyPr>
          <a:lstStyle/>
          <a:p>
            <a:pPr marL="0" marR="0" lvl="0" indent="0" algn="l" defTabSz="914377" rtl="0" eaLnBrk="1" fontAlgn="base" latinLnBrk="0" hangingPunct="1">
              <a:lnSpc>
                <a:spcPct val="100000"/>
              </a:lnSpc>
              <a:spcBef>
                <a:spcPct val="0"/>
              </a:spcBef>
              <a:spcAft>
                <a:spcPct val="0"/>
              </a:spcAft>
              <a:buClrTx/>
              <a:buSzTx/>
              <a:buFontTx/>
              <a:buNone/>
              <a:tabLst/>
              <a:defRPr/>
            </a:pPr>
            <a:r>
              <a:rPr kumimoji="0" lang="hr-HR" sz="2000" b="1" i="0" u="none" strike="noStrike" kern="1200" cap="none" spc="0" normalizeH="0" baseline="0" noProof="0" dirty="0" err="1">
                <a:ln>
                  <a:noFill/>
                </a:ln>
                <a:solidFill>
                  <a:srgbClr val="FFCC66"/>
                </a:solidFill>
                <a:effectLst/>
                <a:uLnTx/>
                <a:uFillTx/>
                <a:latin typeface="Arial"/>
                <a:ea typeface="+mn-ea"/>
                <a:cs typeface="Arial" charset="0"/>
              </a:rPr>
              <a:t>Razumevši</a:t>
            </a:r>
            <a:r>
              <a:rPr kumimoji="0" lang="hr-HR" sz="2000" b="1" i="0" u="none" strike="noStrike" kern="1200" cap="none" spc="0" normalizeH="0" baseline="0" noProof="0" dirty="0">
                <a:ln>
                  <a:noFill/>
                </a:ln>
                <a:solidFill>
                  <a:srgbClr val="FFCC66"/>
                </a:solidFill>
                <a:effectLst/>
                <a:uLnTx/>
                <a:uFillTx/>
                <a:latin typeface="Arial"/>
                <a:ea typeface="+mn-ea"/>
                <a:cs typeface="Arial" charset="0"/>
              </a:rPr>
              <a:t> da</a:t>
            </a:r>
            <a:r>
              <a:rPr kumimoji="0" lang="en-US" sz="2000" b="1" i="0" u="none" strike="noStrike" kern="1200" cap="none" spc="0" normalizeH="0" baseline="0" noProof="0" dirty="0">
                <a:ln>
                  <a:noFill/>
                </a:ln>
                <a:solidFill>
                  <a:srgbClr val="FFCC66"/>
                </a:solidFill>
                <a:effectLst/>
                <a:uLnTx/>
                <a:uFillTx/>
                <a:latin typeface="Arial"/>
                <a:ea typeface="+mn-ea"/>
                <a:cs typeface="Arial" charset="0"/>
              </a:rPr>
              <a:t> </a:t>
            </a:r>
            <a:r>
              <a:rPr kumimoji="0" lang="hr-HR" sz="2000" b="1" i="0" u="none" strike="noStrike" kern="1200" cap="none" spc="0" normalizeH="0" baseline="0" noProof="0" dirty="0">
                <a:ln>
                  <a:noFill/>
                </a:ln>
                <a:solidFill>
                  <a:srgbClr val="FFCC66"/>
                </a:solidFill>
                <a:effectLst/>
                <a:uLnTx/>
                <a:uFillTx/>
                <a:latin typeface="Arial"/>
                <a:ea typeface="+mn-ea"/>
                <a:cs typeface="Arial" charset="0"/>
              </a:rPr>
              <a:t>mi Isus želi pomoći, da se </a:t>
            </a:r>
            <a:r>
              <a:rPr kumimoji="0" lang="hr-HR" sz="2000" b="1" i="0" u="none" strike="noStrike" kern="1200" cap="none" spc="0" normalizeH="0" baseline="0" noProof="0" dirty="0" err="1">
                <a:ln>
                  <a:noFill/>
                </a:ln>
                <a:solidFill>
                  <a:srgbClr val="FFCC66"/>
                </a:solidFill>
                <a:effectLst/>
                <a:uLnTx/>
                <a:uFillTx/>
                <a:latin typeface="Arial"/>
                <a:ea typeface="+mn-ea"/>
                <a:cs typeface="Arial" charset="0"/>
              </a:rPr>
              <a:t>podsetim</a:t>
            </a:r>
            <a:r>
              <a:rPr kumimoji="0" lang="hr-HR" sz="2000" b="1" i="0" u="none" strike="noStrike" kern="1200" cap="none" spc="0" normalizeH="0" baseline="0" noProof="0" dirty="0">
                <a:ln>
                  <a:noFill/>
                </a:ln>
                <a:solidFill>
                  <a:srgbClr val="FFCC66"/>
                </a:solidFill>
                <a:effectLst/>
                <a:uLnTx/>
                <a:uFillTx/>
                <a:latin typeface="Arial"/>
                <a:ea typeface="+mn-ea"/>
                <a:cs typeface="Arial" charset="0"/>
              </a:rPr>
              <a:t> naloga: ”Prestanite i znajte da sam ja Bog (</a:t>
            </a:r>
            <a:r>
              <a:rPr kumimoji="0" lang="hr-HR" sz="2000" b="1" i="0" u="none" strike="noStrike" kern="1200" cap="none" spc="0" normalizeH="0" baseline="0" noProof="0" dirty="0" err="1">
                <a:ln>
                  <a:noFill/>
                </a:ln>
                <a:solidFill>
                  <a:srgbClr val="FFCC66"/>
                </a:solidFill>
                <a:effectLst/>
                <a:uLnTx/>
                <a:uFillTx/>
                <a:latin typeface="Arial"/>
                <a:ea typeface="+mn-ea"/>
                <a:cs typeface="Arial" charset="0"/>
              </a:rPr>
              <a:t>Ps</a:t>
            </a:r>
            <a:r>
              <a:rPr kumimoji="0" lang="hr-HR" sz="2000" b="1" i="0" u="none" strike="noStrike" kern="1200" cap="none" spc="0" normalizeH="0" baseline="0" noProof="0" dirty="0">
                <a:ln>
                  <a:noFill/>
                </a:ln>
                <a:solidFill>
                  <a:srgbClr val="FFCC66"/>
                </a:solidFill>
                <a:effectLst/>
                <a:uLnTx/>
                <a:uFillTx/>
                <a:latin typeface="Arial"/>
                <a:ea typeface="+mn-ea"/>
                <a:cs typeface="Arial" charset="0"/>
              </a:rPr>
              <a:t>. 46,10), da shvatim da je Biblija još </a:t>
            </a:r>
            <a:r>
              <a:rPr kumimoji="0" lang="hr-HR" sz="2000" b="1" i="0" u="none" strike="noStrike" kern="1200" cap="none" spc="0" normalizeH="0" baseline="0" noProof="0" dirty="0" err="1">
                <a:ln>
                  <a:noFill/>
                </a:ln>
                <a:solidFill>
                  <a:srgbClr val="FFCC66"/>
                </a:solidFill>
                <a:effectLst/>
                <a:uLnTx/>
                <a:uFillTx/>
                <a:latin typeface="Arial"/>
                <a:ea typeface="+mn-ea"/>
                <a:cs typeface="Arial" charset="0"/>
              </a:rPr>
              <a:t>uvek</a:t>
            </a:r>
            <a:r>
              <a:rPr kumimoji="0" lang="hr-HR" sz="2000" b="1" i="0" u="none" strike="noStrike" kern="1200" cap="none" spc="0" normalizeH="0" baseline="0" noProof="0" dirty="0">
                <a:ln>
                  <a:noFill/>
                </a:ln>
                <a:solidFill>
                  <a:srgbClr val="FFCC66"/>
                </a:solidFill>
                <a:effectLst/>
                <a:uLnTx/>
                <a:uFillTx/>
                <a:latin typeface="Arial"/>
                <a:ea typeface="+mn-ea"/>
                <a:cs typeface="Arial" charset="0"/>
              </a:rPr>
              <a:t> Božji najveći dar koji otkriva Njegov plan otkupljenja,</a:t>
            </a:r>
            <a:endParaRPr kumimoji="0" lang="en-US" sz="2000" b="1" i="0" u="none" strike="noStrike" kern="1200" cap="none" spc="0" normalizeH="0" baseline="0" noProof="0" dirty="0">
              <a:ln>
                <a:noFill/>
              </a:ln>
              <a:solidFill>
                <a:srgbClr val="FFCC66"/>
              </a:solidFill>
              <a:effectLst/>
              <a:uLnTx/>
              <a:uFillTx/>
              <a:latin typeface="Arial"/>
              <a:ea typeface="+mn-ea"/>
              <a:cs typeface="Arial" charset="0"/>
            </a:endParaRPr>
          </a:p>
        </p:txBody>
      </p:sp>
    </p:spTree>
    <p:extLst>
      <p:ext uri="{BB962C8B-B14F-4D97-AF65-F5344CB8AC3E}">
        <p14:creationId xmlns:p14="http://schemas.microsoft.com/office/powerpoint/2010/main" val="3612986094"/>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6387">
                                            <p:txEl>
                                              <p:pRg st="0" end="0"/>
                                            </p:txEl>
                                          </p:spTgt>
                                        </p:tgtEl>
                                        <p:attrNameLst>
                                          <p:attrName>style.visibility</p:attrName>
                                        </p:attrNameLst>
                                      </p:cBhvr>
                                      <p:to>
                                        <p:strVal val="visible"/>
                                      </p:to>
                                    </p:set>
                                    <p:anim calcmode="lin" valueType="num">
                                      <p:cBhvr additive="base">
                                        <p:cTn id="7" dur="500" fill="hold"/>
                                        <p:tgtEl>
                                          <p:spTgt spid="1638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638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 calcmode="lin" valueType="num">
                                      <p:cBhvr additive="base">
                                        <p:cTn id="13" dur="500" fill="hold"/>
                                        <p:tgtEl>
                                          <p:spTgt spid="4">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4">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20488">
                                            <p:txEl>
                                              <p:pRg st="0" end="0"/>
                                            </p:txEl>
                                          </p:spTgt>
                                        </p:tgtEl>
                                        <p:attrNameLst>
                                          <p:attrName>style.visibility</p:attrName>
                                        </p:attrNameLst>
                                      </p:cBhvr>
                                      <p:to>
                                        <p:strVal val="visible"/>
                                      </p:to>
                                    </p:set>
                                    <p:animEffect transition="in" filter="wipe(left)">
                                      <p:cBhvr>
                                        <p:cTn id="19" dur="1000"/>
                                        <p:tgtEl>
                                          <p:spTgt spid="20488">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20488">
                                            <p:txEl>
                                              <p:pRg st="2" end="2"/>
                                            </p:txEl>
                                          </p:spTgt>
                                        </p:tgtEl>
                                        <p:attrNameLst>
                                          <p:attrName>style.visibility</p:attrName>
                                        </p:attrNameLst>
                                      </p:cBhvr>
                                      <p:to>
                                        <p:strVal val="visible"/>
                                      </p:to>
                                    </p:set>
                                    <p:animEffect transition="in" filter="wipe(left)">
                                      <p:cBhvr>
                                        <p:cTn id="24" dur="1000"/>
                                        <p:tgtEl>
                                          <p:spTgt spid="20488">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20485"/>
                                        </p:tgtEl>
                                        <p:attrNameLst>
                                          <p:attrName>style.visibility</p:attrName>
                                        </p:attrNameLst>
                                      </p:cBhvr>
                                      <p:to>
                                        <p:strVal val="visible"/>
                                      </p:to>
                                    </p:set>
                                    <p:animEffect transition="in" filter="wipe(down)">
                                      <p:cBhvr>
                                        <p:cTn id="29" dur="500"/>
                                        <p:tgtEl>
                                          <p:spTgt spid="20485"/>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20487"/>
                                        </p:tgtEl>
                                        <p:attrNameLst>
                                          <p:attrName>style.visibility</p:attrName>
                                        </p:attrNameLst>
                                      </p:cBhvr>
                                      <p:to>
                                        <p:strVal val="visible"/>
                                      </p:to>
                                    </p:set>
                                    <p:animEffect transition="in" filter="wipe(down)">
                                      <p:cBhvr>
                                        <p:cTn id="34" dur="500"/>
                                        <p:tgtEl>
                                          <p:spTgt spid="204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5" grpId="0" animBg="1"/>
      <p:bldP spid="2048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943A6A-E534-9296-89AF-3AB7F7F934BA}"/>
            </a:ext>
          </a:extLst>
        </p:cNvPr>
        <p:cNvGrpSpPr/>
        <p:nvPr/>
      </p:nvGrpSpPr>
      <p:grpSpPr>
        <a:xfrm>
          <a:off x="0" y="0"/>
          <a:ext cx="0" cy="0"/>
          <a:chOff x="0" y="0"/>
          <a:chExt cx="0" cy="0"/>
        </a:xfrm>
      </p:grpSpPr>
      <p:sp>
        <p:nvSpPr>
          <p:cNvPr id="18434" name="Rectangle 2">
            <a:extLst>
              <a:ext uri="{FF2B5EF4-FFF2-40B4-BE49-F238E27FC236}">
                <a16:creationId xmlns:a16="http://schemas.microsoft.com/office/drawing/2014/main" id="{6DB38FE1-C77C-0A66-B8F4-B5F3E9A08C67}"/>
              </a:ext>
            </a:extLst>
          </p:cNvPr>
          <p:cNvSpPr>
            <a:spLocks noGrp="1" noChangeArrowheads="1"/>
          </p:cNvSpPr>
          <p:nvPr>
            <p:ph type="title"/>
          </p:nvPr>
        </p:nvSpPr>
        <p:spPr>
          <a:xfrm>
            <a:off x="2971800" y="76200"/>
            <a:ext cx="6705600" cy="1143000"/>
          </a:xfrm>
        </p:spPr>
        <p:txBody>
          <a:bodyPr/>
          <a:lstStyle/>
          <a:p>
            <a:pPr eaLnBrk="1" hangingPunct="1"/>
            <a:r>
              <a:rPr lang="hr-HR" sz="4000" dirty="0"/>
              <a:t>PRENOŠENJE ISTINE</a:t>
            </a:r>
            <a:endParaRPr lang="en-US" sz="4000" dirty="0"/>
          </a:p>
        </p:txBody>
      </p:sp>
      <p:sp>
        <p:nvSpPr>
          <p:cNvPr id="24579" name="Rectangle 3">
            <a:extLst>
              <a:ext uri="{FF2B5EF4-FFF2-40B4-BE49-F238E27FC236}">
                <a16:creationId xmlns:a16="http://schemas.microsoft.com/office/drawing/2014/main" id="{78BDA0CB-D6A9-D6D4-ED0B-696FE4864950}"/>
              </a:ext>
            </a:extLst>
          </p:cNvPr>
          <p:cNvSpPr>
            <a:spLocks noGrp="1" noChangeArrowheads="1"/>
          </p:cNvSpPr>
          <p:nvPr>
            <p:ph type="body" idx="1"/>
          </p:nvPr>
        </p:nvSpPr>
        <p:spPr>
          <a:xfrm>
            <a:off x="3276600" y="1676400"/>
            <a:ext cx="5892114" cy="1143000"/>
          </a:xfrm>
        </p:spPr>
        <p:txBody>
          <a:bodyPr/>
          <a:lstStyle/>
          <a:p>
            <a:pPr eaLnBrk="1" hangingPunct="1">
              <a:buFontTx/>
              <a:buNone/>
            </a:pPr>
            <a:r>
              <a:rPr lang="en-US" sz="2800" dirty="0">
                <a:solidFill>
                  <a:srgbClr val="FFFF99"/>
                </a:solidFill>
              </a:rPr>
              <a:t>   </a:t>
            </a:r>
            <a:r>
              <a:rPr lang="hr-HR">
                <a:solidFill>
                  <a:srgbClr val="FFFF99"/>
                </a:solidFill>
              </a:rPr>
              <a:t>Koje  promene  trebamo ostvariti </a:t>
            </a:r>
            <a:r>
              <a:rPr lang="hr-HR" dirty="0">
                <a:solidFill>
                  <a:srgbClr val="FFFF99"/>
                </a:solidFill>
              </a:rPr>
              <a:t>u svom životu</a:t>
            </a:r>
            <a:r>
              <a:rPr lang="en-US" dirty="0">
                <a:solidFill>
                  <a:srgbClr val="FFFF99"/>
                </a:solidFill>
              </a:rPr>
              <a:t>?</a:t>
            </a:r>
          </a:p>
        </p:txBody>
      </p:sp>
      <p:sp>
        <p:nvSpPr>
          <p:cNvPr id="24580" name="Rectangle 4">
            <a:extLst>
              <a:ext uri="{FF2B5EF4-FFF2-40B4-BE49-F238E27FC236}">
                <a16:creationId xmlns:a16="http://schemas.microsoft.com/office/drawing/2014/main" id="{866D0B0E-D7E3-9EBE-9961-7F3125BE8F76}"/>
              </a:ext>
            </a:extLst>
          </p:cNvPr>
          <p:cNvSpPr>
            <a:spLocks noChangeArrowheads="1"/>
          </p:cNvSpPr>
          <p:nvPr/>
        </p:nvSpPr>
        <p:spPr bwMode="auto">
          <a:xfrm>
            <a:off x="3657601" y="3048000"/>
            <a:ext cx="4349263"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96865" marR="0" lvl="0" indent="-396865" algn="l" defTabSz="914377" rtl="0" eaLnBrk="1" fontAlgn="base" latinLnBrk="0" hangingPunct="1">
              <a:lnSpc>
                <a:spcPct val="100000"/>
              </a:lnSpc>
              <a:spcBef>
                <a:spcPct val="20000"/>
              </a:spcBef>
              <a:spcAft>
                <a:spcPct val="0"/>
              </a:spcAft>
              <a:buClrTx/>
              <a:buSzTx/>
              <a:buFontTx/>
              <a:buChar char="•"/>
              <a:tabLst/>
              <a:defRPr/>
            </a:pPr>
            <a:r>
              <a:rPr kumimoji="0" lang="hr-HR" sz="2800" b="1" i="0" u="none" strike="noStrike" kern="1200" cap="none" spc="0" normalizeH="0" baseline="0" noProof="0" dirty="0">
                <a:ln>
                  <a:noFill/>
                </a:ln>
                <a:solidFill>
                  <a:srgbClr val="FFFFFF"/>
                </a:solidFill>
                <a:effectLst/>
                <a:uLnTx/>
                <a:uFillTx/>
                <a:latin typeface="Arial"/>
                <a:ea typeface="+mn-ea"/>
                <a:cs typeface="Arial" charset="0"/>
              </a:rPr>
              <a:t>Koje biblijsko načelo iz ove pouke </a:t>
            </a:r>
            <a:r>
              <a:rPr kumimoji="0" lang="hr-HR" sz="2800" b="1" i="0" u="none" strike="noStrike" kern="1200" cap="none" spc="0" normalizeH="0" baseline="0" noProof="0">
                <a:ln>
                  <a:noFill/>
                </a:ln>
                <a:solidFill>
                  <a:srgbClr val="FFFFFF"/>
                </a:solidFill>
                <a:effectLst/>
                <a:uLnTx/>
                <a:uFillTx/>
                <a:latin typeface="Arial"/>
                <a:ea typeface="+mn-ea"/>
                <a:cs typeface="Arial" charset="0"/>
              </a:rPr>
              <a:t>možemo  da primenimo </a:t>
            </a:r>
            <a:r>
              <a:rPr kumimoji="0" lang="hr-HR" sz="2800" b="1" i="0" u="none" strike="noStrike" kern="1200" cap="none" spc="0" normalizeH="0" baseline="0" noProof="0" dirty="0">
                <a:ln>
                  <a:noFill/>
                </a:ln>
                <a:solidFill>
                  <a:srgbClr val="FFFFFF"/>
                </a:solidFill>
                <a:effectLst/>
                <a:uLnTx/>
                <a:uFillTx/>
                <a:latin typeface="Arial"/>
                <a:ea typeface="+mn-ea"/>
                <a:cs typeface="Arial" charset="0"/>
              </a:rPr>
              <a:t>danas</a:t>
            </a:r>
            <a:r>
              <a:rPr kumimoji="0" lang="en-US" sz="2800" b="1" i="0" u="none" strike="noStrike" kern="1200" cap="none" spc="0" normalizeH="0" baseline="0" noProof="0" dirty="0">
                <a:ln>
                  <a:noFill/>
                </a:ln>
                <a:solidFill>
                  <a:srgbClr val="FFFFFF"/>
                </a:solidFill>
                <a:effectLst/>
                <a:uLnTx/>
                <a:uFillTx/>
                <a:latin typeface="Arial"/>
                <a:ea typeface="+mn-ea"/>
                <a:cs typeface="Arial" charset="0"/>
              </a:rPr>
              <a:t>? </a:t>
            </a:r>
          </a:p>
        </p:txBody>
      </p:sp>
      <p:sp>
        <p:nvSpPr>
          <p:cNvPr id="18437" name="Text Box 5">
            <a:extLst>
              <a:ext uri="{FF2B5EF4-FFF2-40B4-BE49-F238E27FC236}">
                <a16:creationId xmlns:a16="http://schemas.microsoft.com/office/drawing/2014/main" id="{F3190724-CD9C-3DCE-2B1E-106D403C9303}"/>
              </a:ext>
            </a:extLst>
          </p:cNvPr>
          <p:cNvSpPr txBox="1">
            <a:spLocks noChangeArrowheads="1"/>
          </p:cNvSpPr>
          <p:nvPr/>
        </p:nvSpPr>
        <p:spPr bwMode="auto">
          <a:xfrm>
            <a:off x="2362200" y="1676401"/>
            <a:ext cx="1066800" cy="1025281"/>
          </a:xfrm>
          <a:prstGeom prst="rect">
            <a:avLst/>
          </a:prstGeom>
          <a:solidFill>
            <a:srgbClr val="FFFF99"/>
          </a:solidFill>
          <a:ln w="57150">
            <a:solidFill>
              <a:schemeClr val="tx1"/>
            </a:solidFill>
            <a:miter lim="800000"/>
            <a:headEnd/>
            <a:tailEnd/>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ctr" defTabSz="914377" rtl="0" eaLnBrk="1" fontAlgn="base" latinLnBrk="0" hangingPunct="1">
              <a:lnSpc>
                <a:spcPct val="75000"/>
              </a:lnSpc>
              <a:spcBef>
                <a:spcPct val="50000"/>
              </a:spcBef>
              <a:spcAft>
                <a:spcPct val="0"/>
              </a:spcAft>
              <a:buClrTx/>
              <a:buSzTx/>
              <a:buFontTx/>
              <a:buNone/>
              <a:tabLst/>
              <a:defRPr/>
            </a:pPr>
            <a:r>
              <a:rPr kumimoji="0" lang="hr-HR" sz="8000" b="1" i="0" u="none" strike="noStrike" kern="1200" cap="none" spc="0" normalizeH="0" baseline="0" noProof="0" dirty="0">
                <a:ln>
                  <a:noFill/>
                </a:ln>
                <a:solidFill>
                  <a:srgbClr val="000000"/>
                </a:solidFill>
                <a:effectLst/>
                <a:uLnTx/>
                <a:uFillTx/>
                <a:latin typeface="Times New Roman" pitchFamily="18" charset="0"/>
                <a:ea typeface="+mn-ea"/>
                <a:cs typeface="Arial" charset="0"/>
              </a:rPr>
              <a:t>?</a:t>
            </a:r>
            <a:endParaRPr kumimoji="0" lang="en-US" sz="8000" b="1" i="0" u="none" strike="noStrike" kern="1200" cap="none" spc="0" normalizeH="0" baseline="0" noProof="0" dirty="0">
              <a:ln>
                <a:noFill/>
              </a:ln>
              <a:solidFill>
                <a:srgbClr val="000000"/>
              </a:solidFill>
              <a:effectLst/>
              <a:uLnTx/>
              <a:uFillTx/>
              <a:latin typeface="Times New Roman" pitchFamily="18" charset="0"/>
              <a:ea typeface="+mn-ea"/>
              <a:cs typeface="Arial" charset="0"/>
            </a:endParaRPr>
          </a:p>
        </p:txBody>
      </p:sp>
    </p:spTree>
    <p:extLst>
      <p:ext uri="{BB962C8B-B14F-4D97-AF65-F5344CB8AC3E}">
        <p14:creationId xmlns:p14="http://schemas.microsoft.com/office/powerpoint/2010/main" val="2294276230"/>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24579">
                                            <p:txEl>
                                              <p:pRg st="0" end="0"/>
                                            </p:txEl>
                                          </p:spTgt>
                                        </p:tgtEl>
                                        <p:attrNameLst>
                                          <p:attrName>style.visibility</p:attrName>
                                        </p:attrNameLst>
                                      </p:cBhvr>
                                      <p:to>
                                        <p:strVal val="visible"/>
                                      </p:to>
                                    </p:set>
                                    <p:animEffect transition="in" filter="wipe(left)">
                                      <p:cBhvr>
                                        <p:cTn id="7" dur="1000"/>
                                        <p:tgtEl>
                                          <p:spTgt spid="2457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8" fill="hold" nodeType="clickEffect">
                                  <p:stCondLst>
                                    <p:cond delay="0"/>
                                  </p:stCondLst>
                                  <p:childTnLst>
                                    <p:set>
                                      <p:cBhvr>
                                        <p:cTn id="11" dur="1" fill="hold">
                                          <p:stCondLst>
                                            <p:cond delay="0"/>
                                          </p:stCondLst>
                                        </p:cTn>
                                        <p:tgtEl>
                                          <p:spTgt spid="24580">
                                            <p:txEl>
                                              <p:pRg st="0" end="0"/>
                                            </p:txEl>
                                          </p:spTgt>
                                        </p:tgtEl>
                                        <p:attrNameLst>
                                          <p:attrName>style.visibility</p:attrName>
                                        </p:attrNameLst>
                                      </p:cBhvr>
                                      <p:to>
                                        <p:strVal val="visible"/>
                                      </p:to>
                                    </p:set>
                                    <p:anim calcmode="lin" valueType="num">
                                      <p:cBhvr additive="base">
                                        <p:cTn id="12" dur="1000" fill="hold"/>
                                        <p:tgtEl>
                                          <p:spTgt spid="24580">
                                            <p:txEl>
                                              <p:pRg st="0" end="0"/>
                                            </p:txEl>
                                          </p:spTgt>
                                        </p:tgtEl>
                                        <p:attrNameLst>
                                          <p:attrName>ppt_x</p:attrName>
                                        </p:attrNameLst>
                                      </p:cBhvr>
                                      <p:tavLst>
                                        <p:tav tm="0">
                                          <p:val>
                                            <p:strVal val="0-#ppt_w/2"/>
                                          </p:val>
                                        </p:tav>
                                        <p:tav tm="100000">
                                          <p:val>
                                            <p:strVal val="#ppt_x"/>
                                          </p:val>
                                        </p:tav>
                                      </p:tavLst>
                                    </p:anim>
                                    <p:anim calcmode="lin" valueType="num">
                                      <p:cBhvr additive="base">
                                        <p:cTn id="13" dur="1000" fill="hold"/>
                                        <p:tgtEl>
                                          <p:spTgt spid="24580">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B172AB-E7B7-67A8-5FA2-6159B82725BB}"/>
            </a:ext>
          </a:extLst>
        </p:cNvPr>
        <p:cNvGrpSpPr/>
        <p:nvPr/>
      </p:nvGrpSpPr>
      <p:grpSpPr>
        <a:xfrm>
          <a:off x="0" y="0"/>
          <a:ext cx="0" cy="0"/>
          <a:chOff x="0" y="0"/>
          <a:chExt cx="0" cy="0"/>
        </a:xfrm>
      </p:grpSpPr>
      <p:sp>
        <p:nvSpPr>
          <p:cNvPr id="17410" name="Rectangle 2">
            <a:extLst>
              <a:ext uri="{FF2B5EF4-FFF2-40B4-BE49-F238E27FC236}">
                <a16:creationId xmlns:a16="http://schemas.microsoft.com/office/drawing/2014/main" id="{6D91DC28-B1D9-71B4-99D4-95C980B3B5B4}"/>
              </a:ext>
            </a:extLst>
          </p:cNvPr>
          <p:cNvSpPr>
            <a:spLocks noGrp="1" noChangeArrowheads="1"/>
          </p:cNvSpPr>
          <p:nvPr>
            <p:ph type="title"/>
          </p:nvPr>
        </p:nvSpPr>
        <p:spPr>
          <a:xfrm>
            <a:off x="2971800" y="76200"/>
            <a:ext cx="6172200" cy="1143000"/>
          </a:xfrm>
        </p:spPr>
        <p:txBody>
          <a:bodyPr/>
          <a:lstStyle/>
          <a:p>
            <a:pPr eaLnBrk="1" hangingPunct="1"/>
            <a:r>
              <a:rPr lang="en-US" dirty="0"/>
              <a:t>PLAN </a:t>
            </a:r>
          </a:p>
        </p:txBody>
      </p:sp>
      <p:sp>
        <p:nvSpPr>
          <p:cNvPr id="22531" name="Rectangle 3">
            <a:extLst>
              <a:ext uri="{FF2B5EF4-FFF2-40B4-BE49-F238E27FC236}">
                <a16:creationId xmlns:a16="http://schemas.microsoft.com/office/drawing/2014/main" id="{4E6660ED-B38A-4756-B099-93CBA07E05BF}"/>
              </a:ext>
            </a:extLst>
          </p:cNvPr>
          <p:cNvSpPr>
            <a:spLocks noGrp="1" noChangeArrowheads="1"/>
          </p:cNvSpPr>
          <p:nvPr>
            <p:ph type="body" idx="1"/>
          </p:nvPr>
        </p:nvSpPr>
        <p:spPr>
          <a:xfrm>
            <a:off x="2368730" y="1676401"/>
            <a:ext cx="9289869" cy="942638"/>
          </a:xfrm>
        </p:spPr>
        <p:txBody>
          <a:bodyPr/>
          <a:lstStyle/>
          <a:p>
            <a:pPr eaLnBrk="1" hangingPunct="1">
              <a:buFontTx/>
              <a:buNone/>
            </a:pPr>
            <a:r>
              <a:rPr lang="en-US" sz="2800" b="0" dirty="0"/>
              <a:t>   </a:t>
            </a:r>
            <a:r>
              <a:rPr lang="hr-HR" sz="2800" dirty="0">
                <a:solidFill>
                  <a:srgbClr val="FFFF99"/>
                </a:solidFill>
              </a:rPr>
              <a:t>Kako pouku: ”</a:t>
            </a:r>
            <a:r>
              <a:rPr lang="hr-BA" sz="2800" dirty="0">
                <a:solidFill>
                  <a:srgbClr val="FFFF99"/>
                </a:solidFill>
              </a:rPr>
              <a:t>Istinska hrišćanska služba</a:t>
            </a:r>
            <a:r>
              <a:rPr lang="hr-HR" sz="2800" dirty="0">
                <a:solidFill>
                  <a:srgbClr val="FFFF99"/>
                </a:solidFill>
              </a:rPr>
              <a:t>”, možemo  koristiti iduć</a:t>
            </a:r>
            <a:r>
              <a:rPr lang="sr-Latn-RS" sz="2800" dirty="0">
                <a:solidFill>
                  <a:srgbClr val="FFFF99"/>
                </a:solidFill>
              </a:rPr>
              <a:t>e sedmice</a:t>
            </a:r>
            <a:r>
              <a:rPr lang="hr-HR" sz="2800" dirty="0">
                <a:solidFill>
                  <a:srgbClr val="FFFF99"/>
                </a:solidFill>
              </a:rPr>
              <a:t>?</a:t>
            </a:r>
            <a:endParaRPr lang="en-US" sz="2400" dirty="0">
              <a:solidFill>
                <a:srgbClr val="FFFF99"/>
              </a:solidFill>
            </a:endParaRPr>
          </a:p>
        </p:txBody>
      </p:sp>
      <p:sp>
        <p:nvSpPr>
          <p:cNvPr id="22532" name="Rectangle 4">
            <a:extLst>
              <a:ext uri="{FF2B5EF4-FFF2-40B4-BE49-F238E27FC236}">
                <a16:creationId xmlns:a16="http://schemas.microsoft.com/office/drawing/2014/main" id="{D12229A2-E114-2194-EE25-A3BF0688E90F}"/>
              </a:ext>
            </a:extLst>
          </p:cNvPr>
          <p:cNvSpPr>
            <a:spLocks noChangeArrowheads="1"/>
          </p:cNvSpPr>
          <p:nvPr/>
        </p:nvSpPr>
        <p:spPr bwMode="auto">
          <a:xfrm>
            <a:off x="1379913" y="2728480"/>
            <a:ext cx="10812087" cy="39977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2000" b="1" i="0" u="none" strike="noStrike" kern="1200" cap="none" spc="0" normalizeH="0" baseline="0" noProof="0" dirty="0">
                <a:ln>
                  <a:noFill/>
                </a:ln>
                <a:solidFill>
                  <a:srgbClr val="FF9900"/>
                </a:solidFill>
                <a:effectLst/>
                <a:uLnTx/>
                <a:uFillTx/>
                <a:latin typeface="Arial"/>
                <a:ea typeface="+mn-ea"/>
                <a:cs typeface="Arial" charset="0"/>
              </a:rPr>
              <a:t>Razgovarajte u razredu ili skupini:</a:t>
            </a: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1800" b="1" i="0" u="none" strike="noStrike" kern="1200" cap="none" spc="0" normalizeH="0" baseline="0" noProof="0" dirty="0">
                <a:ln>
                  <a:noFill/>
                </a:ln>
                <a:solidFill>
                  <a:srgbClr val="FFFFFF"/>
                </a:solidFill>
                <a:effectLst/>
                <a:uLnTx/>
                <a:uFillTx/>
                <a:latin typeface="Arial"/>
                <a:ea typeface="+mn-ea"/>
                <a:cs typeface="Arial" charset="0"/>
              </a:rPr>
              <a:t>1. Pročitaj </a:t>
            </a:r>
            <a:r>
              <a:rPr kumimoji="0" lang="sr-Latn-RS" sz="1200" b="0" i="1" u="none" strike="noStrike" kern="1200" cap="none" spc="0" normalizeH="0" baseline="0" noProof="0" dirty="0">
                <a:ln>
                  <a:noFill/>
                </a:ln>
                <a:solidFill>
                  <a:srgbClr val="FFFFFF"/>
                </a:solidFill>
                <a:effectLst/>
                <a:uLnTx/>
                <a:uFillTx/>
                <a:latin typeface="Arial"/>
                <a:ea typeface="+mn-ea"/>
                <a:cs typeface="Arial" charset="0"/>
              </a:rPr>
              <a:t>2. Kor. 3,1-</a:t>
            </a:r>
            <a:r>
              <a:rPr lang="sr-Latn-RS" sz="1200" i="1" dirty="0">
                <a:solidFill>
                  <a:srgbClr val="FFFFFF"/>
                </a:solidFill>
                <a:latin typeface="Arial"/>
                <a:cs typeface="Arial" charset="0"/>
              </a:rPr>
              <a:t>9</a:t>
            </a:r>
            <a:r>
              <a:rPr kumimoji="0" lang="sr-Latn-RS" sz="1200" b="0" i="1" u="none" strike="noStrike" kern="1200" cap="none" spc="0" normalizeH="0" baseline="0" noProof="0" dirty="0">
                <a:ln>
                  <a:noFill/>
                </a:ln>
                <a:solidFill>
                  <a:srgbClr val="FFFFFF"/>
                </a:solidFill>
                <a:effectLst/>
                <a:uLnTx/>
                <a:uFillTx/>
                <a:latin typeface="Arial"/>
                <a:ea typeface="+mn-ea"/>
                <a:cs typeface="Arial" charset="0"/>
              </a:rPr>
              <a:t>.  </a:t>
            </a:r>
            <a:r>
              <a:rPr lang="hr-HR" sz="1400" b="1" dirty="0">
                <a:solidFill>
                  <a:srgbClr val="FFFFFF"/>
                </a:solidFill>
                <a:latin typeface="Arial"/>
                <a:cs typeface="Arial" charset="0"/>
              </a:rPr>
              <a:t>U k</a:t>
            </a:r>
            <a:r>
              <a:rPr kumimoji="0" lang="hr-HR" sz="1400" b="1" i="0" u="none" strike="noStrike" kern="1200" cap="none" spc="0" normalizeH="0" baseline="0" noProof="0" dirty="0">
                <a:ln>
                  <a:noFill/>
                </a:ln>
                <a:solidFill>
                  <a:srgbClr val="FFFFFF"/>
                </a:solidFill>
                <a:effectLst/>
                <a:uLnTx/>
                <a:uFillTx/>
                <a:latin typeface="Arial"/>
                <a:ea typeface="+mn-ea"/>
                <a:cs typeface="Arial" charset="0"/>
              </a:rPr>
              <a:t>ojem</a:t>
            </a:r>
            <a:r>
              <a:rPr kumimoji="0" lang="hr-HR" sz="1400" b="1" i="0" u="none" strike="noStrike" kern="1200" cap="none" spc="0" normalizeH="0" noProof="0" dirty="0">
                <a:ln>
                  <a:noFill/>
                </a:ln>
                <a:solidFill>
                  <a:srgbClr val="FFFFFF"/>
                </a:solidFill>
                <a:effectLst/>
                <a:uLnTx/>
                <a:uFillTx/>
                <a:latin typeface="Arial"/>
                <a:ea typeface="+mn-ea"/>
                <a:cs typeface="Arial" charset="0"/>
              </a:rPr>
              <a:t> smislu mi možemo biti Hristova poslanica</a:t>
            </a:r>
            <a:r>
              <a:rPr kumimoji="0" lang="hr-HR" sz="1400" b="1" i="0" u="none" strike="noStrike" kern="1200" cap="none" spc="0" normalizeH="0" baseline="0" noProof="0" dirty="0">
                <a:ln>
                  <a:noFill/>
                </a:ln>
                <a:solidFill>
                  <a:srgbClr val="FFFFFF"/>
                </a:solidFill>
                <a:effectLst/>
                <a:uLnTx/>
                <a:uFillTx/>
                <a:latin typeface="Arial"/>
                <a:ea typeface="+mn-ea"/>
                <a:cs typeface="Arial" charset="0"/>
              </a:rPr>
              <a:t>?</a:t>
            </a:r>
            <a:endParaRPr kumimoji="0" lang="hr-HR" sz="1800" b="1" i="0" u="none" strike="noStrike" kern="1200" cap="none" spc="0" normalizeH="0" baseline="0" noProof="0" dirty="0">
              <a:ln>
                <a:noFill/>
              </a:ln>
              <a:solidFill>
                <a:srgbClr val="FFFFFF"/>
              </a:solidFill>
              <a:effectLst/>
              <a:uLnTx/>
              <a:uFillTx/>
              <a:latin typeface="Arial"/>
              <a:ea typeface="+mn-ea"/>
              <a:cs typeface="Arial" charset="0"/>
            </a:endParaRP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1800" b="1" i="0" u="none" strike="noStrike" kern="1200" cap="none" spc="0" normalizeH="0" baseline="0" noProof="0" dirty="0">
                <a:ln>
                  <a:noFill/>
                </a:ln>
                <a:solidFill>
                  <a:srgbClr val="FFFFFF"/>
                </a:solidFill>
                <a:effectLst/>
                <a:uLnTx/>
                <a:uFillTx/>
                <a:latin typeface="Arial"/>
                <a:ea typeface="+mn-ea"/>
                <a:cs typeface="Arial" charset="0"/>
              </a:rPr>
              <a:t>2. Pročitaj </a:t>
            </a:r>
            <a:r>
              <a:rPr kumimoji="0" lang="hr-HR" sz="1200" b="0" i="1" u="none" strike="noStrike" kern="1200" cap="none" spc="0" normalizeH="0" baseline="0" noProof="0" dirty="0">
                <a:ln>
                  <a:noFill/>
                </a:ln>
                <a:solidFill>
                  <a:srgbClr val="FFFFFF"/>
                </a:solidFill>
                <a:effectLst/>
                <a:uLnTx/>
                <a:uFillTx/>
                <a:latin typeface="Arial"/>
                <a:ea typeface="+mn-ea"/>
                <a:cs typeface="Arial" charset="0"/>
              </a:rPr>
              <a:t>2. Kor</a:t>
            </a:r>
            <a:r>
              <a:rPr kumimoji="0" lang="sr-Latn-RS" sz="1200" b="0" i="1" u="none" strike="noStrike" kern="1200" cap="none" spc="0" normalizeH="0" baseline="0" noProof="0" dirty="0">
                <a:ln>
                  <a:noFill/>
                </a:ln>
                <a:solidFill>
                  <a:srgbClr val="FFFFFF"/>
                </a:solidFill>
                <a:effectLst/>
                <a:uLnTx/>
                <a:uFillTx/>
                <a:latin typeface="Arial"/>
                <a:ea typeface="+mn-ea"/>
                <a:cs typeface="Arial" charset="0"/>
              </a:rPr>
              <a:t> 4,7-18. </a:t>
            </a:r>
            <a:r>
              <a:rPr lang="sr-Latn-RS" sz="1400" b="1" dirty="0">
                <a:solidFill>
                  <a:srgbClr val="FFFFFF"/>
                </a:solidFill>
                <a:latin typeface="Arial"/>
                <a:cs typeface="Arial" charset="0"/>
              </a:rPr>
              <a:t>Sastavite listuPavlovih stradanja. Kako je on izdržao sve te patnje</a:t>
            </a:r>
            <a:r>
              <a:rPr kumimoji="0" lang="sr-Latn-RS" sz="1400" b="1" i="0" u="none" strike="noStrike" kern="1200" cap="none" spc="0" normalizeH="0" baseline="0" noProof="0" dirty="0">
                <a:ln>
                  <a:noFill/>
                </a:ln>
                <a:solidFill>
                  <a:srgbClr val="FFFFFF"/>
                </a:solidFill>
                <a:effectLst/>
                <a:uLnTx/>
                <a:uFillTx/>
                <a:latin typeface="Arial"/>
                <a:ea typeface="+mn-ea"/>
                <a:cs typeface="Arial" charset="0"/>
              </a:rPr>
              <a:t>?</a:t>
            </a:r>
            <a:endParaRPr kumimoji="0" lang="hr-HR" sz="1400" b="1" i="0" u="none" strike="noStrike" kern="1200" cap="none" spc="0" normalizeH="0" baseline="0" noProof="0" dirty="0">
              <a:ln>
                <a:noFill/>
              </a:ln>
              <a:solidFill>
                <a:srgbClr val="FFFFFF"/>
              </a:solidFill>
              <a:effectLst/>
              <a:uLnTx/>
              <a:uFillTx/>
              <a:latin typeface="Arial"/>
              <a:ea typeface="+mn-ea"/>
              <a:cs typeface="Arial" charset="0"/>
            </a:endParaRP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1867" b="1" i="0" u="none" strike="noStrike" kern="1200" cap="none" spc="0" normalizeH="0" baseline="0" noProof="0" dirty="0">
                <a:ln>
                  <a:noFill/>
                </a:ln>
                <a:solidFill>
                  <a:srgbClr val="FFFFFF"/>
                </a:solidFill>
                <a:effectLst/>
                <a:uLnTx/>
                <a:uFillTx/>
                <a:latin typeface="Arial"/>
                <a:ea typeface="+mn-ea"/>
                <a:cs typeface="Arial" charset="0"/>
              </a:rPr>
              <a:t>3. Pročitaj </a:t>
            </a:r>
            <a:r>
              <a:rPr kumimoji="0" lang="hr-HR" sz="1200" b="0" i="1" u="none" strike="noStrike" kern="1200" cap="none" spc="0" normalizeH="0" baseline="0" noProof="0" dirty="0">
                <a:ln>
                  <a:noFill/>
                </a:ln>
                <a:solidFill>
                  <a:srgbClr val="FFFFFF"/>
                </a:solidFill>
                <a:effectLst/>
                <a:uLnTx/>
                <a:uFillTx/>
                <a:latin typeface="Arial"/>
                <a:ea typeface="+mn-ea"/>
                <a:cs typeface="Arial" charset="0"/>
              </a:rPr>
              <a:t>2. Kor. </a:t>
            </a:r>
            <a:r>
              <a:rPr lang="hr-HR" sz="1200" i="1" noProof="0" dirty="0">
                <a:solidFill>
                  <a:srgbClr val="FFFFFF"/>
                </a:solidFill>
                <a:latin typeface="Arial"/>
                <a:cs typeface="Arial" charset="0"/>
              </a:rPr>
              <a:t>4</a:t>
            </a:r>
            <a:r>
              <a:rPr kumimoji="0" lang="hr-HR" sz="1200" b="0" i="1" u="none" strike="noStrike" kern="1200" cap="none" spc="0" normalizeH="0" baseline="0" noProof="0" dirty="0">
                <a:ln>
                  <a:noFill/>
                </a:ln>
                <a:solidFill>
                  <a:srgbClr val="FFFFFF"/>
                </a:solidFill>
                <a:effectLst/>
                <a:uLnTx/>
                <a:uFillTx/>
                <a:latin typeface="Arial"/>
                <a:ea typeface="+mn-ea"/>
                <a:cs typeface="Arial" charset="0"/>
              </a:rPr>
              <a:t>,</a:t>
            </a:r>
            <a:r>
              <a:rPr lang="hr-HR" sz="1200" i="1" dirty="0">
                <a:solidFill>
                  <a:srgbClr val="FFFFFF"/>
                </a:solidFill>
                <a:latin typeface="Arial"/>
                <a:cs typeface="Arial" charset="0"/>
              </a:rPr>
              <a:t>18</a:t>
            </a:r>
            <a:r>
              <a:rPr kumimoji="0" lang="hr-HR" sz="1200" b="0" i="1" u="none" strike="noStrike" kern="1200" cap="none" spc="0" normalizeH="0" baseline="0" noProof="0" dirty="0">
                <a:ln>
                  <a:noFill/>
                </a:ln>
                <a:solidFill>
                  <a:srgbClr val="FFFFFF"/>
                </a:solidFill>
                <a:effectLst/>
                <a:uLnTx/>
                <a:uFillTx/>
                <a:latin typeface="Arial"/>
                <a:ea typeface="+mn-ea"/>
                <a:cs typeface="Arial" charset="0"/>
              </a:rPr>
              <a:t>;</a:t>
            </a:r>
            <a:r>
              <a:rPr lang="hr-HR" sz="1200" i="1" dirty="0">
                <a:solidFill>
                  <a:srgbClr val="FFFFFF"/>
                </a:solidFill>
                <a:latin typeface="Arial"/>
                <a:cs typeface="Arial" charset="0"/>
              </a:rPr>
              <a:t> </a:t>
            </a:r>
            <a:r>
              <a:rPr kumimoji="0" lang="hr-HR" sz="1200" b="0" i="1" u="none" strike="noStrike" kern="1200" cap="none" spc="0" normalizeH="0" baseline="0" noProof="0" dirty="0">
                <a:ln>
                  <a:noFill/>
                </a:ln>
                <a:solidFill>
                  <a:srgbClr val="FFFFFF"/>
                </a:solidFill>
                <a:effectLst/>
                <a:uLnTx/>
                <a:uFillTx/>
                <a:latin typeface="Arial"/>
                <a:ea typeface="+mn-ea"/>
                <a:cs typeface="Arial" charset="0"/>
              </a:rPr>
              <a:t>5,7. </a:t>
            </a:r>
            <a:r>
              <a:rPr lang="hr-HR" sz="1400" b="1" dirty="0">
                <a:solidFill>
                  <a:srgbClr val="FFFFFF"/>
                </a:solidFill>
                <a:latin typeface="Arial"/>
                <a:cs typeface="Arial" charset="0"/>
              </a:rPr>
              <a:t>Po čemu živi hrišćanin?</a:t>
            </a:r>
            <a:r>
              <a:rPr kumimoji="0" lang="hr-HR" sz="1400" b="1" i="0" u="none" strike="noStrike" kern="1200" cap="none" spc="0" normalizeH="0" baseline="0" noProof="0" dirty="0">
                <a:ln>
                  <a:noFill/>
                </a:ln>
                <a:solidFill>
                  <a:srgbClr val="FFFFFF"/>
                </a:solidFill>
                <a:effectLst/>
                <a:uLnTx/>
                <a:uFillTx/>
                <a:latin typeface="Arial"/>
                <a:ea typeface="+mn-ea"/>
                <a:cs typeface="Arial" charset="0"/>
              </a:rPr>
              <a:t>?   </a:t>
            </a: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1867" b="1" i="0" u="none" strike="noStrike" kern="1200" cap="none" spc="0" normalizeH="0" baseline="0" noProof="0" dirty="0">
                <a:ln>
                  <a:noFill/>
                </a:ln>
                <a:solidFill>
                  <a:srgbClr val="FFFFFF"/>
                </a:solidFill>
                <a:effectLst/>
                <a:uLnTx/>
                <a:uFillTx/>
                <a:latin typeface="Arial"/>
                <a:ea typeface="+mn-ea"/>
                <a:cs typeface="Arial" charset="0"/>
              </a:rPr>
              <a:t>4. Pročitaj </a:t>
            </a:r>
            <a:r>
              <a:rPr kumimoji="0" lang="hr-HR" sz="1200" b="0" i="1" u="none" strike="noStrike" kern="1200" cap="none" spc="0" normalizeH="0" baseline="0" noProof="0" dirty="0">
                <a:ln>
                  <a:noFill/>
                </a:ln>
                <a:solidFill>
                  <a:srgbClr val="FFFFFF"/>
                </a:solidFill>
                <a:effectLst/>
                <a:uLnTx/>
                <a:uFillTx/>
                <a:latin typeface="Arial"/>
                <a:ea typeface="+mn-ea"/>
                <a:cs typeface="Arial" charset="0"/>
              </a:rPr>
              <a:t>2. Kor. 5,11-1</a:t>
            </a:r>
            <a:r>
              <a:rPr lang="hr-HR" sz="1200" i="1" dirty="0">
                <a:solidFill>
                  <a:srgbClr val="FFFFFF"/>
                </a:solidFill>
                <a:latin typeface="Arial"/>
                <a:cs typeface="Arial" charset="0"/>
              </a:rPr>
              <a:t>5</a:t>
            </a:r>
            <a:r>
              <a:rPr kumimoji="0" lang="hr-HR" sz="1200" b="0" i="1" u="none" strike="noStrike" kern="1200" cap="none" spc="0" normalizeH="0" baseline="0" noProof="0" dirty="0">
                <a:ln>
                  <a:noFill/>
                </a:ln>
                <a:solidFill>
                  <a:srgbClr val="FFFFFF"/>
                </a:solidFill>
                <a:effectLst/>
                <a:uLnTx/>
                <a:uFillTx/>
                <a:latin typeface="Arial"/>
                <a:ea typeface="+mn-ea"/>
                <a:cs typeface="Arial" charset="0"/>
              </a:rPr>
              <a:t>. </a:t>
            </a:r>
            <a:r>
              <a:rPr lang="hr-HR" sz="1400" b="1" dirty="0">
                <a:solidFill>
                  <a:srgbClr val="FFFFFF"/>
                </a:solidFill>
                <a:latin typeface="Arial"/>
                <a:cs typeface="Arial" charset="0"/>
              </a:rPr>
              <a:t>Kako nam taj odlomak pokazuje da je Pavlova služba bila usredsređena na Hrista</a:t>
            </a:r>
            <a:r>
              <a:rPr kumimoji="0" lang="hr-HR" sz="1400" b="1" i="0" u="none" strike="noStrike" kern="1200" cap="none" spc="0" normalizeH="0" baseline="0" noProof="0" dirty="0">
                <a:ln>
                  <a:noFill/>
                </a:ln>
                <a:solidFill>
                  <a:srgbClr val="FFFFFF"/>
                </a:solidFill>
                <a:effectLst/>
                <a:uLnTx/>
                <a:uFillTx/>
                <a:latin typeface="Arial"/>
                <a:ea typeface="+mn-ea"/>
                <a:cs typeface="Arial" charset="0"/>
              </a:rPr>
              <a:t>?</a:t>
            </a:r>
            <a:endParaRPr kumimoji="0" lang="hr-HR" sz="1600" b="1" i="0" u="none" strike="noStrike" kern="1200" cap="none" spc="0" normalizeH="0" baseline="0" noProof="0" dirty="0">
              <a:ln>
                <a:noFill/>
              </a:ln>
              <a:solidFill>
                <a:srgbClr val="FFFFFF"/>
              </a:solidFill>
              <a:effectLst/>
              <a:uLnTx/>
              <a:uFillTx/>
              <a:latin typeface="Arial"/>
              <a:ea typeface="+mn-ea"/>
              <a:cs typeface="Arial" charset="0"/>
            </a:endParaRP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1800" b="1" i="0" u="none" strike="noStrike" kern="1200" cap="none" spc="0" normalizeH="0" baseline="0" noProof="0" dirty="0">
                <a:ln>
                  <a:noFill/>
                </a:ln>
                <a:solidFill>
                  <a:srgbClr val="FFFFFF"/>
                </a:solidFill>
                <a:effectLst/>
                <a:uLnTx/>
                <a:uFillTx/>
                <a:latin typeface="Arial"/>
                <a:ea typeface="+mn-ea"/>
                <a:cs typeface="Arial" charset="0"/>
              </a:rPr>
              <a:t>5. Pročitaj</a:t>
            </a:r>
            <a:r>
              <a:rPr kumimoji="0" lang="hr-HR" sz="2000" b="1" i="0" u="none" strike="noStrike" kern="1200" cap="none" spc="0" normalizeH="0" baseline="0" noProof="0" dirty="0">
                <a:ln>
                  <a:noFill/>
                </a:ln>
                <a:solidFill>
                  <a:srgbClr val="FFFFFF"/>
                </a:solidFill>
                <a:effectLst/>
                <a:uLnTx/>
                <a:uFillTx/>
                <a:latin typeface="Arial"/>
                <a:ea typeface="+mn-ea"/>
                <a:cs typeface="Arial" charset="0"/>
              </a:rPr>
              <a:t> </a:t>
            </a:r>
            <a:r>
              <a:rPr kumimoji="0" lang="hr-HR" sz="1200" b="0" i="1" u="none" strike="noStrike" kern="1200" cap="none" spc="0" normalizeH="0" baseline="0" noProof="0" dirty="0">
                <a:ln>
                  <a:noFill/>
                </a:ln>
                <a:solidFill>
                  <a:srgbClr val="FFFFFF"/>
                </a:solidFill>
                <a:effectLst/>
                <a:uLnTx/>
                <a:uFillTx/>
                <a:latin typeface="Arial"/>
                <a:ea typeface="+mn-ea"/>
                <a:cs typeface="Arial" charset="0"/>
              </a:rPr>
              <a:t>1. Kor.. </a:t>
            </a:r>
            <a:r>
              <a:rPr lang="hr-HR" sz="1200" i="1" dirty="0">
                <a:solidFill>
                  <a:srgbClr val="FFFFFF"/>
                </a:solidFill>
                <a:latin typeface="Arial"/>
                <a:cs typeface="Arial" charset="0"/>
              </a:rPr>
              <a:t>5</a:t>
            </a:r>
            <a:r>
              <a:rPr kumimoji="0" lang="hr-HR" sz="1200" b="0" i="1" u="none" strike="noStrike" kern="1200" cap="none" spc="0" normalizeH="0" baseline="0" noProof="0" dirty="0">
                <a:ln>
                  <a:noFill/>
                </a:ln>
                <a:solidFill>
                  <a:srgbClr val="FFFFFF"/>
                </a:solidFill>
                <a:effectLst/>
                <a:uLnTx/>
                <a:uFillTx/>
                <a:latin typeface="Arial"/>
                <a:ea typeface="+mn-ea"/>
                <a:cs typeface="Arial" charset="0"/>
              </a:rPr>
              <a:t>,16-2</a:t>
            </a:r>
            <a:r>
              <a:rPr lang="hr-HR" sz="1200" i="1" dirty="0">
                <a:solidFill>
                  <a:srgbClr val="FFFFFF"/>
                </a:solidFill>
                <a:latin typeface="Arial"/>
                <a:cs typeface="Arial" charset="0"/>
              </a:rPr>
              <a:t>1; Kol. 1,19-23; Ef. 2,13-16. </a:t>
            </a:r>
            <a:r>
              <a:rPr lang="hr-HR" sz="1400" b="1" dirty="0">
                <a:solidFill>
                  <a:srgbClr val="FFFFFF"/>
                </a:solidFill>
                <a:latin typeface="Arial"/>
                <a:cs typeface="Arial" charset="0"/>
              </a:rPr>
              <a:t>Na đta je Pavle mislio kad je govorio o službi pomirenja? </a:t>
            </a:r>
            <a:r>
              <a:rPr kumimoji="0" lang="hr-HR" sz="1400" b="1" i="0" u="none" strike="noStrike" kern="1200" cap="none" spc="0" normalizeH="0" baseline="0" noProof="0" dirty="0">
                <a:ln>
                  <a:noFill/>
                </a:ln>
                <a:solidFill>
                  <a:srgbClr val="FFFFFF"/>
                </a:solidFill>
                <a:effectLst/>
                <a:uLnTx/>
                <a:uFillTx/>
                <a:latin typeface="Arial"/>
                <a:ea typeface="+mn-ea"/>
                <a:cs typeface="Arial" charset="0"/>
              </a:rPr>
              <a:t>                  </a:t>
            </a:r>
            <a:endParaRPr kumimoji="0" lang="hr-HR" sz="1600" b="1" i="0" u="none" strike="noStrike" kern="1200" cap="none" spc="0" normalizeH="0" baseline="0" noProof="0" dirty="0">
              <a:ln>
                <a:noFill/>
              </a:ln>
              <a:solidFill>
                <a:srgbClr val="FFFFFF"/>
              </a:solidFill>
              <a:effectLst/>
              <a:uLnTx/>
              <a:uFillTx/>
              <a:latin typeface="Arial"/>
              <a:ea typeface="+mn-ea"/>
              <a:cs typeface="Arial" charset="0"/>
            </a:endParaRP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1600" b="1" i="0" u="none" strike="noStrike" kern="1200" cap="none" spc="0" normalizeH="0" baseline="0" noProof="0" dirty="0">
                <a:ln>
                  <a:noFill/>
                </a:ln>
                <a:solidFill>
                  <a:srgbClr val="FFFFFF"/>
                </a:solidFill>
                <a:effectLst/>
                <a:uLnTx/>
                <a:uFillTx/>
                <a:latin typeface="Arial"/>
                <a:ea typeface="+mn-ea"/>
                <a:cs typeface="Arial" charset="0"/>
              </a:rPr>
              <a:t>6. </a:t>
            </a:r>
            <a:r>
              <a:rPr kumimoji="0" lang="hr-HR" sz="1800" b="1" i="0" u="none" strike="noStrike" kern="1200" cap="none" spc="0" normalizeH="0" baseline="0" noProof="0" dirty="0">
                <a:ln>
                  <a:noFill/>
                </a:ln>
                <a:solidFill>
                  <a:srgbClr val="FFFFFF"/>
                </a:solidFill>
                <a:effectLst/>
                <a:uLnTx/>
                <a:uFillTx/>
                <a:latin typeface="Arial"/>
                <a:ea typeface="+mn-ea"/>
                <a:cs typeface="Arial" charset="0"/>
              </a:rPr>
              <a:t>Pročitaj</a:t>
            </a:r>
            <a:r>
              <a:rPr kumimoji="0" lang="hr-HR" sz="1600" b="1" i="0" u="none" strike="noStrike" kern="1200" cap="none" spc="0" normalizeH="0" baseline="0" noProof="0" dirty="0">
                <a:ln>
                  <a:noFill/>
                </a:ln>
                <a:solidFill>
                  <a:srgbClr val="FFFFFF"/>
                </a:solidFill>
                <a:effectLst/>
                <a:uLnTx/>
                <a:uFillTx/>
                <a:latin typeface="Arial"/>
                <a:ea typeface="+mn-ea"/>
                <a:cs typeface="Arial" charset="0"/>
              </a:rPr>
              <a:t> </a:t>
            </a:r>
            <a:r>
              <a:rPr kumimoji="0" lang="hr-HR" sz="1200" b="0" i="1" u="none" strike="noStrike" kern="1200" cap="none" spc="0" normalizeH="0" baseline="0" noProof="0" dirty="0">
                <a:ln>
                  <a:noFill/>
                </a:ln>
                <a:solidFill>
                  <a:srgbClr val="FFFFFF"/>
                </a:solidFill>
                <a:effectLst/>
                <a:uLnTx/>
                <a:uFillTx/>
                <a:latin typeface="Arial"/>
                <a:ea typeface="+mn-ea"/>
                <a:cs typeface="Arial" charset="0"/>
              </a:rPr>
              <a:t>2. Kor. 5,20. </a:t>
            </a:r>
            <a:r>
              <a:rPr lang="hr-HR" sz="1400" b="1" dirty="0">
                <a:solidFill>
                  <a:srgbClr val="FFFFFF"/>
                </a:solidFill>
                <a:latin typeface="Arial"/>
                <a:cs typeface="Arial" charset="0"/>
              </a:rPr>
              <a:t>U čije ime mi i novoobračeni vršimo ”poslaničku službu” </a:t>
            </a:r>
            <a:r>
              <a:rPr kumimoji="0" lang="hr-HR" sz="1400" b="1" i="0" u="none" strike="noStrike" kern="1200" cap="none" spc="0" normalizeH="0" baseline="0" noProof="0" dirty="0">
                <a:ln>
                  <a:noFill/>
                </a:ln>
                <a:solidFill>
                  <a:srgbClr val="FFFFFF"/>
                </a:solidFill>
                <a:effectLst/>
                <a:uLnTx/>
                <a:uFillTx/>
                <a:latin typeface="Arial"/>
                <a:ea typeface="+mn-ea"/>
                <a:cs typeface="Arial" charset="0"/>
              </a:rPr>
              <a:t>   </a:t>
            </a:r>
            <a:endParaRPr kumimoji="0" lang="hr-HR" sz="1600" b="1" i="0" u="none" strike="noStrike" kern="1200" cap="none" spc="0" normalizeH="0" baseline="0" noProof="0" dirty="0">
              <a:ln>
                <a:noFill/>
              </a:ln>
              <a:solidFill>
                <a:srgbClr val="FFFFFF"/>
              </a:solidFill>
              <a:effectLst/>
              <a:uLnTx/>
              <a:uFillTx/>
              <a:latin typeface="Arial"/>
              <a:ea typeface="+mn-ea"/>
              <a:cs typeface="Arial" charset="0"/>
            </a:endParaRP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1600" b="1" i="0" u="none" strike="noStrike" kern="1200" cap="none" spc="0" normalizeH="0" baseline="0" noProof="0" dirty="0">
                <a:ln>
                  <a:noFill/>
                </a:ln>
                <a:solidFill>
                  <a:srgbClr val="FFFFFF"/>
                </a:solidFill>
                <a:effectLst/>
                <a:uLnTx/>
                <a:uFillTx/>
                <a:latin typeface="Arial"/>
                <a:ea typeface="+mn-ea"/>
                <a:cs typeface="Arial" charset="0"/>
              </a:rPr>
              <a:t>7. </a:t>
            </a:r>
            <a:r>
              <a:rPr kumimoji="0" lang="hr-HR" sz="1800" b="1" i="0" u="none" strike="noStrike" kern="1200" cap="none" spc="0" normalizeH="0" baseline="0" noProof="0" dirty="0">
                <a:ln>
                  <a:noFill/>
                </a:ln>
                <a:solidFill>
                  <a:srgbClr val="FFFFFF"/>
                </a:solidFill>
                <a:effectLst/>
                <a:uLnTx/>
                <a:uFillTx/>
                <a:latin typeface="Arial"/>
                <a:ea typeface="+mn-ea"/>
                <a:cs typeface="Arial" charset="0"/>
              </a:rPr>
              <a:t>Pročitaj</a:t>
            </a:r>
            <a:r>
              <a:rPr kumimoji="0" lang="hr-HR" sz="1600" b="1" i="0" u="none" strike="noStrike" kern="1200" cap="none" spc="0" normalizeH="0" baseline="0" noProof="0" dirty="0">
                <a:ln>
                  <a:noFill/>
                </a:ln>
                <a:solidFill>
                  <a:srgbClr val="FFFFFF"/>
                </a:solidFill>
                <a:effectLst/>
                <a:uLnTx/>
                <a:uFillTx/>
                <a:latin typeface="Arial"/>
                <a:ea typeface="+mn-ea"/>
                <a:cs typeface="Arial" charset="0"/>
              </a:rPr>
              <a:t> </a:t>
            </a:r>
            <a:r>
              <a:rPr kumimoji="0" lang="sr-Latn-ME" sz="1200" b="0" i="1" u="none" strike="noStrike" kern="1200" cap="none" spc="0" normalizeH="0" baseline="0" noProof="0" dirty="0">
                <a:ln>
                  <a:noFill/>
                </a:ln>
                <a:solidFill>
                  <a:srgbClr val="FFFFFF"/>
                </a:solidFill>
                <a:effectLst/>
                <a:uLnTx/>
                <a:uFillTx/>
                <a:latin typeface="Arial"/>
                <a:ea typeface="+mn-ea"/>
                <a:cs typeface="Arial" charset="0"/>
              </a:rPr>
              <a:t>2. Kor.6,11-7,1. </a:t>
            </a:r>
            <a:r>
              <a:rPr kumimoji="0" lang="hr-HR" sz="1400" b="1" i="0" u="none" strike="noStrike" kern="1200" cap="none" spc="0" normalizeH="0" baseline="0" noProof="0" dirty="0">
                <a:ln>
                  <a:noFill/>
                </a:ln>
                <a:solidFill>
                  <a:srgbClr val="FFFFFF"/>
                </a:solidFill>
                <a:effectLst/>
                <a:uLnTx/>
                <a:uFillTx/>
                <a:latin typeface="Arial"/>
                <a:ea typeface="+mn-ea"/>
                <a:cs typeface="Arial" charset="0"/>
              </a:rPr>
              <a:t>Kako</a:t>
            </a:r>
            <a:r>
              <a:rPr kumimoji="0" lang="hr-HR" sz="1400" b="1" i="0" u="none" strike="noStrike" kern="1200" cap="none" spc="0" normalizeH="0" noProof="0" dirty="0">
                <a:ln>
                  <a:noFill/>
                </a:ln>
                <a:solidFill>
                  <a:srgbClr val="FFFFFF"/>
                </a:solidFill>
                <a:effectLst/>
                <a:uLnTx/>
                <a:uFillTx/>
                <a:latin typeface="Arial"/>
                <a:ea typeface="+mn-ea"/>
                <a:cs typeface="Arial" charset="0"/>
              </a:rPr>
              <a:t> izgleda sveti život prema tom odlomku</a:t>
            </a:r>
            <a:r>
              <a:rPr kumimoji="0" lang="hr-HR" sz="1400" b="1" i="0" u="none" strike="noStrike" kern="1200" cap="none" spc="0" normalizeH="0" baseline="0" noProof="0" dirty="0">
                <a:ln>
                  <a:noFill/>
                </a:ln>
                <a:solidFill>
                  <a:srgbClr val="FFFFFF"/>
                </a:solidFill>
                <a:effectLst/>
                <a:uLnTx/>
                <a:uFillTx/>
                <a:latin typeface="Arial"/>
                <a:ea typeface="+mn-ea"/>
                <a:cs typeface="Arial" charset="0"/>
              </a:rPr>
              <a:t>? </a:t>
            </a:r>
            <a:endParaRPr kumimoji="0" lang="en-US" sz="1400" b="1" i="0" u="none" strike="noStrike" kern="1200" cap="none" spc="0" normalizeH="0" baseline="0" noProof="0" dirty="0">
              <a:ln>
                <a:noFill/>
              </a:ln>
              <a:solidFill>
                <a:srgbClr val="FFFFFF"/>
              </a:solidFill>
              <a:effectLst/>
              <a:uLnTx/>
              <a:uFillTx/>
              <a:latin typeface="Arial"/>
              <a:ea typeface="+mn-ea"/>
              <a:cs typeface="Arial" charset="0"/>
            </a:endParaRP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Arial"/>
                <a:ea typeface="+mn-ea"/>
                <a:cs typeface="Arial" charset="0"/>
              </a:rPr>
              <a:t>8. </a:t>
            </a:r>
            <a:r>
              <a:rPr kumimoji="0" lang="en-US" sz="1800" b="1" i="0" u="none" strike="noStrike" kern="1200" cap="none" spc="0" normalizeH="0" baseline="0" noProof="0" dirty="0">
                <a:ln>
                  <a:noFill/>
                </a:ln>
                <a:solidFill>
                  <a:srgbClr val="FFFFFF"/>
                </a:solidFill>
                <a:effectLst/>
                <a:uLnTx/>
                <a:uFillTx/>
                <a:latin typeface="Arial"/>
                <a:ea typeface="+mn-ea"/>
                <a:cs typeface="Arial" charset="0"/>
              </a:rPr>
              <a:t>Pro</a:t>
            </a:r>
            <a:r>
              <a:rPr kumimoji="0" lang="sr-Latn-RS" sz="1800" b="1" i="0" u="none" strike="noStrike" kern="1200" cap="none" spc="0" normalizeH="0" baseline="0" noProof="0" dirty="0">
                <a:ln>
                  <a:noFill/>
                </a:ln>
                <a:solidFill>
                  <a:srgbClr val="FFFFFF"/>
                </a:solidFill>
                <a:effectLst/>
                <a:uLnTx/>
                <a:uFillTx/>
                <a:latin typeface="Arial"/>
                <a:ea typeface="+mn-ea"/>
                <a:cs typeface="Arial" charset="0"/>
              </a:rPr>
              <a:t>č</a:t>
            </a:r>
            <a:r>
              <a:rPr kumimoji="0" lang="en-US" sz="1800" b="1" i="0" u="none" strike="noStrike" kern="1200" cap="none" spc="0" normalizeH="0" baseline="0" noProof="0" dirty="0" err="1">
                <a:ln>
                  <a:noFill/>
                </a:ln>
                <a:solidFill>
                  <a:srgbClr val="FFFFFF"/>
                </a:solidFill>
                <a:effectLst/>
                <a:uLnTx/>
                <a:uFillTx/>
                <a:latin typeface="Arial"/>
                <a:ea typeface="+mn-ea"/>
                <a:cs typeface="Arial" charset="0"/>
              </a:rPr>
              <a:t>itaj</a:t>
            </a:r>
            <a:r>
              <a:rPr kumimoji="0" lang="en-US" sz="1800" b="1" i="0" u="none" strike="noStrike" kern="1200" cap="none" spc="0" normalizeH="0" baseline="0" noProof="0" dirty="0">
                <a:ln>
                  <a:noFill/>
                </a:ln>
                <a:solidFill>
                  <a:srgbClr val="FFFFFF"/>
                </a:solidFill>
                <a:effectLst/>
                <a:uLnTx/>
                <a:uFillTx/>
                <a:latin typeface="Arial"/>
                <a:ea typeface="+mn-ea"/>
                <a:cs typeface="Arial" charset="0"/>
              </a:rPr>
              <a:t> </a:t>
            </a:r>
            <a:r>
              <a:rPr kumimoji="0" lang="sr-Latn-RS" sz="1200" b="0" i="1" u="none" strike="noStrike" kern="1200" cap="none" spc="0" normalizeH="0" baseline="0" noProof="0" dirty="0">
                <a:ln>
                  <a:noFill/>
                </a:ln>
                <a:solidFill>
                  <a:srgbClr val="FFFFFF"/>
                </a:solidFill>
                <a:effectLst/>
                <a:uLnTx/>
                <a:uFillTx/>
                <a:latin typeface="Arial"/>
                <a:ea typeface="+mn-ea"/>
                <a:cs typeface="Arial" charset="0"/>
              </a:rPr>
              <a:t>2. Kor. 7. </a:t>
            </a:r>
            <a:r>
              <a:rPr kumimoji="0" lang="sr-Latn-RS" sz="1400" b="1" i="0" u="none" strike="noStrike" kern="1200" cap="none" spc="0" normalizeH="0" baseline="0" noProof="0" dirty="0">
                <a:ln>
                  <a:noFill/>
                </a:ln>
                <a:solidFill>
                  <a:srgbClr val="FFFFFF"/>
                </a:solidFill>
                <a:effectLst/>
                <a:uLnTx/>
                <a:uFillTx/>
                <a:latin typeface="Arial"/>
                <a:ea typeface="+mn-ea"/>
                <a:cs typeface="Arial" charset="0"/>
              </a:rPr>
              <a:t>Kako</a:t>
            </a:r>
            <a:r>
              <a:rPr kumimoji="0" lang="sr-Latn-RS" sz="1400" b="1" i="0" u="none" strike="noStrike" kern="1200" cap="none" spc="0" normalizeH="0" noProof="0" dirty="0">
                <a:ln>
                  <a:noFill/>
                </a:ln>
                <a:solidFill>
                  <a:srgbClr val="FFFFFF"/>
                </a:solidFill>
                <a:effectLst/>
                <a:uLnTx/>
                <a:uFillTx/>
                <a:latin typeface="Arial"/>
                <a:ea typeface="+mn-ea"/>
                <a:cs typeface="Arial" charset="0"/>
              </a:rPr>
              <a:t> se Pavle osećao kada je čuo da su se Korinćani pokajali</a:t>
            </a:r>
            <a:r>
              <a:rPr kumimoji="0" lang="sr-Latn-RS" sz="1400" b="1" i="0" u="none" strike="noStrike" kern="1200" cap="none" spc="0" normalizeH="0" baseline="0" noProof="0" dirty="0">
                <a:ln>
                  <a:noFill/>
                </a:ln>
                <a:solidFill>
                  <a:srgbClr val="FFFFFF"/>
                </a:solidFill>
                <a:effectLst/>
                <a:uLnTx/>
                <a:uFillTx/>
                <a:latin typeface="Arial"/>
                <a:ea typeface="+mn-ea"/>
                <a:cs typeface="Arial" charset="0"/>
              </a:rPr>
              <a:t>?</a:t>
            </a: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sr-Latn-RS" sz="1800" b="1" i="0" u="none" strike="noStrike" kern="1200" cap="none" spc="0" normalizeH="0" baseline="0" noProof="0" dirty="0">
                <a:ln>
                  <a:noFill/>
                </a:ln>
                <a:solidFill>
                  <a:srgbClr val="FFFFFF"/>
                </a:solidFill>
                <a:effectLst/>
                <a:uLnTx/>
                <a:uFillTx/>
                <a:latin typeface="Arial"/>
                <a:ea typeface="+mn-ea"/>
                <a:cs typeface="Arial" charset="0"/>
              </a:rPr>
              <a:t>9. Pročitaj </a:t>
            </a:r>
            <a:r>
              <a:rPr kumimoji="0" lang="sr-Latn-RS" sz="1200" b="0" i="1" u="none" strike="noStrike" kern="1200" cap="none" spc="0" normalizeH="0" baseline="0" noProof="0" dirty="0">
                <a:ln>
                  <a:noFill/>
                </a:ln>
                <a:solidFill>
                  <a:srgbClr val="FFFFFF"/>
                </a:solidFill>
                <a:effectLst/>
                <a:uLnTx/>
                <a:uFillTx/>
                <a:latin typeface="Arial"/>
                <a:ea typeface="+mn-ea"/>
                <a:cs typeface="Arial" charset="0"/>
              </a:rPr>
              <a:t>2. Kor.</a:t>
            </a:r>
            <a:r>
              <a:rPr lang="sr-Latn-RS" sz="1200" i="1" dirty="0">
                <a:solidFill>
                  <a:srgbClr val="FFFFFF"/>
                </a:solidFill>
                <a:latin typeface="Arial"/>
                <a:cs typeface="Arial" charset="0"/>
              </a:rPr>
              <a:t>6,6.</a:t>
            </a:r>
            <a:r>
              <a:rPr kumimoji="0" lang="sr-Latn-RS" sz="1200" b="0" i="1" u="none" strike="noStrike" kern="1200" cap="none" spc="0" normalizeH="0" baseline="0" noProof="0" dirty="0">
                <a:ln>
                  <a:noFill/>
                </a:ln>
                <a:solidFill>
                  <a:srgbClr val="FFFFFF"/>
                </a:solidFill>
                <a:effectLst/>
                <a:uLnTx/>
                <a:uFillTx/>
                <a:latin typeface="Arial"/>
                <a:ea typeface="+mn-ea"/>
                <a:cs typeface="Arial" charset="0"/>
              </a:rPr>
              <a:t>7. </a:t>
            </a:r>
            <a:r>
              <a:rPr kumimoji="0" lang="sr-Latn-RS" sz="1400" b="1" i="0" u="none" strike="noStrike" kern="1200" cap="none" spc="0" normalizeH="0" baseline="0" noProof="0" dirty="0">
                <a:ln>
                  <a:noFill/>
                </a:ln>
                <a:solidFill>
                  <a:srgbClr val="FFFFFF"/>
                </a:solidFill>
                <a:effectLst/>
                <a:uLnTx/>
                <a:uFillTx/>
                <a:latin typeface="Arial"/>
                <a:ea typeface="+mn-ea"/>
                <a:cs typeface="Arial" charset="0"/>
              </a:rPr>
              <a:t>Kako</a:t>
            </a:r>
            <a:r>
              <a:rPr kumimoji="0" lang="sr-Latn-RS" sz="1400" b="1" i="0" u="none" strike="noStrike" kern="1200" cap="none" spc="0" normalizeH="0" noProof="0" dirty="0">
                <a:ln>
                  <a:noFill/>
                </a:ln>
                <a:solidFill>
                  <a:srgbClr val="FFFFFF"/>
                </a:solidFill>
                <a:effectLst/>
                <a:uLnTx/>
                <a:uFillTx/>
                <a:latin typeface="Arial"/>
                <a:ea typeface="+mn-ea"/>
                <a:cs typeface="Arial" charset="0"/>
              </a:rPr>
              <a:t> je Pavle odgovorio na svoje patnje? Kako ti to pomaže da se i ti suočišsa svojima</a:t>
            </a:r>
            <a:r>
              <a:rPr kumimoji="0" lang="sr-Latn-RS" sz="1400" b="1" i="0" u="none" strike="noStrike" kern="1200" cap="none" spc="0" normalizeH="0" baseline="0" noProof="0" dirty="0">
                <a:ln>
                  <a:noFill/>
                </a:ln>
                <a:solidFill>
                  <a:srgbClr val="FFFFFF"/>
                </a:solidFill>
                <a:effectLst/>
                <a:uLnTx/>
                <a:uFillTx/>
                <a:latin typeface="Arial"/>
                <a:ea typeface="+mn-ea"/>
                <a:cs typeface="Arial" charset="0"/>
              </a:rPr>
              <a:t>?</a:t>
            </a:r>
            <a:endParaRPr kumimoji="0" lang="en-US" sz="2000" b="1" i="0" u="none" strike="noStrike" kern="1200" cap="none" spc="0" normalizeH="0" baseline="0" noProof="0" dirty="0">
              <a:ln>
                <a:noFill/>
              </a:ln>
              <a:solidFill>
                <a:srgbClr val="FFFFFF"/>
              </a:solidFill>
              <a:effectLst/>
              <a:uLnTx/>
              <a:uFillTx/>
              <a:latin typeface="Arial"/>
              <a:ea typeface="+mn-ea"/>
              <a:cs typeface="Arial" charset="0"/>
            </a:endParaRPr>
          </a:p>
        </p:txBody>
      </p:sp>
      <p:sp>
        <p:nvSpPr>
          <p:cNvPr id="17413" name="Text Box 5">
            <a:extLst>
              <a:ext uri="{FF2B5EF4-FFF2-40B4-BE49-F238E27FC236}">
                <a16:creationId xmlns:a16="http://schemas.microsoft.com/office/drawing/2014/main" id="{A151EE14-E045-C9E7-94CC-05FC793C61E2}"/>
              </a:ext>
            </a:extLst>
          </p:cNvPr>
          <p:cNvSpPr txBox="1">
            <a:spLocks noChangeArrowheads="1"/>
          </p:cNvSpPr>
          <p:nvPr/>
        </p:nvSpPr>
        <p:spPr bwMode="auto">
          <a:xfrm>
            <a:off x="1413165" y="1676401"/>
            <a:ext cx="1271846" cy="1066799"/>
          </a:xfrm>
          <a:prstGeom prst="rect">
            <a:avLst/>
          </a:prstGeom>
          <a:solidFill>
            <a:srgbClr val="FFFF99"/>
          </a:solidFill>
          <a:ln w="57150">
            <a:solidFill>
              <a:schemeClr val="tx1"/>
            </a:solidFill>
            <a:miter lim="800000"/>
            <a:headEnd/>
            <a:tailEnd/>
          </a:ln>
        </p:spPr>
        <p:txBody>
          <a:bodyPr wrap="square">
            <a:norm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ctr" defTabSz="914377" rtl="0" eaLnBrk="1" fontAlgn="base" latinLnBrk="0" hangingPunct="1">
              <a:lnSpc>
                <a:spcPct val="75000"/>
              </a:lnSpc>
              <a:spcBef>
                <a:spcPct val="50000"/>
              </a:spcBef>
              <a:spcAft>
                <a:spcPct val="0"/>
              </a:spcAft>
              <a:buClrTx/>
              <a:buSzTx/>
              <a:buFontTx/>
              <a:buNone/>
              <a:tabLst/>
              <a:defRPr/>
            </a:pPr>
            <a:r>
              <a:rPr kumimoji="0" lang="hr-HR" sz="8000" b="1" i="0" u="none" strike="noStrike" kern="1200" cap="none" spc="0" normalizeH="0" baseline="0" noProof="0" dirty="0">
                <a:ln>
                  <a:noFill/>
                </a:ln>
                <a:solidFill>
                  <a:srgbClr val="000000"/>
                </a:solidFill>
                <a:effectLst/>
                <a:uLnTx/>
                <a:uFillTx/>
                <a:latin typeface="Times New Roman" pitchFamily="18" charset="0"/>
                <a:ea typeface="+mn-ea"/>
                <a:cs typeface="Arial" charset="0"/>
              </a:rPr>
              <a:t>?</a:t>
            </a:r>
            <a:endParaRPr kumimoji="0" lang="en-US" sz="8000" b="1" i="0" u="none" strike="noStrike" kern="1200" cap="none" spc="0" normalizeH="0" baseline="0" noProof="0" dirty="0">
              <a:ln>
                <a:noFill/>
              </a:ln>
              <a:solidFill>
                <a:srgbClr val="000000"/>
              </a:solidFill>
              <a:effectLst/>
              <a:uLnTx/>
              <a:uFillTx/>
              <a:latin typeface="Times New Roman" pitchFamily="18" charset="0"/>
              <a:ea typeface="+mn-ea"/>
              <a:cs typeface="Arial" charset="0"/>
            </a:endParaRPr>
          </a:p>
        </p:txBody>
      </p:sp>
    </p:spTree>
    <p:extLst>
      <p:ext uri="{BB962C8B-B14F-4D97-AF65-F5344CB8AC3E}">
        <p14:creationId xmlns:p14="http://schemas.microsoft.com/office/powerpoint/2010/main" val="2945407911"/>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2531">
                                            <p:txEl>
                                              <p:pRg st="0" end="0"/>
                                            </p:txEl>
                                          </p:spTgt>
                                        </p:tgtEl>
                                        <p:attrNameLst>
                                          <p:attrName>style.visibility</p:attrName>
                                        </p:attrNameLst>
                                      </p:cBhvr>
                                      <p:to>
                                        <p:strVal val="visible"/>
                                      </p:to>
                                    </p:set>
                                    <p:anim calcmode="lin" valueType="num">
                                      <p:cBhvr additive="base">
                                        <p:cTn id="7" dur="500" fill="hold"/>
                                        <p:tgtEl>
                                          <p:spTgt spid="22531">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253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22532">
                                            <p:txEl>
                                              <p:pRg st="0" end="0"/>
                                            </p:txEl>
                                          </p:spTgt>
                                        </p:tgtEl>
                                        <p:attrNameLst>
                                          <p:attrName>style.visibility</p:attrName>
                                        </p:attrNameLst>
                                      </p:cBhvr>
                                      <p:to>
                                        <p:strVal val="visible"/>
                                      </p:to>
                                    </p:set>
                                    <p:anim calcmode="lin" valueType="num">
                                      <p:cBhvr additive="base">
                                        <p:cTn id="13" dur="500" fill="hold"/>
                                        <p:tgtEl>
                                          <p:spTgt spid="22532">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2532">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22532">
                                            <p:txEl>
                                              <p:pRg st="1" end="1"/>
                                            </p:txEl>
                                          </p:spTgt>
                                        </p:tgtEl>
                                        <p:attrNameLst>
                                          <p:attrName>style.visibility</p:attrName>
                                        </p:attrNameLst>
                                      </p:cBhvr>
                                      <p:to>
                                        <p:strVal val="visible"/>
                                      </p:to>
                                    </p:set>
                                    <p:anim calcmode="lin" valueType="num">
                                      <p:cBhvr additive="base">
                                        <p:cTn id="19" dur="500" fill="hold"/>
                                        <p:tgtEl>
                                          <p:spTgt spid="22532">
                                            <p:txEl>
                                              <p:pRg st="1" end="1"/>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2532">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22532">
                                            <p:txEl>
                                              <p:pRg st="2" end="2"/>
                                            </p:txEl>
                                          </p:spTgt>
                                        </p:tgtEl>
                                        <p:attrNameLst>
                                          <p:attrName>style.visibility</p:attrName>
                                        </p:attrNameLst>
                                      </p:cBhvr>
                                      <p:to>
                                        <p:strVal val="visible"/>
                                      </p:to>
                                    </p:set>
                                    <p:anim calcmode="lin" valueType="num">
                                      <p:cBhvr additive="base">
                                        <p:cTn id="25" dur="500" fill="hold"/>
                                        <p:tgtEl>
                                          <p:spTgt spid="22532">
                                            <p:txEl>
                                              <p:pRg st="2" end="2"/>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22532">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22532">
                                            <p:txEl>
                                              <p:pRg st="3" end="3"/>
                                            </p:txEl>
                                          </p:spTgt>
                                        </p:tgtEl>
                                        <p:attrNameLst>
                                          <p:attrName>style.visibility</p:attrName>
                                        </p:attrNameLst>
                                      </p:cBhvr>
                                      <p:to>
                                        <p:strVal val="visible"/>
                                      </p:to>
                                    </p:set>
                                    <p:anim calcmode="lin" valueType="num">
                                      <p:cBhvr additive="base">
                                        <p:cTn id="31" dur="500" fill="hold"/>
                                        <p:tgtEl>
                                          <p:spTgt spid="22532">
                                            <p:txEl>
                                              <p:pRg st="3" end="3"/>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22532">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nodeType="clickEffect">
                                  <p:stCondLst>
                                    <p:cond delay="0"/>
                                  </p:stCondLst>
                                  <p:childTnLst>
                                    <p:set>
                                      <p:cBhvr>
                                        <p:cTn id="36" dur="1" fill="hold">
                                          <p:stCondLst>
                                            <p:cond delay="0"/>
                                          </p:stCondLst>
                                        </p:cTn>
                                        <p:tgtEl>
                                          <p:spTgt spid="22532">
                                            <p:txEl>
                                              <p:pRg st="4" end="4"/>
                                            </p:txEl>
                                          </p:spTgt>
                                        </p:tgtEl>
                                        <p:attrNameLst>
                                          <p:attrName>style.visibility</p:attrName>
                                        </p:attrNameLst>
                                      </p:cBhvr>
                                      <p:to>
                                        <p:strVal val="visible"/>
                                      </p:to>
                                    </p:set>
                                    <p:anim calcmode="lin" valueType="num">
                                      <p:cBhvr additive="base">
                                        <p:cTn id="37" dur="500" fill="hold"/>
                                        <p:tgtEl>
                                          <p:spTgt spid="22532">
                                            <p:txEl>
                                              <p:pRg st="4" end="4"/>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22532">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nodeType="clickEffect">
                                  <p:stCondLst>
                                    <p:cond delay="0"/>
                                  </p:stCondLst>
                                  <p:childTnLst>
                                    <p:set>
                                      <p:cBhvr>
                                        <p:cTn id="42" dur="1" fill="hold">
                                          <p:stCondLst>
                                            <p:cond delay="0"/>
                                          </p:stCondLst>
                                        </p:cTn>
                                        <p:tgtEl>
                                          <p:spTgt spid="22532">
                                            <p:txEl>
                                              <p:pRg st="5" end="5"/>
                                            </p:txEl>
                                          </p:spTgt>
                                        </p:tgtEl>
                                        <p:attrNameLst>
                                          <p:attrName>style.visibility</p:attrName>
                                        </p:attrNameLst>
                                      </p:cBhvr>
                                      <p:to>
                                        <p:strVal val="visible"/>
                                      </p:to>
                                    </p:set>
                                    <p:anim calcmode="lin" valueType="num">
                                      <p:cBhvr additive="base">
                                        <p:cTn id="43" dur="500" fill="hold"/>
                                        <p:tgtEl>
                                          <p:spTgt spid="22532">
                                            <p:txEl>
                                              <p:pRg st="5" end="5"/>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22532">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8" fill="hold" nodeType="clickEffect">
                                  <p:stCondLst>
                                    <p:cond delay="0"/>
                                  </p:stCondLst>
                                  <p:childTnLst>
                                    <p:set>
                                      <p:cBhvr>
                                        <p:cTn id="48" dur="1" fill="hold">
                                          <p:stCondLst>
                                            <p:cond delay="0"/>
                                          </p:stCondLst>
                                        </p:cTn>
                                        <p:tgtEl>
                                          <p:spTgt spid="22532">
                                            <p:txEl>
                                              <p:pRg st="6" end="6"/>
                                            </p:txEl>
                                          </p:spTgt>
                                        </p:tgtEl>
                                        <p:attrNameLst>
                                          <p:attrName>style.visibility</p:attrName>
                                        </p:attrNameLst>
                                      </p:cBhvr>
                                      <p:to>
                                        <p:strVal val="visible"/>
                                      </p:to>
                                    </p:set>
                                    <p:anim calcmode="lin" valueType="num">
                                      <p:cBhvr additive="base">
                                        <p:cTn id="49" dur="500" fill="hold"/>
                                        <p:tgtEl>
                                          <p:spTgt spid="22532">
                                            <p:txEl>
                                              <p:pRg st="6" end="6"/>
                                            </p:txEl>
                                          </p:spTgt>
                                        </p:tgtEl>
                                        <p:attrNameLst>
                                          <p:attrName>ppt_x</p:attrName>
                                        </p:attrNameLst>
                                      </p:cBhvr>
                                      <p:tavLst>
                                        <p:tav tm="0">
                                          <p:val>
                                            <p:strVal val="0-#ppt_w/2"/>
                                          </p:val>
                                        </p:tav>
                                        <p:tav tm="100000">
                                          <p:val>
                                            <p:strVal val="#ppt_x"/>
                                          </p:val>
                                        </p:tav>
                                      </p:tavLst>
                                    </p:anim>
                                    <p:anim calcmode="lin" valueType="num">
                                      <p:cBhvr additive="base">
                                        <p:cTn id="50" dur="500" fill="hold"/>
                                        <p:tgtEl>
                                          <p:spTgt spid="22532">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8" fill="hold" nodeType="clickEffect">
                                  <p:stCondLst>
                                    <p:cond delay="0"/>
                                  </p:stCondLst>
                                  <p:childTnLst>
                                    <p:set>
                                      <p:cBhvr>
                                        <p:cTn id="54" dur="1" fill="hold">
                                          <p:stCondLst>
                                            <p:cond delay="0"/>
                                          </p:stCondLst>
                                        </p:cTn>
                                        <p:tgtEl>
                                          <p:spTgt spid="22532">
                                            <p:txEl>
                                              <p:pRg st="7" end="7"/>
                                            </p:txEl>
                                          </p:spTgt>
                                        </p:tgtEl>
                                        <p:attrNameLst>
                                          <p:attrName>style.visibility</p:attrName>
                                        </p:attrNameLst>
                                      </p:cBhvr>
                                      <p:to>
                                        <p:strVal val="visible"/>
                                      </p:to>
                                    </p:set>
                                    <p:anim calcmode="lin" valueType="num">
                                      <p:cBhvr additive="base">
                                        <p:cTn id="55" dur="500" fill="hold"/>
                                        <p:tgtEl>
                                          <p:spTgt spid="22532">
                                            <p:txEl>
                                              <p:pRg st="7" end="7"/>
                                            </p:txEl>
                                          </p:spTgt>
                                        </p:tgtEl>
                                        <p:attrNameLst>
                                          <p:attrName>ppt_x</p:attrName>
                                        </p:attrNameLst>
                                      </p:cBhvr>
                                      <p:tavLst>
                                        <p:tav tm="0">
                                          <p:val>
                                            <p:strVal val="0-#ppt_w/2"/>
                                          </p:val>
                                        </p:tav>
                                        <p:tav tm="100000">
                                          <p:val>
                                            <p:strVal val="#ppt_x"/>
                                          </p:val>
                                        </p:tav>
                                      </p:tavLst>
                                    </p:anim>
                                    <p:anim calcmode="lin" valueType="num">
                                      <p:cBhvr additive="base">
                                        <p:cTn id="56" dur="500" fill="hold"/>
                                        <p:tgtEl>
                                          <p:spTgt spid="22532">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8" fill="hold" nodeType="clickEffect">
                                  <p:stCondLst>
                                    <p:cond delay="0"/>
                                  </p:stCondLst>
                                  <p:childTnLst>
                                    <p:set>
                                      <p:cBhvr>
                                        <p:cTn id="60" dur="1" fill="hold">
                                          <p:stCondLst>
                                            <p:cond delay="0"/>
                                          </p:stCondLst>
                                        </p:cTn>
                                        <p:tgtEl>
                                          <p:spTgt spid="22532">
                                            <p:txEl>
                                              <p:pRg st="8" end="8"/>
                                            </p:txEl>
                                          </p:spTgt>
                                        </p:tgtEl>
                                        <p:attrNameLst>
                                          <p:attrName>style.visibility</p:attrName>
                                        </p:attrNameLst>
                                      </p:cBhvr>
                                      <p:to>
                                        <p:strVal val="visible"/>
                                      </p:to>
                                    </p:set>
                                    <p:anim calcmode="lin" valueType="num">
                                      <p:cBhvr additive="base">
                                        <p:cTn id="61" dur="500" fill="hold"/>
                                        <p:tgtEl>
                                          <p:spTgt spid="22532">
                                            <p:txEl>
                                              <p:pRg st="8" end="8"/>
                                            </p:txEl>
                                          </p:spTgt>
                                        </p:tgtEl>
                                        <p:attrNameLst>
                                          <p:attrName>ppt_x</p:attrName>
                                        </p:attrNameLst>
                                      </p:cBhvr>
                                      <p:tavLst>
                                        <p:tav tm="0">
                                          <p:val>
                                            <p:strVal val="0-#ppt_w/2"/>
                                          </p:val>
                                        </p:tav>
                                        <p:tav tm="100000">
                                          <p:val>
                                            <p:strVal val="#ppt_x"/>
                                          </p:val>
                                        </p:tav>
                                      </p:tavLst>
                                    </p:anim>
                                    <p:anim calcmode="lin" valueType="num">
                                      <p:cBhvr additive="base">
                                        <p:cTn id="62" dur="500" fill="hold"/>
                                        <p:tgtEl>
                                          <p:spTgt spid="22532">
                                            <p:txEl>
                                              <p:pRg st="8" end="8"/>
                                            </p:txEl>
                                          </p:spTgt>
                                        </p:tgtEl>
                                        <p:attrNameLst>
                                          <p:attrName>ppt_y</p:attrName>
                                        </p:attrNameLst>
                                      </p:cBhvr>
                                      <p:tavLst>
                                        <p:tav tm="0">
                                          <p:val>
                                            <p:strVal val="#ppt_y"/>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8" fill="hold" nodeType="clickEffect">
                                  <p:stCondLst>
                                    <p:cond delay="0"/>
                                  </p:stCondLst>
                                  <p:childTnLst>
                                    <p:set>
                                      <p:cBhvr>
                                        <p:cTn id="66" dur="1" fill="hold">
                                          <p:stCondLst>
                                            <p:cond delay="0"/>
                                          </p:stCondLst>
                                        </p:cTn>
                                        <p:tgtEl>
                                          <p:spTgt spid="22532">
                                            <p:txEl>
                                              <p:pRg st="9" end="9"/>
                                            </p:txEl>
                                          </p:spTgt>
                                        </p:tgtEl>
                                        <p:attrNameLst>
                                          <p:attrName>style.visibility</p:attrName>
                                        </p:attrNameLst>
                                      </p:cBhvr>
                                      <p:to>
                                        <p:strVal val="visible"/>
                                      </p:to>
                                    </p:set>
                                    <p:anim calcmode="lin" valueType="num">
                                      <p:cBhvr additive="base">
                                        <p:cTn id="67" dur="500" fill="hold"/>
                                        <p:tgtEl>
                                          <p:spTgt spid="22532">
                                            <p:txEl>
                                              <p:pRg st="9" end="9"/>
                                            </p:txEl>
                                          </p:spTgt>
                                        </p:tgtEl>
                                        <p:attrNameLst>
                                          <p:attrName>ppt_x</p:attrName>
                                        </p:attrNameLst>
                                      </p:cBhvr>
                                      <p:tavLst>
                                        <p:tav tm="0">
                                          <p:val>
                                            <p:strVal val="0-#ppt_w/2"/>
                                          </p:val>
                                        </p:tav>
                                        <p:tav tm="100000">
                                          <p:val>
                                            <p:strVal val="#ppt_x"/>
                                          </p:val>
                                        </p:tav>
                                      </p:tavLst>
                                    </p:anim>
                                    <p:anim calcmode="lin" valueType="num">
                                      <p:cBhvr additive="base">
                                        <p:cTn id="68" dur="500" fill="hold"/>
                                        <p:tgtEl>
                                          <p:spTgt spid="22532">
                                            <p:txEl>
                                              <p:pRg st="9" end="9"/>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FED743-34BE-A6AC-65E1-4502CD0ED801}"/>
            </a:ext>
          </a:extLst>
        </p:cNvPr>
        <p:cNvGrpSpPr/>
        <p:nvPr/>
      </p:nvGrpSpPr>
      <p:grpSpPr>
        <a:xfrm>
          <a:off x="0" y="0"/>
          <a:ext cx="0" cy="0"/>
          <a:chOff x="0" y="0"/>
          <a:chExt cx="0" cy="0"/>
        </a:xfrm>
      </p:grpSpPr>
      <p:sp>
        <p:nvSpPr>
          <p:cNvPr id="19458" name="Rectangle 2">
            <a:extLst>
              <a:ext uri="{FF2B5EF4-FFF2-40B4-BE49-F238E27FC236}">
                <a16:creationId xmlns:a16="http://schemas.microsoft.com/office/drawing/2014/main" id="{7C12B0F6-30A0-D754-C647-08AD45A5DB5F}"/>
              </a:ext>
            </a:extLst>
          </p:cNvPr>
          <p:cNvSpPr>
            <a:spLocks noGrp="1" noChangeArrowheads="1"/>
          </p:cNvSpPr>
          <p:nvPr>
            <p:ph type="title"/>
          </p:nvPr>
        </p:nvSpPr>
        <p:spPr>
          <a:xfrm>
            <a:off x="1905000" y="152400"/>
            <a:ext cx="8534400" cy="1143000"/>
          </a:xfrm>
        </p:spPr>
        <p:txBody>
          <a:bodyPr/>
          <a:lstStyle/>
          <a:p>
            <a:pPr eaLnBrk="1" hangingPunct="1"/>
            <a:r>
              <a:rPr lang="hr-HR" sz="4000" dirty="0"/>
              <a:t>PRENOŠENJE ISTINE</a:t>
            </a:r>
            <a:endParaRPr lang="en-US" sz="4000" dirty="0"/>
          </a:p>
        </p:txBody>
      </p:sp>
      <p:sp>
        <p:nvSpPr>
          <p:cNvPr id="19459" name="Rectangle 3">
            <a:extLst>
              <a:ext uri="{FF2B5EF4-FFF2-40B4-BE49-F238E27FC236}">
                <a16:creationId xmlns:a16="http://schemas.microsoft.com/office/drawing/2014/main" id="{2338F220-296B-77B8-3891-9B2254160E97}"/>
              </a:ext>
            </a:extLst>
          </p:cNvPr>
          <p:cNvSpPr>
            <a:spLocks noGrp="1" noChangeArrowheads="1"/>
          </p:cNvSpPr>
          <p:nvPr>
            <p:ph type="body" sz="half" idx="1"/>
          </p:nvPr>
        </p:nvSpPr>
        <p:spPr>
          <a:xfrm>
            <a:off x="3733800" y="1676400"/>
            <a:ext cx="5410200" cy="1295400"/>
          </a:xfrm>
        </p:spPr>
        <p:txBody>
          <a:bodyPr/>
          <a:lstStyle/>
          <a:p>
            <a:pPr marL="0" indent="0" eaLnBrk="1" hangingPunct="1">
              <a:lnSpc>
                <a:spcPct val="90000"/>
              </a:lnSpc>
              <a:buNone/>
            </a:pPr>
            <a:r>
              <a:rPr lang="hr-HR">
                <a:solidFill>
                  <a:srgbClr val="FFFF99"/>
                </a:solidFill>
              </a:rPr>
              <a:t>Koje  promene  treba  da izvršimo</a:t>
            </a:r>
            <a:r>
              <a:rPr lang="en-US">
                <a:solidFill>
                  <a:srgbClr val="FFFF99"/>
                </a:solidFill>
              </a:rPr>
              <a:t> </a:t>
            </a:r>
            <a:r>
              <a:rPr lang="hr-HR" dirty="0">
                <a:solidFill>
                  <a:srgbClr val="FFFF99"/>
                </a:solidFill>
              </a:rPr>
              <a:t>u našem životu</a:t>
            </a:r>
            <a:r>
              <a:rPr lang="en-US" dirty="0">
                <a:solidFill>
                  <a:srgbClr val="FFFF99"/>
                </a:solidFill>
              </a:rPr>
              <a:t>?</a:t>
            </a:r>
            <a:endParaRPr lang="en-US" b="0" dirty="0">
              <a:solidFill>
                <a:srgbClr val="FFFF99"/>
              </a:solidFill>
            </a:endParaRPr>
          </a:p>
        </p:txBody>
      </p:sp>
      <p:sp>
        <p:nvSpPr>
          <p:cNvPr id="19460" name="Text Box 28">
            <a:extLst>
              <a:ext uri="{FF2B5EF4-FFF2-40B4-BE49-F238E27FC236}">
                <a16:creationId xmlns:a16="http://schemas.microsoft.com/office/drawing/2014/main" id="{3E4E20FE-4A60-1A48-A87D-81CFA556A2A4}"/>
              </a:ext>
            </a:extLst>
          </p:cNvPr>
          <p:cNvSpPr txBox="1">
            <a:spLocks noChangeArrowheads="1"/>
          </p:cNvSpPr>
          <p:nvPr/>
        </p:nvSpPr>
        <p:spPr bwMode="auto">
          <a:xfrm>
            <a:off x="4267200" y="2743200"/>
            <a:ext cx="4368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hr-HR" sz="2400" b="1" i="0" u="none" strike="noStrike" kern="1200" cap="none" spc="0" normalizeH="0" baseline="0" noProof="0" dirty="0">
                <a:ln>
                  <a:noFill/>
                </a:ln>
                <a:solidFill>
                  <a:srgbClr val="FFFFFF"/>
                </a:solidFill>
                <a:effectLst/>
                <a:uLnTx/>
                <a:uFillTx/>
                <a:latin typeface="Arial" charset="0"/>
                <a:ea typeface="+mn-ea"/>
                <a:cs typeface="Arial" charset="0"/>
              </a:rPr>
              <a:t>            ODLUČITE</a:t>
            </a:r>
            <a:r>
              <a:rPr kumimoji="0" lang="en-US" sz="2400" b="1" i="0" u="none" strike="noStrike" kern="1200" cap="none" spc="0" normalizeH="0" baseline="0" noProof="0" dirty="0">
                <a:ln>
                  <a:noFill/>
                </a:ln>
                <a:solidFill>
                  <a:srgbClr val="FFFFFF"/>
                </a:solidFill>
                <a:effectLst/>
                <a:uLnTx/>
                <a:uFillTx/>
                <a:latin typeface="Arial" charset="0"/>
                <a:ea typeface="+mn-ea"/>
                <a:cs typeface="Arial" charset="0"/>
              </a:rPr>
              <a:t>!</a:t>
            </a:r>
          </a:p>
        </p:txBody>
      </p:sp>
      <p:sp>
        <p:nvSpPr>
          <p:cNvPr id="19461" name="Text Box 29">
            <a:extLst>
              <a:ext uri="{FF2B5EF4-FFF2-40B4-BE49-F238E27FC236}">
                <a16:creationId xmlns:a16="http://schemas.microsoft.com/office/drawing/2014/main" id="{F84BC942-20F4-A518-6CA8-D16DF01B6E0D}"/>
              </a:ext>
            </a:extLst>
          </p:cNvPr>
          <p:cNvSpPr txBox="1">
            <a:spLocks noChangeArrowheads="1"/>
          </p:cNvSpPr>
          <p:nvPr/>
        </p:nvSpPr>
        <p:spPr bwMode="auto">
          <a:xfrm>
            <a:off x="2438400" y="1676401"/>
            <a:ext cx="1066800" cy="1063625"/>
          </a:xfrm>
          <a:prstGeom prst="rect">
            <a:avLst/>
          </a:prstGeom>
          <a:solidFill>
            <a:srgbClr val="FFFF99"/>
          </a:solidFill>
          <a:ln w="57150">
            <a:solidFill>
              <a:schemeClr val="tx1"/>
            </a:solidFill>
            <a:miter lim="800000"/>
            <a:headEnd/>
            <a:tailEnd/>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75000"/>
              </a:lnSpc>
              <a:spcBef>
                <a:spcPct val="50000"/>
              </a:spcBef>
              <a:spcAft>
                <a:spcPct val="0"/>
              </a:spcAft>
              <a:buClrTx/>
              <a:buSzTx/>
              <a:buFontTx/>
              <a:buNone/>
              <a:tabLst/>
              <a:defRPr/>
            </a:pPr>
            <a:r>
              <a:rPr kumimoji="0" lang="hr-HR" sz="8000" b="1" i="0" u="none" strike="noStrike" kern="1200" cap="none" spc="0" normalizeH="0" baseline="0" noProof="0" dirty="0">
                <a:ln>
                  <a:noFill/>
                </a:ln>
                <a:solidFill>
                  <a:srgbClr val="000000"/>
                </a:solidFill>
                <a:effectLst/>
                <a:uLnTx/>
                <a:uFillTx/>
                <a:latin typeface="Times New Roman" pitchFamily="18" charset="0"/>
                <a:ea typeface="+mn-ea"/>
                <a:cs typeface="Arial" charset="0"/>
              </a:rPr>
              <a:t>?</a:t>
            </a:r>
            <a:endParaRPr kumimoji="0" lang="en-US" sz="8000" b="1" i="0" u="none" strike="noStrike" kern="1200" cap="none" spc="0" normalizeH="0" baseline="0" noProof="0" dirty="0">
              <a:ln>
                <a:noFill/>
              </a:ln>
              <a:solidFill>
                <a:srgbClr val="000000"/>
              </a:solidFill>
              <a:effectLst/>
              <a:uLnTx/>
              <a:uFillTx/>
              <a:latin typeface="Times New Roman" pitchFamily="18" charset="0"/>
              <a:ea typeface="+mn-ea"/>
              <a:cs typeface="Arial" charset="0"/>
            </a:endParaRPr>
          </a:p>
        </p:txBody>
      </p:sp>
      <p:grpSp>
        <p:nvGrpSpPr>
          <p:cNvPr id="56" name="Group 4">
            <a:extLst>
              <a:ext uri="{FF2B5EF4-FFF2-40B4-BE49-F238E27FC236}">
                <a16:creationId xmlns:a16="http://schemas.microsoft.com/office/drawing/2014/main" id="{389086B1-DAD3-DB9F-E05D-1CA747362EF5}"/>
              </a:ext>
            </a:extLst>
          </p:cNvPr>
          <p:cNvGrpSpPr>
            <a:grpSpLocks/>
          </p:cNvGrpSpPr>
          <p:nvPr/>
        </p:nvGrpSpPr>
        <p:grpSpPr bwMode="auto">
          <a:xfrm>
            <a:off x="562332" y="3438780"/>
            <a:ext cx="3176028" cy="3034427"/>
            <a:chOff x="285" y="2227"/>
            <a:chExt cx="947" cy="1786"/>
          </a:xfrm>
        </p:grpSpPr>
        <p:sp>
          <p:nvSpPr>
            <p:cNvPr id="19484" name="Rectangle 5">
              <a:extLst>
                <a:ext uri="{FF2B5EF4-FFF2-40B4-BE49-F238E27FC236}">
                  <a16:creationId xmlns:a16="http://schemas.microsoft.com/office/drawing/2014/main" id="{D43C66C0-C9BA-0981-69E1-FAA91A2C22FF}"/>
                </a:ext>
              </a:extLst>
            </p:cNvPr>
            <p:cNvSpPr>
              <a:spLocks noChangeArrowheads="1"/>
            </p:cNvSpPr>
            <p:nvPr/>
          </p:nvSpPr>
          <p:spPr bwMode="auto">
            <a:xfrm>
              <a:off x="285" y="2227"/>
              <a:ext cx="947" cy="1776"/>
            </a:xfrm>
            <a:prstGeom prst="rect">
              <a:avLst/>
            </a:prstGeom>
            <a:solidFill>
              <a:srgbClr val="FFCC66"/>
            </a:solidFill>
            <a:ln w="38100">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Arial" charset="0"/>
              </a:endParaRPr>
            </a:p>
          </p:txBody>
        </p:sp>
        <p:sp>
          <p:nvSpPr>
            <p:cNvPr id="19485" name="Text Box 6">
              <a:extLst>
                <a:ext uri="{FF2B5EF4-FFF2-40B4-BE49-F238E27FC236}">
                  <a16:creationId xmlns:a16="http://schemas.microsoft.com/office/drawing/2014/main" id="{1E202D48-A19A-2864-004D-4029FDF5F424}"/>
                </a:ext>
              </a:extLst>
            </p:cNvPr>
            <p:cNvSpPr txBox="1">
              <a:spLocks noChangeArrowheads="1"/>
            </p:cNvSpPr>
            <p:nvPr/>
          </p:nvSpPr>
          <p:spPr bwMode="auto">
            <a:xfrm>
              <a:off x="315" y="2546"/>
              <a:ext cx="901" cy="14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hr-HR" sz="1200" b="1" i="0" u="none" strike="noStrike" kern="1200" cap="none" spc="0" normalizeH="0" baseline="0" noProof="0">
                  <a:ln>
                    <a:noFill/>
                  </a:ln>
                  <a:solidFill>
                    <a:srgbClr val="000000"/>
                  </a:solidFill>
                  <a:effectLst/>
                  <a:uLnTx/>
                  <a:uFillTx/>
                  <a:latin typeface="Arial" charset="0"/>
                  <a:ea typeface="+mn-ea"/>
                  <a:cs typeface="Arial" charset="0"/>
                </a:rPr>
                <a:t>Pisanje pisama drevni je običaj koji ni dan danas još uvek nije zastareo. Ono što je danas drugačije je način na koji pišemo svoja pisma. Istina, umesto papira sada su tu društveni mediji. Po-što nije uvek mogao da bide s ljudima a želio im je nešto reći, Pavle je odlu- čio da im piše. Potičući vernike da preispitaju sebe, svoje ponašanje i okolnu kulturu u svetlu Evanđelja o Isusu Hristu , Pavle piše poruku o krstu. Obe Poslanice Korinćanima nas uče da se čvrsto držimo poruke krsta.</a:t>
              </a:r>
              <a:endParaRPr kumimoji="0" lang="hr-HR" sz="1200" b="1" i="0" u="none" strike="noStrike" kern="1200" cap="none" spc="0" normalizeH="0" baseline="0" noProof="0" dirty="0">
                <a:ln>
                  <a:noFill/>
                </a:ln>
                <a:solidFill>
                  <a:srgbClr val="000000"/>
                </a:solidFill>
                <a:effectLst/>
                <a:uLnTx/>
                <a:uFillTx/>
                <a:latin typeface="Arial" charset="0"/>
                <a:ea typeface="+mn-ea"/>
                <a:cs typeface="Arial" charset="0"/>
              </a:endParaRPr>
            </a:p>
          </p:txBody>
        </p:sp>
      </p:grpSp>
      <p:grpSp>
        <p:nvGrpSpPr>
          <p:cNvPr id="59" name="Group 7">
            <a:extLst>
              <a:ext uri="{FF2B5EF4-FFF2-40B4-BE49-F238E27FC236}">
                <a16:creationId xmlns:a16="http://schemas.microsoft.com/office/drawing/2014/main" id="{EAB1F5C4-42B7-5496-5BD5-389BC8136C62}"/>
              </a:ext>
            </a:extLst>
          </p:cNvPr>
          <p:cNvGrpSpPr>
            <a:grpSpLocks/>
          </p:cNvGrpSpPr>
          <p:nvPr/>
        </p:nvGrpSpPr>
        <p:grpSpPr bwMode="auto">
          <a:xfrm>
            <a:off x="5853505" y="3953103"/>
            <a:ext cx="1840386" cy="2530824"/>
            <a:chOff x="2639" y="2348"/>
            <a:chExt cx="966" cy="1684"/>
          </a:xfrm>
        </p:grpSpPr>
        <p:sp>
          <p:nvSpPr>
            <p:cNvPr id="19482" name="Rectangle 8">
              <a:extLst>
                <a:ext uri="{FF2B5EF4-FFF2-40B4-BE49-F238E27FC236}">
                  <a16:creationId xmlns:a16="http://schemas.microsoft.com/office/drawing/2014/main" id="{D9650F44-4461-698A-4126-41D7AC11AE9C}"/>
                </a:ext>
              </a:extLst>
            </p:cNvPr>
            <p:cNvSpPr>
              <a:spLocks noChangeArrowheads="1"/>
            </p:cNvSpPr>
            <p:nvPr/>
          </p:nvSpPr>
          <p:spPr bwMode="auto">
            <a:xfrm>
              <a:off x="2639" y="2358"/>
              <a:ext cx="961" cy="1674"/>
            </a:xfrm>
            <a:prstGeom prst="rect">
              <a:avLst/>
            </a:prstGeom>
            <a:solidFill>
              <a:srgbClr val="FFCC66"/>
            </a:solidFill>
            <a:ln w="38100">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Arial" charset="0"/>
              </a:endParaRPr>
            </a:p>
          </p:txBody>
        </p:sp>
        <p:sp>
          <p:nvSpPr>
            <p:cNvPr id="19483" name="Text Box 9">
              <a:extLst>
                <a:ext uri="{FF2B5EF4-FFF2-40B4-BE49-F238E27FC236}">
                  <a16:creationId xmlns:a16="http://schemas.microsoft.com/office/drawing/2014/main" id="{F6218E9C-F718-98FA-7329-F42043CD12BA}"/>
                </a:ext>
              </a:extLst>
            </p:cNvPr>
            <p:cNvSpPr txBox="1">
              <a:spLocks noChangeArrowheads="1"/>
            </p:cNvSpPr>
            <p:nvPr/>
          </p:nvSpPr>
          <p:spPr bwMode="auto">
            <a:xfrm>
              <a:off x="2713" y="2348"/>
              <a:ext cx="892" cy="1674"/>
            </a:xfrm>
            <a:prstGeom prst="rect">
              <a:avLst/>
            </a:prstGeom>
            <a:solidFill>
              <a:srgbClr val="FFCC6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sr-Latn-RS" sz="1050" b="1" i="0" u="none" strike="noStrike" kern="1200" cap="none" spc="0" normalizeH="0" baseline="0" noProof="0">
                  <a:ln>
                    <a:noFill/>
                  </a:ln>
                  <a:solidFill>
                    <a:srgbClr val="000000"/>
                  </a:solidFill>
                  <a:effectLst/>
                  <a:uLnTx/>
                  <a:uFillTx/>
                  <a:latin typeface="Arial" charset="0"/>
                  <a:ea typeface="+mn-ea"/>
                  <a:cs typeface="Arial" charset="0"/>
                </a:rPr>
                <a:t>Koliko god problemi u Korintu bili uznemiru- jući, Poslanice Korin-ćanima privlaće našu pažnju, ne radi njihvih-problema, već radi izvanrednog naćina na koji im Pavle prilazi. Potičući vernike da preispitaju sebe i svoje ponašanje i okolnu kulturu u svetlu primljenog Evanđelja, Pavle kaže: širi li drugo neka je “prokleto“!?</a:t>
              </a:r>
              <a:endParaRPr kumimoji="0" lang="hr-HR" sz="1050" b="1" i="0" u="none" strike="noStrike" kern="1200" cap="none" spc="0" normalizeH="0" baseline="0" noProof="0" dirty="0">
                <a:ln>
                  <a:noFill/>
                </a:ln>
                <a:solidFill>
                  <a:srgbClr val="000000"/>
                </a:solidFill>
                <a:effectLst/>
                <a:uLnTx/>
                <a:uFillTx/>
                <a:latin typeface="Arial" charset="0"/>
                <a:ea typeface="+mn-ea"/>
                <a:cs typeface="Arial" charset="0"/>
              </a:endParaRPr>
            </a:p>
          </p:txBody>
        </p:sp>
      </p:grpSp>
      <p:grpSp>
        <p:nvGrpSpPr>
          <p:cNvPr id="62" name="Group 10">
            <a:extLst>
              <a:ext uri="{FF2B5EF4-FFF2-40B4-BE49-F238E27FC236}">
                <a16:creationId xmlns:a16="http://schemas.microsoft.com/office/drawing/2014/main" id="{299F7CE3-BB48-DE34-E1EE-3E9FBE66913D}"/>
              </a:ext>
            </a:extLst>
          </p:cNvPr>
          <p:cNvGrpSpPr>
            <a:grpSpLocks/>
          </p:cNvGrpSpPr>
          <p:nvPr/>
        </p:nvGrpSpPr>
        <p:grpSpPr bwMode="auto">
          <a:xfrm>
            <a:off x="3618983" y="3576636"/>
            <a:ext cx="2400818" cy="2874082"/>
            <a:chOff x="1248" y="2437"/>
            <a:chExt cx="1392" cy="1538"/>
          </a:xfrm>
        </p:grpSpPr>
        <p:sp>
          <p:nvSpPr>
            <p:cNvPr id="19480" name="Rectangle 11">
              <a:extLst>
                <a:ext uri="{FF2B5EF4-FFF2-40B4-BE49-F238E27FC236}">
                  <a16:creationId xmlns:a16="http://schemas.microsoft.com/office/drawing/2014/main" id="{2A470950-15ED-7F4B-12DC-813744B7FADC}"/>
                </a:ext>
              </a:extLst>
            </p:cNvPr>
            <p:cNvSpPr>
              <a:spLocks noChangeArrowheads="1"/>
            </p:cNvSpPr>
            <p:nvPr/>
          </p:nvSpPr>
          <p:spPr bwMode="auto">
            <a:xfrm>
              <a:off x="1248" y="2437"/>
              <a:ext cx="1392" cy="1536"/>
            </a:xfrm>
            <a:prstGeom prst="rect">
              <a:avLst/>
            </a:prstGeom>
            <a:solidFill>
              <a:srgbClr val="FFCC66"/>
            </a:solidFill>
            <a:ln w="38100">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Arial" charset="0"/>
              </a:endParaRPr>
            </a:p>
          </p:txBody>
        </p:sp>
        <p:sp>
          <p:nvSpPr>
            <p:cNvPr id="19481" name="Text Box 12">
              <a:extLst>
                <a:ext uri="{FF2B5EF4-FFF2-40B4-BE49-F238E27FC236}">
                  <a16:creationId xmlns:a16="http://schemas.microsoft.com/office/drawing/2014/main" id="{F63CED44-3AB6-5B7B-B529-F7A0570EC08F}"/>
                </a:ext>
              </a:extLst>
            </p:cNvPr>
            <p:cNvSpPr txBox="1">
              <a:spLocks noChangeArrowheads="1"/>
            </p:cNvSpPr>
            <p:nvPr/>
          </p:nvSpPr>
          <p:spPr bwMode="auto">
            <a:xfrm>
              <a:off x="1253" y="2657"/>
              <a:ext cx="1381" cy="1318"/>
            </a:xfrm>
            <a:prstGeom prst="rect">
              <a:avLst/>
            </a:prstGeom>
            <a:solidFill>
              <a:srgbClr val="FFCC6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hr-HR" sz="1100" b="1" i="0" u="none" strike="noStrike" kern="1200" cap="none" spc="0" normalizeH="0" baseline="0" noProof="0" dirty="0">
                  <a:ln>
                    <a:noFill/>
                  </a:ln>
                  <a:solidFill>
                    <a:srgbClr val="000000"/>
                  </a:solidFill>
                  <a:effectLst/>
                  <a:uLnTx/>
                  <a:uFillTx/>
                  <a:latin typeface="Arial" charset="0"/>
                  <a:ea typeface="+mn-ea"/>
                  <a:cs typeface="Arial" charset="0"/>
                </a:rPr>
                <a:t>1</a:t>
              </a:r>
              <a:r>
                <a:rPr kumimoji="0" lang="hr-HR" sz="1100" b="1" i="0" u="none" strike="noStrike" kern="1200" cap="none" spc="0" normalizeH="0" baseline="0" noProof="0">
                  <a:ln>
                    <a:noFill/>
                  </a:ln>
                  <a:solidFill>
                    <a:srgbClr val="000000"/>
                  </a:solidFill>
                  <a:effectLst/>
                  <a:uLnTx/>
                  <a:uFillTx/>
                  <a:latin typeface="Arial" charset="0"/>
                  <a:ea typeface="+mn-ea"/>
                  <a:cs typeface="Arial" charset="0"/>
                </a:rPr>
                <a:t>. U ovom tromesečju proučava- ćemo Pavlove poslanice Korin- ćanima..U njima nam Pavle pri-kazuje evanđeosku poruku kao bit hrišćanskog života i svjedo- čenja da sve kroz to gledamo.</a:t>
              </a:r>
              <a:endParaRPr kumimoji="0" lang="hr-HR" sz="1100" b="1" i="0" u="none" strike="noStrike" kern="1200" cap="none" spc="0" normalizeH="0" baseline="0" noProof="0" dirty="0">
                <a:ln>
                  <a:noFill/>
                </a:ln>
                <a:solidFill>
                  <a:srgbClr val="000000"/>
                </a:solidFill>
                <a:effectLst/>
                <a:uLnTx/>
                <a:uFillTx/>
                <a:latin typeface="Arial" charset="0"/>
                <a:ea typeface="+mn-ea"/>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hr-HR" sz="1100" b="1" i="0" u="none" strike="noStrike" kern="1200" cap="none" spc="0" normalizeH="0" baseline="0" noProof="0" dirty="0">
                  <a:ln>
                    <a:noFill/>
                  </a:ln>
                  <a:solidFill>
                    <a:srgbClr val="000000"/>
                  </a:solidFill>
                  <a:effectLst/>
                  <a:uLnTx/>
                  <a:uFillTx/>
                  <a:latin typeface="Arial" charset="0"/>
                  <a:ea typeface="+mn-ea"/>
                  <a:cs typeface="Arial" charset="0"/>
                </a:rPr>
                <a:t>2</a:t>
              </a:r>
              <a:r>
                <a:rPr kumimoji="0" lang="hr-HR" sz="1100" b="1" i="0" u="none" strike="noStrike" kern="1200" cap="none" spc="0" normalizeH="0" baseline="0" noProof="0">
                  <a:ln>
                    <a:noFill/>
                  </a:ln>
                  <a:solidFill>
                    <a:srgbClr val="000000"/>
                  </a:solidFill>
                  <a:effectLst/>
                  <a:uLnTx/>
                  <a:uFillTx/>
                  <a:latin typeface="Arial" charset="0"/>
                  <a:ea typeface="+mn-ea"/>
                  <a:cs typeface="Arial" charset="0"/>
                </a:rPr>
                <a:t>. Idolopoklonstvo Korinta iden-tično je prilikama u kojima živi naš svet danas. Bez obzira na izazove s kojima se suočavamo na putu za Nebo, naš odgovor onima koji nas zapitaju isti je kao onaj koji je vredio za Korinćane: ”Isus Hrist i to razapeti!”</a:t>
              </a:r>
              <a:endParaRPr kumimoji="0" lang="hr-HR" sz="1100" b="1" i="0" u="none" strike="noStrike" kern="1200" cap="none" spc="0" normalizeH="0" baseline="0" noProof="0" dirty="0">
                <a:ln>
                  <a:noFill/>
                </a:ln>
                <a:solidFill>
                  <a:srgbClr val="000000"/>
                </a:solidFill>
                <a:effectLst/>
                <a:uLnTx/>
                <a:uFillTx/>
                <a:latin typeface="Arial" charset="0"/>
                <a:ea typeface="+mn-ea"/>
                <a:cs typeface="Arial" charset="0"/>
              </a:endParaRPr>
            </a:p>
          </p:txBody>
        </p:sp>
      </p:grpSp>
      <p:grpSp>
        <p:nvGrpSpPr>
          <p:cNvPr id="65" name="Group 13">
            <a:extLst>
              <a:ext uri="{FF2B5EF4-FFF2-40B4-BE49-F238E27FC236}">
                <a16:creationId xmlns:a16="http://schemas.microsoft.com/office/drawing/2014/main" id="{7DDF3567-BD52-AB38-99DF-B313F65ADCFD}"/>
              </a:ext>
            </a:extLst>
          </p:cNvPr>
          <p:cNvGrpSpPr>
            <a:grpSpLocks/>
          </p:cNvGrpSpPr>
          <p:nvPr/>
        </p:nvGrpSpPr>
        <p:grpSpPr bwMode="auto">
          <a:xfrm>
            <a:off x="7693890" y="3782201"/>
            <a:ext cx="3213873" cy="2696420"/>
            <a:chOff x="3595" y="2256"/>
            <a:chExt cx="1733" cy="14876"/>
          </a:xfrm>
        </p:grpSpPr>
        <p:sp>
          <p:nvSpPr>
            <p:cNvPr id="19478" name="Rectangle 14">
              <a:extLst>
                <a:ext uri="{FF2B5EF4-FFF2-40B4-BE49-F238E27FC236}">
                  <a16:creationId xmlns:a16="http://schemas.microsoft.com/office/drawing/2014/main" id="{070AD7B9-09DF-11D2-06EE-24BBBA0FCFC0}"/>
                </a:ext>
              </a:extLst>
            </p:cNvPr>
            <p:cNvSpPr>
              <a:spLocks noChangeArrowheads="1"/>
            </p:cNvSpPr>
            <p:nvPr/>
          </p:nvSpPr>
          <p:spPr bwMode="auto">
            <a:xfrm>
              <a:off x="3595" y="2256"/>
              <a:ext cx="1733" cy="1776"/>
            </a:xfrm>
            <a:prstGeom prst="rect">
              <a:avLst/>
            </a:prstGeom>
            <a:solidFill>
              <a:srgbClr val="FFCC66"/>
            </a:solidFill>
            <a:ln w="38100">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Arial" charset="0"/>
                </a:rPr>
                <a:t>  </a:t>
              </a:r>
            </a:p>
          </p:txBody>
        </p:sp>
        <p:sp>
          <p:nvSpPr>
            <p:cNvPr id="19479" name="Text Box 15">
              <a:extLst>
                <a:ext uri="{FF2B5EF4-FFF2-40B4-BE49-F238E27FC236}">
                  <a16:creationId xmlns:a16="http://schemas.microsoft.com/office/drawing/2014/main" id="{1D1EF66E-B647-0A0F-012C-CC2E6C2338FF}"/>
                </a:ext>
              </a:extLst>
            </p:cNvPr>
            <p:cNvSpPr txBox="1">
              <a:spLocks noChangeArrowheads="1"/>
            </p:cNvSpPr>
            <p:nvPr/>
          </p:nvSpPr>
          <p:spPr bwMode="auto">
            <a:xfrm>
              <a:off x="3609" y="3012"/>
              <a:ext cx="1719" cy="14120"/>
            </a:xfrm>
            <a:prstGeom prst="rect">
              <a:avLst/>
            </a:prstGeom>
            <a:solidFill>
              <a:srgbClr val="FFCC6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sr-Latn-RS" sz="1200" b="1" i="0" u="none" strike="noStrike" kern="1200" cap="none" spc="0" normalizeH="0" baseline="0" noProof="0" dirty="0">
                  <a:ln>
                    <a:noFill/>
                  </a:ln>
                  <a:solidFill>
                    <a:srgbClr val="000000"/>
                  </a:solidFill>
                  <a:effectLst/>
                  <a:uLnTx/>
                  <a:uFillTx/>
                  <a:latin typeface="Arial" charset="0"/>
                  <a:ea typeface="+mn-ea"/>
                  <a:cs typeface="Arial" charset="0"/>
                </a:rPr>
                <a:t>Iako je istina da odnos s </a:t>
              </a:r>
              <a:r>
                <a:rPr kumimoji="0" lang="sr-Latn-RS" sz="1200" b="1" i="0" u="none" strike="noStrike" kern="1200" cap="none" spc="0" normalizeH="0" baseline="0" noProof="0">
                  <a:ln>
                    <a:noFill/>
                  </a:ln>
                  <a:solidFill>
                    <a:srgbClr val="000000"/>
                  </a:solidFill>
                  <a:effectLst/>
                  <a:uLnTx/>
                  <a:uFillTx/>
                  <a:latin typeface="Arial" charset="0"/>
                  <a:ea typeface="+mn-ea"/>
                  <a:cs typeface="Arial" charset="0"/>
                </a:rPr>
                <a:t>Bogom menja </a:t>
              </a:r>
              <a:r>
                <a:rPr kumimoji="0" lang="sr-Latn-RS" sz="1200" b="1" i="0" u="none" strike="noStrike" kern="1200" cap="none" spc="0" normalizeH="0" baseline="0" noProof="0" dirty="0">
                  <a:ln>
                    <a:noFill/>
                  </a:ln>
                  <a:solidFill>
                    <a:srgbClr val="000000"/>
                  </a:solidFill>
                  <a:effectLst/>
                  <a:uLnTx/>
                  <a:uFillTx/>
                  <a:latin typeface="Arial" charset="0"/>
                  <a:ea typeface="+mn-ea"/>
                  <a:cs typeface="Arial" charset="0"/>
                </a:rPr>
                <a:t>sve </a:t>
              </a:r>
              <a:r>
                <a:rPr kumimoji="0" lang="sr-Latn-RS" sz="1200" b="1" i="0" u="none" strike="noStrike" kern="1200" cap="none" spc="0" normalizeH="0" baseline="0" noProof="0">
                  <a:ln>
                    <a:noFill/>
                  </a:ln>
                  <a:solidFill>
                    <a:srgbClr val="000000"/>
                  </a:solidFill>
                  <a:effectLst/>
                  <a:uLnTx/>
                  <a:uFillTx/>
                  <a:latin typeface="Arial" charset="0"/>
                  <a:ea typeface="+mn-ea"/>
                  <a:cs typeface="Arial" charset="0"/>
                </a:rPr>
                <a:t>i ovde </a:t>
              </a:r>
              <a:r>
                <a:rPr kumimoji="0" lang="sr-Latn-RS" sz="1200" b="1" i="0" u="none" strike="noStrike" kern="1200" cap="none" spc="0" normalizeH="0" baseline="0" noProof="0" dirty="0">
                  <a:ln>
                    <a:noFill/>
                  </a:ln>
                  <a:solidFill>
                    <a:srgbClr val="000000"/>
                  </a:solidFill>
                  <a:effectLst/>
                  <a:uLnTx/>
                  <a:uFillTx/>
                  <a:latin typeface="Arial" charset="0"/>
                  <a:ea typeface="+mn-ea"/>
                  <a:cs typeface="Arial" charset="0"/>
                </a:rPr>
                <a:t>i </a:t>
              </a:r>
              <a:r>
                <a:rPr kumimoji="0" lang="sr-Latn-RS" sz="1200" b="1" i="0" u="none" strike="noStrike" kern="1200" cap="none" spc="0" normalizeH="0" baseline="0" noProof="0">
                  <a:ln>
                    <a:noFill/>
                  </a:ln>
                  <a:solidFill>
                    <a:srgbClr val="000000"/>
                  </a:solidFill>
                  <a:effectLst/>
                  <a:uLnTx/>
                  <a:uFillTx/>
                  <a:latin typeface="Arial" charset="0"/>
                  <a:ea typeface="+mn-ea"/>
                  <a:cs typeface="Arial" charset="0"/>
                </a:rPr>
                <a:t>u večnosti</a:t>
              </a:r>
              <a:r>
                <a:rPr kumimoji="0" lang="sr-Latn-RS" sz="1200" b="1" i="0" u="none" strike="noStrike" kern="1200" cap="none" spc="0" normalizeH="0" baseline="0" noProof="0" dirty="0">
                  <a:ln>
                    <a:noFill/>
                  </a:ln>
                  <a:solidFill>
                    <a:srgbClr val="000000"/>
                  </a:solidFill>
                  <a:effectLst/>
                  <a:uLnTx/>
                  <a:uFillTx/>
                  <a:latin typeface="Arial" charset="0"/>
                  <a:ea typeface="+mn-ea"/>
                  <a:cs typeface="Arial" charset="0"/>
                </a:rPr>
                <a:t>, </a:t>
              </a:r>
              <a:r>
                <a:rPr kumimoji="0" lang="sr-Latn-RS" sz="1200" b="1" i="0" u="none" strike="noStrike" kern="1200" cap="none" spc="0" normalizeH="0" baseline="0" noProof="0">
                  <a:ln>
                    <a:noFill/>
                  </a:ln>
                  <a:solidFill>
                    <a:srgbClr val="000000"/>
                  </a:solidFill>
                  <a:effectLst/>
                  <a:uLnTx/>
                  <a:uFillTx/>
                  <a:latin typeface="Arial" charset="0"/>
                  <a:ea typeface="+mn-ea"/>
                  <a:cs typeface="Arial" charset="0"/>
                </a:rPr>
                <a:t>ta promena  </a:t>
              </a:r>
              <a:r>
                <a:rPr kumimoji="0" lang="sr-Latn-RS" sz="1200" b="1" i="0" u="none" strike="noStrike" kern="1200" cap="none" spc="0" normalizeH="0" baseline="0" noProof="0" dirty="0">
                  <a:ln>
                    <a:noFill/>
                  </a:ln>
                  <a:solidFill>
                    <a:srgbClr val="000000"/>
                  </a:solidFill>
                  <a:effectLst/>
                  <a:uLnTx/>
                  <a:uFillTx/>
                  <a:latin typeface="Arial" charset="0"/>
                  <a:ea typeface="+mn-ea"/>
                  <a:cs typeface="Arial" charset="0"/>
                </a:rPr>
                <a:t>može biti dobra ili loša</a:t>
              </a:r>
              <a:r>
                <a:rPr kumimoji="0" lang="sr-Latn-RS" sz="1200" b="1" i="0" u="none" strike="noStrike" kern="1200" cap="none" spc="0" normalizeH="0" baseline="0" noProof="0">
                  <a:ln>
                    <a:noFill/>
                  </a:ln>
                  <a:solidFill>
                    <a:srgbClr val="000000"/>
                  </a:solidFill>
                  <a:effectLst/>
                  <a:uLnTx/>
                  <a:uFillTx/>
                  <a:latin typeface="Arial" charset="0"/>
                  <a:ea typeface="+mn-ea"/>
                  <a:cs typeface="Arial" charset="0"/>
                </a:rPr>
                <a:t>, zavisno o kvaliteti </a:t>
              </a:r>
              <a:r>
                <a:rPr kumimoji="0" lang="sr-Latn-RS" sz="1200" b="1" i="0" u="none" strike="noStrike" kern="1200" cap="none" spc="0" normalizeH="0" baseline="0" noProof="0" dirty="0">
                  <a:ln>
                    <a:noFill/>
                  </a:ln>
                  <a:solidFill>
                    <a:srgbClr val="000000"/>
                  </a:solidFill>
                  <a:effectLst/>
                  <a:uLnTx/>
                  <a:uFillTx/>
                  <a:latin typeface="Arial" charset="0"/>
                  <a:ea typeface="+mn-ea"/>
                  <a:cs typeface="Arial" charset="0"/>
                </a:rPr>
                <a:t>i vrsti odnosa. Bog želi </a:t>
              </a:r>
              <a:r>
                <a:rPr kumimoji="0" lang="sr-Latn-RS" sz="1200" b="1" i="0" u="none" strike="noStrike" kern="1200" cap="none" spc="0" normalizeH="0" baseline="0" noProof="0">
                  <a:ln>
                    <a:noFill/>
                  </a:ln>
                  <a:solidFill>
                    <a:srgbClr val="000000"/>
                  </a:solidFill>
                  <a:effectLst/>
                  <a:uLnTx/>
                  <a:uFillTx/>
                  <a:latin typeface="Arial" charset="0"/>
                  <a:ea typeface="+mn-ea"/>
                  <a:cs typeface="Arial" charset="0"/>
                </a:rPr>
                <a:t>potpuno predan </a:t>
              </a:r>
              <a:r>
                <a:rPr kumimoji="0" lang="sr-Latn-RS" sz="1200" b="1" i="0" u="none" strike="noStrike" kern="1200" cap="none" spc="0" normalizeH="0" baseline="0" noProof="0" dirty="0">
                  <a:ln>
                    <a:noFill/>
                  </a:ln>
                  <a:solidFill>
                    <a:srgbClr val="000000"/>
                  </a:solidFill>
                  <a:effectLst/>
                  <a:uLnTx/>
                  <a:uFillTx/>
                  <a:latin typeface="Arial" charset="0"/>
                  <a:ea typeface="+mn-ea"/>
                  <a:cs typeface="Arial" charset="0"/>
                </a:rPr>
                <a:t>odnos</a:t>
              </a:r>
              <a:r>
                <a:rPr kumimoji="0" lang="hr-HR" sz="1200" b="1" i="0" u="none" strike="noStrike" kern="1200" cap="none" spc="0" normalizeH="0" baseline="0" noProof="0" dirty="0">
                  <a:ln>
                    <a:noFill/>
                  </a:ln>
                  <a:solidFill>
                    <a:srgbClr val="000000"/>
                  </a:solidFill>
                  <a:effectLst/>
                  <a:uLnTx/>
                  <a:uFillTx/>
                  <a:latin typeface="Arial" charset="0"/>
                  <a:ea typeface="+mn-ea"/>
                  <a:cs typeface="Arial" charset="0"/>
                </a:rPr>
                <a:t>. U modernoj crkvi Bog se često prikazuje kao brižni udvarač. </a:t>
              </a:r>
              <a:r>
                <a:rPr kumimoji="0" lang="hr-HR" sz="1200" b="1" i="0" u="none" strike="noStrike" kern="1200" cap="none" spc="0" normalizeH="0" baseline="0" noProof="0">
                  <a:ln>
                    <a:noFill/>
                  </a:ln>
                  <a:solidFill>
                    <a:srgbClr val="000000"/>
                  </a:solidFill>
                  <a:effectLst/>
                  <a:uLnTx/>
                  <a:uFillTx/>
                  <a:latin typeface="Arial" charset="0"/>
                  <a:ea typeface="+mn-ea"/>
                  <a:cs typeface="Arial" charset="0"/>
                </a:rPr>
                <a:t>Ali imaj </a:t>
              </a:r>
              <a:r>
                <a:rPr kumimoji="0" lang="hr-HR" sz="1200" b="1" i="0" u="none" strike="noStrike" kern="1200" cap="none" spc="0" normalizeH="0" baseline="0" noProof="0" dirty="0">
                  <a:ln>
                    <a:noFill/>
                  </a:ln>
                  <a:solidFill>
                    <a:srgbClr val="000000"/>
                  </a:solidFill>
                  <a:effectLst/>
                  <a:uLnTx/>
                  <a:uFillTx/>
                  <a:latin typeface="Arial" charset="0"/>
                  <a:ea typeface="+mn-ea"/>
                  <a:cs typeface="Arial" charset="0"/>
                </a:rPr>
                <a:t>na umu Bog nije prosjak </a:t>
              </a:r>
              <a:r>
                <a:rPr kumimoji="0" lang="hr-HR" sz="1200" b="1" i="0" u="none" strike="noStrike" kern="1200" cap="none" spc="0" normalizeH="0" baseline="0" noProof="0">
                  <a:ln>
                    <a:noFill/>
                  </a:ln>
                  <a:solidFill>
                    <a:srgbClr val="000000"/>
                  </a:solidFill>
                  <a:effectLst/>
                  <a:uLnTx/>
                  <a:uFillTx/>
                  <a:latin typeface="Arial" charset="0"/>
                  <a:ea typeface="+mn-ea"/>
                  <a:cs typeface="Arial" charset="0"/>
                </a:rPr>
                <a:t>sa plastićnom </a:t>
              </a:r>
              <a:r>
                <a:rPr kumimoji="0" lang="hr-HR" sz="1200" b="1" i="0" u="none" strike="noStrike" kern="1200" cap="none" spc="0" normalizeH="0" baseline="0" noProof="0" dirty="0">
                  <a:ln>
                    <a:noFill/>
                  </a:ln>
                  <a:solidFill>
                    <a:srgbClr val="000000"/>
                  </a:solidFill>
                  <a:effectLst/>
                  <a:uLnTx/>
                  <a:uFillTx/>
                  <a:latin typeface="Arial" charset="0"/>
                  <a:ea typeface="+mn-ea"/>
                  <a:cs typeface="Arial" charset="0"/>
                </a:rPr>
                <a:t>kanticom. On će prihvatiti samo predan odnos sa svojim narodom, Jer sve manje od </a:t>
              </a:r>
              <a:r>
                <a:rPr kumimoji="0" lang="hr-HR" sz="1200" b="1" i="0" u="none" strike="noStrike" kern="1200" cap="none" spc="0" normalizeH="0" baseline="0" noProof="0">
                  <a:ln>
                    <a:noFill/>
                  </a:ln>
                  <a:solidFill>
                    <a:srgbClr val="000000"/>
                  </a:solidFill>
                  <a:effectLst/>
                  <a:uLnTx/>
                  <a:uFillTx/>
                  <a:latin typeface="Arial" charset="0"/>
                  <a:ea typeface="+mn-ea"/>
                  <a:cs typeface="Arial" charset="0"/>
                </a:rPr>
                <a:t>toga rezultiraće </a:t>
              </a:r>
              <a:r>
                <a:rPr kumimoji="0" lang="hr-HR" sz="1200" b="1" i="0" u="none" strike="noStrike" kern="1200" cap="none" spc="0" normalizeH="0" baseline="0" noProof="0" dirty="0">
                  <a:ln>
                    <a:noFill/>
                  </a:ln>
                  <a:solidFill>
                    <a:srgbClr val="000000"/>
                  </a:solidFill>
                  <a:effectLst/>
                  <a:uLnTx/>
                  <a:uFillTx/>
                  <a:latin typeface="Arial" charset="0"/>
                  <a:ea typeface="+mn-ea"/>
                  <a:cs typeface="Arial" charset="0"/>
                </a:rPr>
                <a:t>našim uništenjem.  Božanski poziv se upućuje i </a:t>
              </a:r>
              <a:r>
                <a:rPr kumimoji="0" lang="hr-HR" sz="1200" b="1" i="0" u="none" strike="noStrike" kern="1200" cap="none" spc="0" normalizeH="0" baseline="0" noProof="0">
                  <a:ln>
                    <a:noFill/>
                  </a:ln>
                  <a:solidFill>
                    <a:srgbClr val="000000"/>
                  </a:solidFill>
                  <a:effectLst/>
                  <a:uLnTx/>
                  <a:uFillTx/>
                  <a:latin typeface="Arial" charset="0"/>
                  <a:ea typeface="+mn-ea"/>
                  <a:cs typeface="Arial" charset="0"/>
                </a:rPr>
                <a:t>tebi danas: Drži se čvrsto i budi vjeran poruci krsta! Šta </a:t>
              </a:r>
              <a:r>
                <a:rPr kumimoji="0" lang="hr-HR" sz="1200" b="1" i="0" u="none" strike="noStrike" kern="1200" cap="none" spc="0" normalizeH="0" baseline="0" noProof="0" dirty="0">
                  <a:ln>
                    <a:noFill/>
                  </a:ln>
                  <a:solidFill>
                    <a:srgbClr val="000000"/>
                  </a:solidFill>
                  <a:effectLst/>
                  <a:uLnTx/>
                  <a:uFillTx/>
                  <a:latin typeface="Arial" charset="0"/>
                  <a:ea typeface="+mn-ea"/>
                  <a:cs typeface="Arial" charset="0"/>
                </a:rPr>
                <a:t>je tvoja odluka?</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hr-HR" sz="1200" b="1" i="0" u="none" strike="noStrike" kern="1200" cap="none" spc="0" normalizeH="0" baseline="0" noProof="0" dirty="0">
                  <a:ln>
                    <a:noFill/>
                  </a:ln>
                  <a:solidFill>
                    <a:srgbClr val="000000"/>
                  </a:solidFill>
                  <a:effectLst/>
                  <a:uLnTx/>
                  <a:uFillTx/>
                  <a:latin typeface="Arial" charset="0"/>
                  <a:ea typeface="+mn-ea"/>
                  <a:cs typeface="Arial" charset="0"/>
                </a:rPr>
                <a:t> </a:t>
              </a:r>
            </a:p>
          </p:txBody>
        </p:sp>
      </p:grpSp>
      <p:grpSp>
        <p:nvGrpSpPr>
          <p:cNvPr id="68" name="Group 16">
            <a:extLst>
              <a:ext uri="{FF2B5EF4-FFF2-40B4-BE49-F238E27FC236}">
                <a16:creationId xmlns:a16="http://schemas.microsoft.com/office/drawing/2014/main" id="{23CBA308-AA71-A618-BB67-4FC17B28F772}"/>
              </a:ext>
            </a:extLst>
          </p:cNvPr>
          <p:cNvGrpSpPr>
            <a:grpSpLocks/>
          </p:cNvGrpSpPr>
          <p:nvPr/>
        </p:nvGrpSpPr>
        <p:grpSpPr bwMode="auto">
          <a:xfrm>
            <a:off x="422031" y="3505200"/>
            <a:ext cx="3500213" cy="478424"/>
            <a:chOff x="206" y="1824"/>
            <a:chExt cx="1042" cy="336"/>
          </a:xfrm>
        </p:grpSpPr>
        <p:sp>
          <p:nvSpPr>
            <p:cNvPr id="19476" name="Rectangle 17">
              <a:extLst>
                <a:ext uri="{FF2B5EF4-FFF2-40B4-BE49-F238E27FC236}">
                  <a16:creationId xmlns:a16="http://schemas.microsoft.com/office/drawing/2014/main" id="{DC5B3247-4591-12ED-E9BE-5D0DE3BA0A89}"/>
                </a:ext>
              </a:extLst>
            </p:cNvPr>
            <p:cNvSpPr>
              <a:spLocks noChangeArrowheads="1"/>
            </p:cNvSpPr>
            <p:nvPr/>
          </p:nvSpPr>
          <p:spPr bwMode="auto">
            <a:xfrm>
              <a:off x="240" y="1824"/>
              <a:ext cx="960" cy="336"/>
            </a:xfrm>
            <a:prstGeom prst="rect">
              <a:avLst/>
            </a:prstGeom>
            <a:solidFill>
              <a:srgbClr val="C0C0C0"/>
            </a:solidFill>
            <a:ln w="38100">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Arial" charset="0"/>
              </a:endParaRPr>
            </a:p>
          </p:txBody>
        </p:sp>
        <p:sp>
          <p:nvSpPr>
            <p:cNvPr id="19477" name="Text Box 18">
              <a:extLst>
                <a:ext uri="{FF2B5EF4-FFF2-40B4-BE49-F238E27FC236}">
                  <a16:creationId xmlns:a16="http://schemas.microsoft.com/office/drawing/2014/main" id="{CBACED68-1F9F-734B-9FE1-EEC49C21D99C}"/>
                </a:ext>
              </a:extLst>
            </p:cNvPr>
            <p:cNvSpPr txBox="1">
              <a:spLocks noChangeArrowheads="1"/>
            </p:cNvSpPr>
            <p:nvPr/>
          </p:nvSpPr>
          <p:spPr bwMode="auto">
            <a:xfrm>
              <a:off x="206" y="1824"/>
              <a:ext cx="1042" cy="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Impact" pitchFamily="34" charset="0"/>
                  <a:ea typeface="+mn-ea"/>
                  <a:cs typeface="Arial" charset="0"/>
                </a:rPr>
                <a:t>  </a:t>
              </a:r>
              <a:r>
                <a:rPr kumimoji="0" lang="hr-HR" sz="2400" b="0" i="0" u="none" strike="noStrike" kern="1200" cap="none" spc="0" normalizeH="0" baseline="0" noProof="0" dirty="0">
                  <a:ln>
                    <a:noFill/>
                  </a:ln>
                  <a:solidFill>
                    <a:srgbClr val="000000"/>
                  </a:solidFill>
                  <a:effectLst/>
                  <a:uLnTx/>
                  <a:uFillTx/>
                  <a:latin typeface="Impact" pitchFamily="34" charset="0"/>
                  <a:ea typeface="+mn-ea"/>
                  <a:cs typeface="Arial" charset="0"/>
                </a:rPr>
                <a:t>                 PRINCIP</a:t>
              </a:r>
              <a:endParaRPr kumimoji="0" lang="en-US" sz="2400" b="0" i="0" u="none" strike="noStrike" kern="1200" cap="none" spc="0" normalizeH="0" baseline="0" noProof="0" dirty="0">
                <a:ln>
                  <a:noFill/>
                </a:ln>
                <a:solidFill>
                  <a:srgbClr val="000000"/>
                </a:solidFill>
                <a:effectLst/>
                <a:uLnTx/>
                <a:uFillTx/>
                <a:latin typeface="Impact" pitchFamily="34" charset="0"/>
                <a:ea typeface="+mn-ea"/>
                <a:cs typeface="Arial" charset="0"/>
              </a:endParaRPr>
            </a:p>
          </p:txBody>
        </p:sp>
      </p:grpSp>
      <p:grpSp>
        <p:nvGrpSpPr>
          <p:cNvPr id="71" name="Group 19">
            <a:extLst>
              <a:ext uri="{FF2B5EF4-FFF2-40B4-BE49-F238E27FC236}">
                <a16:creationId xmlns:a16="http://schemas.microsoft.com/office/drawing/2014/main" id="{126EF2BE-DA2B-8AEA-DAD6-C43FDBEFADDE}"/>
              </a:ext>
            </a:extLst>
          </p:cNvPr>
          <p:cNvGrpSpPr>
            <a:grpSpLocks/>
          </p:cNvGrpSpPr>
          <p:nvPr/>
        </p:nvGrpSpPr>
        <p:grpSpPr bwMode="auto">
          <a:xfrm>
            <a:off x="3627607" y="3505200"/>
            <a:ext cx="2392194" cy="478424"/>
            <a:chOff x="1109" y="1824"/>
            <a:chExt cx="1483" cy="336"/>
          </a:xfrm>
        </p:grpSpPr>
        <p:sp>
          <p:nvSpPr>
            <p:cNvPr id="19474" name="Rectangle 20">
              <a:extLst>
                <a:ext uri="{FF2B5EF4-FFF2-40B4-BE49-F238E27FC236}">
                  <a16:creationId xmlns:a16="http://schemas.microsoft.com/office/drawing/2014/main" id="{BCB26697-831D-FE49-AAB0-708706FC021A}"/>
                </a:ext>
              </a:extLst>
            </p:cNvPr>
            <p:cNvSpPr>
              <a:spLocks noChangeArrowheads="1"/>
            </p:cNvSpPr>
            <p:nvPr/>
          </p:nvSpPr>
          <p:spPr bwMode="auto">
            <a:xfrm>
              <a:off x="1109" y="1824"/>
              <a:ext cx="1483" cy="336"/>
            </a:xfrm>
            <a:prstGeom prst="rect">
              <a:avLst/>
            </a:prstGeom>
            <a:solidFill>
              <a:srgbClr val="C0C0C0"/>
            </a:solidFill>
            <a:ln w="38100">
              <a:solidFill>
                <a:schemeClr val="tx1"/>
              </a:solidFill>
              <a:miter lim="800000"/>
              <a:headEnd/>
              <a:tailEnd/>
            </a:ln>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1" i="1" u="none" strike="noStrike" kern="1200" cap="none" spc="0" normalizeH="0" baseline="0" noProof="0">
                <a:ln>
                  <a:noFill/>
                </a:ln>
                <a:solidFill>
                  <a:srgbClr val="808080"/>
                </a:solidFill>
                <a:effectLst/>
                <a:uLnTx/>
                <a:uFillTx/>
                <a:latin typeface="Arial"/>
                <a:ea typeface="+mn-ea"/>
                <a:cs typeface="Arial" charset="0"/>
              </a:endParaRPr>
            </a:p>
          </p:txBody>
        </p:sp>
        <p:sp>
          <p:nvSpPr>
            <p:cNvPr id="19475" name="Text Box 21">
              <a:extLst>
                <a:ext uri="{FF2B5EF4-FFF2-40B4-BE49-F238E27FC236}">
                  <a16:creationId xmlns:a16="http://schemas.microsoft.com/office/drawing/2014/main" id="{73C9976F-7F09-9225-E856-348276F55E38}"/>
                </a:ext>
              </a:extLst>
            </p:cNvPr>
            <p:cNvSpPr txBox="1">
              <a:spLocks noChangeArrowheads="1"/>
            </p:cNvSpPr>
            <p:nvPr/>
          </p:nvSpPr>
          <p:spPr bwMode="auto">
            <a:xfrm>
              <a:off x="1392" y="1824"/>
              <a:ext cx="1104" cy="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hr-HR" sz="2400" b="0" i="0" u="none" strike="noStrike" kern="1200" cap="none" spc="0" normalizeH="0" baseline="0" noProof="0">
                  <a:ln>
                    <a:noFill/>
                  </a:ln>
                  <a:solidFill>
                    <a:srgbClr val="000000"/>
                  </a:solidFill>
                  <a:effectLst/>
                  <a:uLnTx/>
                  <a:uFillTx/>
                  <a:latin typeface="Impact" pitchFamily="34" charset="0"/>
                  <a:ea typeface="+mn-ea"/>
                  <a:cs typeface="Arial" charset="0"/>
                </a:rPr>
                <a:t> PRIMENA</a:t>
              </a:r>
              <a:endParaRPr kumimoji="0" lang="en-US" sz="2400" b="0" i="0" u="none" strike="noStrike" kern="1200" cap="none" spc="0" normalizeH="0" baseline="0" noProof="0" dirty="0">
                <a:ln>
                  <a:noFill/>
                </a:ln>
                <a:solidFill>
                  <a:srgbClr val="000000"/>
                </a:solidFill>
                <a:effectLst/>
                <a:uLnTx/>
                <a:uFillTx/>
                <a:latin typeface="Impact" pitchFamily="34" charset="0"/>
                <a:ea typeface="+mn-ea"/>
                <a:cs typeface="Arial" charset="0"/>
              </a:endParaRPr>
            </a:p>
          </p:txBody>
        </p:sp>
      </p:grpSp>
      <p:grpSp>
        <p:nvGrpSpPr>
          <p:cNvPr id="74" name="Group 22">
            <a:extLst>
              <a:ext uri="{FF2B5EF4-FFF2-40B4-BE49-F238E27FC236}">
                <a16:creationId xmlns:a16="http://schemas.microsoft.com/office/drawing/2014/main" id="{FA287F98-15A4-ECA4-32EA-617F5F9DD2C8}"/>
              </a:ext>
            </a:extLst>
          </p:cNvPr>
          <p:cNvGrpSpPr>
            <a:grpSpLocks/>
          </p:cNvGrpSpPr>
          <p:nvPr/>
        </p:nvGrpSpPr>
        <p:grpSpPr bwMode="auto">
          <a:xfrm>
            <a:off x="6019800" y="3505200"/>
            <a:ext cx="1638300" cy="471092"/>
            <a:chOff x="2592" y="1824"/>
            <a:chExt cx="1008" cy="336"/>
          </a:xfrm>
        </p:grpSpPr>
        <p:sp>
          <p:nvSpPr>
            <p:cNvPr id="19472" name="Rectangle 23">
              <a:extLst>
                <a:ext uri="{FF2B5EF4-FFF2-40B4-BE49-F238E27FC236}">
                  <a16:creationId xmlns:a16="http://schemas.microsoft.com/office/drawing/2014/main" id="{F36D5D8E-7010-F880-6E02-90EAE88FBBBE}"/>
                </a:ext>
              </a:extLst>
            </p:cNvPr>
            <p:cNvSpPr>
              <a:spLocks noChangeArrowheads="1"/>
            </p:cNvSpPr>
            <p:nvPr/>
          </p:nvSpPr>
          <p:spPr bwMode="auto">
            <a:xfrm>
              <a:off x="2592" y="1824"/>
              <a:ext cx="1008" cy="336"/>
            </a:xfrm>
            <a:prstGeom prst="rect">
              <a:avLst/>
            </a:prstGeom>
            <a:solidFill>
              <a:srgbClr val="C0C0C0"/>
            </a:solidFill>
            <a:ln w="38100">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Arial" charset="0"/>
              </a:endParaRPr>
            </a:p>
          </p:txBody>
        </p:sp>
        <p:sp>
          <p:nvSpPr>
            <p:cNvPr id="19473" name="Text Box 24">
              <a:extLst>
                <a:ext uri="{FF2B5EF4-FFF2-40B4-BE49-F238E27FC236}">
                  <a16:creationId xmlns:a16="http://schemas.microsoft.com/office/drawing/2014/main" id="{34230F86-CDD6-6C6E-A0AE-5E40738909C1}"/>
                </a:ext>
              </a:extLst>
            </p:cNvPr>
            <p:cNvSpPr txBox="1">
              <a:spLocks noChangeArrowheads="1"/>
            </p:cNvSpPr>
            <p:nvPr/>
          </p:nvSpPr>
          <p:spPr bwMode="auto">
            <a:xfrm>
              <a:off x="2688" y="1824"/>
              <a:ext cx="912"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Impact" pitchFamily="34" charset="0"/>
                  <a:ea typeface="+mn-ea"/>
                  <a:cs typeface="Arial" charset="0"/>
                </a:rPr>
                <a:t>PROBLEM</a:t>
              </a:r>
            </a:p>
          </p:txBody>
        </p:sp>
      </p:grpSp>
      <p:grpSp>
        <p:nvGrpSpPr>
          <p:cNvPr id="77" name="Group 25">
            <a:extLst>
              <a:ext uri="{FF2B5EF4-FFF2-40B4-BE49-F238E27FC236}">
                <a16:creationId xmlns:a16="http://schemas.microsoft.com/office/drawing/2014/main" id="{39160B9D-63C6-85F4-CB1A-52EC300BBFC0}"/>
              </a:ext>
            </a:extLst>
          </p:cNvPr>
          <p:cNvGrpSpPr>
            <a:grpSpLocks/>
          </p:cNvGrpSpPr>
          <p:nvPr/>
        </p:nvGrpSpPr>
        <p:grpSpPr bwMode="auto">
          <a:xfrm>
            <a:off x="7651420" y="3505200"/>
            <a:ext cx="3256344" cy="478424"/>
            <a:chOff x="3600" y="1824"/>
            <a:chExt cx="1536" cy="336"/>
          </a:xfrm>
        </p:grpSpPr>
        <p:sp>
          <p:nvSpPr>
            <p:cNvPr id="19470" name="Rectangle 26">
              <a:extLst>
                <a:ext uri="{FF2B5EF4-FFF2-40B4-BE49-F238E27FC236}">
                  <a16:creationId xmlns:a16="http://schemas.microsoft.com/office/drawing/2014/main" id="{678B0FFF-33BE-EE96-5EE2-53CDD8D94215}"/>
                </a:ext>
              </a:extLst>
            </p:cNvPr>
            <p:cNvSpPr>
              <a:spLocks noChangeArrowheads="1"/>
            </p:cNvSpPr>
            <p:nvPr/>
          </p:nvSpPr>
          <p:spPr bwMode="auto">
            <a:xfrm>
              <a:off x="3600" y="1824"/>
              <a:ext cx="1536" cy="336"/>
            </a:xfrm>
            <a:prstGeom prst="rect">
              <a:avLst/>
            </a:prstGeom>
            <a:solidFill>
              <a:srgbClr val="C0C0C0"/>
            </a:solidFill>
            <a:ln w="38100">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Arial" charset="0"/>
              </a:endParaRPr>
            </a:p>
          </p:txBody>
        </p:sp>
        <p:sp>
          <p:nvSpPr>
            <p:cNvPr id="19471" name="Text Box 27">
              <a:extLst>
                <a:ext uri="{FF2B5EF4-FFF2-40B4-BE49-F238E27FC236}">
                  <a16:creationId xmlns:a16="http://schemas.microsoft.com/office/drawing/2014/main" id="{9AE99398-3B8D-675F-70C7-4D450177685C}"/>
                </a:ext>
              </a:extLst>
            </p:cNvPr>
            <p:cNvSpPr txBox="1">
              <a:spLocks noChangeArrowheads="1"/>
            </p:cNvSpPr>
            <p:nvPr/>
          </p:nvSpPr>
          <p:spPr bwMode="auto">
            <a:xfrm>
              <a:off x="3936" y="1824"/>
              <a:ext cx="106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hr-HR" sz="2400" b="0" i="0" u="none" strike="noStrike" kern="1200" cap="none" spc="0" normalizeH="0" baseline="0" noProof="0" dirty="0">
                  <a:ln>
                    <a:noFill/>
                  </a:ln>
                  <a:solidFill>
                    <a:srgbClr val="000000"/>
                  </a:solidFill>
                  <a:effectLst/>
                  <a:uLnTx/>
                  <a:uFillTx/>
                  <a:latin typeface="Impact" pitchFamily="34" charset="0"/>
                  <a:ea typeface="+mn-ea"/>
                  <a:cs typeface="Arial" charset="0"/>
                </a:rPr>
                <a:t>    ODLUKA</a:t>
              </a:r>
              <a:endParaRPr kumimoji="0" lang="en-US" sz="2400" b="0" i="0" u="none" strike="noStrike" kern="1200" cap="none" spc="0" normalizeH="0" baseline="0" noProof="0" dirty="0">
                <a:ln>
                  <a:noFill/>
                </a:ln>
                <a:solidFill>
                  <a:srgbClr val="000000"/>
                </a:solidFill>
                <a:effectLst/>
                <a:uLnTx/>
                <a:uFillTx/>
                <a:latin typeface="Impact" pitchFamily="34" charset="0"/>
                <a:ea typeface="+mn-ea"/>
                <a:cs typeface="Arial" charset="0"/>
              </a:endParaRPr>
            </a:p>
          </p:txBody>
        </p:sp>
      </p:grpSp>
      <p:sp>
        <p:nvSpPr>
          <p:cNvPr id="2" name="Rectangle 1">
            <a:extLst>
              <a:ext uri="{FF2B5EF4-FFF2-40B4-BE49-F238E27FC236}">
                <a16:creationId xmlns:a16="http://schemas.microsoft.com/office/drawing/2014/main" id="{1CCD0C7C-A2A3-CCE7-9012-5513784757BF}"/>
              </a:ext>
            </a:extLst>
          </p:cNvPr>
          <p:cNvSpPr/>
          <p:nvPr/>
        </p:nvSpPr>
        <p:spPr>
          <a:xfrm>
            <a:off x="4176244" y="3290502"/>
            <a:ext cx="3839513" cy="276999"/>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30000" noProof="0" dirty="0">
                <a:ln>
                  <a:noFill/>
                </a:ln>
                <a:solidFill>
                  <a:srgbClr val="000000"/>
                </a:solidFill>
                <a:effectLst/>
                <a:uLnTx/>
                <a:uFillTx/>
                <a:latin typeface="Arial"/>
                <a:ea typeface="+mn-ea"/>
                <a:cs typeface="Arial" charset="0"/>
              </a:rPr>
              <a:t>Starting this week, I will  submit my plans to God daily</a:t>
            </a:r>
          </a:p>
        </p:txBody>
      </p:sp>
      <p:sp>
        <p:nvSpPr>
          <p:cNvPr id="3" name="Rectangle 2">
            <a:extLst>
              <a:ext uri="{FF2B5EF4-FFF2-40B4-BE49-F238E27FC236}">
                <a16:creationId xmlns:a16="http://schemas.microsoft.com/office/drawing/2014/main" id="{84B0C5DE-EAE5-D63C-12B1-B950B1C5054A}"/>
              </a:ext>
            </a:extLst>
          </p:cNvPr>
          <p:cNvSpPr/>
          <p:nvPr/>
        </p:nvSpPr>
        <p:spPr>
          <a:xfrm>
            <a:off x="3810000" y="3198169"/>
            <a:ext cx="7418294"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30000" noProof="0" dirty="0">
                <a:ln>
                  <a:noFill/>
                </a:ln>
                <a:solidFill>
                  <a:srgbClr val="000000"/>
                </a:solidFill>
                <a:effectLst/>
                <a:uLnTx/>
                <a:uFillTx/>
                <a:latin typeface="Arial"/>
                <a:ea typeface="+mn-ea"/>
                <a:cs typeface="Arial" charset="0"/>
              </a:rPr>
              <a:t>Starting this week,,  I will depend upon Christ’s righteousness  not on my own righteousness</a:t>
            </a:r>
          </a:p>
        </p:txBody>
      </p:sp>
    </p:spTree>
    <p:extLst>
      <p:ext uri="{BB962C8B-B14F-4D97-AF65-F5344CB8AC3E}">
        <p14:creationId xmlns:p14="http://schemas.microsoft.com/office/powerpoint/2010/main" val="2566684856"/>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68"/>
                                        </p:tgtEl>
                                        <p:attrNameLst>
                                          <p:attrName>style.visibility</p:attrName>
                                        </p:attrNameLst>
                                      </p:cBhvr>
                                      <p:to>
                                        <p:strVal val="visible"/>
                                      </p:to>
                                    </p:set>
                                    <p:animEffect transition="in" filter="wipe(left)">
                                      <p:cBhvr>
                                        <p:cTn id="7" dur="500"/>
                                        <p:tgtEl>
                                          <p:spTgt spid="6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71"/>
                                        </p:tgtEl>
                                        <p:attrNameLst>
                                          <p:attrName>style.visibility</p:attrName>
                                        </p:attrNameLst>
                                      </p:cBhvr>
                                      <p:to>
                                        <p:strVal val="visible"/>
                                      </p:to>
                                    </p:set>
                                    <p:animEffect transition="in" filter="wipe(left)">
                                      <p:cBhvr>
                                        <p:cTn id="12" dur="500"/>
                                        <p:tgtEl>
                                          <p:spTgt spid="7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74"/>
                                        </p:tgtEl>
                                        <p:attrNameLst>
                                          <p:attrName>style.visibility</p:attrName>
                                        </p:attrNameLst>
                                      </p:cBhvr>
                                      <p:to>
                                        <p:strVal val="visible"/>
                                      </p:to>
                                    </p:set>
                                    <p:animEffect transition="in" filter="wipe(left)">
                                      <p:cBhvr>
                                        <p:cTn id="17" dur="1000"/>
                                        <p:tgtEl>
                                          <p:spTgt spid="7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nodeType="clickEffect">
                                  <p:stCondLst>
                                    <p:cond delay="0"/>
                                  </p:stCondLst>
                                  <p:childTnLst>
                                    <p:set>
                                      <p:cBhvr>
                                        <p:cTn id="21" dur="1" fill="hold">
                                          <p:stCondLst>
                                            <p:cond delay="0"/>
                                          </p:stCondLst>
                                        </p:cTn>
                                        <p:tgtEl>
                                          <p:spTgt spid="77"/>
                                        </p:tgtEl>
                                        <p:attrNameLst>
                                          <p:attrName>style.visibility</p:attrName>
                                        </p:attrNameLst>
                                      </p:cBhvr>
                                      <p:to>
                                        <p:strVal val="visible"/>
                                      </p:to>
                                    </p:set>
                                    <p:animEffect transition="in" filter="wipe(left)">
                                      <p:cBhvr>
                                        <p:cTn id="22" dur="1000"/>
                                        <p:tgtEl>
                                          <p:spTgt spid="77"/>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1" fill="hold" nodeType="clickEffect">
                                  <p:stCondLst>
                                    <p:cond delay="0"/>
                                  </p:stCondLst>
                                  <p:childTnLst>
                                    <p:set>
                                      <p:cBhvr>
                                        <p:cTn id="26" dur="1" fill="hold">
                                          <p:stCondLst>
                                            <p:cond delay="0"/>
                                          </p:stCondLst>
                                        </p:cTn>
                                        <p:tgtEl>
                                          <p:spTgt spid="56"/>
                                        </p:tgtEl>
                                        <p:attrNameLst>
                                          <p:attrName>style.visibility</p:attrName>
                                        </p:attrNameLst>
                                      </p:cBhvr>
                                      <p:to>
                                        <p:strVal val="visible"/>
                                      </p:to>
                                    </p:set>
                                    <p:animEffect transition="in" filter="wipe(up)">
                                      <p:cBhvr>
                                        <p:cTn id="27" dur="1000"/>
                                        <p:tgtEl>
                                          <p:spTgt spid="56"/>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1" fill="hold" nodeType="clickEffect">
                                  <p:stCondLst>
                                    <p:cond delay="0"/>
                                  </p:stCondLst>
                                  <p:childTnLst>
                                    <p:set>
                                      <p:cBhvr>
                                        <p:cTn id="31" dur="1" fill="hold">
                                          <p:stCondLst>
                                            <p:cond delay="0"/>
                                          </p:stCondLst>
                                        </p:cTn>
                                        <p:tgtEl>
                                          <p:spTgt spid="62"/>
                                        </p:tgtEl>
                                        <p:attrNameLst>
                                          <p:attrName>style.visibility</p:attrName>
                                        </p:attrNameLst>
                                      </p:cBhvr>
                                      <p:to>
                                        <p:strVal val="visible"/>
                                      </p:to>
                                    </p:set>
                                    <p:animEffect transition="in" filter="wipe(up)">
                                      <p:cBhvr>
                                        <p:cTn id="32" dur="500"/>
                                        <p:tgtEl>
                                          <p:spTgt spid="62"/>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1" fill="hold" nodeType="clickEffect">
                                  <p:stCondLst>
                                    <p:cond delay="0"/>
                                  </p:stCondLst>
                                  <p:childTnLst>
                                    <p:set>
                                      <p:cBhvr>
                                        <p:cTn id="36" dur="1" fill="hold">
                                          <p:stCondLst>
                                            <p:cond delay="0"/>
                                          </p:stCondLst>
                                        </p:cTn>
                                        <p:tgtEl>
                                          <p:spTgt spid="59"/>
                                        </p:tgtEl>
                                        <p:attrNameLst>
                                          <p:attrName>style.visibility</p:attrName>
                                        </p:attrNameLst>
                                      </p:cBhvr>
                                      <p:to>
                                        <p:strVal val="visible"/>
                                      </p:to>
                                    </p:set>
                                    <p:animEffect transition="in" filter="wipe(up)">
                                      <p:cBhvr>
                                        <p:cTn id="37" dur="1000"/>
                                        <p:tgtEl>
                                          <p:spTgt spid="59"/>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2" presetClass="entr" presetSubtype="1" fill="hold" nodeType="clickEffect">
                                  <p:stCondLst>
                                    <p:cond delay="0"/>
                                  </p:stCondLst>
                                  <p:childTnLst>
                                    <p:set>
                                      <p:cBhvr>
                                        <p:cTn id="41" dur="1" fill="hold">
                                          <p:stCondLst>
                                            <p:cond delay="0"/>
                                          </p:stCondLst>
                                        </p:cTn>
                                        <p:tgtEl>
                                          <p:spTgt spid="65"/>
                                        </p:tgtEl>
                                        <p:attrNameLst>
                                          <p:attrName>style.visibility</p:attrName>
                                        </p:attrNameLst>
                                      </p:cBhvr>
                                      <p:to>
                                        <p:strVal val="visible"/>
                                      </p:to>
                                    </p:set>
                                    <p:animEffect transition="in" filter="wipe(up)">
                                      <p:cBhvr>
                                        <p:cTn id="42" dur="1000"/>
                                        <p:tgtEl>
                                          <p:spTgt spid="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AD956161-67E8-69DD-8F82-DF03095811AE}"/>
            </a:ext>
          </a:extLst>
        </p:cNvPr>
        <p:cNvGrpSpPr/>
        <p:nvPr/>
      </p:nvGrpSpPr>
      <p:grpSpPr>
        <a:xfrm>
          <a:off x="0" y="0"/>
          <a:ext cx="0" cy="0"/>
          <a:chOff x="0" y="0"/>
          <a:chExt cx="0" cy="0"/>
        </a:xfrm>
      </p:grpSpPr>
      <p:sp>
        <p:nvSpPr>
          <p:cNvPr id="5122" name="Rectangle 2">
            <a:extLst>
              <a:ext uri="{FF2B5EF4-FFF2-40B4-BE49-F238E27FC236}">
                <a16:creationId xmlns:a16="http://schemas.microsoft.com/office/drawing/2014/main" id="{88547E91-41B1-72FD-552A-C2248B8B4FDF}"/>
              </a:ext>
            </a:extLst>
          </p:cNvPr>
          <p:cNvSpPr>
            <a:spLocks noGrp="1" noChangeArrowheads="1"/>
          </p:cNvSpPr>
          <p:nvPr>
            <p:ph type="title"/>
          </p:nvPr>
        </p:nvSpPr>
        <p:spPr>
          <a:xfrm>
            <a:off x="3949700" y="129695"/>
            <a:ext cx="4292601" cy="1143000"/>
          </a:xfrm>
        </p:spPr>
        <p:txBody>
          <a:bodyPr/>
          <a:lstStyle/>
          <a:p>
            <a:pPr eaLnBrk="1" hangingPunct="1"/>
            <a:r>
              <a:rPr lang="hr-HR">
                <a:solidFill>
                  <a:srgbClr val="FFCC66"/>
                </a:solidFill>
              </a:rPr>
              <a:t>Upamtite redak </a:t>
            </a:r>
            <a:endParaRPr lang="en-US" dirty="0">
              <a:solidFill>
                <a:srgbClr val="FFCC66"/>
              </a:solidFill>
            </a:endParaRPr>
          </a:p>
        </p:txBody>
      </p:sp>
      <p:sp>
        <p:nvSpPr>
          <p:cNvPr id="8195" name="Text Box 3">
            <a:extLst>
              <a:ext uri="{FF2B5EF4-FFF2-40B4-BE49-F238E27FC236}">
                <a16:creationId xmlns:a16="http://schemas.microsoft.com/office/drawing/2014/main" id="{C6580B87-78D6-2BCC-FE8C-644582E87F00}"/>
              </a:ext>
            </a:extLst>
          </p:cNvPr>
          <p:cNvSpPr txBox="1">
            <a:spLocks noChangeArrowheads="1"/>
          </p:cNvSpPr>
          <p:nvPr/>
        </p:nvSpPr>
        <p:spPr bwMode="auto">
          <a:xfrm>
            <a:off x="1333948" y="2050201"/>
            <a:ext cx="716235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377" rtl="0" eaLnBrk="1" fontAlgn="base" latinLnBrk="0" hangingPunct="1">
              <a:lnSpc>
                <a:spcPct val="100000"/>
              </a:lnSpc>
              <a:spcBef>
                <a:spcPct val="50000"/>
              </a:spcBef>
              <a:spcAft>
                <a:spcPct val="0"/>
              </a:spcAft>
              <a:buClrTx/>
              <a:buSzTx/>
              <a:buFontTx/>
              <a:buNone/>
              <a:tabLst/>
              <a:defRPr/>
            </a:pPr>
            <a:r>
              <a:rPr kumimoji="0" lang="en-US" sz="4000" b="0" i="0" u="none" strike="noStrike" kern="1200" cap="none" spc="0" normalizeH="0" baseline="0" noProof="0">
                <a:ln>
                  <a:noFill/>
                </a:ln>
                <a:solidFill>
                  <a:srgbClr val="FFFF99"/>
                </a:solidFill>
                <a:effectLst/>
                <a:uLnTx/>
                <a:uFillTx/>
                <a:latin typeface="Impact" pitchFamily="34" charset="0"/>
                <a:ea typeface="+mn-ea"/>
                <a:cs typeface="Arial" charset="0"/>
              </a:rPr>
              <a:t> </a:t>
            </a:r>
            <a:r>
              <a:rPr kumimoji="0" lang="en-US" sz="4800" b="0" i="0" u="none" strike="noStrike" kern="1200" cap="none" spc="0" normalizeH="0" baseline="0" noProof="0">
                <a:ln>
                  <a:noFill/>
                </a:ln>
                <a:solidFill>
                  <a:srgbClr val="FFFF99"/>
                </a:solidFill>
                <a:effectLst/>
                <a:uLnTx/>
                <a:uFillTx/>
                <a:latin typeface="Impact" pitchFamily="34" charset="0"/>
                <a:ea typeface="+mn-ea"/>
                <a:cs typeface="Arial" charset="0"/>
              </a:rPr>
              <a:t> </a:t>
            </a:r>
            <a:r>
              <a:rPr kumimoji="0" lang="hr-HR" sz="4800" b="0" i="0" u="none" strike="noStrike" kern="1200" cap="none" spc="0" normalizeH="0" baseline="0" noProof="0">
                <a:ln>
                  <a:noFill/>
                </a:ln>
                <a:solidFill>
                  <a:srgbClr val="FFFF99"/>
                </a:solidFill>
                <a:effectLst/>
                <a:uLnTx/>
                <a:uFillTx/>
                <a:latin typeface="Impact" pitchFamily="34" charset="0"/>
                <a:ea typeface="+mn-ea"/>
                <a:cs typeface="Arial" charset="0"/>
              </a:rPr>
              <a:t>2. Korinćanima </a:t>
            </a:r>
            <a:r>
              <a:rPr lang="sr-Latn-RS" sz="4800">
                <a:solidFill>
                  <a:srgbClr val="FFFF99"/>
                </a:solidFill>
                <a:latin typeface="Impact" pitchFamily="34" charset="0"/>
              </a:rPr>
              <a:t>4</a:t>
            </a:r>
            <a:r>
              <a:rPr kumimoji="0" lang="hr-HR" sz="4800" b="0" i="0" u="none" strike="noStrike" kern="1200" cap="none" spc="0" normalizeH="0" baseline="0" noProof="0">
                <a:ln>
                  <a:noFill/>
                </a:ln>
                <a:solidFill>
                  <a:srgbClr val="FFFF99"/>
                </a:solidFill>
                <a:effectLst/>
                <a:uLnTx/>
                <a:uFillTx/>
                <a:latin typeface="Impact" pitchFamily="34" charset="0"/>
                <a:ea typeface="+mn-ea"/>
                <a:cs typeface="Arial" charset="0"/>
              </a:rPr>
              <a:t>,8-10:</a:t>
            </a:r>
            <a:endParaRPr kumimoji="0" lang="en-US" sz="4800" b="0" i="0" u="none" strike="noStrike" kern="1200" cap="none" spc="0" normalizeH="0" baseline="0" noProof="0" dirty="0">
              <a:ln>
                <a:noFill/>
              </a:ln>
              <a:solidFill>
                <a:srgbClr val="FFFF99"/>
              </a:solidFill>
              <a:effectLst/>
              <a:uLnTx/>
              <a:uFillTx/>
              <a:latin typeface="Impact" pitchFamily="34" charset="0"/>
              <a:ea typeface="+mn-ea"/>
              <a:cs typeface="Arial" charset="0"/>
            </a:endParaRPr>
          </a:p>
        </p:txBody>
      </p:sp>
      <p:pic>
        <p:nvPicPr>
          <p:cNvPr id="2" name="Slika 1">
            <a:extLst>
              <a:ext uri="{FF2B5EF4-FFF2-40B4-BE49-F238E27FC236}">
                <a16:creationId xmlns:a16="http://schemas.microsoft.com/office/drawing/2014/main" id="{68A8084E-E2DD-74B8-1DAE-56A868110BCD}"/>
              </a:ext>
            </a:extLst>
          </p:cNvPr>
          <p:cNvPicPr>
            <a:picLocks noChangeAspect="1"/>
          </p:cNvPicPr>
          <p:nvPr/>
        </p:nvPicPr>
        <p:blipFill>
          <a:blip r:embed="rId3" cstate="print"/>
          <a:stretch>
            <a:fillRect/>
          </a:stretch>
        </p:blipFill>
        <p:spPr>
          <a:xfrm>
            <a:off x="1333948" y="1"/>
            <a:ext cx="2253343" cy="1879600"/>
          </a:xfrm>
          <a:prstGeom prst="rect">
            <a:avLst/>
          </a:prstGeom>
        </p:spPr>
      </p:pic>
      <p:sp>
        <p:nvSpPr>
          <p:cNvPr id="7" name="TextBox 6">
            <a:extLst>
              <a:ext uri="{FF2B5EF4-FFF2-40B4-BE49-F238E27FC236}">
                <a16:creationId xmlns:a16="http://schemas.microsoft.com/office/drawing/2014/main" id="{CD5A93C5-57DB-750F-A2B7-AA8D1C20BBC5}"/>
              </a:ext>
            </a:extLst>
          </p:cNvPr>
          <p:cNvSpPr txBox="1"/>
          <p:nvPr/>
        </p:nvSpPr>
        <p:spPr>
          <a:xfrm>
            <a:off x="1333947" y="2867891"/>
            <a:ext cx="6571457" cy="35394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r-Latn-RS" sz="3200" b="1" i="0" u="none" strike="noStrike" kern="120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“U nevolji smo u svemu, ali nismo u škripcu,  zbunjeni ali ne očajni,</a:t>
            </a:r>
            <a:r>
              <a:rPr lang="sr-Latn-RS" sz="3200" b="1">
                <a:solidFill>
                  <a:srgbClr val="FFFFFF"/>
                </a:solidFill>
                <a:latin typeface="Calibri" panose="020F0502020204030204" pitchFamily="34" charset="0"/>
                <a:cs typeface="Calibri" panose="020F0502020204030204" pitchFamily="34" charset="0"/>
              </a:rPr>
              <a:t> progonjeni ali ne</a:t>
            </a:r>
            <a:r>
              <a:rPr kumimoji="0" lang="sr-Latn-RS" sz="3200" b="1" i="0" u="none" strike="noStrike" kern="120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 napušteni,  obarani ali ne uništeni. Uvek u telu pronosimo umiranje Gospoda Isusa, da bi se i život Isusov očitovao u našem telu.“ (</a:t>
            </a:r>
            <a:r>
              <a:rPr lang="sr-Latn-RS" sz="3200" b="1">
                <a:solidFill>
                  <a:srgbClr val="FFFFFF"/>
                </a:solidFill>
                <a:latin typeface="Calibri" panose="020F0502020204030204" pitchFamily="34" charset="0"/>
                <a:cs typeface="Calibri" panose="020F0502020204030204" pitchFamily="34" charset="0"/>
              </a:rPr>
              <a:t>NVJK</a:t>
            </a:r>
            <a:r>
              <a:rPr kumimoji="0" lang="sr-Latn-RS" sz="3200" b="1" i="0" u="none" strike="noStrike" kern="120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a:t>
            </a:r>
            <a:endParaRPr kumimoji="0" lang="hr-HR" sz="3200" b="1" i="0" u="none" strike="noStrike" kern="120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endParaRPr>
          </a:p>
        </p:txBody>
      </p:sp>
      <p:pic>
        <p:nvPicPr>
          <p:cNvPr id="5" name="Picture 4">
            <a:extLst>
              <a:ext uri="{FF2B5EF4-FFF2-40B4-BE49-F238E27FC236}">
                <a16:creationId xmlns:a16="http://schemas.microsoft.com/office/drawing/2014/main" id="{BA00CE24-975F-8F35-1DC8-0793C2A8D4BD}"/>
              </a:ext>
            </a:extLst>
          </p:cNvPr>
          <p:cNvPicPr>
            <a:picLocks noChangeAspect="1"/>
          </p:cNvPicPr>
          <p:nvPr/>
        </p:nvPicPr>
        <p:blipFill>
          <a:blip r:embed="rId4"/>
          <a:stretch>
            <a:fillRect/>
          </a:stretch>
        </p:blipFill>
        <p:spPr>
          <a:xfrm>
            <a:off x="7789025" y="30185"/>
            <a:ext cx="4497186" cy="6797629"/>
          </a:xfrm>
          <a:prstGeom prst="rect">
            <a:avLst/>
          </a:prstGeom>
        </p:spPr>
      </p:pic>
    </p:spTree>
    <p:extLst>
      <p:ext uri="{BB962C8B-B14F-4D97-AF65-F5344CB8AC3E}">
        <p14:creationId xmlns:p14="http://schemas.microsoft.com/office/powerpoint/2010/main" val="236112297"/>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195"/>
                                        </p:tgtEl>
                                        <p:attrNameLst>
                                          <p:attrName>style.visibility</p:attrName>
                                        </p:attrNameLst>
                                      </p:cBhvr>
                                      <p:to>
                                        <p:strVal val="visible"/>
                                      </p:to>
                                    </p:set>
                                    <p:animEffect transition="in" filter="wipe(left)">
                                      <p:cBhvr>
                                        <p:cTn id="7" dur="500"/>
                                        <p:tgtEl>
                                          <p:spTgt spid="81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C29B6D-CE97-863A-25E4-2D40A3B05BBD}"/>
            </a:ext>
          </a:extLst>
        </p:cNvPr>
        <p:cNvGrpSpPr/>
        <p:nvPr/>
      </p:nvGrpSpPr>
      <p:grpSpPr>
        <a:xfrm>
          <a:off x="0" y="0"/>
          <a:ext cx="0" cy="0"/>
          <a:chOff x="0" y="0"/>
          <a:chExt cx="0" cy="0"/>
        </a:xfrm>
      </p:grpSpPr>
      <p:sp>
        <p:nvSpPr>
          <p:cNvPr id="4101" name="AutoShape 2" descr="data:image/jpeg;base64,/9j/4AAQSkZJRgABAQAAAQABAAD/2wCEAAkGBhISERQUExQUFRUVFRQUGBcUFxcVFBUVFBQVFBQXFBUXHCYeFxkjGhQUHy8gIycpLCwsFR4xNTAqNSYrLCkBCQoKDgwOGg8PGiokHyQpKSwsLCksLCwqKSwsLCwsLCkpLCwsLCosKSwsKSwpKSwsKSwsLCksLCwsLCwsLCwsLP/AABEIAMABBgMBIgACEQEDEQH/xAAcAAACAwEBAQEAAAAAAAAAAAAEBQIDBgEABwj/xAA6EAABAwMCBAQDBwIGAwEAAAABAAIRAwQhEjEFQVFhBiJxgRORoQcyQrHB0fAU4SNDUmJy8RWCshb/xAAaAQACAwEBAAAAAAAAAAAAAAACAwEEBQAG/8QAKxEAAgICAgEDAgcAAwAAAAAAAAECEQMhBBIxBSJBE1EUMkJhcYGRM7Hx/9oADAMBAAIRAxEAPwD5O0KcLzWK1rU8rsg1qvps2XadNE06KIFs7SZCueF1rFZoUi7K2MCtZRC8aMGUTSYuBbKfgiYCIbTIKmBlG07ec/wIkhbZOhSyM9J9kypMx6JeGGcIhlR0dP1RpiWH0ng8/VRPlwZgZB7d0rbclpRlKoTzU90BQVa3THYdg7dj7ollEMaRAycICpRDhqEY3RdpceWDnZSn9wX+wjvmeYnZRoUzumN5biTzQ1FueyD5GJ6GnDKkT3CLe4AckHaoqp+YKenoVWyqhUyi6NAOmefJCUKAB+qbU9I35/qijs5sW1+GS7yx77qqrw/SY+cJ0ygCZXb603+qLod2Mo62DZPXqqNJ+ab3NLJQotZKW0NUhS+jlVVLbBTt9tHJDVreVDiMUjM3tqHNII3/AJhZerSLHFp+a3V7bEJBxGy1DoRsVVy47LeHJTFNGoiAUEwwYKKa+QqEkaSdoua5eVYK6goKyqkZ5IhoQtFyKpbrQRnBDKKsa1VMcrmlEAwlgwuh09l0PlRlcBZNoKKoAzCqt2jmmVpTCJRsVKVFIt3Tsr/gkRBTB1ORhUvEY37oqoV3s9QJhWfBBHqo27I32RzGj2UfALE1xRyiLSk7ZW1qHmwr7GlDs7JVqyabRC3ZAP1U9Gl3UR+aMNIEmNj9D+yqqWrtSO6AoHFGeqqbTITL4O0KDrQrn5II0mHCJpt3n0XaFm4jUcNG5OAF5rR+A6k1MEi5mlE1LhvlHouOqwIicQhqNLVHYplnLwP6BBbCp/qvNn+FVWzg1pj1zy9EG6rlO7UDRddW8yUCCJgJs14geiAfTAdPWVDCTIspTuoCz80K81ADlTbWDl1E2LOJWzYIHPms1e2C1FyRBM80PWs5B7oJRsbCVGB4jwnV5mjI+v8AdKGmML6O61DWHmsf4gswXkt+XVUs2LVov4M26Fbai8hviRuvKn1NDsFUkZRGEDTRlqVbRRZa1mUUGyFDSpsOyJCmEU2xEq00VFjkS5owpFM5b0J5pjagCJyl1EQd0YwZGd/opTFSsaPJkdP5KruAMCd1KgQRGpEtpM0x+LkjexPgEc7SJmURZ1NQQ9wxmfNj9VK0rsbzlKkMSsZss+cK+5shSaHvIA/mAEDV8QtbED55k+iR3vEbi8qaKbHvdtDR90fk0eqrTmoLtJ0XMeGUjX8OosqtD6RkTB6g9COSdM4eDyiAk/gDw1cWwqmtpGvRDQdWkt1SSdvxAYnZaC6rVBIGgDrOR7Lz2b13DCbhF3/Bch6cpurFw4aNQ2xurX8JE42OV6hBnW73BRFKsBgOLh3Rw9fwXUrX9C8npOT9LMP9ovGDbfDotJgs+IQOZLi0fKD81n/DfiKatPUYBcGu9HGP1+ib/a3YOfUo1g06QzQTynUSJ6brBgaQtfD6hDKlKLtBw9Oaxb8n1avTLXmVbSERI7oLgHiAX1vqIAq04bUA5mMPHYwfeUU6pDcmOkrWT+TEkur6vyF0qRg/RDVRAhBv4q5uGxnrkBXW9XWNR32PTHZM7J+AA1tXaZ2Q73kuUHXPMqyg8RPb3EBHZyA7ytp3Q9K7JiENeVi8rjZa3Az3QdtjlHQXdGR/N1GzuDsq31oZ3VNCrCm9k1olxF2/y91luICSnfEr0QOqQ3NSUqbH41QnubUE9CvK+q5eVbqi0mxex6Ns6oS1zJVlF5ahixkomgxyXA1B21yCEZTqCUxMrtUWNqFX0qiqDFxq5nRphTKiua4kIQKxtVBYx40Wv1j7pVZ4u6ckyFcyooXVgH5G6htoX9JNgNxxeD6qtvGDIAQl1ZumIW28DeCopm6rgAAaqYd9HEfkPfos/l8+HHg5y/r92XsPE7NI94e4AakPrktZvpbh7vf8I+votzaVGUGkU6TWNGw5k9Sdye5SFlTU4z12Rdd8jTElp+91/sF5Dl5cnKl73r7fB6OPChjqK/sZHitQDLhLjjOypvL6JLzkjS0CQZ69FTSZTY0Ehz9W3SR691K5psZqDi5r35/1HIlv/HKrx40E/Af04KWkLrfiBYCXiIjbIPqNwrLW6klxjJxEmfYqBZqdMNEAzO7uWMxnCrp2QpgOJcJJ8vZvP+dFYlijX7lvpEfloewgmQRkEahHQg7LDeIfBQJLqERvpB/+eh7LSXdwXgOZznUQIhAC6eKkYkwfYjB7FJ4v1MLuL/oRHj6bZ844Zxp/D7lrwDH3ajDjW2ctzseYPUL6Rc1mV2NrUjLHiWnn0IPQg4KzvjXgX9TS+IxkVWZx/mN5gjqEk8K8SfRZoLoEklp2k9uRXufTuUs2L9zynqfCayXHz/2aZz3ajIRZvNIAGOqFdxFrlWx4JWlF0Ykscl5Q6o1wRnMCVTeXJzyHL3Xre3xAIk91ziFq5rRPNO7aAQJw6lrfM4CvuqgknlOn90PYM0uUr0aW/NSvAfyU3dQaQOe/ZDVXYICkykXRKrrNAUDEKrjc+6Aqpvd08SllRmUuRYiBPC8r61JeSw7FdWmh3OhF1DhA1iq6ZdcTnxVdSuSNigip0ymJg0M3cZeFWOMvlDOcqnvUs5RS+Bo3xA4clc3xGObUjKiWqAqNRZ8da7fCYC86FYfUjbXiBGCV1kUbSnxFMqPiSpoDC86Rs0mQsEOKd1VU4s6UmeGGTU0mMi5Rdp0fTm+JWwBpA6kblPeFXVJ7ToqCdi3Z0dp7818Xp8aPNG23HO6zs3pOGa9ntLsedlSp7Pr76Za4HoRA7I424czUSXEmIJgt6nUvm/DPG9VsS7UNod07HdbLhviKhWDWl3wzz1foeazMvp+bFurX3RejzIZEt0w6nYB4MiBMCTkkdegVdyzZpdAInOeeE3daNYcOa4Eeog5BC5dcLLmNLvNJw4cgeXpzVTXyPXIVpt6+BKy7Y1rgQ45AJ5esdFVWtjqcfUTvA3Eq+oxzWubEEuGw6cvRDXPkOXZjU6Mguj6lVp4uruPyXIpN6JVCS2TBgwCB9F878dcB+BUFdhLWPPm05AceY7H8/Vbtpe4OxDZ1CORHOeq5xW0bc2z6ThLi2B1OJB7GYKbw+RLi5lK9XTKfKw94NHyalx/RsXvPV7oHyCb8L48X5OMxCzdvwas9xa1h8pIJOGgjeScJ7wrggouDqr2mM6W7T3JXuE2zzEkjTUK5d19VcziRp4+8ObZ+o6FL3XrSMFLLm4nZMVoQ1F6aNpbXrZDmxDh/B2UOIPCS8Mvf8PuCR/PmiH3M7p8Z6M946Zb8aMKusAVXQzJ7qbmKbJKr1mAlLmGcBNrqtGEG8RlQ9jIukLnNXlKu/K4ljBa6lhV1LHHVSBzuiKbj1WZJN+GbMWl5QjrUCFBoTy5s5GoD1S+pbdEyGStMCUL3EGFaMHZRe0clZWoqjZPUrF9aJNCm4YVtpQ1T2XHtgwpZNHrfh7n7K5/A6kYVdAuaZYYK0djfvI80SqWd5YbjtFnCsMvbPTMv/Rv2VdSk4bgr6TwHgAunOLyGsbEkDJc6YA6bHKIuvAP+h4PZwz8wqT9UhCXSXks/gov8rPlTgehXg9fQLvwJWAn4ZP8Axh35LPXvhlzfwkeohXMfOxy+RM+HOPgTU7ojYo1nG3BDVuGubyVX9K7orayxe7KrxyWmjWcB8e1aDh5pbOWuy0/svq/hvxbQ4hT003/4rM/CcYdHPR/qHcL89/0ruiKseJV6Dmvpuc1zCHNI5EKnyOLizq1p/cOM5wP0DdhziNQdyHSI7BLq1rHeJ3EYTinUNRjHkQXsY8joXNDv1Vd1aBoO++Ig/PsvJzn10b2HPSQua1tJknzaiAWDkCNj2ys54q4yLUNbsTIB56R0PuntXUffp16+qy/jbw++vTY/csmcyYdHTpH1R8RQWeLyvV/+B8mE3jfV7Zir3xI52GktHaP1EpW/iD+bifVO/wD8ywZLx6AOJ/JVf+CE7eg5r165mNr2mE+JNeaFlG/I5lH0a5dtKMpeHR6BFCi1ghoRrJKfhFXLCEPLv+A+ytyykNX4pP7K+2Goq2pR/wAJmdgB8kXw61AAzk8lcitmPKR0s04UYk/zZWOzJ6oOs8wQNk6wEDVhqcf4FRcuRrG4S+7eoGoAqMXl5z11KsaLKXdEGB1QgKnqKy7NrqMLety6oetb6D2Oy5RdBTIUPiNI57j1S5tjMaSYjr2/yKCrUI9E4a3cH0IQPFLcgdv5lMxzt0DkhWwekxw22VZJnKL4dVgRuExfwsOEhG+R0dSOWByjcREXIq34jpVN5ZFpQgcrMZRmtFaca0z6B4b8WGiCBBa8guHORzBW+sOL0qzNTHgnm3Zw9R07r4JRuSw4T3hvGyCCHEEbEGCFl8r07HmfZal9/v8AyOwcqeJ09o+42jdu85RtG0Y+A/S6cGWgn6rEeGvG7HQyudJ2Dx93/wBh+H129FvrSo0Z+vX0KwcuKeF1IuyzLIrixdeeBrOqYNIE9Wywz7YSDif2Ps/yauf9Lx+Th+y+h2jgTLV5rhrJ3BMfuphmkvDKv1pp6Pjl39lt6zHw9XQtMhMOC/ZRVL2vuGBjGkEt1AufHKBsPVfYHOgIZtQnVHLburE+RKtEfiZyXhAT6LQMjoPKVn+I3LWNM4aJJzy3z3Whq1WOERB59oWQ8bcOL7as2mZfoMe0Egeyyowi8ijJ+Szx2039zEcS+0BocQ2APQk+/KUvqeP5jaBy0n91mqnAKm8H1QT+HPnZeuhx+I1SihMsnJXls1XFfFdG5phj2tADg7yyCSARn5oFvFKLfugBZ51m7oom2d0VnHDHjj1h4KmRZJu5WP6viHoVfbXxfHVZltMzstB4UtXVK7QR5W+Z3oP7wnxorzg1Fs1NUxTa0780Zw1pMoO6aXPMdU4sHaWRHqrEHszZKkVXVOMBUsogCSiq2ShasiU6wEgavVx0SW5eTKOuHTzQLxlLkx0VQI4Lytc1eQDBWGwpNC4Nl0BZDZuouphMbWpkJY0I61cVDYVBN7Yl3nYPMNwOYH6pbctD6ZHy/ZPrV0EGfkoca4X5fjMHd7R/9D9UntUkP6domBbULCtFw3igFIuPI7LtXhjKrZGCeaSXNs+kSDt9CriePPp6ZVayYNrwPmvFbcAH1/sll7wchQsb0A7wntvcasGCEz6HT8gv67l/yKzIVaRG6g0wtdd8JDhLfkkV7w0t5Llk3UvILxKS7QdkLXizm7rZeHvtFqW+lsh7B/lu2A/2ndv5dlgxTKi9hCnJjhkXWStCkpR2j9LeGPHFrdjQ14ZUO1N8An/gdn+2ey0lEACCvybb8Rc3uF9B4H9rdw2kKTnh0fdc8angD8MnceslY2T0lqV4nr7M76n3PudO8ExzUX0fvOG2/wD2vnHhz7Uqb6jW3GkasfEGADy1jpPMLeV7z4eHZDuXqqefDLA6kPglJ+wqvK05EZ3AEfXokVd5M6j2H7FGXVQgmRA6FY/xr4j/AKakCDlxIHXG/wCYVOGF5ZqMfLNTGlig5MK4lw2k4HU2PQwQOvdZq54HTzDoHfKxd34lrPM6z75Qw8Q1Qt7H6XPH+sRL1K1XQ1V5wmk0w2pqHM6S0e0nKAqUaQ3P5JDW45Vf2VdGhUeczCvLBCK2yl+IzSHlVlGPLlaPw5w1zKLqhEfEiB/tHNA+FfDgq1Bq+40anHt09StffuH3WiGiAPTknY4RW0UeRnnL2MT0Ww5GMqSvC3nkiKdvA2yrMCnKil5DRnJSu5uURfvzHNLKzCUbkTGHyC17jKHD12tTMlVgKEwmqLtS8o6V5EQLVJoleLVOmxYzN9E2BFUSFW1q7KWNQyoVQB7pvZ3Y2OxEfNZ+lVV1O5hLkrQ6LDbnw0+lTdUonUwSdI3A9OYWbddtq4eB6/utfwzirmnGyUeIuACfjURAOXNHI9R2Q4pJS9/+k5YScfb/AIZK+4WWGR91Qs+IFpycLQWxxDhI/myU8W4IWy+nlv5LQxcin0kzPyYdXEcWPGGuwUbV+E9hDgD0cDlp/UdvksRQY47YUiXtyCVZl0npleKlH3I0I4GTsJ54ySULccHPMKiw8QvZE/Pmtz4f8XUXN0XDG1G8nEAvb27hUs+LLjXbH7v2+S1DPB6mv7Pn9Tg57qn/AMU5fVarOF1CPMWZEgSI+YKbcP8ADNkBra0VR1c7UPYDCpP1CcF7otfyh6wYZ/lZ828K+BalzUA0u0zDnfhaOZJ9OS+4W7sx+FogTv5RAQtte6AGsAaAIgCB3Xnu1HP02xtCx+VzJ5pVLx8DoYOlqiPFajjpkyT16TiSFnPEvA6d1TDXmC0yHGAO/sn9wPLk9InaDv7r5t468U6KpotJ8kA9zE/qi4UJZ8qUHVfI3Jkjiw7Vi3iHhy2aSGuJI5giClLuDU27uA9SEE6+qvyAo0bCvVMAOyvT9Oq/OzLWRy/QgvXbsODqP+0T9VreAcDbVYHuDmA7DEkdeyq4F4QpU4dUIceY5A9D2Wsc2IgxASqjJ/J08soqtf4StLdlKmWskTknmfVVsBM5kLvxs9Sd5U2Ob1hXYUZORPyVz1KrrXGkGD6dVa9jTsUJUcMnondvsJUPlgFSiZk885yqXgTzTFrJEqqpQUpDLEtxR90N8PKaV6aAqHOylaO8lRb1XlGq9cRWDTAqWUQ2mhqL4RtGosSR6GKsiGqQaSjSQN4QznNBxKC2OpIkKBEYV1OgecKh9c4/kKLamULsNNDJ1RoAg+vqmNjxMDEA+qQNyUbbUy4gBKlBfI6M3ehi/hLahloA7clCvwIwR9P3V1K90GB6SrqvE/Kc9D8kipfA5whLyZK74UKeNBHpkIV3Dg4YWmq30nOQmPCLykHZpsjrAn6pks04RurYDwRlpHza54T0QPwntOJ9l9luvD9vVdMAA/iadJ+SBuvs5piC150u6gEz7QpxesQjqemVMvB3o+UmvV6lbT7L+LVv6k0zJZUY4meTm5Dh35e60Fp4CoydTnHlIACe8M8PULYOcwSdtXOOYHRL5XquHJjljStsDHwXjmpNhwIMjtMBSBhp7cvVAOdJwSvPqeWDvt1K8+1ZsPHZddXUmGgwBzSO/wDCdG4qGs5vmMT0JAifonVtRGjIzzB/mERZOg+aIj2A7qY5pYr+npgSUetVdAtn4LthS1GkOvfsEi4zXY0hlNrWtbvpESfXmnvHfEONDNgM9T+wWNrVQXZ/6V7g48sn9TK3+yEKPWDcvL+PsE0riUzokER8khBgpnZ3AEA/3XocTMvkQ1aCq1seQXn2Z5ZRL7gEZ6IQ1xHP5q7pGVtgV05zTHzVAe47om4ztuqw09PdchjWi+2b3wr6+kb/ACQLq2nmqxdAiBMqzGZVlibdhVeiwjG5SG+bp5ymVRxjdJr3C6UwoQoBqVF5VuXFFh9TowpfGgqh5UHOMrNo1Uwg3BKlTqoQFWhyiiVILLpVjDn6YQ9IoikyShfgathlFhPuinVfhiB97n27KoEsE84QPx5KRXYsX1CfilW0q/fZAa5KtY5S4hxmXudldpVYdgqsHZdDZJ/nuo6aC70aTh18cZPutHbVxG+3yWMta+keyKo8UMqjm4sZ+R8Z9vJtrJzSYAg+v5cirLh7pjSIPSJWZtr+Yyjqj/KTnAWTLgtSuw3hXa7D6FhAzOeqrpcOA5jeZdn5JVT4qDiYRdF7nHeR+SL8Jk8uR3ut+4OqXTWHAn8kk4txUkZIA6DA/uvXziDBSe4nM5VnBxYRd/JPtgrXkFuLidsoP4hPoivh42UWD0C1opFObbZCnTwp0q0HKg93dRouGpPiVcm0N6NaSAP5KlVpbQqLVvmRVSRA9U/sU3AFfVImYMJddcU0DJ9gjrt4ys9xFwkk8sfJQ8lHfTRVX8QAO8wIHUGfmnvDYIncEcucr59e1Jctd4Suz8Ag/he4DPKAfzJVqOlbKst6Q7uQAEjuRJ2TZ1cc4Q73tMwETZCjQkq089F5X16YndeXWHQsblQIVlCpChUVQuLwRJVrSqgFIBccgmknXDmjBPKSk1NGNuIb64SZK9FnG62Svr4vJ/mEKzdcBlW0xhSo0Q25O2TGFEu5qfL5KnV8l1Et0FNqyrqD0vEj0RNvUyPVDQadjWscQoUGyuvqTldouwgkh0GF068EAe56I917qYQD1HvCVPfzXaFzme4lK6ByyOgUVjPdPeE3zt8xGQlN7bZ1ty09OR5yuWNUg7oZq0FB2zRXQ1NLpHX2Satv23R1lc5g5BxPqqryyIB6ckiOnQyQqrFcaUSLcuwAoVqGgZVqLRVmvkGduutYBmYVVUwuGvyT4lWQ24YZeJ6hGV6nmJ9UtsX6RKtFwTJPSPqusjpoCuqnmlIuNUXHzNE9QORR9zVOqVxv5o062A4p6Mi2zqPdhp9xELUcPaKTA3p9Sd124EeqEdcZT3k7CViUWHVbhCPuz1Kq+NKGe5QmTKBa64JXEPqXkVgdD//Z">
            <a:extLst>
              <a:ext uri="{FF2B5EF4-FFF2-40B4-BE49-F238E27FC236}">
                <a16:creationId xmlns:a16="http://schemas.microsoft.com/office/drawing/2014/main" id="{BC74E639-241E-8548-3AFF-06990D82AD0D}"/>
              </a:ext>
            </a:extLst>
          </p:cNvPr>
          <p:cNvSpPr>
            <a:spLocks noChangeAspect="1" noChangeArrowheads="1"/>
          </p:cNvSpPr>
          <p:nvPr/>
        </p:nvSpPr>
        <p:spPr bwMode="auto">
          <a:xfrm>
            <a:off x="1679577" y="-876300"/>
            <a:ext cx="2495551"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354"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4102" name="AutoShape 4" descr="data:image/jpeg;base64,/9j/4AAQSkZJRgABAQAAAQABAAD/2wCEAAkGBhISERQUExQUFRUVFRQUGBcUFxcVFBUVFBQVFBQXFBUXHCYeFxkjGhQUHy8gIycpLCwsFR4xNTAqNSYrLCkBCQoKDgwOGg8PGiokHyQpKSwsLCksLCwqKSwsLCwsLCkpLCwsLCosKSwsKSwpKSwsKSwsLCksLCwsLCwsLCwsLP/AABEIAMABBgMBIgACEQEDEQH/xAAcAAACAwEBAQEAAAAAAAAAAAAEBQIDBgEABwj/xAA6EAABAwMCBAQDBwIGAwEAAAABAAIRAwQhEjEFQVFhBiJxgRORoQcyQrHB0fAU4SNDUmJy8RWCshb/xAAaAQACAwEBAAAAAAAAAAAAAAACAwEEBQAG/8QAKxEAAgICAgEDAgcAAwAAAAAAAAECEQMhBBIxBSJBE1EUMkJhcYGRM7Hx/9oADAMBAAIRAxEAPwD5O0KcLzWK1rU8rsg1qvps2XadNE06KIFs7SZCueF1rFZoUi7K2MCtZRC8aMGUTSYuBbKfgiYCIbTIKmBlG07ec/wIkhbZOhSyM9J9kypMx6JeGGcIhlR0dP1RpiWH0ng8/VRPlwZgZB7d0rbclpRlKoTzU90BQVa3THYdg7dj7ollEMaRAycICpRDhqEY3RdpceWDnZSn9wX+wjvmeYnZRoUzumN5biTzQ1FueyD5GJ6GnDKkT3CLe4AckHaoqp+YKenoVWyqhUyi6NAOmefJCUKAB+qbU9I35/qijs5sW1+GS7yx77qqrw/SY+cJ0ygCZXb603+qLod2Mo62DZPXqqNJ+ab3NLJQotZKW0NUhS+jlVVLbBTt9tHJDVreVDiMUjM3tqHNII3/AJhZerSLHFp+a3V7bEJBxGy1DoRsVVy47LeHJTFNGoiAUEwwYKKa+QqEkaSdoua5eVYK6goKyqkZ5IhoQtFyKpbrQRnBDKKsa1VMcrmlEAwlgwuh09l0PlRlcBZNoKKoAzCqt2jmmVpTCJRsVKVFIt3Tsr/gkRBTB1ORhUvEY37oqoV3s9QJhWfBBHqo27I32RzGj2UfALE1xRyiLSk7ZW1qHmwr7GlDs7JVqyabRC3ZAP1U9Gl3UR+aMNIEmNj9D+yqqWrtSO6AoHFGeqqbTITL4O0KDrQrn5II0mHCJpt3n0XaFm4jUcNG5OAF5rR+A6k1MEi5mlE1LhvlHouOqwIicQhqNLVHYplnLwP6BBbCp/qvNn+FVWzg1pj1zy9EG6rlO7UDRddW8yUCCJgJs14geiAfTAdPWVDCTIspTuoCz80K81ADlTbWDl1E2LOJWzYIHPms1e2C1FyRBM80PWs5B7oJRsbCVGB4jwnV5mjI+v8AdKGmML6O61DWHmsf4gswXkt+XVUs2LVov4M26Fbai8hviRuvKn1NDsFUkZRGEDTRlqVbRRZa1mUUGyFDSpsOyJCmEU2xEq00VFjkS5owpFM5b0J5pjagCJyl1EQd0YwZGd/opTFSsaPJkdP5KruAMCd1KgQRGpEtpM0x+LkjexPgEc7SJmURZ1NQQ9wxmfNj9VK0rsbzlKkMSsZss+cK+5shSaHvIA/mAEDV8QtbED55k+iR3vEbi8qaKbHvdtDR90fk0eqrTmoLtJ0XMeGUjX8OosqtD6RkTB6g9COSdM4eDyiAk/gDw1cWwqmtpGvRDQdWkt1SSdvxAYnZaC6rVBIGgDrOR7Lz2b13DCbhF3/Bch6cpurFw4aNQ2xurX8JE42OV6hBnW73BRFKsBgOLh3Rw9fwXUrX9C8npOT9LMP9ovGDbfDotJgs+IQOZLi0fKD81n/DfiKatPUYBcGu9HGP1+ib/a3YOfUo1g06QzQTynUSJ6brBgaQtfD6hDKlKLtBw9Oaxb8n1avTLXmVbSERI7oLgHiAX1vqIAq04bUA5mMPHYwfeUU6pDcmOkrWT+TEkur6vyF0qRg/RDVRAhBv4q5uGxnrkBXW9XWNR32PTHZM7J+AA1tXaZ2Q73kuUHXPMqyg8RPb3EBHZyA7ytp3Q9K7JiENeVi8rjZa3Az3QdtjlHQXdGR/N1GzuDsq31oZ3VNCrCm9k1olxF2/y91luICSnfEr0QOqQ3NSUqbH41QnubUE9CvK+q5eVbqi0mxex6Ns6oS1zJVlF5ahixkomgxyXA1B21yCEZTqCUxMrtUWNqFX0qiqDFxq5nRphTKiua4kIQKxtVBYx40Wv1j7pVZ4u6ckyFcyooXVgH5G6htoX9JNgNxxeD6qtvGDIAQl1ZumIW28DeCopm6rgAAaqYd9HEfkPfos/l8+HHg5y/r92XsPE7NI94e4AakPrktZvpbh7vf8I+votzaVGUGkU6TWNGw5k9Sdye5SFlTU4z12Rdd8jTElp+91/sF5Dl5cnKl73r7fB6OPChjqK/sZHitQDLhLjjOypvL6JLzkjS0CQZ69FTSZTY0Ehz9W3SR691K5psZqDi5r35/1HIlv/HKrx40E/Af04KWkLrfiBYCXiIjbIPqNwrLW6klxjJxEmfYqBZqdMNEAzO7uWMxnCrp2QpgOJcJJ8vZvP+dFYlijX7lvpEfloewgmQRkEahHQg7LDeIfBQJLqERvpB/+eh7LSXdwXgOZznUQIhAC6eKkYkwfYjB7FJ4v1MLuL/oRHj6bZ844Zxp/D7lrwDH3ajDjW2ctzseYPUL6Rc1mV2NrUjLHiWnn0IPQg4KzvjXgX9TS+IxkVWZx/mN5gjqEk8K8SfRZoLoEklp2k9uRXufTuUs2L9zynqfCayXHz/2aZz3ajIRZvNIAGOqFdxFrlWx4JWlF0Ykscl5Q6o1wRnMCVTeXJzyHL3Xre3xAIk91ziFq5rRPNO7aAQJw6lrfM4CvuqgknlOn90PYM0uUr0aW/NSvAfyU3dQaQOe/ZDVXYICkykXRKrrNAUDEKrjc+6Aqpvd08SllRmUuRYiBPC8r61JeSw7FdWmh3OhF1DhA1iq6ZdcTnxVdSuSNigip0ymJg0M3cZeFWOMvlDOcqnvUs5RS+Bo3xA4clc3xGObUjKiWqAqNRZ8da7fCYC86FYfUjbXiBGCV1kUbSnxFMqPiSpoDC86Rs0mQsEOKd1VU4s6UmeGGTU0mMi5Rdp0fTm+JWwBpA6kblPeFXVJ7ToqCdi3Z0dp7818Xp8aPNG23HO6zs3pOGa9ntLsedlSp7Pr76Za4HoRA7I424czUSXEmIJgt6nUvm/DPG9VsS7UNod07HdbLhviKhWDWl3wzz1foeazMvp+bFurX3RejzIZEt0w6nYB4MiBMCTkkdegVdyzZpdAInOeeE3daNYcOa4Eeog5BC5dcLLmNLvNJw4cgeXpzVTXyPXIVpt6+BKy7Y1rgQ45AJ5esdFVWtjqcfUTvA3Eq+oxzWubEEuGw6cvRDXPkOXZjU6Mguj6lVp4uruPyXIpN6JVCS2TBgwCB9F878dcB+BUFdhLWPPm05AceY7H8/Vbtpe4OxDZ1CORHOeq5xW0bc2z6ThLi2B1OJB7GYKbw+RLi5lK9XTKfKw94NHyalx/RsXvPV7oHyCb8L48X5OMxCzdvwas9xa1h8pIJOGgjeScJ7wrggouDqr2mM6W7T3JXuE2zzEkjTUK5d19VcziRp4+8ObZ+o6FL3XrSMFLLm4nZMVoQ1F6aNpbXrZDmxDh/B2UOIPCS8Mvf8PuCR/PmiH3M7p8Z6M946Zb8aMKusAVXQzJ7qbmKbJKr1mAlLmGcBNrqtGEG8RlQ9jIukLnNXlKu/K4ljBa6lhV1LHHVSBzuiKbj1WZJN+GbMWl5QjrUCFBoTy5s5GoD1S+pbdEyGStMCUL3EGFaMHZRe0clZWoqjZPUrF9aJNCm4YVtpQ1T2XHtgwpZNHrfh7n7K5/A6kYVdAuaZYYK0djfvI80SqWd5YbjtFnCsMvbPTMv/Rv2VdSk4bgr6TwHgAunOLyGsbEkDJc6YA6bHKIuvAP+h4PZwz8wqT9UhCXSXks/gov8rPlTgehXg9fQLvwJWAn4ZP8Axh35LPXvhlzfwkeohXMfOxy+RM+HOPgTU7ojYo1nG3BDVuGubyVX9K7orayxe7KrxyWmjWcB8e1aDh5pbOWuy0/svq/hvxbQ4hT003/4rM/CcYdHPR/qHcL89/0ruiKseJV6Dmvpuc1zCHNI5EKnyOLizq1p/cOM5wP0DdhziNQdyHSI7BLq1rHeJ3EYTinUNRjHkQXsY8joXNDv1Vd1aBoO++Ig/PsvJzn10b2HPSQua1tJknzaiAWDkCNj2ys54q4yLUNbsTIB56R0PuntXUffp16+qy/jbw++vTY/csmcyYdHTpH1R8RQWeLyvV/+B8mE3jfV7Zir3xI52GktHaP1EpW/iD+bifVO/wD8ywZLx6AOJ/JVf+CE7eg5r165mNr2mE+JNeaFlG/I5lH0a5dtKMpeHR6BFCi1ghoRrJKfhFXLCEPLv+A+ytyykNX4pP7K+2Goq2pR/wAJmdgB8kXw61AAzk8lcitmPKR0s04UYk/zZWOzJ6oOs8wQNk6wEDVhqcf4FRcuRrG4S+7eoGoAqMXl5z11KsaLKXdEGB1QgKnqKy7NrqMLety6oetb6D2Oy5RdBTIUPiNI57j1S5tjMaSYjr2/yKCrUI9E4a3cH0IQPFLcgdv5lMxzt0DkhWwekxw22VZJnKL4dVgRuExfwsOEhG+R0dSOWByjcREXIq34jpVN5ZFpQgcrMZRmtFaca0z6B4b8WGiCBBa8guHORzBW+sOL0qzNTHgnm3Zw9R07r4JRuSw4T3hvGyCCHEEbEGCFl8r07HmfZal9/v8AyOwcqeJ09o+42jdu85RtG0Y+A/S6cGWgn6rEeGvG7HQyudJ2Dx93/wBh+H129FvrSo0Z+vX0KwcuKeF1IuyzLIrixdeeBrOqYNIE9Wywz7YSDif2Ps/yauf9Lx+Th+y+h2jgTLV5rhrJ3BMfuphmkvDKv1pp6Pjl39lt6zHw9XQtMhMOC/ZRVL2vuGBjGkEt1AufHKBsPVfYHOgIZtQnVHLburE+RKtEfiZyXhAT6LQMjoPKVn+I3LWNM4aJJzy3z3Whq1WOERB59oWQ8bcOL7as2mZfoMe0Egeyyowi8ijJ+Szx2039zEcS+0BocQ2APQk+/KUvqeP5jaBy0n91mqnAKm8H1QT+HPnZeuhx+I1SihMsnJXls1XFfFdG5phj2tADg7yyCSARn5oFvFKLfugBZ51m7oom2d0VnHDHjj1h4KmRZJu5WP6viHoVfbXxfHVZltMzstB4UtXVK7QR5W+Z3oP7wnxorzg1Fs1NUxTa0780Zw1pMoO6aXPMdU4sHaWRHqrEHszZKkVXVOMBUsogCSiq2ShasiU6wEgavVx0SW5eTKOuHTzQLxlLkx0VQI4Lytc1eQDBWGwpNC4Nl0BZDZuouphMbWpkJY0I61cVDYVBN7Yl3nYPMNwOYH6pbctD6ZHy/ZPrV0EGfkoca4X5fjMHd7R/9D9UntUkP6domBbULCtFw3igFIuPI7LtXhjKrZGCeaSXNs+kSDt9CriePPp6ZVayYNrwPmvFbcAH1/sll7wchQsb0A7wntvcasGCEz6HT8gv67l/yKzIVaRG6g0wtdd8JDhLfkkV7w0t5Llk3UvILxKS7QdkLXizm7rZeHvtFqW+lsh7B/lu2A/2ndv5dlgxTKi9hCnJjhkXWStCkpR2j9LeGPHFrdjQ14ZUO1N8An/gdn+2ey0lEACCvybb8Rc3uF9B4H9rdw2kKTnh0fdc8angD8MnceslY2T0lqV4nr7M76n3PudO8ExzUX0fvOG2/wD2vnHhz7Uqb6jW3GkasfEGADy1jpPMLeV7z4eHZDuXqqefDLA6kPglJ+wqvK05EZ3AEfXokVd5M6j2H7FGXVQgmRA6FY/xr4j/AKakCDlxIHXG/wCYVOGF5ZqMfLNTGlig5MK4lw2k4HU2PQwQOvdZq54HTzDoHfKxd34lrPM6z75Qw8Q1Qt7H6XPH+sRL1K1XQ1V5wmk0w2pqHM6S0e0nKAqUaQ3P5JDW45Vf2VdGhUeczCvLBCK2yl+IzSHlVlGPLlaPw5w1zKLqhEfEiB/tHNA+FfDgq1Bq+40anHt09StffuH3WiGiAPTknY4RW0UeRnnL2MT0Ww5GMqSvC3nkiKdvA2yrMCnKil5DRnJSu5uURfvzHNLKzCUbkTGHyC17jKHD12tTMlVgKEwmqLtS8o6V5EQLVJoleLVOmxYzN9E2BFUSFW1q7KWNQyoVQB7pvZ3Y2OxEfNZ+lVV1O5hLkrQ6LDbnw0+lTdUonUwSdI3A9OYWbddtq4eB6/utfwzirmnGyUeIuACfjURAOXNHI9R2Q4pJS9/+k5YScfb/AIZK+4WWGR91Qs+IFpycLQWxxDhI/myU8W4IWy+nlv5LQxcin0kzPyYdXEcWPGGuwUbV+E9hDgD0cDlp/UdvksRQY47YUiXtyCVZl0npleKlH3I0I4GTsJ54ySULccHPMKiw8QvZE/Pmtz4f8XUXN0XDG1G8nEAvb27hUs+LLjXbH7v2+S1DPB6mv7Pn9Tg57qn/AMU5fVarOF1CPMWZEgSI+YKbcP8ADNkBra0VR1c7UPYDCpP1CcF7otfyh6wYZ/lZ828K+BalzUA0u0zDnfhaOZJ9OS+4W7sx+FogTv5RAQtte6AGsAaAIgCB3Xnu1HP02xtCx+VzJ5pVLx8DoYOlqiPFajjpkyT16TiSFnPEvA6d1TDXmC0yHGAO/sn9wPLk9InaDv7r5t468U6KpotJ8kA9zE/qi4UJZ8qUHVfI3Jkjiw7Vi3iHhy2aSGuJI5giClLuDU27uA9SEE6+qvyAo0bCvVMAOyvT9Oq/OzLWRy/QgvXbsODqP+0T9VreAcDbVYHuDmA7DEkdeyq4F4QpU4dUIceY5A9D2Wsc2IgxASqjJ/J08soqtf4StLdlKmWskTknmfVVsBM5kLvxs9Sd5U2Ob1hXYUZORPyVz1KrrXGkGD6dVa9jTsUJUcMnondvsJUPlgFSiZk885yqXgTzTFrJEqqpQUpDLEtxR90N8PKaV6aAqHOylaO8lRb1XlGq9cRWDTAqWUQ2mhqL4RtGosSR6GKsiGqQaSjSQN4QznNBxKC2OpIkKBEYV1OgecKh9c4/kKLamULsNNDJ1RoAg+vqmNjxMDEA+qQNyUbbUy4gBKlBfI6M3ehi/hLahloA7clCvwIwR9P3V1K90GB6SrqvE/Kc9D8kipfA5whLyZK74UKeNBHpkIV3Dg4YWmq30nOQmPCLykHZpsjrAn6pks04RurYDwRlpHza54T0QPwntOJ9l9luvD9vVdMAA/iadJ+SBuvs5piC150u6gEz7QpxesQjqemVMvB3o+UmvV6lbT7L+LVv6k0zJZUY4meTm5Dh35e60Fp4CoydTnHlIACe8M8PULYOcwSdtXOOYHRL5XquHJjljStsDHwXjmpNhwIMjtMBSBhp7cvVAOdJwSvPqeWDvt1K8+1ZsPHZddXUmGgwBzSO/wDCdG4qGs5vmMT0JAifonVtRGjIzzB/mERZOg+aIj2A7qY5pYr+npgSUetVdAtn4LthS1GkOvfsEi4zXY0hlNrWtbvpESfXmnvHfEONDNgM9T+wWNrVQXZ/6V7g48sn9TK3+yEKPWDcvL+PsE0riUzokER8khBgpnZ3AEA/3XocTMvkQ1aCq1seQXn2Z5ZRL7gEZ6IQ1xHP5q7pGVtgV05zTHzVAe47om4ztuqw09PdchjWi+2b3wr6+kb/ACQLq2nmqxdAiBMqzGZVlibdhVeiwjG5SG+bp5ymVRxjdJr3C6UwoQoBqVF5VuXFFh9TowpfGgqh5UHOMrNo1Uwg3BKlTqoQFWhyiiVILLpVjDn6YQ9IoikyShfgathlFhPuinVfhiB97n27KoEsE84QPx5KRXYsX1CfilW0q/fZAa5KtY5S4hxmXudldpVYdgqsHZdDZJ/nuo6aC70aTh18cZPutHbVxG+3yWMta+keyKo8UMqjm4sZ+R8Z9vJtrJzSYAg+v5cirLh7pjSIPSJWZtr+Yyjqj/KTnAWTLgtSuw3hXa7D6FhAzOeqrpcOA5jeZdn5JVT4qDiYRdF7nHeR+SL8Jk8uR3ut+4OqXTWHAn8kk4txUkZIA6DA/uvXziDBSe4nM5VnBxYRd/JPtgrXkFuLidsoP4hPoivh42UWD0C1opFObbZCnTwp0q0HKg93dRouGpPiVcm0N6NaSAP5KlVpbQqLVvmRVSRA9U/sU3AFfVImYMJddcU0DJ9gjrt4ys9xFwkk8sfJQ8lHfTRVX8QAO8wIHUGfmnvDYIncEcucr59e1Jctd4Suz8Ag/he4DPKAfzJVqOlbKst6Q7uQAEjuRJ2TZ1cc4Q73tMwETZCjQkq089F5X16YndeXWHQsblQIVlCpChUVQuLwRJVrSqgFIBccgmknXDmjBPKSk1NGNuIb64SZK9FnG62Svr4vJ/mEKzdcBlW0xhSo0Q25O2TGFEu5qfL5KnV8l1Et0FNqyrqD0vEj0RNvUyPVDQadjWscQoUGyuvqTldouwgkh0GF068EAe56I917qYQD1HvCVPfzXaFzme4lK6ByyOgUVjPdPeE3zt8xGQlN7bZ1ty09OR5yuWNUg7oZq0FB2zRXQ1NLpHX2Satv23R1lc5g5BxPqqryyIB6ckiOnQyQqrFcaUSLcuwAoVqGgZVqLRVmvkGduutYBmYVVUwuGvyT4lWQ24YZeJ6hGV6nmJ9UtsX6RKtFwTJPSPqusjpoCuqnmlIuNUXHzNE9QORR9zVOqVxv5o062A4p6Mi2zqPdhp9xELUcPaKTA3p9Sd124EeqEdcZT3k7CViUWHVbhCPuz1Kq+NKGe5QmTKBa64JXEPqXkVgdD//Z">
            <a:extLst>
              <a:ext uri="{FF2B5EF4-FFF2-40B4-BE49-F238E27FC236}">
                <a16:creationId xmlns:a16="http://schemas.microsoft.com/office/drawing/2014/main" id="{23B8613D-4434-23D0-1688-D0B216EF90CA}"/>
              </a:ext>
            </a:extLst>
          </p:cNvPr>
          <p:cNvSpPr>
            <a:spLocks noChangeAspect="1" noChangeArrowheads="1"/>
          </p:cNvSpPr>
          <p:nvPr/>
        </p:nvSpPr>
        <p:spPr bwMode="auto">
          <a:xfrm>
            <a:off x="1660203" y="-871539"/>
            <a:ext cx="2495551"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354"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6" name="AutoShape 2" descr="http://220lily.files.wordpress.com/2013/07/il_570xn-374072027_48r9.jpg">
            <a:extLst>
              <a:ext uri="{FF2B5EF4-FFF2-40B4-BE49-F238E27FC236}">
                <a16:creationId xmlns:a16="http://schemas.microsoft.com/office/drawing/2014/main" id="{45A1DC3C-B7CD-38F7-A97F-772FDF1CF032}"/>
              </a:ext>
            </a:extLst>
          </p:cNvPr>
          <p:cNvSpPr>
            <a:spLocks noChangeAspect="1" noChangeArrowheads="1"/>
          </p:cNvSpPr>
          <p:nvPr/>
        </p:nvSpPr>
        <p:spPr bwMode="auto">
          <a:xfrm>
            <a:off x="1679575" y="-14446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354"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pic>
        <p:nvPicPr>
          <p:cNvPr id="33794" name="Picture 2" descr="https://www.lds.org/bc/content/bible-videos/videos/jesus-heals-a-man-born-blind/images/80_jesus-heals-a-man-born-blind_1800x1200_72dpi_2.jpg">
            <a:extLst>
              <a:ext uri="{FF2B5EF4-FFF2-40B4-BE49-F238E27FC236}">
                <a16:creationId xmlns:a16="http://schemas.microsoft.com/office/drawing/2014/main" id="{209D4F92-6142-4F47-295D-57ED40BB0545}"/>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5643800" y="-33909000"/>
            <a:ext cx="17145000" cy="11430000"/>
          </a:xfrm>
          <a:prstGeom prst="rect">
            <a:avLst/>
          </a:prstGeom>
          <a:noFill/>
        </p:spPr>
      </p:pic>
      <p:sp>
        <p:nvSpPr>
          <p:cNvPr id="33800" name="AutoShape 8" descr="https://benchprep.com/blog/wp-content/uploads/2012/03/Nursing-School-Program-Caring-for-Sick.jpg">
            <a:extLst>
              <a:ext uri="{FF2B5EF4-FFF2-40B4-BE49-F238E27FC236}">
                <a16:creationId xmlns:a16="http://schemas.microsoft.com/office/drawing/2014/main" id="{1E61206C-0F5D-AB6F-30ED-79C46E287170}"/>
              </a:ext>
            </a:extLst>
          </p:cNvPr>
          <p:cNvSpPr>
            <a:spLocks noChangeAspect="1" noChangeArrowheads="1"/>
          </p:cNvSpPr>
          <p:nvPr/>
        </p:nvSpPr>
        <p:spPr bwMode="auto">
          <a:xfrm>
            <a:off x="1679575" y="-144461"/>
            <a:ext cx="304800" cy="304801"/>
          </a:xfrm>
          <a:prstGeom prst="rect">
            <a:avLst/>
          </a:prstGeom>
          <a:noFill/>
        </p:spPr>
        <p:txBody>
          <a:bodyPr vert="horz" wrap="square" lIns="91440" tIns="45720" rIns="91440" bIns="45720" numCol="1" anchor="t" anchorCtr="0" compatLnSpc="1">
            <a:prstTxWarp prst="textNoShape">
              <a:avLst/>
            </a:prstTxWarp>
          </a:bodyPr>
          <a:lstStyle/>
          <a:p>
            <a:pPr marL="0" marR="0" lvl="0" indent="0" algn="l" defTabSz="914354"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pic>
        <p:nvPicPr>
          <p:cNvPr id="2" name="Picture 2">
            <a:extLst>
              <a:ext uri="{FF2B5EF4-FFF2-40B4-BE49-F238E27FC236}">
                <a16:creationId xmlns:a16="http://schemas.microsoft.com/office/drawing/2014/main" id="{4B342A47-AF1E-250A-A030-D080DC035AAF}"/>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t="27000" b="12026"/>
          <a:stretch/>
        </p:blipFill>
        <p:spPr bwMode="auto">
          <a:xfrm>
            <a:off x="6525851" y="1384412"/>
            <a:ext cx="4068695" cy="2276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descr="http://karnscoc.org/wp-content/uploads/2012/01/bible_5983c.jpg">
            <a:extLst>
              <a:ext uri="{FF2B5EF4-FFF2-40B4-BE49-F238E27FC236}">
                <a16:creationId xmlns:a16="http://schemas.microsoft.com/office/drawing/2014/main" id="{1F0A7F51-E0AC-28DD-5189-9D18EF6B3D2D}"/>
              </a:ext>
            </a:extLst>
          </p:cNvP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t="20000" b="14070"/>
          <a:stretch/>
        </p:blipFill>
        <p:spPr bwMode="auto">
          <a:xfrm>
            <a:off x="1679577" y="1384413"/>
            <a:ext cx="4584527" cy="2276531"/>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500F0D1D-B064-3BAA-9942-CD32345BA207}"/>
              </a:ext>
            </a:extLst>
          </p:cNvPr>
          <p:cNvSpPr txBox="1">
            <a:spLocks noGrp="1" noRot="1" noMove="1" noResize="1" noEditPoints="1" noAdjustHandles="1" noChangeArrowheads="1" noChangeShapeType="1"/>
          </p:cNvSpPr>
          <p:nvPr/>
        </p:nvSpPr>
        <p:spPr>
          <a:xfrm>
            <a:off x="69574" y="3985590"/>
            <a:ext cx="12041146" cy="3416320"/>
          </a:xfrm>
          <a:prstGeom prst="rect">
            <a:avLst/>
          </a:prstGeom>
          <a:noFill/>
        </p:spPr>
        <p:txBody>
          <a:bodyPr wrap="square" rtlCol="0">
            <a:spAutoFit/>
          </a:bodyPr>
          <a:lstStyle/>
          <a:p>
            <a:pPr marL="0" marR="0" lvl="0" indent="0" algn="ctr" defTabSz="914354"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a:ln>
                  <a:noFill/>
                </a:ln>
                <a:solidFill>
                  <a:srgbClr val="FFFFFF"/>
                </a:solidFill>
                <a:effectLst/>
                <a:uLnTx/>
                <a:uFillTx/>
                <a:latin typeface="Arial"/>
                <a:ea typeface="+mn-ea"/>
                <a:cs typeface="Arial" charset="0"/>
              </a:rPr>
              <a:t>Ov</a:t>
            </a:r>
            <a:r>
              <a:rPr kumimoji="0" lang="hr-HR" sz="2400" b="1" i="0" u="none" strike="noStrike" kern="1200" cap="none" spc="0" normalizeH="0" baseline="0" noProof="0">
                <a:ln>
                  <a:noFill/>
                </a:ln>
                <a:solidFill>
                  <a:srgbClr val="FFFFFF"/>
                </a:solidFill>
                <a:effectLst/>
                <a:uLnTx/>
                <a:uFillTx/>
                <a:latin typeface="Arial"/>
                <a:ea typeface="+mn-ea"/>
                <a:cs typeface="Arial" charset="0"/>
              </a:rPr>
              <a:t>e sedmice</a:t>
            </a:r>
            <a:r>
              <a:rPr kumimoji="0" lang="en-US" sz="2400" b="1" i="0" u="none" strike="noStrike" kern="1200" cap="none" spc="0" normalizeH="0" baseline="0" noProof="0">
                <a:ln>
                  <a:noFill/>
                </a:ln>
                <a:solidFill>
                  <a:srgbClr val="FFFFFF"/>
                </a:solidFill>
                <a:effectLst/>
                <a:uLnTx/>
                <a:uFillTx/>
                <a:latin typeface="Arial"/>
                <a:ea typeface="+mn-ea"/>
                <a:cs typeface="Arial" charset="0"/>
              </a:rPr>
              <a:t> </a:t>
            </a:r>
            <a:r>
              <a:rPr kumimoji="0" lang="sr-Latn-RS" sz="2400" b="1" i="0" u="none" strike="noStrike" kern="1200" cap="none" spc="0" normalizeH="0" baseline="0" noProof="0">
                <a:ln>
                  <a:noFill/>
                </a:ln>
                <a:solidFill>
                  <a:srgbClr val="FFFFFF"/>
                </a:solidFill>
                <a:effectLst/>
                <a:uLnTx/>
                <a:uFillTx/>
                <a:latin typeface="Arial"/>
                <a:ea typeface="+mn-ea"/>
                <a:cs typeface="Arial" charset="0"/>
              </a:rPr>
              <a:t>pouk</a:t>
            </a:r>
            <a:r>
              <a:rPr kumimoji="0" lang="en-US" sz="2400" b="1" i="0" u="none" strike="noStrike" kern="1200" cap="none" spc="0" normalizeH="0" baseline="0" noProof="0">
                <a:ln>
                  <a:noFill/>
                </a:ln>
                <a:solidFill>
                  <a:srgbClr val="FFFFFF"/>
                </a:solidFill>
                <a:effectLst/>
                <a:uLnTx/>
                <a:uFillTx/>
                <a:latin typeface="Arial"/>
                <a:ea typeface="+mn-ea"/>
                <a:cs typeface="Arial" charset="0"/>
              </a:rPr>
              <a:t>a ističe niz važnih tema</a:t>
            </a:r>
            <a:r>
              <a:rPr kumimoji="0" lang="sr-Latn-RS" sz="2400" b="1" i="0" u="none" strike="noStrike" kern="1200" cap="none" spc="0" normalizeH="0" baseline="0" noProof="0">
                <a:ln>
                  <a:noFill/>
                </a:ln>
                <a:solidFill>
                  <a:srgbClr val="FFFFFF"/>
                </a:solidFill>
                <a:effectLst/>
                <a:uLnTx/>
                <a:uFillTx/>
                <a:latin typeface="Arial"/>
                <a:ea typeface="+mn-ea"/>
                <a:cs typeface="Arial" charset="0"/>
              </a:rPr>
              <a:t>. </a:t>
            </a:r>
            <a:r>
              <a:rPr kumimoji="0" lang="hr-HR" sz="2400" b="1" i="0" u="none" strike="noStrike" kern="1200" cap="none" spc="0" normalizeH="0" baseline="0" noProof="0">
                <a:ln>
                  <a:noFill/>
                </a:ln>
                <a:solidFill>
                  <a:srgbClr val="FFFFFF"/>
                </a:solidFill>
                <a:effectLst/>
                <a:uLnTx/>
                <a:uFillTx/>
                <a:latin typeface="Arial"/>
                <a:ea typeface="+mn-ea"/>
                <a:cs typeface="Arial" charset="0"/>
              </a:rPr>
              <a:t>Hri</a:t>
            </a:r>
            <a:r>
              <a:rPr kumimoji="0" lang="en-US" sz="2400" b="1" i="0" u="none" strike="noStrike" kern="1200" cap="none" spc="0" normalizeH="0" baseline="0" noProof="0">
                <a:ln>
                  <a:noFill/>
                </a:ln>
                <a:solidFill>
                  <a:srgbClr val="FFFFFF"/>
                </a:solidFill>
                <a:effectLst/>
                <a:uLnTx/>
                <a:uFillTx/>
                <a:latin typeface="Arial"/>
                <a:ea typeface="+mn-ea"/>
                <a:cs typeface="Arial" charset="0"/>
              </a:rPr>
              <a:t>šćanstvo je više od temeljnih uverenja ili teoloških razmišljanja. Uključuje ljude, zajednice i Boga koji je s</a:t>
            </a:r>
            <a:r>
              <a:rPr kumimoji="0" lang="hr-HR" sz="2400" b="1" i="0" u="none" strike="noStrike" kern="1200" cap="none" spc="0" normalizeH="0" baseline="0" noProof="0">
                <a:ln>
                  <a:noFill/>
                </a:ln>
                <a:solidFill>
                  <a:srgbClr val="FFFFFF"/>
                </a:solidFill>
                <a:effectLst/>
                <a:uLnTx/>
                <a:uFillTx/>
                <a:latin typeface="Arial"/>
                <a:ea typeface="+mn-ea"/>
                <a:cs typeface="Arial" charset="0"/>
              </a:rPr>
              <a:t>a</a:t>
            </a:r>
            <a:r>
              <a:rPr kumimoji="0" lang="en-US" sz="2400" b="1" i="0" u="none" strike="noStrike" kern="1200" cap="none" spc="0" normalizeH="0" baseline="0" noProof="0">
                <a:ln>
                  <a:noFill/>
                </a:ln>
                <a:solidFill>
                  <a:srgbClr val="FFFFFF"/>
                </a:solidFill>
                <a:effectLst/>
                <a:uLnTx/>
                <a:uFillTx/>
                <a:latin typeface="Arial"/>
                <a:ea typeface="+mn-ea"/>
                <a:cs typeface="Arial" charset="0"/>
              </a:rPr>
              <a:t> nama u našim najmračnijim trenucima ili na našim najvišim planinama uspeha. U drugoj poslanici Korinćanima možemo mnogo naučiti o Pavlov</a:t>
            </a:r>
            <a:r>
              <a:rPr kumimoji="0" lang="hr-HR" sz="2400" b="1" i="0" u="none" strike="noStrike" kern="1200" cap="none" spc="0" normalizeH="0" baseline="0" noProof="0">
                <a:ln>
                  <a:noFill/>
                </a:ln>
                <a:solidFill>
                  <a:srgbClr val="FFFFFF"/>
                </a:solidFill>
                <a:effectLst/>
                <a:uLnTx/>
                <a:uFillTx/>
                <a:latin typeface="Arial"/>
                <a:ea typeface="+mn-ea"/>
                <a:cs typeface="Arial" charset="0"/>
              </a:rPr>
              <a:t>om</a:t>
            </a:r>
            <a:r>
              <a:rPr kumimoji="0" lang="en-US" sz="2400" b="1" i="0" u="none" strike="noStrike" kern="1200" cap="none" spc="0" normalizeH="0" baseline="0" noProof="0">
                <a:ln>
                  <a:noFill/>
                </a:ln>
                <a:solidFill>
                  <a:srgbClr val="FFFFFF"/>
                </a:solidFill>
                <a:effectLst/>
                <a:uLnTx/>
                <a:uFillTx/>
                <a:latin typeface="Arial"/>
                <a:ea typeface="+mn-ea"/>
                <a:cs typeface="Arial" charset="0"/>
              </a:rPr>
              <a:t> životu i službi kroz njegov odnos s</a:t>
            </a:r>
            <a:r>
              <a:rPr kumimoji="0" lang="hr-HR" sz="2400" b="1" i="0" u="none" strike="noStrike" kern="1200" cap="none" spc="0" normalizeH="0" baseline="0" noProof="0">
                <a:ln>
                  <a:noFill/>
                </a:ln>
                <a:solidFill>
                  <a:srgbClr val="FFFFFF"/>
                </a:solidFill>
                <a:effectLst/>
                <a:uLnTx/>
                <a:uFillTx/>
                <a:latin typeface="Arial"/>
                <a:ea typeface="+mn-ea"/>
                <a:cs typeface="Arial" charset="0"/>
              </a:rPr>
              <a:t>a</a:t>
            </a:r>
            <a:r>
              <a:rPr kumimoji="0" lang="en-US" sz="2400" b="1" i="0" u="none" strike="noStrike" kern="1200" cap="none" spc="0" normalizeH="0" baseline="0" noProof="0">
                <a:ln>
                  <a:noFill/>
                </a:ln>
                <a:solidFill>
                  <a:srgbClr val="FFFFFF"/>
                </a:solidFill>
                <a:effectLst/>
                <a:uLnTx/>
                <a:uFillTx/>
                <a:latin typeface="Arial"/>
                <a:ea typeface="+mn-ea"/>
                <a:cs typeface="Arial" charset="0"/>
              </a:rPr>
              <a:t> crkvom. Ponovo shvaćamo da više od naših reči, naši stavovi i odnosi prenose miris </a:t>
            </a:r>
            <a:r>
              <a:rPr kumimoji="0" lang="hr-HR" sz="2400" b="1" i="0" u="none" strike="noStrike" kern="1200" cap="none" spc="0" normalizeH="0" baseline="0" noProof="0">
                <a:ln>
                  <a:noFill/>
                </a:ln>
                <a:solidFill>
                  <a:srgbClr val="FFFFFF"/>
                </a:solidFill>
                <a:effectLst/>
                <a:uLnTx/>
                <a:uFillTx/>
                <a:latin typeface="Arial"/>
                <a:ea typeface="+mn-ea"/>
                <a:cs typeface="Arial" charset="0"/>
              </a:rPr>
              <a:t>H</a:t>
            </a:r>
            <a:r>
              <a:rPr kumimoji="0" lang="en-US" sz="2400" b="1" i="0" u="none" strike="noStrike" kern="1200" cap="none" spc="0" normalizeH="0" baseline="0" noProof="0">
                <a:ln>
                  <a:noFill/>
                </a:ln>
                <a:solidFill>
                  <a:srgbClr val="FFFFFF"/>
                </a:solidFill>
                <a:effectLst/>
                <a:uLnTx/>
                <a:uFillTx/>
                <a:latin typeface="Arial"/>
                <a:ea typeface="+mn-ea"/>
                <a:cs typeface="Arial" charset="0"/>
              </a:rPr>
              <a:t>rista i privlače svet koji žudi za nadom.</a:t>
            </a:r>
            <a:endParaRPr kumimoji="0" lang="sr-Latn-RS" sz="2400" b="1" i="0" u="none" strike="noStrike" kern="1200" cap="none" spc="0" normalizeH="0" baseline="0" noProof="0">
              <a:ln>
                <a:noFill/>
              </a:ln>
              <a:solidFill>
                <a:srgbClr val="FFFFFF"/>
              </a:solidFill>
              <a:effectLst/>
              <a:uLnTx/>
              <a:uFillTx/>
              <a:latin typeface="Arial"/>
              <a:ea typeface="+mn-ea"/>
              <a:cs typeface="Arial" charset="0"/>
            </a:endParaRPr>
          </a:p>
          <a:p>
            <a:pPr marL="0" marR="0" lvl="0" indent="0" algn="ctr" defTabSz="914354" rtl="0" eaLnBrk="1" fontAlgn="base" latinLnBrk="0" hangingPunct="1">
              <a:lnSpc>
                <a:spcPct val="100000"/>
              </a:lnSpc>
              <a:spcBef>
                <a:spcPct val="0"/>
              </a:spcBef>
              <a:spcAft>
                <a:spcPct val="0"/>
              </a:spcAft>
              <a:buClrTx/>
              <a:buSzTx/>
              <a:buFontTx/>
              <a:buNone/>
              <a:tabLst/>
              <a:defRPr/>
            </a:pPr>
            <a:endParaRPr kumimoji="0" lang="sr-Latn-RS" sz="2400" b="1" i="0" u="none" strike="noStrike" kern="1200" cap="none" spc="0" normalizeH="0" baseline="0" noProof="0">
              <a:ln>
                <a:noFill/>
              </a:ln>
              <a:solidFill>
                <a:srgbClr val="FFFFFF"/>
              </a:solidFill>
              <a:effectLst/>
              <a:uLnTx/>
              <a:uFillTx/>
              <a:latin typeface="Arial"/>
              <a:ea typeface="+mn-ea"/>
              <a:cs typeface="Arial" charset="0"/>
            </a:endParaRPr>
          </a:p>
          <a:p>
            <a:pPr marL="0" marR="0" lvl="0" indent="0" algn="ctr" defTabSz="914354" rtl="0" eaLnBrk="1" fontAlgn="base" latinLnBrk="0" hangingPunct="1">
              <a:lnSpc>
                <a:spcPct val="100000"/>
              </a:lnSpc>
              <a:spcBef>
                <a:spcPct val="0"/>
              </a:spcBef>
              <a:spcAft>
                <a:spcPct val="0"/>
              </a:spcAft>
              <a:buClrTx/>
              <a:buSzTx/>
              <a:buFontTx/>
              <a:buNone/>
              <a:tabLst/>
              <a:defRPr/>
            </a:pPr>
            <a:endParaRPr kumimoji="0" lang="sr-Latn-RS" sz="2400" b="1" i="0" u="none" strike="noStrike" kern="1200" cap="none" spc="0" normalizeH="0" baseline="0" noProof="0">
              <a:ln>
                <a:noFill/>
              </a:ln>
              <a:solidFill>
                <a:srgbClr val="FFFFFF"/>
              </a:solidFill>
              <a:effectLst/>
              <a:uLnTx/>
              <a:uFillTx/>
              <a:latin typeface="Arial"/>
              <a:ea typeface="+mn-ea"/>
              <a:cs typeface="Arial" charset="0"/>
            </a:endParaRPr>
          </a:p>
          <a:p>
            <a:pPr marL="0" marR="0" lvl="0" indent="0" algn="ctr" defTabSz="914354" rtl="0" eaLnBrk="1" fontAlgn="base" latinLnBrk="0" hangingPunct="1">
              <a:lnSpc>
                <a:spcPct val="100000"/>
              </a:lnSpc>
              <a:spcBef>
                <a:spcPct val="0"/>
              </a:spcBef>
              <a:spcAft>
                <a:spcPct val="0"/>
              </a:spcAft>
              <a:buClrTx/>
              <a:buSzTx/>
              <a:buFontTx/>
              <a:buNone/>
              <a:tabLst/>
              <a:defRPr/>
            </a:pPr>
            <a:endParaRPr kumimoji="0" lang="hr-HR" sz="2400" b="1" i="0" u="none" strike="noStrike" kern="1200" cap="none" spc="0" normalizeH="0" baseline="0" noProof="0" dirty="0">
              <a:ln>
                <a:noFill/>
              </a:ln>
              <a:solidFill>
                <a:srgbClr val="FFFFFF"/>
              </a:solidFill>
              <a:effectLst/>
              <a:uLnTx/>
              <a:uFillTx/>
              <a:latin typeface="Arial"/>
              <a:ea typeface="+mn-ea"/>
              <a:cs typeface="Arial" charset="0"/>
            </a:endParaRPr>
          </a:p>
        </p:txBody>
      </p:sp>
      <p:pic>
        <p:nvPicPr>
          <p:cNvPr id="5" name="Picture 4">
            <a:extLst>
              <a:ext uri="{FF2B5EF4-FFF2-40B4-BE49-F238E27FC236}">
                <a16:creationId xmlns:a16="http://schemas.microsoft.com/office/drawing/2014/main" id="{A3F30B36-B286-34C8-64D0-1F09B6BAFFB8}"/>
              </a:ext>
            </a:extLst>
          </p:cNvPr>
          <p:cNvPicPr>
            <a:picLocks noChangeAspect="1"/>
          </p:cNvPicPr>
          <p:nvPr/>
        </p:nvPicPr>
        <p:blipFill>
          <a:blip r:embed="rId6"/>
          <a:stretch>
            <a:fillRect/>
          </a:stretch>
        </p:blipFill>
        <p:spPr>
          <a:xfrm>
            <a:off x="3659597" y="0"/>
            <a:ext cx="4817480" cy="1928874"/>
          </a:xfrm>
          <a:prstGeom prst="rect">
            <a:avLst/>
          </a:prstGeom>
        </p:spPr>
      </p:pic>
    </p:spTree>
    <p:extLst>
      <p:ext uri="{BB962C8B-B14F-4D97-AF65-F5344CB8AC3E}">
        <p14:creationId xmlns:p14="http://schemas.microsoft.com/office/powerpoint/2010/main" val="1741404781"/>
      </p:ext>
    </p:extLst>
  </p:cSld>
  <p:clrMapOvr>
    <a:masterClrMapping/>
  </p:clrMapOvr>
  <p:transition spd="med">
    <p:zoom/>
  </p:transition>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5117E224-E838-2D01-4AAA-13635A87757E}"/>
              </a:ext>
            </a:extLst>
          </p:cNvPr>
          <p:cNvSpPr txBox="1"/>
          <p:nvPr/>
        </p:nvSpPr>
        <p:spPr>
          <a:xfrm>
            <a:off x="2895600" y="0"/>
            <a:ext cx="6953250" cy="1477328"/>
          </a:xfrm>
          <a:prstGeom prst="rect">
            <a:avLst/>
          </a:prstGeom>
          <a:noFill/>
        </p:spPr>
        <p:txBody>
          <a:bodyPr wrap="square">
            <a:spAutoFit/>
          </a:bodyPr>
          <a:lstStyle/>
          <a:p>
            <a:pPr lvl="0" algn="ctr">
              <a:defRPr/>
            </a:pPr>
            <a:r>
              <a:rPr kumimoji="0" lang="en-US" sz="1800" b="1" i="0" u="none" strike="noStrike" kern="1200" cap="none" spc="0" normalizeH="0" baseline="0" noProof="0">
                <a:ln>
                  <a:noFill/>
                </a:ln>
                <a:solidFill>
                  <a:prstClr val="black"/>
                </a:solidFill>
                <a:effectLst>
                  <a:glow rad="101600">
                    <a:srgbClr val="EEF1F5"/>
                  </a:glow>
                </a:effectLst>
                <a:uLnTx/>
                <a:uFillTx/>
                <a:latin typeface="Comic Sans MS" panose="030F0702030302020204" pitchFamily="66" charset="0"/>
                <a:ea typeface="+mn-ea"/>
                <a:cs typeface="+mn-cs"/>
              </a:rPr>
              <a:t>“</a:t>
            </a:r>
            <a:r>
              <a:rPr kumimoji="0" lang="sr-Latn-RS" sz="1800" b="1" i="0" u="none" strike="noStrike" kern="1200" cap="none" spc="0" normalizeH="0" baseline="0" noProof="0">
                <a:ln>
                  <a:noFill/>
                </a:ln>
                <a:solidFill>
                  <a:prstClr val="black"/>
                </a:solidFill>
                <a:effectLst>
                  <a:glow rad="101600">
                    <a:srgbClr val="EEF1F5"/>
                  </a:glow>
                </a:effectLst>
                <a:uLnTx/>
                <a:uFillTx/>
                <a:latin typeface="Comic Sans MS" panose="030F0702030302020204" pitchFamily="66" charset="0"/>
                <a:ea typeface="+mn-ea"/>
                <a:cs typeface="+mn-cs"/>
              </a:rPr>
              <a:t>U</a:t>
            </a:r>
            <a:r>
              <a:rPr lang="en-US" b="1">
                <a:solidFill>
                  <a:prstClr val="black"/>
                </a:solidFill>
                <a:effectLst>
                  <a:glow rad="101600">
                    <a:srgbClr val="EEF1F5"/>
                  </a:glow>
                </a:effectLst>
                <a:latin typeface="Comic Sans MS" panose="030F0702030302020204" pitchFamily="66" charset="0"/>
              </a:rPr>
              <a:t> s</a:t>
            </a:r>
            <a:r>
              <a:rPr lang="sr-Latn-RS" b="1">
                <a:solidFill>
                  <a:prstClr val="black"/>
                </a:solidFill>
                <a:effectLst>
                  <a:glow rad="101600">
                    <a:srgbClr val="EEF1F5"/>
                  </a:glow>
                </a:effectLst>
                <a:latin typeface="Comic Sans MS" panose="030F0702030302020204" pitchFamily="66" charset="0"/>
              </a:rPr>
              <a:t>vemu</a:t>
            </a:r>
            <a:r>
              <a:rPr lang="en-US" b="1">
                <a:solidFill>
                  <a:prstClr val="black"/>
                </a:solidFill>
                <a:effectLst>
                  <a:glow rad="101600">
                    <a:srgbClr val="EEF1F5"/>
                  </a:glow>
                </a:effectLst>
                <a:latin typeface="Comic Sans MS" panose="030F0702030302020204" pitchFamily="66" charset="0"/>
              </a:rPr>
              <a:t> </a:t>
            </a:r>
            <a:r>
              <a:rPr lang="sr-Latn-RS" b="1">
                <a:solidFill>
                  <a:prstClr val="black"/>
                </a:solidFill>
                <a:effectLst>
                  <a:glow rad="101600">
                    <a:srgbClr val="EEF1F5"/>
                  </a:glow>
                </a:effectLst>
                <a:latin typeface="Comic Sans MS" panose="030F0702030302020204" pitchFamily="66" charset="0"/>
              </a:rPr>
              <a:t>imamo nevolje</a:t>
            </a:r>
            <a:r>
              <a:rPr lang="en-US" b="1">
                <a:solidFill>
                  <a:prstClr val="black"/>
                </a:solidFill>
                <a:effectLst>
                  <a:glow rad="101600">
                    <a:srgbClr val="EEF1F5"/>
                  </a:glow>
                </a:effectLst>
                <a:latin typeface="Comic Sans MS" panose="030F0702030302020204" pitchFamily="66" charset="0"/>
              </a:rPr>
              <a:t>, ali n</a:t>
            </a:r>
            <a:r>
              <a:rPr lang="sr-Latn-RS" b="1">
                <a:solidFill>
                  <a:prstClr val="black"/>
                </a:solidFill>
                <a:effectLst>
                  <a:glow rad="101600">
                    <a:srgbClr val="EEF1F5"/>
                  </a:glow>
                </a:effectLst>
                <a:latin typeface="Comic Sans MS" panose="030F0702030302020204" pitchFamily="66" charset="0"/>
              </a:rPr>
              <a:t>am</a:t>
            </a:r>
            <a:r>
              <a:rPr lang="en-US" b="1">
                <a:solidFill>
                  <a:prstClr val="black"/>
                </a:solidFill>
                <a:effectLst>
                  <a:glow rad="101600">
                    <a:srgbClr val="EEF1F5"/>
                  </a:glow>
                </a:effectLst>
                <a:latin typeface="Comic Sans MS" panose="030F0702030302020204" pitchFamily="66" charset="0"/>
              </a:rPr>
              <a:t> </a:t>
            </a:r>
            <a:r>
              <a:rPr lang="sr-Latn-RS" b="1">
                <a:solidFill>
                  <a:prstClr val="black"/>
                </a:solidFill>
                <a:effectLst>
                  <a:glow rad="101600">
                    <a:srgbClr val="EEF1F5"/>
                  </a:glow>
                </a:effectLst>
                <a:latin typeface="Comic Sans MS" panose="030F0702030302020204" pitchFamily="66" charset="0"/>
              </a:rPr>
              <a:t>se</a:t>
            </a:r>
            <a:r>
              <a:rPr lang="en-US" b="1">
                <a:solidFill>
                  <a:prstClr val="black"/>
                </a:solidFill>
                <a:effectLst>
                  <a:glow rad="101600">
                    <a:srgbClr val="EEF1F5"/>
                  </a:glow>
                </a:effectLst>
                <a:latin typeface="Comic Sans MS" panose="030F0702030302020204" pitchFamily="66" charset="0"/>
              </a:rPr>
              <a:t> </a:t>
            </a:r>
            <a:r>
              <a:rPr lang="sr-Latn-RS" b="1">
                <a:solidFill>
                  <a:prstClr val="black"/>
                </a:solidFill>
                <a:effectLst>
                  <a:glow rad="101600">
                    <a:srgbClr val="EEF1F5"/>
                  </a:glow>
                </a:effectLst>
                <a:latin typeface="Comic Sans MS" panose="030F0702030302020204" pitchFamily="66" charset="0"/>
              </a:rPr>
              <a:t>ne dosađujex</a:t>
            </a:r>
            <a:r>
              <a:rPr lang="en-US" b="1">
                <a:solidFill>
                  <a:prstClr val="black"/>
                </a:solidFill>
                <a:effectLst>
                  <a:glow rad="101600">
                    <a:srgbClr val="EEF1F5"/>
                  </a:glow>
                </a:effectLst>
                <a:latin typeface="Comic Sans MS" panose="030F0702030302020204" pitchFamily="66" charset="0"/>
              </a:rPr>
              <a:t>; zbunjen</a:t>
            </a:r>
            <a:r>
              <a:rPr lang="sr-Latn-RS" b="1">
                <a:solidFill>
                  <a:prstClr val="black"/>
                </a:solidFill>
                <a:effectLst>
                  <a:glow rad="101600">
                    <a:srgbClr val="EEF1F5"/>
                  </a:glow>
                </a:effectLst>
                <a:latin typeface="Comic Sans MS" panose="030F0702030302020204" pitchFamily="66" charset="0"/>
              </a:rPr>
              <a:t>i smo</a:t>
            </a:r>
            <a:r>
              <a:rPr lang="en-US" b="1">
                <a:solidFill>
                  <a:prstClr val="black"/>
                </a:solidFill>
                <a:effectLst>
                  <a:glow rad="101600">
                    <a:srgbClr val="EEF1F5"/>
                  </a:glow>
                </a:effectLst>
                <a:latin typeface="Comic Sans MS" panose="030F0702030302020204" pitchFamily="66" charset="0"/>
              </a:rPr>
              <a:t> ali ne </a:t>
            </a:r>
            <a:r>
              <a:rPr lang="sr-Latn-RS" b="1">
                <a:solidFill>
                  <a:prstClr val="black"/>
                </a:solidFill>
                <a:effectLst>
                  <a:glow rad="101600">
                    <a:srgbClr val="EEF1F5"/>
                  </a:glow>
                </a:effectLst>
                <a:latin typeface="Comic Sans MS" panose="030F0702030302020204" pitchFamily="66" charset="0"/>
              </a:rPr>
              <a:t>gubimo nadu. Progone nas, ali</a:t>
            </a:r>
            <a:r>
              <a:rPr lang="en-US" b="1">
                <a:solidFill>
                  <a:prstClr val="black"/>
                </a:solidFill>
                <a:effectLst>
                  <a:glow rad="101600">
                    <a:srgbClr val="EEF1F5"/>
                  </a:glow>
                </a:effectLst>
                <a:latin typeface="Comic Sans MS" panose="030F0702030302020204" pitchFamily="66" charset="0"/>
              </a:rPr>
              <a:t> </a:t>
            </a:r>
            <a:r>
              <a:rPr lang="sr-Latn-RS" b="1">
                <a:solidFill>
                  <a:prstClr val="black"/>
                </a:solidFill>
                <a:effectLst>
                  <a:glow rad="101600">
                    <a:srgbClr val="EEF1F5"/>
                  </a:glow>
                </a:effectLst>
                <a:latin typeface="Comic Sans MS" panose="030F0702030302020204" pitchFamily="66" charset="0"/>
              </a:rPr>
              <a:t>nismo ostavljeni</a:t>
            </a:r>
            <a:r>
              <a:rPr lang="en-US" b="1">
                <a:solidFill>
                  <a:prstClr val="black"/>
                </a:solidFill>
                <a:effectLst>
                  <a:glow rad="101600">
                    <a:srgbClr val="EEF1F5"/>
                  </a:glow>
                </a:effectLst>
                <a:latin typeface="Comic Sans MS" panose="030F0702030302020204" pitchFamily="66" charset="0"/>
              </a:rPr>
              <a:t>; </a:t>
            </a:r>
            <a:r>
              <a:rPr lang="sr-Latn-RS" b="1">
                <a:solidFill>
                  <a:prstClr val="black"/>
                </a:solidFill>
                <a:effectLst>
                  <a:glow rad="101600">
                    <a:srgbClr val="EEF1F5"/>
                  </a:glow>
                </a:effectLst>
                <a:latin typeface="Comic Sans MS" panose="030F0702030302020204" pitchFamily="66" charset="0"/>
              </a:rPr>
              <a:t>obaljuju nas,</a:t>
            </a:r>
            <a:r>
              <a:rPr lang="en-US" b="1">
                <a:solidFill>
                  <a:prstClr val="black"/>
                </a:solidFill>
                <a:effectLst>
                  <a:glow rad="101600">
                    <a:srgbClr val="EEF1F5"/>
                  </a:glow>
                </a:effectLst>
                <a:latin typeface="Comic Sans MS" panose="030F0702030302020204" pitchFamily="66" charset="0"/>
              </a:rPr>
              <a:t> ali ne </a:t>
            </a:r>
            <a:r>
              <a:rPr lang="sr-Latn-RS" b="1">
                <a:solidFill>
                  <a:prstClr val="black"/>
                </a:solidFill>
                <a:effectLst>
                  <a:glow rad="101600">
                    <a:srgbClr val="EEF1F5"/>
                  </a:glow>
                </a:effectLst>
                <a:latin typeface="Comic Sans MS" panose="030F0702030302020204" pitchFamily="66" charset="0"/>
              </a:rPr>
              <a:t>ginemo</a:t>
            </a:r>
            <a:r>
              <a:rPr lang="en-US" b="1">
                <a:solidFill>
                  <a:prstClr val="black"/>
                </a:solidFill>
                <a:effectLst>
                  <a:glow rad="101600">
                    <a:srgbClr val="EEF1F5"/>
                  </a:glow>
                </a:effectLst>
                <a:latin typeface="Comic Sans MS" panose="030F0702030302020204" pitchFamily="66" charset="0"/>
              </a:rPr>
              <a:t>; oboren</a:t>
            </a:r>
            <a:r>
              <a:rPr lang="sr-Latn-RS" b="1">
                <a:solidFill>
                  <a:prstClr val="black"/>
                </a:solidFill>
                <a:effectLst>
                  <a:glow rad="101600">
                    <a:srgbClr val="EEF1F5"/>
                  </a:glow>
                </a:effectLst>
                <a:latin typeface="Comic Sans MS" panose="030F0702030302020204" pitchFamily="66" charset="0"/>
              </a:rPr>
              <a:t>i. I jednako nosimo na telu smrt Gospoda Isusa, da se i život Isusov na </a:t>
            </a:r>
            <a:r>
              <a:rPr lang="en-US" b="1">
                <a:solidFill>
                  <a:prstClr val="black"/>
                </a:solidFill>
                <a:effectLst>
                  <a:glow rad="101600">
                    <a:srgbClr val="EEF1F5"/>
                  </a:glow>
                </a:effectLst>
                <a:latin typeface="Comic Sans MS" panose="030F0702030302020204" pitchFamily="66" charset="0"/>
              </a:rPr>
              <a:t> </a:t>
            </a:r>
            <a:r>
              <a:rPr lang="sr-Latn-RS" b="1">
                <a:solidFill>
                  <a:prstClr val="black"/>
                </a:solidFill>
                <a:effectLst>
                  <a:glow rad="101600">
                    <a:srgbClr val="EEF1F5"/>
                  </a:glow>
                </a:effectLst>
                <a:latin typeface="Comic Sans MS" panose="030F0702030302020204" pitchFamily="66" charset="0"/>
              </a:rPr>
              <a:t>telu </a:t>
            </a:r>
            <a:r>
              <a:rPr lang="en-US" b="1">
                <a:solidFill>
                  <a:prstClr val="black"/>
                </a:solidFill>
                <a:effectLst>
                  <a:glow rad="101600">
                    <a:srgbClr val="EEF1F5"/>
                  </a:glow>
                </a:effectLst>
                <a:latin typeface="Comic Sans MS" panose="030F0702030302020204" pitchFamily="66" charset="0"/>
              </a:rPr>
              <a:t> </a:t>
            </a:r>
            <a:r>
              <a:rPr lang="sr-Latn-RS" b="1">
                <a:solidFill>
                  <a:prstClr val="black"/>
                </a:solidFill>
                <a:effectLst>
                  <a:glow rad="101600">
                    <a:srgbClr val="EEF1F5"/>
                  </a:glow>
                </a:effectLst>
                <a:latin typeface="Comic Sans MS" panose="030F0702030302020204" pitchFamily="66" charset="0"/>
              </a:rPr>
              <a:t>našemuu</a:t>
            </a:r>
            <a:r>
              <a:rPr lang="en-US" b="1">
                <a:solidFill>
                  <a:prstClr val="black"/>
                </a:solidFill>
                <a:effectLst>
                  <a:glow rad="101600">
                    <a:srgbClr val="EEF1F5"/>
                  </a:glow>
                </a:effectLst>
                <a:latin typeface="Comic Sans MS" panose="030F0702030302020204" pitchFamily="66" charset="0"/>
              </a:rPr>
              <a:t> </a:t>
            </a:r>
            <a:r>
              <a:rPr lang="sr-Latn-RS" b="1">
                <a:solidFill>
                  <a:prstClr val="black"/>
                </a:solidFill>
                <a:effectLst>
                  <a:glow rad="101600">
                    <a:srgbClr val="EEF1F5"/>
                  </a:glow>
                </a:effectLst>
                <a:latin typeface="Comic Sans MS" panose="030F0702030302020204" pitchFamily="66" charset="0"/>
              </a:rPr>
              <a:t>pokaže.</a:t>
            </a:r>
            <a:r>
              <a:rPr kumimoji="0" lang="en-US" sz="1800" b="1" i="0" u="none" strike="noStrike" kern="1200" cap="none" spc="0" normalizeH="0" baseline="0" noProof="0">
                <a:ln>
                  <a:noFill/>
                </a:ln>
                <a:solidFill>
                  <a:prstClr val="black"/>
                </a:solidFill>
                <a:effectLst>
                  <a:glow rad="101600">
                    <a:srgbClr val="EEF1F5"/>
                  </a:glow>
                </a:effectLst>
                <a:uLnTx/>
                <a:uFillTx/>
                <a:latin typeface="Comic Sans MS" panose="030F0702030302020204" pitchFamily="66" charset="0"/>
                <a:ea typeface="+mn-ea"/>
                <a:cs typeface="+mn-cs"/>
              </a:rPr>
              <a:t>”</a:t>
            </a:r>
            <a:r>
              <a:rPr kumimoji="0" lang="es-ES" sz="1400" b="1" i="0" u="none" strike="noStrike" kern="1200" cap="none" spc="0" normalizeH="0" baseline="0" noProof="0">
                <a:ln>
                  <a:noFill/>
                </a:ln>
                <a:solidFill>
                  <a:prstClr val="black"/>
                </a:solidFill>
                <a:effectLst/>
                <a:uLnTx/>
                <a:uFillTx/>
                <a:latin typeface="Comic Sans MS" panose="030F0702030302020204" pitchFamily="66" charset="0"/>
                <a:ea typeface="+mn-ea"/>
                <a:cs typeface="+mn-cs"/>
              </a:rPr>
              <a:t> </a:t>
            </a:r>
            <a:r>
              <a:rPr kumimoji="0" lang="es-ES" sz="1400" b="1" i="0" u="none" strike="noStrike" kern="1200" cap="none" spc="0" normalizeH="0" baseline="0" noProof="0">
                <a:ln>
                  <a:noFill/>
                </a:ln>
                <a:solidFill>
                  <a:prstClr val="black"/>
                </a:solidFill>
                <a:effectLst>
                  <a:glow rad="101600">
                    <a:srgbClr val="EEF1F5"/>
                  </a:glow>
                </a:effectLst>
                <a:uLnTx/>
                <a:uFillTx/>
                <a:latin typeface="Comic Sans MS" panose="030F0702030302020204" pitchFamily="66" charset="0"/>
                <a:ea typeface="+mn-ea"/>
                <a:cs typeface="+mn-cs"/>
              </a:rPr>
              <a:t>(2</a:t>
            </a:r>
            <a:r>
              <a:rPr kumimoji="0" lang="sr-Latn-RS" sz="1400" b="1" i="0" u="none" strike="noStrike" kern="1200" cap="none" spc="0" normalizeH="0" baseline="0" noProof="0">
                <a:ln>
                  <a:noFill/>
                </a:ln>
                <a:solidFill>
                  <a:prstClr val="black"/>
                </a:solidFill>
                <a:effectLst>
                  <a:glow rad="101600">
                    <a:srgbClr val="EEF1F5"/>
                  </a:glow>
                </a:effectLst>
                <a:uLnTx/>
                <a:uFillTx/>
                <a:latin typeface="Comic Sans MS" panose="030F0702030302020204" pitchFamily="66" charset="0"/>
                <a:ea typeface="+mn-ea"/>
                <a:cs typeface="+mn-cs"/>
              </a:rPr>
              <a:t>.</a:t>
            </a:r>
            <a:r>
              <a:rPr kumimoji="0" lang="es-ES" sz="1400" b="1" i="0" u="none" strike="noStrike" kern="1200" cap="none" spc="0" normalizeH="0" baseline="0" noProof="0">
                <a:ln>
                  <a:noFill/>
                </a:ln>
                <a:solidFill>
                  <a:prstClr val="black"/>
                </a:solidFill>
                <a:effectLst>
                  <a:glow rad="101600">
                    <a:srgbClr val="EEF1F5"/>
                  </a:glow>
                </a:effectLst>
                <a:uLnTx/>
                <a:uFillTx/>
                <a:latin typeface="Comic Sans MS" panose="030F0702030302020204" pitchFamily="66" charset="0"/>
                <a:ea typeface="+mn-ea"/>
                <a:cs typeface="+mn-cs"/>
              </a:rPr>
              <a:t> </a:t>
            </a:r>
            <a:r>
              <a:rPr kumimoji="0" lang="sr-Latn-RS" sz="1400" b="1" i="0" u="none" strike="noStrike" kern="1200" cap="none" spc="0" normalizeH="0" baseline="0" noProof="0">
                <a:ln>
                  <a:noFill/>
                </a:ln>
                <a:solidFill>
                  <a:prstClr val="black"/>
                </a:solidFill>
                <a:effectLst>
                  <a:glow rad="101600">
                    <a:srgbClr val="EEF1F5"/>
                  </a:glow>
                </a:effectLst>
                <a:uLnTx/>
                <a:uFillTx/>
                <a:latin typeface="Comic Sans MS" panose="030F0702030302020204" pitchFamily="66" charset="0"/>
                <a:ea typeface="+mn-ea"/>
                <a:cs typeface="+mn-cs"/>
              </a:rPr>
              <a:t>Korinćanima</a:t>
            </a:r>
            <a:r>
              <a:rPr kumimoji="0" lang="es-ES" sz="1400" b="1" i="0" u="none" strike="noStrike" kern="1200" cap="none" spc="0" normalizeH="0" baseline="0" noProof="0">
                <a:ln>
                  <a:noFill/>
                </a:ln>
                <a:solidFill>
                  <a:prstClr val="black"/>
                </a:solidFill>
                <a:effectLst>
                  <a:glow rad="101600">
                    <a:srgbClr val="EEF1F5"/>
                  </a:glow>
                </a:effectLst>
                <a:uLnTx/>
                <a:uFillTx/>
                <a:latin typeface="Comic Sans MS" panose="030F0702030302020204" pitchFamily="66" charset="0"/>
                <a:ea typeface="+mn-ea"/>
                <a:cs typeface="+mn-cs"/>
              </a:rPr>
              <a:t> 4</a:t>
            </a:r>
            <a:r>
              <a:rPr kumimoji="0" lang="sr-Latn-RS" sz="1400" b="1" i="0" u="none" strike="noStrike" kern="1200" cap="none" spc="0" normalizeH="0" baseline="0" noProof="0">
                <a:ln>
                  <a:noFill/>
                </a:ln>
                <a:solidFill>
                  <a:prstClr val="black"/>
                </a:solidFill>
                <a:effectLst>
                  <a:glow rad="101600">
                    <a:srgbClr val="EEF1F5"/>
                  </a:glow>
                </a:effectLst>
                <a:uLnTx/>
                <a:uFillTx/>
                <a:latin typeface="Comic Sans MS" panose="030F0702030302020204" pitchFamily="66" charset="0"/>
                <a:ea typeface="+mn-ea"/>
                <a:cs typeface="+mn-cs"/>
              </a:rPr>
              <a:t>,</a:t>
            </a:r>
            <a:r>
              <a:rPr kumimoji="0" lang="es-ES" sz="1400" b="1" i="0" u="none" strike="noStrike" kern="1200" cap="none" spc="0" normalizeH="0" baseline="0" noProof="0">
                <a:ln>
                  <a:noFill/>
                </a:ln>
                <a:solidFill>
                  <a:prstClr val="black"/>
                </a:solidFill>
                <a:effectLst>
                  <a:glow rad="101600">
                    <a:srgbClr val="EEF1F5"/>
                  </a:glow>
                </a:effectLst>
                <a:uLnTx/>
                <a:uFillTx/>
                <a:latin typeface="Comic Sans MS" panose="030F0702030302020204" pitchFamily="66" charset="0"/>
                <a:ea typeface="+mn-ea"/>
                <a:cs typeface="+mn-cs"/>
              </a:rPr>
              <a:t>8–10</a:t>
            </a:r>
            <a:r>
              <a:rPr kumimoji="0" lang="sr-Latn-RS" sz="1400" b="1" i="0" u="none" strike="noStrike" kern="1200" cap="none" spc="0" normalizeH="0" baseline="0" noProof="0">
                <a:ln>
                  <a:noFill/>
                </a:ln>
                <a:solidFill>
                  <a:prstClr val="black"/>
                </a:solidFill>
                <a:effectLst>
                  <a:glow rad="101600">
                    <a:srgbClr val="EEF1F5"/>
                  </a:glow>
                </a:effectLst>
                <a:uLnTx/>
                <a:uFillTx/>
                <a:latin typeface="Comic Sans MS" panose="030F0702030302020204" pitchFamily="66" charset="0"/>
                <a:ea typeface="+mn-ea"/>
                <a:cs typeface="+mn-cs"/>
              </a:rPr>
              <a:t> SSP</a:t>
            </a:r>
            <a:r>
              <a:rPr kumimoji="0" lang="es-ES" sz="1400" b="1" i="0" u="none" strike="noStrike" kern="1200" cap="none" spc="0" normalizeH="0" baseline="0" noProof="0">
                <a:ln>
                  <a:noFill/>
                </a:ln>
                <a:solidFill>
                  <a:prstClr val="black"/>
                </a:solidFill>
                <a:effectLst>
                  <a:glow rad="101600">
                    <a:srgbClr val="EEF1F5"/>
                  </a:glow>
                </a:effectLst>
                <a:uLnTx/>
                <a:uFillTx/>
                <a:latin typeface="Comic Sans MS" panose="030F0702030302020204" pitchFamily="66" charset="0"/>
                <a:ea typeface="+mn-ea"/>
                <a:cs typeface="+mn-cs"/>
              </a:rPr>
              <a:t>)</a:t>
            </a:r>
            <a:endParaRPr kumimoji="0" lang="es-ES" sz="1400" b="1" i="0" u="none" strike="noStrike" kern="1200" cap="none" spc="0" normalizeH="0" baseline="0" noProof="0" dirty="0">
              <a:ln>
                <a:noFill/>
              </a:ln>
              <a:solidFill>
                <a:prstClr val="black"/>
              </a:solidFill>
              <a:effectLst>
                <a:glow rad="101600">
                  <a:srgbClr val="EEF1F5"/>
                </a:glow>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20528278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2B7437F1-EC79-4E4B-C70E-8D5C9951DBDB}"/>
              </a:ext>
            </a:extLst>
          </p:cNvPr>
          <p:cNvSpPr txBox="1"/>
          <p:nvPr/>
        </p:nvSpPr>
        <p:spPr>
          <a:xfrm>
            <a:off x="7505700" y="3590925"/>
            <a:ext cx="4686300" cy="3093154"/>
          </a:xfrm>
          <a:prstGeom prst="rect">
            <a:avLst/>
          </a:prstGeom>
          <a:noFill/>
        </p:spPr>
        <p:txBody>
          <a:bodyPr wrap="square" rtlCol="0">
            <a:spAutoFit/>
            <a:scene3d>
              <a:camera prst="orthographicFront"/>
              <a:lightRig rig="threePt" dir="t"/>
            </a:scene3d>
            <a:sp3d extrusionH="57150">
              <a:bevelT w="38100" h="38100"/>
            </a:sp3d>
          </a:bodyPr>
          <a:lstStyle/>
          <a:p>
            <a:pPr>
              <a:spcBef>
                <a:spcPts val="600"/>
              </a:spcBef>
            </a:pPr>
            <a:r>
              <a:rPr lang="hr-HR" sz="2000" b="1">
                <a:solidFill>
                  <a:srgbClr val="35559D"/>
                </a:solidFill>
              </a:rPr>
              <a:t>RAD PASTORA</a:t>
            </a:r>
          </a:p>
          <a:p>
            <a:pPr>
              <a:spcBef>
                <a:spcPts val="600"/>
              </a:spcBef>
            </a:pPr>
            <a:r>
              <a:rPr lang="sr-Latn-RS" sz="2000" b="1"/>
              <a:t>          Nadležni pastori</a:t>
            </a:r>
            <a:endParaRPr lang="en" sz="2000" b="1" dirty="0"/>
          </a:p>
          <a:p>
            <a:pPr lvl="1">
              <a:spcBef>
                <a:spcPts val="600"/>
              </a:spcBef>
            </a:pPr>
            <a:r>
              <a:rPr lang="sr-Latn-RS" sz="2000" b="1"/>
              <a:t> Rizici službe</a:t>
            </a:r>
            <a:endParaRPr lang="en" sz="2000" b="1" dirty="0"/>
          </a:p>
          <a:p>
            <a:pPr>
              <a:spcBef>
                <a:spcPts val="600"/>
              </a:spcBef>
            </a:pPr>
            <a:r>
              <a:rPr lang="sr-Latn-RS" sz="2000" b="1">
                <a:solidFill>
                  <a:srgbClr val="BA4242"/>
                </a:solidFill>
              </a:rPr>
              <a:t>Dužnosti članova</a:t>
            </a:r>
            <a:endParaRPr lang="en" sz="2000" b="1" dirty="0">
              <a:solidFill>
                <a:srgbClr val="BA4242"/>
              </a:solidFill>
            </a:endParaRPr>
          </a:p>
          <a:p>
            <a:pPr lvl="1">
              <a:spcBef>
                <a:spcPts val="600"/>
              </a:spcBef>
            </a:pPr>
            <a:r>
              <a:rPr lang="sr-Latn-RS" sz="2000" b="1"/>
              <a:t>Služba pomirenja</a:t>
            </a:r>
            <a:endParaRPr lang="en" sz="2000" b="1" dirty="0"/>
          </a:p>
          <a:p>
            <a:pPr lvl="1">
              <a:spcBef>
                <a:spcPts val="600"/>
              </a:spcBef>
            </a:pPr>
            <a:r>
              <a:rPr lang="sr-Latn-RS" sz="2000" b="1"/>
              <a:t>Poziv na svetost</a:t>
            </a:r>
            <a:endParaRPr lang="en" sz="2000" b="1" dirty="0"/>
          </a:p>
          <a:p>
            <a:pPr>
              <a:spcBef>
                <a:spcPts val="600"/>
              </a:spcBef>
            </a:pPr>
            <a:r>
              <a:rPr lang="sr-Latn-RS" sz="2000" b="1">
                <a:solidFill>
                  <a:srgbClr val="6B9B32"/>
                </a:solidFill>
              </a:rPr>
              <a:t>Rezultat zajedničkih napora</a:t>
            </a:r>
            <a:endParaRPr lang="en" sz="2000" b="1" dirty="0">
              <a:solidFill>
                <a:srgbClr val="6B9B32"/>
              </a:solidFill>
            </a:endParaRPr>
          </a:p>
          <a:p>
            <a:pPr lvl="1">
              <a:spcBef>
                <a:spcPts val="600"/>
              </a:spcBef>
            </a:pPr>
            <a:r>
              <a:rPr lang="sr-Latn-RS" sz="2000" b="1"/>
              <a:t>Udobnost i radost</a:t>
            </a:r>
            <a:endParaRPr lang="en" sz="2000" b="1" dirty="0"/>
          </a:p>
        </p:txBody>
      </p:sp>
      <p:sp>
        <p:nvSpPr>
          <p:cNvPr id="3" name="CuadroTexto 2">
            <a:extLst>
              <a:ext uri="{FF2B5EF4-FFF2-40B4-BE49-F238E27FC236}">
                <a16:creationId xmlns:a16="http://schemas.microsoft.com/office/drawing/2014/main" id="{0A0CA853-54E6-6894-DECD-7589251EAB3B}"/>
              </a:ext>
            </a:extLst>
          </p:cNvPr>
          <p:cNvSpPr txBox="1"/>
          <p:nvPr/>
        </p:nvSpPr>
        <p:spPr>
          <a:xfrm>
            <a:off x="80195" y="106926"/>
            <a:ext cx="8159238" cy="707886"/>
          </a:xfrm>
          <a:prstGeom prst="rect">
            <a:avLst/>
          </a:prstGeom>
          <a:noFill/>
        </p:spPr>
        <p:txBody>
          <a:bodyPr wrap="square" rtlCol="0">
            <a:spAutoFit/>
          </a:bodyPr>
          <a:lstStyle/>
          <a:p>
            <a:pPr>
              <a:spcBef>
                <a:spcPts val="600"/>
              </a:spcBef>
            </a:pPr>
            <a:r>
              <a:rPr lang="hr-HR" sz="2000" b="1"/>
              <a:t>Ko je rekao da je život pastora udoban? Sveštenici evanđelja snose veliku odgovornost, i njihovi napori nisu bez opasnosti.</a:t>
            </a:r>
            <a:endParaRPr lang="en" sz="2000" b="1" dirty="0"/>
          </a:p>
        </p:txBody>
      </p:sp>
      <p:pic>
        <p:nvPicPr>
          <p:cNvPr id="5" name="Imagen 4">
            <a:extLst>
              <a:ext uri="{FF2B5EF4-FFF2-40B4-BE49-F238E27FC236}">
                <a16:creationId xmlns:a16="http://schemas.microsoft.com/office/drawing/2014/main" id="{E07518B2-D89B-820E-3E09-6E580AA26AE6}"/>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a:fillRect/>
          </a:stretch>
        </p:blipFill>
        <p:spPr>
          <a:xfrm>
            <a:off x="158851" y="3554647"/>
            <a:ext cx="6591300" cy="2675317"/>
          </a:xfrm>
          <a:prstGeom prst="roundRect">
            <a:avLst>
              <a:gd name="adj" fmla="val 8594"/>
            </a:avLst>
          </a:prstGeom>
          <a:solidFill>
            <a:srgbClr val="FFFFFF">
              <a:shade val="85000"/>
            </a:srgbClr>
          </a:solidFill>
          <a:ln>
            <a:noFill/>
          </a:ln>
          <a:effectLst>
            <a:innerShdw blurRad="114300">
              <a:prstClr val="black"/>
            </a:innerShdw>
            <a:reflection blurRad="12700" stA="38000" endPos="28000" dist="5000" dir="5400000" sy="-100000" algn="bl" rotWithShape="0"/>
          </a:effectLst>
        </p:spPr>
      </p:pic>
      <p:pic>
        <p:nvPicPr>
          <p:cNvPr id="11" name="Imagen 10">
            <a:extLst>
              <a:ext uri="{FF2B5EF4-FFF2-40B4-BE49-F238E27FC236}">
                <a16:creationId xmlns:a16="http://schemas.microsoft.com/office/drawing/2014/main" id="{9EBEE401-7238-D409-69D8-CEE6BE42333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008210" y="3525151"/>
            <a:ext cx="398437" cy="369047"/>
          </a:xfrm>
          <a:prstGeom prst="rect">
            <a:avLst/>
          </a:prstGeom>
          <a:effectLst>
            <a:outerShdw blurRad="50800" dist="38100" dir="8100000" algn="tr" rotWithShape="0">
              <a:prstClr val="black">
                <a:alpha val="40000"/>
              </a:prstClr>
            </a:outerShdw>
          </a:effectLst>
        </p:spPr>
      </p:pic>
      <p:pic>
        <p:nvPicPr>
          <p:cNvPr id="15" name="Imagen 14">
            <a:extLst>
              <a:ext uri="{FF2B5EF4-FFF2-40B4-BE49-F238E27FC236}">
                <a16:creationId xmlns:a16="http://schemas.microsoft.com/office/drawing/2014/main" id="{8EB55112-17E3-37B9-63E8-E5A247146AB8}"/>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005480" y="5805331"/>
            <a:ext cx="398437" cy="369047"/>
          </a:xfrm>
          <a:prstGeom prst="rect">
            <a:avLst/>
          </a:prstGeom>
          <a:effectLst>
            <a:outerShdw blurRad="50800" dist="38100" dir="8100000" algn="tr" rotWithShape="0">
              <a:prstClr val="black">
                <a:alpha val="40000"/>
              </a:prstClr>
            </a:outerShdw>
          </a:effectLst>
        </p:spPr>
      </p:pic>
      <p:pic>
        <p:nvPicPr>
          <p:cNvPr id="21" name="Imagen 20">
            <a:extLst>
              <a:ext uri="{FF2B5EF4-FFF2-40B4-BE49-F238E27FC236}">
                <a16:creationId xmlns:a16="http://schemas.microsoft.com/office/drawing/2014/main" id="{9FDA8CD0-1290-C810-252B-6C9A54A8D7D2}"/>
              </a:ext>
            </a:extLst>
          </p:cNvPr>
          <p:cNvPicPr>
            <a:picLocks noChangeAspect="1"/>
          </p:cNvPicPr>
          <p:nvPr/>
        </p:nvPicPr>
        <p:blipFill>
          <a:blip r:embed="rId6" cstate="email">
            <a:extLst>
              <a:ext uri="{28A0092B-C50C-407E-A947-70E740481C1C}">
                <a14:useLocalDpi xmlns:a14="http://schemas.microsoft.com/office/drawing/2010/main"/>
              </a:ext>
            </a:extLst>
          </a:blip>
          <a:srcRect/>
          <a:stretch/>
        </p:blipFill>
        <p:spPr>
          <a:xfrm>
            <a:off x="7015827" y="4666990"/>
            <a:ext cx="398242" cy="369047"/>
          </a:xfrm>
          <a:prstGeom prst="rect">
            <a:avLst/>
          </a:prstGeom>
          <a:effectLst>
            <a:outerShdw blurRad="50800" dist="38100" dir="8100000" algn="tr" rotWithShape="0">
              <a:prstClr val="black">
                <a:alpha val="40000"/>
              </a:prstClr>
            </a:outerShdw>
          </a:effectLst>
        </p:spPr>
      </p:pic>
      <p:pic>
        <p:nvPicPr>
          <p:cNvPr id="25" name="Imagen 24">
            <a:extLst>
              <a:ext uri="{FF2B5EF4-FFF2-40B4-BE49-F238E27FC236}">
                <a16:creationId xmlns:a16="http://schemas.microsoft.com/office/drawing/2014/main" id="{309A8784-D5FB-15FF-74B7-1FCC23BE464F}"/>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478760" y="5170258"/>
            <a:ext cx="433386" cy="280132"/>
          </a:xfrm>
          <a:prstGeom prst="rect">
            <a:avLst/>
          </a:prstGeom>
          <a:effectLst>
            <a:outerShdw blurRad="50800" dist="38100" dir="8100000" algn="tr" rotWithShape="0">
              <a:prstClr val="black">
                <a:alpha val="40000"/>
              </a:prstClr>
            </a:outerShdw>
          </a:effectLst>
        </p:spPr>
      </p:pic>
      <p:pic>
        <p:nvPicPr>
          <p:cNvPr id="27" name="Imagen 26">
            <a:extLst>
              <a:ext uri="{FF2B5EF4-FFF2-40B4-BE49-F238E27FC236}">
                <a16:creationId xmlns:a16="http://schemas.microsoft.com/office/drawing/2014/main" id="{70AEB983-F17C-B462-25D1-E7BC718B0A50}"/>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7478760" y="4396045"/>
            <a:ext cx="433386" cy="280132"/>
          </a:xfrm>
          <a:prstGeom prst="rect">
            <a:avLst/>
          </a:prstGeom>
          <a:effectLst>
            <a:outerShdw blurRad="50800" dist="38100" dir="8100000" algn="tr" rotWithShape="0">
              <a:prstClr val="black">
                <a:alpha val="40000"/>
              </a:prstClr>
            </a:outerShdw>
          </a:effectLst>
        </p:spPr>
      </p:pic>
      <p:pic>
        <p:nvPicPr>
          <p:cNvPr id="29" name="Imagen 28">
            <a:extLst>
              <a:ext uri="{FF2B5EF4-FFF2-40B4-BE49-F238E27FC236}">
                <a16:creationId xmlns:a16="http://schemas.microsoft.com/office/drawing/2014/main" id="{791016B8-8C7E-3DF4-3639-D7EEEE7F2000}"/>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7478760" y="4030748"/>
            <a:ext cx="433386" cy="280132"/>
          </a:xfrm>
          <a:prstGeom prst="rect">
            <a:avLst/>
          </a:prstGeom>
          <a:effectLst>
            <a:outerShdw blurRad="50800" dist="38100" dir="8100000" algn="tr" rotWithShape="0">
              <a:prstClr val="black">
                <a:alpha val="40000"/>
              </a:prstClr>
            </a:outerShdw>
          </a:effectLst>
        </p:spPr>
      </p:pic>
      <p:pic>
        <p:nvPicPr>
          <p:cNvPr id="31" name="Imagen 30">
            <a:extLst>
              <a:ext uri="{FF2B5EF4-FFF2-40B4-BE49-F238E27FC236}">
                <a16:creationId xmlns:a16="http://schemas.microsoft.com/office/drawing/2014/main" id="{1504D184-6652-B6CC-2C7C-324C95B2C1DF}"/>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7478760" y="5554474"/>
            <a:ext cx="433141" cy="280132"/>
          </a:xfrm>
          <a:prstGeom prst="rect">
            <a:avLst/>
          </a:prstGeom>
          <a:effectLst>
            <a:outerShdw blurRad="50800" dist="38100" dir="8100000" algn="tr" rotWithShape="0">
              <a:prstClr val="black">
                <a:alpha val="40000"/>
              </a:prstClr>
            </a:outerShdw>
          </a:effectLst>
        </p:spPr>
      </p:pic>
      <p:pic>
        <p:nvPicPr>
          <p:cNvPr id="33" name="Imagen 32">
            <a:extLst>
              <a:ext uri="{FF2B5EF4-FFF2-40B4-BE49-F238E27FC236}">
                <a16:creationId xmlns:a16="http://schemas.microsoft.com/office/drawing/2014/main" id="{EBD1B2A1-72D7-9CBC-58E8-20F3539D8A8F}"/>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7478760" y="6318782"/>
            <a:ext cx="433141" cy="280132"/>
          </a:xfrm>
          <a:prstGeom prst="rect">
            <a:avLst/>
          </a:prstGeom>
          <a:effectLst>
            <a:outerShdw blurRad="50800" dist="38100" dir="8100000" algn="tr" rotWithShape="0">
              <a:prstClr val="black">
                <a:alpha val="40000"/>
              </a:prstClr>
            </a:outerShdw>
          </a:effectLst>
        </p:spPr>
      </p:pic>
      <p:pic>
        <p:nvPicPr>
          <p:cNvPr id="45" name="Imagen 44">
            <a:extLst>
              <a:ext uri="{FF2B5EF4-FFF2-40B4-BE49-F238E27FC236}">
                <a16:creationId xmlns:a16="http://schemas.microsoft.com/office/drawing/2014/main" id="{0175D91F-889C-2737-32CD-C16ACF46F638}"/>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8672051" y="121618"/>
            <a:ext cx="3271684" cy="3271684"/>
          </a:xfrm>
          <a:prstGeom prst="rect">
            <a:avLst/>
          </a:prstGeom>
          <a:ln w="38100" cap="sq">
            <a:solidFill>
              <a:schemeClr val="bg1"/>
            </a:solidFill>
            <a:prstDash val="solid"/>
            <a:miter lim="800000"/>
          </a:ln>
          <a:effectLst>
            <a:outerShdw blurRad="50800" dist="38100" dir="2700000" algn="tl" rotWithShape="0">
              <a:srgbClr val="000000">
                <a:alpha val="43000"/>
              </a:srgbClr>
            </a:outerShdw>
          </a:effectLst>
        </p:spPr>
      </p:pic>
      <p:sp>
        <p:nvSpPr>
          <p:cNvPr id="6" name="CuadroTexto 5">
            <a:extLst>
              <a:ext uri="{FF2B5EF4-FFF2-40B4-BE49-F238E27FC236}">
                <a16:creationId xmlns:a16="http://schemas.microsoft.com/office/drawing/2014/main" id="{A3F12F2F-84F6-D2FC-1D3D-675200848C2B}"/>
              </a:ext>
            </a:extLst>
          </p:cNvPr>
          <p:cNvSpPr txBox="1"/>
          <p:nvPr/>
        </p:nvSpPr>
        <p:spPr>
          <a:xfrm>
            <a:off x="80195" y="2430639"/>
            <a:ext cx="8159240" cy="1015663"/>
          </a:xfrm>
          <a:prstGeom prst="rect">
            <a:avLst/>
          </a:prstGeom>
          <a:noFill/>
        </p:spPr>
        <p:txBody>
          <a:bodyPr wrap="square">
            <a:spAutoFit/>
          </a:bodyPr>
          <a:lstStyle/>
          <a:p>
            <a:pPr lvl="0">
              <a:spcBef>
                <a:spcPts val="600"/>
              </a:spcBef>
              <a:defRPr/>
            </a:pPr>
            <a:r>
              <a:rPr lang="hr-HR" sz="2000" b="1">
                <a:solidFill>
                  <a:prstClr val="black"/>
                </a:solidFill>
              </a:rPr>
              <a:t>Kada crkva sarađuje sa svojim sveštenicima i čini odlučujuće promene u svom načinu života, ona postaje element pomirenja koji daje udobnost i radost svima.</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8" name="CuadroTexto 7">
            <a:extLst>
              <a:ext uri="{FF2B5EF4-FFF2-40B4-BE49-F238E27FC236}">
                <a16:creationId xmlns:a16="http://schemas.microsoft.com/office/drawing/2014/main" id="{BB758DF3-C8AE-775B-014B-46FDE9475840}"/>
              </a:ext>
            </a:extLst>
          </p:cNvPr>
          <p:cNvSpPr txBox="1"/>
          <p:nvPr/>
        </p:nvSpPr>
        <p:spPr>
          <a:xfrm>
            <a:off x="80194" y="1122589"/>
            <a:ext cx="8159239" cy="1015663"/>
          </a:xfrm>
          <a:prstGeom prst="rect">
            <a:avLst/>
          </a:prstGeom>
          <a:noFill/>
        </p:spPr>
        <p:txBody>
          <a:bodyPr wrap="square">
            <a:spAutoFit/>
          </a:bodyPr>
          <a:lstStyle/>
          <a:p>
            <a:pPr lvl="0">
              <a:spcBef>
                <a:spcPts val="600"/>
              </a:spcBef>
              <a:defRPr/>
            </a:pPr>
            <a:r>
              <a:rPr lang="hr-HR" sz="2000" b="1">
                <a:solidFill>
                  <a:prstClr val="black"/>
                </a:solidFill>
              </a:rPr>
              <a:t>Ljubav prema dušama koje propadaju, i nežna briga koju moraju da pruže da bi održali i izgradili one koji su već prihvatili evanđelje, je ono što razlikuje istinske sveštenike od proždrljivih vukova.</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083718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9" presetClass="entr" presetSubtype="0" decel="100000" fill="hold" nodeType="clickEffect">
                                  <p:stCondLst>
                                    <p:cond delay="0"/>
                                  </p:stCondLst>
                                  <p:childTnLst>
                                    <p:set>
                                      <p:cBhvr>
                                        <p:cTn id="11" dur="1" fill="hold">
                                          <p:stCondLst>
                                            <p:cond delay="0"/>
                                          </p:stCondLst>
                                        </p:cTn>
                                        <p:tgtEl>
                                          <p:spTgt spid="45"/>
                                        </p:tgtEl>
                                        <p:attrNameLst>
                                          <p:attrName>style.visibility</p:attrName>
                                        </p:attrNameLst>
                                      </p:cBhvr>
                                      <p:to>
                                        <p:strVal val="visible"/>
                                      </p:to>
                                    </p:set>
                                    <p:anim calcmode="lin" valueType="num">
                                      <p:cBhvr>
                                        <p:cTn id="12" dur="500" fill="hold"/>
                                        <p:tgtEl>
                                          <p:spTgt spid="45"/>
                                        </p:tgtEl>
                                        <p:attrNameLst>
                                          <p:attrName>ppt_w</p:attrName>
                                        </p:attrNameLst>
                                      </p:cBhvr>
                                      <p:tavLst>
                                        <p:tav tm="0">
                                          <p:val>
                                            <p:fltVal val="0"/>
                                          </p:val>
                                        </p:tav>
                                        <p:tav tm="100000">
                                          <p:val>
                                            <p:strVal val="#ppt_w"/>
                                          </p:val>
                                        </p:tav>
                                      </p:tavLst>
                                    </p:anim>
                                    <p:anim calcmode="lin" valueType="num">
                                      <p:cBhvr>
                                        <p:cTn id="13" dur="500" fill="hold"/>
                                        <p:tgtEl>
                                          <p:spTgt spid="45"/>
                                        </p:tgtEl>
                                        <p:attrNameLst>
                                          <p:attrName>ppt_h</p:attrName>
                                        </p:attrNameLst>
                                      </p:cBhvr>
                                      <p:tavLst>
                                        <p:tav tm="0">
                                          <p:val>
                                            <p:fltVal val="0"/>
                                          </p:val>
                                        </p:tav>
                                        <p:tav tm="100000">
                                          <p:val>
                                            <p:strVal val="#ppt_h"/>
                                          </p:val>
                                        </p:tav>
                                      </p:tavLst>
                                    </p:anim>
                                    <p:anim calcmode="lin" valueType="num">
                                      <p:cBhvr>
                                        <p:cTn id="14" dur="500" fill="hold"/>
                                        <p:tgtEl>
                                          <p:spTgt spid="45"/>
                                        </p:tgtEl>
                                        <p:attrNameLst>
                                          <p:attrName>style.rotation</p:attrName>
                                        </p:attrNameLst>
                                      </p:cBhvr>
                                      <p:tavLst>
                                        <p:tav tm="0">
                                          <p:val>
                                            <p:fltVal val="360"/>
                                          </p:val>
                                        </p:tav>
                                        <p:tav tm="100000">
                                          <p:val>
                                            <p:fltVal val="0"/>
                                          </p:val>
                                        </p:tav>
                                      </p:tavLst>
                                    </p:anim>
                                    <p:animEffect transition="in" filter="fade">
                                      <p:cBhvr>
                                        <p:cTn id="15" dur="500"/>
                                        <p:tgtEl>
                                          <p:spTgt spid="45"/>
                                        </p:tgtEl>
                                      </p:cBhvr>
                                    </p:animEffect>
                                  </p:childTnLst>
                                </p:cTn>
                              </p:par>
                            </p:childTnLst>
                          </p:cTn>
                        </p:par>
                        <p:par>
                          <p:cTn id="16" fill="hold">
                            <p:stCondLst>
                              <p:cond delay="500"/>
                            </p:stCondLst>
                            <p:childTnLst>
                              <p:par>
                                <p:cTn id="17" presetID="22" presetClass="entr" presetSubtype="8"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left)">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37" presetClass="entr" presetSubtype="0" fill="hold"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1000"/>
                                        <p:tgtEl>
                                          <p:spTgt spid="5"/>
                                        </p:tgtEl>
                                      </p:cBhvr>
                                    </p:animEffect>
                                    <p:anim calcmode="lin" valueType="num">
                                      <p:cBhvr>
                                        <p:cTn id="25" dur="1000" fill="hold"/>
                                        <p:tgtEl>
                                          <p:spTgt spid="5"/>
                                        </p:tgtEl>
                                        <p:attrNameLst>
                                          <p:attrName>ppt_x</p:attrName>
                                        </p:attrNameLst>
                                      </p:cBhvr>
                                      <p:tavLst>
                                        <p:tav tm="0">
                                          <p:val>
                                            <p:strVal val="#ppt_x"/>
                                          </p:val>
                                        </p:tav>
                                        <p:tav tm="100000">
                                          <p:val>
                                            <p:strVal val="#ppt_x"/>
                                          </p:val>
                                        </p:tav>
                                      </p:tavLst>
                                    </p:anim>
                                    <p:anim calcmode="lin" valueType="num">
                                      <p:cBhvr>
                                        <p:cTn id="26" dur="900" decel="100000" fill="hold"/>
                                        <p:tgtEl>
                                          <p:spTgt spid="5"/>
                                        </p:tgtEl>
                                        <p:attrNameLst>
                                          <p:attrName>ppt_y</p:attrName>
                                        </p:attrNameLst>
                                      </p:cBhvr>
                                      <p:tavLst>
                                        <p:tav tm="0">
                                          <p:val>
                                            <p:strVal val="#ppt_y+1"/>
                                          </p:val>
                                        </p:tav>
                                        <p:tav tm="100000">
                                          <p:val>
                                            <p:strVal val="#ppt_y-.03"/>
                                          </p:val>
                                        </p:tav>
                                      </p:tavLst>
                                    </p:anim>
                                    <p:anim calcmode="lin" valueType="num">
                                      <p:cBhvr>
                                        <p:cTn id="27" dur="100" accel="100000" fill="hold">
                                          <p:stCondLst>
                                            <p:cond delay="900"/>
                                          </p:stCondLst>
                                        </p:cTn>
                                        <p:tgtEl>
                                          <p:spTgt spid="5"/>
                                        </p:tgtEl>
                                        <p:attrNameLst>
                                          <p:attrName>ppt_y</p:attrName>
                                        </p:attrNameLst>
                                      </p:cBhvr>
                                      <p:tavLst>
                                        <p:tav tm="0">
                                          <p:val>
                                            <p:strVal val="#ppt_y-.03"/>
                                          </p:val>
                                        </p:tav>
                                        <p:tav tm="100000">
                                          <p:val>
                                            <p:strVal val="#ppt_y"/>
                                          </p:val>
                                        </p:tav>
                                      </p:tavLst>
                                    </p:anim>
                                  </p:childTnLst>
                                </p:cTn>
                              </p:par>
                              <p:par>
                                <p:cTn id="28" presetID="37" presetClass="entr" presetSubtype="0" fill="hold" grpId="0" nodeType="with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fade">
                                      <p:cBhvr>
                                        <p:cTn id="30" dur="1000"/>
                                        <p:tgtEl>
                                          <p:spTgt spid="6"/>
                                        </p:tgtEl>
                                      </p:cBhvr>
                                    </p:animEffect>
                                    <p:anim calcmode="lin" valueType="num">
                                      <p:cBhvr>
                                        <p:cTn id="31" dur="1000" fill="hold"/>
                                        <p:tgtEl>
                                          <p:spTgt spid="6"/>
                                        </p:tgtEl>
                                        <p:attrNameLst>
                                          <p:attrName>ppt_x</p:attrName>
                                        </p:attrNameLst>
                                      </p:cBhvr>
                                      <p:tavLst>
                                        <p:tav tm="0">
                                          <p:val>
                                            <p:strVal val="#ppt_x"/>
                                          </p:val>
                                        </p:tav>
                                        <p:tav tm="100000">
                                          <p:val>
                                            <p:strVal val="#ppt_x"/>
                                          </p:val>
                                        </p:tav>
                                      </p:tavLst>
                                    </p:anim>
                                    <p:anim calcmode="lin" valueType="num">
                                      <p:cBhvr>
                                        <p:cTn id="32" dur="900" decel="100000" fill="hold"/>
                                        <p:tgtEl>
                                          <p:spTgt spid="6"/>
                                        </p:tgtEl>
                                        <p:attrNameLst>
                                          <p:attrName>ppt_y</p:attrName>
                                        </p:attrNameLst>
                                      </p:cBhvr>
                                      <p:tavLst>
                                        <p:tav tm="0">
                                          <p:val>
                                            <p:strVal val="#ppt_y+1"/>
                                          </p:val>
                                        </p:tav>
                                        <p:tav tm="100000">
                                          <p:val>
                                            <p:strVal val="#ppt_y-.03"/>
                                          </p:val>
                                        </p:tav>
                                      </p:tavLst>
                                    </p:anim>
                                    <p:anim calcmode="lin" valueType="num">
                                      <p:cBhvr>
                                        <p:cTn id="33"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31" presetClass="entr" presetSubtype="0" fill="hold" nodeType="clickEffect">
                                  <p:stCondLst>
                                    <p:cond delay="0"/>
                                  </p:stCondLst>
                                  <p:childTnLst>
                                    <p:set>
                                      <p:cBhvr>
                                        <p:cTn id="37" dur="1" fill="hold">
                                          <p:stCondLst>
                                            <p:cond delay="0"/>
                                          </p:stCondLst>
                                        </p:cTn>
                                        <p:tgtEl>
                                          <p:spTgt spid="11"/>
                                        </p:tgtEl>
                                        <p:attrNameLst>
                                          <p:attrName>style.visibility</p:attrName>
                                        </p:attrNameLst>
                                      </p:cBhvr>
                                      <p:to>
                                        <p:strVal val="visible"/>
                                      </p:to>
                                    </p:set>
                                    <p:anim calcmode="lin" valueType="num">
                                      <p:cBhvr>
                                        <p:cTn id="38" dur="500" fill="hold"/>
                                        <p:tgtEl>
                                          <p:spTgt spid="11"/>
                                        </p:tgtEl>
                                        <p:attrNameLst>
                                          <p:attrName>ppt_w</p:attrName>
                                        </p:attrNameLst>
                                      </p:cBhvr>
                                      <p:tavLst>
                                        <p:tav tm="0">
                                          <p:val>
                                            <p:fltVal val="0"/>
                                          </p:val>
                                        </p:tav>
                                        <p:tav tm="100000">
                                          <p:val>
                                            <p:strVal val="#ppt_w"/>
                                          </p:val>
                                        </p:tav>
                                      </p:tavLst>
                                    </p:anim>
                                    <p:anim calcmode="lin" valueType="num">
                                      <p:cBhvr>
                                        <p:cTn id="39" dur="500" fill="hold"/>
                                        <p:tgtEl>
                                          <p:spTgt spid="11"/>
                                        </p:tgtEl>
                                        <p:attrNameLst>
                                          <p:attrName>ppt_h</p:attrName>
                                        </p:attrNameLst>
                                      </p:cBhvr>
                                      <p:tavLst>
                                        <p:tav tm="0">
                                          <p:val>
                                            <p:fltVal val="0"/>
                                          </p:val>
                                        </p:tav>
                                        <p:tav tm="100000">
                                          <p:val>
                                            <p:strVal val="#ppt_h"/>
                                          </p:val>
                                        </p:tav>
                                      </p:tavLst>
                                    </p:anim>
                                    <p:anim calcmode="lin" valueType="num">
                                      <p:cBhvr>
                                        <p:cTn id="40" dur="500" fill="hold"/>
                                        <p:tgtEl>
                                          <p:spTgt spid="11"/>
                                        </p:tgtEl>
                                        <p:attrNameLst>
                                          <p:attrName>style.rotation</p:attrName>
                                        </p:attrNameLst>
                                      </p:cBhvr>
                                      <p:tavLst>
                                        <p:tav tm="0">
                                          <p:val>
                                            <p:fltVal val="90"/>
                                          </p:val>
                                        </p:tav>
                                        <p:tav tm="100000">
                                          <p:val>
                                            <p:fltVal val="0"/>
                                          </p:val>
                                        </p:tav>
                                      </p:tavLst>
                                    </p:anim>
                                    <p:animEffect transition="in" filter="fade">
                                      <p:cBhvr>
                                        <p:cTn id="41" dur="500"/>
                                        <p:tgtEl>
                                          <p:spTgt spid="11"/>
                                        </p:tgtEl>
                                      </p:cBhvr>
                                    </p:animEffect>
                                  </p:childTnLst>
                                </p:cTn>
                              </p:par>
                            </p:childTnLst>
                          </p:cTn>
                        </p:par>
                        <p:par>
                          <p:cTn id="42" fill="hold">
                            <p:stCondLst>
                              <p:cond delay="500"/>
                            </p:stCondLst>
                            <p:childTnLst>
                              <p:par>
                                <p:cTn id="43" presetID="22" presetClass="entr" presetSubtype="8" fill="hold" grpId="0" nodeType="afterEffect">
                                  <p:stCondLst>
                                    <p:cond delay="0"/>
                                  </p:stCondLst>
                                  <p:childTnLst>
                                    <p:set>
                                      <p:cBhvr>
                                        <p:cTn id="44" dur="1" fill="hold">
                                          <p:stCondLst>
                                            <p:cond delay="0"/>
                                          </p:stCondLst>
                                        </p:cTn>
                                        <p:tgtEl>
                                          <p:spTgt spid="2">
                                            <p:txEl>
                                              <p:pRg st="0" end="0"/>
                                            </p:txEl>
                                          </p:spTgt>
                                        </p:tgtEl>
                                        <p:attrNameLst>
                                          <p:attrName>style.visibility</p:attrName>
                                        </p:attrNameLst>
                                      </p:cBhvr>
                                      <p:to>
                                        <p:strVal val="visible"/>
                                      </p:to>
                                    </p:set>
                                    <p:animEffect transition="in" filter="wipe(left)">
                                      <p:cBhvr>
                                        <p:cTn id="45" dur="500"/>
                                        <p:tgtEl>
                                          <p:spTgt spid="2">
                                            <p:txEl>
                                              <p:pRg st="0" end="0"/>
                                            </p:txEl>
                                          </p:spTgt>
                                        </p:tgtEl>
                                      </p:cBhvr>
                                    </p:animEffect>
                                  </p:childTnLst>
                                </p:cTn>
                              </p:par>
                            </p:childTnLst>
                          </p:cTn>
                        </p:par>
                        <p:par>
                          <p:cTn id="46" fill="hold">
                            <p:stCondLst>
                              <p:cond delay="1000"/>
                            </p:stCondLst>
                            <p:childTnLst>
                              <p:par>
                                <p:cTn id="47" presetID="17" presetClass="entr" presetSubtype="8" fill="hold" nodeType="afterEffect">
                                  <p:stCondLst>
                                    <p:cond delay="0"/>
                                  </p:stCondLst>
                                  <p:childTnLst>
                                    <p:set>
                                      <p:cBhvr>
                                        <p:cTn id="48" dur="1" fill="hold">
                                          <p:stCondLst>
                                            <p:cond delay="0"/>
                                          </p:stCondLst>
                                        </p:cTn>
                                        <p:tgtEl>
                                          <p:spTgt spid="29"/>
                                        </p:tgtEl>
                                        <p:attrNameLst>
                                          <p:attrName>style.visibility</p:attrName>
                                        </p:attrNameLst>
                                      </p:cBhvr>
                                      <p:to>
                                        <p:strVal val="visible"/>
                                      </p:to>
                                    </p:set>
                                    <p:anim calcmode="lin" valueType="num">
                                      <p:cBhvr>
                                        <p:cTn id="49" dur="500" fill="hold"/>
                                        <p:tgtEl>
                                          <p:spTgt spid="29"/>
                                        </p:tgtEl>
                                        <p:attrNameLst>
                                          <p:attrName>ppt_x</p:attrName>
                                        </p:attrNameLst>
                                      </p:cBhvr>
                                      <p:tavLst>
                                        <p:tav tm="0">
                                          <p:val>
                                            <p:strVal val="#ppt_x-#ppt_w/2"/>
                                          </p:val>
                                        </p:tav>
                                        <p:tav tm="100000">
                                          <p:val>
                                            <p:strVal val="#ppt_x"/>
                                          </p:val>
                                        </p:tav>
                                      </p:tavLst>
                                    </p:anim>
                                    <p:anim calcmode="lin" valueType="num">
                                      <p:cBhvr>
                                        <p:cTn id="50" dur="500" fill="hold"/>
                                        <p:tgtEl>
                                          <p:spTgt spid="29"/>
                                        </p:tgtEl>
                                        <p:attrNameLst>
                                          <p:attrName>ppt_y</p:attrName>
                                        </p:attrNameLst>
                                      </p:cBhvr>
                                      <p:tavLst>
                                        <p:tav tm="0">
                                          <p:val>
                                            <p:strVal val="#ppt_y"/>
                                          </p:val>
                                        </p:tav>
                                        <p:tav tm="100000">
                                          <p:val>
                                            <p:strVal val="#ppt_y"/>
                                          </p:val>
                                        </p:tav>
                                      </p:tavLst>
                                    </p:anim>
                                    <p:anim calcmode="lin" valueType="num">
                                      <p:cBhvr>
                                        <p:cTn id="51" dur="500" fill="hold"/>
                                        <p:tgtEl>
                                          <p:spTgt spid="29"/>
                                        </p:tgtEl>
                                        <p:attrNameLst>
                                          <p:attrName>ppt_w</p:attrName>
                                        </p:attrNameLst>
                                      </p:cBhvr>
                                      <p:tavLst>
                                        <p:tav tm="0">
                                          <p:val>
                                            <p:fltVal val="0"/>
                                          </p:val>
                                        </p:tav>
                                        <p:tav tm="100000">
                                          <p:val>
                                            <p:strVal val="#ppt_w"/>
                                          </p:val>
                                        </p:tav>
                                      </p:tavLst>
                                    </p:anim>
                                    <p:anim calcmode="lin" valueType="num">
                                      <p:cBhvr>
                                        <p:cTn id="52" dur="500" fill="hold"/>
                                        <p:tgtEl>
                                          <p:spTgt spid="29"/>
                                        </p:tgtEl>
                                        <p:attrNameLst>
                                          <p:attrName>ppt_h</p:attrName>
                                        </p:attrNameLst>
                                      </p:cBhvr>
                                      <p:tavLst>
                                        <p:tav tm="0">
                                          <p:val>
                                            <p:strVal val="#ppt_h"/>
                                          </p:val>
                                        </p:tav>
                                        <p:tav tm="100000">
                                          <p:val>
                                            <p:strVal val="#ppt_h"/>
                                          </p:val>
                                        </p:tav>
                                      </p:tavLst>
                                    </p:anim>
                                  </p:childTnLst>
                                </p:cTn>
                              </p:par>
                            </p:childTnLst>
                          </p:cTn>
                        </p:par>
                        <p:par>
                          <p:cTn id="53" fill="hold">
                            <p:stCondLst>
                              <p:cond delay="1500"/>
                            </p:stCondLst>
                            <p:childTnLst>
                              <p:par>
                                <p:cTn id="54" presetID="22" presetClass="entr" presetSubtype="8" fill="hold" grpId="0" nodeType="afterEffect">
                                  <p:stCondLst>
                                    <p:cond delay="0"/>
                                  </p:stCondLst>
                                  <p:childTnLst>
                                    <p:set>
                                      <p:cBhvr>
                                        <p:cTn id="55" dur="1" fill="hold">
                                          <p:stCondLst>
                                            <p:cond delay="0"/>
                                          </p:stCondLst>
                                        </p:cTn>
                                        <p:tgtEl>
                                          <p:spTgt spid="2">
                                            <p:txEl>
                                              <p:pRg st="1" end="1"/>
                                            </p:txEl>
                                          </p:spTgt>
                                        </p:tgtEl>
                                        <p:attrNameLst>
                                          <p:attrName>style.visibility</p:attrName>
                                        </p:attrNameLst>
                                      </p:cBhvr>
                                      <p:to>
                                        <p:strVal val="visible"/>
                                      </p:to>
                                    </p:set>
                                    <p:animEffect transition="in" filter="wipe(left)">
                                      <p:cBhvr>
                                        <p:cTn id="56" dur="500"/>
                                        <p:tgtEl>
                                          <p:spTgt spid="2">
                                            <p:txEl>
                                              <p:pRg st="1" end="1"/>
                                            </p:txEl>
                                          </p:spTgt>
                                        </p:tgtEl>
                                      </p:cBhvr>
                                    </p:animEffect>
                                  </p:childTnLst>
                                </p:cTn>
                              </p:par>
                            </p:childTnLst>
                          </p:cTn>
                        </p:par>
                        <p:par>
                          <p:cTn id="57" fill="hold">
                            <p:stCondLst>
                              <p:cond delay="2000"/>
                            </p:stCondLst>
                            <p:childTnLst>
                              <p:par>
                                <p:cTn id="58" presetID="17" presetClass="entr" presetSubtype="8" fill="hold" nodeType="afterEffect">
                                  <p:stCondLst>
                                    <p:cond delay="0"/>
                                  </p:stCondLst>
                                  <p:childTnLst>
                                    <p:set>
                                      <p:cBhvr>
                                        <p:cTn id="59" dur="1" fill="hold">
                                          <p:stCondLst>
                                            <p:cond delay="0"/>
                                          </p:stCondLst>
                                        </p:cTn>
                                        <p:tgtEl>
                                          <p:spTgt spid="27"/>
                                        </p:tgtEl>
                                        <p:attrNameLst>
                                          <p:attrName>style.visibility</p:attrName>
                                        </p:attrNameLst>
                                      </p:cBhvr>
                                      <p:to>
                                        <p:strVal val="visible"/>
                                      </p:to>
                                    </p:set>
                                    <p:anim calcmode="lin" valueType="num">
                                      <p:cBhvr>
                                        <p:cTn id="60" dur="500" fill="hold"/>
                                        <p:tgtEl>
                                          <p:spTgt spid="27"/>
                                        </p:tgtEl>
                                        <p:attrNameLst>
                                          <p:attrName>ppt_x</p:attrName>
                                        </p:attrNameLst>
                                      </p:cBhvr>
                                      <p:tavLst>
                                        <p:tav tm="0">
                                          <p:val>
                                            <p:strVal val="#ppt_x-#ppt_w/2"/>
                                          </p:val>
                                        </p:tav>
                                        <p:tav tm="100000">
                                          <p:val>
                                            <p:strVal val="#ppt_x"/>
                                          </p:val>
                                        </p:tav>
                                      </p:tavLst>
                                    </p:anim>
                                    <p:anim calcmode="lin" valueType="num">
                                      <p:cBhvr>
                                        <p:cTn id="61" dur="500" fill="hold"/>
                                        <p:tgtEl>
                                          <p:spTgt spid="27"/>
                                        </p:tgtEl>
                                        <p:attrNameLst>
                                          <p:attrName>ppt_y</p:attrName>
                                        </p:attrNameLst>
                                      </p:cBhvr>
                                      <p:tavLst>
                                        <p:tav tm="0">
                                          <p:val>
                                            <p:strVal val="#ppt_y"/>
                                          </p:val>
                                        </p:tav>
                                        <p:tav tm="100000">
                                          <p:val>
                                            <p:strVal val="#ppt_y"/>
                                          </p:val>
                                        </p:tav>
                                      </p:tavLst>
                                    </p:anim>
                                    <p:anim calcmode="lin" valueType="num">
                                      <p:cBhvr>
                                        <p:cTn id="62" dur="500" fill="hold"/>
                                        <p:tgtEl>
                                          <p:spTgt spid="27"/>
                                        </p:tgtEl>
                                        <p:attrNameLst>
                                          <p:attrName>ppt_w</p:attrName>
                                        </p:attrNameLst>
                                      </p:cBhvr>
                                      <p:tavLst>
                                        <p:tav tm="0">
                                          <p:val>
                                            <p:fltVal val="0"/>
                                          </p:val>
                                        </p:tav>
                                        <p:tav tm="100000">
                                          <p:val>
                                            <p:strVal val="#ppt_w"/>
                                          </p:val>
                                        </p:tav>
                                      </p:tavLst>
                                    </p:anim>
                                    <p:anim calcmode="lin" valueType="num">
                                      <p:cBhvr>
                                        <p:cTn id="63" dur="500" fill="hold"/>
                                        <p:tgtEl>
                                          <p:spTgt spid="27"/>
                                        </p:tgtEl>
                                        <p:attrNameLst>
                                          <p:attrName>ppt_h</p:attrName>
                                        </p:attrNameLst>
                                      </p:cBhvr>
                                      <p:tavLst>
                                        <p:tav tm="0">
                                          <p:val>
                                            <p:strVal val="#ppt_h"/>
                                          </p:val>
                                        </p:tav>
                                        <p:tav tm="100000">
                                          <p:val>
                                            <p:strVal val="#ppt_h"/>
                                          </p:val>
                                        </p:tav>
                                      </p:tavLst>
                                    </p:anim>
                                  </p:childTnLst>
                                </p:cTn>
                              </p:par>
                            </p:childTnLst>
                          </p:cTn>
                        </p:par>
                        <p:par>
                          <p:cTn id="64" fill="hold">
                            <p:stCondLst>
                              <p:cond delay="2500"/>
                            </p:stCondLst>
                            <p:childTnLst>
                              <p:par>
                                <p:cTn id="65" presetID="22" presetClass="entr" presetSubtype="8" fill="hold" grpId="0" nodeType="afterEffect">
                                  <p:stCondLst>
                                    <p:cond delay="0"/>
                                  </p:stCondLst>
                                  <p:childTnLst>
                                    <p:set>
                                      <p:cBhvr>
                                        <p:cTn id="66" dur="1" fill="hold">
                                          <p:stCondLst>
                                            <p:cond delay="0"/>
                                          </p:stCondLst>
                                        </p:cTn>
                                        <p:tgtEl>
                                          <p:spTgt spid="2">
                                            <p:txEl>
                                              <p:pRg st="2" end="2"/>
                                            </p:txEl>
                                          </p:spTgt>
                                        </p:tgtEl>
                                        <p:attrNameLst>
                                          <p:attrName>style.visibility</p:attrName>
                                        </p:attrNameLst>
                                      </p:cBhvr>
                                      <p:to>
                                        <p:strVal val="visible"/>
                                      </p:to>
                                    </p:set>
                                    <p:animEffect transition="in" filter="wipe(left)">
                                      <p:cBhvr>
                                        <p:cTn id="67" dur="500"/>
                                        <p:tgtEl>
                                          <p:spTgt spid="2">
                                            <p:txEl>
                                              <p:pRg st="2" end="2"/>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31" presetClass="entr" presetSubtype="0" fill="hold" nodeType="clickEffect">
                                  <p:stCondLst>
                                    <p:cond delay="0"/>
                                  </p:stCondLst>
                                  <p:childTnLst>
                                    <p:set>
                                      <p:cBhvr>
                                        <p:cTn id="71" dur="1" fill="hold">
                                          <p:stCondLst>
                                            <p:cond delay="0"/>
                                          </p:stCondLst>
                                        </p:cTn>
                                        <p:tgtEl>
                                          <p:spTgt spid="21"/>
                                        </p:tgtEl>
                                        <p:attrNameLst>
                                          <p:attrName>style.visibility</p:attrName>
                                        </p:attrNameLst>
                                      </p:cBhvr>
                                      <p:to>
                                        <p:strVal val="visible"/>
                                      </p:to>
                                    </p:set>
                                    <p:anim calcmode="lin" valueType="num">
                                      <p:cBhvr>
                                        <p:cTn id="72" dur="500" fill="hold"/>
                                        <p:tgtEl>
                                          <p:spTgt spid="21"/>
                                        </p:tgtEl>
                                        <p:attrNameLst>
                                          <p:attrName>ppt_w</p:attrName>
                                        </p:attrNameLst>
                                      </p:cBhvr>
                                      <p:tavLst>
                                        <p:tav tm="0">
                                          <p:val>
                                            <p:fltVal val="0"/>
                                          </p:val>
                                        </p:tav>
                                        <p:tav tm="100000">
                                          <p:val>
                                            <p:strVal val="#ppt_w"/>
                                          </p:val>
                                        </p:tav>
                                      </p:tavLst>
                                    </p:anim>
                                    <p:anim calcmode="lin" valueType="num">
                                      <p:cBhvr>
                                        <p:cTn id="73" dur="500" fill="hold"/>
                                        <p:tgtEl>
                                          <p:spTgt spid="21"/>
                                        </p:tgtEl>
                                        <p:attrNameLst>
                                          <p:attrName>ppt_h</p:attrName>
                                        </p:attrNameLst>
                                      </p:cBhvr>
                                      <p:tavLst>
                                        <p:tav tm="0">
                                          <p:val>
                                            <p:fltVal val="0"/>
                                          </p:val>
                                        </p:tav>
                                        <p:tav tm="100000">
                                          <p:val>
                                            <p:strVal val="#ppt_h"/>
                                          </p:val>
                                        </p:tav>
                                      </p:tavLst>
                                    </p:anim>
                                    <p:anim calcmode="lin" valueType="num">
                                      <p:cBhvr>
                                        <p:cTn id="74" dur="500" fill="hold"/>
                                        <p:tgtEl>
                                          <p:spTgt spid="21"/>
                                        </p:tgtEl>
                                        <p:attrNameLst>
                                          <p:attrName>style.rotation</p:attrName>
                                        </p:attrNameLst>
                                      </p:cBhvr>
                                      <p:tavLst>
                                        <p:tav tm="0">
                                          <p:val>
                                            <p:fltVal val="90"/>
                                          </p:val>
                                        </p:tav>
                                        <p:tav tm="100000">
                                          <p:val>
                                            <p:fltVal val="0"/>
                                          </p:val>
                                        </p:tav>
                                      </p:tavLst>
                                    </p:anim>
                                    <p:animEffect transition="in" filter="fade">
                                      <p:cBhvr>
                                        <p:cTn id="75" dur="500"/>
                                        <p:tgtEl>
                                          <p:spTgt spid="21"/>
                                        </p:tgtEl>
                                      </p:cBhvr>
                                    </p:animEffect>
                                  </p:childTnLst>
                                </p:cTn>
                              </p:par>
                            </p:childTnLst>
                          </p:cTn>
                        </p:par>
                        <p:par>
                          <p:cTn id="76" fill="hold">
                            <p:stCondLst>
                              <p:cond delay="500"/>
                            </p:stCondLst>
                            <p:childTnLst>
                              <p:par>
                                <p:cTn id="77" presetID="22" presetClass="entr" presetSubtype="8" fill="hold" grpId="0" nodeType="afterEffect">
                                  <p:stCondLst>
                                    <p:cond delay="0"/>
                                  </p:stCondLst>
                                  <p:childTnLst>
                                    <p:set>
                                      <p:cBhvr>
                                        <p:cTn id="78" dur="1" fill="hold">
                                          <p:stCondLst>
                                            <p:cond delay="0"/>
                                          </p:stCondLst>
                                        </p:cTn>
                                        <p:tgtEl>
                                          <p:spTgt spid="2">
                                            <p:txEl>
                                              <p:pRg st="3" end="3"/>
                                            </p:txEl>
                                          </p:spTgt>
                                        </p:tgtEl>
                                        <p:attrNameLst>
                                          <p:attrName>style.visibility</p:attrName>
                                        </p:attrNameLst>
                                      </p:cBhvr>
                                      <p:to>
                                        <p:strVal val="visible"/>
                                      </p:to>
                                    </p:set>
                                    <p:animEffect transition="in" filter="wipe(left)">
                                      <p:cBhvr>
                                        <p:cTn id="79" dur="500"/>
                                        <p:tgtEl>
                                          <p:spTgt spid="2">
                                            <p:txEl>
                                              <p:pRg st="3" end="3"/>
                                            </p:txEl>
                                          </p:spTgt>
                                        </p:tgtEl>
                                      </p:cBhvr>
                                    </p:animEffect>
                                  </p:childTnLst>
                                </p:cTn>
                              </p:par>
                            </p:childTnLst>
                          </p:cTn>
                        </p:par>
                        <p:par>
                          <p:cTn id="80" fill="hold">
                            <p:stCondLst>
                              <p:cond delay="1000"/>
                            </p:stCondLst>
                            <p:childTnLst>
                              <p:par>
                                <p:cTn id="81" presetID="17" presetClass="entr" presetSubtype="8" fill="hold" nodeType="afterEffect">
                                  <p:stCondLst>
                                    <p:cond delay="0"/>
                                  </p:stCondLst>
                                  <p:childTnLst>
                                    <p:set>
                                      <p:cBhvr>
                                        <p:cTn id="82" dur="1" fill="hold">
                                          <p:stCondLst>
                                            <p:cond delay="0"/>
                                          </p:stCondLst>
                                        </p:cTn>
                                        <p:tgtEl>
                                          <p:spTgt spid="25"/>
                                        </p:tgtEl>
                                        <p:attrNameLst>
                                          <p:attrName>style.visibility</p:attrName>
                                        </p:attrNameLst>
                                      </p:cBhvr>
                                      <p:to>
                                        <p:strVal val="visible"/>
                                      </p:to>
                                    </p:set>
                                    <p:anim calcmode="lin" valueType="num">
                                      <p:cBhvr>
                                        <p:cTn id="83" dur="500" fill="hold"/>
                                        <p:tgtEl>
                                          <p:spTgt spid="25"/>
                                        </p:tgtEl>
                                        <p:attrNameLst>
                                          <p:attrName>ppt_x</p:attrName>
                                        </p:attrNameLst>
                                      </p:cBhvr>
                                      <p:tavLst>
                                        <p:tav tm="0">
                                          <p:val>
                                            <p:strVal val="#ppt_x-#ppt_w/2"/>
                                          </p:val>
                                        </p:tav>
                                        <p:tav tm="100000">
                                          <p:val>
                                            <p:strVal val="#ppt_x"/>
                                          </p:val>
                                        </p:tav>
                                      </p:tavLst>
                                    </p:anim>
                                    <p:anim calcmode="lin" valueType="num">
                                      <p:cBhvr>
                                        <p:cTn id="84" dur="500" fill="hold"/>
                                        <p:tgtEl>
                                          <p:spTgt spid="25"/>
                                        </p:tgtEl>
                                        <p:attrNameLst>
                                          <p:attrName>ppt_y</p:attrName>
                                        </p:attrNameLst>
                                      </p:cBhvr>
                                      <p:tavLst>
                                        <p:tav tm="0">
                                          <p:val>
                                            <p:strVal val="#ppt_y"/>
                                          </p:val>
                                        </p:tav>
                                        <p:tav tm="100000">
                                          <p:val>
                                            <p:strVal val="#ppt_y"/>
                                          </p:val>
                                        </p:tav>
                                      </p:tavLst>
                                    </p:anim>
                                    <p:anim calcmode="lin" valueType="num">
                                      <p:cBhvr>
                                        <p:cTn id="85" dur="500" fill="hold"/>
                                        <p:tgtEl>
                                          <p:spTgt spid="25"/>
                                        </p:tgtEl>
                                        <p:attrNameLst>
                                          <p:attrName>ppt_w</p:attrName>
                                        </p:attrNameLst>
                                      </p:cBhvr>
                                      <p:tavLst>
                                        <p:tav tm="0">
                                          <p:val>
                                            <p:fltVal val="0"/>
                                          </p:val>
                                        </p:tav>
                                        <p:tav tm="100000">
                                          <p:val>
                                            <p:strVal val="#ppt_w"/>
                                          </p:val>
                                        </p:tav>
                                      </p:tavLst>
                                    </p:anim>
                                    <p:anim calcmode="lin" valueType="num">
                                      <p:cBhvr>
                                        <p:cTn id="86" dur="500" fill="hold"/>
                                        <p:tgtEl>
                                          <p:spTgt spid="25"/>
                                        </p:tgtEl>
                                        <p:attrNameLst>
                                          <p:attrName>ppt_h</p:attrName>
                                        </p:attrNameLst>
                                      </p:cBhvr>
                                      <p:tavLst>
                                        <p:tav tm="0">
                                          <p:val>
                                            <p:strVal val="#ppt_h"/>
                                          </p:val>
                                        </p:tav>
                                        <p:tav tm="100000">
                                          <p:val>
                                            <p:strVal val="#ppt_h"/>
                                          </p:val>
                                        </p:tav>
                                      </p:tavLst>
                                    </p:anim>
                                  </p:childTnLst>
                                </p:cTn>
                              </p:par>
                            </p:childTnLst>
                          </p:cTn>
                        </p:par>
                        <p:par>
                          <p:cTn id="87" fill="hold">
                            <p:stCondLst>
                              <p:cond delay="1500"/>
                            </p:stCondLst>
                            <p:childTnLst>
                              <p:par>
                                <p:cTn id="88" presetID="22" presetClass="entr" presetSubtype="8" fill="hold" grpId="0" nodeType="afterEffect">
                                  <p:stCondLst>
                                    <p:cond delay="0"/>
                                  </p:stCondLst>
                                  <p:childTnLst>
                                    <p:set>
                                      <p:cBhvr>
                                        <p:cTn id="89" dur="1" fill="hold">
                                          <p:stCondLst>
                                            <p:cond delay="0"/>
                                          </p:stCondLst>
                                        </p:cTn>
                                        <p:tgtEl>
                                          <p:spTgt spid="2">
                                            <p:txEl>
                                              <p:pRg st="4" end="4"/>
                                            </p:txEl>
                                          </p:spTgt>
                                        </p:tgtEl>
                                        <p:attrNameLst>
                                          <p:attrName>style.visibility</p:attrName>
                                        </p:attrNameLst>
                                      </p:cBhvr>
                                      <p:to>
                                        <p:strVal val="visible"/>
                                      </p:to>
                                    </p:set>
                                    <p:animEffect transition="in" filter="wipe(left)">
                                      <p:cBhvr>
                                        <p:cTn id="90" dur="500"/>
                                        <p:tgtEl>
                                          <p:spTgt spid="2">
                                            <p:txEl>
                                              <p:pRg st="4" end="4"/>
                                            </p:txEl>
                                          </p:spTgt>
                                        </p:tgtEl>
                                      </p:cBhvr>
                                    </p:animEffect>
                                  </p:childTnLst>
                                </p:cTn>
                              </p:par>
                            </p:childTnLst>
                          </p:cTn>
                        </p:par>
                        <p:par>
                          <p:cTn id="91" fill="hold">
                            <p:stCondLst>
                              <p:cond delay="2000"/>
                            </p:stCondLst>
                            <p:childTnLst>
                              <p:par>
                                <p:cTn id="92" presetID="17" presetClass="entr" presetSubtype="8" fill="hold" nodeType="afterEffect">
                                  <p:stCondLst>
                                    <p:cond delay="0"/>
                                  </p:stCondLst>
                                  <p:childTnLst>
                                    <p:set>
                                      <p:cBhvr>
                                        <p:cTn id="93" dur="1" fill="hold">
                                          <p:stCondLst>
                                            <p:cond delay="0"/>
                                          </p:stCondLst>
                                        </p:cTn>
                                        <p:tgtEl>
                                          <p:spTgt spid="31"/>
                                        </p:tgtEl>
                                        <p:attrNameLst>
                                          <p:attrName>style.visibility</p:attrName>
                                        </p:attrNameLst>
                                      </p:cBhvr>
                                      <p:to>
                                        <p:strVal val="visible"/>
                                      </p:to>
                                    </p:set>
                                    <p:anim calcmode="lin" valueType="num">
                                      <p:cBhvr>
                                        <p:cTn id="94" dur="500" fill="hold"/>
                                        <p:tgtEl>
                                          <p:spTgt spid="31"/>
                                        </p:tgtEl>
                                        <p:attrNameLst>
                                          <p:attrName>ppt_x</p:attrName>
                                        </p:attrNameLst>
                                      </p:cBhvr>
                                      <p:tavLst>
                                        <p:tav tm="0">
                                          <p:val>
                                            <p:strVal val="#ppt_x-#ppt_w/2"/>
                                          </p:val>
                                        </p:tav>
                                        <p:tav tm="100000">
                                          <p:val>
                                            <p:strVal val="#ppt_x"/>
                                          </p:val>
                                        </p:tav>
                                      </p:tavLst>
                                    </p:anim>
                                    <p:anim calcmode="lin" valueType="num">
                                      <p:cBhvr>
                                        <p:cTn id="95" dur="500" fill="hold"/>
                                        <p:tgtEl>
                                          <p:spTgt spid="31"/>
                                        </p:tgtEl>
                                        <p:attrNameLst>
                                          <p:attrName>ppt_y</p:attrName>
                                        </p:attrNameLst>
                                      </p:cBhvr>
                                      <p:tavLst>
                                        <p:tav tm="0">
                                          <p:val>
                                            <p:strVal val="#ppt_y"/>
                                          </p:val>
                                        </p:tav>
                                        <p:tav tm="100000">
                                          <p:val>
                                            <p:strVal val="#ppt_y"/>
                                          </p:val>
                                        </p:tav>
                                      </p:tavLst>
                                    </p:anim>
                                    <p:anim calcmode="lin" valueType="num">
                                      <p:cBhvr>
                                        <p:cTn id="96" dur="500" fill="hold"/>
                                        <p:tgtEl>
                                          <p:spTgt spid="31"/>
                                        </p:tgtEl>
                                        <p:attrNameLst>
                                          <p:attrName>ppt_w</p:attrName>
                                        </p:attrNameLst>
                                      </p:cBhvr>
                                      <p:tavLst>
                                        <p:tav tm="0">
                                          <p:val>
                                            <p:fltVal val="0"/>
                                          </p:val>
                                        </p:tav>
                                        <p:tav tm="100000">
                                          <p:val>
                                            <p:strVal val="#ppt_w"/>
                                          </p:val>
                                        </p:tav>
                                      </p:tavLst>
                                    </p:anim>
                                    <p:anim calcmode="lin" valueType="num">
                                      <p:cBhvr>
                                        <p:cTn id="97" dur="500" fill="hold"/>
                                        <p:tgtEl>
                                          <p:spTgt spid="31"/>
                                        </p:tgtEl>
                                        <p:attrNameLst>
                                          <p:attrName>ppt_h</p:attrName>
                                        </p:attrNameLst>
                                      </p:cBhvr>
                                      <p:tavLst>
                                        <p:tav tm="0">
                                          <p:val>
                                            <p:strVal val="#ppt_h"/>
                                          </p:val>
                                        </p:tav>
                                        <p:tav tm="100000">
                                          <p:val>
                                            <p:strVal val="#ppt_h"/>
                                          </p:val>
                                        </p:tav>
                                      </p:tavLst>
                                    </p:anim>
                                  </p:childTnLst>
                                </p:cTn>
                              </p:par>
                            </p:childTnLst>
                          </p:cTn>
                        </p:par>
                        <p:par>
                          <p:cTn id="98" fill="hold">
                            <p:stCondLst>
                              <p:cond delay="2500"/>
                            </p:stCondLst>
                            <p:childTnLst>
                              <p:par>
                                <p:cTn id="99" presetID="22" presetClass="entr" presetSubtype="8" fill="hold" grpId="0" nodeType="afterEffect">
                                  <p:stCondLst>
                                    <p:cond delay="0"/>
                                  </p:stCondLst>
                                  <p:childTnLst>
                                    <p:set>
                                      <p:cBhvr>
                                        <p:cTn id="100" dur="1" fill="hold">
                                          <p:stCondLst>
                                            <p:cond delay="0"/>
                                          </p:stCondLst>
                                        </p:cTn>
                                        <p:tgtEl>
                                          <p:spTgt spid="2">
                                            <p:txEl>
                                              <p:pRg st="5" end="5"/>
                                            </p:txEl>
                                          </p:spTgt>
                                        </p:tgtEl>
                                        <p:attrNameLst>
                                          <p:attrName>style.visibility</p:attrName>
                                        </p:attrNameLst>
                                      </p:cBhvr>
                                      <p:to>
                                        <p:strVal val="visible"/>
                                      </p:to>
                                    </p:set>
                                    <p:animEffect transition="in" filter="wipe(left)">
                                      <p:cBhvr>
                                        <p:cTn id="101" dur="500"/>
                                        <p:tgtEl>
                                          <p:spTgt spid="2">
                                            <p:txEl>
                                              <p:pRg st="5" end="5"/>
                                            </p:txEl>
                                          </p:spTgt>
                                        </p:tgtEl>
                                      </p:cBhvr>
                                    </p:animEffect>
                                  </p:childTnLst>
                                </p:cTn>
                              </p:par>
                            </p:childTnLst>
                          </p:cTn>
                        </p:par>
                      </p:childTnLst>
                    </p:cTn>
                  </p:par>
                  <p:par>
                    <p:cTn id="102" fill="hold">
                      <p:stCondLst>
                        <p:cond delay="indefinite"/>
                      </p:stCondLst>
                      <p:childTnLst>
                        <p:par>
                          <p:cTn id="103" fill="hold">
                            <p:stCondLst>
                              <p:cond delay="0"/>
                            </p:stCondLst>
                            <p:childTnLst>
                              <p:par>
                                <p:cTn id="104" presetID="31" presetClass="entr" presetSubtype="0" fill="hold" nodeType="clickEffect">
                                  <p:stCondLst>
                                    <p:cond delay="0"/>
                                  </p:stCondLst>
                                  <p:childTnLst>
                                    <p:set>
                                      <p:cBhvr>
                                        <p:cTn id="105" dur="1" fill="hold">
                                          <p:stCondLst>
                                            <p:cond delay="0"/>
                                          </p:stCondLst>
                                        </p:cTn>
                                        <p:tgtEl>
                                          <p:spTgt spid="15"/>
                                        </p:tgtEl>
                                        <p:attrNameLst>
                                          <p:attrName>style.visibility</p:attrName>
                                        </p:attrNameLst>
                                      </p:cBhvr>
                                      <p:to>
                                        <p:strVal val="visible"/>
                                      </p:to>
                                    </p:set>
                                    <p:anim calcmode="lin" valueType="num">
                                      <p:cBhvr>
                                        <p:cTn id="106" dur="500" fill="hold"/>
                                        <p:tgtEl>
                                          <p:spTgt spid="15"/>
                                        </p:tgtEl>
                                        <p:attrNameLst>
                                          <p:attrName>ppt_w</p:attrName>
                                        </p:attrNameLst>
                                      </p:cBhvr>
                                      <p:tavLst>
                                        <p:tav tm="0">
                                          <p:val>
                                            <p:fltVal val="0"/>
                                          </p:val>
                                        </p:tav>
                                        <p:tav tm="100000">
                                          <p:val>
                                            <p:strVal val="#ppt_w"/>
                                          </p:val>
                                        </p:tav>
                                      </p:tavLst>
                                    </p:anim>
                                    <p:anim calcmode="lin" valueType="num">
                                      <p:cBhvr>
                                        <p:cTn id="107" dur="500" fill="hold"/>
                                        <p:tgtEl>
                                          <p:spTgt spid="15"/>
                                        </p:tgtEl>
                                        <p:attrNameLst>
                                          <p:attrName>ppt_h</p:attrName>
                                        </p:attrNameLst>
                                      </p:cBhvr>
                                      <p:tavLst>
                                        <p:tav tm="0">
                                          <p:val>
                                            <p:fltVal val="0"/>
                                          </p:val>
                                        </p:tav>
                                        <p:tav tm="100000">
                                          <p:val>
                                            <p:strVal val="#ppt_h"/>
                                          </p:val>
                                        </p:tav>
                                      </p:tavLst>
                                    </p:anim>
                                    <p:anim calcmode="lin" valueType="num">
                                      <p:cBhvr>
                                        <p:cTn id="108" dur="500" fill="hold"/>
                                        <p:tgtEl>
                                          <p:spTgt spid="15"/>
                                        </p:tgtEl>
                                        <p:attrNameLst>
                                          <p:attrName>style.rotation</p:attrName>
                                        </p:attrNameLst>
                                      </p:cBhvr>
                                      <p:tavLst>
                                        <p:tav tm="0">
                                          <p:val>
                                            <p:fltVal val="90"/>
                                          </p:val>
                                        </p:tav>
                                        <p:tav tm="100000">
                                          <p:val>
                                            <p:fltVal val="0"/>
                                          </p:val>
                                        </p:tav>
                                      </p:tavLst>
                                    </p:anim>
                                    <p:animEffect transition="in" filter="fade">
                                      <p:cBhvr>
                                        <p:cTn id="109" dur="500"/>
                                        <p:tgtEl>
                                          <p:spTgt spid="15"/>
                                        </p:tgtEl>
                                      </p:cBhvr>
                                    </p:animEffect>
                                  </p:childTnLst>
                                </p:cTn>
                              </p:par>
                            </p:childTnLst>
                          </p:cTn>
                        </p:par>
                        <p:par>
                          <p:cTn id="110" fill="hold">
                            <p:stCondLst>
                              <p:cond delay="500"/>
                            </p:stCondLst>
                            <p:childTnLst>
                              <p:par>
                                <p:cTn id="111" presetID="22" presetClass="entr" presetSubtype="8" fill="hold" grpId="0" nodeType="afterEffect">
                                  <p:stCondLst>
                                    <p:cond delay="0"/>
                                  </p:stCondLst>
                                  <p:childTnLst>
                                    <p:set>
                                      <p:cBhvr>
                                        <p:cTn id="112" dur="1" fill="hold">
                                          <p:stCondLst>
                                            <p:cond delay="0"/>
                                          </p:stCondLst>
                                        </p:cTn>
                                        <p:tgtEl>
                                          <p:spTgt spid="2">
                                            <p:txEl>
                                              <p:pRg st="6" end="6"/>
                                            </p:txEl>
                                          </p:spTgt>
                                        </p:tgtEl>
                                        <p:attrNameLst>
                                          <p:attrName>style.visibility</p:attrName>
                                        </p:attrNameLst>
                                      </p:cBhvr>
                                      <p:to>
                                        <p:strVal val="visible"/>
                                      </p:to>
                                    </p:set>
                                    <p:animEffect transition="in" filter="wipe(left)">
                                      <p:cBhvr>
                                        <p:cTn id="113" dur="500"/>
                                        <p:tgtEl>
                                          <p:spTgt spid="2">
                                            <p:txEl>
                                              <p:pRg st="6" end="6"/>
                                            </p:txEl>
                                          </p:spTgt>
                                        </p:tgtEl>
                                      </p:cBhvr>
                                    </p:animEffect>
                                  </p:childTnLst>
                                </p:cTn>
                              </p:par>
                            </p:childTnLst>
                          </p:cTn>
                        </p:par>
                        <p:par>
                          <p:cTn id="114" fill="hold">
                            <p:stCondLst>
                              <p:cond delay="1000"/>
                            </p:stCondLst>
                            <p:childTnLst>
                              <p:par>
                                <p:cTn id="115" presetID="17" presetClass="entr" presetSubtype="8" fill="hold" nodeType="afterEffect">
                                  <p:stCondLst>
                                    <p:cond delay="0"/>
                                  </p:stCondLst>
                                  <p:childTnLst>
                                    <p:set>
                                      <p:cBhvr>
                                        <p:cTn id="116" dur="1" fill="hold">
                                          <p:stCondLst>
                                            <p:cond delay="0"/>
                                          </p:stCondLst>
                                        </p:cTn>
                                        <p:tgtEl>
                                          <p:spTgt spid="33"/>
                                        </p:tgtEl>
                                        <p:attrNameLst>
                                          <p:attrName>style.visibility</p:attrName>
                                        </p:attrNameLst>
                                      </p:cBhvr>
                                      <p:to>
                                        <p:strVal val="visible"/>
                                      </p:to>
                                    </p:set>
                                    <p:anim calcmode="lin" valueType="num">
                                      <p:cBhvr>
                                        <p:cTn id="117" dur="500" fill="hold"/>
                                        <p:tgtEl>
                                          <p:spTgt spid="33"/>
                                        </p:tgtEl>
                                        <p:attrNameLst>
                                          <p:attrName>ppt_x</p:attrName>
                                        </p:attrNameLst>
                                      </p:cBhvr>
                                      <p:tavLst>
                                        <p:tav tm="0">
                                          <p:val>
                                            <p:strVal val="#ppt_x-#ppt_w/2"/>
                                          </p:val>
                                        </p:tav>
                                        <p:tav tm="100000">
                                          <p:val>
                                            <p:strVal val="#ppt_x"/>
                                          </p:val>
                                        </p:tav>
                                      </p:tavLst>
                                    </p:anim>
                                    <p:anim calcmode="lin" valueType="num">
                                      <p:cBhvr>
                                        <p:cTn id="118" dur="500" fill="hold"/>
                                        <p:tgtEl>
                                          <p:spTgt spid="33"/>
                                        </p:tgtEl>
                                        <p:attrNameLst>
                                          <p:attrName>ppt_y</p:attrName>
                                        </p:attrNameLst>
                                      </p:cBhvr>
                                      <p:tavLst>
                                        <p:tav tm="0">
                                          <p:val>
                                            <p:strVal val="#ppt_y"/>
                                          </p:val>
                                        </p:tav>
                                        <p:tav tm="100000">
                                          <p:val>
                                            <p:strVal val="#ppt_y"/>
                                          </p:val>
                                        </p:tav>
                                      </p:tavLst>
                                    </p:anim>
                                    <p:anim calcmode="lin" valueType="num">
                                      <p:cBhvr>
                                        <p:cTn id="119" dur="500" fill="hold"/>
                                        <p:tgtEl>
                                          <p:spTgt spid="33"/>
                                        </p:tgtEl>
                                        <p:attrNameLst>
                                          <p:attrName>ppt_w</p:attrName>
                                        </p:attrNameLst>
                                      </p:cBhvr>
                                      <p:tavLst>
                                        <p:tav tm="0">
                                          <p:val>
                                            <p:fltVal val="0"/>
                                          </p:val>
                                        </p:tav>
                                        <p:tav tm="100000">
                                          <p:val>
                                            <p:strVal val="#ppt_w"/>
                                          </p:val>
                                        </p:tav>
                                      </p:tavLst>
                                    </p:anim>
                                    <p:anim calcmode="lin" valueType="num">
                                      <p:cBhvr>
                                        <p:cTn id="120" dur="500" fill="hold"/>
                                        <p:tgtEl>
                                          <p:spTgt spid="33"/>
                                        </p:tgtEl>
                                        <p:attrNameLst>
                                          <p:attrName>ppt_h</p:attrName>
                                        </p:attrNameLst>
                                      </p:cBhvr>
                                      <p:tavLst>
                                        <p:tav tm="0">
                                          <p:val>
                                            <p:strVal val="#ppt_h"/>
                                          </p:val>
                                        </p:tav>
                                        <p:tav tm="100000">
                                          <p:val>
                                            <p:strVal val="#ppt_h"/>
                                          </p:val>
                                        </p:tav>
                                      </p:tavLst>
                                    </p:anim>
                                  </p:childTnLst>
                                </p:cTn>
                              </p:par>
                            </p:childTnLst>
                          </p:cTn>
                        </p:par>
                        <p:par>
                          <p:cTn id="121" fill="hold">
                            <p:stCondLst>
                              <p:cond delay="1500"/>
                            </p:stCondLst>
                            <p:childTnLst>
                              <p:par>
                                <p:cTn id="122" presetID="22" presetClass="entr" presetSubtype="8" fill="hold" grpId="0" nodeType="afterEffect">
                                  <p:stCondLst>
                                    <p:cond delay="0"/>
                                  </p:stCondLst>
                                  <p:childTnLst>
                                    <p:set>
                                      <p:cBhvr>
                                        <p:cTn id="123" dur="1" fill="hold">
                                          <p:stCondLst>
                                            <p:cond delay="0"/>
                                          </p:stCondLst>
                                        </p:cTn>
                                        <p:tgtEl>
                                          <p:spTgt spid="2">
                                            <p:txEl>
                                              <p:pRg st="7" end="7"/>
                                            </p:txEl>
                                          </p:spTgt>
                                        </p:tgtEl>
                                        <p:attrNameLst>
                                          <p:attrName>style.visibility</p:attrName>
                                        </p:attrNameLst>
                                      </p:cBhvr>
                                      <p:to>
                                        <p:strVal val="visible"/>
                                      </p:to>
                                    </p:set>
                                    <p:animEffect transition="in" filter="wipe(left)">
                                      <p:cBhvr>
                                        <p:cTn id="124"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 grpId="0"/>
      <p:bldP spid="6" grpId="0"/>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8EB68725-9A47-1FC5-91A9-12B075F33E9D}"/>
              </a:ext>
            </a:extLst>
          </p:cNvPr>
          <p:cNvSpPr txBox="1"/>
          <p:nvPr/>
        </p:nvSpPr>
        <p:spPr>
          <a:xfrm>
            <a:off x="704153" y="3032928"/>
            <a:ext cx="10702413" cy="1015663"/>
          </a:xfrm>
          <a:prstGeom prst="rect">
            <a:avLst/>
          </a:prstGeom>
          <a:noFill/>
        </p:spPr>
        <p:txBody>
          <a:bodyPr wrap="square">
            <a:prstTxWarp prst="textTriangleInverted">
              <a:avLst/>
            </a:prstTxWarp>
            <a:spAutoFit/>
          </a:bodyPr>
          <a:lstStyle/>
          <a:p>
            <a:pPr algn="ctr"/>
            <a:r>
              <a:rPr lang="hr-HR" sz="6000" b="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RAD PASTORA</a:t>
            </a:r>
            <a:endParaRPr lang="en" sz="60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Tree>
    <p:extLst>
      <p:ext uri="{BB962C8B-B14F-4D97-AF65-F5344CB8AC3E}">
        <p14:creationId xmlns:p14="http://schemas.microsoft.com/office/powerpoint/2010/main" val="58910666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duotone>
              <a:schemeClr val="accent6">
                <a:shade val="45000"/>
                <a:satMod val="135000"/>
              </a:schemeClr>
              <a:prstClr val="white"/>
            </a:duotone>
            <a:extLst>
              <a:ext uri="{BEBA8EAE-BF5A-486C-A8C5-ECC9F3942E4B}">
                <a14:imgProps xmlns:a14="http://schemas.microsoft.com/office/drawing/2010/main">
                  <a14:imgLayer r:embed="rId3">
                    <a14:imgEffect>
                      <a14:artisticBlur radius="44"/>
                    </a14:imgEffect>
                  </a14:imgLayer>
                </a14:imgProps>
              </a:ext>
              <a:ext uri="{28A0092B-C50C-407E-A947-70E740481C1C}">
                <a14:useLocalDpi xmlns:a14="http://schemas.microsoft.com/office/drawing/2010/main"/>
              </a:ext>
            </a:extLst>
          </a:blip>
          <a:srcRect/>
          <a:stretch>
            <a:fillRect t="-4000"/>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F0DE3B67-4E72-F047-0F03-23A782BDE917}"/>
              </a:ext>
            </a:extLst>
          </p:cNvPr>
          <p:cNvSpPr txBox="1"/>
          <p:nvPr/>
        </p:nvSpPr>
        <p:spPr>
          <a:xfrm>
            <a:off x="2517058" y="0"/>
            <a:ext cx="9674942" cy="769441"/>
          </a:xfrm>
          <a:prstGeom prst="rect">
            <a:avLst/>
          </a:prstGeom>
          <a:solidFill>
            <a:schemeClr val="accent6">
              <a:lumMod val="50000"/>
            </a:schemeClr>
          </a:solidFill>
          <a:effectLst>
            <a:softEdge rad="127000"/>
          </a:effectLst>
        </p:spPr>
        <p:txBody>
          <a:bodyPr wrap="square">
            <a:spAutoFit/>
            <a:scene3d>
              <a:camera prst="orthographicFront"/>
              <a:lightRig rig="threePt" dir="t"/>
            </a:scene3d>
            <a:sp3d extrusionH="57150" contourW="25400">
              <a:bevelT w="69850" h="69850" prst="divot"/>
              <a:contourClr>
                <a:schemeClr val="bg1"/>
              </a:contourClr>
            </a:sp3d>
          </a:bodyPr>
          <a:lstStyle/>
          <a:p>
            <a:pPr algn="ctr"/>
            <a:r>
              <a:rPr lang="sr-Latn-RS" sz="4400" b="1" spc="600">
                <a:ln w="13462">
                  <a:noFill/>
                  <a:prstDash val="solid"/>
                </a:ln>
                <a:solidFill>
                  <a:schemeClr val="accent2">
                    <a:lumMod val="75000"/>
                  </a:schemeClr>
                </a:solidFill>
                <a:effectLst>
                  <a:outerShdw dist="25400" dir="2700000" algn="bl" rotWithShape="0">
                    <a:srgbClr val="FFFF00"/>
                  </a:outerShdw>
                </a:effectLst>
              </a:rPr>
              <a:t>NADLEŽNE SLUŽBE</a:t>
            </a:r>
            <a:endParaRPr lang="en" sz="4400" b="1" spc="600" dirty="0">
              <a:ln w="13462">
                <a:noFill/>
                <a:prstDash val="solid"/>
              </a:ln>
              <a:solidFill>
                <a:schemeClr val="accent2">
                  <a:lumMod val="75000"/>
                </a:schemeClr>
              </a:solidFill>
              <a:effectLst>
                <a:outerShdw dist="25400" dir="2700000" algn="bl" rotWithShape="0">
                  <a:srgbClr val="FFFF00"/>
                </a:outerShdw>
              </a:effectLst>
            </a:endParaRPr>
          </a:p>
        </p:txBody>
      </p:sp>
      <p:sp>
        <p:nvSpPr>
          <p:cNvPr id="2" name="CuadroTexto 1">
            <a:extLst>
              <a:ext uri="{FF2B5EF4-FFF2-40B4-BE49-F238E27FC236}">
                <a16:creationId xmlns:a16="http://schemas.microsoft.com/office/drawing/2014/main" id="{B873E681-F03B-7824-72B9-86B727BA8621}"/>
              </a:ext>
            </a:extLst>
          </p:cNvPr>
          <p:cNvSpPr txBox="1"/>
          <p:nvPr/>
        </p:nvSpPr>
        <p:spPr>
          <a:xfrm>
            <a:off x="3080280" y="1283810"/>
            <a:ext cx="6664717" cy="1631216"/>
          </a:xfrm>
          <a:prstGeom prst="rect">
            <a:avLst/>
          </a:prstGeom>
          <a:noFill/>
        </p:spPr>
        <p:txBody>
          <a:bodyPr wrap="square" rtlCol="0">
            <a:spAutoFit/>
          </a:bodyPr>
          <a:lstStyle/>
          <a:p>
            <a:pPr>
              <a:spcBef>
                <a:spcPts val="600"/>
              </a:spcBef>
            </a:pPr>
            <a:r>
              <a:rPr lang="hr-HR" sz="2000" b="1"/>
              <a:t>Neke stvari se ne menjaju mnogo tokom vremena. Pisma preporuke i danas otvaraju vrata, baš kao što su to činili u prvom veku. Da li je Pavlu potrebno pismo preporuke da bude prihvaćen od strane crkve u Korintu? (2 Korinćanima 3,1)</a:t>
            </a:r>
            <a:endParaRPr lang="en" sz="2000" b="1" dirty="0"/>
          </a:p>
        </p:txBody>
      </p:sp>
      <p:sp>
        <p:nvSpPr>
          <p:cNvPr id="5" name="CuadroTexto 4">
            <a:extLst>
              <a:ext uri="{FF2B5EF4-FFF2-40B4-BE49-F238E27FC236}">
                <a16:creationId xmlns:a16="http://schemas.microsoft.com/office/drawing/2014/main" id="{07D7612D-EB89-8A24-5E7C-01418387F883}"/>
              </a:ext>
            </a:extLst>
          </p:cNvPr>
          <p:cNvSpPr txBox="1"/>
          <p:nvPr/>
        </p:nvSpPr>
        <p:spPr>
          <a:xfrm>
            <a:off x="3392129" y="658061"/>
            <a:ext cx="7924800" cy="646331"/>
          </a:xfrm>
          <a:prstGeom prst="rect">
            <a:avLst/>
          </a:prstGeom>
          <a:noFill/>
        </p:spPr>
        <p:txBody>
          <a:bodyPr wrap="square">
            <a:spAutoFit/>
            <a:scene3d>
              <a:camera prst="orthographicFront"/>
              <a:lightRig rig="threePt" dir="t"/>
            </a:scene3d>
            <a:sp3d extrusionH="57150">
              <a:bevelT w="38100" h="38100"/>
            </a:sp3d>
          </a:bodyPr>
          <a:lstStyle/>
          <a:p>
            <a:pPr algn="ctr"/>
            <a:r>
              <a:rPr lang="en" b="1">
                <a:solidFill>
                  <a:srgbClr val="7030A0"/>
                </a:solidFill>
                <a:latin typeface="Comic Sans MS" panose="030F0702030302020204" pitchFamily="66" charset="0"/>
              </a:rPr>
              <a:t>“</a:t>
            </a:r>
            <a:r>
              <a:rPr lang="sr-Latn-RS" b="1">
                <a:solidFill>
                  <a:srgbClr val="7030A0"/>
                </a:solidFill>
                <a:latin typeface="Comic Sans MS" panose="030F0702030302020204" pitchFamily="66" charset="0"/>
              </a:rPr>
              <a:t>Jer ste vi naša poslanica napisana u srcima našima, koju poznaju i čitaju svi ljudi.</a:t>
            </a:r>
            <a:r>
              <a:rPr lang="en" b="1">
                <a:solidFill>
                  <a:srgbClr val="7030A0"/>
                </a:solidFill>
                <a:latin typeface="Comic Sans MS" panose="030F0702030302020204" pitchFamily="66" charset="0"/>
              </a:rPr>
              <a:t>” </a:t>
            </a:r>
            <a:r>
              <a:rPr lang="en" sz="1400" b="1">
                <a:solidFill>
                  <a:srgbClr val="7030A0"/>
                </a:solidFill>
                <a:latin typeface="Comic Sans MS" panose="030F0702030302020204" pitchFamily="66" charset="0"/>
              </a:rPr>
              <a:t>(2</a:t>
            </a:r>
            <a:r>
              <a:rPr lang="sr-Latn-RS" sz="1400" b="1">
                <a:solidFill>
                  <a:srgbClr val="7030A0"/>
                </a:solidFill>
                <a:latin typeface="Comic Sans MS" panose="030F0702030302020204" pitchFamily="66" charset="0"/>
              </a:rPr>
              <a:t>. Korinćanima</a:t>
            </a:r>
            <a:r>
              <a:rPr lang="en" sz="1400" b="1">
                <a:solidFill>
                  <a:srgbClr val="7030A0"/>
                </a:solidFill>
                <a:latin typeface="Comic Sans MS" panose="030F0702030302020204" pitchFamily="66" charset="0"/>
              </a:rPr>
              <a:t> 3</a:t>
            </a:r>
            <a:r>
              <a:rPr lang="sr-Latn-RS" sz="1400" b="1">
                <a:solidFill>
                  <a:srgbClr val="7030A0"/>
                </a:solidFill>
                <a:latin typeface="Comic Sans MS" panose="030F0702030302020204" pitchFamily="66" charset="0"/>
              </a:rPr>
              <a:t>,</a:t>
            </a:r>
            <a:r>
              <a:rPr lang="en" sz="1400" b="1">
                <a:solidFill>
                  <a:srgbClr val="7030A0"/>
                </a:solidFill>
                <a:latin typeface="Comic Sans MS" panose="030F0702030302020204" pitchFamily="66" charset="0"/>
              </a:rPr>
              <a:t>2</a:t>
            </a:r>
            <a:r>
              <a:rPr lang="en" sz="1400" b="1" dirty="0">
                <a:solidFill>
                  <a:srgbClr val="7030A0"/>
                </a:solidFill>
                <a:latin typeface="Comic Sans MS" panose="030F0702030302020204" pitchFamily="66" charset="0"/>
              </a:rPr>
              <a:t>)</a:t>
            </a:r>
          </a:p>
        </p:txBody>
      </p:sp>
      <p:pic>
        <p:nvPicPr>
          <p:cNvPr id="6" name="Imagen 5">
            <a:extLst>
              <a:ext uri="{FF2B5EF4-FFF2-40B4-BE49-F238E27FC236}">
                <a16:creationId xmlns:a16="http://schemas.microsoft.com/office/drawing/2014/main" id="{86B0F735-4B80-9127-A2F3-C9CE3631716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54859" y="1622323"/>
            <a:ext cx="2872248" cy="1914832"/>
          </a:xfrm>
          <a:prstGeom prst="roundRect">
            <a:avLst>
              <a:gd name="adj" fmla="val 29647"/>
            </a:avLst>
          </a:prstGeom>
          <a:solidFill>
            <a:srgbClr val="FFFFFF">
              <a:shade val="85000"/>
            </a:srgbClr>
          </a:solidFill>
          <a:ln w="38100">
            <a:solidFill>
              <a:schemeClr val="accent2">
                <a:lumMod val="75000"/>
              </a:schemeClr>
            </a:solidFill>
          </a:ln>
          <a:effectLst>
            <a:reflection blurRad="12700" stA="38000" endPos="28000" dist="5000" dir="5400000" sy="-100000" algn="bl" rotWithShape="0"/>
          </a:effectLst>
        </p:spPr>
      </p:pic>
      <p:pic>
        <p:nvPicPr>
          <p:cNvPr id="8" name="Imagen 7">
            <a:extLst>
              <a:ext uri="{FF2B5EF4-FFF2-40B4-BE49-F238E27FC236}">
                <a16:creationId xmlns:a16="http://schemas.microsoft.com/office/drawing/2014/main" id="{9CC150F6-17C7-0A80-38B8-03084951A5DA}"/>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732705" y="1417467"/>
            <a:ext cx="2304436" cy="3072581"/>
          </a:xfrm>
          <a:prstGeom prst="roundRect">
            <a:avLst>
              <a:gd name="adj" fmla="val 11120"/>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Imagen 9">
            <a:extLst>
              <a:ext uri="{FF2B5EF4-FFF2-40B4-BE49-F238E27FC236}">
                <a16:creationId xmlns:a16="http://schemas.microsoft.com/office/drawing/2014/main" id="{BF5A9EFF-6FA3-1795-1E83-676CC2F8F552}"/>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54858" y="3797709"/>
            <a:ext cx="1955811" cy="2915265"/>
          </a:xfrm>
          <a:prstGeom prst="roundRect">
            <a:avLst>
              <a:gd name="adj" fmla="val 4167"/>
            </a:avLst>
          </a:prstGeom>
          <a:solidFill>
            <a:srgbClr val="FFFFFF"/>
          </a:solidFill>
          <a:ln w="76200" cap="sq">
            <a:solidFill>
              <a:srgbClr val="FFEE9F"/>
            </a:solidFill>
            <a:miter lim="800000"/>
          </a:ln>
          <a:effectLst/>
          <a:scene3d>
            <a:camera prst="orthographicFront"/>
            <a:lightRig rig="threePt" dir="t">
              <a:rot lat="0" lon="0" rev="2700000"/>
            </a:lightRig>
          </a:scene3d>
          <a:sp3d contourW="6350">
            <a:bevelT h="38100"/>
            <a:contourClr>
              <a:srgbClr val="C0C0C0"/>
            </a:contourClr>
          </a:sp3d>
        </p:spPr>
      </p:pic>
      <p:pic>
        <p:nvPicPr>
          <p:cNvPr id="12" name="Imagen 11">
            <a:extLst>
              <a:ext uri="{FF2B5EF4-FFF2-40B4-BE49-F238E27FC236}">
                <a16:creationId xmlns:a16="http://schemas.microsoft.com/office/drawing/2014/main" id="{11AB1A13-4266-B421-F71F-4322DC1A7F96}"/>
              </a:ext>
            </a:extLst>
          </p:cNvPr>
          <p:cNvPicPr>
            <a:picLocks noChangeAspect="1"/>
          </p:cNvPicPr>
          <p:nvPr/>
        </p:nvPicPr>
        <p:blipFill>
          <a:blip r:embed="rId7" cstate="email">
            <a:extLst>
              <a:ext uri="{28A0092B-C50C-407E-A947-70E740481C1C}">
                <a14:useLocalDpi xmlns:a14="http://schemas.microsoft.com/office/drawing/2010/main"/>
              </a:ext>
            </a:extLst>
          </a:blip>
          <a:stretch/>
        </p:blipFill>
        <p:spPr>
          <a:xfrm>
            <a:off x="7589520" y="4613159"/>
            <a:ext cx="4447622" cy="2244842"/>
          </a:xfrm>
          <a:prstGeom prst="rect">
            <a:avLst/>
          </a:prstGeom>
          <a:effectLst>
            <a:outerShdw blurRad="50800" dist="38100" dir="2700000" algn="tl" rotWithShape="0">
              <a:prstClr val="black">
                <a:alpha val="40000"/>
              </a:prstClr>
            </a:outerShdw>
          </a:effectLst>
        </p:spPr>
      </p:pic>
      <p:sp>
        <p:nvSpPr>
          <p:cNvPr id="14" name="CuadroTexto 13">
            <a:extLst>
              <a:ext uri="{FF2B5EF4-FFF2-40B4-BE49-F238E27FC236}">
                <a16:creationId xmlns:a16="http://schemas.microsoft.com/office/drawing/2014/main" id="{AE85A1E0-3447-5F90-7269-8E795752818A}"/>
              </a:ext>
            </a:extLst>
          </p:cNvPr>
          <p:cNvSpPr txBox="1"/>
          <p:nvPr/>
        </p:nvSpPr>
        <p:spPr>
          <a:xfrm>
            <a:off x="2211262" y="4333088"/>
            <a:ext cx="5230762" cy="1323439"/>
          </a:xfrm>
          <a:prstGeom prst="rect">
            <a:avLst/>
          </a:prstGeom>
          <a:noFill/>
        </p:spPr>
        <p:txBody>
          <a:bodyPr wrap="square">
            <a:spAutoFit/>
          </a:bodyPr>
          <a:lstStyle/>
          <a:p>
            <a:pPr>
              <a:spcBef>
                <a:spcPts val="600"/>
              </a:spcBef>
            </a:pPr>
            <a:r>
              <a:rPr lang="hr-HR" sz="2000" b="1"/>
              <a:t>Pavle i njegovi pomoćnici su bili "kompetentni kao službenici novog zaveta" (2. Kor. 3,6). Slavni zavet, napisan od Duha na srcu za večni život.</a:t>
            </a:r>
            <a:endParaRPr lang="en" sz="2000" b="1" dirty="0"/>
          </a:p>
        </p:txBody>
      </p:sp>
      <p:pic>
        <p:nvPicPr>
          <p:cNvPr id="16" name="Imagen 15">
            <a:extLst>
              <a:ext uri="{FF2B5EF4-FFF2-40B4-BE49-F238E27FC236}">
                <a16:creationId xmlns:a16="http://schemas.microsoft.com/office/drawing/2014/main" id="{4F42BE16-B46D-E2E5-8489-129A9ECE1BBC}"/>
              </a:ext>
            </a:extLst>
          </p:cNvPr>
          <p:cNvPicPr>
            <a:picLocks noChangeAspect="1"/>
          </p:cNvPicPr>
          <p:nvPr/>
        </p:nvPicPr>
        <p:blipFill>
          <a:blip r:embed="rId8" cstate="email">
            <a:extLst>
              <a:ext uri="{28A0092B-C50C-407E-A947-70E740481C1C}">
                <a14:useLocalDpi xmlns:a14="http://schemas.microsoft.com/office/drawing/2010/main"/>
              </a:ext>
            </a:extLst>
          </a:blip>
          <a:stretch/>
        </p:blipFill>
        <p:spPr>
          <a:xfrm>
            <a:off x="9591" y="19664"/>
            <a:ext cx="2585884" cy="1454560"/>
          </a:xfrm>
          <a:prstGeom prst="rect">
            <a:avLst/>
          </a:prstGeom>
        </p:spPr>
      </p:pic>
      <p:sp>
        <p:nvSpPr>
          <p:cNvPr id="7" name="CuadroTexto 6">
            <a:extLst>
              <a:ext uri="{FF2B5EF4-FFF2-40B4-BE49-F238E27FC236}">
                <a16:creationId xmlns:a16="http://schemas.microsoft.com/office/drawing/2014/main" id="{B4AC7E66-434D-B6EE-0298-B463ECF6B2FE}"/>
              </a:ext>
            </a:extLst>
          </p:cNvPr>
          <p:cNvSpPr txBox="1"/>
          <p:nvPr/>
        </p:nvSpPr>
        <p:spPr>
          <a:xfrm>
            <a:off x="3048000" y="2987040"/>
            <a:ext cx="6684704" cy="1323439"/>
          </a:xfrm>
          <a:prstGeom prst="rect">
            <a:avLst/>
          </a:prstGeom>
          <a:noFill/>
        </p:spPr>
        <p:txBody>
          <a:bodyPr wrap="square">
            <a:spAutoFit/>
          </a:bodyPr>
          <a:lstStyle/>
          <a:p>
            <a:pPr lvl="0">
              <a:spcBef>
                <a:spcPts val="600"/>
              </a:spcBef>
              <a:defRPr/>
            </a:pPr>
            <a:r>
              <a:rPr lang="hr-HR" sz="2000" b="1">
                <a:solidFill>
                  <a:prstClr val="black"/>
                </a:solidFill>
              </a:rPr>
              <a:t>On je posedovao najbolje pismo preporuke na raspolaganju: sami Korinćani (2. Kor. 3,2). Njihova srca su transformisana milošću Božjom, kroz propovedanje apostola i njegovih saradnika (2. Kor. 3,3).</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1" name="CuadroTexto 10">
            <a:extLst>
              <a:ext uri="{FF2B5EF4-FFF2-40B4-BE49-F238E27FC236}">
                <a16:creationId xmlns:a16="http://schemas.microsoft.com/office/drawing/2014/main" id="{52F659FB-876C-A483-42CB-BE4118AEA45C}"/>
              </a:ext>
            </a:extLst>
          </p:cNvPr>
          <p:cNvSpPr txBox="1"/>
          <p:nvPr/>
        </p:nvSpPr>
        <p:spPr>
          <a:xfrm>
            <a:off x="2235200" y="5730240"/>
            <a:ext cx="5445760" cy="1015663"/>
          </a:xfrm>
          <a:prstGeom prst="rect">
            <a:avLst/>
          </a:prstGeom>
          <a:noFill/>
        </p:spPr>
        <p:txBody>
          <a:bodyPr wrap="square">
            <a:spAutoFit/>
          </a:bodyPr>
          <a:lstStyle/>
          <a:p>
            <a:pPr lvl="0">
              <a:spcBef>
                <a:spcPts val="600"/>
              </a:spcBef>
              <a:defRPr/>
            </a:pPr>
            <a:r>
              <a:rPr lang="hr-HR" sz="2000" b="1">
                <a:solidFill>
                  <a:prstClr val="black"/>
                </a:solidFill>
              </a:rPr>
              <a:t>Ali neki su sledili drugi zavet, onaj spasenja delima Zakona zapisanim u kamenu, koji ih je sprečavao da vide slavu milosti (2 Kor. 3:7-9).</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64307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par>
                          <p:cTn id="17" fill="hold">
                            <p:stCondLst>
                              <p:cond delay="1500"/>
                            </p:stCondLst>
                            <p:childTnLst>
                              <p:par>
                                <p:cTn id="18" presetID="16" presetClass="entr" presetSubtype="37" fill="hold" nodeType="after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barn(outVertical)">
                                      <p:cBhvr>
                                        <p:cTn id="20" dur="500"/>
                                        <p:tgtEl>
                                          <p:spTgt spid="16"/>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1000"/>
                                        <p:tgtEl>
                                          <p:spTgt spid="6"/>
                                        </p:tgtEl>
                                      </p:cBhvr>
                                    </p:animEffect>
                                    <p:anim calcmode="lin" valueType="num">
                                      <p:cBhvr>
                                        <p:cTn id="26" dur="1000" fill="hold"/>
                                        <p:tgtEl>
                                          <p:spTgt spid="6"/>
                                        </p:tgtEl>
                                        <p:attrNameLst>
                                          <p:attrName>ppt_x</p:attrName>
                                        </p:attrNameLst>
                                      </p:cBhvr>
                                      <p:tavLst>
                                        <p:tav tm="0">
                                          <p:val>
                                            <p:strVal val="#ppt_x"/>
                                          </p:val>
                                        </p:tav>
                                        <p:tav tm="100000">
                                          <p:val>
                                            <p:strVal val="#ppt_x"/>
                                          </p:val>
                                        </p:tav>
                                      </p:tavLst>
                                    </p:anim>
                                    <p:anim calcmode="lin" valueType="num">
                                      <p:cBhvr>
                                        <p:cTn id="27" dur="1000" fill="hold"/>
                                        <p:tgtEl>
                                          <p:spTgt spid="6"/>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22" presetClass="entr" presetSubtype="8" fill="hold" grpId="0" nodeType="afterEffect">
                                  <p:stCondLst>
                                    <p:cond delay="0"/>
                                  </p:stCondLst>
                                  <p:childTnLst>
                                    <p:set>
                                      <p:cBhvr>
                                        <p:cTn id="30" dur="1" fill="hold">
                                          <p:stCondLst>
                                            <p:cond delay="0"/>
                                          </p:stCondLst>
                                        </p:cTn>
                                        <p:tgtEl>
                                          <p:spTgt spid="2"/>
                                        </p:tgtEl>
                                        <p:attrNameLst>
                                          <p:attrName>style.visibility</p:attrName>
                                        </p:attrNameLst>
                                      </p:cBhvr>
                                      <p:to>
                                        <p:strVal val="visible"/>
                                      </p:to>
                                    </p:set>
                                    <p:animEffect transition="in" filter="wipe(left)">
                                      <p:cBhvr>
                                        <p:cTn id="31" dur="500"/>
                                        <p:tgtEl>
                                          <p:spTgt spid="2"/>
                                        </p:tgtEl>
                                      </p:cBhvr>
                                    </p:animEffect>
                                  </p:childTnLst>
                                </p:cTn>
                              </p:par>
                            </p:childTnLst>
                          </p:cTn>
                        </p:par>
                      </p:childTnLst>
                    </p:cTn>
                  </p:par>
                  <p:par>
                    <p:cTn id="32" fill="hold">
                      <p:stCondLst>
                        <p:cond delay="indefinite"/>
                      </p:stCondLst>
                      <p:childTnLst>
                        <p:par>
                          <p:cTn id="33" fill="hold">
                            <p:stCondLst>
                              <p:cond delay="0"/>
                            </p:stCondLst>
                            <p:childTnLst>
                              <p:par>
                                <p:cTn id="34" presetID="2" presetClass="entr" presetSubtype="3" fill="hold" nodeType="clickEffect">
                                  <p:stCondLst>
                                    <p:cond delay="0"/>
                                  </p:stCondLst>
                                  <p:childTnLst>
                                    <p:set>
                                      <p:cBhvr>
                                        <p:cTn id="35" dur="1" fill="hold">
                                          <p:stCondLst>
                                            <p:cond delay="0"/>
                                          </p:stCondLst>
                                        </p:cTn>
                                        <p:tgtEl>
                                          <p:spTgt spid="8"/>
                                        </p:tgtEl>
                                        <p:attrNameLst>
                                          <p:attrName>style.visibility</p:attrName>
                                        </p:attrNameLst>
                                      </p:cBhvr>
                                      <p:to>
                                        <p:strVal val="visible"/>
                                      </p:to>
                                    </p:set>
                                    <p:anim calcmode="lin" valueType="num">
                                      <p:cBhvr additive="base">
                                        <p:cTn id="36" dur="500" fill="hold"/>
                                        <p:tgtEl>
                                          <p:spTgt spid="8"/>
                                        </p:tgtEl>
                                        <p:attrNameLst>
                                          <p:attrName>ppt_x</p:attrName>
                                        </p:attrNameLst>
                                      </p:cBhvr>
                                      <p:tavLst>
                                        <p:tav tm="0">
                                          <p:val>
                                            <p:strVal val="1+#ppt_w/2"/>
                                          </p:val>
                                        </p:tav>
                                        <p:tav tm="100000">
                                          <p:val>
                                            <p:strVal val="#ppt_x"/>
                                          </p:val>
                                        </p:tav>
                                      </p:tavLst>
                                    </p:anim>
                                    <p:anim calcmode="lin" valueType="num">
                                      <p:cBhvr additive="base">
                                        <p:cTn id="37" dur="500" fill="hold"/>
                                        <p:tgtEl>
                                          <p:spTgt spid="8"/>
                                        </p:tgtEl>
                                        <p:attrNameLst>
                                          <p:attrName>ppt_y</p:attrName>
                                        </p:attrNameLst>
                                      </p:cBhvr>
                                      <p:tavLst>
                                        <p:tav tm="0">
                                          <p:val>
                                            <p:strVal val="0-#ppt_h/2"/>
                                          </p:val>
                                        </p:tav>
                                        <p:tav tm="100000">
                                          <p:val>
                                            <p:strVal val="#ppt_y"/>
                                          </p:val>
                                        </p:tav>
                                      </p:tavLst>
                                    </p:anim>
                                  </p:childTnLst>
                                </p:cTn>
                              </p:par>
                            </p:childTnLst>
                          </p:cTn>
                        </p:par>
                        <p:par>
                          <p:cTn id="38" fill="hold">
                            <p:stCondLst>
                              <p:cond delay="500"/>
                            </p:stCondLst>
                            <p:childTnLst>
                              <p:par>
                                <p:cTn id="39" presetID="22" presetClass="entr" presetSubtype="8" fill="hold" grpId="0" nodeType="afterEffect">
                                  <p:stCondLst>
                                    <p:cond delay="0"/>
                                  </p:stCondLst>
                                  <p:childTnLst>
                                    <p:set>
                                      <p:cBhvr>
                                        <p:cTn id="40" dur="1" fill="hold">
                                          <p:stCondLst>
                                            <p:cond delay="0"/>
                                          </p:stCondLst>
                                        </p:cTn>
                                        <p:tgtEl>
                                          <p:spTgt spid="7"/>
                                        </p:tgtEl>
                                        <p:attrNameLst>
                                          <p:attrName>style.visibility</p:attrName>
                                        </p:attrNameLst>
                                      </p:cBhvr>
                                      <p:to>
                                        <p:strVal val="visible"/>
                                      </p:to>
                                    </p:set>
                                    <p:animEffect transition="in" filter="wipe(left)">
                                      <p:cBhvr>
                                        <p:cTn id="41" dur="500"/>
                                        <p:tgtEl>
                                          <p:spTgt spid="7"/>
                                        </p:tgtEl>
                                      </p:cBhvr>
                                    </p:animEffect>
                                  </p:childTnLst>
                                </p:cTn>
                              </p:par>
                            </p:childTnLst>
                          </p:cTn>
                        </p:par>
                      </p:childTnLst>
                    </p:cTn>
                  </p:par>
                  <p:par>
                    <p:cTn id="42" fill="hold">
                      <p:stCondLst>
                        <p:cond delay="indefinite"/>
                      </p:stCondLst>
                      <p:childTnLst>
                        <p:par>
                          <p:cTn id="43" fill="hold">
                            <p:stCondLst>
                              <p:cond delay="0"/>
                            </p:stCondLst>
                            <p:childTnLst>
                              <p:par>
                                <p:cTn id="44" presetID="9" presetClass="entr" presetSubtype="0" fill="hold" nodeType="clickEffect">
                                  <p:stCondLst>
                                    <p:cond delay="0"/>
                                  </p:stCondLst>
                                  <p:childTnLst>
                                    <p:set>
                                      <p:cBhvr>
                                        <p:cTn id="45" dur="1" fill="hold">
                                          <p:stCondLst>
                                            <p:cond delay="0"/>
                                          </p:stCondLst>
                                        </p:cTn>
                                        <p:tgtEl>
                                          <p:spTgt spid="12"/>
                                        </p:tgtEl>
                                        <p:attrNameLst>
                                          <p:attrName>style.visibility</p:attrName>
                                        </p:attrNameLst>
                                      </p:cBhvr>
                                      <p:to>
                                        <p:strVal val="visible"/>
                                      </p:to>
                                    </p:set>
                                    <p:animEffect transition="in" filter="dissolve">
                                      <p:cBhvr>
                                        <p:cTn id="46" dur="500"/>
                                        <p:tgtEl>
                                          <p:spTgt spid="12"/>
                                        </p:tgtEl>
                                      </p:cBhvr>
                                    </p:animEffect>
                                  </p:childTnLst>
                                </p:cTn>
                              </p:par>
                            </p:childTnLst>
                          </p:cTn>
                        </p:par>
                        <p:par>
                          <p:cTn id="47" fill="hold">
                            <p:stCondLst>
                              <p:cond delay="500"/>
                            </p:stCondLst>
                            <p:childTnLst>
                              <p:par>
                                <p:cTn id="48" presetID="22" presetClass="entr" presetSubtype="8" fill="hold" grpId="0" nodeType="afterEffect">
                                  <p:stCondLst>
                                    <p:cond delay="0"/>
                                  </p:stCondLst>
                                  <p:childTnLst>
                                    <p:set>
                                      <p:cBhvr>
                                        <p:cTn id="49" dur="1" fill="hold">
                                          <p:stCondLst>
                                            <p:cond delay="0"/>
                                          </p:stCondLst>
                                        </p:cTn>
                                        <p:tgtEl>
                                          <p:spTgt spid="14"/>
                                        </p:tgtEl>
                                        <p:attrNameLst>
                                          <p:attrName>style.visibility</p:attrName>
                                        </p:attrNameLst>
                                      </p:cBhvr>
                                      <p:to>
                                        <p:strVal val="visible"/>
                                      </p:to>
                                    </p:set>
                                    <p:animEffect transition="in" filter="wipe(left)">
                                      <p:cBhvr>
                                        <p:cTn id="50" dur="500"/>
                                        <p:tgtEl>
                                          <p:spTgt spid="14"/>
                                        </p:tgtEl>
                                      </p:cBhvr>
                                    </p:animEffect>
                                  </p:childTnLst>
                                </p:cTn>
                              </p:par>
                            </p:childTnLst>
                          </p:cTn>
                        </p:par>
                      </p:childTnLst>
                    </p:cTn>
                  </p:par>
                  <p:par>
                    <p:cTn id="51" fill="hold">
                      <p:stCondLst>
                        <p:cond delay="indefinite"/>
                      </p:stCondLst>
                      <p:childTnLst>
                        <p:par>
                          <p:cTn id="52" fill="hold">
                            <p:stCondLst>
                              <p:cond delay="0"/>
                            </p:stCondLst>
                            <p:childTnLst>
                              <p:par>
                                <p:cTn id="53" presetID="37" presetClass="entr" presetSubtype="0" fill="hold" nodeType="clickEffect">
                                  <p:stCondLst>
                                    <p:cond delay="0"/>
                                  </p:stCondLst>
                                  <p:childTnLst>
                                    <p:set>
                                      <p:cBhvr>
                                        <p:cTn id="54" dur="1" fill="hold">
                                          <p:stCondLst>
                                            <p:cond delay="0"/>
                                          </p:stCondLst>
                                        </p:cTn>
                                        <p:tgtEl>
                                          <p:spTgt spid="10"/>
                                        </p:tgtEl>
                                        <p:attrNameLst>
                                          <p:attrName>style.visibility</p:attrName>
                                        </p:attrNameLst>
                                      </p:cBhvr>
                                      <p:to>
                                        <p:strVal val="visible"/>
                                      </p:to>
                                    </p:set>
                                    <p:animEffect transition="in" filter="fade">
                                      <p:cBhvr>
                                        <p:cTn id="55" dur="1000"/>
                                        <p:tgtEl>
                                          <p:spTgt spid="10"/>
                                        </p:tgtEl>
                                      </p:cBhvr>
                                    </p:animEffect>
                                    <p:anim calcmode="lin" valueType="num">
                                      <p:cBhvr>
                                        <p:cTn id="56" dur="1000" fill="hold"/>
                                        <p:tgtEl>
                                          <p:spTgt spid="10"/>
                                        </p:tgtEl>
                                        <p:attrNameLst>
                                          <p:attrName>ppt_x</p:attrName>
                                        </p:attrNameLst>
                                      </p:cBhvr>
                                      <p:tavLst>
                                        <p:tav tm="0">
                                          <p:val>
                                            <p:strVal val="#ppt_x"/>
                                          </p:val>
                                        </p:tav>
                                        <p:tav tm="100000">
                                          <p:val>
                                            <p:strVal val="#ppt_x"/>
                                          </p:val>
                                        </p:tav>
                                      </p:tavLst>
                                    </p:anim>
                                    <p:anim calcmode="lin" valueType="num">
                                      <p:cBhvr>
                                        <p:cTn id="57" dur="900" decel="100000" fill="hold"/>
                                        <p:tgtEl>
                                          <p:spTgt spid="10"/>
                                        </p:tgtEl>
                                        <p:attrNameLst>
                                          <p:attrName>ppt_y</p:attrName>
                                        </p:attrNameLst>
                                      </p:cBhvr>
                                      <p:tavLst>
                                        <p:tav tm="0">
                                          <p:val>
                                            <p:strVal val="#ppt_y+1"/>
                                          </p:val>
                                        </p:tav>
                                        <p:tav tm="100000">
                                          <p:val>
                                            <p:strVal val="#ppt_y-.03"/>
                                          </p:val>
                                        </p:tav>
                                      </p:tavLst>
                                    </p:anim>
                                    <p:anim calcmode="lin" valueType="num">
                                      <p:cBhvr>
                                        <p:cTn id="58"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par>
                                <p:cTn id="59" presetID="37" presetClass="entr" presetSubtype="0" fill="hold" grpId="0" nodeType="withEffect">
                                  <p:stCondLst>
                                    <p:cond delay="0"/>
                                  </p:stCondLst>
                                  <p:childTnLst>
                                    <p:set>
                                      <p:cBhvr>
                                        <p:cTn id="60" dur="1" fill="hold">
                                          <p:stCondLst>
                                            <p:cond delay="0"/>
                                          </p:stCondLst>
                                        </p:cTn>
                                        <p:tgtEl>
                                          <p:spTgt spid="11"/>
                                        </p:tgtEl>
                                        <p:attrNameLst>
                                          <p:attrName>style.visibility</p:attrName>
                                        </p:attrNameLst>
                                      </p:cBhvr>
                                      <p:to>
                                        <p:strVal val="visible"/>
                                      </p:to>
                                    </p:set>
                                    <p:animEffect transition="in" filter="fade">
                                      <p:cBhvr>
                                        <p:cTn id="61" dur="1000"/>
                                        <p:tgtEl>
                                          <p:spTgt spid="11"/>
                                        </p:tgtEl>
                                      </p:cBhvr>
                                    </p:animEffect>
                                    <p:anim calcmode="lin" valueType="num">
                                      <p:cBhvr>
                                        <p:cTn id="62" dur="1000" fill="hold"/>
                                        <p:tgtEl>
                                          <p:spTgt spid="11"/>
                                        </p:tgtEl>
                                        <p:attrNameLst>
                                          <p:attrName>ppt_x</p:attrName>
                                        </p:attrNameLst>
                                      </p:cBhvr>
                                      <p:tavLst>
                                        <p:tav tm="0">
                                          <p:val>
                                            <p:strVal val="#ppt_x"/>
                                          </p:val>
                                        </p:tav>
                                        <p:tav tm="100000">
                                          <p:val>
                                            <p:strVal val="#ppt_x"/>
                                          </p:val>
                                        </p:tav>
                                      </p:tavLst>
                                    </p:anim>
                                    <p:anim calcmode="lin" valueType="num">
                                      <p:cBhvr>
                                        <p:cTn id="63" dur="900" decel="100000" fill="hold"/>
                                        <p:tgtEl>
                                          <p:spTgt spid="11"/>
                                        </p:tgtEl>
                                        <p:attrNameLst>
                                          <p:attrName>ppt_y</p:attrName>
                                        </p:attrNameLst>
                                      </p:cBhvr>
                                      <p:tavLst>
                                        <p:tav tm="0">
                                          <p:val>
                                            <p:strVal val="#ppt_y+1"/>
                                          </p:val>
                                        </p:tav>
                                        <p:tav tm="100000">
                                          <p:val>
                                            <p:strVal val="#ppt_y-.03"/>
                                          </p:val>
                                        </p:tav>
                                      </p:tavLst>
                                    </p:anim>
                                    <p:anim calcmode="lin" valueType="num">
                                      <p:cBhvr>
                                        <p:cTn id="64" dur="100" accel="100000" fill="hold">
                                          <p:stCondLst>
                                            <p:cond delay="900"/>
                                          </p:stCondLst>
                                        </p:cTn>
                                        <p:tgtEl>
                                          <p:spTgt spid="11"/>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 grpId="0"/>
      <p:bldP spid="5" grpId="0"/>
      <p:bldP spid="14" grpId="0"/>
      <p:bldP spid="7" grpId="0"/>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BEBA8EAE-BF5A-486C-A8C5-ECC9F3942E4B}">
                <a14:imgProps xmlns:a14="http://schemas.microsoft.com/office/drawing/2010/main">
                  <a14:imgLayer r:embed="rId3">
                    <a14:imgEffect>
                      <a14:artisticBlur radius="44"/>
                    </a14:imgEffect>
                  </a14:imgLayer>
                </a14:imgProps>
              </a:ext>
              <a:ext uri="{28A0092B-C50C-407E-A947-70E740481C1C}">
                <a14:useLocalDpi xmlns:a14="http://schemas.microsoft.com/office/drawing/2010/main"/>
              </a:ext>
            </a:extLst>
          </a:blip>
          <a:srcRect/>
          <a:stretch>
            <a:fillRect t="-4000"/>
          </a:stretch>
        </a:blipFill>
        <a:effectLst/>
      </p:bgPr>
    </p:bg>
    <p:spTree>
      <p:nvGrpSpPr>
        <p:cNvPr id="1" name="">
          <a:extLst>
            <a:ext uri="{FF2B5EF4-FFF2-40B4-BE49-F238E27FC236}">
              <a16:creationId xmlns:a16="http://schemas.microsoft.com/office/drawing/2014/main" id="{8911AC0C-B68C-195E-C631-F4FAACAACF7A}"/>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8639D07D-34D9-0265-C067-D3AE3EA6FCDE}"/>
              </a:ext>
            </a:extLst>
          </p:cNvPr>
          <p:cNvSpPr txBox="1"/>
          <p:nvPr/>
        </p:nvSpPr>
        <p:spPr>
          <a:xfrm>
            <a:off x="0" y="0"/>
            <a:ext cx="12192000" cy="769441"/>
          </a:xfrm>
          <a:prstGeom prst="rect">
            <a:avLst/>
          </a:prstGeom>
          <a:noFill/>
        </p:spPr>
        <p:txBody>
          <a:bodyPr wrap="square">
            <a:spAutoFit/>
          </a:bodyPr>
          <a:lstStyle/>
          <a:p>
            <a:pPr algn="ctr"/>
            <a:r>
              <a:rPr lang="hr-HR" sz="4400" b="1">
                <a:ln w="10160">
                  <a:solidFill>
                    <a:schemeClr val="accent5"/>
                  </a:solidFill>
                  <a:prstDash val="solid"/>
                </a:ln>
                <a:solidFill>
                  <a:srgbClr val="FFFFFF"/>
                </a:solidFill>
                <a:effectLst>
                  <a:outerShdw blurRad="38100" dist="22860" dir="5400000" algn="tl" rotWithShape="0">
                    <a:srgbClr val="000000">
                      <a:alpha val="30000"/>
                    </a:srgbClr>
                  </a:outerShdw>
                </a:effectLst>
              </a:rPr>
              <a:t>RIZICI SLUŽBE</a:t>
            </a:r>
            <a:endParaRPr lang="en" sz="4400" b="1"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
        <p:nvSpPr>
          <p:cNvPr id="4" name="CuadroTexto 3">
            <a:extLst>
              <a:ext uri="{FF2B5EF4-FFF2-40B4-BE49-F238E27FC236}">
                <a16:creationId xmlns:a16="http://schemas.microsoft.com/office/drawing/2014/main" id="{E9580F4D-704D-9538-1428-A7FFC3308146}"/>
              </a:ext>
            </a:extLst>
          </p:cNvPr>
          <p:cNvSpPr txBox="1"/>
          <p:nvPr/>
        </p:nvSpPr>
        <p:spPr>
          <a:xfrm>
            <a:off x="0" y="652373"/>
            <a:ext cx="12192001" cy="369332"/>
          </a:xfrm>
          <a:prstGeom prst="rect">
            <a:avLst/>
          </a:prstGeom>
          <a:noFill/>
        </p:spPr>
        <p:txBody>
          <a:bodyPr wrap="square">
            <a:spAutoFit/>
          </a:bodyPr>
          <a:lstStyle/>
          <a:p>
            <a:pPr algn="ctr"/>
            <a:r>
              <a:rPr lang="en" b="1">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a:t>
            </a:r>
            <a:r>
              <a:rPr lang="sr-Latn-RS" b="1">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Jer je sve vas radi, da blagodat umnožena izobiluje hvalama na slavu Božju</a:t>
            </a:r>
            <a:r>
              <a:rPr lang="en" b="1">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 </a:t>
            </a:r>
            <a:r>
              <a:rPr lang="en" sz="1400" b="1">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(2</a:t>
            </a:r>
            <a:r>
              <a:rPr lang="sr-Latn-RS" sz="1400" b="1">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 Korinćanima</a:t>
            </a:r>
            <a:r>
              <a:rPr lang="en" sz="1400" b="1">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 4</a:t>
            </a:r>
            <a:r>
              <a:rPr lang="sr-Latn-RS" sz="1400" b="1">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a:t>
            </a:r>
            <a:r>
              <a:rPr lang="en" sz="1400" b="1">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15</a:t>
            </a:r>
            <a:r>
              <a:rPr lang="en" sz="1400" b="1" dirty="0">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a:t>
            </a:r>
          </a:p>
        </p:txBody>
      </p:sp>
      <p:sp>
        <p:nvSpPr>
          <p:cNvPr id="5" name="CuadroTexto 4">
            <a:extLst>
              <a:ext uri="{FF2B5EF4-FFF2-40B4-BE49-F238E27FC236}">
                <a16:creationId xmlns:a16="http://schemas.microsoft.com/office/drawing/2014/main" id="{5BF062EA-A4C5-5B75-4FE1-221A9BE25931}"/>
              </a:ext>
            </a:extLst>
          </p:cNvPr>
          <p:cNvSpPr txBox="1"/>
          <p:nvPr/>
        </p:nvSpPr>
        <p:spPr>
          <a:xfrm>
            <a:off x="142240" y="1323975"/>
            <a:ext cx="6944359" cy="1323439"/>
          </a:xfrm>
          <a:prstGeom prst="rect">
            <a:avLst/>
          </a:prstGeom>
          <a:noFill/>
        </p:spPr>
        <p:txBody>
          <a:bodyPr wrap="square" rtlCol="0">
            <a:spAutoFit/>
          </a:bodyPr>
          <a:lstStyle/>
          <a:p>
            <a:pPr>
              <a:spcBef>
                <a:spcPts val="600"/>
              </a:spcBef>
            </a:pPr>
            <a:r>
              <a:rPr lang="hr-HR" sz="2000" b="1"/>
              <a:t>Pavle je razumeo i izdržao rizike službe. Ali on je znao da su ti rizici vredni, i on ih je nosio iz ljubavi prema ljudima koji- ma je dao priliku da postignu spasenje (2. Kor. 4,15). Šta- više, on je imao uverenje božanske pomoći (2. Kor. 4,7-9):</a:t>
            </a:r>
            <a:endParaRPr lang="en" sz="2000" b="1" dirty="0"/>
          </a:p>
        </p:txBody>
      </p:sp>
      <p:graphicFrame>
        <p:nvGraphicFramePr>
          <p:cNvPr id="6" name="Diagrama 5">
            <a:extLst>
              <a:ext uri="{FF2B5EF4-FFF2-40B4-BE49-F238E27FC236}">
                <a16:creationId xmlns:a16="http://schemas.microsoft.com/office/drawing/2014/main" id="{BE80B602-71FB-9565-8157-D9FE1C5425D6}"/>
              </a:ext>
            </a:extLst>
          </p:cNvPr>
          <p:cNvGraphicFramePr/>
          <p:nvPr>
            <p:extLst>
              <p:ext uri="{D42A27DB-BD31-4B8C-83A1-F6EECF244321}">
                <p14:modId xmlns:p14="http://schemas.microsoft.com/office/powerpoint/2010/main" val="1914560644"/>
              </p:ext>
            </p:extLst>
          </p:nvPr>
        </p:nvGraphicFramePr>
        <p:xfrm>
          <a:off x="342900" y="2951054"/>
          <a:ext cx="6284042" cy="177826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CuadroTexto 7">
            <a:extLst>
              <a:ext uri="{FF2B5EF4-FFF2-40B4-BE49-F238E27FC236}">
                <a16:creationId xmlns:a16="http://schemas.microsoft.com/office/drawing/2014/main" id="{9ACC4B20-7625-B3C4-7D41-0A3E07DDEA08}"/>
              </a:ext>
            </a:extLst>
          </p:cNvPr>
          <p:cNvSpPr txBox="1"/>
          <p:nvPr/>
        </p:nvSpPr>
        <p:spPr>
          <a:xfrm>
            <a:off x="219074" y="4729318"/>
            <a:ext cx="6867525" cy="707886"/>
          </a:xfrm>
          <a:prstGeom prst="rect">
            <a:avLst/>
          </a:prstGeom>
          <a:noFill/>
        </p:spPr>
        <p:txBody>
          <a:bodyPr wrap="square" rtlCol="0">
            <a:spAutoFit/>
          </a:bodyPr>
          <a:lstStyle/>
          <a:p>
            <a:pPr>
              <a:spcBef>
                <a:spcPts val="600"/>
              </a:spcBef>
            </a:pPr>
            <a:r>
              <a:rPr lang="hr-HR" sz="2000" b="1"/>
              <a:t>Evanđelje se propoveda kroz krhka ljudska bića, tako da slava može biti samo za Boga.</a:t>
            </a:r>
            <a:endParaRPr lang="en" sz="2000" b="1" dirty="0"/>
          </a:p>
        </p:txBody>
      </p:sp>
      <p:pic>
        <p:nvPicPr>
          <p:cNvPr id="7" name="Imagen 6">
            <a:extLst>
              <a:ext uri="{FF2B5EF4-FFF2-40B4-BE49-F238E27FC236}">
                <a16:creationId xmlns:a16="http://schemas.microsoft.com/office/drawing/2014/main" id="{75DC4A56-D3B3-E1E6-95DB-C55CC2AFDB3A}"/>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7145591" y="1421814"/>
            <a:ext cx="4865330" cy="2736748"/>
          </a:xfrm>
          <a:prstGeom prst="rect">
            <a:avLst/>
          </a:prstGeom>
          <a:ln w="88900" cap="sq" cmpd="thickThin">
            <a:solidFill>
              <a:schemeClr val="accent3">
                <a:lumMod val="50000"/>
              </a:schemeClr>
            </a:solidFill>
            <a:prstDash val="solid"/>
            <a:miter lim="800000"/>
          </a:ln>
          <a:effectLst>
            <a:innerShdw blurRad="76200">
              <a:srgbClr val="000000"/>
            </a:innerShdw>
          </a:effectLst>
        </p:spPr>
      </p:pic>
      <p:pic>
        <p:nvPicPr>
          <p:cNvPr id="10" name="Imagen 9">
            <a:extLst>
              <a:ext uri="{FF2B5EF4-FFF2-40B4-BE49-F238E27FC236}">
                <a16:creationId xmlns:a16="http://schemas.microsoft.com/office/drawing/2014/main" id="{C1811DAD-A774-3047-9AC5-4D8FCCAACB38}"/>
              </a:ext>
            </a:extLst>
          </p:cNvPr>
          <p:cNvPicPr>
            <a:picLocks noChangeAspect="1"/>
          </p:cNvPicPr>
          <p:nvPr/>
        </p:nvPicPr>
        <p:blipFill rotWithShape="1">
          <a:blip r:embed="rId10" cstate="email">
            <a:extLst>
              <a:ext uri="{28A0092B-C50C-407E-A947-70E740481C1C}">
                <a14:useLocalDpi xmlns:a14="http://schemas.microsoft.com/office/drawing/2010/main"/>
              </a:ext>
            </a:extLst>
          </a:blip>
          <a:srcRect/>
          <a:stretch>
            <a:fillRect/>
          </a:stretch>
        </p:blipFill>
        <p:spPr>
          <a:xfrm>
            <a:off x="7146924" y="4385188"/>
            <a:ext cx="4865329" cy="2320738"/>
          </a:xfrm>
          <a:prstGeom prst="rect">
            <a:avLst/>
          </a:prstGeom>
          <a:ln w="76200" cap="sq">
            <a:solidFill>
              <a:schemeClr val="accent6">
                <a:lumMod val="75000"/>
              </a:schemeClr>
            </a:solidFill>
            <a:prstDash val="solid"/>
            <a:miter lim="800000"/>
          </a:ln>
          <a:effectLst>
            <a:outerShdw blurRad="50800" dist="38100" dir="2700000" algn="tl" rotWithShape="0">
              <a:srgbClr val="000000">
                <a:alpha val="43000"/>
              </a:srgbClr>
            </a:outerShdw>
          </a:effectLst>
        </p:spPr>
      </p:pic>
      <p:sp>
        <p:nvSpPr>
          <p:cNvPr id="9" name="CuadroTexto 8">
            <a:extLst>
              <a:ext uri="{FF2B5EF4-FFF2-40B4-BE49-F238E27FC236}">
                <a16:creationId xmlns:a16="http://schemas.microsoft.com/office/drawing/2014/main" id="{F23EFD76-5402-A255-B6FE-F4299AF0FFFF}"/>
              </a:ext>
            </a:extLst>
          </p:cNvPr>
          <p:cNvSpPr txBox="1"/>
          <p:nvPr/>
        </p:nvSpPr>
        <p:spPr>
          <a:xfrm>
            <a:off x="219073" y="5437204"/>
            <a:ext cx="6867525" cy="1015663"/>
          </a:xfrm>
          <a:prstGeom prst="rect">
            <a:avLst/>
          </a:prstGeom>
          <a:noFill/>
        </p:spPr>
        <p:txBody>
          <a:bodyPr wrap="square">
            <a:spAutoFit/>
          </a:bodyPr>
          <a:lstStyle/>
          <a:p>
            <a:pPr lvl="0">
              <a:spcBef>
                <a:spcPts val="600"/>
              </a:spcBef>
              <a:defRPr/>
            </a:pPr>
            <a:r>
              <a:rPr lang="hr-HR" sz="2000" b="1">
                <a:solidFill>
                  <a:prstClr val="black"/>
                </a:solidFill>
              </a:rPr>
              <a:t>Patnje su "lakva nevolja, koja je samo trenutna" u poređenju sa "odličnom i večnom težinom slave" koju ćemo dobiti na dan vaskrsenja (2. Kor. 4,14-18).</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702786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randombar(horizontal)">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wipe(left)">
                                      <p:cBhvr>
                                        <p:cTn id="21" dur="500"/>
                                        <p:tgtEl>
                                          <p:spTgt spid="5"/>
                                        </p:tgtEl>
                                      </p:cBhvr>
                                    </p:animEffect>
                                  </p:childTnLst>
                                </p:cTn>
                              </p:par>
                            </p:childTnLst>
                          </p:cTn>
                        </p:par>
                      </p:childTnLst>
                    </p:cTn>
                  </p:par>
                  <p:par>
                    <p:cTn id="22" fill="hold">
                      <p:stCondLst>
                        <p:cond delay="indefinite"/>
                      </p:stCondLst>
                      <p:childTnLst>
                        <p:par>
                          <p:cTn id="23" fill="hold">
                            <p:stCondLst>
                              <p:cond delay="0"/>
                            </p:stCondLst>
                            <p:childTnLst>
                              <p:par>
                                <p:cTn id="24" presetID="25" presetClass="entr" presetSubtype="0" fill="hold" nodeType="clickEffect">
                                  <p:stCondLst>
                                    <p:cond delay="0"/>
                                  </p:stCondLst>
                                  <p:childTnLst>
                                    <p:set>
                                      <p:cBhvr>
                                        <p:cTn id="25" dur="1" fill="hold">
                                          <p:stCondLst>
                                            <p:cond delay="0"/>
                                          </p:stCondLst>
                                        </p:cTn>
                                        <p:tgtEl>
                                          <p:spTgt spid="7"/>
                                        </p:tgtEl>
                                        <p:attrNameLst>
                                          <p:attrName>style.visibility</p:attrName>
                                        </p:attrNameLst>
                                      </p:cBhvr>
                                      <p:to>
                                        <p:strVal val="visible"/>
                                      </p:to>
                                    </p:set>
                                    <p:anim calcmode="lin" valueType="num">
                                      <p:cBhvr>
                                        <p:cTn id="26" dur="500" decel="50000" fill="hold">
                                          <p:stCondLst>
                                            <p:cond delay="0"/>
                                          </p:stCondLst>
                                        </p:cTn>
                                        <p:tgtEl>
                                          <p:spTgt spid="7"/>
                                        </p:tgtEl>
                                        <p:attrNameLst>
                                          <p:attrName>style.rotation</p:attrName>
                                        </p:attrNameLst>
                                      </p:cBhvr>
                                      <p:tavLst>
                                        <p:tav tm="0">
                                          <p:val>
                                            <p:fltVal val="-90"/>
                                          </p:val>
                                        </p:tav>
                                        <p:tav tm="100000">
                                          <p:val>
                                            <p:fltVal val="0"/>
                                          </p:val>
                                        </p:tav>
                                      </p:tavLst>
                                    </p:anim>
                                    <p:anim calcmode="lin" valueType="num">
                                      <p:cBhvr>
                                        <p:cTn id="27" dur="500" decel="50000" fill="hold">
                                          <p:stCondLst>
                                            <p:cond delay="0"/>
                                          </p:stCondLst>
                                        </p:cTn>
                                        <p:tgtEl>
                                          <p:spTgt spid="7"/>
                                        </p:tgtEl>
                                        <p:attrNameLst>
                                          <p:attrName>ppt_w</p:attrName>
                                        </p:attrNameLst>
                                      </p:cBhvr>
                                      <p:tavLst>
                                        <p:tav tm="0">
                                          <p:val>
                                            <p:strVal val="#ppt_w"/>
                                          </p:val>
                                        </p:tav>
                                        <p:tav tm="100000">
                                          <p:val>
                                            <p:strVal val="#ppt_w*.05"/>
                                          </p:val>
                                        </p:tav>
                                      </p:tavLst>
                                    </p:anim>
                                    <p:anim calcmode="lin" valueType="num">
                                      <p:cBhvr>
                                        <p:cTn id="28" dur="500" accel="50000" fill="hold">
                                          <p:stCondLst>
                                            <p:cond delay="500"/>
                                          </p:stCondLst>
                                        </p:cTn>
                                        <p:tgtEl>
                                          <p:spTgt spid="7"/>
                                        </p:tgtEl>
                                        <p:attrNameLst>
                                          <p:attrName>ppt_w</p:attrName>
                                        </p:attrNameLst>
                                      </p:cBhvr>
                                      <p:tavLst>
                                        <p:tav tm="0">
                                          <p:val>
                                            <p:strVal val="#ppt_w*.05"/>
                                          </p:val>
                                        </p:tav>
                                        <p:tav tm="100000">
                                          <p:val>
                                            <p:strVal val="#ppt_w"/>
                                          </p:val>
                                        </p:tav>
                                      </p:tavLst>
                                    </p:anim>
                                    <p:anim calcmode="lin" valueType="num">
                                      <p:cBhvr>
                                        <p:cTn id="29" dur="1000" fill="hold"/>
                                        <p:tgtEl>
                                          <p:spTgt spid="7"/>
                                        </p:tgtEl>
                                        <p:attrNameLst>
                                          <p:attrName>ppt_h</p:attrName>
                                        </p:attrNameLst>
                                      </p:cBhvr>
                                      <p:tavLst>
                                        <p:tav tm="0">
                                          <p:val>
                                            <p:strVal val="#ppt_h"/>
                                          </p:val>
                                        </p:tav>
                                        <p:tav tm="100000">
                                          <p:val>
                                            <p:strVal val="#ppt_h"/>
                                          </p:val>
                                        </p:tav>
                                      </p:tavLst>
                                    </p:anim>
                                    <p:anim calcmode="lin" valueType="num">
                                      <p:cBhvr>
                                        <p:cTn id="30" dur="500" decel="50000" fill="hold">
                                          <p:stCondLst>
                                            <p:cond delay="0"/>
                                          </p:stCondLst>
                                        </p:cTn>
                                        <p:tgtEl>
                                          <p:spTgt spid="7"/>
                                        </p:tgtEl>
                                        <p:attrNameLst>
                                          <p:attrName>ppt_x</p:attrName>
                                        </p:attrNameLst>
                                      </p:cBhvr>
                                      <p:tavLst>
                                        <p:tav tm="0">
                                          <p:val>
                                            <p:strVal val="#ppt_x+.4"/>
                                          </p:val>
                                        </p:tav>
                                        <p:tav tm="100000">
                                          <p:val>
                                            <p:strVal val="#ppt_x"/>
                                          </p:val>
                                        </p:tav>
                                      </p:tavLst>
                                    </p:anim>
                                    <p:anim calcmode="lin" valueType="num">
                                      <p:cBhvr>
                                        <p:cTn id="31" dur="500" decel="50000" fill="hold">
                                          <p:stCondLst>
                                            <p:cond delay="0"/>
                                          </p:stCondLst>
                                        </p:cTn>
                                        <p:tgtEl>
                                          <p:spTgt spid="7"/>
                                        </p:tgtEl>
                                        <p:attrNameLst>
                                          <p:attrName>ppt_y</p:attrName>
                                        </p:attrNameLst>
                                      </p:cBhvr>
                                      <p:tavLst>
                                        <p:tav tm="0">
                                          <p:val>
                                            <p:strVal val="#ppt_y-.2"/>
                                          </p:val>
                                        </p:tav>
                                        <p:tav tm="100000">
                                          <p:val>
                                            <p:strVal val="#ppt_y+.1"/>
                                          </p:val>
                                        </p:tav>
                                      </p:tavLst>
                                    </p:anim>
                                    <p:anim calcmode="lin" valueType="num">
                                      <p:cBhvr>
                                        <p:cTn id="32" dur="500" accel="50000" fill="hold">
                                          <p:stCondLst>
                                            <p:cond delay="500"/>
                                          </p:stCondLst>
                                        </p:cTn>
                                        <p:tgtEl>
                                          <p:spTgt spid="7"/>
                                        </p:tgtEl>
                                        <p:attrNameLst>
                                          <p:attrName>ppt_y</p:attrName>
                                        </p:attrNameLst>
                                      </p:cBhvr>
                                      <p:tavLst>
                                        <p:tav tm="0">
                                          <p:val>
                                            <p:strVal val="#ppt_y+.1"/>
                                          </p:val>
                                        </p:tav>
                                        <p:tav tm="100000">
                                          <p:val>
                                            <p:strVal val="#ppt_y"/>
                                          </p:val>
                                        </p:tav>
                                      </p:tavLst>
                                    </p:anim>
                                    <p:animEffect transition="in" filter="fade">
                                      <p:cBhvr>
                                        <p:cTn id="33" dur="1000" decel="50000">
                                          <p:stCondLst>
                                            <p:cond delay="0"/>
                                          </p:stCondLst>
                                        </p:cTn>
                                        <p:tgtEl>
                                          <p:spTgt spid="7"/>
                                        </p:tgtEl>
                                      </p:cBhvr>
                                    </p:animEffect>
                                  </p:childTnLst>
                                </p:cTn>
                              </p:par>
                            </p:childTnLst>
                          </p:cTn>
                        </p:par>
                        <p:par>
                          <p:cTn id="34" fill="hold">
                            <p:stCondLst>
                              <p:cond delay="1000"/>
                            </p:stCondLst>
                            <p:childTnLst>
                              <p:par>
                                <p:cTn id="35" presetID="53" presetClass="entr" presetSubtype="16" fill="hold" grpId="0" nodeType="afterEffect">
                                  <p:stCondLst>
                                    <p:cond delay="0"/>
                                  </p:stCondLst>
                                  <p:childTnLst>
                                    <p:set>
                                      <p:cBhvr>
                                        <p:cTn id="36" dur="1" fill="hold">
                                          <p:stCondLst>
                                            <p:cond delay="0"/>
                                          </p:stCondLst>
                                        </p:cTn>
                                        <p:tgtEl>
                                          <p:spTgt spid="6">
                                            <p:graphicEl>
                                              <a:dgm id="{E47297B3-7A47-48B1-9198-A59AC6377CDE}"/>
                                            </p:graphicEl>
                                          </p:spTgt>
                                        </p:tgtEl>
                                        <p:attrNameLst>
                                          <p:attrName>style.visibility</p:attrName>
                                        </p:attrNameLst>
                                      </p:cBhvr>
                                      <p:to>
                                        <p:strVal val="visible"/>
                                      </p:to>
                                    </p:set>
                                    <p:anim calcmode="lin" valueType="num">
                                      <p:cBhvr>
                                        <p:cTn id="37" dur="500" fill="hold"/>
                                        <p:tgtEl>
                                          <p:spTgt spid="6">
                                            <p:graphicEl>
                                              <a:dgm id="{E47297B3-7A47-48B1-9198-A59AC6377CDE}"/>
                                            </p:graphicEl>
                                          </p:spTgt>
                                        </p:tgtEl>
                                        <p:attrNameLst>
                                          <p:attrName>ppt_w</p:attrName>
                                        </p:attrNameLst>
                                      </p:cBhvr>
                                      <p:tavLst>
                                        <p:tav tm="0">
                                          <p:val>
                                            <p:fltVal val="0"/>
                                          </p:val>
                                        </p:tav>
                                        <p:tav tm="100000">
                                          <p:val>
                                            <p:strVal val="#ppt_w"/>
                                          </p:val>
                                        </p:tav>
                                      </p:tavLst>
                                    </p:anim>
                                    <p:anim calcmode="lin" valueType="num">
                                      <p:cBhvr>
                                        <p:cTn id="38" dur="500" fill="hold"/>
                                        <p:tgtEl>
                                          <p:spTgt spid="6">
                                            <p:graphicEl>
                                              <a:dgm id="{E47297B3-7A47-48B1-9198-A59AC6377CDE}"/>
                                            </p:graphicEl>
                                          </p:spTgt>
                                        </p:tgtEl>
                                        <p:attrNameLst>
                                          <p:attrName>ppt_h</p:attrName>
                                        </p:attrNameLst>
                                      </p:cBhvr>
                                      <p:tavLst>
                                        <p:tav tm="0">
                                          <p:val>
                                            <p:fltVal val="0"/>
                                          </p:val>
                                        </p:tav>
                                        <p:tav tm="100000">
                                          <p:val>
                                            <p:strVal val="#ppt_h"/>
                                          </p:val>
                                        </p:tav>
                                      </p:tavLst>
                                    </p:anim>
                                    <p:animEffect transition="in" filter="fade">
                                      <p:cBhvr>
                                        <p:cTn id="39" dur="500"/>
                                        <p:tgtEl>
                                          <p:spTgt spid="6">
                                            <p:graphicEl>
                                              <a:dgm id="{E47297B3-7A47-48B1-9198-A59AC6377CDE}"/>
                                            </p:graphicEl>
                                          </p:spTgt>
                                        </p:tgtEl>
                                      </p:cBhvr>
                                    </p:animEffect>
                                  </p:childTnLst>
                                </p:cTn>
                              </p:par>
                            </p:childTnLst>
                          </p:cTn>
                        </p:par>
                        <p:par>
                          <p:cTn id="40" fill="hold">
                            <p:stCondLst>
                              <p:cond delay="1500"/>
                            </p:stCondLst>
                            <p:childTnLst>
                              <p:par>
                                <p:cTn id="41" presetID="53" presetClass="entr" presetSubtype="16" fill="hold" grpId="0" nodeType="afterEffect">
                                  <p:stCondLst>
                                    <p:cond delay="0"/>
                                  </p:stCondLst>
                                  <p:childTnLst>
                                    <p:set>
                                      <p:cBhvr>
                                        <p:cTn id="42" dur="1" fill="hold">
                                          <p:stCondLst>
                                            <p:cond delay="0"/>
                                          </p:stCondLst>
                                        </p:cTn>
                                        <p:tgtEl>
                                          <p:spTgt spid="6">
                                            <p:graphicEl>
                                              <a:dgm id="{C6857168-8733-46E3-8C7A-8C0A36C41D42}"/>
                                            </p:graphicEl>
                                          </p:spTgt>
                                        </p:tgtEl>
                                        <p:attrNameLst>
                                          <p:attrName>style.visibility</p:attrName>
                                        </p:attrNameLst>
                                      </p:cBhvr>
                                      <p:to>
                                        <p:strVal val="visible"/>
                                      </p:to>
                                    </p:set>
                                    <p:anim calcmode="lin" valueType="num">
                                      <p:cBhvr>
                                        <p:cTn id="43" dur="500" fill="hold"/>
                                        <p:tgtEl>
                                          <p:spTgt spid="6">
                                            <p:graphicEl>
                                              <a:dgm id="{C6857168-8733-46E3-8C7A-8C0A36C41D42}"/>
                                            </p:graphicEl>
                                          </p:spTgt>
                                        </p:tgtEl>
                                        <p:attrNameLst>
                                          <p:attrName>ppt_w</p:attrName>
                                        </p:attrNameLst>
                                      </p:cBhvr>
                                      <p:tavLst>
                                        <p:tav tm="0">
                                          <p:val>
                                            <p:fltVal val="0"/>
                                          </p:val>
                                        </p:tav>
                                        <p:tav tm="100000">
                                          <p:val>
                                            <p:strVal val="#ppt_w"/>
                                          </p:val>
                                        </p:tav>
                                      </p:tavLst>
                                    </p:anim>
                                    <p:anim calcmode="lin" valueType="num">
                                      <p:cBhvr>
                                        <p:cTn id="44" dur="500" fill="hold"/>
                                        <p:tgtEl>
                                          <p:spTgt spid="6">
                                            <p:graphicEl>
                                              <a:dgm id="{C6857168-8733-46E3-8C7A-8C0A36C41D42}"/>
                                            </p:graphicEl>
                                          </p:spTgt>
                                        </p:tgtEl>
                                        <p:attrNameLst>
                                          <p:attrName>ppt_h</p:attrName>
                                        </p:attrNameLst>
                                      </p:cBhvr>
                                      <p:tavLst>
                                        <p:tav tm="0">
                                          <p:val>
                                            <p:fltVal val="0"/>
                                          </p:val>
                                        </p:tav>
                                        <p:tav tm="100000">
                                          <p:val>
                                            <p:strVal val="#ppt_h"/>
                                          </p:val>
                                        </p:tav>
                                      </p:tavLst>
                                    </p:anim>
                                    <p:animEffect transition="in" filter="fade">
                                      <p:cBhvr>
                                        <p:cTn id="45" dur="500"/>
                                        <p:tgtEl>
                                          <p:spTgt spid="6">
                                            <p:graphicEl>
                                              <a:dgm id="{C6857168-8733-46E3-8C7A-8C0A36C41D42}"/>
                                            </p:graphicEl>
                                          </p:spTgt>
                                        </p:tgtEl>
                                      </p:cBhvr>
                                    </p:animEffect>
                                  </p:childTnLst>
                                </p:cTn>
                              </p:par>
                            </p:childTnLst>
                          </p:cTn>
                        </p:par>
                        <p:par>
                          <p:cTn id="46" fill="hold">
                            <p:stCondLst>
                              <p:cond delay="2000"/>
                            </p:stCondLst>
                            <p:childTnLst>
                              <p:par>
                                <p:cTn id="47" presetID="53" presetClass="entr" presetSubtype="16" fill="hold" grpId="0" nodeType="afterEffect">
                                  <p:stCondLst>
                                    <p:cond delay="0"/>
                                  </p:stCondLst>
                                  <p:childTnLst>
                                    <p:set>
                                      <p:cBhvr>
                                        <p:cTn id="48" dur="1" fill="hold">
                                          <p:stCondLst>
                                            <p:cond delay="0"/>
                                          </p:stCondLst>
                                        </p:cTn>
                                        <p:tgtEl>
                                          <p:spTgt spid="6">
                                            <p:graphicEl>
                                              <a:dgm id="{76C8D22E-4B2E-4251-9C3E-817A7114C566}"/>
                                            </p:graphicEl>
                                          </p:spTgt>
                                        </p:tgtEl>
                                        <p:attrNameLst>
                                          <p:attrName>style.visibility</p:attrName>
                                        </p:attrNameLst>
                                      </p:cBhvr>
                                      <p:to>
                                        <p:strVal val="visible"/>
                                      </p:to>
                                    </p:set>
                                    <p:anim calcmode="lin" valueType="num">
                                      <p:cBhvr>
                                        <p:cTn id="49" dur="500" fill="hold"/>
                                        <p:tgtEl>
                                          <p:spTgt spid="6">
                                            <p:graphicEl>
                                              <a:dgm id="{76C8D22E-4B2E-4251-9C3E-817A7114C566}"/>
                                            </p:graphicEl>
                                          </p:spTgt>
                                        </p:tgtEl>
                                        <p:attrNameLst>
                                          <p:attrName>ppt_w</p:attrName>
                                        </p:attrNameLst>
                                      </p:cBhvr>
                                      <p:tavLst>
                                        <p:tav tm="0">
                                          <p:val>
                                            <p:fltVal val="0"/>
                                          </p:val>
                                        </p:tav>
                                        <p:tav tm="100000">
                                          <p:val>
                                            <p:strVal val="#ppt_w"/>
                                          </p:val>
                                        </p:tav>
                                      </p:tavLst>
                                    </p:anim>
                                    <p:anim calcmode="lin" valueType="num">
                                      <p:cBhvr>
                                        <p:cTn id="50" dur="500" fill="hold"/>
                                        <p:tgtEl>
                                          <p:spTgt spid="6">
                                            <p:graphicEl>
                                              <a:dgm id="{76C8D22E-4B2E-4251-9C3E-817A7114C566}"/>
                                            </p:graphicEl>
                                          </p:spTgt>
                                        </p:tgtEl>
                                        <p:attrNameLst>
                                          <p:attrName>ppt_h</p:attrName>
                                        </p:attrNameLst>
                                      </p:cBhvr>
                                      <p:tavLst>
                                        <p:tav tm="0">
                                          <p:val>
                                            <p:fltVal val="0"/>
                                          </p:val>
                                        </p:tav>
                                        <p:tav tm="100000">
                                          <p:val>
                                            <p:strVal val="#ppt_h"/>
                                          </p:val>
                                        </p:tav>
                                      </p:tavLst>
                                    </p:anim>
                                    <p:animEffect transition="in" filter="fade">
                                      <p:cBhvr>
                                        <p:cTn id="51" dur="500"/>
                                        <p:tgtEl>
                                          <p:spTgt spid="6">
                                            <p:graphicEl>
                                              <a:dgm id="{76C8D22E-4B2E-4251-9C3E-817A7114C566}"/>
                                            </p:graphicEl>
                                          </p:spTgt>
                                        </p:tgtEl>
                                      </p:cBhvr>
                                    </p:animEffect>
                                  </p:childTnLst>
                                </p:cTn>
                              </p:par>
                            </p:childTnLst>
                          </p:cTn>
                        </p:par>
                        <p:par>
                          <p:cTn id="52" fill="hold">
                            <p:stCondLst>
                              <p:cond delay="2500"/>
                            </p:stCondLst>
                            <p:childTnLst>
                              <p:par>
                                <p:cTn id="53" presetID="53" presetClass="entr" presetSubtype="16" fill="hold" grpId="0" nodeType="afterEffect">
                                  <p:stCondLst>
                                    <p:cond delay="0"/>
                                  </p:stCondLst>
                                  <p:childTnLst>
                                    <p:set>
                                      <p:cBhvr>
                                        <p:cTn id="54" dur="1" fill="hold">
                                          <p:stCondLst>
                                            <p:cond delay="0"/>
                                          </p:stCondLst>
                                        </p:cTn>
                                        <p:tgtEl>
                                          <p:spTgt spid="6">
                                            <p:graphicEl>
                                              <a:dgm id="{4A46A151-8DAB-484D-87F3-2A3CDE652251}"/>
                                            </p:graphicEl>
                                          </p:spTgt>
                                        </p:tgtEl>
                                        <p:attrNameLst>
                                          <p:attrName>style.visibility</p:attrName>
                                        </p:attrNameLst>
                                      </p:cBhvr>
                                      <p:to>
                                        <p:strVal val="visible"/>
                                      </p:to>
                                    </p:set>
                                    <p:anim calcmode="lin" valueType="num">
                                      <p:cBhvr>
                                        <p:cTn id="55" dur="500" fill="hold"/>
                                        <p:tgtEl>
                                          <p:spTgt spid="6">
                                            <p:graphicEl>
                                              <a:dgm id="{4A46A151-8DAB-484D-87F3-2A3CDE652251}"/>
                                            </p:graphicEl>
                                          </p:spTgt>
                                        </p:tgtEl>
                                        <p:attrNameLst>
                                          <p:attrName>ppt_w</p:attrName>
                                        </p:attrNameLst>
                                      </p:cBhvr>
                                      <p:tavLst>
                                        <p:tav tm="0">
                                          <p:val>
                                            <p:fltVal val="0"/>
                                          </p:val>
                                        </p:tav>
                                        <p:tav tm="100000">
                                          <p:val>
                                            <p:strVal val="#ppt_w"/>
                                          </p:val>
                                        </p:tav>
                                      </p:tavLst>
                                    </p:anim>
                                    <p:anim calcmode="lin" valueType="num">
                                      <p:cBhvr>
                                        <p:cTn id="56" dur="500" fill="hold"/>
                                        <p:tgtEl>
                                          <p:spTgt spid="6">
                                            <p:graphicEl>
                                              <a:dgm id="{4A46A151-8DAB-484D-87F3-2A3CDE652251}"/>
                                            </p:graphicEl>
                                          </p:spTgt>
                                        </p:tgtEl>
                                        <p:attrNameLst>
                                          <p:attrName>ppt_h</p:attrName>
                                        </p:attrNameLst>
                                      </p:cBhvr>
                                      <p:tavLst>
                                        <p:tav tm="0">
                                          <p:val>
                                            <p:fltVal val="0"/>
                                          </p:val>
                                        </p:tav>
                                        <p:tav tm="100000">
                                          <p:val>
                                            <p:strVal val="#ppt_h"/>
                                          </p:val>
                                        </p:tav>
                                      </p:tavLst>
                                    </p:anim>
                                    <p:animEffect transition="in" filter="fade">
                                      <p:cBhvr>
                                        <p:cTn id="57" dur="500"/>
                                        <p:tgtEl>
                                          <p:spTgt spid="6">
                                            <p:graphicEl>
                                              <a:dgm id="{4A46A151-8DAB-484D-87F3-2A3CDE652251}"/>
                                            </p:graphicEl>
                                          </p:spTgt>
                                        </p:tgtEl>
                                      </p:cBhvr>
                                    </p:animEffect>
                                  </p:childTnLst>
                                </p:cTn>
                              </p:par>
                            </p:childTnLst>
                          </p:cTn>
                        </p:par>
                        <p:par>
                          <p:cTn id="58" fill="hold">
                            <p:stCondLst>
                              <p:cond delay="3000"/>
                            </p:stCondLst>
                            <p:childTnLst>
                              <p:par>
                                <p:cTn id="59" presetID="53" presetClass="entr" presetSubtype="16" fill="hold" grpId="0" nodeType="afterEffect">
                                  <p:stCondLst>
                                    <p:cond delay="0"/>
                                  </p:stCondLst>
                                  <p:childTnLst>
                                    <p:set>
                                      <p:cBhvr>
                                        <p:cTn id="60" dur="1" fill="hold">
                                          <p:stCondLst>
                                            <p:cond delay="0"/>
                                          </p:stCondLst>
                                        </p:cTn>
                                        <p:tgtEl>
                                          <p:spTgt spid="6">
                                            <p:graphicEl>
                                              <a:dgm id="{12672D78-DFBA-49D1-83A4-5A8DECC0F1D9}"/>
                                            </p:graphicEl>
                                          </p:spTgt>
                                        </p:tgtEl>
                                        <p:attrNameLst>
                                          <p:attrName>style.visibility</p:attrName>
                                        </p:attrNameLst>
                                      </p:cBhvr>
                                      <p:to>
                                        <p:strVal val="visible"/>
                                      </p:to>
                                    </p:set>
                                    <p:anim calcmode="lin" valueType="num">
                                      <p:cBhvr>
                                        <p:cTn id="61" dur="500" fill="hold"/>
                                        <p:tgtEl>
                                          <p:spTgt spid="6">
                                            <p:graphicEl>
                                              <a:dgm id="{12672D78-DFBA-49D1-83A4-5A8DECC0F1D9}"/>
                                            </p:graphicEl>
                                          </p:spTgt>
                                        </p:tgtEl>
                                        <p:attrNameLst>
                                          <p:attrName>ppt_w</p:attrName>
                                        </p:attrNameLst>
                                      </p:cBhvr>
                                      <p:tavLst>
                                        <p:tav tm="0">
                                          <p:val>
                                            <p:fltVal val="0"/>
                                          </p:val>
                                        </p:tav>
                                        <p:tav tm="100000">
                                          <p:val>
                                            <p:strVal val="#ppt_w"/>
                                          </p:val>
                                        </p:tav>
                                      </p:tavLst>
                                    </p:anim>
                                    <p:anim calcmode="lin" valueType="num">
                                      <p:cBhvr>
                                        <p:cTn id="62" dur="500" fill="hold"/>
                                        <p:tgtEl>
                                          <p:spTgt spid="6">
                                            <p:graphicEl>
                                              <a:dgm id="{12672D78-DFBA-49D1-83A4-5A8DECC0F1D9}"/>
                                            </p:graphicEl>
                                          </p:spTgt>
                                        </p:tgtEl>
                                        <p:attrNameLst>
                                          <p:attrName>ppt_h</p:attrName>
                                        </p:attrNameLst>
                                      </p:cBhvr>
                                      <p:tavLst>
                                        <p:tav tm="0">
                                          <p:val>
                                            <p:fltVal val="0"/>
                                          </p:val>
                                        </p:tav>
                                        <p:tav tm="100000">
                                          <p:val>
                                            <p:strVal val="#ppt_h"/>
                                          </p:val>
                                        </p:tav>
                                      </p:tavLst>
                                    </p:anim>
                                    <p:animEffect transition="in" filter="fade">
                                      <p:cBhvr>
                                        <p:cTn id="63" dur="500"/>
                                        <p:tgtEl>
                                          <p:spTgt spid="6">
                                            <p:graphicEl>
                                              <a:dgm id="{12672D78-DFBA-49D1-83A4-5A8DECC0F1D9}"/>
                                            </p:graphicEl>
                                          </p:spTgt>
                                        </p:tgtEl>
                                      </p:cBhvr>
                                    </p:animEffect>
                                  </p:childTnLst>
                                </p:cTn>
                              </p:par>
                            </p:childTnLst>
                          </p:cTn>
                        </p:par>
                      </p:childTnLst>
                    </p:cTn>
                  </p:par>
                  <p:par>
                    <p:cTn id="64" fill="hold">
                      <p:stCondLst>
                        <p:cond delay="indefinite"/>
                      </p:stCondLst>
                      <p:childTnLst>
                        <p:par>
                          <p:cTn id="65" fill="hold">
                            <p:stCondLst>
                              <p:cond delay="0"/>
                            </p:stCondLst>
                            <p:childTnLst>
                              <p:par>
                                <p:cTn id="66" presetID="53" presetClass="entr" presetSubtype="16" fill="hold" grpId="0" nodeType="clickEffect">
                                  <p:stCondLst>
                                    <p:cond delay="0"/>
                                  </p:stCondLst>
                                  <p:childTnLst>
                                    <p:set>
                                      <p:cBhvr>
                                        <p:cTn id="67" dur="1" fill="hold">
                                          <p:stCondLst>
                                            <p:cond delay="0"/>
                                          </p:stCondLst>
                                        </p:cTn>
                                        <p:tgtEl>
                                          <p:spTgt spid="6">
                                            <p:graphicEl>
                                              <a:dgm id="{E7AE57C8-7BED-4BFC-AEEA-458ED617BDD9}"/>
                                            </p:graphicEl>
                                          </p:spTgt>
                                        </p:tgtEl>
                                        <p:attrNameLst>
                                          <p:attrName>style.visibility</p:attrName>
                                        </p:attrNameLst>
                                      </p:cBhvr>
                                      <p:to>
                                        <p:strVal val="visible"/>
                                      </p:to>
                                    </p:set>
                                    <p:anim calcmode="lin" valueType="num">
                                      <p:cBhvr>
                                        <p:cTn id="68" dur="500" fill="hold"/>
                                        <p:tgtEl>
                                          <p:spTgt spid="6">
                                            <p:graphicEl>
                                              <a:dgm id="{E7AE57C8-7BED-4BFC-AEEA-458ED617BDD9}"/>
                                            </p:graphicEl>
                                          </p:spTgt>
                                        </p:tgtEl>
                                        <p:attrNameLst>
                                          <p:attrName>ppt_w</p:attrName>
                                        </p:attrNameLst>
                                      </p:cBhvr>
                                      <p:tavLst>
                                        <p:tav tm="0">
                                          <p:val>
                                            <p:fltVal val="0"/>
                                          </p:val>
                                        </p:tav>
                                        <p:tav tm="100000">
                                          <p:val>
                                            <p:strVal val="#ppt_w"/>
                                          </p:val>
                                        </p:tav>
                                      </p:tavLst>
                                    </p:anim>
                                    <p:anim calcmode="lin" valueType="num">
                                      <p:cBhvr>
                                        <p:cTn id="69" dur="500" fill="hold"/>
                                        <p:tgtEl>
                                          <p:spTgt spid="6">
                                            <p:graphicEl>
                                              <a:dgm id="{E7AE57C8-7BED-4BFC-AEEA-458ED617BDD9}"/>
                                            </p:graphicEl>
                                          </p:spTgt>
                                        </p:tgtEl>
                                        <p:attrNameLst>
                                          <p:attrName>ppt_h</p:attrName>
                                        </p:attrNameLst>
                                      </p:cBhvr>
                                      <p:tavLst>
                                        <p:tav tm="0">
                                          <p:val>
                                            <p:fltVal val="0"/>
                                          </p:val>
                                        </p:tav>
                                        <p:tav tm="100000">
                                          <p:val>
                                            <p:strVal val="#ppt_h"/>
                                          </p:val>
                                        </p:tav>
                                      </p:tavLst>
                                    </p:anim>
                                    <p:animEffect transition="in" filter="fade">
                                      <p:cBhvr>
                                        <p:cTn id="70" dur="500"/>
                                        <p:tgtEl>
                                          <p:spTgt spid="6">
                                            <p:graphicEl>
                                              <a:dgm id="{E7AE57C8-7BED-4BFC-AEEA-458ED617BDD9}"/>
                                            </p:graphicEl>
                                          </p:spTgt>
                                        </p:tgtEl>
                                      </p:cBhvr>
                                    </p:animEffect>
                                  </p:childTnLst>
                                </p:cTn>
                              </p:par>
                            </p:childTnLst>
                          </p:cTn>
                        </p:par>
                        <p:par>
                          <p:cTn id="71" fill="hold">
                            <p:stCondLst>
                              <p:cond delay="500"/>
                            </p:stCondLst>
                            <p:childTnLst>
                              <p:par>
                                <p:cTn id="72" presetID="53" presetClass="entr" presetSubtype="16" fill="hold" grpId="0" nodeType="afterEffect">
                                  <p:stCondLst>
                                    <p:cond delay="0"/>
                                  </p:stCondLst>
                                  <p:childTnLst>
                                    <p:set>
                                      <p:cBhvr>
                                        <p:cTn id="73" dur="1" fill="hold">
                                          <p:stCondLst>
                                            <p:cond delay="0"/>
                                          </p:stCondLst>
                                        </p:cTn>
                                        <p:tgtEl>
                                          <p:spTgt spid="6">
                                            <p:graphicEl>
                                              <a:dgm id="{E0457EA9-81B3-4EFD-BD45-F69A92A48A81}"/>
                                            </p:graphicEl>
                                          </p:spTgt>
                                        </p:tgtEl>
                                        <p:attrNameLst>
                                          <p:attrName>style.visibility</p:attrName>
                                        </p:attrNameLst>
                                      </p:cBhvr>
                                      <p:to>
                                        <p:strVal val="visible"/>
                                      </p:to>
                                    </p:set>
                                    <p:anim calcmode="lin" valueType="num">
                                      <p:cBhvr>
                                        <p:cTn id="74" dur="500" fill="hold"/>
                                        <p:tgtEl>
                                          <p:spTgt spid="6">
                                            <p:graphicEl>
                                              <a:dgm id="{E0457EA9-81B3-4EFD-BD45-F69A92A48A81}"/>
                                            </p:graphicEl>
                                          </p:spTgt>
                                        </p:tgtEl>
                                        <p:attrNameLst>
                                          <p:attrName>ppt_w</p:attrName>
                                        </p:attrNameLst>
                                      </p:cBhvr>
                                      <p:tavLst>
                                        <p:tav tm="0">
                                          <p:val>
                                            <p:fltVal val="0"/>
                                          </p:val>
                                        </p:tav>
                                        <p:tav tm="100000">
                                          <p:val>
                                            <p:strVal val="#ppt_w"/>
                                          </p:val>
                                        </p:tav>
                                      </p:tavLst>
                                    </p:anim>
                                    <p:anim calcmode="lin" valueType="num">
                                      <p:cBhvr>
                                        <p:cTn id="75" dur="500" fill="hold"/>
                                        <p:tgtEl>
                                          <p:spTgt spid="6">
                                            <p:graphicEl>
                                              <a:dgm id="{E0457EA9-81B3-4EFD-BD45-F69A92A48A81}"/>
                                            </p:graphicEl>
                                          </p:spTgt>
                                        </p:tgtEl>
                                        <p:attrNameLst>
                                          <p:attrName>ppt_h</p:attrName>
                                        </p:attrNameLst>
                                      </p:cBhvr>
                                      <p:tavLst>
                                        <p:tav tm="0">
                                          <p:val>
                                            <p:fltVal val="0"/>
                                          </p:val>
                                        </p:tav>
                                        <p:tav tm="100000">
                                          <p:val>
                                            <p:strVal val="#ppt_h"/>
                                          </p:val>
                                        </p:tav>
                                      </p:tavLst>
                                    </p:anim>
                                    <p:animEffect transition="in" filter="fade">
                                      <p:cBhvr>
                                        <p:cTn id="76" dur="500"/>
                                        <p:tgtEl>
                                          <p:spTgt spid="6">
                                            <p:graphicEl>
                                              <a:dgm id="{E0457EA9-81B3-4EFD-BD45-F69A92A48A81}"/>
                                            </p:graphicEl>
                                          </p:spTgt>
                                        </p:tgtEl>
                                      </p:cBhvr>
                                    </p:animEffect>
                                  </p:childTnLst>
                                </p:cTn>
                              </p:par>
                            </p:childTnLst>
                          </p:cTn>
                        </p:par>
                        <p:par>
                          <p:cTn id="77" fill="hold">
                            <p:stCondLst>
                              <p:cond delay="1000"/>
                            </p:stCondLst>
                            <p:childTnLst>
                              <p:par>
                                <p:cTn id="78" presetID="53" presetClass="entr" presetSubtype="16" fill="hold" grpId="0" nodeType="afterEffect">
                                  <p:stCondLst>
                                    <p:cond delay="0"/>
                                  </p:stCondLst>
                                  <p:childTnLst>
                                    <p:set>
                                      <p:cBhvr>
                                        <p:cTn id="79" dur="1" fill="hold">
                                          <p:stCondLst>
                                            <p:cond delay="0"/>
                                          </p:stCondLst>
                                        </p:cTn>
                                        <p:tgtEl>
                                          <p:spTgt spid="6">
                                            <p:graphicEl>
                                              <a:dgm id="{75EA5EF2-FBEB-4C81-A73B-23AF18853AE0}"/>
                                            </p:graphicEl>
                                          </p:spTgt>
                                        </p:tgtEl>
                                        <p:attrNameLst>
                                          <p:attrName>style.visibility</p:attrName>
                                        </p:attrNameLst>
                                      </p:cBhvr>
                                      <p:to>
                                        <p:strVal val="visible"/>
                                      </p:to>
                                    </p:set>
                                    <p:anim calcmode="lin" valueType="num">
                                      <p:cBhvr>
                                        <p:cTn id="80" dur="500" fill="hold"/>
                                        <p:tgtEl>
                                          <p:spTgt spid="6">
                                            <p:graphicEl>
                                              <a:dgm id="{75EA5EF2-FBEB-4C81-A73B-23AF18853AE0}"/>
                                            </p:graphicEl>
                                          </p:spTgt>
                                        </p:tgtEl>
                                        <p:attrNameLst>
                                          <p:attrName>ppt_w</p:attrName>
                                        </p:attrNameLst>
                                      </p:cBhvr>
                                      <p:tavLst>
                                        <p:tav tm="0">
                                          <p:val>
                                            <p:fltVal val="0"/>
                                          </p:val>
                                        </p:tav>
                                        <p:tav tm="100000">
                                          <p:val>
                                            <p:strVal val="#ppt_w"/>
                                          </p:val>
                                        </p:tav>
                                      </p:tavLst>
                                    </p:anim>
                                    <p:anim calcmode="lin" valueType="num">
                                      <p:cBhvr>
                                        <p:cTn id="81" dur="500" fill="hold"/>
                                        <p:tgtEl>
                                          <p:spTgt spid="6">
                                            <p:graphicEl>
                                              <a:dgm id="{75EA5EF2-FBEB-4C81-A73B-23AF18853AE0}"/>
                                            </p:graphicEl>
                                          </p:spTgt>
                                        </p:tgtEl>
                                        <p:attrNameLst>
                                          <p:attrName>ppt_h</p:attrName>
                                        </p:attrNameLst>
                                      </p:cBhvr>
                                      <p:tavLst>
                                        <p:tav tm="0">
                                          <p:val>
                                            <p:fltVal val="0"/>
                                          </p:val>
                                        </p:tav>
                                        <p:tav tm="100000">
                                          <p:val>
                                            <p:strVal val="#ppt_h"/>
                                          </p:val>
                                        </p:tav>
                                      </p:tavLst>
                                    </p:anim>
                                    <p:animEffect transition="in" filter="fade">
                                      <p:cBhvr>
                                        <p:cTn id="82" dur="500"/>
                                        <p:tgtEl>
                                          <p:spTgt spid="6">
                                            <p:graphicEl>
                                              <a:dgm id="{75EA5EF2-FBEB-4C81-A73B-23AF18853AE0}"/>
                                            </p:graphicEl>
                                          </p:spTgt>
                                        </p:tgtEl>
                                      </p:cBhvr>
                                    </p:animEffect>
                                  </p:childTnLst>
                                </p:cTn>
                              </p:par>
                            </p:childTnLst>
                          </p:cTn>
                        </p:par>
                        <p:par>
                          <p:cTn id="83" fill="hold">
                            <p:stCondLst>
                              <p:cond delay="1500"/>
                            </p:stCondLst>
                            <p:childTnLst>
                              <p:par>
                                <p:cTn id="84" presetID="53" presetClass="entr" presetSubtype="16" fill="hold" grpId="0" nodeType="afterEffect">
                                  <p:stCondLst>
                                    <p:cond delay="0"/>
                                  </p:stCondLst>
                                  <p:childTnLst>
                                    <p:set>
                                      <p:cBhvr>
                                        <p:cTn id="85" dur="1" fill="hold">
                                          <p:stCondLst>
                                            <p:cond delay="0"/>
                                          </p:stCondLst>
                                        </p:cTn>
                                        <p:tgtEl>
                                          <p:spTgt spid="6">
                                            <p:graphicEl>
                                              <a:dgm id="{C853E4C3-BBD3-4127-9854-F66980A0323F}"/>
                                            </p:graphicEl>
                                          </p:spTgt>
                                        </p:tgtEl>
                                        <p:attrNameLst>
                                          <p:attrName>style.visibility</p:attrName>
                                        </p:attrNameLst>
                                      </p:cBhvr>
                                      <p:to>
                                        <p:strVal val="visible"/>
                                      </p:to>
                                    </p:set>
                                    <p:anim calcmode="lin" valueType="num">
                                      <p:cBhvr>
                                        <p:cTn id="86" dur="500" fill="hold"/>
                                        <p:tgtEl>
                                          <p:spTgt spid="6">
                                            <p:graphicEl>
                                              <a:dgm id="{C853E4C3-BBD3-4127-9854-F66980A0323F}"/>
                                            </p:graphicEl>
                                          </p:spTgt>
                                        </p:tgtEl>
                                        <p:attrNameLst>
                                          <p:attrName>ppt_w</p:attrName>
                                        </p:attrNameLst>
                                      </p:cBhvr>
                                      <p:tavLst>
                                        <p:tav tm="0">
                                          <p:val>
                                            <p:fltVal val="0"/>
                                          </p:val>
                                        </p:tav>
                                        <p:tav tm="100000">
                                          <p:val>
                                            <p:strVal val="#ppt_w"/>
                                          </p:val>
                                        </p:tav>
                                      </p:tavLst>
                                    </p:anim>
                                    <p:anim calcmode="lin" valueType="num">
                                      <p:cBhvr>
                                        <p:cTn id="87" dur="500" fill="hold"/>
                                        <p:tgtEl>
                                          <p:spTgt spid="6">
                                            <p:graphicEl>
                                              <a:dgm id="{C853E4C3-BBD3-4127-9854-F66980A0323F}"/>
                                            </p:graphicEl>
                                          </p:spTgt>
                                        </p:tgtEl>
                                        <p:attrNameLst>
                                          <p:attrName>ppt_h</p:attrName>
                                        </p:attrNameLst>
                                      </p:cBhvr>
                                      <p:tavLst>
                                        <p:tav tm="0">
                                          <p:val>
                                            <p:fltVal val="0"/>
                                          </p:val>
                                        </p:tav>
                                        <p:tav tm="100000">
                                          <p:val>
                                            <p:strVal val="#ppt_h"/>
                                          </p:val>
                                        </p:tav>
                                      </p:tavLst>
                                    </p:anim>
                                    <p:animEffect transition="in" filter="fade">
                                      <p:cBhvr>
                                        <p:cTn id="88" dur="500"/>
                                        <p:tgtEl>
                                          <p:spTgt spid="6">
                                            <p:graphicEl>
                                              <a:dgm id="{C853E4C3-BBD3-4127-9854-F66980A0323F}"/>
                                            </p:graphicEl>
                                          </p:spTgt>
                                        </p:tgtEl>
                                      </p:cBhvr>
                                    </p:animEffect>
                                  </p:childTnLst>
                                </p:cTn>
                              </p:par>
                            </p:childTnLst>
                          </p:cTn>
                        </p:par>
                        <p:par>
                          <p:cTn id="89" fill="hold">
                            <p:stCondLst>
                              <p:cond delay="2000"/>
                            </p:stCondLst>
                            <p:childTnLst>
                              <p:par>
                                <p:cTn id="90" presetID="53" presetClass="entr" presetSubtype="16" fill="hold" grpId="0" nodeType="afterEffect">
                                  <p:stCondLst>
                                    <p:cond delay="0"/>
                                  </p:stCondLst>
                                  <p:childTnLst>
                                    <p:set>
                                      <p:cBhvr>
                                        <p:cTn id="91" dur="1" fill="hold">
                                          <p:stCondLst>
                                            <p:cond delay="0"/>
                                          </p:stCondLst>
                                        </p:cTn>
                                        <p:tgtEl>
                                          <p:spTgt spid="6">
                                            <p:graphicEl>
                                              <a:dgm id="{AB48885F-7674-40A2-8850-B9CEF1C4612B}"/>
                                            </p:graphicEl>
                                          </p:spTgt>
                                        </p:tgtEl>
                                        <p:attrNameLst>
                                          <p:attrName>style.visibility</p:attrName>
                                        </p:attrNameLst>
                                      </p:cBhvr>
                                      <p:to>
                                        <p:strVal val="visible"/>
                                      </p:to>
                                    </p:set>
                                    <p:anim calcmode="lin" valueType="num">
                                      <p:cBhvr>
                                        <p:cTn id="92" dur="500" fill="hold"/>
                                        <p:tgtEl>
                                          <p:spTgt spid="6">
                                            <p:graphicEl>
                                              <a:dgm id="{AB48885F-7674-40A2-8850-B9CEF1C4612B}"/>
                                            </p:graphicEl>
                                          </p:spTgt>
                                        </p:tgtEl>
                                        <p:attrNameLst>
                                          <p:attrName>ppt_w</p:attrName>
                                        </p:attrNameLst>
                                      </p:cBhvr>
                                      <p:tavLst>
                                        <p:tav tm="0">
                                          <p:val>
                                            <p:fltVal val="0"/>
                                          </p:val>
                                        </p:tav>
                                        <p:tav tm="100000">
                                          <p:val>
                                            <p:strVal val="#ppt_w"/>
                                          </p:val>
                                        </p:tav>
                                      </p:tavLst>
                                    </p:anim>
                                    <p:anim calcmode="lin" valueType="num">
                                      <p:cBhvr>
                                        <p:cTn id="93" dur="500" fill="hold"/>
                                        <p:tgtEl>
                                          <p:spTgt spid="6">
                                            <p:graphicEl>
                                              <a:dgm id="{AB48885F-7674-40A2-8850-B9CEF1C4612B}"/>
                                            </p:graphicEl>
                                          </p:spTgt>
                                        </p:tgtEl>
                                        <p:attrNameLst>
                                          <p:attrName>ppt_h</p:attrName>
                                        </p:attrNameLst>
                                      </p:cBhvr>
                                      <p:tavLst>
                                        <p:tav tm="0">
                                          <p:val>
                                            <p:fltVal val="0"/>
                                          </p:val>
                                        </p:tav>
                                        <p:tav tm="100000">
                                          <p:val>
                                            <p:strVal val="#ppt_h"/>
                                          </p:val>
                                        </p:tav>
                                      </p:tavLst>
                                    </p:anim>
                                    <p:animEffect transition="in" filter="fade">
                                      <p:cBhvr>
                                        <p:cTn id="94" dur="500"/>
                                        <p:tgtEl>
                                          <p:spTgt spid="6">
                                            <p:graphicEl>
                                              <a:dgm id="{AB48885F-7674-40A2-8850-B9CEF1C4612B}"/>
                                            </p:graphicEl>
                                          </p:spTgt>
                                        </p:tgtEl>
                                      </p:cBhvr>
                                    </p:animEffect>
                                  </p:childTnLst>
                                </p:cTn>
                              </p:par>
                            </p:childTnLst>
                          </p:cTn>
                        </p:par>
                      </p:childTnLst>
                    </p:cTn>
                  </p:par>
                  <p:par>
                    <p:cTn id="95" fill="hold">
                      <p:stCondLst>
                        <p:cond delay="indefinite"/>
                      </p:stCondLst>
                      <p:childTnLst>
                        <p:par>
                          <p:cTn id="96" fill="hold">
                            <p:stCondLst>
                              <p:cond delay="0"/>
                            </p:stCondLst>
                            <p:childTnLst>
                              <p:par>
                                <p:cTn id="97" presetID="22" presetClass="entr" presetSubtype="8" fill="hold" grpId="0" nodeType="clickEffect">
                                  <p:stCondLst>
                                    <p:cond delay="0"/>
                                  </p:stCondLst>
                                  <p:childTnLst>
                                    <p:set>
                                      <p:cBhvr>
                                        <p:cTn id="98" dur="1" fill="hold">
                                          <p:stCondLst>
                                            <p:cond delay="0"/>
                                          </p:stCondLst>
                                        </p:cTn>
                                        <p:tgtEl>
                                          <p:spTgt spid="8"/>
                                        </p:tgtEl>
                                        <p:attrNameLst>
                                          <p:attrName>style.visibility</p:attrName>
                                        </p:attrNameLst>
                                      </p:cBhvr>
                                      <p:to>
                                        <p:strVal val="visible"/>
                                      </p:to>
                                    </p:set>
                                    <p:animEffect transition="in" filter="wipe(left)">
                                      <p:cBhvr>
                                        <p:cTn id="99" dur="500"/>
                                        <p:tgtEl>
                                          <p:spTgt spid="8"/>
                                        </p:tgtEl>
                                      </p:cBhvr>
                                    </p:animEffect>
                                  </p:childTnLst>
                                </p:cTn>
                              </p:par>
                            </p:childTnLst>
                          </p:cTn>
                        </p:par>
                      </p:childTnLst>
                    </p:cTn>
                  </p:par>
                  <p:par>
                    <p:cTn id="100" fill="hold">
                      <p:stCondLst>
                        <p:cond delay="indefinite"/>
                      </p:stCondLst>
                      <p:childTnLst>
                        <p:par>
                          <p:cTn id="101" fill="hold">
                            <p:stCondLst>
                              <p:cond delay="0"/>
                            </p:stCondLst>
                            <p:childTnLst>
                              <p:par>
                                <p:cTn id="102" presetID="55" presetClass="entr" presetSubtype="0" fill="hold" nodeType="clickEffect">
                                  <p:stCondLst>
                                    <p:cond delay="0"/>
                                  </p:stCondLst>
                                  <p:childTnLst>
                                    <p:set>
                                      <p:cBhvr>
                                        <p:cTn id="103" dur="1" fill="hold">
                                          <p:stCondLst>
                                            <p:cond delay="0"/>
                                          </p:stCondLst>
                                        </p:cTn>
                                        <p:tgtEl>
                                          <p:spTgt spid="10"/>
                                        </p:tgtEl>
                                        <p:attrNameLst>
                                          <p:attrName>style.visibility</p:attrName>
                                        </p:attrNameLst>
                                      </p:cBhvr>
                                      <p:to>
                                        <p:strVal val="visible"/>
                                      </p:to>
                                    </p:set>
                                    <p:anim calcmode="lin" valueType="num">
                                      <p:cBhvr>
                                        <p:cTn id="104" dur="1000" fill="hold"/>
                                        <p:tgtEl>
                                          <p:spTgt spid="10"/>
                                        </p:tgtEl>
                                        <p:attrNameLst>
                                          <p:attrName>ppt_w</p:attrName>
                                        </p:attrNameLst>
                                      </p:cBhvr>
                                      <p:tavLst>
                                        <p:tav tm="0">
                                          <p:val>
                                            <p:strVal val="#ppt_w*0.70"/>
                                          </p:val>
                                        </p:tav>
                                        <p:tav tm="100000">
                                          <p:val>
                                            <p:strVal val="#ppt_w"/>
                                          </p:val>
                                        </p:tav>
                                      </p:tavLst>
                                    </p:anim>
                                    <p:anim calcmode="lin" valueType="num">
                                      <p:cBhvr>
                                        <p:cTn id="105" dur="1000" fill="hold"/>
                                        <p:tgtEl>
                                          <p:spTgt spid="10"/>
                                        </p:tgtEl>
                                        <p:attrNameLst>
                                          <p:attrName>ppt_h</p:attrName>
                                        </p:attrNameLst>
                                      </p:cBhvr>
                                      <p:tavLst>
                                        <p:tav tm="0">
                                          <p:val>
                                            <p:strVal val="#ppt_h"/>
                                          </p:val>
                                        </p:tav>
                                        <p:tav tm="100000">
                                          <p:val>
                                            <p:strVal val="#ppt_h"/>
                                          </p:val>
                                        </p:tav>
                                      </p:tavLst>
                                    </p:anim>
                                    <p:animEffect transition="in" filter="fade">
                                      <p:cBhvr>
                                        <p:cTn id="106" dur="1000"/>
                                        <p:tgtEl>
                                          <p:spTgt spid="10"/>
                                        </p:tgtEl>
                                      </p:cBhvr>
                                    </p:animEffect>
                                  </p:childTnLst>
                                </p:cTn>
                              </p:par>
                            </p:childTnLst>
                          </p:cTn>
                        </p:par>
                        <p:par>
                          <p:cTn id="107" fill="hold">
                            <p:stCondLst>
                              <p:cond delay="1000"/>
                            </p:stCondLst>
                            <p:childTnLst>
                              <p:par>
                                <p:cTn id="108" presetID="22" presetClass="entr" presetSubtype="8" fill="hold" grpId="0" nodeType="afterEffect">
                                  <p:stCondLst>
                                    <p:cond delay="0"/>
                                  </p:stCondLst>
                                  <p:childTnLst>
                                    <p:set>
                                      <p:cBhvr>
                                        <p:cTn id="109" dur="1" fill="hold">
                                          <p:stCondLst>
                                            <p:cond delay="0"/>
                                          </p:stCondLst>
                                        </p:cTn>
                                        <p:tgtEl>
                                          <p:spTgt spid="9"/>
                                        </p:tgtEl>
                                        <p:attrNameLst>
                                          <p:attrName>style.visibility</p:attrName>
                                        </p:attrNameLst>
                                      </p:cBhvr>
                                      <p:to>
                                        <p:strVal val="visible"/>
                                      </p:to>
                                    </p:set>
                                    <p:animEffect transition="in" filter="wipe(left)">
                                      <p:cBhvr>
                                        <p:cTn id="1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Graphic spid="6" grpId="0" uiExpand="1">
        <p:bldSub>
          <a:bldDgm bld="one"/>
        </p:bldSub>
      </p:bldGraphic>
      <p:bldP spid="8" grpId="0"/>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05C806B8-AF13-6194-FE03-6B7E0C3B849F}"/>
              </a:ext>
            </a:extLst>
          </p:cNvPr>
          <p:cNvSpPr txBox="1"/>
          <p:nvPr/>
        </p:nvSpPr>
        <p:spPr>
          <a:xfrm>
            <a:off x="744793" y="2595715"/>
            <a:ext cx="10702413" cy="2180303"/>
          </a:xfrm>
          <a:prstGeom prst="rect">
            <a:avLst/>
          </a:prstGeom>
          <a:noFill/>
        </p:spPr>
        <p:txBody>
          <a:bodyPr wrap="square">
            <a:prstTxWarp prst="textTriangleInverted">
              <a:avLst/>
            </a:prstTxWarp>
            <a:spAutoFit/>
          </a:bodyPr>
          <a:lstStyle/>
          <a:p>
            <a:pPr algn="ctr"/>
            <a:r>
              <a:rPr lang="hr-HR" sz="6000" b="1">
                <a:ln w="9525">
                  <a:solidFill>
                    <a:schemeClr val="bg1"/>
                  </a:solidFill>
                  <a:prstDash val="solid"/>
                </a:ln>
                <a:solidFill>
                  <a:srgbClr val="C00000"/>
                </a:solidFill>
                <a:effectLst>
                  <a:outerShdw blurRad="12700" dist="38100" dir="2700000" algn="tl" rotWithShape="0">
                    <a:srgbClr val="FFC000"/>
                  </a:outerShdw>
                </a:effectLst>
              </a:rPr>
              <a:t>DUŽNOSTI ČLANOVA</a:t>
            </a:r>
            <a:endParaRPr lang="en" sz="6000" b="1" dirty="0">
              <a:ln w="9525">
                <a:solidFill>
                  <a:schemeClr val="bg1"/>
                </a:solidFill>
                <a:prstDash val="solid"/>
              </a:ln>
              <a:solidFill>
                <a:srgbClr val="C00000"/>
              </a:solidFill>
              <a:effectLst>
                <a:outerShdw blurRad="12700" dist="38100" dir="2700000" algn="tl" rotWithShape="0">
                  <a:srgbClr val="FFC000"/>
                </a:outerShdw>
              </a:effectLst>
            </a:endParaRPr>
          </a:p>
        </p:txBody>
      </p:sp>
    </p:spTree>
    <p:extLst>
      <p:ext uri="{BB962C8B-B14F-4D97-AF65-F5344CB8AC3E}">
        <p14:creationId xmlns:p14="http://schemas.microsoft.com/office/powerpoint/2010/main" val="207368287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theme/theme1.xml><?xml version="1.0" encoding="utf-8"?>
<a:theme xmlns:a="http://schemas.openxmlformats.org/drawingml/2006/main" name="Tema de Office">
  <a:themeElements>
    <a:clrScheme name="Personalizado 6">
      <a:dk1>
        <a:sysClr val="windowText" lastClr="000000"/>
      </a:dk1>
      <a:lt1>
        <a:sysClr val="window" lastClr="FFFFFF"/>
      </a:lt1>
      <a:dk2>
        <a:srgbClr val="44546A"/>
      </a:dk2>
      <a:lt2>
        <a:srgbClr val="E7E6E6"/>
      </a:lt2>
      <a:accent1>
        <a:srgbClr val="4472C4"/>
      </a:accent1>
      <a:accent2>
        <a:srgbClr val="ED7D31"/>
      </a:accent2>
      <a:accent3>
        <a:srgbClr val="FF0066"/>
      </a:accent3>
      <a:accent4>
        <a:srgbClr val="FFC000"/>
      </a:accent4>
      <a:accent5>
        <a:srgbClr val="990099"/>
      </a:accent5>
      <a:accent6>
        <a:srgbClr val="70AD47"/>
      </a:accent6>
      <a:hlink>
        <a:srgbClr val="0563C1"/>
      </a:hlink>
      <a:folHlink>
        <a:srgbClr val="2992FA"/>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3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4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6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1060</TotalTime>
  <Words>2249</Words>
  <Application>Microsoft Office PowerPoint</Application>
  <PresentationFormat>Panorámica</PresentationFormat>
  <Paragraphs>131</Paragraphs>
  <Slides>19</Slides>
  <Notes>8</Notes>
  <HiddenSlides>0</HiddenSlides>
  <MMClips>0</MMClips>
  <ScaleCrop>false</ScaleCrop>
  <HeadingPairs>
    <vt:vector size="6" baseType="variant">
      <vt:variant>
        <vt:lpstr>Fuentes usadas</vt:lpstr>
      </vt:variant>
      <vt:variant>
        <vt:i4>12</vt:i4>
      </vt:variant>
      <vt:variant>
        <vt:lpstr>Tema</vt:lpstr>
      </vt:variant>
      <vt:variant>
        <vt:i4>5</vt:i4>
      </vt:variant>
      <vt:variant>
        <vt:lpstr>Títulos de diapositiva</vt:lpstr>
      </vt:variant>
      <vt:variant>
        <vt:i4>19</vt:i4>
      </vt:variant>
    </vt:vector>
  </HeadingPairs>
  <TitlesOfParts>
    <vt:vector size="36" baseType="lpstr">
      <vt:lpstr>Aptos</vt:lpstr>
      <vt:lpstr>Constantia</vt:lpstr>
      <vt:lpstr>Times New Roman</vt:lpstr>
      <vt:lpstr>Gill Sans MT Ext Condensed Bold</vt:lpstr>
      <vt:lpstr>Comic Sans MS</vt:lpstr>
      <vt:lpstr>Arial Narrow</vt:lpstr>
      <vt:lpstr>Britannic Bold</vt:lpstr>
      <vt:lpstr>Calibri</vt:lpstr>
      <vt:lpstr>Aptos Display</vt:lpstr>
      <vt:lpstr>Bodoni MT Poster Compressed</vt:lpstr>
      <vt:lpstr>Impact</vt:lpstr>
      <vt:lpstr>Arial</vt:lpstr>
      <vt:lpstr>Tema de Office</vt:lpstr>
      <vt:lpstr>1_Tema de Office</vt:lpstr>
      <vt:lpstr>3_Default Design</vt:lpstr>
      <vt:lpstr>4_Default Design</vt:lpstr>
      <vt:lpstr>6_Default Design</vt:lpstr>
      <vt:lpstr>Presentación de PowerPoint</vt:lpstr>
      <vt:lpstr>Upamtite redak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PRIMENA</vt:lpstr>
      <vt:lpstr>PRENOŠENJE ISTINE</vt:lpstr>
      <vt:lpstr>PLAN </vt:lpstr>
      <vt:lpstr>PRENOŠENJE ISTINE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Sergio</cp:lastModifiedBy>
  <cp:revision>79</cp:revision>
  <dcterms:created xsi:type="dcterms:W3CDTF">2026-07-25T16:44:22Z</dcterms:created>
  <dcterms:modified xsi:type="dcterms:W3CDTF">2026-08-23T19:33:01Z</dcterms:modified>
</cp:coreProperties>
</file>