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 id="2147483674" r:id="rId3"/>
    <p:sldMasterId id="2147483688" r:id="rId4"/>
  </p:sldMasterIdLst>
  <p:notesMasterIdLst>
    <p:notesMasterId r:id="rId25"/>
  </p:notesMasterIdLst>
  <p:sldIdLst>
    <p:sldId id="398" r:id="rId5"/>
    <p:sldId id="400" r:id="rId6"/>
    <p:sldId id="490" r:id="rId7"/>
    <p:sldId id="291" r:id="rId8"/>
    <p:sldId id="258" r:id="rId9"/>
    <p:sldId id="259" r:id="rId10"/>
    <p:sldId id="300" r:id="rId11"/>
    <p:sldId id="301" r:id="rId12"/>
    <p:sldId id="298" r:id="rId13"/>
    <p:sldId id="263" r:id="rId14"/>
    <p:sldId id="264" r:id="rId15"/>
    <p:sldId id="299" r:id="rId16"/>
    <p:sldId id="297" r:id="rId17"/>
    <p:sldId id="294" r:id="rId18"/>
    <p:sldId id="295" r:id="rId19"/>
    <p:sldId id="481" r:id="rId20"/>
    <p:sldId id="491" r:id="rId21"/>
    <p:sldId id="483" r:id="rId22"/>
    <p:sldId id="486" r:id="rId23"/>
    <p:sldId id="482" r:id="rId24"/>
  </p:sldIdLst>
  <p:sldSz cx="12192000" cy="6858000"/>
  <p:notesSz cx="6858000" cy="9144000"/>
  <p:embeddedFontLst>
    <p:embeddedFont>
      <p:font typeface="Arial Narrow" panose="020B0606020202030204" pitchFamily="34" charset="0"/>
      <p:regular r:id="rId26"/>
      <p:bold r:id="rId27"/>
      <p:italic r:id="rId28"/>
      <p:boldItalic r:id="rId29"/>
    </p:embeddedFont>
    <p:embeddedFont>
      <p:font typeface="Bodoni MT Poster Compressed" panose="02070706080601050204" pitchFamily="18" charset="0"/>
      <p:regular r:id="rId30"/>
    </p:embeddedFont>
    <p:embeddedFont>
      <p:font typeface="Britannic Bold" panose="020B0903060703020204" pitchFamily="34" charset="0"/>
      <p:regular r:id="rId31"/>
    </p:embeddedFont>
    <p:embeddedFont>
      <p:font typeface="Comic Sans MS" panose="030F0702030302020204" pitchFamily="66" charset="0"/>
      <p:regular r:id="rId32"/>
      <p:bold r:id="rId33"/>
      <p:italic r:id="rId34"/>
      <p:boldItalic r:id="rId35"/>
    </p:embeddedFont>
    <p:embeddedFont>
      <p:font typeface="Constantia" panose="02030602050306030303" pitchFamily="18" charset="0"/>
      <p:regular r:id="rId36"/>
      <p:bold r:id="rId37"/>
      <p:italic r:id="rId38"/>
      <p:boldItalic r:id="rId39"/>
    </p:embeddedFont>
    <p:embeddedFont>
      <p:font typeface="Gill Sans MT Ext Condensed Bold" panose="020B0902020104020203" pitchFamily="34" charset="0"/>
      <p:regular r:id="rId40"/>
    </p:embeddedFont>
    <p:embeddedFont>
      <p:font typeface="Impact" panose="020B0806030902050204" pitchFamily="34" charset="0"/>
      <p:regular r:id="rId41"/>
    </p:embeddedFont>
  </p:embeddedFontLst>
  <p:defaultTextStyle>
    <a:defPPr>
      <a:defRPr lang="h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93F1B24-63CB-73D2-BB89-4165CE681168}" name="Tihomir Brechelmacher" initials="TB" userId="43d879082158e06d" providerId="Windows Live"/>
  <p188:author id="{4CBD4F5F-814D-BD22-7A6C-3C9C98ED349F}" name="Sergio" initials="SFC" userId="Sergio"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29FFFF"/>
    <a:srgbClr val="E6DCD9"/>
    <a:srgbClr val="8D8A00"/>
    <a:srgbClr val="923406"/>
    <a:srgbClr val="9F4F37"/>
    <a:srgbClr val="6F705D"/>
    <a:srgbClr val="FFAE5D"/>
    <a:srgbClr val="FFCC99"/>
    <a:srgbClr val="6D41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7" autoAdjust="0"/>
    <p:restoredTop sz="94660"/>
  </p:normalViewPr>
  <p:slideViewPr>
    <p:cSldViewPr snapToGrid="0">
      <p:cViewPr varScale="1">
        <p:scale>
          <a:sx n="101" d="100"/>
          <a:sy n="101" d="100"/>
        </p:scale>
        <p:origin x="300" y="13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font" Target="fonts/font14.fntdata"/><Relationship Id="rId21" Type="http://schemas.openxmlformats.org/officeDocument/2006/relationships/slide" Target="slides/slide17.xml"/><Relationship Id="rId34" Type="http://schemas.openxmlformats.org/officeDocument/2006/relationships/font" Target="fonts/font9.fntdata"/><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46" Type="http://schemas.microsoft.com/office/2018/10/relationships/authors" Target="authors.xml"/><Relationship Id="rId20" Type="http://schemas.openxmlformats.org/officeDocument/2006/relationships/slide" Target="slides/slide16.xml"/><Relationship Id="rId41" Type="http://schemas.openxmlformats.org/officeDocument/2006/relationships/font" Target="fonts/font16.fntdata"/></Relationships>
</file>

<file path=ppt/diagrams/_rels/data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image" Target="../media/image23.jpeg"/><Relationship Id="rId5" Type="http://schemas.openxmlformats.org/officeDocument/2006/relationships/image" Target="../media/image27.jpeg"/><Relationship Id="rId4" Type="http://schemas.openxmlformats.org/officeDocument/2006/relationships/image" Target="../media/image26.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image" Target="../media/image23.jpeg"/><Relationship Id="rId5" Type="http://schemas.openxmlformats.org/officeDocument/2006/relationships/image" Target="../media/image27.jpeg"/><Relationship Id="rId4" Type="http://schemas.openxmlformats.org/officeDocument/2006/relationships/image" Target="../media/image26.jpeg"/></Relationships>
</file>

<file path=ppt/diagrams/colors1.xml><?xml version="1.0" encoding="utf-8"?>
<dgm:colorsDef xmlns:dgm="http://schemas.openxmlformats.org/drawingml/2006/diagram" xmlns:a="http://schemas.openxmlformats.org/drawingml/2006/main" uniqueId="urn:microsoft.com/office/officeart/2005/8/colors/colorful3#1">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B94166-4FD7-4A3B-86AD-78A9CF82BFF6}" type="doc">
      <dgm:prSet loTypeId="urn:microsoft.com/office/officeart/2008/layout/BendingPictureSemiTransparentText" loCatId="picture" qsTypeId="urn:microsoft.com/office/officeart/2005/8/quickstyle/3d3#1" qsCatId="3D" csTypeId="urn:microsoft.com/office/officeart/2005/8/colors/colorful3#1" csCatId="colorful" phldr="1"/>
      <dgm:spPr/>
      <dgm:t>
        <a:bodyPr/>
        <a:lstStyle/>
        <a:p>
          <a:endParaRPr lang="es-ES"/>
        </a:p>
      </dgm:t>
    </dgm:pt>
    <dgm:pt modelId="{C7CCFF64-BDBB-436B-8EA3-02350C53175C}">
      <dgm:prSet custT="1"/>
      <dgm:spPr>
        <a:solidFill>
          <a:schemeClr val="bg1">
            <a:alpha val="40000"/>
          </a:schemeClr>
        </a:solidFill>
      </dgm:spPr>
      <dgm:t>
        <a:bodyPr/>
        <a:lstStyle/>
        <a:p>
          <a:r>
            <a:rPr lang="hr" sz="1600" b="1" dirty="0">
              <a:solidFill>
                <a:schemeClr val="accent2">
                  <a:lumMod val="20000"/>
                  <a:lumOff val="80000"/>
                </a:schemeClr>
              </a:solidFill>
              <a:effectLst>
                <a:glow rad="101600">
                  <a:schemeClr val="tx1"/>
                </a:glow>
                <a:outerShdw blurRad="38100" dist="38100" dir="2700000" algn="tl">
                  <a:srgbClr val="000000">
                    <a:alpha val="43137"/>
                  </a:srgbClr>
                </a:outerShdw>
              </a:effectLst>
            </a:rPr>
            <a:t>Progonjeni </a:t>
          </a:r>
          <a:r>
            <a:rPr lang="hr" sz="1600" b="1">
              <a:solidFill>
                <a:schemeClr val="accent2">
                  <a:lumMod val="20000"/>
                  <a:lumOff val="80000"/>
                </a:schemeClr>
              </a:solidFill>
              <a:effectLst>
                <a:glow rad="101600">
                  <a:schemeClr val="tx1"/>
                </a:glow>
                <a:outerShdw blurRad="38100" dist="38100" dir="2700000" algn="tl">
                  <a:srgbClr val="000000">
                    <a:alpha val="43137"/>
                  </a:srgbClr>
                </a:outerShdw>
              </a:effectLst>
            </a:rPr>
            <a:t>poput Davida.</a:t>
          </a:r>
          <a:endParaRPr lang="es-ES" sz="1600" dirty="0">
            <a:solidFill>
              <a:schemeClr val="accent2">
                <a:lumMod val="20000"/>
                <a:lumOff val="80000"/>
              </a:schemeClr>
            </a:solidFill>
            <a:effectLst>
              <a:glow rad="101600">
                <a:schemeClr val="tx1"/>
              </a:glow>
              <a:outerShdw blurRad="38100" dist="38100" dir="2700000" algn="tl">
                <a:srgbClr val="000000">
                  <a:alpha val="43137"/>
                </a:srgbClr>
              </a:outerShdw>
            </a:effectLst>
          </a:endParaRPr>
        </a:p>
      </dgm:t>
    </dgm:pt>
    <dgm:pt modelId="{306B2D38-5BE0-40BC-8A97-4233E98E8191}" type="parTrans" cxnId="{87B0CBAC-D816-4DBD-B0D0-EFFE8AE89B39}">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432CCC8D-AD2A-4E67-81E2-E30A3D7F07FC}" type="sibTrans" cxnId="{87B0CBAC-D816-4DBD-B0D0-EFFE8AE89B39}">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04657395-5343-4EDD-A966-DF8DA1952019}">
      <dgm:prSet custT="1"/>
      <dgm:spPr>
        <a:solidFill>
          <a:schemeClr val="bg1">
            <a:alpha val="40000"/>
          </a:schemeClr>
        </a:solidFill>
      </dgm:spPr>
      <dgm:t>
        <a:bodyPr/>
        <a:lstStyle/>
        <a:p>
          <a:r>
            <a:rPr lang="hr" sz="1600" b="1" dirty="0">
              <a:solidFill>
                <a:schemeClr val="accent4">
                  <a:lumMod val="20000"/>
                  <a:lumOff val="80000"/>
                </a:schemeClr>
              </a:solidFill>
              <a:effectLst>
                <a:glow rad="101600">
                  <a:schemeClr val="tx1"/>
                </a:glow>
                <a:outerShdw blurRad="38100" dist="38100" dir="2700000" algn="tl">
                  <a:srgbClr val="000000">
                    <a:alpha val="43137"/>
                  </a:srgbClr>
                </a:outerShdw>
              </a:effectLst>
            </a:rPr>
            <a:t>U palači </a:t>
          </a:r>
          <a:r>
            <a:rPr lang="hr" sz="1600" b="1">
              <a:solidFill>
                <a:schemeClr val="accent4">
                  <a:lumMod val="20000"/>
                  <a:lumOff val="80000"/>
                </a:schemeClr>
              </a:solidFill>
              <a:effectLst>
                <a:glow rad="101600">
                  <a:schemeClr val="tx1"/>
                </a:glow>
                <a:outerShdw blurRad="38100" dist="38100" dir="2700000" algn="tl">
                  <a:srgbClr val="000000">
                    <a:alpha val="43137"/>
                  </a:srgbClr>
                </a:outerShdw>
              </a:effectLst>
            </a:rPr>
            <a:t>poput Salomona.</a:t>
          </a:r>
          <a:endParaRPr lang="es-ES" sz="1600" dirty="0">
            <a:solidFill>
              <a:schemeClr val="accent4">
                <a:lumMod val="20000"/>
                <a:lumOff val="80000"/>
              </a:schemeClr>
            </a:solidFill>
            <a:effectLst>
              <a:glow rad="101600">
                <a:schemeClr val="tx1"/>
              </a:glow>
              <a:outerShdw blurRad="38100" dist="38100" dir="2700000" algn="tl">
                <a:srgbClr val="000000">
                  <a:alpha val="43137"/>
                </a:srgbClr>
              </a:outerShdw>
            </a:effectLst>
          </a:endParaRPr>
        </a:p>
      </dgm:t>
    </dgm:pt>
    <dgm:pt modelId="{5C4A546A-27FC-4A5C-9697-618CB0B49CF4}" type="parTrans" cxnId="{DF5CB985-FE8B-4968-8453-75556C1504B6}">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923FD8EF-CBF8-49D8-9E3A-DFBA85EF1FA6}" type="sibTrans" cxnId="{DF5CB985-FE8B-4968-8453-75556C1504B6}">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8C9324E7-0A71-48F3-8FD8-CD640DE03063}">
      <dgm:prSet custT="1"/>
      <dgm:spPr>
        <a:solidFill>
          <a:schemeClr val="bg1">
            <a:alpha val="40000"/>
          </a:schemeClr>
        </a:solidFill>
      </dgm:spPr>
      <dgm:t>
        <a:bodyPr/>
        <a:lstStyle/>
        <a:p>
          <a:r>
            <a:rPr lang="hr" sz="1600" b="1" dirty="0">
              <a:solidFill>
                <a:schemeClr val="accent5">
                  <a:lumMod val="20000"/>
                  <a:lumOff val="80000"/>
                </a:schemeClr>
              </a:solidFill>
              <a:effectLst>
                <a:glow rad="101600">
                  <a:schemeClr val="tx1"/>
                </a:glow>
                <a:outerShdw blurRad="38100" dist="38100" dir="2700000" algn="tl">
                  <a:srgbClr val="000000">
                    <a:alpha val="43137"/>
                  </a:srgbClr>
                </a:outerShdw>
              </a:effectLst>
            </a:rPr>
            <a:t>U inozemstvu </a:t>
          </a:r>
          <a:r>
            <a:rPr lang="hr" sz="1600" b="1">
              <a:solidFill>
                <a:schemeClr val="accent5">
                  <a:lumMod val="20000"/>
                  <a:lumOff val="80000"/>
                </a:schemeClr>
              </a:solidFill>
              <a:effectLst>
                <a:glow rad="101600">
                  <a:schemeClr val="tx1"/>
                </a:glow>
                <a:outerShdw blurRad="38100" dist="38100" dir="2700000" algn="tl">
                  <a:srgbClr val="000000">
                    <a:alpha val="43137"/>
                  </a:srgbClr>
                </a:outerShdw>
              </a:effectLst>
            </a:rPr>
            <a:t>kao Daniel.</a:t>
          </a:r>
          <a:endParaRPr lang="es-ES" sz="1600" dirty="0">
            <a:solidFill>
              <a:schemeClr val="accent5">
                <a:lumMod val="20000"/>
                <a:lumOff val="80000"/>
              </a:schemeClr>
            </a:solidFill>
            <a:effectLst>
              <a:glow rad="101600">
                <a:schemeClr val="tx1"/>
              </a:glow>
              <a:outerShdw blurRad="38100" dist="38100" dir="2700000" algn="tl">
                <a:srgbClr val="000000">
                  <a:alpha val="43137"/>
                </a:srgbClr>
              </a:outerShdw>
            </a:effectLst>
          </a:endParaRPr>
        </a:p>
      </dgm:t>
    </dgm:pt>
    <dgm:pt modelId="{E62AF134-2CE5-4307-92B5-19DEAE0620F6}" type="parTrans" cxnId="{178D1476-70F8-48C3-92FC-30DE1F662F11}">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B9CADCE2-2B47-40CA-9196-6F74F308E3BC}" type="sibTrans" cxnId="{178D1476-70F8-48C3-92FC-30DE1F662F11}">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0D087A3E-89C9-4960-82D5-8EE457D18E4C}">
      <dgm:prSet custT="1"/>
      <dgm:spPr>
        <a:solidFill>
          <a:schemeClr val="bg1">
            <a:alpha val="40000"/>
          </a:schemeClr>
        </a:solidFill>
      </dgm:spPr>
      <dgm:t>
        <a:bodyPr/>
        <a:lstStyle/>
        <a:p>
          <a:r>
            <a:rPr lang="hr" sz="1600" b="1" dirty="0">
              <a:solidFill>
                <a:schemeClr val="accent3">
                  <a:lumMod val="20000"/>
                  <a:lumOff val="80000"/>
                </a:schemeClr>
              </a:solidFill>
              <a:effectLst>
                <a:glow rad="101600">
                  <a:schemeClr val="tx1"/>
                </a:glow>
                <a:outerShdw blurRad="38100" dist="38100" dir="2700000" algn="tl">
                  <a:srgbClr val="000000">
                    <a:alpha val="43137"/>
                  </a:srgbClr>
                </a:outerShdw>
              </a:effectLst>
            </a:rPr>
            <a:t>U zatvoru </a:t>
          </a:r>
          <a:r>
            <a:rPr lang="hr" sz="1600" b="1">
              <a:solidFill>
                <a:schemeClr val="accent3">
                  <a:lumMod val="20000"/>
                  <a:lumOff val="80000"/>
                </a:schemeClr>
              </a:solidFill>
              <a:effectLst>
                <a:glow rad="101600">
                  <a:schemeClr val="tx1"/>
                </a:glow>
                <a:outerShdw blurRad="38100" dist="38100" dir="2700000" algn="tl">
                  <a:srgbClr val="000000">
                    <a:alpha val="43137"/>
                  </a:srgbClr>
                </a:outerShdw>
              </a:effectLst>
            </a:rPr>
            <a:t>kao Pavao.</a:t>
          </a:r>
          <a:endParaRPr lang="es-ES" sz="1600" dirty="0">
            <a:solidFill>
              <a:schemeClr val="accent3">
                <a:lumMod val="20000"/>
                <a:lumOff val="80000"/>
              </a:schemeClr>
            </a:solidFill>
            <a:effectLst>
              <a:glow rad="101600">
                <a:schemeClr val="tx1"/>
              </a:glow>
              <a:outerShdw blurRad="38100" dist="38100" dir="2700000" algn="tl">
                <a:srgbClr val="000000">
                  <a:alpha val="43137"/>
                </a:srgbClr>
              </a:outerShdw>
            </a:effectLst>
          </a:endParaRPr>
        </a:p>
      </dgm:t>
    </dgm:pt>
    <dgm:pt modelId="{BC39137A-B7A9-4075-B15F-B7E80D3655EB}" type="parTrans" cxnId="{0C8AB68A-340C-4946-B9E3-75583FAE771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7E6C5904-6471-4E33-B323-1BE0A59EBCD7}" type="sibTrans" cxnId="{0C8AB68A-340C-4946-B9E3-75583FAE771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42EDA4D0-D6C3-4EC5-99A4-636663F737A1}">
      <dgm:prSet custT="1"/>
      <dgm:spPr/>
      <dgm:t>
        <a:bodyPr/>
        <a:lstStyle/>
        <a:p>
          <a:r>
            <a:rPr lang="hr" sz="1600" b="1" dirty="0">
              <a:solidFill>
                <a:srgbClr val="E5F5FF"/>
              </a:solidFill>
              <a:effectLst>
                <a:glow rad="101600">
                  <a:schemeClr val="tx1"/>
                </a:glow>
                <a:outerShdw blurRad="38100" dist="38100" dir="2700000" algn="tl">
                  <a:srgbClr val="000000">
                    <a:alpha val="43137"/>
                  </a:srgbClr>
                </a:outerShdw>
              </a:effectLst>
            </a:rPr>
            <a:t>U egzilu </a:t>
          </a:r>
          <a:r>
            <a:rPr lang="hr" sz="1600" b="1">
              <a:solidFill>
                <a:srgbClr val="E5F5FF"/>
              </a:solidFill>
              <a:effectLst>
                <a:glow rad="101600">
                  <a:schemeClr val="tx1"/>
                </a:glow>
                <a:outerShdw blurRad="38100" dist="38100" dir="2700000" algn="tl">
                  <a:srgbClr val="000000">
                    <a:alpha val="43137"/>
                  </a:srgbClr>
                </a:outerShdw>
              </a:effectLst>
            </a:rPr>
            <a:t>kao Ivan.</a:t>
          </a:r>
          <a:endParaRPr lang="es-ES" sz="1600" dirty="0">
            <a:solidFill>
              <a:srgbClr val="E5F5FF"/>
            </a:solidFill>
            <a:effectLst>
              <a:glow rad="101600">
                <a:schemeClr val="tx1"/>
              </a:glow>
              <a:outerShdw blurRad="38100" dist="38100" dir="2700000" algn="tl">
                <a:srgbClr val="000000">
                  <a:alpha val="43137"/>
                </a:srgbClr>
              </a:outerShdw>
            </a:effectLst>
          </a:endParaRPr>
        </a:p>
      </dgm:t>
    </dgm:pt>
    <dgm:pt modelId="{F995F976-5FB7-4540-A39E-FD6F931A677C}" type="parTrans" cxnId="{DE6F224C-A77C-4594-817F-56076649DA7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56E9FD97-FB1B-4CFA-9DFA-16F2C4F29259}" type="sibTrans" cxnId="{DE6F224C-A77C-4594-817F-56076649DA7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61B28A94-32E6-4664-8806-38D61CBBCC0E}" type="pres">
      <dgm:prSet presAssocID="{83B94166-4FD7-4A3B-86AD-78A9CF82BFF6}" presName="Name0" presStyleCnt="0">
        <dgm:presLayoutVars>
          <dgm:dir/>
          <dgm:resizeHandles val="exact"/>
        </dgm:presLayoutVars>
      </dgm:prSet>
      <dgm:spPr/>
    </dgm:pt>
    <dgm:pt modelId="{BB7C87AA-1FFA-4576-A6CE-2F4D5102C1BA}" type="pres">
      <dgm:prSet presAssocID="{C7CCFF64-BDBB-436B-8EA3-02350C53175C}" presName="composite" presStyleCnt="0"/>
      <dgm:spPr/>
    </dgm:pt>
    <dgm:pt modelId="{FC8A5D29-B2CF-415D-AF69-272D03CAB05E}" type="pres">
      <dgm:prSet presAssocID="{C7CCFF64-BDBB-436B-8EA3-02350C53175C}" presName="rect1" presStyleLbl="bgShp" presStyleIdx="0" presStyleCnt="5"/>
      <dgm:spPr>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t="-8000" b="-8000"/>
          </a:stretch>
        </a:blipFill>
        <a:ln w="38100">
          <a:solidFill>
            <a:schemeClr val="accent2">
              <a:lumMod val="40000"/>
              <a:lumOff val="60000"/>
            </a:schemeClr>
          </a:solidFill>
        </a:ln>
        <a:scene3d>
          <a:camera prst="orthographicFront">
            <a:rot lat="0" lon="0" rev="0"/>
          </a:camera>
          <a:lightRig rig="contrasting" dir="t">
            <a:rot lat="0" lon="0" rev="1200000"/>
          </a:lightRig>
        </a:scene3d>
        <a:sp3d z="-300000" prstMaterial="plastic">
          <a:bevelT prst="relaxedInset"/>
        </a:sp3d>
      </dgm:spPr>
    </dgm:pt>
    <dgm:pt modelId="{279A7076-F9EF-48B5-B765-F33AF437E115}" type="pres">
      <dgm:prSet presAssocID="{C7CCFF64-BDBB-436B-8EA3-02350C53175C}" presName="rect2" presStyleLbl="trBgShp" presStyleIdx="0" presStyleCnt="5">
        <dgm:presLayoutVars>
          <dgm:bulletEnabled val="1"/>
        </dgm:presLayoutVars>
      </dgm:prSet>
      <dgm:spPr/>
    </dgm:pt>
    <dgm:pt modelId="{9E2B375C-A17C-401C-A0D3-93828CE2C73B}" type="pres">
      <dgm:prSet presAssocID="{432CCC8D-AD2A-4E67-81E2-E30A3D7F07FC}" presName="sibTrans" presStyleCnt="0"/>
      <dgm:spPr/>
    </dgm:pt>
    <dgm:pt modelId="{D4FC9A65-A8D4-40F5-8671-4B965B9AD9F3}" type="pres">
      <dgm:prSet presAssocID="{04657395-5343-4EDD-A966-DF8DA1952019}" presName="composite" presStyleCnt="0"/>
      <dgm:spPr/>
    </dgm:pt>
    <dgm:pt modelId="{D4FAA48F-812A-4BF7-91CA-7FD6CC62F9B2}" type="pres">
      <dgm:prSet presAssocID="{04657395-5343-4EDD-A966-DF8DA1952019}" presName="rect1" presStyleLbl="bgShp" presStyleIdx="1" presStyleCnt="5"/>
      <dgm:spPr>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t="-8000" b="-8000"/>
          </a:stretch>
        </a:blipFill>
        <a:ln w="38100">
          <a:solidFill>
            <a:schemeClr val="accent4"/>
          </a:solidFill>
        </a:ln>
        <a:scene3d>
          <a:camera prst="orthographicFront">
            <a:rot lat="0" lon="0" rev="0"/>
          </a:camera>
          <a:lightRig rig="contrasting" dir="t">
            <a:rot lat="0" lon="0" rev="1200000"/>
          </a:lightRig>
        </a:scene3d>
        <a:sp3d z="-300000" prstMaterial="plastic">
          <a:bevelT prst="relaxedInset"/>
        </a:sp3d>
      </dgm:spPr>
    </dgm:pt>
    <dgm:pt modelId="{C3F0B3A3-AB5D-436D-B32F-090C227A393F}" type="pres">
      <dgm:prSet presAssocID="{04657395-5343-4EDD-A966-DF8DA1952019}" presName="rect2" presStyleLbl="trBgShp" presStyleIdx="1" presStyleCnt="5">
        <dgm:presLayoutVars>
          <dgm:bulletEnabled val="1"/>
        </dgm:presLayoutVars>
      </dgm:prSet>
      <dgm:spPr/>
    </dgm:pt>
    <dgm:pt modelId="{EBB9BC92-4812-427B-B7F5-557D8278A16B}" type="pres">
      <dgm:prSet presAssocID="{923FD8EF-CBF8-49D8-9E3A-DFBA85EF1FA6}" presName="sibTrans" presStyleCnt="0"/>
      <dgm:spPr/>
    </dgm:pt>
    <dgm:pt modelId="{BF1C9CFF-8956-456C-8250-2C46C3F1B9EF}" type="pres">
      <dgm:prSet presAssocID="{8C9324E7-0A71-48F3-8FD8-CD640DE03063}" presName="composite" presStyleCnt="0"/>
      <dgm:spPr/>
    </dgm:pt>
    <dgm:pt modelId="{224B8E8B-3A69-4F92-A601-C743AF8B0172}" type="pres">
      <dgm:prSet presAssocID="{8C9324E7-0A71-48F3-8FD8-CD640DE03063}" presName="rect1" presStyleLbl="bgShp" presStyleIdx="2" presStyleCnt="5"/>
      <dgm:spPr>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l="-21000" r="-21000"/>
          </a:stretch>
        </a:blipFill>
        <a:ln w="38100">
          <a:solidFill>
            <a:schemeClr val="accent5"/>
          </a:solidFill>
        </a:ln>
        <a:scene3d>
          <a:camera prst="orthographicFront">
            <a:rot lat="0" lon="0" rev="0"/>
          </a:camera>
          <a:lightRig rig="contrasting" dir="t">
            <a:rot lat="0" lon="0" rev="1200000"/>
          </a:lightRig>
        </a:scene3d>
        <a:sp3d z="-300000" prstMaterial="plastic">
          <a:bevelT prst="relaxedInset"/>
        </a:sp3d>
      </dgm:spPr>
    </dgm:pt>
    <dgm:pt modelId="{AAF4C861-85A6-4513-92B1-21A4705F8A91}" type="pres">
      <dgm:prSet presAssocID="{8C9324E7-0A71-48F3-8FD8-CD640DE03063}" presName="rect2" presStyleLbl="trBgShp" presStyleIdx="2" presStyleCnt="5">
        <dgm:presLayoutVars>
          <dgm:bulletEnabled val="1"/>
        </dgm:presLayoutVars>
      </dgm:prSet>
      <dgm:spPr/>
    </dgm:pt>
    <dgm:pt modelId="{121B2618-7680-4A6C-942E-11FB3AF2BB6D}" type="pres">
      <dgm:prSet presAssocID="{B9CADCE2-2B47-40CA-9196-6F74F308E3BC}" presName="sibTrans" presStyleCnt="0"/>
      <dgm:spPr/>
    </dgm:pt>
    <dgm:pt modelId="{2BD63C05-656A-48E3-99AF-E008BDC506A1}" type="pres">
      <dgm:prSet presAssocID="{0D087A3E-89C9-4960-82D5-8EE457D18E4C}" presName="composite" presStyleCnt="0"/>
      <dgm:spPr/>
    </dgm:pt>
    <dgm:pt modelId="{CC99376B-58A7-4636-BDE2-CA32694553F0}" type="pres">
      <dgm:prSet presAssocID="{0D087A3E-89C9-4960-82D5-8EE457D18E4C}" presName="rect1" presStyleLbl="bgShp" presStyleIdx="3" presStyleCnt="5"/>
      <dgm:spPr>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t="-8000" b="-8000"/>
          </a:stretch>
        </a:blipFill>
        <a:ln w="38100">
          <a:solidFill>
            <a:schemeClr val="accent3"/>
          </a:solidFill>
        </a:ln>
        <a:scene3d>
          <a:camera prst="orthographicFront">
            <a:rot lat="0" lon="0" rev="0"/>
          </a:camera>
          <a:lightRig rig="contrasting" dir="t">
            <a:rot lat="0" lon="0" rev="1200000"/>
          </a:lightRig>
        </a:scene3d>
        <a:sp3d z="-300000" prstMaterial="plastic">
          <a:bevelT prst="relaxedInset"/>
        </a:sp3d>
      </dgm:spPr>
    </dgm:pt>
    <dgm:pt modelId="{6B2F31AF-972F-4ED8-9534-C85D0E27E40E}" type="pres">
      <dgm:prSet presAssocID="{0D087A3E-89C9-4960-82D5-8EE457D18E4C}" presName="rect2" presStyleLbl="trBgShp" presStyleIdx="3" presStyleCnt="5">
        <dgm:presLayoutVars>
          <dgm:bulletEnabled val="1"/>
        </dgm:presLayoutVars>
      </dgm:prSet>
      <dgm:spPr/>
    </dgm:pt>
    <dgm:pt modelId="{0A41E2C6-4BA3-4310-9425-35D601FC9FAD}" type="pres">
      <dgm:prSet presAssocID="{7E6C5904-6471-4E33-B323-1BE0A59EBCD7}" presName="sibTrans" presStyleCnt="0"/>
      <dgm:spPr/>
    </dgm:pt>
    <dgm:pt modelId="{117B53CB-C673-43B7-8337-E310259BD9CD}" type="pres">
      <dgm:prSet presAssocID="{42EDA4D0-D6C3-4EC5-99A4-636663F737A1}" presName="composite" presStyleCnt="0"/>
      <dgm:spPr/>
    </dgm:pt>
    <dgm:pt modelId="{15CA6DBC-36A7-4663-8F98-BAA38351C6D7}" type="pres">
      <dgm:prSet presAssocID="{42EDA4D0-D6C3-4EC5-99A4-636663F737A1}" presName="rect1" presStyleLbl="bgShp" presStyleIdx="4" presStyleCnt="5"/>
      <dgm:spPr>
        <a:blipFill rotWithShape="1">
          <a:blip xmlns:r="http://schemas.openxmlformats.org/officeDocument/2006/relationships" r:embed="rId5" cstate="email">
            <a:extLst>
              <a:ext uri="{28A0092B-C50C-407E-A947-70E740481C1C}">
                <a14:useLocalDpi xmlns:a14="http://schemas.microsoft.com/office/drawing/2010/main"/>
              </a:ext>
            </a:extLst>
          </a:blip>
          <a:srcRect/>
          <a:stretch>
            <a:fillRect t="-8000" b="-8000"/>
          </a:stretch>
        </a:blipFill>
        <a:ln w="38100">
          <a:solidFill>
            <a:schemeClr val="accent6"/>
          </a:solidFill>
        </a:ln>
        <a:scene3d>
          <a:camera prst="orthographicFront">
            <a:rot lat="0" lon="0" rev="0"/>
          </a:camera>
          <a:lightRig rig="contrasting" dir="t">
            <a:rot lat="0" lon="0" rev="1200000"/>
          </a:lightRig>
        </a:scene3d>
        <a:sp3d z="-300000" prstMaterial="plastic">
          <a:bevelT prst="relaxedInset"/>
        </a:sp3d>
      </dgm:spPr>
    </dgm:pt>
    <dgm:pt modelId="{66E9B1EC-A32B-424A-B018-B26FF86ACFA2}" type="pres">
      <dgm:prSet presAssocID="{42EDA4D0-D6C3-4EC5-99A4-636663F737A1}" presName="rect2" presStyleLbl="trBgShp" presStyleIdx="4" presStyleCnt="5">
        <dgm:presLayoutVars>
          <dgm:bulletEnabled val="1"/>
        </dgm:presLayoutVars>
      </dgm:prSet>
      <dgm:spPr/>
    </dgm:pt>
  </dgm:ptLst>
  <dgm:cxnLst>
    <dgm:cxn modelId="{82F7571D-F887-484E-B1FE-9A2AB4D8C0B6}" type="presOf" srcId="{04657395-5343-4EDD-A966-DF8DA1952019}" destId="{C3F0B3A3-AB5D-436D-B32F-090C227A393F}" srcOrd="0" destOrd="0" presId="urn:microsoft.com/office/officeart/2008/layout/BendingPictureSemiTransparentText"/>
    <dgm:cxn modelId="{70879422-0711-428A-977F-AD4C8B35582D}" type="presOf" srcId="{83B94166-4FD7-4A3B-86AD-78A9CF82BFF6}" destId="{61B28A94-32E6-4664-8806-38D61CBBCC0E}" srcOrd="0" destOrd="0" presId="urn:microsoft.com/office/officeart/2008/layout/BendingPictureSemiTransparentText"/>
    <dgm:cxn modelId="{C2142A36-55A5-4F4B-B8A2-F11EA2E1018F}" type="presOf" srcId="{8C9324E7-0A71-48F3-8FD8-CD640DE03063}" destId="{AAF4C861-85A6-4513-92B1-21A4705F8A91}" srcOrd="0" destOrd="0" presId="urn:microsoft.com/office/officeart/2008/layout/BendingPictureSemiTransparentText"/>
    <dgm:cxn modelId="{359FB05C-1C94-4422-9DE9-B87244BEA18F}" type="presOf" srcId="{0D087A3E-89C9-4960-82D5-8EE457D18E4C}" destId="{6B2F31AF-972F-4ED8-9534-C85D0E27E40E}" srcOrd="0" destOrd="0" presId="urn:microsoft.com/office/officeart/2008/layout/BendingPictureSemiTransparentText"/>
    <dgm:cxn modelId="{94C53A41-4A78-4C1C-A0F8-DF07CAFAE198}" type="presOf" srcId="{C7CCFF64-BDBB-436B-8EA3-02350C53175C}" destId="{279A7076-F9EF-48B5-B765-F33AF437E115}" srcOrd="0" destOrd="0" presId="urn:microsoft.com/office/officeart/2008/layout/BendingPictureSemiTransparentText"/>
    <dgm:cxn modelId="{DE6F224C-A77C-4594-817F-56076649DA70}" srcId="{83B94166-4FD7-4A3B-86AD-78A9CF82BFF6}" destId="{42EDA4D0-D6C3-4EC5-99A4-636663F737A1}" srcOrd="4" destOrd="0" parTransId="{F995F976-5FB7-4540-A39E-FD6F931A677C}" sibTransId="{56E9FD97-FB1B-4CFA-9DFA-16F2C4F29259}"/>
    <dgm:cxn modelId="{178D1476-70F8-48C3-92FC-30DE1F662F11}" srcId="{83B94166-4FD7-4A3B-86AD-78A9CF82BFF6}" destId="{8C9324E7-0A71-48F3-8FD8-CD640DE03063}" srcOrd="2" destOrd="0" parTransId="{E62AF134-2CE5-4307-92B5-19DEAE0620F6}" sibTransId="{B9CADCE2-2B47-40CA-9196-6F74F308E3BC}"/>
    <dgm:cxn modelId="{DF5CB985-FE8B-4968-8453-75556C1504B6}" srcId="{83B94166-4FD7-4A3B-86AD-78A9CF82BFF6}" destId="{04657395-5343-4EDD-A966-DF8DA1952019}" srcOrd="1" destOrd="0" parTransId="{5C4A546A-27FC-4A5C-9697-618CB0B49CF4}" sibTransId="{923FD8EF-CBF8-49D8-9E3A-DFBA85EF1FA6}"/>
    <dgm:cxn modelId="{0C8AB68A-340C-4946-B9E3-75583FAE7710}" srcId="{83B94166-4FD7-4A3B-86AD-78A9CF82BFF6}" destId="{0D087A3E-89C9-4960-82D5-8EE457D18E4C}" srcOrd="3" destOrd="0" parTransId="{BC39137A-B7A9-4075-B15F-B7E80D3655EB}" sibTransId="{7E6C5904-6471-4E33-B323-1BE0A59EBCD7}"/>
    <dgm:cxn modelId="{07BD24A0-7CAB-48C3-A41C-9477130B31BF}" type="presOf" srcId="{42EDA4D0-D6C3-4EC5-99A4-636663F737A1}" destId="{66E9B1EC-A32B-424A-B018-B26FF86ACFA2}" srcOrd="0" destOrd="0" presId="urn:microsoft.com/office/officeart/2008/layout/BendingPictureSemiTransparentText"/>
    <dgm:cxn modelId="{87B0CBAC-D816-4DBD-B0D0-EFFE8AE89B39}" srcId="{83B94166-4FD7-4A3B-86AD-78A9CF82BFF6}" destId="{C7CCFF64-BDBB-436B-8EA3-02350C53175C}" srcOrd="0" destOrd="0" parTransId="{306B2D38-5BE0-40BC-8A97-4233E98E8191}" sibTransId="{432CCC8D-AD2A-4E67-81E2-E30A3D7F07FC}"/>
    <dgm:cxn modelId="{065A6D4D-1AD8-4490-826A-039AFD6EEE9F}" type="presParOf" srcId="{61B28A94-32E6-4664-8806-38D61CBBCC0E}" destId="{BB7C87AA-1FFA-4576-A6CE-2F4D5102C1BA}" srcOrd="0" destOrd="0" presId="urn:microsoft.com/office/officeart/2008/layout/BendingPictureSemiTransparentText"/>
    <dgm:cxn modelId="{DC5BA658-D894-4836-8A6D-38C768D6E517}" type="presParOf" srcId="{BB7C87AA-1FFA-4576-A6CE-2F4D5102C1BA}" destId="{FC8A5D29-B2CF-415D-AF69-272D03CAB05E}" srcOrd="0" destOrd="0" presId="urn:microsoft.com/office/officeart/2008/layout/BendingPictureSemiTransparentText"/>
    <dgm:cxn modelId="{B6BF2B8E-BD6D-4E57-B956-8B90C40F47DE}" type="presParOf" srcId="{BB7C87AA-1FFA-4576-A6CE-2F4D5102C1BA}" destId="{279A7076-F9EF-48B5-B765-F33AF437E115}" srcOrd="1" destOrd="0" presId="urn:microsoft.com/office/officeart/2008/layout/BendingPictureSemiTransparentText"/>
    <dgm:cxn modelId="{DC0734ED-3976-4F5A-9E48-639A54AE19FB}" type="presParOf" srcId="{61B28A94-32E6-4664-8806-38D61CBBCC0E}" destId="{9E2B375C-A17C-401C-A0D3-93828CE2C73B}" srcOrd="1" destOrd="0" presId="urn:microsoft.com/office/officeart/2008/layout/BendingPictureSemiTransparentText"/>
    <dgm:cxn modelId="{903304B6-4944-4061-A5D5-C95292C144B0}" type="presParOf" srcId="{61B28A94-32E6-4664-8806-38D61CBBCC0E}" destId="{D4FC9A65-A8D4-40F5-8671-4B965B9AD9F3}" srcOrd="2" destOrd="0" presId="urn:microsoft.com/office/officeart/2008/layout/BendingPictureSemiTransparentText"/>
    <dgm:cxn modelId="{141109A9-2757-4E82-9DC1-FD1E4F1EE1AF}" type="presParOf" srcId="{D4FC9A65-A8D4-40F5-8671-4B965B9AD9F3}" destId="{D4FAA48F-812A-4BF7-91CA-7FD6CC62F9B2}" srcOrd="0" destOrd="0" presId="urn:microsoft.com/office/officeart/2008/layout/BendingPictureSemiTransparentText"/>
    <dgm:cxn modelId="{88F52C5B-D99E-4A4B-AF03-72E37C68F0C4}" type="presParOf" srcId="{D4FC9A65-A8D4-40F5-8671-4B965B9AD9F3}" destId="{C3F0B3A3-AB5D-436D-B32F-090C227A393F}" srcOrd="1" destOrd="0" presId="urn:microsoft.com/office/officeart/2008/layout/BendingPictureSemiTransparentText"/>
    <dgm:cxn modelId="{A508027F-79F6-416A-98A0-AD08DDE43523}" type="presParOf" srcId="{61B28A94-32E6-4664-8806-38D61CBBCC0E}" destId="{EBB9BC92-4812-427B-B7F5-557D8278A16B}" srcOrd="3" destOrd="0" presId="urn:microsoft.com/office/officeart/2008/layout/BendingPictureSemiTransparentText"/>
    <dgm:cxn modelId="{889E6B33-B542-451E-921A-45419BBA2C03}" type="presParOf" srcId="{61B28A94-32E6-4664-8806-38D61CBBCC0E}" destId="{BF1C9CFF-8956-456C-8250-2C46C3F1B9EF}" srcOrd="4" destOrd="0" presId="urn:microsoft.com/office/officeart/2008/layout/BendingPictureSemiTransparentText"/>
    <dgm:cxn modelId="{99740E04-317E-49A2-A9CF-376C6267ECB7}" type="presParOf" srcId="{BF1C9CFF-8956-456C-8250-2C46C3F1B9EF}" destId="{224B8E8B-3A69-4F92-A601-C743AF8B0172}" srcOrd="0" destOrd="0" presId="urn:microsoft.com/office/officeart/2008/layout/BendingPictureSemiTransparentText"/>
    <dgm:cxn modelId="{69AC49C8-49BE-49FA-9687-33E915410DDB}" type="presParOf" srcId="{BF1C9CFF-8956-456C-8250-2C46C3F1B9EF}" destId="{AAF4C861-85A6-4513-92B1-21A4705F8A91}" srcOrd="1" destOrd="0" presId="urn:microsoft.com/office/officeart/2008/layout/BendingPictureSemiTransparentText"/>
    <dgm:cxn modelId="{A2157983-D18B-4732-9DEE-2E1ECCEAE6E9}" type="presParOf" srcId="{61B28A94-32E6-4664-8806-38D61CBBCC0E}" destId="{121B2618-7680-4A6C-942E-11FB3AF2BB6D}" srcOrd="5" destOrd="0" presId="urn:microsoft.com/office/officeart/2008/layout/BendingPictureSemiTransparentText"/>
    <dgm:cxn modelId="{560A7CFA-3323-4D13-BF9D-1BCD7B8E44E9}" type="presParOf" srcId="{61B28A94-32E6-4664-8806-38D61CBBCC0E}" destId="{2BD63C05-656A-48E3-99AF-E008BDC506A1}" srcOrd="6" destOrd="0" presId="urn:microsoft.com/office/officeart/2008/layout/BendingPictureSemiTransparentText"/>
    <dgm:cxn modelId="{6966117E-174C-41ED-AE1B-FE2564406B01}" type="presParOf" srcId="{2BD63C05-656A-48E3-99AF-E008BDC506A1}" destId="{CC99376B-58A7-4636-BDE2-CA32694553F0}" srcOrd="0" destOrd="0" presId="urn:microsoft.com/office/officeart/2008/layout/BendingPictureSemiTransparentText"/>
    <dgm:cxn modelId="{1D2E8D17-8324-4969-B449-116D192D060F}" type="presParOf" srcId="{2BD63C05-656A-48E3-99AF-E008BDC506A1}" destId="{6B2F31AF-972F-4ED8-9534-C85D0E27E40E}" srcOrd="1" destOrd="0" presId="urn:microsoft.com/office/officeart/2008/layout/BendingPictureSemiTransparentText"/>
    <dgm:cxn modelId="{C5454389-2096-4D16-8900-90A21D422FC7}" type="presParOf" srcId="{61B28A94-32E6-4664-8806-38D61CBBCC0E}" destId="{0A41E2C6-4BA3-4310-9425-35D601FC9FAD}" srcOrd="7" destOrd="0" presId="urn:microsoft.com/office/officeart/2008/layout/BendingPictureSemiTransparentText"/>
    <dgm:cxn modelId="{95E8C2D0-4B11-430F-9BD0-2F8DA8AC12F6}" type="presParOf" srcId="{61B28A94-32E6-4664-8806-38D61CBBCC0E}" destId="{117B53CB-C673-43B7-8337-E310259BD9CD}" srcOrd="8" destOrd="0" presId="urn:microsoft.com/office/officeart/2008/layout/BendingPictureSemiTransparentText"/>
    <dgm:cxn modelId="{4A28E761-10CF-453E-8B86-01DB321F4174}" type="presParOf" srcId="{117B53CB-C673-43B7-8337-E310259BD9CD}" destId="{15CA6DBC-36A7-4663-8F98-BAA38351C6D7}" srcOrd="0" destOrd="0" presId="urn:microsoft.com/office/officeart/2008/layout/BendingPictureSemiTransparentText"/>
    <dgm:cxn modelId="{42126BA9-FE86-43BE-9A13-A593AB887F95}" type="presParOf" srcId="{117B53CB-C673-43B7-8337-E310259BD9CD}" destId="{66E9B1EC-A32B-424A-B018-B26FF86ACFA2}" srcOrd="1" destOrd="0" presId="urn:microsoft.com/office/officeart/2008/layout/BendingPictureSemiTransparentTex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68965F-0C2C-4643-9840-08742637A749}" type="doc">
      <dgm:prSet loTypeId="urn:microsoft.com/office/officeart/2005/8/layout/vList2" loCatId="list" qsTypeId="urn:microsoft.com/office/officeart/2005/8/quickstyle/3d2#1" qsCatId="3D" csTypeId="urn:microsoft.com/office/officeart/2005/8/colors/colorful1#1" csCatId="colorful" phldr="1"/>
      <dgm:spPr/>
      <dgm:t>
        <a:bodyPr/>
        <a:lstStyle/>
        <a:p>
          <a:endParaRPr lang="es-ES"/>
        </a:p>
      </dgm:t>
    </dgm:pt>
    <dgm:pt modelId="{B64E1B17-8EF3-47F8-B782-99DFAD25D58D}">
      <dgm:prSet custT="1"/>
      <dgm:spPr>
        <a:solidFill>
          <a:srgbClr val="8E1419"/>
        </a:solidFill>
        <a:ln>
          <a:solidFill>
            <a:schemeClr val="bg1"/>
          </a:solidFill>
        </a:ln>
        <a:effectLst>
          <a:outerShdw blurRad="50800" dist="38100" dir="2700000" algn="tl" rotWithShape="0">
            <a:prstClr val="black">
              <a:alpha val="40000"/>
            </a:prstClr>
          </a:outerShdw>
        </a:effectLst>
      </dgm:spPr>
      <dgm:t>
        <a:bodyPr lIns="288000"/>
        <a:lstStyle/>
        <a:p>
          <a:r>
            <a:rPr lang="hr" sz="2200" b="1" dirty="0">
              <a:solidFill>
                <a:schemeClr val="accent3">
                  <a:lumMod val="40000"/>
                  <a:lumOff val="60000"/>
                </a:schemeClr>
              </a:solidFill>
              <a:effectLst>
                <a:outerShdw blurRad="38100" dist="38100" dir="2700000" algn="tl">
                  <a:srgbClr val="000000"/>
                </a:outerShdw>
              </a:effectLst>
            </a:rPr>
            <a:t>Povijesni zapisi </a:t>
          </a:r>
          <a:r>
            <a:rPr lang="hr" sz="2200" b="1">
              <a:solidFill>
                <a:schemeClr val="accent3">
                  <a:lumMod val="40000"/>
                  <a:lumOff val="60000"/>
                </a:schemeClr>
              </a:solidFill>
              <a:effectLst>
                <a:outerShdw blurRad="38100" dist="38100" dir="2700000" algn="tl">
                  <a:srgbClr val="000000"/>
                </a:outerShdw>
              </a:effectLst>
            </a:rPr>
            <a:t>(Post. 37,2).</a:t>
          </a:r>
          <a:endParaRPr lang="hr" sz="2200" b="1" dirty="0">
            <a:solidFill>
              <a:schemeClr val="accent3">
                <a:lumMod val="40000"/>
                <a:lumOff val="60000"/>
              </a:schemeClr>
            </a:solidFill>
            <a:effectLst>
              <a:outerShdw blurRad="38100" dist="38100" dir="2700000" algn="tl">
                <a:srgbClr val="000000"/>
              </a:outerShdw>
            </a:effectLst>
          </a:endParaRPr>
        </a:p>
      </dgm:t>
    </dgm:pt>
    <dgm:pt modelId="{D76993BB-408E-4FF3-8313-0692D8CCA417}" type="parTrans" cxnId="{199E71AF-58A8-4713-A0AA-600BEFC16679}">
      <dgm:prSet/>
      <dgm:spPr/>
      <dgm:t>
        <a:bodyPr/>
        <a:lstStyle/>
        <a:p>
          <a:endParaRPr lang="es-ES" sz="2200" b="1"/>
        </a:p>
      </dgm:t>
    </dgm:pt>
    <dgm:pt modelId="{37DBD5B2-9CBF-47E3-A6D7-C4FC42CF08DF}" type="sibTrans" cxnId="{199E71AF-58A8-4713-A0AA-600BEFC16679}">
      <dgm:prSet/>
      <dgm:spPr/>
      <dgm:t>
        <a:bodyPr/>
        <a:lstStyle/>
        <a:p>
          <a:endParaRPr lang="es-ES" sz="2200" b="1"/>
        </a:p>
      </dgm:t>
    </dgm:pt>
    <dgm:pt modelId="{1563D62F-0D6D-49FC-860B-8320A4359177}">
      <dgm:prSet custT="1"/>
      <dgm:spPr>
        <a:solidFill>
          <a:srgbClr val="78115F"/>
        </a:solidFill>
        <a:ln>
          <a:solidFill>
            <a:schemeClr val="bg1"/>
          </a:solidFill>
        </a:ln>
        <a:effectLst>
          <a:outerShdw blurRad="50800" dist="38100" dir="2700000" algn="tl" rotWithShape="0">
            <a:prstClr val="black">
              <a:alpha val="40000"/>
            </a:prstClr>
          </a:outerShdw>
        </a:effectLst>
      </dgm:spPr>
      <dgm:t>
        <a:bodyPr lIns="288000"/>
        <a:lstStyle/>
        <a:p>
          <a:r>
            <a:rPr lang="hr" sz="2200" b="1" dirty="0">
              <a:solidFill>
                <a:schemeClr val="bg1"/>
              </a:solidFill>
              <a:effectLst>
                <a:outerShdw blurRad="38100" dist="38100" dir="2700000" algn="tl">
                  <a:srgbClr val="000000"/>
                </a:outerShdw>
              </a:effectLst>
            </a:rPr>
            <a:t>Rodoslovlja </a:t>
          </a:r>
          <a:r>
            <a:rPr lang="hr" sz="2200" b="1">
              <a:solidFill>
                <a:schemeClr val="bg1"/>
              </a:solidFill>
              <a:effectLst>
                <a:outerShdw blurRad="38100" dist="38100" dir="2700000" algn="tl">
                  <a:srgbClr val="000000"/>
                </a:outerShdw>
              </a:effectLst>
            </a:rPr>
            <a:t>(Post. 5,1).</a:t>
          </a:r>
          <a:endParaRPr lang="hr" sz="2200" b="1" dirty="0">
            <a:solidFill>
              <a:schemeClr val="bg1"/>
            </a:solidFill>
            <a:effectLst>
              <a:outerShdw blurRad="38100" dist="38100" dir="2700000" algn="tl">
                <a:srgbClr val="000000"/>
              </a:outerShdw>
            </a:effectLst>
          </a:endParaRPr>
        </a:p>
      </dgm:t>
    </dgm:pt>
    <dgm:pt modelId="{19DCB710-74F0-437C-A59E-61BD3F6FB904}" type="parTrans" cxnId="{A13BF09F-3B72-45DC-A695-25B1FF64132A}">
      <dgm:prSet/>
      <dgm:spPr/>
      <dgm:t>
        <a:bodyPr/>
        <a:lstStyle/>
        <a:p>
          <a:endParaRPr lang="es-ES" sz="2200" b="1"/>
        </a:p>
      </dgm:t>
    </dgm:pt>
    <dgm:pt modelId="{89F32885-88DF-4703-B317-7693BE3F8C7D}" type="sibTrans" cxnId="{A13BF09F-3B72-45DC-A695-25B1FF64132A}">
      <dgm:prSet/>
      <dgm:spPr/>
      <dgm:t>
        <a:bodyPr/>
        <a:lstStyle/>
        <a:p>
          <a:endParaRPr lang="es-ES" sz="2200" b="1"/>
        </a:p>
      </dgm:t>
    </dgm:pt>
    <dgm:pt modelId="{BB1CF057-A275-4FB7-8F3B-3C3D28AD5B48}">
      <dgm:prSet custT="1"/>
      <dgm:spPr>
        <a:solidFill>
          <a:srgbClr val="241071"/>
        </a:solidFill>
        <a:ln>
          <a:solidFill>
            <a:schemeClr val="bg1"/>
          </a:solidFill>
        </a:ln>
        <a:effectLst>
          <a:outerShdw blurRad="50800" dist="38100" dir="2700000" algn="tl" rotWithShape="0">
            <a:prstClr val="black">
              <a:alpha val="40000"/>
            </a:prstClr>
          </a:outerShdw>
        </a:effectLst>
      </dgm:spPr>
      <dgm:t>
        <a:bodyPr lIns="288000"/>
        <a:lstStyle/>
        <a:p>
          <a:r>
            <a:rPr lang="hr" sz="2200" b="1" dirty="0">
              <a:solidFill>
                <a:schemeClr val="accent3">
                  <a:lumMod val="40000"/>
                  <a:lumOff val="60000"/>
                </a:schemeClr>
              </a:solidFill>
              <a:effectLst>
                <a:outerShdw blurRad="38100" dist="38100" dir="2700000" algn="tl">
                  <a:srgbClr val="000000"/>
                </a:outerShdw>
              </a:effectLst>
            </a:rPr>
            <a:t>Proročanstva </a:t>
          </a:r>
          <a:r>
            <a:rPr lang="hr" sz="2200" b="1">
              <a:solidFill>
                <a:schemeClr val="accent3">
                  <a:lumMod val="40000"/>
                  <a:lumOff val="60000"/>
                </a:schemeClr>
              </a:solidFill>
              <a:effectLst>
                <a:outerShdw blurRad="38100" dist="38100" dir="2700000" algn="tl">
                  <a:srgbClr val="000000"/>
                </a:outerShdw>
              </a:effectLst>
            </a:rPr>
            <a:t>(Iza. 13,1).</a:t>
          </a:r>
          <a:endParaRPr lang="hr" sz="2200" b="1" dirty="0">
            <a:solidFill>
              <a:schemeClr val="accent3">
                <a:lumMod val="40000"/>
                <a:lumOff val="60000"/>
              </a:schemeClr>
            </a:solidFill>
            <a:effectLst>
              <a:outerShdw blurRad="38100" dist="38100" dir="2700000" algn="tl">
                <a:srgbClr val="000000"/>
              </a:outerShdw>
            </a:effectLst>
          </a:endParaRPr>
        </a:p>
      </dgm:t>
    </dgm:pt>
    <dgm:pt modelId="{4E00CB40-1B18-4381-92AC-52187A3EFC6F}" type="parTrans" cxnId="{32C69F32-B560-4A4F-A20C-797998CD9C7A}">
      <dgm:prSet/>
      <dgm:spPr/>
      <dgm:t>
        <a:bodyPr/>
        <a:lstStyle/>
        <a:p>
          <a:endParaRPr lang="es-ES" sz="2200" b="1"/>
        </a:p>
      </dgm:t>
    </dgm:pt>
    <dgm:pt modelId="{42A3F2F6-B9B2-444F-8DBC-7C8CED8D1D58}" type="sibTrans" cxnId="{32C69F32-B560-4A4F-A20C-797998CD9C7A}">
      <dgm:prSet/>
      <dgm:spPr/>
      <dgm:t>
        <a:bodyPr/>
        <a:lstStyle/>
        <a:p>
          <a:endParaRPr lang="es-ES" sz="2200" b="1"/>
        </a:p>
      </dgm:t>
    </dgm:pt>
    <dgm:pt modelId="{B5D8F15D-578A-40FF-B96F-F38D8BBEFF2C}">
      <dgm:prSet custT="1"/>
      <dgm:spPr>
        <a:solidFill>
          <a:srgbClr val="135280"/>
        </a:solidFill>
        <a:ln>
          <a:solidFill>
            <a:schemeClr val="bg1"/>
          </a:solidFill>
        </a:ln>
        <a:effectLst>
          <a:outerShdw blurRad="50800" dist="38100" dir="2700000" algn="tl" rotWithShape="0">
            <a:prstClr val="black">
              <a:alpha val="40000"/>
            </a:prstClr>
          </a:outerShdw>
        </a:effectLst>
      </dgm:spPr>
      <dgm:t>
        <a:bodyPr lIns="288000"/>
        <a:lstStyle/>
        <a:p>
          <a:r>
            <a:rPr lang="hr" sz="2200" b="1">
              <a:solidFill>
                <a:schemeClr val="bg1"/>
              </a:solidFill>
              <a:effectLst>
                <a:outerShdw blurRad="38100" dist="38100" dir="2700000" algn="tl">
                  <a:srgbClr val="000000"/>
                </a:outerShdw>
              </a:effectLst>
            </a:rPr>
            <a:t>Apokaliptička viđenja (Otk. 12,1).</a:t>
          </a:r>
          <a:endParaRPr lang="hr" sz="2200" b="1" dirty="0">
            <a:solidFill>
              <a:schemeClr val="bg1"/>
            </a:solidFill>
            <a:effectLst>
              <a:outerShdw blurRad="38100" dist="38100" dir="2700000" algn="tl">
                <a:srgbClr val="000000"/>
              </a:outerShdw>
            </a:effectLst>
          </a:endParaRPr>
        </a:p>
      </dgm:t>
    </dgm:pt>
    <dgm:pt modelId="{8A84AB3E-B986-4641-B262-438D5409673D}" type="parTrans" cxnId="{8EEB43F1-C224-4710-851A-453ED5F5447D}">
      <dgm:prSet/>
      <dgm:spPr/>
      <dgm:t>
        <a:bodyPr/>
        <a:lstStyle/>
        <a:p>
          <a:endParaRPr lang="es-ES" sz="2200" b="1"/>
        </a:p>
      </dgm:t>
    </dgm:pt>
    <dgm:pt modelId="{9E6B9725-1159-425F-BCA6-26E81D14F3FA}" type="sibTrans" cxnId="{8EEB43F1-C224-4710-851A-453ED5F5447D}">
      <dgm:prSet/>
      <dgm:spPr/>
      <dgm:t>
        <a:bodyPr/>
        <a:lstStyle/>
        <a:p>
          <a:endParaRPr lang="es-ES" sz="2200" b="1"/>
        </a:p>
      </dgm:t>
    </dgm:pt>
    <dgm:pt modelId="{9647BB0D-0B73-4A67-BEA6-1A095A2BDFB5}">
      <dgm:prSet custT="1"/>
      <dgm:spPr>
        <a:solidFill>
          <a:srgbClr val="106E6B"/>
        </a:solidFill>
        <a:ln>
          <a:solidFill>
            <a:schemeClr val="bg1"/>
          </a:solidFill>
        </a:ln>
        <a:effectLst>
          <a:outerShdw blurRad="50800" dist="38100" dir="2700000" algn="tl" rotWithShape="0">
            <a:prstClr val="black">
              <a:alpha val="40000"/>
            </a:prstClr>
          </a:outerShdw>
        </a:effectLst>
      </dgm:spPr>
      <dgm:t>
        <a:bodyPr lIns="288000"/>
        <a:lstStyle/>
        <a:p>
          <a:r>
            <a:rPr lang="hr" sz="2200" b="1">
              <a:solidFill>
                <a:schemeClr val="accent3">
                  <a:lumMod val="40000"/>
                  <a:lumOff val="60000"/>
                </a:schemeClr>
              </a:solidFill>
              <a:effectLst>
                <a:outerShdw blurRad="38100" dist="38100" dir="2700000" algn="tl">
                  <a:srgbClr val="000000"/>
                </a:outerShdw>
              </a:effectLst>
            </a:rPr>
            <a:t>Poezija (veliki dio Izaije).</a:t>
          </a:r>
        </a:p>
      </dgm:t>
    </dgm:pt>
    <dgm:pt modelId="{D81B1A97-202C-4D6A-8D15-532183A82757}" type="parTrans" cxnId="{2A2CE62B-C704-417D-8656-C280735CC5D3}">
      <dgm:prSet/>
      <dgm:spPr/>
      <dgm:t>
        <a:bodyPr/>
        <a:lstStyle/>
        <a:p>
          <a:endParaRPr lang="es-ES" sz="2200" b="1"/>
        </a:p>
      </dgm:t>
    </dgm:pt>
    <dgm:pt modelId="{09C613C6-0000-4159-AAFD-8D1E2ABC4D49}" type="sibTrans" cxnId="{2A2CE62B-C704-417D-8656-C280735CC5D3}">
      <dgm:prSet/>
      <dgm:spPr/>
      <dgm:t>
        <a:bodyPr/>
        <a:lstStyle/>
        <a:p>
          <a:endParaRPr lang="es-ES" sz="2200" b="1"/>
        </a:p>
      </dgm:t>
    </dgm:pt>
    <dgm:pt modelId="{DEEF89DD-D61C-40F0-8A06-CA540013C5E8}">
      <dgm:prSet custT="1"/>
      <dgm:spPr>
        <a:solidFill>
          <a:srgbClr val="138555"/>
        </a:solidFill>
        <a:ln>
          <a:solidFill>
            <a:schemeClr val="bg1"/>
          </a:solidFill>
        </a:ln>
        <a:effectLst>
          <a:outerShdw blurRad="50800" dist="38100" dir="2700000" algn="tl" rotWithShape="0">
            <a:prstClr val="black">
              <a:alpha val="40000"/>
            </a:prstClr>
          </a:outerShdw>
        </a:effectLst>
      </dgm:spPr>
      <dgm:t>
        <a:bodyPr lIns="288000"/>
        <a:lstStyle/>
        <a:p>
          <a:r>
            <a:rPr lang="hr" sz="2200" b="1" dirty="0">
              <a:solidFill>
                <a:schemeClr val="bg1"/>
              </a:solidFill>
              <a:effectLst>
                <a:outerShdw blurRad="38100" dist="38100" dir="2700000" algn="tl">
                  <a:srgbClr val="000000"/>
                </a:outerShdw>
              </a:effectLst>
            </a:rPr>
            <a:t>Pjesme (Pjesma nad pjesmama </a:t>
          </a:r>
          <a:r>
            <a:rPr lang="hr" sz="2200" b="1">
              <a:solidFill>
                <a:schemeClr val="bg1"/>
              </a:solidFill>
              <a:effectLst>
                <a:outerShdw blurRad="38100" dist="38100" dir="2700000" algn="tl">
                  <a:srgbClr val="000000"/>
                </a:outerShdw>
              </a:effectLst>
            </a:rPr>
            <a:t>1,1).</a:t>
          </a:r>
          <a:endParaRPr lang="hr" sz="2200" b="1" dirty="0">
            <a:solidFill>
              <a:schemeClr val="bg1"/>
            </a:solidFill>
            <a:effectLst>
              <a:outerShdw blurRad="38100" dist="38100" dir="2700000" algn="tl">
                <a:srgbClr val="000000"/>
              </a:outerShdw>
            </a:effectLst>
          </a:endParaRPr>
        </a:p>
      </dgm:t>
    </dgm:pt>
    <dgm:pt modelId="{74606833-4819-4E2A-8C39-0E276B3A7941}" type="parTrans" cxnId="{F38BBD44-723D-4685-81E9-5A52608E35E8}">
      <dgm:prSet/>
      <dgm:spPr/>
      <dgm:t>
        <a:bodyPr/>
        <a:lstStyle/>
        <a:p>
          <a:endParaRPr lang="es-ES" sz="2200" b="1"/>
        </a:p>
      </dgm:t>
    </dgm:pt>
    <dgm:pt modelId="{3BFFB9AE-7C91-4103-9CE0-560698E2BC99}" type="sibTrans" cxnId="{F38BBD44-723D-4685-81E9-5A52608E35E8}">
      <dgm:prSet/>
      <dgm:spPr/>
      <dgm:t>
        <a:bodyPr/>
        <a:lstStyle/>
        <a:p>
          <a:endParaRPr lang="es-ES" sz="2200" b="1"/>
        </a:p>
      </dgm:t>
    </dgm:pt>
    <dgm:pt modelId="{1DCD15A7-D158-4FDF-A82B-9E08930EC2DE}">
      <dgm:prSet custT="1"/>
      <dgm:spPr>
        <a:solidFill>
          <a:srgbClr val="4E7010"/>
        </a:solidFill>
        <a:ln>
          <a:solidFill>
            <a:schemeClr val="bg1"/>
          </a:solidFill>
        </a:ln>
        <a:effectLst>
          <a:outerShdw blurRad="50800" dist="38100" dir="2700000" algn="tl" rotWithShape="0">
            <a:prstClr val="black">
              <a:alpha val="40000"/>
            </a:prstClr>
          </a:outerShdw>
        </a:effectLst>
      </dgm:spPr>
      <dgm:t>
        <a:bodyPr lIns="288000"/>
        <a:lstStyle/>
        <a:p>
          <a:r>
            <a:rPr lang="hr" sz="2200" b="1">
              <a:solidFill>
                <a:schemeClr val="accent3">
                  <a:lumMod val="40000"/>
                  <a:lumOff val="60000"/>
                </a:schemeClr>
              </a:solidFill>
              <a:effectLst>
                <a:outerShdw blurRad="38100" dist="38100" dir="2700000" algn="tl">
                  <a:srgbClr val="000000"/>
                </a:outerShdw>
              </a:effectLst>
            </a:rPr>
            <a:t>Paralele (Iza. 17,7).</a:t>
          </a:r>
        </a:p>
      </dgm:t>
    </dgm:pt>
    <dgm:pt modelId="{2ACBE033-1838-4A52-8A55-66AB0B1EAF80}" type="parTrans" cxnId="{F3E09F4F-0B4D-4AD6-95EC-8405E6735B7C}">
      <dgm:prSet/>
      <dgm:spPr/>
      <dgm:t>
        <a:bodyPr/>
        <a:lstStyle/>
        <a:p>
          <a:endParaRPr lang="es-ES" sz="2200" b="1"/>
        </a:p>
      </dgm:t>
    </dgm:pt>
    <dgm:pt modelId="{F1F18ADB-7103-48CC-8DE9-6E0A2BCCBD74}" type="sibTrans" cxnId="{F3E09F4F-0B4D-4AD6-95EC-8405E6735B7C}">
      <dgm:prSet/>
      <dgm:spPr/>
      <dgm:t>
        <a:bodyPr/>
        <a:lstStyle/>
        <a:p>
          <a:endParaRPr lang="es-ES" sz="2200" b="1"/>
        </a:p>
      </dgm:t>
    </dgm:pt>
    <dgm:pt modelId="{34D541E0-E33B-455D-A3DC-2E3ADA39673D}">
      <dgm:prSet custT="1"/>
      <dgm:spPr>
        <a:solidFill>
          <a:srgbClr val="7C7012"/>
        </a:solidFill>
        <a:ln>
          <a:solidFill>
            <a:schemeClr val="bg1"/>
          </a:solidFill>
        </a:ln>
        <a:effectLst>
          <a:outerShdw blurRad="50800" dist="38100" dir="2700000" algn="tl" rotWithShape="0">
            <a:prstClr val="black">
              <a:alpha val="40000"/>
            </a:prstClr>
          </a:outerShdw>
        </a:effectLst>
      </dgm:spPr>
      <dgm:t>
        <a:bodyPr lIns="288000"/>
        <a:lstStyle/>
        <a:p>
          <a:r>
            <a:rPr lang="hr" sz="2200" b="1" dirty="0">
              <a:solidFill>
                <a:schemeClr val="bg1"/>
              </a:solidFill>
              <a:effectLst>
                <a:outerShdw blurRad="38100" dist="38100" dir="2700000" algn="tl">
                  <a:srgbClr val="000000"/>
                </a:outerShdw>
              </a:effectLst>
            </a:rPr>
            <a:t>Prispodobe (Luka </a:t>
          </a:r>
          <a:r>
            <a:rPr lang="hr" sz="2200" b="1">
              <a:solidFill>
                <a:schemeClr val="bg1"/>
              </a:solidFill>
              <a:effectLst>
                <a:outerShdw blurRad="38100" dist="38100" dir="2700000" algn="tl">
                  <a:srgbClr val="000000"/>
                </a:outerShdw>
              </a:effectLst>
            </a:rPr>
            <a:t>18,1).</a:t>
          </a:r>
          <a:endParaRPr lang="hr" sz="2200" b="1" dirty="0">
            <a:solidFill>
              <a:schemeClr val="bg1"/>
            </a:solidFill>
            <a:effectLst>
              <a:outerShdw blurRad="38100" dist="38100" dir="2700000" algn="tl">
                <a:srgbClr val="000000"/>
              </a:outerShdw>
            </a:effectLst>
          </a:endParaRPr>
        </a:p>
      </dgm:t>
    </dgm:pt>
    <dgm:pt modelId="{A286CD3D-89F5-483C-90C1-BFDEE20A9E9D}" type="parTrans" cxnId="{F6945551-3CB8-46DF-A01E-E65AC7E3963E}">
      <dgm:prSet/>
      <dgm:spPr/>
      <dgm:t>
        <a:bodyPr/>
        <a:lstStyle/>
        <a:p>
          <a:endParaRPr lang="es-ES" sz="2200" b="1"/>
        </a:p>
      </dgm:t>
    </dgm:pt>
    <dgm:pt modelId="{D3464100-C287-4203-960D-0CF2F4FF4404}" type="sibTrans" cxnId="{F6945551-3CB8-46DF-A01E-E65AC7E3963E}">
      <dgm:prSet/>
      <dgm:spPr/>
      <dgm:t>
        <a:bodyPr/>
        <a:lstStyle/>
        <a:p>
          <a:endParaRPr lang="es-ES" sz="2200" b="1"/>
        </a:p>
      </dgm:t>
    </dgm:pt>
    <dgm:pt modelId="{B9DF48C3-8DA8-4304-A4C3-F21792A03ACB}">
      <dgm:prSet custT="1"/>
      <dgm:spPr>
        <a:solidFill>
          <a:srgbClr val="794411"/>
        </a:solidFill>
        <a:ln>
          <a:solidFill>
            <a:schemeClr val="bg1"/>
          </a:solidFill>
        </a:ln>
        <a:effectLst>
          <a:outerShdw blurRad="50800" dist="38100" dir="2700000" algn="tl" rotWithShape="0">
            <a:prstClr val="black">
              <a:alpha val="40000"/>
            </a:prstClr>
          </a:outerShdw>
        </a:effectLst>
      </dgm:spPr>
      <dgm:t>
        <a:bodyPr lIns="288000"/>
        <a:lstStyle/>
        <a:p>
          <a:r>
            <a:rPr lang="hr" sz="2200" b="1" dirty="0">
              <a:solidFill>
                <a:schemeClr val="accent3">
                  <a:lumMod val="40000"/>
                  <a:lumOff val="60000"/>
                </a:schemeClr>
              </a:solidFill>
              <a:effectLst>
                <a:outerShdw blurRad="38100" dist="38100" dir="2700000" algn="tl">
                  <a:srgbClr val="000000"/>
                </a:outerShdw>
              </a:effectLst>
            </a:rPr>
            <a:t>Pisma (2</a:t>
          </a:r>
          <a:r>
            <a:rPr lang="hr" sz="2200" b="1">
              <a:solidFill>
                <a:schemeClr val="accent3">
                  <a:lumMod val="40000"/>
                  <a:lumOff val="60000"/>
                </a:schemeClr>
              </a:solidFill>
              <a:effectLst>
                <a:outerShdw blurRad="38100" dist="38100" dir="2700000" algn="tl">
                  <a:srgbClr val="000000"/>
                </a:outerShdw>
              </a:effectLst>
            </a:rPr>
            <a:t>. Sol. 3,17).</a:t>
          </a:r>
          <a:endParaRPr lang="hr" sz="2200" b="1" dirty="0">
            <a:solidFill>
              <a:schemeClr val="accent3">
                <a:lumMod val="40000"/>
                <a:lumOff val="60000"/>
              </a:schemeClr>
            </a:solidFill>
            <a:effectLst>
              <a:outerShdw blurRad="38100" dist="38100" dir="2700000" algn="tl">
                <a:srgbClr val="000000"/>
              </a:outerShdw>
            </a:effectLst>
          </a:endParaRPr>
        </a:p>
      </dgm:t>
    </dgm:pt>
    <dgm:pt modelId="{E2270D08-995B-4B01-8892-E9DB38F656C8}" type="parTrans" cxnId="{51D90C1A-BCFF-42FB-9184-CA87535C1AA9}">
      <dgm:prSet/>
      <dgm:spPr/>
      <dgm:t>
        <a:bodyPr/>
        <a:lstStyle/>
        <a:p>
          <a:endParaRPr lang="es-ES" sz="2200" b="1"/>
        </a:p>
      </dgm:t>
    </dgm:pt>
    <dgm:pt modelId="{6D41632C-1E77-4B30-A362-224CC3159E46}" type="sibTrans" cxnId="{51D90C1A-BCFF-42FB-9184-CA87535C1AA9}">
      <dgm:prSet/>
      <dgm:spPr/>
      <dgm:t>
        <a:bodyPr/>
        <a:lstStyle/>
        <a:p>
          <a:endParaRPr lang="es-ES" sz="2200" b="1"/>
        </a:p>
      </dgm:t>
    </dgm:pt>
    <dgm:pt modelId="{A4F17E5F-7F08-4D51-8A00-9BCDE43A5D03}" type="pres">
      <dgm:prSet presAssocID="{0F68965F-0C2C-4643-9840-08742637A749}" presName="linear" presStyleCnt="0">
        <dgm:presLayoutVars>
          <dgm:animLvl val="lvl"/>
          <dgm:resizeHandles val="exact"/>
        </dgm:presLayoutVars>
      </dgm:prSet>
      <dgm:spPr/>
    </dgm:pt>
    <dgm:pt modelId="{A33471AD-4476-4014-93FF-D77AB43BCB12}" type="pres">
      <dgm:prSet presAssocID="{B64E1B17-8EF3-47F8-B782-99DFAD25D58D}" presName="parentText" presStyleLbl="node1" presStyleIdx="0" presStyleCnt="9">
        <dgm:presLayoutVars>
          <dgm:chMax val="0"/>
          <dgm:bulletEnabled val="1"/>
        </dgm:presLayoutVars>
      </dgm:prSet>
      <dgm:spPr/>
    </dgm:pt>
    <dgm:pt modelId="{72230A62-9C09-42FC-9370-FC756EEA4F68}" type="pres">
      <dgm:prSet presAssocID="{37DBD5B2-9CBF-47E3-A6D7-C4FC42CF08DF}" presName="spacer" presStyleCnt="0"/>
      <dgm:spPr/>
    </dgm:pt>
    <dgm:pt modelId="{9CDF292F-7AA4-4C9A-BCA8-216E1731C09F}" type="pres">
      <dgm:prSet presAssocID="{1563D62F-0D6D-49FC-860B-8320A4359177}" presName="parentText" presStyleLbl="node1" presStyleIdx="1" presStyleCnt="9">
        <dgm:presLayoutVars>
          <dgm:chMax val="0"/>
          <dgm:bulletEnabled val="1"/>
        </dgm:presLayoutVars>
      </dgm:prSet>
      <dgm:spPr/>
    </dgm:pt>
    <dgm:pt modelId="{A72FA108-4427-449D-8A74-01A0CA0E88F6}" type="pres">
      <dgm:prSet presAssocID="{89F32885-88DF-4703-B317-7693BE3F8C7D}" presName="spacer" presStyleCnt="0"/>
      <dgm:spPr/>
    </dgm:pt>
    <dgm:pt modelId="{6A23640A-FE65-4547-8FF1-69CD1665EE7B}" type="pres">
      <dgm:prSet presAssocID="{BB1CF057-A275-4FB7-8F3B-3C3D28AD5B48}" presName="parentText" presStyleLbl="node1" presStyleIdx="2" presStyleCnt="9">
        <dgm:presLayoutVars>
          <dgm:chMax val="0"/>
          <dgm:bulletEnabled val="1"/>
        </dgm:presLayoutVars>
      </dgm:prSet>
      <dgm:spPr/>
    </dgm:pt>
    <dgm:pt modelId="{CFC9B48A-BE9D-4AB4-AD55-4432DA114260}" type="pres">
      <dgm:prSet presAssocID="{42A3F2F6-B9B2-444F-8DBC-7C8CED8D1D58}" presName="spacer" presStyleCnt="0"/>
      <dgm:spPr/>
    </dgm:pt>
    <dgm:pt modelId="{8D141A1E-82A6-4D75-8D19-3E1D03942BA4}" type="pres">
      <dgm:prSet presAssocID="{B5D8F15D-578A-40FF-B96F-F38D8BBEFF2C}" presName="parentText" presStyleLbl="node1" presStyleIdx="3" presStyleCnt="9">
        <dgm:presLayoutVars>
          <dgm:chMax val="0"/>
          <dgm:bulletEnabled val="1"/>
        </dgm:presLayoutVars>
      </dgm:prSet>
      <dgm:spPr/>
    </dgm:pt>
    <dgm:pt modelId="{4BE55D1B-D128-4FEA-92F8-985DE6943294}" type="pres">
      <dgm:prSet presAssocID="{9E6B9725-1159-425F-BCA6-26E81D14F3FA}" presName="spacer" presStyleCnt="0"/>
      <dgm:spPr/>
    </dgm:pt>
    <dgm:pt modelId="{C40C0A74-EA93-4224-9CBB-D814D4DBD921}" type="pres">
      <dgm:prSet presAssocID="{9647BB0D-0B73-4A67-BEA6-1A095A2BDFB5}" presName="parentText" presStyleLbl="node1" presStyleIdx="4" presStyleCnt="9">
        <dgm:presLayoutVars>
          <dgm:chMax val="0"/>
          <dgm:bulletEnabled val="1"/>
        </dgm:presLayoutVars>
      </dgm:prSet>
      <dgm:spPr/>
    </dgm:pt>
    <dgm:pt modelId="{90A9C4DF-5458-4215-9246-409EBB0390AA}" type="pres">
      <dgm:prSet presAssocID="{09C613C6-0000-4159-AAFD-8D1E2ABC4D49}" presName="spacer" presStyleCnt="0"/>
      <dgm:spPr/>
    </dgm:pt>
    <dgm:pt modelId="{4776BF43-960A-49BB-8E45-4FA356F856D0}" type="pres">
      <dgm:prSet presAssocID="{DEEF89DD-D61C-40F0-8A06-CA540013C5E8}" presName="parentText" presStyleLbl="node1" presStyleIdx="5" presStyleCnt="9">
        <dgm:presLayoutVars>
          <dgm:chMax val="0"/>
          <dgm:bulletEnabled val="1"/>
        </dgm:presLayoutVars>
      </dgm:prSet>
      <dgm:spPr/>
    </dgm:pt>
    <dgm:pt modelId="{CD1A49C3-ABA1-4715-AE8B-2D82DCD8779C}" type="pres">
      <dgm:prSet presAssocID="{3BFFB9AE-7C91-4103-9CE0-560698E2BC99}" presName="spacer" presStyleCnt="0"/>
      <dgm:spPr/>
    </dgm:pt>
    <dgm:pt modelId="{76E3323B-82A1-4772-9243-1FCC891EC0A8}" type="pres">
      <dgm:prSet presAssocID="{1DCD15A7-D158-4FDF-A82B-9E08930EC2DE}" presName="parentText" presStyleLbl="node1" presStyleIdx="6" presStyleCnt="9">
        <dgm:presLayoutVars>
          <dgm:chMax val="0"/>
          <dgm:bulletEnabled val="1"/>
        </dgm:presLayoutVars>
      </dgm:prSet>
      <dgm:spPr/>
    </dgm:pt>
    <dgm:pt modelId="{FAC3A724-48D6-4C74-ABEC-5ED02C15930D}" type="pres">
      <dgm:prSet presAssocID="{F1F18ADB-7103-48CC-8DE9-6E0A2BCCBD74}" presName="spacer" presStyleCnt="0"/>
      <dgm:spPr/>
    </dgm:pt>
    <dgm:pt modelId="{6148C81F-F04F-44BC-8D7A-3C655EE8E6C9}" type="pres">
      <dgm:prSet presAssocID="{34D541E0-E33B-455D-A3DC-2E3ADA39673D}" presName="parentText" presStyleLbl="node1" presStyleIdx="7" presStyleCnt="9">
        <dgm:presLayoutVars>
          <dgm:chMax val="0"/>
          <dgm:bulletEnabled val="1"/>
        </dgm:presLayoutVars>
      </dgm:prSet>
      <dgm:spPr/>
    </dgm:pt>
    <dgm:pt modelId="{DC6BBCC3-8142-46E7-B501-B2942A7FEAD8}" type="pres">
      <dgm:prSet presAssocID="{D3464100-C287-4203-960D-0CF2F4FF4404}" presName="spacer" presStyleCnt="0"/>
      <dgm:spPr/>
    </dgm:pt>
    <dgm:pt modelId="{09AFF0BC-71D2-476B-913E-E29D5F954ED2}" type="pres">
      <dgm:prSet presAssocID="{B9DF48C3-8DA8-4304-A4C3-F21792A03ACB}" presName="parentText" presStyleLbl="node1" presStyleIdx="8" presStyleCnt="9">
        <dgm:presLayoutVars>
          <dgm:chMax val="0"/>
          <dgm:bulletEnabled val="1"/>
        </dgm:presLayoutVars>
      </dgm:prSet>
      <dgm:spPr/>
    </dgm:pt>
  </dgm:ptLst>
  <dgm:cxnLst>
    <dgm:cxn modelId="{51D90C1A-BCFF-42FB-9184-CA87535C1AA9}" srcId="{0F68965F-0C2C-4643-9840-08742637A749}" destId="{B9DF48C3-8DA8-4304-A4C3-F21792A03ACB}" srcOrd="8" destOrd="0" parTransId="{E2270D08-995B-4B01-8892-E9DB38F656C8}" sibTransId="{6D41632C-1E77-4B30-A362-224CC3159E46}"/>
    <dgm:cxn modelId="{2A2CE62B-C704-417D-8656-C280735CC5D3}" srcId="{0F68965F-0C2C-4643-9840-08742637A749}" destId="{9647BB0D-0B73-4A67-BEA6-1A095A2BDFB5}" srcOrd="4" destOrd="0" parTransId="{D81B1A97-202C-4D6A-8D15-532183A82757}" sibTransId="{09C613C6-0000-4159-AAFD-8D1E2ABC4D49}"/>
    <dgm:cxn modelId="{7956DE2E-F737-4EBF-8815-6EC9A5F3A59D}" type="presOf" srcId="{9647BB0D-0B73-4A67-BEA6-1A095A2BDFB5}" destId="{C40C0A74-EA93-4224-9CBB-D814D4DBD921}" srcOrd="0" destOrd="0" presId="urn:microsoft.com/office/officeart/2005/8/layout/vList2"/>
    <dgm:cxn modelId="{32C69F32-B560-4A4F-A20C-797998CD9C7A}" srcId="{0F68965F-0C2C-4643-9840-08742637A749}" destId="{BB1CF057-A275-4FB7-8F3B-3C3D28AD5B48}" srcOrd="2" destOrd="0" parTransId="{4E00CB40-1B18-4381-92AC-52187A3EFC6F}" sibTransId="{42A3F2F6-B9B2-444F-8DBC-7C8CED8D1D58}"/>
    <dgm:cxn modelId="{73CA423B-6AC3-49E1-8D4F-AB33C15C0B06}" type="presOf" srcId="{B64E1B17-8EF3-47F8-B782-99DFAD25D58D}" destId="{A33471AD-4476-4014-93FF-D77AB43BCB12}" srcOrd="0" destOrd="0" presId="urn:microsoft.com/office/officeart/2005/8/layout/vList2"/>
    <dgm:cxn modelId="{F38BBD44-723D-4685-81E9-5A52608E35E8}" srcId="{0F68965F-0C2C-4643-9840-08742637A749}" destId="{DEEF89DD-D61C-40F0-8A06-CA540013C5E8}" srcOrd="5" destOrd="0" parTransId="{74606833-4819-4E2A-8C39-0E276B3A7941}" sibTransId="{3BFFB9AE-7C91-4103-9CE0-560698E2BC99}"/>
    <dgm:cxn modelId="{A6C6454A-83D1-4214-B277-58B59B4C966F}" type="presOf" srcId="{B5D8F15D-578A-40FF-B96F-F38D8BBEFF2C}" destId="{8D141A1E-82A6-4D75-8D19-3E1D03942BA4}" srcOrd="0" destOrd="0" presId="urn:microsoft.com/office/officeart/2005/8/layout/vList2"/>
    <dgm:cxn modelId="{8CC5D06A-4E83-4A24-8DFB-D8EC8AA498BF}" type="presOf" srcId="{1563D62F-0D6D-49FC-860B-8320A4359177}" destId="{9CDF292F-7AA4-4C9A-BCA8-216E1731C09F}" srcOrd="0" destOrd="0" presId="urn:microsoft.com/office/officeart/2005/8/layout/vList2"/>
    <dgm:cxn modelId="{F3E09F4F-0B4D-4AD6-95EC-8405E6735B7C}" srcId="{0F68965F-0C2C-4643-9840-08742637A749}" destId="{1DCD15A7-D158-4FDF-A82B-9E08930EC2DE}" srcOrd="6" destOrd="0" parTransId="{2ACBE033-1838-4A52-8A55-66AB0B1EAF80}" sibTransId="{F1F18ADB-7103-48CC-8DE9-6E0A2BCCBD74}"/>
    <dgm:cxn modelId="{F6945551-3CB8-46DF-A01E-E65AC7E3963E}" srcId="{0F68965F-0C2C-4643-9840-08742637A749}" destId="{34D541E0-E33B-455D-A3DC-2E3ADA39673D}" srcOrd="7" destOrd="0" parTransId="{A286CD3D-89F5-483C-90C1-BFDEE20A9E9D}" sibTransId="{D3464100-C287-4203-960D-0CF2F4FF4404}"/>
    <dgm:cxn modelId="{DF11897B-222F-443D-865E-EE2EC529BF57}" type="presOf" srcId="{B9DF48C3-8DA8-4304-A4C3-F21792A03ACB}" destId="{09AFF0BC-71D2-476B-913E-E29D5F954ED2}" srcOrd="0" destOrd="0" presId="urn:microsoft.com/office/officeart/2005/8/layout/vList2"/>
    <dgm:cxn modelId="{92D92795-4768-4AF3-8A51-7F08F6058566}" type="presOf" srcId="{0F68965F-0C2C-4643-9840-08742637A749}" destId="{A4F17E5F-7F08-4D51-8A00-9BCDE43A5D03}" srcOrd="0" destOrd="0" presId="urn:microsoft.com/office/officeart/2005/8/layout/vList2"/>
    <dgm:cxn modelId="{A13BF09F-3B72-45DC-A695-25B1FF64132A}" srcId="{0F68965F-0C2C-4643-9840-08742637A749}" destId="{1563D62F-0D6D-49FC-860B-8320A4359177}" srcOrd="1" destOrd="0" parTransId="{19DCB710-74F0-437C-A59E-61BD3F6FB904}" sibTransId="{89F32885-88DF-4703-B317-7693BE3F8C7D}"/>
    <dgm:cxn modelId="{C9EDF49F-5238-457C-B3A0-A5ECD44DD26A}" type="presOf" srcId="{DEEF89DD-D61C-40F0-8A06-CA540013C5E8}" destId="{4776BF43-960A-49BB-8E45-4FA356F856D0}" srcOrd="0" destOrd="0" presId="urn:microsoft.com/office/officeart/2005/8/layout/vList2"/>
    <dgm:cxn modelId="{199E71AF-58A8-4713-A0AA-600BEFC16679}" srcId="{0F68965F-0C2C-4643-9840-08742637A749}" destId="{B64E1B17-8EF3-47F8-B782-99DFAD25D58D}" srcOrd="0" destOrd="0" parTransId="{D76993BB-408E-4FF3-8313-0692D8CCA417}" sibTransId="{37DBD5B2-9CBF-47E3-A6D7-C4FC42CF08DF}"/>
    <dgm:cxn modelId="{5C5B05E6-06DB-4E69-BC91-9401AE617E49}" type="presOf" srcId="{34D541E0-E33B-455D-A3DC-2E3ADA39673D}" destId="{6148C81F-F04F-44BC-8D7A-3C655EE8E6C9}" srcOrd="0" destOrd="0" presId="urn:microsoft.com/office/officeart/2005/8/layout/vList2"/>
    <dgm:cxn modelId="{8EEB43F1-C224-4710-851A-453ED5F5447D}" srcId="{0F68965F-0C2C-4643-9840-08742637A749}" destId="{B5D8F15D-578A-40FF-B96F-F38D8BBEFF2C}" srcOrd="3" destOrd="0" parTransId="{8A84AB3E-B986-4641-B262-438D5409673D}" sibTransId="{9E6B9725-1159-425F-BCA6-26E81D14F3FA}"/>
    <dgm:cxn modelId="{37D24EF8-0A4B-4FFE-B3AC-F3492C96D329}" type="presOf" srcId="{1DCD15A7-D158-4FDF-A82B-9E08930EC2DE}" destId="{76E3323B-82A1-4772-9243-1FCC891EC0A8}" srcOrd="0" destOrd="0" presId="urn:microsoft.com/office/officeart/2005/8/layout/vList2"/>
    <dgm:cxn modelId="{EC67EAFF-C048-4FB9-B52D-A36F733002B7}" type="presOf" srcId="{BB1CF057-A275-4FB7-8F3B-3C3D28AD5B48}" destId="{6A23640A-FE65-4547-8FF1-69CD1665EE7B}" srcOrd="0" destOrd="0" presId="urn:microsoft.com/office/officeart/2005/8/layout/vList2"/>
    <dgm:cxn modelId="{A28A63CA-469B-43C0-AF9B-BFA85C5FE6F6}" type="presParOf" srcId="{A4F17E5F-7F08-4D51-8A00-9BCDE43A5D03}" destId="{A33471AD-4476-4014-93FF-D77AB43BCB12}" srcOrd="0" destOrd="0" presId="urn:microsoft.com/office/officeart/2005/8/layout/vList2"/>
    <dgm:cxn modelId="{48557370-6287-478D-8707-F98163F6B315}" type="presParOf" srcId="{A4F17E5F-7F08-4D51-8A00-9BCDE43A5D03}" destId="{72230A62-9C09-42FC-9370-FC756EEA4F68}" srcOrd="1" destOrd="0" presId="urn:microsoft.com/office/officeart/2005/8/layout/vList2"/>
    <dgm:cxn modelId="{00308B4E-B6DE-4103-A3D0-92D65CD19EFC}" type="presParOf" srcId="{A4F17E5F-7F08-4D51-8A00-9BCDE43A5D03}" destId="{9CDF292F-7AA4-4C9A-BCA8-216E1731C09F}" srcOrd="2" destOrd="0" presId="urn:microsoft.com/office/officeart/2005/8/layout/vList2"/>
    <dgm:cxn modelId="{15F45DEF-CCFE-4D72-AC33-F1FB4F7ED294}" type="presParOf" srcId="{A4F17E5F-7F08-4D51-8A00-9BCDE43A5D03}" destId="{A72FA108-4427-449D-8A74-01A0CA0E88F6}" srcOrd="3" destOrd="0" presId="urn:microsoft.com/office/officeart/2005/8/layout/vList2"/>
    <dgm:cxn modelId="{601093EF-AE0E-45BB-9070-86EDC96E221B}" type="presParOf" srcId="{A4F17E5F-7F08-4D51-8A00-9BCDE43A5D03}" destId="{6A23640A-FE65-4547-8FF1-69CD1665EE7B}" srcOrd="4" destOrd="0" presId="urn:microsoft.com/office/officeart/2005/8/layout/vList2"/>
    <dgm:cxn modelId="{605A60BF-86F6-4C94-BD4C-7BE5561287A7}" type="presParOf" srcId="{A4F17E5F-7F08-4D51-8A00-9BCDE43A5D03}" destId="{CFC9B48A-BE9D-4AB4-AD55-4432DA114260}" srcOrd="5" destOrd="0" presId="urn:microsoft.com/office/officeart/2005/8/layout/vList2"/>
    <dgm:cxn modelId="{861653DF-13F3-4E53-B32C-F2396164AB92}" type="presParOf" srcId="{A4F17E5F-7F08-4D51-8A00-9BCDE43A5D03}" destId="{8D141A1E-82A6-4D75-8D19-3E1D03942BA4}" srcOrd="6" destOrd="0" presId="urn:microsoft.com/office/officeart/2005/8/layout/vList2"/>
    <dgm:cxn modelId="{A25DC1CF-5A55-4BA6-A541-A2D87B796E25}" type="presParOf" srcId="{A4F17E5F-7F08-4D51-8A00-9BCDE43A5D03}" destId="{4BE55D1B-D128-4FEA-92F8-985DE6943294}" srcOrd="7" destOrd="0" presId="urn:microsoft.com/office/officeart/2005/8/layout/vList2"/>
    <dgm:cxn modelId="{6682F8D4-8693-480C-907B-E6E5138811ED}" type="presParOf" srcId="{A4F17E5F-7F08-4D51-8A00-9BCDE43A5D03}" destId="{C40C0A74-EA93-4224-9CBB-D814D4DBD921}" srcOrd="8" destOrd="0" presId="urn:microsoft.com/office/officeart/2005/8/layout/vList2"/>
    <dgm:cxn modelId="{15253E3D-13FD-448D-9644-7FB7EB601C2C}" type="presParOf" srcId="{A4F17E5F-7F08-4D51-8A00-9BCDE43A5D03}" destId="{90A9C4DF-5458-4215-9246-409EBB0390AA}" srcOrd="9" destOrd="0" presId="urn:microsoft.com/office/officeart/2005/8/layout/vList2"/>
    <dgm:cxn modelId="{B8F3B195-93B0-4BE3-A83C-6B14649140AC}" type="presParOf" srcId="{A4F17E5F-7F08-4D51-8A00-9BCDE43A5D03}" destId="{4776BF43-960A-49BB-8E45-4FA356F856D0}" srcOrd="10" destOrd="0" presId="urn:microsoft.com/office/officeart/2005/8/layout/vList2"/>
    <dgm:cxn modelId="{45429ED9-3C7B-44C2-B272-585ADBF62193}" type="presParOf" srcId="{A4F17E5F-7F08-4D51-8A00-9BCDE43A5D03}" destId="{CD1A49C3-ABA1-4715-AE8B-2D82DCD8779C}" srcOrd="11" destOrd="0" presId="urn:microsoft.com/office/officeart/2005/8/layout/vList2"/>
    <dgm:cxn modelId="{BE18F053-504B-4575-B9C9-B80D8CA7BE19}" type="presParOf" srcId="{A4F17E5F-7F08-4D51-8A00-9BCDE43A5D03}" destId="{76E3323B-82A1-4772-9243-1FCC891EC0A8}" srcOrd="12" destOrd="0" presId="urn:microsoft.com/office/officeart/2005/8/layout/vList2"/>
    <dgm:cxn modelId="{08ADFAF3-39C0-48FF-95D2-DA54F57DAFCE}" type="presParOf" srcId="{A4F17E5F-7F08-4D51-8A00-9BCDE43A5D03}" destId="{FAC3A724-48D6-4C74-ABEC-5ED02C15930D}" srcOrd="13" destOrd="0" presId="urn:microsoft.com/office/officeart/2005/8/layout/vList2"/>
    <dgm:cxn modelId="{2CE24774-CEE9-4C6E-958E-F0B48ACBB4D4}" type="presParOf" srcId="{A4F17E5F-7F08-4D51-8A00-9BCDE43A5D03}" destId="{6148C81F-F04F-44BC-8D7A-3C655EE8E6C9}" srcOrd="14" destOrd="0" presId="urn:microsoft.com/office/officeart/2005/8/layout/vList2"/>
    <dgm:cxn modelId="{826344B8-6503-4108-B4E7-8DF493755F32}" type="presParOf" srcId="{A4F17E5F-7F08-4D51-8A00-9BCDE43A5D03}" destId="{DC6BBCC3-8142-46E7-B501-B2942A7FEAD8}" srcOrd="15" destOrd="0" presId="urn:microsoft.com/office/officeart/2005/8/layout/vList2"/>
    <dgm:cxn modelId="{E12D833A-B310-459A-ACD2-4722FA2DE7D4}" type="presParOf" srcId="{A4F17E5F-7F08-4D51-8A00-9BCDE43A5D03}" destId="{09AFF0BC-71D2-476B-913E-E29D5F954ED2}" srcOrd="16" destOrd="0" presId="urn:microsoft.com/office/officeart/2005/8/layout/vList2"/>
  </dgm:cxnLst>
  <dgm:bg>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9EDEA5-255C-4234-9FE4-22DB7F807A54}" type="doc">
      <dgm:prSet loTypeId="urn:microsoft.com/office/officeart/2005/8/layout/hList3" loCatId="list" qsTypeId="urn:microsoft.com/office/officeart/2005/8/quickstyle/simple3#1" qsCatId="simple" csTypeId="urn:microsoft.com/office/officeart/2005/8/colors/colorful1#2" csCatId="colorful" phldr="1"/>
      <dgm:spPr/>
      <dgm:t>
        <a:bodyPr/>
        <a:lstStyle/>
        <a:p>
          <a:endParaRPr lang="es-ES"/>
        </a:p>
      </dgm:t>
    </dgm:pt>
    <dgm:pt modelId="{E4B17667-C2BA-4078-BE1D-64298D9A6FAC}">
      <dgm:prSet phldrT="[Texto]" custT="1"/>
      <dgm:spPr>
        <a:solidFill>
          <a:srgbClr val="7030A0"/>
        </a:solidFill>
      </dgm:spPr>
      <dgm:t>
        <a:bodyPr/>
        <a:lstStyle/>
        <a:p>
          <a:r>
            <a:rPr lang="hr" sz="2000" b="1" dirty="0"/>
            <a:t>Bog je odlučio koristiti nesavršene ljude - "zemljane posude" - kako bi prenio svoju </a:t>
          </a:r>
          <a:r>
            <a:rPr lang="hr" sz="2000" b="1"/>
            <a:t>poruku                         (</a:t>
          </a:r>
          <a:r>
            <a:rPr lang="hr" sz="2000" b="1" dirty="0"/>
            <a:t>2</a:t>
          </a:r>
          <a:r>
            <a:rPr lang="hr" sz="2000" b="1"/>
            <a:t>. Kor. </a:t>
          </a:r>
          <a:r>
            <a:rPr lang="hr" sz="2000" b="1" dirty="0"/>
            <a:t>4,7). Kako je ta nesavršenost utjecala na poruku? Je li Biblija 100% pouzdana?</a:t>
          </a:r>
          <a:endParaRPr lang="es-ES" sz="2000" dirty="0"/>
        </a:p>
      </dgm:t>
    </dgm:pt>
    <dgm:pt modelId="{C724EA10-A0B4-4BA7-A702-95B7D03353AF}" type="parTrans" cxnId="{56E05C0C-CA3D-4BE6-B604-7578D37240B7}">
      <dgm:prSet/>
      <dgm:spPr/>
      <dgm:t>
        <a:bodyPr/>
        <a:lstStyle/>
        <a:p>
          <a:endParaRPr lang="es-ES"/>
        </a:p>
      </dgm:t>
    </dgm:pt>
    <dgm:pt modelId="{16F7D1AE-3015-4135-953D-A630FBDB5718}" type="sibTrans" cxnId="{56E05C0C-CA3D-4BE6-B604-7578D37240B7}">
      <dgm:prSet/>
      <dgm:spPr/>
      <dgm:t>
        <a:bodyPr/>
        <a:lstStyle/>
        <a:p>
          <a:endParaRPr lang="es-ES"/>
        </a:p>
      </dgm:t>
    </dgm:pt>
    <dgm:pt modelId="{F4AE6EF0-5424-4A81-9604-A99A1C6B2922}">
      <dgm:prSet phldrT="[Texto]" phldr="0" custT="1"/>
      <dgm:spPr/>
      <dgm:t>
        <a:bodyPr/>
        <a:lstStyle/>
        <a:p>
          <a:pPr>
            <a:buNone/>
          </a:pPr>
          <a:r>
            <a:rPr lang="hr" sz="1800" b="1" dirty="0">
              <a:solidFill>
                <a:schemeClr val="accent2">
                  <a:lumMod val="50000"/>
                </a:schemeClr>
              </a:solidFill>
            </a:rPr>
            <a:t>Arhaične riječi</a:t>
          </a:r>
        </a:p>
      </dgm:t>
    </dgm:pt>
    <dgm:pt modelId="{FCE9FFB7-E43D-4608-AE8D-DC35D5952BC3}" type="parTrans" cxnId="{7AEDA9F0-6244-4038-A17A-2898889A6349}">
      <dgm:prSet/>
      <dgm:spPr/>
      <dgm:t>
        <a:bodyPr/>
        <a:lstStyle/>
        <a:p>
          <a:endParaRPr lang="es-ES"/>
        </a:p>
      </dgm:t>
    </dgm:pt>
    <dgm:pt modelId="{93CAD4C4-D0BD-4DD0-8AD9-BE8223C29FB4}" type="sibTrans" cxnId="{7AEDA9F0-6244-4038-A17A-2898889A6349}">
      <dgm:prSet/>
      <dgm:spPr/>
      <dgm:t>
        <a:bodyPr/>
        <a:lstStyle/>
        <a:p>
          <a:endParaRPr lang="es-ES"/>
        </a:p>
      </dgm:t>
    </dgm:pt>
    <dgm:pt modelId="{C6311A42-1E9F-4CE5-9C37-83505628FC13}">
      <dgm:prSet phldrT="[Texto]" phldr="0" custT="1"/>
      <dgm:spPr/>
      <dgm:t>
        <a:bodyPr/>
        <a:lstStyle/>
        <a:p>
          <a:pPr>
            <a:buNone/>
          </a:pPr>
          <a:r>
            <a:rPr lang="hr" sz="1800" b="1" dirty="0">
              <a:solidFill>
                <a:srgbClr val="8D8A00"/>
              </a:solidFill>
            </a:rPr>
            <a:t>Greške koje su napravili prepisivači</a:t>
          </a:r>
        </a:p>
      </dgm:t>
    </dgm:pt>
    <dgm:pt modelId="{F97FB3C6-C835-4180-A8E0-417F0EBFA6CF}" type="parTrans" cxnId="{646C4E26-0C25-45FA-9F9E-5A9AE0887D74}">
      <dgm:prSet/>
      <dgm:spPr/>
      <dgm:t>
        <a:bodyPr/>
        <a:lstStyle/>
        <a:p>
          <a:endParaRPr lang="es-ES"/>
        </a:p>
      </dgm:t>
    </dgm:pt>
    <dgm:pt modelId="{1FF331AA-00D0-4F4F-AEAF-49B60674F3A5}" type="sibTrans" cxnId="{646C4E26-0C25-45FA-9F9E-5A9AE0887D74}">
      <dgm:prSet/>
      <dgm:spPr/>
      <dgm:t>
        <a:bodyPr/>
        <a:lstStyle/>
        <a:p>
          <a:endParaRPr lang="es-ES"/>
        </a:p>
      </dgm:t>
    </dgm:pt>
    <dgm:pt modelId="{750603F7-4E0E-40BD-9FC8-6F1082B0FDDB}">
      <dgm:prSet phldrT="[Texto]" phldr="0" custT="1"/>
      <dgm:spPr/>
      <dgm:t>
        <a:bodyPr/>
        <a:lstStyle/>
        <a:p>
          <a:pPr>
            <a:buNone/>
          </a:pPr>
          <a:r>
            <a:rPr lang="hr" sz="1800" b="1" dirty="0">
              <a:solidFill>
                <a:schemeClr val="accent4">
                  <a:lumMod val="50000"/>
                </a:schemeClr>
              </a:solidFill>
            </a:rPr>
            <a:t>Greške koje su napravili sami pisci</a:t>
          </a:r>
        </a:p>
      </dgm:t>
    </dgm:pt>
    <dgm:pt modelId="{C3D983B7-DB0E-483B-A500-E5D715407EDB}" type="parTrans" cxnId="{62750492-2D3F-4D7C-BFE0-04ED956C692B}">
      <dgm:prSet/>
      <dgm:spPr/>
      <dgm:t>
        <a:bodyPr/>
        <a:lstStyle/>
        <a:p>
          <a:endParaRPr lang="es-ES"/>
        </a:p>
      </dgm:t>
    </dgm:pt>
    <dgm:pt modelId="{5894EAE8-499B-4F03-B6FB-9901BDA7C67B}" type="sibTrans" cxnId="{62750492-2D3F-4D7C-BFE0-04ED956C692B}">
      <dgm:prSet/>
      <dgm:spPr/>
      <dgm:t>
        <a:bodyPr/>
        <a:lstStyle/>
        <a:p>
          <a:endParaRPr lang="es-ES"/>
        </a:p>
      </dgm:t>
    </dgm:pt>
    <dgm:pt modelId="{8C9A8FE4-5FF6-43B3-AE43-CAAB6B4D4F11}">
      <dgm:prSet phldrT="[Texto]" phldr="0" custT="1"/>
      <dgm:spPr/>
      <dgm:t>
        <a:bodyPr/>
        <a:lstStyle/>
        <a:p>
          <a:pPr>
            <a:buClr>
              <a:schemeClr val="accent2">
                <a:lumMod val="50000"/>
              </a:schemeClr>
            </a:buClr>
            <a:buFont typeface="Wingdings" panose="05000000000000000000" pitchFamily="2" charset="2"/>
            <a:buChar char="q"/>
          </a:pPr>
          <a:r>
            <a:rPr lang="hr" sz="1800" b="1" dirty="0"/>
            <a:t>Riječi na hebrejskom, aramejskom ili grčkom jeziku čije značenje ne znamo ili koje su se u vrijeme proroka koristile s druga-čijim značenjem.</a:t>
          </a:r>
        </a:p>
      </dgm:t>
    </dgm:pt>
    <dgm:pt modelId="{97AFF6B6-F4BB-4033-AC86-793D54484821}" type="parTrans" cxnId="{47835BD4-45F3-4C94-9A8E-BADD2F7EDE68}">
      <dgm:prSet/>
      <dgm:spPr/>
      <dgm:t>
        <a:bodyPr/>
        <a:lstStyle/>
        <a:p>
          <a:endParaRPr lang="es-ES"/>
        </a:p>
      </dgm:t>
    </dgm:pt>
    <dgm:pt modelId="{230FFB2C-2B72-4852-B1A6-CE2C7F1B9795}" type="sibTrans" cxnId="{47835BD4-45F3-4C94-9A8E-BADD2F7EDE68}">
      <dgm:prSet/>
      <dgm:spPr/>
      <dgm:t>
        <a:bodyPr/>
        <a:lstStyle/>
        <a:p>
          <a:endParaRPr lang="es-ES"/>
        </a:p>
      </dgm:t>
    </dgm:pt>
    <dgm:pt modelId="{E50FC7BF-F6F0-4729-ACAE-4A6AA891E4BD}">
      <dgm:prSet phldrT="[Texto]" phldr="0" custT="1"/>
      <dgm:spPr/>
      <dgm:t>
        <a:bodyPr/>
        <a:lstStyle/>
        <a:p>
          <a:pPr>
            <a:buClr>
              <a:schemeClr val="accent2">
                <a:lumMod val="50000"/>
              </a:schemeClr>
            </a:buClr>
            <a:buFont typeface="Wingdings" panose="05000000000000000000" pitchFamily="2" charset="2"/>
            <a:buChar char="q"/>
          </a:pPr>
          <a:r>
            <a:rPr lang="hr" sz="1800" b="1" dirty="0"/>
            <a:t>Primjeri: </a:t>
          </a:r>
          <a:r>
            <a:rPr lang="hr" sz="1800" b="1" i="1" u="none" dirty="0"/>
            <a:t>Gopher </a:t>
          </a:r>
          <a:r>
            <a:rPr lang="hr" sz="1800" b="1" dirty="0"/>
            <a:t>(גֹּ פֶר ) ( Post 6,14); </a:t>
          </a:r>
          <a:r>
            <a:rPr lang="hr" sz="1800" b="1" i="1" u="none" dirty="0"/>
            <a:t>Sélah </a:t>
          </a:r>
          <a:r>
            <a:rPr lang="hr" sz="1800" b="1" dirty="0"/>
            <a:t>( סֶלָה ) (koriš-teno u nekoliko psalama)</a:t>
          </a:r>
        </a:p>
      </dgm:t>
    </dgm:pt>
    <dgm:pt modelId="{27DD46F2-516D-481B-B274-E5C555B53E8C}" type="parTrans" cxnId="{1607BBBF-DB9B-4B0B-ADEB-64572824DF30}">
      <dgm:prSet/>
      <dgm:spPr/>
      <dgm:t>
        <a:bodyPr/>
        <a:lstStyle/>
        <a:p>
          <a:endParaRPr lang="es-ES"/>
        </a:p>
      </dgm:t>
    </dgm:pt>
    <dgm:pt modelId="{C5BE83E7-3940-4399-B50C-3AA2A769D93C}" type="sibTrans" cxnId="{1607BBBF-DB9B-4B0B-ADEB-64572824DF30}">
      <dgm:prSet/>
      <dgm:spPr/>
      <dgm:t>
        <a:bodyPr/>
        <a:lstStyle/>
        <a:p>
          <a:endParaRPr lang="es-ES"/>
        </a:p>
      </dgm:t>
    </dgm:pt>
    <dgm:pt modelId="{8F26E903-2651-40F6-80A4-076E8DE8FDA1}">
      <dgm:prSet phldrT="[Texto]" phldr="0" custT="1"/>
      <dgm:spPr/>
      <dgm:t>
        <a:bodyPr/>
        <a:lstStyle/>
        <a:p>
          <a:pPr rtl="0">
            <a:buClr>
              <a:srgbClr val="7D7A00"/>
            </a:buClr>
            <a:buFont typeface="Wingdings" panose="05000000000000000000" pitchFamily="2" charset="2"/>
            <a:buChar char="v"/>
          </a:pPr>
          <a:r>
            <a:rPr lang="hr" sz="1800" b="1" dirty="0"/>
            <a:t>Prilikom prepisivanja tekstova ili pisanja po diktatu, prepisivač može pogriješiti (što je češće u Novom zavjetu)</a:t>
          </a:r>
        </a:p>
      </dgm:t>
    </dgm:pt>
    <dgm:pt modelId="{D7E85528-6BEE-4ADE-B5C0-594A8866BD8E}" type="parTrans" cxnId="{CCBE9335-EE33-4E75-BCDF-A59C4EAF4DD5}">
      <dgm:prSet/>
      <dgm:spPr/>
      <dgm:t>
        <a:bodyPr/>
        <a:lstStyle/>
        <a:p>
          <a:endParaRPr lang="es-ES"/>
        </a:p>
      </dgm:t>
    </dgm:pt>
    <dgm:pt modelId="{BB404659-F554-4BAA-8C72-CC767BC9BE69}" type="sibTrans" cxnId="{CCBE9335-EE33-4E75-BCDF-A59C4EAF4DD5}">
      <dgm:prSet/>
      <dgm:spPr/>
      <dgm:t>
        <a:bodyPr/>
        <a:lstStyle/>
        <a:p>
          <a:endParaRPr lang="es-ES"/>
        </a:p>
      </dgm:t>
    </dgm:pt>
    <dgm:pt modelId="{D8B23302-96A3-4103-A4F4-980A11B03272}">
      <dgm:prSet phldrT="[Texto]" phldr="0" custT="1"/>
      <dgm:spPr/>
      <dgm:t>
        <a:bodyPr/>
        <a:lstStyle/>
        <a:p>
          <a:pPr rtl="0">
            <a:buClr>
              <a:srgbClr val="7D7A00"/>
            </a:buClr>
            <a:buFont typeface="Wingdings" panose="05000000000000000000" pitchFamily="2" charset="2"/>
            <a:buChar char="v"/>
          </a:pPr>
          <a:r>
            <a:rPr lang="hr" sz="1800" b="1" dirty="0"/>
            <a:t>Primjer: „Ivanov zarez“ (1. </a:t>
          </a:r>
          <a:r>
            <a:rPr lang="hr" sz="1800" b="1"/>
            <a:t>Ivanova 5,7.8</a:t>
          </a:r>
          <a:r>
            <a:rPr lang="hr" sz="1800" b="1" dirty="0"/>
            <a:t>). To je komentar prepisivača koji je kasnije u tekst ugradio drugi prepisivač.</a:t>
          </a:r>
        </a:p>
      </dgm:t>
    </dgm:pt>
    <dgm:pt modelId="{17CE74F4-E5E7-4141-934F-03E7DD5C3EE8}" type="parTrans" cxnId="{93901C86-EA7A-4876-9721-7497AA13AE41}">
      <dgm:prSet/>
      <dgm:spPr/>
      <dgm:t>
        <a:bodyPr/>
        <a:lstStyle/>
        <a:p>
          <a:endParaRPr lang="es-ES"/>
        </a:p>
      </dgm:t>
    </dgm:pt>
    <dgm:pt modelId="{AE6247F6-E2E7-4331-8AF5-688D104DBB16}" type="sibTrans" cxnId="{93901C86-EA7A-4876-9721-7497AA13AE41}">
      <dgm:prSet/>
      <dgm:spPr/>
      <dgm:t>
        <a:bodyPr/>
        <a:lstStyle/>
        <a:p>
          <a:endParaRPr lang="es-ES"/>
        </a:p>
      </dgm:t>
    </dgm:pt>
    <dgm:pt modelId="{48CFA06D-6389-4D19-922C-3590381705AD}">
      <dgm:prSet phldrT="[Texto]" phldr="0" custT="1"/>
      <dgm:spPr/>
      <dgm:t>
        <a:bodyPr/>
        <a:lstStyle/>
        <a:p>
          <a:pPr>
            <a:buClr>
              <a:schemeClr val="accent4">
                <a:lumMod val="50000"/>
              </a:schemeClr>
            </a:buClr>
            <a:buFont typeface="Wingdings" panose="05000000000000000000" pitchFamily="2" charset="2"/>
            <a:buChar char=""/>
          </a:pPr>
          <a:r>
            <a:rPr lang="hr" sz="1800" b="1" dirty="0"/>
            <a:t>Prilikom citiranja teksta po sjećanju ili prepričavanja događaja kojem nisu svjedočili, biblijski autori mogli su napraviti manje, beznačajne pogreške.</a:t>
          </a:r>
        </a:p>
      </dgm:t>
    </dgm:pt>
    <dgm:pt modelId="{6240B86B-77A4-4481-8EA4-E0E621766E55}" type="parTrans" cxnId="{327A8529-6E33-4B1A-933D-BC384FCF7D87}">
      <dgm:prSet/>
      <dgm:spPr/>
      <dgm:t>
        <a:bodyPr/>
        <a:lstStyle/>
        <a:p>
          <a:endParaRPr lang="es-ES"/>
        </a:p>
      </dgm:t>
    </dgm:pt>
    <dgm:pt modelId="{69B1AAFB-7A1B-4C45-A1EF-4BB1A9245BE3}" type="sibTrans" cxnId="{327A8529-6E33-4B1A-933D-BC384FCF7D87}">
      <dgm:prSet/>
      <dgm:spPr/>
      <dgm:t>
        <a:bodyPr/>
        <a:lstStyle/>
        <a:p>
          <a:endParaRPr lang="es-ES"/>
        </a:p>
      </dgm:t>
    </dgm:pt>
    <dgm:pt modelId="{1533232D-0D5F-4A8C-BE7C-1DF5A0F4B33F}">
      <dgm:prSet phldrT="[Texto]" phldr="0" custT="1"/>
      <dgm:spPr/>
      <dgm:t>
        <a:bodyPr/>
        <a:lstStyle/>
        <a:p>
          <a:pPr>
            <a:buClr>
              <a:schemeClr val="accent4">
                <a:lumMod val="50000"/>
              </a:schemeClr>
            </a:buClr>
            <a:buFont typeface="Wingdings" panose="05000000000000000000" pitchFamily="2" charset="2"/>
            <a:buChar char=""/>
          </a:pPr>
          <a:r>
            <a:rPr lang="hr" sz="1800" b="1" dirty="0"/>
            <a:t>Primjer: Matejev citat u kojem Zahariju, kojeg je ubio Joaš, naziva "sinom Berekhijinim" (koji je autor knjige o Zahariji) </a:t>
          </a:r>
          <a:r>
            <a:rPr lang="hr" sz="1800" b="1"/>
            <a:t>(Mat. </a:t>
          </a:r>
          <a:r>
            <a:rPr lang="hr" sz="1800" b="1" dirty="0"/>
            <a:t>23,35; </a:t>
          </a:r>
          <a:r>
            <a:rPr lang="hr" sz="1800" b="1"/>
            <a:t>vidi Luka </a:t>
          </a:r>
          <a:r>
            <a:rPr lang="hr" sz="1800" b="1" dirty="0"/>
            <a:t>11,51</a:t>
          </a:r>
          <a:r>
            <a:rPr lang="hr" sz="1800" b="1"/>
            <a:t>; 2. Ljet. </a:t>
          </a:r>
          <a:r>
            <a:rPr lang="hr" sz="1800" b="1" dirty="0"/>
            <a:t>24,22)</a:t>
          </a:r>
        </a:p>
      </dgm:t>
    </dgm:pt>
    <dgm:pt modelId="{6A1D9A42-118D-4F89-B210-42C049268E1F}" type="parTrans" cxnId="{55C7C612-2242-4BD5-8D32-A4F0690A21B7}">
      <dgm:prSet/>
      <dgm:spPr/>
      <dgm:t>
        <a:bodyPr/>
        <a:lstStyle/>
        <a:p>
          <a:endParaRPr lang="es-ES"/>
        </a:p>
      </dgm:t>
    </dgm:pt>
    <dgm:pt modelId="{2D5EC158-33BC-4B19-9142-9A338121AF32}" type="sibTrans" cxnId="{55C7C612-2242-4BD5-8D32-A4F0690A21B7}">
      <dgm:prSet/>
      <dgm:spPr/>
      <dgm:t>
        <a:bodyPr/>
        <a:lstStyle/>
        <a:p>
          <a:endParaRPr lang="es-ES"/>
        </a:p>
      </dgm:t>
    </dgm:pt>
    <dgm:pt modelId="{FFA168ED-C004-47D4-A9FE-3E847772731C}">
      <dgm:prSet phldrT="[Texto]" phldr="0" custT="1"/>
      <dgm:spPr/>
      <dgm:t>
        <a:bodyPr/>
        <a:lstStyle/>
        <a:p>
          <a:pPr>
            <a:buNone/>
          </a:pPr>
          <a:r>
            <a:rPr lang="hr" sz="1800" b="1" dirty="0">
              <a:solidFill>
                <a:schemeClr val="accent5">
                  <a:lumMod val="50000"/>
                </a:schemeClr>
              </a:solidFill>
            </a:rPr>
            <a:t>Pogreške prevoditelja</a:t>
          </a:r>
        </a:p>
      </dgm:t>
    </dgm:pt>
    <dgm:pt modelId="{16198EF9-23AD-4913-AFB8-82473635719A}" type="parTrans" cxnId="{8BC8A8F3-09FB-4D17-A23F-F17C7843D9E7}">
      <dgm:prSet/>
      <dgm:spPr/>
      <dgm:t>
        <a:bodyPr/>
        <a:lstStyle/>
        <a:p>
          <a:endParaRPr lang="es-ES"/>
        </a:p>
      </dgm:t>
    </dgm:pt>
    <dgm:pt modelId="{4DB0FA37-A780-44FE-89C9-7F72715D71BD}" type="sibTrans" cxnId="{8BC8A8F3-09FB-4D17-A23F-F17C7843D9E7}">
      <dgm:prSet/>
      <dgm:spPr/>
      <dgm:t>
        <a:bodyPr/>
        <a:lstStyle/>
        <a:p>
          <a:endParaRPr lang="es-ES"/>
        </a:p>
      </dgm:t>
    </dgm:pt>
    <dgm:pt modelId="{E6EC70E8-ABA4-49CF-9B10-16585099F7DD}">
      <dgm:prSet phldrT="[Texto]" phldr="0" custT="1"/>
      <dgm:spPr/>
      <dgm:t>
        <a:bodyPr/>
        <a:lstStyle/>
        <a:p>
          <a:pPr>
            <a:buClr>
              <a:schemeClr val="accent5">
                <a:lumMod val="50000"/>
              </a:schemeClr>
            </a:buClr>
            <a:buFont typeface="Wingdings" panose="05000000000000000000" pitchFamily="2" charset="2"/>
            <a:buChar char=""/>
          </a:pPr>
          <a:r>
            <a:rPr lang="hr" sz="1800" b="1" dirty="0"/>
            <a:t>Prevoditelji Biblije, posebno oni koji prevode na moderni jezik, mogu biti pod utjecajem vlastitih ideja.</a:t>
          </a:r>
        </a:p>
      </dgm:t>
    </dgm:pt>
    <dgm:pt modelId="{F49E5106-F9DE-4412-8E5F-8644E90BB8FD}" type="parTrans" cxnId="{42B49BDF-8706-4CBF-8CB5-5E4B579631B1}">
      <dgm:prSet/>
      <dgm:spPr/>
      <dgm:t>
        <a:bodyPr/>
        <a:lstStyle/>
        <a:p>
          <a:endParaRPr lang="es-ES"/>
        </a:p>
      </dgm:t>
    </dgm:pt>
    <dgm:pt modelId="{9675ECA9-4E68-4286-9997-0E3614F3FF40}" type="sibTrans" cxnId="{42B49BDF-8706-4CBF-8CB5-5E4B579631B1}">
      <dgm:prSet/>
      <dgm:spPr/>
      <dgm:t>
        <a:bodyPr/>
        <a:lstStyle/>
        <a:p>
          <a:endParaRPr lang="es-ES"/>
        </a:p>
      </dgm:t>
    </dgm:pt>
    <dgm:pt modelId="{3AAF4544-A9A4-42F2-B6A7-3CBDBF03A68D}">
      <dgm:prSet phldrT="[Texto]" phldr="0" custT="1"/>
      <dgm:spPr/>
      <dgm:t>
        <a:bodyPr/>
        <a:lstStyle/>
        <a:p>
          <a:pPr>
            <a:buClr>
              <a:schemeClr val="accent5">
                <a:lumMod val="50000"/>
              </a:schemeClr>
            </a:buClr>
            <a:buFont typeface="Wingdings" panose="05000000000000000000" pitchFamily="2" charset="2"/>
            <a:buChar char=""/>
          </a:pPr>
          <a:r>
            <a:rPr lang="hr" sz="1800" b="1" dirty="0"/>
            <a:t>Primjer: Neki moderni prijevodi ( </a:t>
          </a:r>
          <a:r>
            <a:rPr lang="hr" sz="1800" b="1" dirty="0" err="1"/>
            <a:t>TLA </a:t>
          </a:r>
          <a:r>
            <a:rPr lang="hr" sz="1800" b="1" dirty="0"/>
            <a:t>) prevode tekst koji se odnosi na Gospodnji dan (Otk 1,10) kao "nedjelja", iako se taj izraz počeo koristiti nakon apostolove smrti.</a:t>
          </a:r>
        </a:p>
      </dgm:t>
    </dgm:pt>
    <dgm:pt modelId="{5AC69AE4-6AA5-492A-A632-CFF71C61D356}" type="parTrans" cxnId="{F988382D-B4CF-4E2A-8AEF-00ABDED2FBA9}">
      <dgm:prSet/>
      <dgm:spPr/>
      <dgm:t>
        <a:bodyPr/>
        <a:lstStyle/>
        <a:p>
          <a:endParaRPr lang="es-ES"/>
        </a:p>
      </dgm:t>
    </dgm:pt>
    <dgm:pt modelId="{0D7DC8D1-2D25-4F0C-9973-9333BADBE3F0}" type="sibTrans" cxnId="{F988382D-B4CF-4E2A-8AEF-00ABDED2FBA9}">
      <dgm:prSet/>
      <dgm:spPr/>
      <dgm:t>
        <a:bodyPr/>
        <a:lstStyle/>
        <a:p>
          <a:endParaRPr lang="es-ES"/>
        </a:p>
      </dgm:t>
    </dgm:pt>
    <dgm:pt modelId="{927609D1-287C-4E65-A4EC-6A98DB361240}" type="pres">
      <dgm:prSet presAssocID="{009EDEA5-255C-4234-9FE4-22DB7F807A54}" presName="composite" presStyleCnt="0">
        <dgm:presLayoutVars>
          <dgm:chMax val="1"/>
          <dgm:dir/>
          <dgm:resizeHandles val="exact"/>
        </dgm:presLayoutVars>
      </dgm:prSet>
      <dgm:spPr/>
    </dgm:pt>
    <dgm:pt modelId="{34EBA941-669A-42FA-A244-8AF31989AF84}" type="pres">
      <dgm:prSet presAssocID="{E4B17667-C2BA-4078-BE1D-64298D9A6FAC}" presName="roof" presStyleLbl="dkBgShp" presStyleIdx="0" presStyleCnt="2" custScaleY="50595" custLinFactNeighborY="-5638"/>
      <dgm:spPr/>
    </dgm:pt>
    <dgm:pt modelId="{24ADC32E-847A-47E2-9716-4E625AE5254C}" type="pres">
      <dgm:prSet presAssocID="{E4B17667-C2BA-4078-BE1D-64298D9A6FAC}" presName="pillars" presStyleCnt="0"/>
      <dgm:spPr/>
    </dgm:pt>
    <dgm:pt modelId="{03DA7B94-B351-4D85-9EAA-E7712D00A9F2}" type="pres">
      <dgm:prSet presAssocID="{E4B17667-C2BA-4078-BE1D-64298D9A6FAC}" presName="pillar1" presStyleLbl="node1" presStyleIdx="0" presStyleCnt="4" custScaleX="70617" custScaleY="135595">
        <dgm:presLayoutVars>
          <dgm:bulletEnabled val="1"/>
        </dgm:presLayoutVars>
      </dgm:prSet>
      <dgm:spPr/>
    </dgm:pt>
    <dgm:pt modelId="{FAC9F74B-F150-4795-A275-4CCA30C0FD74}" type="pres">
      <dgm:prSet presAssocID="{C6311A42-1E9F-4CE5-9C37-83505628FC13}" presName="pillarX" presStyleLbl="node1" presStyleIdx="1" presStyleCnt="4" custScaleX="90574" custScaleY="133144">
        <dgm:presLayoutVars>
          <dgm:bulletEnabled val="1"/>
        </dgm:presLayoutVars>
      </dgm:prSet>
      <dgm:spPr/>
    </dgm:pt>
    <dgm:pt modelId="{CA4D7B83-137E-4956-A840-E8D8D786BF24}" type="pres">
      <dgm:prSet presAssocID="{750603F7-4E0E-40BD-9FC8-6F1082B0FDDB}" presName="pillarX" presStyleLbl="node1" presStyleIdx="2" presStyleCnt="4" custScaleX="102208" custScaleY="133144">
        <dgm:presLayoutVars>
          <dgm:bulletEnabled val="1"/>
        </dgm:presLayoutVars>
      </dgm:prSet>
      <dgm:spPr/>
    </dgm:pt>
    <dgm:pt modelId="{8D37A1EB-09DF-4C2C-8DA9-802AE338DC45}" type="pres">
      <dgm:prSet presAssocID="{FFA168ED-C004-47D4-A9FE-3E847772731C}" presName="pillarX" presStyleLbl="node1" presStyleIdx="3" presStyleCnt="4" custScaleY="133144">
        <dgm:presLayoutVars>
          <dgm:bulletEnabled val="1"/>
        </dgm:presLayoutVars>
      </dgm:prSet>
      <dgm:spPr/>
    </dgm:pt>
    <dgm:pt modelId="{03BA19EB-DC18-4940-A3FF-27EAF9270E38}" type="pres">
      <dgm:prSet presAssocID="{E4B17667-C2BA-4078-BE1D-64298D9A6FAC}" presName="base" presStyleLbl="dkBgShp" presStyleIdx="1" presStyleCnt="2" custScaleY="11412" custLinFactY="10022" custLinFactNeighborY="100000"/>
      <dgm:spPr>
        <a:solidFill>
          <a:srgbClr val="7030A0"/>
        </a:solidFill>
      </dgm:spPr>
    </dgm:pt>
  </dgm:ptLst>
  <dgm:cxnLst>
    <dgm:cxn modelId="{56E05C0C-CA3D-4BE6-B604-7578D37240B7}" srcId="{009EDEA5-255C-4234-9FE4-22DB7F807A54}" destId="{E4B17667-C2BA-4078-BE1D-64298D9A6FAC}" srcOrd="0" destOrd="0" parTransId="{C724EA10-A0B4-4BA7-A702-95B7D03353AF}" sibTransId="{16F7D1AE-3015-4135-953D-A630FBDB5718}"/>
    <dgm:cxn modelId="{55C7C612-2242-4BD5-8D32-A4F0690A21B7}" srcId="{750603F7-4E0E-40BD-9FC8-6F1082B0FDDB}" destId="{1533232D-0D5F-4A8C-BE7C-1DF5A0F4B33F}" srcOrd="1" destOrd="0" parTransId="{6A1D9A42-118D-4F89-B210-42C049268E1F}" sibTransId="{2D5EC158-33BC-4B19-9142-9A338121AF32}"/>
    <dgm:cxn modelId="{646C4E26-0C25-45FA-9F9E-5A9AE0887D74}" srcId="{E4B17667-C2BA-4078-BE1D-64298D9A6FAC}" destId="{C6311A42-1E9F-4CE5-9C37-83505628FC13}" srcOrd="1" destOrd="0" parTransId="{F97FB3C6-C835-4180-A8E0-417F0EBFA6CF}" sibTransId="{1FF331AA-00D0-4F4F-AEAF-49B60674F3A5}"/>
    <dgm:cxn modelId="{327A8529-6E33-4B1A-933D-BC384FCF7D87}" srcId="{750603F7-4E0E-40BD-9FC8-6F1082B0FDDB}" destId="{48CFA06D-6389-4D19-922C-3590381705AD}" srcOrd="0" destOrd="0" parTransId="{6240B86B-77A4-4481-8EA4-E0E621766E55}" sibTransId="{69B1AAFB-7A1B-4C45-A1EF-4BB1A9245BE3}"/>
    <dgm:cxn modelId="{F988382D-B4CF-4E2A-8AEF-00ABDED2FBA9}" srcId="{FFA168ED-C004-47D4-A9FE-3E847772731C}" destId="{3AAF4544-A9A4-42F2-B6A7-3CBDBF03A68D}" srcOrd="1" destOrd="0" parTransId="{5AC69AE4-6AA5-492A-A632-CFF71C61D356}" sibTransId="{0D7DC8D1-2D25-4F0C-9973-9333BADBE3F0}"/>
    <dgm:cxn modelId="{CCBE9335-EE33-4E75-BCDF-A59C4EAF4DD5}" srcId="{C6311A42-1E9F-4CE5-9C37-83505628FC13}" destId="{8F26E903-2651-40F6-80A4-076E8DE8FDA1}" srcOrd="0" destOrd="0" parTransId="{D7E85528-6BEE-4ADE-B5C0-594A8866BD8E}" sibTransId="{BB404659-F554-4BAA-8C72-CC767BC9BE69}"/>
    <dgm:cxn modelId="{DFAA2E3D-D823-4225-90D4-CA414E54780B}" type="presOf" srcId="{8F26E903-2651-40F6-80A4-076E8DE8FDA1}" destId="{FAC9F74B-F150-4795-A275-4CCA30C0FD74}" srcOrd="0" destOrd="1" presId="urn:microsoft.com/office/officeart/2005/8/layout/hList3"/>
    <dgm:cxn modelId="{DB909942-0120-4561-8EB6-B55B2F68C1F9}" type="presOf" srcId="{1533232D-0D5F-4A8C-BE7C-1DF5A0F4B33F}" destId="{CA4D7B83-137E-4956-A840-E8D8D786BF24}" srcOrd="0" destOrd="2" presId="urn:microsoft.com/office/officeart/2005/8/layout/hList3"/>
    <dgm:cxn modelId="{4E940E5A-FF0B-4D3F-AE3C-7607283258AD}" type="presOf" srcId="{750603F7-4E0E-40BD-9FC8-6F1082B0FDDB}" destId="{CA4D7B83-137E-4956-A840-E8D8D786BF24}" srcOrd="0" destOrd="0" presId="urn:microsoft.com/office/officeart/2005/8/layout/hList3"/>
    <dgm:cxn modelId="{1F90B884-DC5A-4A76-9EFA-892D530DFE84}" type="presOf" srcId="{3AAF4544-A9A4-42F2-B6A7-3CBDBF03A68D}" destId="{8D37A1EB-09DF-4C2C-8DA9-802AE338DC45}" srcOrd="0" destOrd="2" presId="urn:microsoft.com/office/officeart/2005/8/layout/hList3"/>
    <dgm:cxn modelId="{93901C86-EA7A-4876-9721-7497AA13AE41}" srcId="{C6311A42-1E9F-4CE5-9C37-83505628FC13}" destId="{D8B23302-96A3-4103-A4F4-980A11B03272}" srcOrd="1" destOrd="0" parTransId="{17CE74F4-E5E7-4141-934F-03E7DD5C3EE8}" sibTransId="{AE6247F6-E2E7-4331-8AF5-688D104DBB16}"/>
    <dgm:cxn modelId="{05EF9186-D131-4750-9F06-BCD208D0483C}" type="presOf" srcId="{009EDEA5-255C-4234-9FE4-22DB7F807A54}" destId="{927609D1-287C-4E65-A4EC-6A98DB361240}" srcOrd="0" destOrd="0" presId="urn:microsoft.com/office/officeart/2005/8/layout/hList3"/>
    <dgm:cxn modelId="{68329D8E-DE36-40AD-AC55-04E5673D0111}" type="presOf" srcId="{48CFA06D-6389-4D19-922C-3590381705AD}" destId="{CA4D7B83-137E-4956-A840-E8D8D786BF24}" srcOrd="0" destOrd="1" presId="urn:microsoft.com/office/officeart/2005/8/layout/hList3"/>
    <dgm:cxn modelId="{9F59A28E-D4F8-4471-A676-D15C1F3019BE}" type="presOf" srcId="{FFA168ED-C004-47D4-A9FE-3E847772731C}" destId="{8D37A1EB-09DF-4C2C-8DA9-802AE338DC45}" srcOrd="0" destOrd="0" presId="urn:microsoft.com/office/officeart/2005/8/layout/hList3"/>
    <dgm:cxn modelId="{62750492-2D3F-4D7C-BFE0-04ED956C692B}" srcId="{E4B17667-C2BA-4078-BE1D-64298D9A6FAC}" destId="{750603F7-4E0E-40BD-9FC8-6F1082B0FDDB}" srcOrd="2" destOrd="0" parTransId="{C3D983B7-DB0E-483B-A500-E5D715407EDB}" sibTransId="{5894EAE8-499B-4F03-B6FB-9901BDA7C67B}"/>
    <dgm:cxn modelId="{77BA4595-30A2-47BA-97FD-EE0665E43E56}" type="presOf" srcId="{E6EC70E8-ABA4-49CF-9B10-16585099F7DD}" destId="{8D37A1EB-09DF-4C2C-8DA9-802AE338DC45}" srcOrd="0" destOrd="1" presId="urn:microsoft.com/office/officeart/2005/8/layout/hList3"/>
    <dgm:cxn modelId="{90AAFB9F-FEAC-4ED8-849C-BD54569A7826}" type="presOf" srcId="{E50FC7BF-F6F0-4729-ACAE-4A6AA891E4BD}" destId="{03DA7B94-B351-4D85-9EAA-E7712D00A9F2}" srcOrd="0" destOrd="2" presId="urn:microsoft.com/office/officeart/2005/8/layout/hList3"/>
    <dgm:cxn modelId="{1607BBBF-DB9B-4B0B-ADEB-64572824DF30}" srcId="{F4AE6EF0-5424-4A81-9604-A99A1C6B2922}" destId="{E50FC7BF-F6F0-4729-ACAE-4A6AA891E4BD}" srcOrd="1" destOrd="0" parTransId="{27DD46F2-516D-481B-B274-E5C555B53E8C}" sibTransId="{C5BE83E7-3940-4399-B50C-3AA2A769D93C}"/>
    <dgm:cxn modelId="{25B19BCF-86A4-46D6-8EA0-DC346AAD4755}" type="presOf" srcId="{8C9A8FE4-5FF6-43B3-AE43-CAAB6B4D4F11}" destId="{03DA7B94-B351-4D85-9EAA-E7712D00A9F2}" srcOrd="0" destOrd="1" presId="urn:microsoft.com/office/officeart/2005/8/layout/hList3"/>
    <dgm:cxn modelId="{47835BD4-45F3-4C94-9A8E-BADD2F7EDE68}" srcId="{F4AE6EF0-5424-4A81-9604-A99A1C6B2922}" destId="{8C9A8FE4-5FF6-43B3-AE43-CAAB6B4D4F11}" srcOrd="0" destOrd="0" parTransId="{97AFF6B6-F4BB-4033-AC86-793D54484821}" sibTransId="{230FFB2C-2B72-4852-B1A6-CE2C7F1B9795}"/>
    <dgm:cxn modelId="{37062EDB-F110-45D4-BABC-06D8B90F99D9}" type="presOf" srcId="{E4B17667-C2BA-4078-BE1D-64298D9A6FAC}" destId="{34EBA941-669A-42FA-A244-8AF31989AF84}" srcOrd="0" destOrd="0" presId="urn:microsoft.com/office/officeart/2005/8/layout/hList3"/>
    <dgm:cxn modelId="{C8EBD7DE-2967-4696-8D8A-49C5DD9BD662}" type="presOf" srcId="{F4AE6EF0-5424-4A81-9604-A99A1C6B2922}" destId="{03DA7B94-B351-4D85-9EAA-E7712D00A9F2}" srcOrd="0" destOrd="0" presId="urn:microsoft.com/office/officeart/2005/8/layout/hList3"/>
    <dgm:cxn modelId="{42B49BDF-8706-4CBF-8CB5-5E4B579631B1}" srcId="{FFA168ED-C004-47D4-A9FE-3E847772731C}" destId="{E6EC70E8-ABA4-49CF-9B10-16585099F7DD}" srcOrd="0" destOrd="0" parTransId="{F49E5106-F9DE-4412-8E5F-8644E90BB8FD}" sibTransId="{9675ECA9-4E68-4286-9997-0E3614F3FF40}"/>
    <dgm:cxn modelId="{E25F72E2-C1FD-4E6F-A5F8-55248A75356E}" type="presOf" srcId="{D8B23302-96A3-4103-A4F4-980A11B03272}" destId="{FAC9F74B-F150-4795-A275-4CCA30C0FD74}" srcOrd="0" destOrd="2" presId="urn:microsoft.com/office/officeart/2005/8/layout/hList3"/>
    <dgm:cxn modelId="{E824F0EF-9457-4872-8E59-EC6D77BD9018}" type="presOf" srcId="{C6311A42-1E9F-4CE5-9C37-83505628FC13}" destId="{FAC9F74B-F150-4795-A275-4CCA30C0FD74}" srcOrd="0" destOrd="0" presId="urn:microsoft.com/office/officeart/2005/8/layout/hList3"/>
    <dgm:cxn modelId="{7AEDA9F0-6244-4038-A17A-2898889A6349}" srcId="{E4B17667-C2BA-4078-BE1D-64298D9A6FAC}" destId="{F4AE6EF0-5424-4A81-9604-A99A1C6B2922}" srcOrd="0" destOrd="0" parTransId="{FCE9FFB7-E43D-4608-AE8D-DC35D5952BC3}" sibTransId="{93CAD4C4-D0BD-4DD0-8AD9-BE8223C29FB4}"/>
    <dgm:cxn modelId="{8BC8A8F3-09FB-4D17-A23F-F17C7843D9E7}" srcId="{E4B17667-C2BA-4078-BE1D-64298D9A6FAC}" destId="{FFA168ED-C004-47D4-A9FE-3E847772731C}" srcOrd="3" destOrd="0" parTransId="{16198EF9-23AD-4913-AFB8-82473635719A}" sibTransId="{4DB0FA37-A780-44FE-89C9-7F72715D71BD}"/>
    <dgm:cxn modelId="{E5C8CCE1-9E7C-4444-A251-9D68A0625D9E}" type="presParOf" srcId="{927609D1-287C-4E65-A4EC-6A98DB361240}" destId="{34EBA941-669A-42FA-A244-8AF31989AF84}" srcOrd="0" destOrd="0" presId="urn:microsoft.com/office/officeart/2005/8/layout/hList3"/>
    <dgm:cxn modelId="{69A5CADB-F053-4342-8952-00E21189C884}" type="presParOf" srcId="{927609D1-287C-4E65-A4EC-6A98DB361240}" destId="{24ADC32E-847A-47E2-9716-4E625AE5254C}" srcOrd="1" destOrd="0" presId="urn:microsoft.com/office/officeart/2005/8/layout/hList3"/>
    <dgm:cxn modelId="{6DB0260D-FD5D-4CD2-8445-81496709ACED}" type="presParOf" srcId="{24ADC32E-847A-47E2-9716-4E625AE5254C}" destId="{03DA7B94-B351-4D85-9EAA-E7712D00A9F2}" srcOrd="0" destOrd="0" presId="urn:microsoft.com/office/officeart/2005/8/layout/hList3"/>
    <dgm:cxn modelId="{C348DD00-01F1-44D4-AF15-A860EBE6A9E2}" type="presParOf" srcId="{24ADC32E-847A-47E2-9716-4E625AE5254C}" destId="{FAC9F74B-F150-4795-A275-4CCA30C0FD74}" srcOrd="1" destOrd="0" presId="urn:microsoft.com/office/officeart/2005/8/layout/hList3"/>
    <dgm:cxn modelId="{7AADAABC-C5AD-484B-8E84-47302368A6E2}" type="presParOf" srcId="{24ADC32E-847A-47E2-9716-4E625AE5254C}" destId="{CA4D7B83-137E-4956-A840-E8D8D786BF24}" srcOrd="2" destOrd="0" presId="urn:microsoft.com/office/officeart/2005/8/layout/hList3"/>
    <dgm:cxn modelId="{8D26F89C-29FA-41CC-B429-5C5B8165ADA7}" type="presParOf" srcId="{24ADC32E-847A-47E2-9716-4E625AE5254C}" destId="{8D37A1EB-09DF-4C2C-8DA9-802AE338DC45}" srcOrd="3" destOrd="0" presId="urn:microsoft.com/office/officeart/2005/8/layout/hList3"/>
    <dgm:cxn modelId="{F4D01669-292C-4267-BF26-A698EA02BC2B}" type="presParOf" srcId="{927609D1-287C-4E65-A4EC-6A98DB361240}" destId="{03BA19EB-DC18-4940-A3FF-27EAF9270E38}" srcOrd="2" destOrd="0" presId="urn:microsoft.com/office/officeart/2005/8/layout/h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8A5D29-B2CF-415D-AF69-272D03CAB05E}">
      <dsp:nvSpPr>
        <dsp:cNvPr id="0" name=""/>
        <dsp:cNvSpPr/>
      </dsp:nvSpPr>
      <dsp:spPr>
        <a:xfrm>
          <a:off x="4123" y="56315"/>
          <a:ext cx="2149286" cy="1842192"/>
        </a:xfrm>
        <a:prstGeom prst="rect">
          <a:avLst/>
        </a:prstGeom>
        <a:blipFill rotWithShape="1">
          <a:blip xmlns:r="http://schemas.openxmlformats.org/officeDocument/2006/relationships" r:embed="rId1" cstate="email">
            <a:extLst>
              <a:ext uri="{28A0092B-C50C-407E-A947-70E740481C1C}">
                <a14:useLocalDpi xmlns:a14="http://schemas.microsoft.com/office/drawing/2010/main"/>
              </a:ext>
            </a:extLst>
          </a:blip>
          <a:srcRect/>
          <a:stretch>
            <a:fillRect t="-8000" b="-8000"/>
          </a:stretch>
        </a:blipFill>
        <a:ln w="38100" cap="flat" cmpd="sng" algn="ctr">
          <a:solidFill>
            <a:schemeClr val="accent2">
              <a:lumMod val="40000"/>
              <a:lumOff val="60000"/>
            </a:schemeClr>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279A7076-F9EF-48B5-B765-F33AF437E115}">
      <dsp:nvSpPr>
        <dsp:cNvPr id="0" name=""/>
        <dsp:cNvSpPr/>
      </dsp:nvSpPr>
      <dsp:spPr>
        <a:xfrm>
          <a:off x="4123"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hr" sz="1600" b="1" kern="1200" dirty="0">
              <a:solidFill>
                <a:schemeClr val="accent2">
                  <a:lumMod val="20000"/>
                  <a:lumOff val="80000"/>
                </a:schemeClr>
              </a:solidFill>
              <a:effectLst>
                <a:glow rad="101600">
                  <a:schemeClr val="tx1"/>
                </a:glow>
                <a:outerShdw blurRad="38100" dist="38100" dir="2700000" algn="tl">
                  <a:srgbClr val="000000">
                    <a:alpha val="43137"/>
                  </a:srgbClr>
                </a:outerShdw>
              </a:effectLst>
            </a:rPr>
            <a:t>Progonjeni </a:t>
          </a:r>
          <a:r>
            <a:rPr lang="hr" sz="1600" b="1" kern="1200">
              <a:solidFill>
                <a:schemeClr val="accent2">
                  <a:lumMod val="20000"/>
                  <a:lumOff val="80000"/>
                </a:schemeClr>
              </a:solidFill>
              <a:effectLst>
                <a:glow rad="101600">
                  <a:schemeClr val="tx1"/>
                </a:glow>
                <a:outerShdw blurRad="38100" dist="38100" dir="2700000" algn="tl">
                  <a:srgbClr val="000000">
                    <a:alpha val="43137"/>
                  </a:srgbClr>
                </a:outerShdw>
              </a:effectLst>
            </a:rPr>
            <a:t>poput Davida.</a:t>
          </a:r>
          <a:endParaRPr lang="es-ES" sz="1600" kern="1200" dirty="0">
            <a:solidFill>
              <a:schemeClr val="accent2">
                <a:lumMod val="20000"/>
                <a:lumOff val="80000"/>
              </a:schemeClr>
            </a:solidFill>
            <a:effectLst>
              <a:glow rad="101600">
                <a:schemeClr val="tx1"/>
              </a:glow>
              <a:outerShdw blurRad="38100" dist="38100" dir="2700000" algn="tl">
                <a:srgbClr val="000000">
                  <a:alpha val="43137"/>
                </a:srgbClr>
              </a:outerShdw>
            </a:effectLst>
          </a:endParaRPr>
        </a:p>
      </dsp:txBody>
      <dsp:txXfrm>
        <a:off x="4123" y="1345850"/>
        <a:ext cx="2149286" cy="442126"/>
      </dsp:txXfrm>
    </dsp:sp>
    <dsp:sp modelId="{D4FAA48F-812A-4BF7-91CA-7FD6CC62F9B2}">
      <dsp:nvSpPr>
        <dsp:cNvPr id="0" name=""/>
        <dsp:cNvSpPr/>
      </dsp:nvSpPr>
      <dsp:spPr>
        <a:xfrm>
          <a:off x="2372630" y="56315"/>
          <a:ext cx="2149286" cy="1842192"/>
        </a:xfrm>
        <a:prstGeom prst="rect">
          <a:avLst/>
        </a:prstGeom>
        <a:blipFill rotWithShape="1">
          <a:blip xmlns:r="http://schemas.openxmlformats.org/officeDocument/2006/relationships" r:embed="rId2" cstate="email">
            <a:extLst>
              <a:ext uri="{28A0092B-C50C-407E-A947-70E740481C1C}">
                <a14:useLocalDpi xmlns:a14="http://schemas.microsoft.com/office/drawing/2010/main"/>
              </a:ext>
            </a:extLst>
          </a:blip>
          <a:srcRect/>
          <a:stretch>
            <a:fillRect t="-8000" b="-8000"/>
          </a:stretch>
        </a:blipFill>
        <a:ln w="38100" cap="flat" cmpd="sng" algn="ctr">
          <a:solidFill>
            <a:schemeClr val="accent4"/>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C3F0B3A3-AB5D-436D-B32F-090C227A393F}">
      <dsp:nvSpPr>
        <dsp:cNvPr id="0" name=""/>
        <dsp:cNvSpPr/>
      </dsp:nvSpPr>
      <dsp:spPr>
        <a:xfrm>
          <a:off x="2372630"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hr" sz="1600" b="1" kern="1200" dirty="0">
              <a:solidFill>
                <a:schemeClr val="accent4">
                  <a:lumMod val="20000"/>
                  <a:lumOff val="80000"/>
                </a:schemeClr>
              </a:solidFill>
              <a:effectLst>
                <a:glow rad="101600">
                  <a:schemeClr val="tx1"/>
                </a:glow>
                <a:outerShdw blurRad="38100" dist="38100" dir="2700000" algn="tl">
                  <a:srgbClr val="000000">
                    <a:alpha val="43137"/>
                  </a:srgbClr>
                </a:outerShdw>
              </a:effectLst>
            </a:rPr>
            <a:t>U palači </a:t>
          </a:r>
          <a:r>
            <a:rPr lang="hr" sz="1600" b="1" kern="1200">
              <a:solidFill>
                <a:schemeClr val="accent4">
                  <a:lumMod val="20000"/>
                  <a:lumOff val="80000"/>
                </a:schemeClr>
              </a:solidFill>
              <a:effectLst>
                <a:glow rad="101600">
                  <a:schemeClr val="tx1"/>
                </a:glow>
                <a:outerShdw blurRad="38100" dist="38100" dir="2700000" algn="tl">
                  <a:srgbClr val="000000">
                    <a:alpha val="43137"/>
                  </a:srgbClr>
                </a:outerShdw>
              </a:effectLst>
            </a:rPr>
            <a:t>poput Salomona.</a:t>
          </a:r>
          <a:endParaRPr lang="es-ES" sz="1600" kern="1200" dirty="0">
            <a:solidFill>
              <a:schemeClr val="accent4">
                <a:lumMod val="20000"/>
                <a:lumOff val="80000"/>
              </a:schemeClr>
            </a:solidFill>
            <a:effectLst>
              <a:glow rad="101600">
                <a:schemeClr val="tx1"/>
              </a:glow>
              <a:outerShdw blurRad="38100" dist="38100" dir="2700000" algn="tl">
                <a:srgbClr val="000000">
                  <a:alpha val="43137"/>
                </a:srgbClr>
              </a:outerShdw>
            </a:effectLst>
          </a:endParaRPr>
        </a:p>
      </dsp:txBody>
      <dsp:txXfrm>
        <a:off x="2372630" y="1345850"/>
        <a:ext cx="2149286" cy="442126"/>
      </dsp:txXfrm>
    </dsp:sp>
    <dsp:sp modelId="{224B8E8B-3A69-4F92-A601-C743AF8B0172}">
      <dsp:nvSpPr>
        <dsp:cNvPr id="0" name=""/>
        <dsp:cNvSpPr/>
      </dsp:nvSpPr>
      <dsp:spPr>
        <a:xfrm>
          <a:off x="4741137" y="56315"/>
          <a:ext cx="2149286" cy="1842192"/>
        </a:xfrm>
        <a:prstGeom prst="rect">
          <a:avLst/>
        </a:prstGeom>
        <a:blipFill rotWithShape="1">
          <a:blip xmlns:r="http://schemas.openxmlformats.org/officeDocument/2006/relationships" r:embed="rId3" cstate="email">
            <a:extLst>
              <a:ext uri="{28A0092B-C50C-407E-A947-70E740481C1C}">
                <a14:useLocalDpi xmlns:a14="http://schemas.microsoft.com/office/drawing/2010/main"/>
              </a:ext>
            </a:extLst>
          </a:blip>
          <a:srcRect/>
          <a:stretch>
            <a:fillRect l="-21000" r="-21000"/>
          </a:stretch>
        </a:blipFill>
        <a:ln w="38100" cap="flat" cmpd="sng" algn="ctr">
          <a:solidFill>
            <a:schemeClr val="accent5"/>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AAF4C861-85A6-4513-92B1-21A4705F8A91}">
      <dsp:nvSpPr>
        <dsp:cNvPr id="0" name=""/>
        <dsp:cNvSpPr/>
      </dsp:nvSpPr>
      <dsp:spPr>
        <a:xfrm>
          <a:off x="4741137"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hr" sz="1600" b="1" kern="1200" dirty="0">
              <a:solidFill>
                <a:schemeClr val="accent5">
                  <a:lumMod val="20000"/>
                  <a:lumOff val="80000"/>
                </a:schemeClr>
              </a:solidFill>
              <a:effectLst>
                <a:glow rad="101600">
                  <a:schemeClr val="tx1"/>
                </a:glow>
                <a:outerShdw blurRad="38100" dist="38100" dir="2700000" algn="tl">
                  <a:srgbClr val="000000">
                    <a:alpha val="43137"/>
                  </a:srgbClr>
                </a:outerShdw>
              </a:effectLst>
            </a:rPr>
            <a:t>U inozemstvu </a:t>
          </a:r>
          <a:r>
            <a:rPr lang="hr" sz="1600" b="1" kern="1200">
              <a:solidFill>
                <a:schemeClr val="accent5">
                  <a:lumMod val="20000"/>
                  <a:lumOff val="80000"/>
                </a:schemeClr>
              </a:solidFill>
              <a:effectLst>
                <a:glow rad="101600">
                  <a:schemeClr val="tx1"/>
                </a:glow>
                <a:outerShdw blurRad="38100" dist="38100" dir="2700000" algn="tl">
                  <a:srgbClr val="000000">
                    <a:alpha val="43137"/>
                  </a:srgbClr>
                </a:outerShdw>
              </a:effectLst>
            </a:rPr>
            <a:t>kao Daniel.</a:t>
          </a:r>
          <a:endParaRPr lang="es-ES" sz="1600" kern="1200" dirty="0">
            <a:solidFill>
              <a:schemeClr val="accent5">
                <a:lumMod val="20000"/>
                <a:lumOff val="80000"/>
              </a:schemeClr>
            </a:solidFill>
            <a:effectLst>
              <a:glow rad="101600">
                <a:schemeClr val="tx1"/>
              </a:glow>
              <a:outerShdw blurRad="38100" dist="38100" dir="2700000" algn="tl">
                <a:srgbClr val="000000">
                  <a:alpha val="43137"/>
                </a:srgbClr>
              </a:outerShdw>
            </a:effectLst>
          </a:endParaRPr>
        </a:p>
      </dsp:txBody>
      <dsp:txXfrm>
        <a:off x="4741137" y="1345850"/>
        <a:ext cx="2149286" cy="442126"/>
      </dsp:txXfrm>
    </dsp:sp>
    <dsp:sp modelId="{CC99376B-58A7-4636-BDE2-CA32694553F0}">
      <dsp:nvSpPr>
        <dsp:cNvPr id="0" name=""/>
        <dsp:cNvSpPr/>
      </dsp:nvSpPr>
      <dsp:spPr>
        <a:xfrm>
          <a:off x="7109644" y="56315"/>
          <a:ext cx="2149286" cy="1842192"/>
        </a:xfrm>
        <a:prstGeom prst="rect">
          <a:avLst/>
        </a:prstGeom>
        <a:blipFill rotWithShape="1">
          <a:blip xmlns:r="http://schemas.openxmlformats.org/officeDocument/2006/relationships" r:embed="rId4" cstate="email">
            <a:extLst>
              <a:ext uri="{28A0092B-C50C-407E-A947-70E740481C1C}">
                <a14:useLocalDpi xmlns:a14="http://schemas.microsoft.com/office/drawing/2010/main"/>
              </a:ext>
            </a:extLst>
          </a:blip>
          <a:srcRect/>
          <a:stretch>
            <a:fillRect t="-8000" b="-8000"/>
          </a:stretch>
        </a:blipFill>
        <a:ln w="38100" cap="flat" cmpd="sng" algn="ctr">
          <a:solidFill>
            <a:schemeClr val="accent3"/>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6B2F31AF-972F-4ED8-9534-C85D0E27E40E}">
      <dsp:nvSpPr>
        <dsp:cNvPr id="0" name=""/>
        <dsp:cNvSpPr/>
      </dsp:nvSpPr>
      <dsp:spPr>
        <a:xfrm>
          <a:off x="7109644"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hr" sz="1600" b="1" kern="1200" dirty="0">
              <a:solidFill>
                <a:schemeClr val="accent3">
                  <a:lumMod val="20000"/>
                  <a:lumOff val="80000"/>
                </a:schemeClr>
              </a:solidFill>
              <a:effectLst>
                <a:glow rad="101600">
                  <a:schemeClr val="tx1"/>
                </a:glow>
                <a:outerShdw blurRad="38100" dist="38100" dir="2700000" algn="tl">
                  <a:srgbClr val="000000">
                    <a:alpha val="43137"/>
                  </a:srgbClr>
                </a:outerShdw>
              </a:effectLst>
            </a:rPr>
            <a:t>U zatvoru </a:t>
          </a:r>
          <a:r>
            <a:rPr lang="hr" sz="1600" b="1" kern="1200">
              <a:solidFill>
                <a:schemeClr val="accent3">
                  <a:lumMod val="20000"/>
                  <a:lumOff val="80000"/>
                </a:schemeClr>
              </a:solidFill>
              <a:effectLst>
                <a:glow rad="101600">
                  <a:schemeClr val="tx1"/>
                </a:glow>
                <a:outerShdw blurRad="38100" dist="38100" dir="2700000" algn="tl">
                  <a:srgbClr val="000000">
                    <a:alpha val="43137"/>
                  </a:srgbClr>
                </a:outerShdw>
              </a:effectLst>
            </a:rPr>
            <a:t>kao Pavao.</a:t>
          </a:r>
          <a:endParaRPr lang="es-ES" sz="1600" kern="1200" dirty="0">
            <a:solidFill>
              <a:schemeClr val="accent3">
                <a:lumMod val="20000"/>
                <a:lumOff val="80000"/>
              </a:schemeClr>
            </a:solidFill>
            <a:effectLst>
              <a:glow rad="101600">
                <a:schemeClr val="tx1"/>
              </a:glow>
              <a:outerShdw blurRad="38100" dist="38100" dir="2700000" algn="tl">
                <a:srgbClr val="000000">
                  <a:alpha val="43137"/>
                </a:srgbClr>
              </a:outerShdw>
            </a:effectLst>
          </a:endParaRPr>
        </a:p>
      </dsp:txBody>
      <dsp:txXfrm>
        <a:off x="7109644" y="1345850"/>
        <a:ext cx="2149286" cy="442126"/>
      </dsp:txXfrm>
    </dsp:sp>
    <dsp:sp modelId="{15CA6DBC-36A7-4663-8F98-BAA38351C6D7}">
      <dsp:nvSpPr>
        <dsp:cNvPr id="0" name=""/>
        <dsp:cNvSpPr/>
      </dsp:nvSpPr>
      <dsp:spPr>
        <a:xfrm>
          <a:off x="9478151" y="56315"/>
          <a:ext cx="2149286" cy="1842192"/>
        </a:xfrm>
        <a:prstGeom prst="rect">
          <a:avLst/>
        </a:prstGeom>
        <a:blipFill rotWithShape="1">
          <a:blip xmlns:r="http://schemas.openxmlformats.org/officeDocument/2006/relationships" r:embed="rId5" cstate="email">
            <a:extLst>
              <a:ext uri="{28A0092B-C50C-407E-A947-70E740481C1C}">
                <a14:useLocalDpi xmlns:a14="http://schemas.microsoft.com/office/drawing/2010/main"/>
              </a:ext>
            </a:extLst>
          </a:blip>
          <a:srcRect/>
          <a:stretch>
            <a:fillRect t="-8000" b="-8000"/>
          </a:stretch>
        </a:blipFill>
        <a:ln w="38100" cap="flat" cmpd="sng" algn="ctr">
          <a:solidFill>
            <a:schemeClr val="accent6"/>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66E9B1EC-A32B-424A-B018-B26FF86ACFA2}">
      <dsp:nvSpPr>
        <dsp:cNvPr id="0" name=""/>
        <dsp:cNvSpPr/>
      </dsp:nvSpPr>
      <dsp:spPr>
        <a:xfrm>
          <a:off x="9478151" y="1345850"/>
          <a:ext cx="2149286" cy="442126"/>
        </a:xfrm>
        <a:prstGeom prst="rect">
          <a:avLst/>
        </a:prstGeom>
        <a:solidFill>
          <a:schemeClr val="accent2">
            <a:tint val="50000"/>
            <a:alpha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hr" sz="1600" b="1" kern="1200" dirty="0">
              <a:solidFill>
                <a:srgbClr val="E5F5FF"/>
              </a:solidFill>
              <a:effectLst>
                <a:glow rad="101600">
                  <a:schemeClr val="tx1"/>
                </a:glow>
                <a:outerShdw blurRad="38100" dist="38100" dir="2700000" algn="tl">
                  <a:srgbClr val="000000">
                    <a:alpha val="43137"/>
                  </a:srgbClr>
                </a:outerShdw>
              </a:effectLst>
            </a:rPr>
            <a:t>U egzilu </a:t>
          </a:r>
          <a:r>
            <a:rPr lang="hr" sz="1600" b="1" kern="1200">
              <a:solidFill>
                <a:srgbClr val="E5F5FF"/>
              </a:solidFill>
              <a:effectLst>
                <a:glow rad="101600">
                  <a:schemeClr val="tx1"/>
                </a:glow>
                <a:outerShdw blurRad="38100" dist="38100" dir="2700000" algn="tl">
                  <a:srgbClr val="000000">
                    <a:alpha val="43137"/>
                  </a:srgbClr>
                </a:outerShdw>
              </a:effectLst>
            </a:rPr>
            <a:t>kao Ivan.</a:t>
          </a:r>
          <a:endParaRPr lang="es-ES" sz="1600" kern="1200" dirty="0">
            <a:solidFill>
              <a:srgbClr val="E5F5FF"/>
            </a:solidFill>
            <a:effectLst>
              <a:glow rad="101600">
                <a:schemeClr val="tx1"/>
              </a:glow>
              <a:outerShdw blurRad="38100" dist="38100" dir="2700000" algn="tl">
                <a:srgbClr val="000000">
                  <a:alpha val="43137"/>
                </a:srgbClr>
              </a:outerShdw>
            </a:effectLst>
          </a:endParaRPr>
        </a:p>
      </dsp:txBody>
      <dsp:txXfrm>
        <a:off x="9478151" y="1345850"/>
        <a:ext cx="2149286" cy="4421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3471AD-4476-4014-93FF-D77AB43BCB12}">
      <dsp:nvSpPr>
        <dsp:cNvPr id="0" name=""/>
        <dsp:cNvSpPr/>
      </dsp:nvSpPr>
      <dsp:spPr>
        <a:xfrm>
          <a:off x="0" y="1594"/>
          <a:ext cx="5728825" cy="338477"/>
        </a:xfrm>
        <a:prstGeom prst="roundRect">
          <a:avLst/>
        </a:prstGeom>
        <a:solidFill>
          <a:srgbClr val="8E1419"/>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dirty="0">
              <a:solidFill>
                <a:schemeClr val="accent3">
                  <a:lumMod val="40000"/>
                  <a:lumOff val="60000"/>
                </a:schemeClr>
              </a:solidFill>
              <a:effectLst>
                <a:outerShdw blurRad="38100" dist="38100" dir="2700000" algn="tl">
                  <a:srgbClr val="000000"/>
                </a:outerShdw>
              </a:effectLst>
            </a:rPr>
            <a:t>Povijesni zapisi </a:t>
          </a:r>
          <a:r>
            <a:rPr lang="hr" sz="2200" b="1" kern="1200">
              <a:solidFill>
                <a:schemeClr val="accent3">
                  <a:lumMod val="40000"/>
                  <a:lumOff val="60000"/>
                </a:schemeClr>
              </a:solidFill>
              <a:effectLst>
                <a:outerShdw blurRad="38100" dist="38100" dir="2700000" algn="tl">
                  <a:srgbClr val="000000"/>
                </a:outerShdw>
              </a:effectLst>
            </a:rPr>
            <a:t>(Post. 37,2).</a:t>
          </a:r>
          <a:endParaRPr lang="hr" sz="2200" b="1" kern="1200" dirty="0">
            <a:solidFill>
              <a:schemeClr val="accent3">
                <a:lumMod val="40000"/>
                <a:lumOff val="60000"/>
              </a:schemeClr>
            </a:solidFill>
            <a:effectLst>
              <a:outerShdw blurRad="38100" dist="38100" dir="2700000" algn="tl">
                <a:srgbClr val="000000"/>
              </a:outerShdw>
            </a:effectLst>
          </a:endParaRPr>
        </a:p>
      </dsp:txBody>
      <dsp:txXfrm>
        <a:off x="16523" y="18117"/>
        <a:ext cx="5695779" cy="305431"/>
      </dsp:txXfrm>
    </dsp:sp>
    <dsp:sp modelId="{9CDF292F-7AA4-4C9A-BCA8-216E1731C09F}">
      <dsp:nvSpPr>
        <dsp:cNvPr id="0" name=""/>
        <dsp:cNvSpPr/>
      </dsp:nvSpPr>
      <dsp:spPr>
        <a:xfrm>
          <a:off x="0" y="349128"/>
          <a:ext cx="5728825" cy="338477"/>
        </a:xfrm>
        <a:prstGeom prst="roundRect">
          <a:avLst/>
        </a:prstGeom>
        <a:solidFill>
          <a:srgbClr val="78115F"/>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dirty="0">
              <a:solidFill>
                <a:schemeClr val="bg1"/>
              </a:solidFill>
              <a:effectLst>
                <a:outerShdw blurRad="38100" dist="38100" dir="2700000" algn="tl">
                  <a:srgbClr val="000000"/>
                </a:outerShdw>
              </a:effectLst>
            </a:rPr>
            <a:t>Rodoslovlja </a:t>
          </a:r>
          <a:r>
            <a:rPr lang="hr" sz="2200" b="1" kern="1200">
              <a:solidFill>
                <a:schemeClr val="bg1"/>
              </a:solidFill>
              <a:effectLst>
                <a:outerShdw blurRad="38100" dist="38100" dir="2700000" algn="tl">
                  <a:srgbClr val="000000"/>
                </a:outerShdw>
              </a:effectLst>
            </a:rPr>
            <a:t>(Post. 5,1).</a:t>
          </a:r>
          <a:endParaRPr lang="hr" sz="2200" b="1" kern="1200" dirty="0">
            <a:solidFill>
              <a:schemeClr val="bg1"/>
            </a:solidFill>
            <a:effectLst>
              <a:outerShdw blurRad="38100" dist="38100" dir="2700000" algn="tl">
                <a:srgbClr val="000000"/>
              </a:outerShdw>
            </a:effectLst>
          </a:endParaRPr>
        </a:p>
      </dsp:txBody>
      <dsp:txXfrm>
        <a:off x="16523" y="365651"/>
        <a:ext cx="5695779" cy="305431"/>
      </dsp:txXfrm>
    </dsp:sp>
    <dsp:sp modelId="{6A23640A-FE65-4547-8FF1-69CD1665EE7B}">
      <dsp:nvSpPr>
        <dsp:cNvPr id="0" name=""/>
        <dsp:cNvSpPr/>
      </dsp:nvSpPr>
      <dsp:spPr>
        <a:xfrm>
          <a:off x="0" y="696662"/>
          <a:ext cx="5728825" cy="338477"/>
        </a:xfrm>
        <a:prstGeom prst="roundRect">
          <a:avLst/>
        </a:prstGeom>
        <a:solidFill>
          <a:srgbClr val="241071"/>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dirty="0">
              <a:solidFill>
                <a:schemeClr val="accent3">
                  <a:lumMod val="40000"/>
                  <a:lumOff val="60000"/>
                </a:schemeClr>
              </a:solidFill>
              <a:effectLst>
                <a:outerShdw blurRad="38100" dist="38100" dir="2700000" algn="tl">
                  <a:srgbClr val="000000"/>
                </a:outerShdw>
              </a:effectLst>
            </a:rPr>
            <a:t>Proročanstva </a:t>
          </a:r>
          <a:r>
            <a:rPr lang="hr" sz="2200" b="1" kern="1200">
              <a:solidFill>
                <a:schemeClr val="accent3">
                  <a:lumMod val="40000"/>
                  <a:lumOff val="60000"/>
                </a:schemeClr>
              </a:solidFill>
              <a:effectLst>
                <a:outerShdw blurRad="38100" dist="38100" dir="2700000" algn="tl">
                  <a:srgbClr val="000000"/>
                </a:outerShdw>
              </a:effectLst>
            </a:rPr>
            <a:t>(Iza. 13,1).</a:t>
          </a:r>
          <a:endParaRPr lang="hr" sz="2200" b="1" kern="1200" dirty="0">
            <a:solidFill>
              <a:schemeClr val="accent3">
                <a:lumMod val="40000"/>
                <a:lumOff val="60000"/>
              </a:schemeClr>
            </a:solidFill>
            <a:effectLst>
              <a:outerShdw blurRad="38100" dist="38100" dir="2700000" algn="tl">
                <a:srgbClr val="000000"/>
              </a:outerShdw>
            </a:effectLst>
          </a:endParaRPr>
        </a:p>
      </dsp:txBody>
      <dsp:txXfrm>
        <a:off x="16523" y="713185"/>
        <a:ext cx="5695779" cy="305431"/>
      </dsp:txXfrm>
    </dsp:sp>
    <dsp:sp modelId="{8D141A1E-82A6-4D75-8D19-3E1D03942BA4}">
      <dsp:nvSpPr>
        <dsp:cNvPr id="0" name=""/>
        <dsp:cNvSpPr/>
      </dsp:nvSpPr>
      <dsp:spPr>
        <a:xfrm>
          <a:off x="0" y="1044195"/>
          <a:ext cx="5728825" cy="338477"/>
        </a:xfrm>
        <a:prstGeom prst="roundRect">
          <a:avLst/>
        </a:prstGeom>
        <a:solidFill>
          <a:srgbClr val="135280"/>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a:solidFill>
                <a:schemeClr val="bg1"/>
              </a:solidFill>
              <a:effectLst>
                <a:outerShdw blurRad="38100" dist="38100" dir="2700000" algn="tl">
                  <a:srgbClr val="000000"/>
                </a:outerShdw>
              </a:effectLst>
            </a:rPr>
            <a:t>Apokaliptička viđenja (Otk. 12,1).</a:t>
          </a:r>
          <a:endParaRPr lang="hr" sz="2200" b="1" kern="1200" dirty="0">
            <a:solidFill>
              <a:schemeClr val="bg1"/>
            </a:solidFill>
            <a:effectLst>
              <a:outerShdw blurRad="38100" dist="38100" dir="2700000" algn="tl">
                <a:srgbClr val="000000"/>
              </a:outerShdw>
            </a:effectLst>
          </a:endParaRPr>
        </a:p>
      </dsp:txBody>
      <dsp:txXfrm>
        <a:off x="16523" y="1060718"/>
        <a:ext cx="5695779" cy="305431"/>
      </dsp:txXfrm>
    </dsp:sp>
    <dsp:sp modelId="{C40C0A74-EA93-4224-9CBB-D814D4DBD921}">
      <dsp:nvSpPr>
        <dsp:cNvPr id="0" name=""/>
        <dsp:cNvSpPr/>
      </dsp:nvSpPr>
      <dsp:spPr>
        <a:xfrm>
          <a:off x="0" y="1391729"/>
          <a:ext cx="5728825" cy="338477"/>
        </a:xfrm>
        <a:prstGeom prst="roundRect">
          <a:avLst/>
        </a:prstGeom>
        <a:solidFill>
          <a:srgbClr val="106E6B"/>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a:solidFill>
                <a:schemeClr val="accent3">
                  <a:lumMod val="40000"/>
                  <a:lumOff val="60000"/>
                </a:schemeClr>
              </a:solidFill>
              <a:effectLst>
                <a:outerShdw blurRad="38100" dist="38100" dir="2700000" algn="tl">
                  <a:srgbClr val="000000"/>
                </a:outerShdw>
              </a:effectLst>
            </a:rPr>
            <a:t>Poezija (veliki dio Izaije).</a:t>
          </a:r>
        </a:p>
      </dsp:txBody>
      <dsp:txXfrm>
        <a:off x="16523" y="1408252"/>
        <a:ext cx="5695779" cy="305431"/>
      </dsp:txXfrm>
    </dsp:sp>
    <dsp:sp modelId="{4776BF43-960A-49BB-8E45-4FA356F856D0}">
      <dsp:nvSpPr>
        <dsp:cNvPr id="0" name=""/>
        <dsp:cNvSpPr/>
      </dsp:nvSpPr>
      <dsp:spPr>
        <a:xfrm>
          <a:off x="0" y="1739262"/>
          <a:ext cx="5728825" cy="338477"/>
        </a:xfrm>
        <a:prstGeom prst="roundRect">
          <a:avLst/>
        </a:prstGeom>
        <a:solidFill>
          <a:srgbClr val="138555"/>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dirty="0">
              <a:solidFill>
                <a:schemeClr val="bg1"/>
              </a:solidFill>
              <a:effectLst>
                <a:outerShdw blurRad="38100" dist="38100" dir="2700000" algn="tl">
                  <a:srgbClr val="000000"/>
                </a:outerShdw>
              </a:effectLst>
            </a:rPr>
            <a:t>Pjesme (Pjesma nad pjesmama </a:t>
          </a:r>
          <a:r>
            <a:rPr lang="hr" sz="2200" b="1" kern="1200">
              <a:solidFill>
                <a:schemeClr val="bg1"/>
              </a:solidFill>
              <a:effectLst>
                <a:outerShdw blurRad="38100" dist="38100" dir="2700000" algn="tl">
                  <a:srgbClr val="000000"/>
                </a:outerShdw>
              </a:effectLst>
            </a:rPr>
            <a:t>1,1).</a:t>
          </a:r>
          <a:endParaRPr lang="hr" sz="2200" b="1" kern="1200" dirty="0">
            <a:solidFill>
              <a:schemeClr val="bg1"/>
            </a:solidFill>
            <a:effectLst>
              <a:outerShdw blurRad="38100" dist="38100" dir="2700000" algn="tl">
                <a:srgbClr val="000000"/>
              </a:outerShdw>
            </a:effectLst>
          </a:endParaRPr>
        </a:p>
      </dsp:txBody>
      <dsp:txXfrm>
        <a:off x="16523" y="1755785"/>
        <a:ext cx="5695779" cy="305431"/>
      </dsp:txXfrm>
    </dsp:sp>
    <dsp:sp modelId="{76E3323B-82A1-4772-9243-1FCC891EC0A8}">
      <dsp:nvSpPr>
        <dsp:cNvPr id="0" name=""/>
        <dsp:cNvSpPr/>
      </dsp:nvSpPr>
      <dsp:spPr>
        <a:xfrm>
          <a:off x="0" y="2086796"/>
          <a:ext cx="5728825" cy="338477"/>
        </a:xfrm>
        <a:prstGeom prst="roundRect">
          <a:avLst/>
        </a:prstGeom>
        <a:solidFill>
          <a:srgbClr val="4E7010"/>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a:solidFill>
                <a:schemeClr val="accent3">
                  <a:lumMod val="40000"/>
                  <a:lumOff val="60000"/>
                </a:schemeClr>
              </a:solidFill>
              <a:effectLst>
                <a:outerShdw blurRad="38100" dist="38100" dir="2700000" algn="tl">
                  <a:srgbClr val="000000"/>
                </a:outerShdw>
              </a:effectLst>
            </a:rPr>
            <a:t>Paralele (Iza. 17,7).</a:t>
          </a:r>
        </a:p>
      </dsp:txBody>
      <dsp:txXfrm>
        <a:off x="16523" y="2103319"/>
        <a:ext cx="5695779" cy="305431"/>
      </dsp:txXfrm>
    </dsp:sp>
    <dsp:sp modelId="{6148C81F-F04F-44BC-8D7A-3C655EE8E6C9}">
      <dsp:nvSpPr>
        <dsp:cNvPr id="0" name=""/>
        <dsp:cNvSpPr/>
      </dsp:nvSpPr>
      <dsp:spPr>
        <a:xfrm>
          <a:off x="0" y="2434330"/>
          <a:ext cx="5728825" cy="338477"/>
        </a:xfrm>
        <a:prstGeom prst="roundRect">
          <a:avLst/>
        </a:prstGeom>
        <a:solidFill>
          <a:srgbClr val="7C7012"/>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dirty="0">
              <a:solidFill>
                <a:schemeClr val="bg1"/>
              </a:solidFill>
              <a:effectLst>
                <a:outerShdw blurRad="38100" dist="38100" dir="2700000" algn="tl">
                  <a:srgbClr val="000000"/>
                </a:outerShdw>
              </a:effectLst>
            </a:rPr>
            <a:t>Prispodobe (Luka </a:t>
          </a:r>
          <a:r>
            <a:rPr lang="hr" sz="2200" b="1" kern="1200">
              <a:solidFill>
                <a:schemeClr val="bg1"/>
              </a:solidFill>
              <a:effectLst>
                <a:outerShdw blurRad="38100" dist="38100" dir="2700000" algn="tl">
                  <a:srgbClr val="000000"/>
                </a:outerShdw>
              </a:effectLst>
            </a:rPr>
            <a:t>18,1).</a:t>
          </a:r>
          <a:endParaRPr lang="hr" sz="2200" b="1" kern="1200" dirty="0">
            <a:solidFill>
              <a:schemeClr val="bg1"/>
            </a:solidFill>
            <a:effectLst>
              <a:outerShdw blurRad="38100" dist="38100" dir="2700000" algn="tl">
                <a:srgbClr val="000000"/>
              </a:outerShdw>
            </a:effectLst>
          </a:endParaRPr>
        </a:p>
      </dsp:txBody>
      <dsp:txXfrm>
        <a:off x="16523" y="2450853"/>
        <a:ext cx="5695779" cy="305431"/>
      </dsp:txXfrm>
    </dsp:sp>
    <dsp:sp modelId="{09AFF0BC-71D2-476B-913E-E29D5F954ED2}">
      <dsp:nvSpPr>
        <dsp:cNvPr id="0" name=""/>
        <dsp:cNvSpPr/>
      </dsp:nvSpPr>
      <dsp:spPr>
        <a:xfrm>
          <a:off x="0" y="2781863"/>
          <a:ext cx="5728825" cy="338477"/>
        </a:xfrm>
        <a:prstGeom prst="roundRect">
          <a:avLst/>
        </a:prstGeom>
        <a:solidFill>
          <a:srgbClr val="794411"/>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83820" rIns="83820" bIns="83820" numCol="1" spcCol="1270" anchor="ctr" anchorCtr="0">
          <a:noAutofit/>
        </a:bodyPr>
        <a:lstStyle/>
        <a:p>
          <a:pPr marL="0" lvl="0" indent="0" algn="l" defTabSz="977900">
            <a:lnSpc>
              <a:spcPct val="90000"/>
            </a:lnSpc>
            <a:spcBef>
              <a:spcPct val="0"/>
            </a:spcBef>
            <a:spcAft>
              <a:spcPct val="35000"/>
            </a:spcAft>
            <a:buNone/>
          </a:pPr>
          <a:r>
            <a:rPr lang="hr" sz="2200" b="1" kern="1200" dirty="0">
              <a:solidFill>
                <a:schemeClr val="accent3">
                  <a:lumMod val="40000"/>
                  <a:lumOff val="60000"/>
                </a:schemeClr>
              </a:solidFill>
              <a:effectLst>
                <a:outerShdw blurRad="38100" dist="38100" dir="2700000" algn="tl">
                  <a:srgbClr val="000000"/>
                </a:outerShdw>
              </a:effectLst>
            </a:rPr>
            <a:t>Pisma (2</a:t>
          </a:r>
          <a:r>
            <a:rPr lang="hr" sz="2200" b="1" kern="1200">
              <a:solidFill>
                <a:schemeClr val="accent3">
                  <a:lumMod val="40000"/>
                  <a:lumOff val="60000"/>
                </a:schemeClr>
              </a:solidFill>
              <a:effectLst>
                <a:outerShdw blurRad="38100" dist="38100" dir="2700000" algn="tl">
                  <a:srgbClr val="000000"/>
                </a:outerShdw>
              </a:effectLst>
            </a:rPr>
            <a:t>. Sol. 3,17).</a:t>
          </a:r>
          <a:endParaRPr lang="hr" sz="2200" b="1" kern="1200" dirty="0">
            <a:solidFill>
              <a:schemeClr val="accent3">
                <a:lumMod val="40000"/>
                <a:lumOff val="60000"/>
              </a:schemeClr>
            </a:solidFill>
            <a:effectLst>
              <a:outerShdw blurRad="38100" dist="38100" dir="2700000" algn="tl">
                <a:srgbClr val="000000"/>
              </a:outerShdw>
            </a:effectLst>
          </a:endParaRPr>
        </a:p>
      </dsp:txBody>
      <dsp:txXfrm>
        <a:off x="16523" y="2798386"/>
        <a:ext cx="5695779" cy="3054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EBA941-669A-42FA-A244-8AF31989AF84}">
      <dsp:nvSpPr>
        <dsp:cNvPr id="0" name=""/>
        <dsp:cNvSpPr/>
      </dsp:nvSpPr>
      <dsp:spPr>
        <a:xfrm>
          <a:off x="0" y="0"/>
          <a:ext cx="11915774" cy="701352"/>
        </a:xfrm>
        <a:prstGeom prst="rect">
          <a:avLst/>
        </a:prstGeom>
        <a:solidFill>
          <a:srgbClr val="7030A0"/>
        </a:solidFill>
        <a:ln>
          <a:noFill/>
        </a:ln>
        <a:effectLst/>
      </dsp:spPr>
      <dsp:style>
        <a:lnRef idx="0">
          <a:scrgbClr r="0" g="0" b="0"/>
        </a:lnRef>
        <a:fillRef idx="1">
          <a:scrgbClr r="0" g="0" b="0"/>
        </a:fillRef>
        <a:effectRef idx="1">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hr" sz="2000" b="1" kern="1200" dirty="0"/>
            <a:t>Bog je odlučio koristiti nesavršene ljude - "zemljane posude" - kako bi prenio svoju </a:t>
          </a:r>
          <a:r>
            <a:rPr lang="hr" sz="2000" b="1" kern="1200"/>
            <a:t>poruku                         (</a:t>
          </a:r>
          <a:r>
            <a:rPr lang="hr" sz="2000" b="1" kern="1200" dirty="0"/>
            <a:t>2</a:t>
          </a:r>
          <a:r>
            <a:rPr lang="hr" sz="2000" b="1" kern="1200"/>
            <a:t>. Kor. </a:t>
          </a:r>
          <a:r>
            <a:rPr lang="hr" sz="2000" b="1" kern="1200" dirty="0"/>
            <a:t>4,7). Kako je ta nesavršenost utjecala na poruku? Je li Biblija 100% pouzdana?</a:t>
          </a:r>
          <a:endParaRPr lang="es-ES" sz="2000" kern="1200" dirty="0"/>
        </a:p>
      </dsp:txBody>
      <dsp:txXfrm>
        <a:off x="0" y="0"/>
        <a:ext cx="11915774" cy="701352"/>
      </dsp:txXfrm>
    </dsp:sp>
    <dsp:sp modelId="{03DA7B94-B351-4D85-9EAA-E7712D00A9F2}">
      <dsp:nvSpPr>
        <dsp:cNvPr id="0" name=""/>
        <dsp:cNvSpPr/>
      </dsp:nvSpPr>
      <dsp:spPr>
        <a:xfrm>
          <a:off x="6003" y="599580"/>
          <a:ext cx="2313183" cy="3947222"/>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hr" sz="1800" b="1" kern="1200" dirty="0">
              <a:solidFill>
                <a:schemeClr val="accent2">
                  <a:lumMod val="50000"/>
                </a:schemeClr>
              </a:solidFill>
            </a:rPr>
            <a:t>Arhaične riječi</a:t>
          </a:r>
        </a:p>
        <a:p>
          <a:pPr marL="171450" lvl="1" indent="-171450" algn="l" defTabSz="800100">
            <a:lnSpc>
              <a:spcPct val="90000"/>
            </a:lnSpc>
            <a:spcBef>
              <a:spcPct val="0"/>
            </a:spcBef>
            <a:spcAft>
              <a:spcPct val="15000"/>
            </a:spcAft>
            <a:buClr>
              <a:schemeClr val="accent2">
                <a:lumMod val="50000"/>
              </a:schemeClr>
            </a:buClr>
            <a:buFont typeface="Wingdings" panose="05000000000000000000" pitchFamily="2" charset="2"/>
            <a:buChar char="q"/>
          </a:pPr>
          <a:r>
            <a:rPr lang="hr" sz="1800" b="1" kern="1200" dirty="0"/>
            <a:t>Riječi na hebrejskom, aramejskom ili grčkom jeziku čije značenje ne znamo ili koje su se u vrijeme proroka koristile s druga-čijim značenjem.</a:t>
          </a:r>
        </a:p>
        <a:p>
          <a:pPr marL="171450" lvl="1" indent="-171450" algn="l" defTabSz="800100">
            <a:lnSpc>
              <a:spcPct val="90000"/>
            </a:lnSpc>
            <a:spcBef>
              <a:spcPct val="0"/>
            </a:spcBef>
            <a:spcAft>
              <a:spcPct val="15000"/>
            </a:spcAft>
            <a:buClr>
              <a:schemeClr val="accent2">
                <a:lumMod val="50000"/>
              </a:schemeClr>
            </a:buClr>
            <a:buFont typeface="Wingdings" panose="05000000000000000000" pitchFamily="2" charset="2"/>
            <a:buChar char="q"/>
          </a:pPr>
          <a:r>
            <a:rPr lang="hr" sz="1800" b="1" kern="1200" dirty="0"/>
            <a:t>Primjeri: </a:t>
          </a:r>
          <a:r>
            <a:rPr lang="hr" sz="1800" b="1" i="1" u="none" kern="1200" dirty="0"/>
            <a:t>Gopher </a:t>
          </a:r>
          <a:r>
            <a:rPr lang="hr" sz="1800" b="1" kern="1200" dirty="0"/>
            <a:t>(גֹּ פֶר ) ( Post 6,14); </a:t>
          </a:r>
          <a:r>
            <a:rPr lang="hr" sz="1800" b="1" i="1" u="none" kern="1200" dirty="0"/>
            <a:t>Sélah </a:t>
          </a:r>
          <a:r>
            <a:rPr lang="hr" sz="1800" b="1" kern="1200" dirty="0"/>
            <a:t>( סֶלָה ) (koriš-teno u nekoliko psalama)</a:t>
          </a:r>
        </a:p>
      </dsp:txBody>
      <dsp:txXfrm>
        <a:off x="6003" y="599580"/>
        <a:ext cx="2313183" cy="3947222"/>
      </dsp:txXfrm>
    </dsp:sp>
    <dsp:sp modelId="{FAC9F74B-F150-4795-A275-4CCA30C0FD74}">
      <dsp:nvSpPr>
        <dsp:cNvPr id="0" name=""/>
        <dsp:cNvSpPr/>
      </dsp:nvSpPr>
      <dsp:spPr>
        <a:xfrm>
          <a:off x="2319186" y="635255"/>
          <a:ext cx="2966909" cy="3875873"/>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hr" sz="1800" b="1" kern="1200" dirty="0">
              <a:solidFill>
                <a:srgbClr val="8D8A00"/>
              </a:solidFill>
            </a:rPr>
            <a:t>Greške koje su napravili prepisivači</a:t>
          </a:r>
        </a:p>
        <a:p>
          <a:pPr marL="171450" lvl="1" indent="-171450" algn="l" defTabSz="800100" rtl="0">
            <a:lnSpc>
              <a:spcPct val="90000"/>
            </a:lnSpc>
            <a:spcBef>
              <a:spcPct val="0"/>
            </a:spcBef>
            <a:spcAft>
              <a:spcPct val="15000"/>
            </a:spcAft>
            <a:buClr>
              <a:srgbClr val="7D7A00"/>
            </a:buClr>
            <a:buFont typeface="Wingdings" panose="05000000000000000000" pitchFamily="2" charset="2"/>
            <a:buChar char="v"/>
          </a:pPr>
          <a:r>
            <a:rPr lang="hr" sz="1800" b="1" kern="1200" dirty="0"/>
            <a:t>Prilikom prepisivanja tekstova ili pisanja po diktatu, prepisivač može pogriješiti (što je češće u Novom zavjetu)</a:t>
          </a:r>
        </a:p>
        <a:p>
          <a:pPr marL="171450" lvl="1" indent="-171450" algn="l" defTabSz="800100" rtl="0">
            <a:lnSpc>
              <a:spcPct val="90000"/>
            </a:lnSpc>
            <a:spcBef>
              <a:spcPct val="0"/>
            </a:spcBef>
            <a:spcAft>
              <a:spcPct val="15000"/>
            </a:spcAft>
            <a:buClr>
              <a:srgbClr val="7D7A00"/>
            </a:buClr>
            <a:buFont typeface="Wingdings" panose="05000000000000000000" pitchFamily="2" charset="2"/>
            <a:buChar char="v"/>
          </a:pPr>
          <a:r>
            <a:rPr lang="hr" sz="1800" b="1" kern="1200" dirty="0"/>
            <a:t>Primjer: „Ivanov zarez“ (1. </a:t>
          </a:r>
          <a:r>
            <a:rPr lang="hr" sz="1800" b="1" kern="1200"/>
            <a:t>Ivanova 5,7.8</a:t>
          </a:r>
          <a:r>
            <a:rPr lang="hr" sz="1800" b="1" kern="1200" dirty="0"/>
            <a:t>). To je komentar prepisivača koji je kasnije u tekst ugradio drugi prepisivač.</a:t>
          </a:r>
        </a:p>
      </dsp:txBody>
      <dsp:txXfrm>
        <a:off x="2319186" y="635255"/>
        <a:ext cx="2966909" cy="3875873"/>
      </dsp:txXfrm>
    </dsp:sp>
    <dsp:sp modelId="{CA4D7B83-137E-4956-A840-E8D8D786BF24}">
      <dsp:nvSpPr>
        <dsp:cNvPr id="0" name=""/>
        <dsp:cNvSpPr/>
      </dsp:nvSpPr>
      <dsp:spPr>
        <a:xfrm>
          <a:off x="5286095" y="635255"/>
          <a:ext cx="3348001" cy="3875873"/>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hr" sz="1800" b="1" kern="1200" dirty="0">
              <a:solidFill>
                <a:schemeClr val="accent4">
                  <a:lumMod val="50000"/>
                </a:schemeClr>
              </a:solidFill>
            </a:rPr>
            <a:t>Greške koje su napravili sami pisci</a:t>
          </a:r>
        </a:p>
        <a:p>
          <a:pPr marL="171450" lvl="1" indent="-171450" algn="l" defTabSz="800100">
            <a:lnSpc>
              <a:spcPct val="90000"/>
            </a:lnSpc>
            <a:spcBef>
              <a:spcPct val="0"/>
            </a:spcBef>
            <a:spcAft>
              <a:spcPct val="15000"/>
            </a:spcAft>
            <a:buClr>
              <a:schemeClr val="accent4">
                <a:lumMod val="50000"/>
              </a:schemeClr>
            </a:buClr>
            <a:buFont typeface="Wingdings" panose="05000000000000000000" pitchFamily="2" charset="2"/>
            <a:buChar char=""/>
          </a:pPr>
          <a:r>
            <a:rPr lang="hr" sz="1800" b="1" kern="1200" dirty="0"/>
            <a:t>Prilikom citiranja teksta po sjećanju ili prepričavanja događaja kojem nisu svjedočili, biblijski autori mogli su napraviti manje, beznačajne pogreške.</a:t>
          </a:r>
        </a:p>
        <a:p>
          <a:pPr marL="171450" lvl="1" indent="-171450" algn="l" defTabSz="800100">
            <a:lnSpc>
              <a:spcPct val="90000"/>
            </a:lnSpc>
            <a:spcBef>
              <a:spcPct val="0"/>
            </a:spcBef>
            <a:spcAft>
              <a:spcPct val="15000"/>
            </a:spcAft>
            <a:buClr>
              <a:schemeClr val="accent4">
                <a:lumMod val="50000"/>
              </a:schemeClr>
            </a:buClr>
            <a:buFont typeface="Wingdings" panose="05000000000000000000" pitchFamily="2" charset="2"/>
            <a:buChar char=""/>
          </a:pPr>
          <a:r>
            <a:rPr lang="hr" sz="1800" b="1" kern="1200" dirty="0"/>
            <a:t>Primjer: Matejev citat u kojem Zahariju, kojeg je ubio Joaš, naziva "sinom Berekhijinim" (koji je autor knjige o Zahariji) </a:t>
          </a:r>
          <a:r>
            <a:rPr lang="hr" sz="1800" b="1" kern="1200"/>
            <a:t>(Mat. </a:t>
          </a:r>
          <a:r>
            <a:rPr lang="hr" sz="1800" b="1" kern="1200" dirty="0"/>
            <a:t>23,35; </a:t>
          </a:r>
          <a:r>
            <a:rPr lang="hr" sz="1800" b="1" kern="1200"/>
            <a:t>vidi Luka </a:t>
          </a:r>
          <a:r>
            <a:rPr lang="hr" sz="1800" b="1" kern="1200" dirty="0"/>
            <a:t>11,51</a:t>
          </a:r>
          <a:r>
            <a:rPr lang="hr" sz="1800" b="1" kern="1200"/>
            <a:t>; 2. Ljet. </a:t>
          </a:r>
          <a:r>
            <a:rPr lang="hr" sz="1800" b="1" kern="1200" dirty="0"/>
            <a:t>24,22)</a:t>
          </a:r>
        </a:p>
      </dsp:txBody>
      <dsp:txXfrm>
        <a:off x="5286095" y="635255"/>
        <a:ext cx="3348001" cy="3875873"/>
      </dsp:txXfrm>
    </dsp:sp>
    <dsp:sp modelId="{8D37A1EB-09DF-4C2C-8DA9-802AE338DC45}">
      <dsp:nvSpPr>
        <dsp:cNvPr id="0" name=""/>
        <dsp:cNvSpPr/>
      </dsp:nvSpPr>
      <dsp:spPr>
        <a:xfrm>
          <a:off x="8634097" y="635255"/>
          <a:ext cx="3275674" cy="3875873"/>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hr" sz="1800" b="1" kern="1200" dirty="0">
              <a:solidFill>
                <a:schemeClr val="accent5">
                  <a:lumMod val="50000"/>
                </a:schemeClr>
              </a:solidFill>
            </a:rPr>
            <a:t>Pogreške prevoditelja</a:t>
          </a:r>
        </a:p>
        <a:p>
          <a:pPr marL="171450" lvl="1" indent="-171450" algn="l" defTabSz="800100">
            <a:lnSpc>
              <a:spcPct val="90000"/>
            </a:lnSpc>
            <a:spcBef>
              <a:spcPct val="0"/>
            </a:spcBef>
            <a:spcAft>
              <a:spcPct val="15000"/>
            </a:spcAft>
            <a:buClr>
              <a:schemeClr val="accent5">
                <a:lumMod val="50000"/>
              </a:schemeClr>
            </a:buClr>
            <a:buFont typeface="Wingdings" panose="05000000000000000000" pitchFamily="2" charset="2"/>
            <a:buChar char=""/>
          </a:pPr>
          <a:r>
            <a:rPr lang="hr" sz="1800" b="1" kern="1200" dirty="0"/>
            <a:t>Prevoditelji Biblije, posebno oni koji prevode na moderni jezik, mogu biti pod utjecajem vlastitih ideja.</a:t>
          </a:r>
        </a:p>
        <a:p>
          <a:pPr marL="171450" lvl="1" indent="-171450" algn="l" defTabSz="800100">
            <a:lnSpc>
              <a:spcPct val="90000"/>
            </a:lnSpc>
            <a:spcBef>
              <a:spcPct val="0"/>
            </a:spcBef>
            <a:spcAft>
              <a:spcPct val="15000"/>
            </a:spcAft>
            <a:buClr>
              <a:schemeClr val="accent5">
                <a:lumMod val="50000"/>
              </a:schemeClr>
            </a:buClr>
            <a:buFont typeface="Wingdings" panose="05000000000000000000" pitchFamily="2" charset="2"/>
            <a:buChar char=""/>
          </a:pPr>
          <a:r>
            <a:rPr lang="hr" sz="1800" b="1" kern="1200" dirty="0"/>
            <a:t>Primjer: Neki moderni prijevodi ( </a:t>
          </a:r>
          <a:r>
            <a:rPr lang="hr" sz="1800" b="1" kern="1200" dirty="0" err="1"/>
            <a:t>TLA </a:t>
          </a:r>
          <a:r>
            <a:rPr lang="hr" sz="1800" b="1" kern="1200" dirty="0"/>
            <a:t>) prevode tekst koji se odnosi na Gospodnji dan (Otk 1,10) kao "nedjelja", iako se taj izraz počeo koristiti nakon apostolove smrti.</a:t>
          </a:r>
        </a:p>
      </dsp:txBody>
      <dsp:txXfrm>
        <a:off x="8634097" y="635255"/>
        <a:ext cx="3275674" cy="3875873"/>
      </dsp:txXfrm>
    </dsp:sp>
    <dsp:sp modelId="{03BA19EB-DC18-4940-A3FF-27EAF9270E38}">
      <dsp:nvSpPr>
        <dsp:cNvPr id="0" name=""/>
        <dsp:cNvSpPr/>
      </dsp:nvSpPr>
      <dsp:spPr>
        <a:xfrm>
          <a:off x="0" y="4527844"/>
          <a:ext cx="11915774" cy="36911"/>
        </a:xfrm>
        <a:prstGeom prst="rect">
          <a:avLst/>
        </a:prstGeom>
        <a:solidFill>
          <a:srgbClr val="7030A0"/>
        </a:solidFill>
        <a:ln>
          <a:noFill/>
        </a:ln>
        <a:effectLst/>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1">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18T17:33:01.552"/>
    </inkml:context>
    <inkml:brush xml:id="br0">
      <inkml:brushProperty name="width" value="0.05" units="cm"/>
      <inkml:brushProperty name="height" value="0.05" units="cm"/>
      <inkml:brushProperty name="color" value="#006600"/>
    </inkml:brush>
  </inkml:definitions>
  <inkml:trace contextRef="#ctx0" brushRef="#br0">12773 480 24575,'-9'0'0,"-1"0"0,0-1 0,0 0 0,1 0 0,-1-1 0,1-1 0,-1 1 0,1-1 0,0-1 0,-13-6 0,1 0 0,-1 0 0,0 2 0,-1 1 0,0 1 0,0 1 0,-1 1 0,1 0 0,-1 2 0,-36 2 0,41 1 0,0 1 0,1 1 0,-1 1 0,1 1 0,0 1 0,1 0 0,-1 1 0,-24 14 0,21-12 0,9-4 0,-1-1 0,1-1 0,-1 0 0,0 0 0,0-2 0,-1 1 0,-20-2 0,16 0 0,0 1 0,1 1 0,-24 5 0,19-3 0,0-1 0,-36 2 0,42-5 0,0 1 0,1 0 0,-1 1 0,1 1 0,0 1 0,0 0 0,-15 6 0,11-3 0,1-1 0,-1 0 0,0-2 0,-1 0 0,1-1 0,-1-1 0,-36-1 0,26-1 0,-1 2 0,-36 7 0,-4 1 0,-1-2 0,0-4 0,-98-7 0,36 0 0,114 3 0,-1 0 0,0-2 0,1 0 0,-1-2 0,1 0 0,0-1 0,0-1 0,1-1 0,0-1 0,0-1 0,0 0 0,1-1 0,1-1 0,-31-25 0,39 28 0,-1 1 0,0 0 0,-1 0 0,0 1 0,0 0 0,0 1 0,-16-5 0,-86-19 0,65 18 0,5 4 0,-1 2 0,0 2 0,0 2 0,-50 5 0,-9-1 0,61-1 0,0 3 0,-64 14 0,-29 4 0,59-10 0,62-9 0,-1 0 0,0-2 0,0 0 0,-1-1 0,1 0 0,0-1 0,-27-4 0,-3-9 0,2-1 0,-1-3 0,-76-41 0,-24-10 0,38 27 0,-131-30 0,206 66 0,-1 0 0,0 2 0,0 2 0,0 1 0,-51 6 0,65-3 0,0 1 0,1 0 0,-27 12 0,-29 6 0,12-7 0,1 2 0,-71 30 0,101-35 0,0 0 0,-1-2 0,-1-2 0,1-1 0,-1-1 0,-1-2 0,1-1 0,-33-1 0,-363 18 0,328-13 0,-123-8 0,-20 2 0,128 12 0,73-7 0,-65 2 0,-353 12 0,282-10 0,119-9 0,-113 16 0,141-11 0,-11 3 0,-52 3 0,80-11 0,1-1 0,-1 0 0,0-1 0,1-1 0,-1 0 0,1-1 0,-25-8 0,32 8 0,1 1 0,1-1 0,-1 0 0,0 0 0,1 0 0,-8-8 0,9 8 0,0 1 0,0-1 0,0 0 0,0 1 0,-1 0 0,1 0 0,-1 0 0,0 0 0,1 0 0,-1 1 0,0-1 0,0 1 0,-6-1 0,-47-5 0,-23-4 0,-84 0 0,77 12 0,-73-2 0,135-1 0,1-1 0,0-1 0,0-1 0,-36-12 0,39 10 0,0 1 0,-1 1 0,0 1 0,-43-2 0,-94 8 0,56 1 0,-128-1 0,-311-5 0,294-24 0,-5 0 0,209 26 0,9 1 0,0-2 0,0-1 0,1-1 0,-46-13 0,2-2 0,-86-10 0,88 17 0,62 9 0,0 0 0,0-1 0,0-1 0,1 0 0,-1-1 0,1 0 0,0-1 0,1 0 0,0-1 0,0-1 0,-17-15 0,16 14 0,-1 1 0,-1 1 0,1 0 0,-1 1 0,-1 0 0,0 2 0,1-1 0,-2 2 0,1 0 0,0 1 0,-1 1 0,0 0 0,1 1 0,-1 1 0,-31 4 0,5 9 0,-4 2 0,-3-12 0,0-1 0,0-3 0,0-1 0,1-3 0,-1-2 0,-72-21 0,115 27 0,0 0 0,1-1 0,-1 2 0,0-1 0,1 1 0,-1 0 0,0 1 0,1-1 0,-1 1 0,0 1 0,1-1 0,-13 6 0,-5 3 0,1 1 0,-25 16 0,-13 6 0,6-7 0,6-1 0,-2-2 0,0-3 0,-2-1 0,-75 15 0,50-24 0,-86 0 0,95-8 0,1 3 0,-80 15 0,130-14-1365,4 1-5461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r-H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6F8315-2E21-4C4A-B9A0-4839C2FE9FD6}" type="datetimeFigureOut">
              <a:rPr lang="hr-HR" smtClean="0"/>
              <a:t>4.11.2026.</a:t>
            </a:fld>
            <a:endParaRPr lang="hr-H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r-H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r-H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r-H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1EA0AA-CD83-49CF-BD59-026EBE135766}" type="slidenum">
              <a:rPr lang="hr-HR" smtClean="0"/>
              <a:t>‹Nº›</a:t>
            </a:fld>
            <a:endParaRPr lang="hr-HR"/>
          </a:p>
        </p:txBody>
      </p:sp>
    </p:spTree>
    <p:extLst>
      <p:ext uri="{BB962C8B-B14F-4D97-AF65-F5344CB8AC3E}">
        <p14:creationId xmlns:p14="http://schemas.microsoft.com/office/powerpoint/2010/main" val="27712115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BAEF6-E745-CC32-C0B6-79474846D64E}"/>
            </a:ext>
          </a:extLst>
        </p:cNvPr>
        <p:cNvGrpSpPr/>
        <p:nvPr/>
      </p:nvGrpSpPr>
      <p:grpSpPr>
        <a:xfrm>
          <a:off x="0" y="0"/>
          <a:ext cx="0" cy="0"/>
          <a:chOff x="0" y="0"/>
          <a:chExt cx="0" cy="0"/>
        </a:xfrm>
      </p:grpSpPr>
      <p:sp>
        <p:nvSpPr>
          <p:cNvPr id="2" name="Notes Placeholder 1">
            <a:extLst>
              <a:ext uri="{FF2B5EF4-FFF2-40B4-BE49-F238E27FC236}">
                <a16:creationId xmlns:a16="http://schemas.microsoft.com/office/drawing/2014/main" id="{7A2E9018-06DC-42E1-10BF-34BB89ADBD3D}"/>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21129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896DF-36A2-D24B-0EAD-F994CAD821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B0782B-A1EC-47D0-2B35-4DA45BDF15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84DB1B-A818-BB06-1488-A03E617716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F0F0D3-14B4-C567-65D6-EC1EAE4F1FE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340F7FA-8030-4EC2-BE41-E9347173BAD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47213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9C553-4E0B-6299-678E-4BAFFD8CC6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BDF492-28C9-C17E-1F0D-3C8ED398803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212D85C-AE5F-1F19-1A79-14A8708515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45665B-2C7D-4CD1-A2BB-D8783E4BDE16}"/>
              </a:ext>
            </a:extLst>
          </p:cNvPr>
          <p:cNvSpPr>
            <a:spLocks noGrp="1"/>
          </p:cNvSpPr>
          <p:nvPr>
            <p:ph type="sldNum" sz="quarter" idx="10"/>
          </p:nvPr>
        </p:nvSpPr>
        <p:spPr/>
        <p:txBody>
          <a:bodyPr/>
          <a:lstStyle/>
          <a:p>
            <a:pPr marL="0" marR="0" lvl="0" indent="0" algn="r" defTabSz="471145" rtl="0" eaLnBrk="1" fontAlgn="auto" latinLnBrk="0" hangingPunct="1">
              <a:lnSpc>
                <a:spcPct val="100000"/>
              </a:lnSpc>
              <a:spcBef>
                <a:spcPts val="0"/>
              </a:spcBef>
              <a:spcAft>
                <a:spcPts val="0"/>
              </a:spcAft>
              <a:buClrTx/>
              <a:buSzTx/>
              <a:buFontTx/>
              <a:buNone/>
              <a:tabLst/>
              <a:defRPr/>
            </a:pPr>
            <a:fld id="{E8CE834C-7734-4704-8BA5-4110D759F9C9}"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471145"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59732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hr-HR"/>
          </a:p>
        </p:txBody>
      </p:sp>
      <p:sp>
        <p:nvSpPr>
          <p:cNvPr id="4" name="Slide Number Placeholder 3"/>
          <p:cNvSpPr>
            <a:spLocks noGrp="1"/>
          </p:cNvSpPr>
          <p:nvPr>
            <p:ph type="sldNum" sz="quarter" idx="5"/>
          </p:nvPr>
        </p:nvSpPr>
        <p:spPr/>
        <p:txBody>
          <a:bodyPr/>
          <a:lstStyle/>
          <a:p>
            <a:fld id="{F51EA0AA-CD83-49CF-BD59-026EBE135766}" type="slidenum">
              <a:rPr lang="hr-HR" smtClean="0"/>
              <a:t>14</a:t>
            </a:fld>
            <a:endParaRPr lang="hr-HR"/>
          </a:p>
        </p:txBody>
      </p:sp>
    </p:spTree>
    <p:extLst>
      <p:ext uri="{BB962C8B-B14F-4D97-AF65-F5344CB8AC3E}">
        <p14:creationId xmlns:p14="http://schemas.microsoft.com/office/powerpoint/2010/main" val="2767709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09876-4484-60FA-18AB-F80C5C059E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6A71AD-2615-6850-ADED-5A75BB77E9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E537C9-845B-4CC3-936F-6715C55420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2AC57E-E8A2-5544-67D3-7EC4E1AE53E1}"/>
              </a:ext>
            </a:extLst>
          </p:cNvPr>
          <p:cNvSpPr>
            <a:spLocks noGrp="1"/>
          </p:cNvSpPr>
          <p:nvPr>
            <p:ph type="sldNum" sz="quarter" idx="10"/>
          </p:nvPr>
        </p:nvSpPr>
        <p:spPr/>
        <p:txBody>
          <a:bodyPr/>
          <a:lstStyle/>
          <a:p>
            <a:pPr marL="0" marR="0" lvl="0" indent="0" algn="r" defTabSz="471145" rtl="0" eaLnBrk="1" fontAlgn="auto" latinLnBrk="0" hangingPunct="1">
              <a:lnSpc>
                <a:spcPct val="100000"/>
              </a:lnSpc>
              <a:spcBef>
                <a:spcPts val="0"/>
              </a:spcBef>
              <a:spcAft>
                <a:spcPts val="0"/>
              </a:spcAft>
              <a:buClrTx/>
              <a:buSzTx/>
              <a:buFontTx/>
              <a:buNone/>
              <a:tabLst/>
              <a:defRPr/>
            </a:pPr>
            <a:fld id="{E8CE834C-7734-4704-8BA5-4110D759F9C9}"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471145"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5745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B4A5D-164C-441E-FC8D-5698D8010AD9}"/>
            </a:ext>
          </a:extLst>
        </p:cNvPr>
        <p:cNvGrpSpPr/>
        <p:nvPr/>
      </p:nvGrpSpPr>
      <p:grpSpPr>
        <a:xfrm>
          <a:off x="0" y="0"/>
          <a:ext cx="0" cy="0"/>
          <a:chOff x="0" y="0"/>
          <a:chExt cx="0" cy="0"/>
        </a:xfrm>
      </p:grpSpPr>
    </p:spTree>
    <p:extLst>
      <p:ext uri="{BB962C8B-B14F-4D97-AF65-F5344CB8AC3E}">
        <p14:creationId xmlns:p14="http://schemas.microsoft.com/office/powerpoint/2010/main" val="21661802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8F29C-919C-592B-D3A9-51F7D164CF96}"/>
            </a:ext>
          </a:extLst>
        </p:cNvPr>
        <p:cNvGrpSpPr/>
        <p:nvPr/>
      </p:nvGrpSpPr>
      <p:grpSpPr>
        <a:xfrm>
          <a:off x="0" y="0"/>
          <a:ext cx="0" cy="0"/>
          <a:chOff x="0" y="0"/>
          <a:chExt cx="0" cy="0"/>
        </a:xfrm>
      </p:grpSpPr>
      <p:sp>
        <p:nvSpPr>
          <p:cNvPr id="2" name="Notes Placeholder 1">
            <a:extLst>
              <a:ext uri="{FF2B5EF4-FFF2-40B4-BE49-F238E27FC236}">
                <a16:creationId xmlns:a16="http://schemas.microsoft.com/office/drawing/2014/main" id="{0B7A85C7-50B5-D3DC-F3F6-A15ACFFCF696}"/>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48033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7EFD4-C381-C66C-2897-F7FDA42580B7}"/>
            </a:ext>
          </a:extLst>
        </p:cNvPr>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73F54-BA32-F83F-8059-4461B34D8035}"/>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93127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r" defTabSz="457200" rtl="0" eaLnBrk="1" fontAlgn="auto" latinLnBrk="0" hangingPunct="1">
              <a:lnSpc>
                <a:spcPct val="100000"/>
              </a:lnSpc>
              <a:spcBef>
                <a:spcPts val="0"/>
              </a:spcBef>
              <a:spcAft>
                <a:spcPts val="0"/>
              </a:spcAft>
              <a:buClrTx/>
              <a:buSzTx/>
              <a:buFontTx/>
              <a:buNone/>
              <a:tabLst/>
              <a:defRPr/>
            </a:pPr>
            <a:fld id="{FE925FF6-22C7-4322-ACD3-DD0AC5CF51FE}" type="slidenum">
              <a:rPr kumimoji="0" lang="en-US"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Arial" charset="0"/>
              <a:ea typeface="+mn-ea"/>
              <a:cs typeface="+mn-cs"/>
            </a:endParaRPr>
          </a:p>
        </p:txBody>
      </p:sp>
      <p:sp>
        <p:nvSpPr>
          <p:cNvPr id="32771" name="Rectangle 2"/>
          <p:cNvSpPr>
            <a:spLocks noGrp="1" noRot="1" noChangeAspect="1" noChangeArrowheads="1" noTextEdit="1"/>
          </p:cNvSpPr>
          <p:nvPr>
            <p:ph type="sldImg"/>
          </p:nvPr>
        </p:nvSpPr>
        <p:spPr>
          <a:ln/>
        </p:spPr>
        <p:txBody>
          <a:bodyPr/>
          <a:lstStyle/>
          <a:p>
            <a:endParaRPr lang="en-US"/>
          </a:p>
        </p:txBody>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829088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CBEE6F-87A5-C613-9C66-4E7E8975F1A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325A556-FE5D-D6FF-7D7B-04D611830E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0375473-942F-66F4-AD77-36CAFCDE6C70}"/>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5" name="Marcador de pie de página 4">
            <a:extLst>
              <a:ext uri="{FF2B5EF4-FFF2-40B4-BE49-F238E27FC236}">
                <a16:creationId xmlns:a16="http://schemas.microsoft.com/office/drawing/2014/main" id="{D778D830-4A75-E53E-06A3-8D6DB4B02FEE}"/>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DB5D720-3BF5-CBA8-DD93-2F8FC9F16147}"/>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857234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33F05E-965E-1C89-A3A7-9E221CA9419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4DBA8DD-F958-F362-84E0-03E4FE94493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EF7837B-CDA3-023E-FEB5-641D5D7B802B}"/>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5" name="Marcador de pie de página 4">
            <a:extLst>
              <a:ext uri="{FF2B5EF4-FFF2-40B4-BE49-F238E27FC236}">
                <a16:creationId xmlns:a16="http://schemas.microsoft.com/office/drawing/2014/main" id="{527CDBB8-D34A-FA2B-D188-8853EB69A339}"/>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7D2DC84-4162-A3C5-7D8A-BDCA686F277A}"/>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897511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0F7016-F13B-CEC1-6EB7-1914886977B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9AD7FDDA-6F9C-1583-9C04-8B8C75AE8E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21478F4-9FD6-31CB-490F-4C34AD797031}"/>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5" name="Marcador de pie de página 4">
            <a:extLst>
              <a:ext uri="{FF2B5EF4-FFF2-40B4-BE49-F238E27FC236}">
                <a16:creationId xmlns:a16="http://schemas.microsoft.com/office/drawing/2014/main" id="{FFE2DAAF-1675-D999-49FE-6C19373CD82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AE83235-FF24-F5F1-E636-67CA96406417}"/>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4113848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0C4BCE-BA2B-F953-F0A1-BB0F88A346A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9474B87-A28B-FE04-B5A0-91B9B61EC37A}"/>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859A036-32BF-CFAE-4A52-2C14968C0FF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71E5A9C-CE05-5B90-54BC-64EC57CF7E75}"/>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6" name="Marcador de pie de página 5">
            <a:extLst>
              <a:ext uri="{FF2B5EF4-FFF2-40B4-BE49-F238E27FC236}">
                <a16:creationId xmlns:a16="http://schemas.microsoft.com/office/drawing/2014/main" id="{1420C163-6799-1429-6FFD-2EA84C79E7F0}"/>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04A30539-48FC-0AA1-D69A-F1E9FD8C8642}"/>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281718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1E6532-1C78-A0B9-E65D-734FEEAC6C45}"/>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FE6F6461-2248-A2B3-B099-5020BE04E9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4691B72-1DD6-1B20-40CF-98ACD079F73A}"/>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0414A3B-67F0-9352-EE9B-2223C1F6F5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1FA7A7E-2BE0-23BB-252A-F43A5318E0B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3B8444D-3D55-FA79-D179-5737C054B1A9}"/>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8" name="Marcador de pie de página 7">
            <a:extLst>
              <a:ext uri="{FF2B5EF4-FFF2-40B4-BE49-F238E27FC236}">
                <a16:creationId xmlns:a16="http://schemas.microsoft.com/office/drawing/2014/main" id="{A2645485-1450-8FD5-4CCD-4D04CB106833}"/>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170C1D63-FF25-DA9A-8233-7B5A6370B5A2}"/>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2710075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80CC64-3BFB-757C-8F1F-02A9A226CCF8}"/>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D6EB5872-1C66-209B-C329-7781B2D81BF1}"/>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4" name="Marcador de pie de página 3">
            <a:extLst>
              <a:ext uri="{FF2B5EF4-FFF2-40B4-BE49-F238E27FC236}">
                <a16:creationId xmlns:a16="http://schemas.microsoft.com/office/drawing/2014/main" id="{6A475258-BE00-F16D-05DE-B1C79893C0AB}"/>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519B373D-F31C-F3AF-388F-7E8DB7E617BD}"/>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2946027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4CEB651-10E3-24E9-0C7F-3AF90820658A}"/>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3" name="Marcador de pie de página 2">
            <a:extLst>
              <a:ext uri="{FF2B5EF4-FFF2-40B4-BE49-F238E27FC236}">
                <a16:creationId xmlns:a16="http://schemas.microsoft.com/office/drawing/2014/main" id="{5563FCEF-1681-8D1C-8FC1-144F61297554}"/>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F0616A35-3920-43BD-1F98-55DDDDA80CD4}"/>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647173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C86FB1-D35F-C083-0CC2-04949B1DC16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3921C58-606E-1EED-62B6-12C60AC2F1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B591464-9393-7C79-B2EE-BAEE219712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049C0A-9C30-41DE-7701-C8F23BC415F9}"/>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6" name="Marcador de pie de página 5">
            <a:extLst>
              <a:ext uri="{FF2B5EF4-FFF2-40B4-BE49-F238E27FC236}">
                <a16:creationId xmlns:a16="http://schemas.microsoft.com/office/drawing/2014/main" id="{30408C2E-504B-4FF2-0C9C-787409687611}"/>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644DA226-2CC3-83B9-DBD8-642076982A1F}"/>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13770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93F5E1-D7FB-CABF-ECC2-1D0D37E7476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D645A385-C9E1-2015-9B96-CA9D030DF786}"/>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653CB69-9519-C8D1-3D8C-DC3E01874E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A68622A-DCFD-4B26-6517-7C27BEA23BA9}"/>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6" name="Marcador de pie de página 5">
            <a:extLst>
              <a:ext uri="{FF2B5EF4-FFF2-40B4-BE49-F238E27FC236}">
                <a16:creationId xmlns:a16="http://schemas.microsoft.com/office/drawing/2014/main" id="{7E163C90-D997-2F17-C0E4-BFAF48C2DCBE}"/>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0FE94F3E-789E-D19A-A81B-F170688A5285}"/>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53301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517B35-C39C-6926-E287-632A56B5D74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884FBAF5-590B-130E-AFE6-281F77BB288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FE05351-1E72-609D-DA76-C77C563069F0}"/>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5" name="Marcador de pie de página 4">
            <a:extLst>
              <a:ext uri="{FF2B5EF4-FFF2-40B4-BE49-F238E27FC236}">
                <a16:creationId xmlns:a16="http://schemas.microsoft.com/office/drawing/2014/main" id="{7F0A2105-140E-5F51-CB85-0966B26BE1E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0E02784-5EC1-4946-760B-F69721973936}"/>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3549734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EF329C8-3AA5-70B6-C8A5-0B056D35850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13C7D56-1536-1FBB-A98C-A4117D5DA0D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AB2CE8-51B0-F8F1-4E24-A51B961C23C5}"/>
              </a:ext>
            </a:extLst>
          </p:cNvPr>
          <p:cNvSpPr>
            <a:spLocks noGrp="1"/>
          </p:cNvSpPr>
          <p:nvPr>
            <p:ph type="dt" sz="half" idx="10"/>
          </p:nvPr>
        </p:nvSpPr>
        <p:spPr/>
        <p:txBody>
          <a:bodyPr/>
          <a:lstStyle/>
          <a:p>
            <a:fld id="{53050152-06F3-4D5D-8F41-EE1260F438B4}" type="datetimeFigureOut">
              <a:rPr lang="es-ES" smtClean="0"/>
              <a:t>04/11/2026</a:t>
            </a:fld>
            <a:endParaRPr lang="es-ES"/>
          </a:p>
        </p:txBody>
      </p:sp>
      <p:sp>
        <p:nvSpPr>
          <p:cNvPr id="5" name="Marcador de pie de página 4">
            <a:extLst>
              <a:ext uri="{FF2B5EF4-FFF2-40B4-BE49-F238E27FC236}">
                <a16:creationId xmlns:a16="http://schemas.microsoft.com/office/drawing/2014/main" id="{6BFE21FB-23FF-93F0-8247-473B5FC2343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91196EB-62DB-C0A3-B087-789595049A3B}"/>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613595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B3A9639-3834-4C3A-8D1B-959BF466B1F3}"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030676525"/>
      </p:ext>
    </p:extLst>
  </p:cSld>
  <p:clrMapOvr>
    <a:masterClrMapping/>
  </p:clrMapOvr>
  <p:transition spd="med">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8E1E05D-E0FC-43F9-9021-17CA213D343C}"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903322144"/>
      </p:ext>
    </p:extLst>
  </p:cSld>
  <p:clrMapOvr>
    <a:masterClrMapping/>
  </p:clrMapOvr>
  <p:transition spd="med">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173BFF-D8D6-4E1B-B0E6-736C12A7CBD8}"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096900597"/>
      </p:ext>
    </p:extLst>
  </p:cSld>
  <p:clrMapOvr>
    <a:masterClrMapping/>
  </p:clrMapOvr>
  <p:transition spd="med">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7FE529E-601A-4D2B-8260-EC6098BAA415}"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459130843"/>
      </p:ext>
    </p:extLst>
  </p:cSld>
  <p:clrMapOvr>
    <a:masterClrMapping/>
  </p:clrMapOvr>
  <p:transition spd="med">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7DCEFF3-7773-4B59-B8A5-BC093BF57AE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893062233"/>
      </p:ext>
    </p:extLst>
  </p:cSld>
  <p:clrMapOvr>
    <a:masterClrMapping/>
  </p:clrMapOvr>
  <p:transition spd="med">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9BA8B5A-202A-4527-84CB-E8CD5156745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233838929"/>
      </p:ext>
    </p:extLst>
  </p:cSld>
  <p:clrMapOvr>
    <a:masterClrMapping/>
  </p:clrMapOvr>
  <p:transition spd="med">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AA6BC92-A606-4D58-9A0E-B3C8B2DFAD2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2473357550"/>
      </p:ext>
    </p:extLst>
  </p:cSld>
  <p:clrMapOvr>
    <a:masterClrMapping/>
  </p:clrMapOvr>
  <p:transition spd="med">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D87650F-D2AA-47FF-A0D8-2894FFB02357}"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867890960"/>
      </p:ext>
    </p:extLst>
  </p:cSld>
  <p:clrMapOvr>
    <a:masterClrMapping/>
  </p:clrMapOvr>
  <p:transition spd="med">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62953DF-3EF6-47A7-8DC2-670A1A214250}"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2259347025"/>
      </p:ext>
    </p:extLst>
  </p:cSld>
  <p:clrMapOvr>
    <a:masterClrMapping/>
  </p:clrMapOvr>
  <p:transition spd="med">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8C2E6F2-A874-4998-B343-8BDA7D43E87C}"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210378581"/>
      </p:ext>
    </p:extLst>
  </p:cSld>
  <p:clrMapOvr>
    <a:masterClrMapping/>
  </p:clrMapOvr>
  <p:transition spd="med">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1DB1711-09C2-4E15-B4D9-22C52323F301}"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713815248"/>
      </p:ext>
    </p:extLst>
  </p:cSld>
  <p:clrMapOvr>
    <a:masterClrMapping/>
  </p:clrMapOvr>
  <p:transition spd="med">
    <p:zo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442725E-556A-485C-AE83-3527DD91D183}"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836688779"/>
      </p:ext>
    </p:extLst>
  </p:cSld>
  <p:clrMapOvr>
    <a:masterClrMapping/>
  </p:clrMapOvr>
  <p:transition spd="med">
    <p:zo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C906D9-E395-42B8-ADF7-A48518F8A31A}"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634934406"/>
      </p:ext>
    </p:extLst>
  </p:cSld>
  <p:clrMapOvr>
    <a:masterClrMapping/>
  </p:clrMapOvr>
  <p:transition spd="med">
    <p:zo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B3A9639-3834-4C3A-8D1B-959BF466B1F3}"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893848132"/>
      </p:ext>
    </p:extLst>
  </p:cSld>
  <p:clrMapOvr>
    <a:masterClrMapping/>
  </p:clrMapOvr>
  <p:transition spd="med">
    <p:zo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8E1E05D-E0FC-43F9-9021-17CA213D343C}"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080931309"/>
      </p:ext>
    </p:extLst>
  </p:cSld>
  <p:clrMapOvr>
    <a:masterClrMapping/>
  </p:clrMapOvr>
  <p:transition spd="med">
    <p:zo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173BFF-D8D6-4E1B-B0E6-736C12A7CBD8}"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64295517"/>
      </p:ext>
    </p:extLst>
  </p:cSld>
  <p:clrMapOvr>
    <a:masterClrMapping/>
  </p:clrMapOvr>
  <p:transition spd="med">
    <p:zo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7FE529E-601A-4D2B-8260-EC6098BAA415}"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75914753"/>
      </p:ext>
    </p:extLst>
  </p:cSld>
  <p:clrMapOvr>
    <a:masterClrMapping/>
  </p:clrMapOvr>
  <p:transition spd="med">
    <p:zo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7DCEFF3-7773-4B59-B8A5-BC093BF57AE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093362463"/>
      </p:ext>
    </p:extLst>
  </p:cSld>
  <p:clrMapOvr>
    <a:masterClrMapping/>
  </p:clrMapOvr>
  <p:transition spd="med">
    <p:zo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9BA8B5A-202A-4527-84CB-E8CD5156745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068568734"/>
      </p:ext>
    </p:extLst>
  </p:cSld>
  <p:clrMapOvr>
    <a:masterClrMapping/>
  </p:clrMapOvr>
  <p:transition spd="med">
    <p:zo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AA6BC92-A606-4D58-9A0E-B3C8B2DFAD2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955812693"/>
      </p:ext>
    </p:extLst>
  </p:cSld>
  <p:clrMapOvr>
    <a:masterClrMapping/>
  </p:clrMapOvr>
  <p:transition spd="med">
    <p:zo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D87650F-D2AA-47FF-A0D8-2894FFB02357}"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819251996"/>
      </p:ext>
    </p:extLst>
  </p:cSld>
  <p:clrMapOvr>
    <a:masterClrMapping/>
  </p:clrMapOvr>
  <p:transition spd="med">
    <p:zo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62953DF-3EF6-47A7-8DC2-670A1A214250}"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2478724294"/>
      </p:ext>
    </p:extLst>
  </p:cSld>
  <p:clrMapOvr>
    <a:masterClrMapping/>
  </p:clrMapOvr>
  <p:transition spd="med">
    <p:zo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8C2E6F2-A874-4998-B343-8BDA7D43E87C}"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553593673"/>
      </p:ext>
    </p:extLst>
  </p:cSld>
  <p:clrMapOvr>
    <a:masterClrMapping/>
  </p:clrMapOvr>
  <p:transition spd="med">
    <p:zo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1DB1711-09C2-4E15-B4D9-22C52323F301}"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969793425"/>
      </p:ext>
    </p:extLst>
  </p:cSld>
  <p:clrMapOvr>
    <a:masterClrMapping/>
  </p:clrMapOvr>
  <p:transition spd="med">
    <p:zo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442725E-556A-485C-AE83-3527DD91D183}"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252556470"/>
      </p:ext>
    </p:extLst>
  </p:cSld>
  <p:clrMapOvr>
    <a:masterClrMapping/>
  </p:clrMapOvr>
  <p:transition spd="med">
    <p:zo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C906D9-E395-42B8-ADF7-A48518F8A31A}"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313198629"/>
      </p:ext>
    </p:extLst>
  </p:cSld>
  <p:clrMapOvr>
    <a:masterClrMapping/>
  </p:clrMapOvr>
  <p:transition spd="med">
    <p:zo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B3A9639-3834-4C3A-8D1B-959BF466B1F3}"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91851614"/>
      </p:ext>
    </p:extLst>
  </p:cSld>
  <p:clrMapOvr>
    <a:masterClrMapping/>
  </p:clrMapOvr>
  <p:transition spd="med">
    <p:zo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8E1E05D-E0FC-43F9-9021-17CA213D343C}"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2861817634"/>
      </p:ext>
    </p:extLst>
  </p:cSld>
  <p:clrMapOvr>
    <a:masterClrMapping/>
  </p:clrMapOvr>
  <p:transition spd="med">
    <p:zo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173BFF-D8D6-4E1B-B0E6-736C12A7CBD8}"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4067792630"/>
      </p:ext>
    </p:extLst>
  </p:cSld>
  <p:clrMapOvr>
    <a:masterClrMapping/>
  </p:clrMapOvr>
  <p:transition spd="med">
    <p:zo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7FE529E-601A-4D2B-8260-EC6098BAA415}"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707626996"/>
      </p:ext>
    </p:extLst>
  </p:cSld>
  <p:clrMapOvr>
    <a:masterClrMapping/>
  </p:clrMapOvr>
  <p:transition spd="med">
    <p:zo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7DCEFF3-7773-4B59-B8A5-BC093BF57AE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127286901"/>
      </p:ext>
    </p:extLst>
  </p:cSld>
  <p:clrMapOvr>
    <a:masterClrMapping/>
  </p:clrMapOvr>
  <p:transition spd="med">
    <p:zo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B9BA8B5A-202A-4527-84CB-E8CD5156745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995025405"/>
      </p:ext>
    </p:extLst>
  </p:cSld>
  <p:clrMapOvr>
    <a:masterClrMapping/>
  </p:clrMapOvr>
  <p:transition spd="med">
    <p:zo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AA6BC92-A606-4D58-9A0E-B3C8B2DFAD26}"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758608216"/>
      </p:ext>
    </p:extLst>
  </p:cSld>
  <p:clrMapOvr>
    <a:masterClrMapping/>
  </p:clrMapOvr>
  <p:transition spd="med">
    <p:zo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D87650F-D2AA-47FF-A0D8-2894FFB02357}"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654144980"/>
      </p:ext>
    </p:extLst>
  </p:cSld>
  <p:clrMapOvr>
    <a:masterClrMapping/>
  </p:clrMapOvr>
  <p:transition spd="med">
    <p:zo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62953DF-3EF6-47A7-8DC2-670A1A214250}"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436683530"/>
      </p:ext>
    </p:extLst>
  </p:cSld>
  <p:clrMapOvr>
    <a:masterClrMapping/>
  </p:clrMapOvr>
  <p:transition spd="med">
    <p:zo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8C2E6F2-A874-4998-B343-8BDA7D43E87C}"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1580756527"/>
      </p:ext>
    </p:extLst>
  </p:cSld>
  <p:clrMapOvr>
    <a:masterClrMapping/>
  </p:clrMapOvr>
  <p:transition spd="med">
    <p:zo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1DB1711-09C2-4E15-B4D9-22C52323F301}"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2522722022"/>
      </p:ext>
    </p:extLst>
  </p:cSld>
  <p:clrMapOvr>
    <a:masterClrMapping/>
  </p:clrMapOvr>
  <p:transition spd="med">
    <p:zo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442725E-556A-485C-AE83-3527DD91D183}"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3958606435"/>
      </p:ext>
    </p:extLst>
  </p:cSld>
  <p:clrMapOvr>
    <a:masterClrMapping/>
  </p:clrMapOvr>
  <p:transition spd="med">
    <p:zo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C906D9-E395-42B8-ADF7-A48518F8A31A}" type="slidenum">
              <a:rPr lang="en-US">
                <a:solidFill>
                  <a:srgbClr val="000000"/>
                </a:solidFill>
              </a:rPr>
              <a:pPr>
                <a:defRPr/>
              </a:pPr>
              <a:t>‹Nº›</a:t>
            </a:fld>
            <a:endParaRPr lang="en-US" dirty="0">
              <a:solidFill>
                <a:srgbClr val="000000"/>
              </a:solidFill>
            </a:endParaRPr>
          </a:p>
        </p:txBody>
      </p:sp>
    </p:spTree>
    <p:extLst>
      <p:ext uri="{BB962C8B-B14F-4D97-AF65-F5344CB8AC3E}">
        <p14:creationId xmlns:p14="http://schemas.microsoft.com/office/powerpoint/2010/main" val="531586630"/>
      </p:ext>
    </p:extLst>
  </p:cSld>
  <p:clrMapOvr>
    <a:masterClrMapping/>
  </p:clrMapOvr>
  <p:transition spd="med">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3EF7FAD-F9A6-5AA2-AF9A-15AF026B9A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5C60723-872B-9173-3B22-DF76B1904F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B17DDD6-743B-70A8-EB01-9CFBFD5582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3050152-06F3-4D5D-8F41-EE1260F438B4}" type="datetimeFigureOut">
              <a:rPr lang="es-ES" smtClean="0"/>
              <a:t>04/11/2026</a:t>
            </a:fld>
            <a:endParaRPr lang="es-ES"/>
          </a:p>
        </p:txBody>
      </p:sp>
      <p:sp>
        <p:nvSpPr>
          <p:cNvPr id="5" name="Marcador de pie de página 4">
            <a:extLst>
              <a:ext uri="{FF2B5EF4-FFF2-40B4-BE49-F238E27FC236}">
                <a16:creationId xmlns:a16="http://schemas.microsoft.com/office/drawing/2014/main" id="{E9CA260E-41CD-6C69-958D-54324D17C8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E1EE6B40-5162-FBB4-65EE-EDD3296B57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9CE1119-45C8-4954-9B7E-C89FD6FDEB03}" type="slidenum">
              <a:rPr lang="es-ES" smtClean="0"/>
              <a:t>‹Nº›</a:t>
            </a:fld>
            <a:endParaRPr lang="es-ES"/>
          </a:p>
        </p:txBody>
      </p:sp>
    </p:spTree>
    <p:extLst>
      <p:ext uri="{BB962C8B-B14F-4D97-AF65-F5344CB8AC3E}">
        <p14:creationId xmlns:p14="http://schemas.microsoft.com/office/powerpoint/2010/main" val="3023380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9"/>
            <a:ext cx="10972800" cy="1143000"/>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09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defTabSz="914377" fontAlgn="base">
              <a:spcBef>
                <a:spcPct val="0"/>
              </a:spcBef>
              <a:spcAft>
                <a:spcPct val="0"/>
              </a:spcAft>
              <a:defRPr/>
            </a:pPr>
            <a:endParaRPr lang="en-US" dirty="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defTabSz="914377" fontAlgn="base">
              <a:spcBef>
                <a:spcPct val="0"/>
              </a:spcBef>
              <a:spcAft>
                <a:spcPct val="0"/>
              </a:spcAft>
              <a:defRPr/>
            </a:pPr>
            <a:endParaRPr lang="en-US" dirty="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defTabSz="914377" fontAlgn="base">
              <a:spcBef>
                <a:spcPct val="0"/>
              </a:spcBef>
              <a:spcAft>
                <a:spcPct val="0"/>
              </a:spcAft>
              <a:defRPr/>
            </a:pPr>
            <a:fld id="{9B4A480E-7100-4ACB-B397-32B634C39ACF}" type="slidenum">
              <a:rPr lang="en-US" smtClean="0">
                <a:solidFill>
                  <a:srgbClr val="000000"/>
                </a:solidFill>
              </a:rPr>
              <a:pPr defTabSz="914377" fontAlgn="base">
                <a:spcBef>
                  <a:spcPct val="0"/>
                </a:spcBef>
                <a:spcAft>
                  <a:spcPct val="0"/>
                </a:spcAft>
                <a:defRPr/>
              </a:pPr>
              <a:t>‹Nº›</a:t>
            </a:fld>
            <a:endParaRPr lang="en-US" dirty="0">
              <a:solidFill>
                <a:srgbClr val="000000"/>
              </a:solidFill>
            </a:endParaRPr>
          </a:p>
        </p:txBody>
      </p:sp>
      <p:sp>
        <p:nvSpPr>
          <p:cNvPr id="1031" name="Rectangle 7"/>
          <p:cNvSpPr>
            <a:spLocks noChangeArrowheads="1"/>
          </p:cNvSpPr>
          <p:nvPr/>
        </p:nvSpPr>
        <p:spPr bwMode="auto">
          <a:xfrm>
            <a:off x="0" y="6248400"/>
            <a:ext cx="12192000" cy="609600"/>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solidFill>
              <a:schemeClr val="tx1"/>
            </a:solidFill>
            <a:miter lim="800000"/>
            <a:headEnd/>
            <a:tailEnd/>
          </a:ln>
          <a:effectLst/>
        </p:spPr>
        <p:txBody>
          <a:bodyPr wrap="none" anchor="ctr"/>
          <a:lstStyle/>
          <a:p>
            <a:pPr defTabSz="914377" fontAlgn="base">
              <a:spcBef>
                <a:spcPct val="0"/>
              </a:spcBef>
              <a:spcAft>
                <a:spcPct val="0"/>
              </a:spcAft>
              <a:defRPr/>
            </a:pPr>
            <a:endParaRPr lang="en-US" sz="1800" dirty="0">
              <a:solidFill>
                <a:srgbClr val="000000"/>
              </a:solidFill>
              <a:cs typeface="Arial" charset="0"/>
            </a:endParaRPr>
          </a:p>
        </p:txBody>
      </p:sp>
      <p:sp>
        <p:nvSpPr>
          <p:cNvPr id="1032" name="Rectangle 8"/>
          <p:cNvSpPr>
            <a:spLocks noChangeArrowheads="1"/>
          </p:cNvSpPr>
          <p:nvPr/>
        </p:nvSpPr>
        <p:spPr bwMode="auto">
          <a:xfrm>
            <a:off x="0" y="0"/>
            <a:ext cx="12293600" cy="1295400"/>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noFill/>
            <a:miter lim="800000"/>
            <a:headEnd/>
            <a:tailEnd/>
          </a:ln>
          <a:effectLst>
            <a:prstShdw prst="shdw17" dist="115003" dir="5780412">
              <a:schemeClr val="accent2">
                <a:gamma/>
                <a:shade val="60000"/>
                <a:invGamma/>
              </a:schemeClr>
            </a:prstShdw>
          </a:effectLst>
        </p:spPr>
        <p:txBody>
          <a:bodyPr wrap="none" anchor="ctr"/>
          <a:lstStyle/>
          <a:p>
            <a:pPr defTabSz="914377" fontAlgn="base">
              <a:spcBef>
                <a:spcPct val="0"/>
              </a:spcBef>
              <a:spcAft>
                <a:spcPct val="0"/>
              </a:spcAft>
              <a:defRPr/>
            </a:pPr>
            <a:endParaRPr lang="en-US" sz="1800" dirty="0">
              <a:solidFill>
                <a:srgbClr val="000000"/>
              </a:solidFill>
              <a:cs typeface="Arial" charset="0"/>
            </a:endParaRPr>
          </a:p>
        </p:txBody>
      </p:sp>
      <p:sp>
        <p:nvSpPr>
          <p:cNvPr id="1033" name="Rectangle 9"/>
          <p:cNvSpPr>
            <a:spLocks noChangeArrowheads="1"/>
          </p:cNvSpPr>
          <p:nvPr/>
        </p:nvSpPr>
        <p:spPr bwMode="auto">
          <a:xfrm>
            <a:off x="0" y="1371600"/>
            <a:ext cx="12192000" cy="4876800"/>
          </a:xfrm>
          <a:prstGeom prst="rect">
            <a:avLst/>
          </a:prstGeom>
          <a:solidFill>
            <a:schemeClr val="tx1"/>
          </a:solidFill>
          <a:ln w="9525">
            <a:solidFill>
              <a:schemeClr val="tx1"/>
            </a:solidFill>
            <a:miter lim="800000"/>
            <a:headEnd/>
            <a:tailEnd/>
          </a:ln>
        </p:spPr>
        <p:txBody>
          <a:bodyPr wrap="none" anchor="ctr"/>
          <a:lstStyle/>
          <a:p>
            <a:pPr defTabSz="914377" fontAlgn="base">
              <a:spcBef>
                <a:spcPct val="0"/>
              </a:spcBef>
              <a:spcAft>
                <a:spcPct val="0"/>
              </a:spcAft>
            </a:pPr>
            <a:endParaRPr lang="en-US" sz="1800" dirty="0">
              <a:solidFill>
                <a:srgbClr val="000000"/>
              </a:solidFill>
              <a:cs typeface="Arial" charset="0"/>
            </a:endParaRPr>
          </a:p>
        </p:txBody>
      </p:sp>
    </p:spTree>
    <p:extLst>
      <p:ext uri="{BB962C8B-B14F-4D97-AF65-F5344CB8AC3E}">
        <p14:creationId xmlns:p14="http://schemas.microsoft.com/office/powerpoint/2010/main" val="35244278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spd="med">
    <p:zoom/>
  </p:transition>
  <p:txStyles>
    <p:titleStyle>
      <a:lvl1pPr algn="ctr" rtl="0" eaLnBrk="0" fontAlgn="base" hangingPunct="0">
        <a:spcBef>
          <a:spcPct val="0"/>
        </a:spcBef>
        <a:spcAft>
          <a:spcPct val="0"/>
        </a:spcAft>
        <a:defRPr sz="4400" b="1">
          <a:solidFill>
            <a:schemeClr val="bg1"/>
          </a:solidFill>
          <a:latin typeface="+mj-lt"/>
          <a:ea typeface="+mj-ea"/>
          <a:cs typeface="+mj-cs"/>
        </a:defRPr>
      </a:lvl1pPr>
      <a:lvl2pPr algn="ctr" rtl="0" eaLnBrk="0" fontAlgn="base" hangingPunct="0">
        <a:spcBef>
          <a:spcPct val="0"/>
        </a:spcBef>
        <a:spcAft>
          <a:spcPct val="0"/>
        </a:spcAft>
        <a:defRPr sz="4400" b="1">
          <a:solidFill>
            <a:schemeClr val="bg1"/>
          </a:solidFill>
          <a:latin typeface="Arial" charset="0"/>
        </a:defRPr>
      </a:lvl2pPr>
      <a:lvl3pPr algn="ctr" rtl="0" eaLnBrk="0" fontAlgn="base" hangingPunct="0">
        <a:spcBef>
          <a:spcPct val="0"/>
        </a:spcBef>
        <a:spcAft>
          <a:spcPct val="0"/>
        </a:spcAft>
        <a:defRPr sz="4400" b="1">
          <a:solidFill>
            <a:schemeClr val="bg1"/>
          </a:solidFill>
          <a:latin typeface="Arial" charset="0"/>
        </a:defRPr>
      </a:lvl3pPr>
      <a:lvl4pPr algn="ctr" rtl="0" eaLnBrk="0" fontAlgn="base" hangingPunct="0">
        <a:spcBef>
          <a:spcPct val="0"/>
        </a:spcBef>
        <a:spcAft>
          <a:spcPct val="0"/>
        </a:spcAft>
        <a:defRPr sz="4400" b="1">
          <a:solidFill>
            <a:schemeClr val="bg1"/>
          </a:solidFill>
          <a:latin typeface="Arial" charset="0"/>
        </a:defRPr>
      </a:lvl4pPr>
      <a:lvl5pPr algn="ctr" rtl="0" eaLnBrk="0" fontAlgn="base" hangingPunct="0">
        <a:spcBef>
          <a:spcPct val="0"/>
        </a:spcBef>
        <a:spcAft>
          <a:spcPct val="0"/>
        </a:spcAft>
        <a:defRPr sz="4400" b="1">
          <a:solidFill>
            <a:schemeClr val="bg1"/>
          </a:solidFill>
          <a:latin typeface="Arial" charset="0"/>
        </a:defRPr>
      </a:lvl5pPr>
      <a:lvl6pPr marL="457189" algn="ctr" rtl="0" fontAlgn="base">
        <a:spcBef>
          <a:spcPct val="0"/>
        </a:spcBef>
        <a:spcAft>
          <a:spcPct val="0"/>
        </a:spcAft>
        <a:defRPr sz="4400" b="1">
          <a:solidFill>
            <a:schemeClr val="bg1"/>
          </a:solidFill>
          <a:latin typeface="Arial" charset="0"/>
        </a:defRPr>
      </a:lvl6pPr>
      <a:lvl7pPr marL="914377" algn="ctr" rtl="0" fontAlgn="base">
        <a:spcBef>
          <a:spcPct val="0"/>
        </a:spcBef>
        <a:spcAft>
          <a:spcPct val="0"/>
        </a:spcAft>
        <a:defRPr sz="4400" b="1">
          <a:solidFill>
            <a:schemeClr val="bg1"/>
          </a:solidFill>
          <a:latin typeface="Arial" charset="0"/>
        </a:defRPr>
      </a:lvl7pPr>
      <a:lvl8pPr marL="1371566" algn="ctr" rtl="0" fontAlgn="base">
        <a:spcBef>
          <a:spcPct val="0"/>
        </a:spcBef>
        <a:spcAft>
          <a:spcPct val="0"/>
        </a:spcAft>
        <a:defRPr sz="4400" b="1">
          <a:solidFill>
            <a:schemeClr val="bg1"/>
          </a:solidFill>
          <a:latin typeface="Arial" charset="0"/>
        </a:defRPr>
      </a:lvl8pPr>
      <a:lvl9pPr marL="1828754" algn="ctr" rtl="0" fontAlgn="base">
        <a:spcBef>
          <a:spcPct val="0"/>
        </a:spcBef>
        <a:spcAft>
          <a:spcPct val="0"/>
        </a:spcAft>
        <a:defRPr sz="4400" b="1">
          <a:solidFill>
            <a:schemeClr val="bg1"/>
          </a:solidFill>
          <a:latin typeface="Arial" charset="0"/>
        </a:defRPr>
      </a:lvl9pPr>
    </p:titleStyle>
    <p:bodyStyle>
      <a:lvl1pPr marL="342891" indent="-342891" algn="l" rtl="0" eaLnBrk="0" fontAlgn="base" hangingPunct="0">
        <a:spcBef>
          <a:spcPct val="20000"/>
        </a:spcBef>
        <a:spcAft>
          <a:spcPct val="0"/>
        </a:spcAft>
        <a:buChar char="•"/>
        <a:defRPr sz="3200" b="1">
          <a:solidFill>
            <a:schemeClr val="bg1"/>
          </a:solidFill>
          <a:latin typeface="+mn-lt"/>
          <a:ea typeface="+mn-ea"/>
          <a:cs typeface="+mn-cs"/>
        </a:defRPr>
      </a:lvl1pPr>
      <a:lvl2pPr marL="742932" indent="-285744" algn="l" rtl="0" eaLnBrk="0" fontAlgn="base" hangingPunct="0">
        <a:spcBef>
          <a:spcPct val="20000"/>
        </a:spcBef>
        <a:spcAft>
          <a:spcPct val="0"/>
        </a:spcAft>
        <a:buChar char="–"/>
        <a:defRPr sz="2800">
          <a:solidFill>
            <a:schemeClr val="tx1"/>
          </a:solidFill>
          <a:latin typeface="+mn-lt"/>
        </a:defRPr>
      </a:lvl2pPr>
      <a:lvl3pPr marL="1142971" indent="-228594" algn="l" rtl="0" eaLnBrk="0" fontAlgn="base" hangingPunct="0">
        <a:spcBef>
          <a:spcPct val="20000"/>
        </a:spcBef>
        <a:spcAft>
          <a:spcPct val="0"/>
        </a:spcAft>
        <a:buChar char="•"/>
        <a:defRPr sz="2400">
          <a:solidFill>
            <a:schemeClr val="tx1"/>
          </a:solidFill>
          <a:latin typeface="+mn-lt"/>
        </a:defRPr>
      </a:lvl3pPr>
      <a:lvl4pPr marL="1600160" indent="-228594" algn="l" rtl="0" eaLnBrk="0" fontAlgn="base" hangingPunct="0">
        <a:spcBef>
          <a:spcPct val="20000"/>
        </a:spcBef>
        <a:spcAft>
          <a:spcPct val="0"/>
        </a:spcAft>
        <a:buChar char="–"/>
        <a:defRPr sz="2000">
          <a:solidFill>
            <a:schemeClr val="tx1"/>
          </a:solidFill>
          <a:latin typeface="+mn-lt"/>
        </a:defRPr>
      </a:lvl4pPr>
      <a:lvl5pPr marL="2057349" indent="-228594" algn="l" rtl="0" eaLnBrk="0" fontAlgn="base" hangingPunct="0">
        <a:spcBef>
          <a:spcPct val="20000"/>
        </a:spcBef>
        <a:spcAft>
          <a:spcPct val="0"/>
        </a:spcAft>
        <a:buChar char="»"/>
        <a:defRPr sz="2000">
          <a:solidFill>
            <a:schemeClr val="tx1"/>
          </a:solidFill>
          <a:latin typeface="+mn-lt"/>
        </a:defRPr>
      </a:lvl5pPr>
      <a:lvl6pPr marL="2514537" indent="-228594" algn="l" rtl="0" fontAlgn="base">
        <a:spcBef>
          <a:spcPct val="20000"/>
        </a:spcBef>
        <a:spcAft>
          <a:spcPct val="0"/>
        </a:spcAft>
        <a:buChar char="»"/>
        <a:defRPr sz="2000">
          <a:solidFill>
            <a:schemeClr val="tx1"/>
          </a:solidFill>
          <a:latin typeface="+mn-lt"/>
        </a:defRPr>
      </a:lvl6pPr>
      <a:lvl7pPr marL="2971726" indent="-228594" algn="l" rtl="0" fontAlgn="base">
        <a:spcBef>
          <a:spcPct val="20000"/>
        </a:spcBef>
        <a:spcAft>
          <a:spcPct val="0"/>
        </a:spcAft>
        <a:buChar char="»"/>
        <a:defRPr sz="2000">
          <a:solidFill>
            <a:schemeClr val="tx1"/>
          </a:solidFill>
          <a:latin typeface="+mn-lt"/>
        </a:defRPr>
      </a:lvl7pPr>
      <a:lvl8pPr marL="3428914" indent="-228594" algn="l" rtl="0" fontAlgn="base">
        <a:spcBef>
          <a:spcPct val="20000"/>
        </a:spcBef>
        <a:spcAft>
          <a:spcPct val="0"/>
        </a:spcAft>
        <a:buChar char="»"/>
        <a:defRPr sz="2000">
          <a:solidFill>
            <a:schemeClr val="tx1"/>
          </a:solidFill>
          <a:latin typeface="+mn-lt"/>
        </a:defRPr>
      </a:lvl8pPr>
      <a:lvl9pPr marL="3886103" indent="-228594"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9"/>
            <a:ext cx="10972800" cy="1143000"/>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09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defTabSz="914377" fontAlgn="base">
              <a:spcBef>
                <a:spcPct val="0"/>
              </a:spcBef>
              <a:spcAft>
                <a:spcPct val="0"/>
              </a:spcAft>
              <a:defRPr/>
            </a:pPr>
            <a:endParaRPr lang="en-US" dirty="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defTabSz="914377" fontAlgn="base">
              <a:spcBef>
                <a:spcPct val="0"/>
              </a:spcBef>
              <a:spcAft>
                <a:spcPct val="0"/>
              </a:spcAft>
              <a:defRPr/>
            </a:pPr>
            <a:endParaRPr lang="en-US" dirty="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defTabSz="914377" fontAlgn="base">
              <a:spcBef>
                <a:spcPct val="0"/>
              </a:spcBef>
              <a:spcAft>
                <a:spcPct val="0"/>
              </a:spcAft>
              <a:defRPr/>
            </a:pPr>
            <a:fld id="{9B4A480E-7100-4ACB-B397-32B634C39ACF}" type="slidenum">
              <a:rPr lang="en-US" smtClean="0">
                <a:solidFill>
                  <a:srgbClr val="000000"/>
                </a:solidFill>
              </a:rPr>
              <a:pPr defTabSz="914377" fontAlgn="base">
                <a:spcBef>
                  <a:spcPct val="0"/>
                </a:spcBef>
                <a:spcAft>
                  <a:spcPct val="0"/>
                </a:spcAft>
                <a:defRPr/>
              </a:pPr>
              <a:t>‹Nº›</a:t>
            </a:fld>
            <a:endParaRPr lang="en-US" dirty="0">
              <a:solidFill>
                <a:srgbClr val="000000"/>
              </a:solidFill>
            </a:endParaRPr>
          </a:p>
        </p:txBody>
      </p:sp>
      <p:sp>
        <p:nvSpPr>
          <p:cNvPr id="1031" name="Rectangle 7"/>
          <p:cNvSpPr>
            <a:spLocks noChangeArrowheads="1"/>
          </p:cNvSpPr>
          <p:nvPr userDrawn="1"/>
        </p:nvSpPr>
        <p:spPr bwMode="auto">
          <a:xfrm>
            <a:off x="0" y="6248400"/>
            <a:ext cx="12192000" cy="609600"/>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solidFill>
              <a:schemeClr val="tx1"/>
            </a:solidFill>
            <a:miter lim="800000"/>
            <a:headEnd/>
            <a:tailEnd/>
          </a:ln>
          <a:effectLst/>
        </p:spPr>
        <p:txBody>
          <a:bodyPr wrap="none" anchor="ctr"/>
          <a:lstStyle/>
          <a:p>
            <a:pPr defTabSz="914377" fontAlgn="base">
              <a:spcBef>
                <a:spcPct val="0"/>
              </a:spcBef>
              <a:spcAft>
                <a:spcPct val="0"/>
              </a:spcAft>
              <a:defRPr/>
            </a:pPr>
            <a:endParaRPr lang="en-US" sz="1800" dirty="0">
              <a:solidFill>
                <a:srgbClr val="000000"/>
              </a:solidFill>
              <a:cs typeface="Arial" charset="0"/>
            </a:endParaRPr>
          </a:p>
        </p:txBody>
      </p:sp>
      <p:sp>
        <p:nvSpPr>
          <p:cNvPr id="1032" name="Rectangle 8"/>
          <p:cNvSpPr>
            <a:spLocks noChangeArrowheads="1"/>
          </p:cNvSpPr>
          <p:nvPr userDrawn="1"/>
        </p:nvSpPr>
        <p:spPr bwMode="auto">
          <a:xfrm>
            <a:off x="0" y="0"/>
            <a:ext cx="12293600" cy="1295400"/>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noFill/>
            <a:miter lim="800000"/>
            <a:headEnd/>
            <a:tailEnd/>
          </a:ln>
          <a:effectLst>
            <a:prstShdw prst="shdw17" dist="115003" dir="5780412">
              <a:schemeClr val="accent2">
                <a:gamma/>
                <a:shade val="60000"/>
                <a:invGamma/>
              </a:schemeClr>
            </a:prstShdw>
          </a:effectLst>
        </p:spPr>
        <p:txBody>
          <a:bodyPr wrap="none" anchor="ctr"/>
          <a:lstStyle/>
          <a:p>
            <a:pPr defTabSz="914377" fontAlgn="base">
              <a:spcBef>
                <a:spcPct val="0"/>
              </a:spcBef>
              <a:spcAft>
                <a:spcPct val="0"/>
              </a:spcAft>
              <a:defRPr/>
            </a:pPr>
            <a:endParaRPr lang="en-US" sz="1800" dirty="0">
              <a:solidFill>
                <a:srgbClr val="000000"/>
              </a:solidFill>
              <a:cs typeface="Arial" charset="0"/>
            </a:endParaRPr>
          </a:p>
        </p:txBody>
      </p:sp>
      <p:sp>
        <p:nvSpPr>
          <p:cNvPr id="1033" name="Rectangle 9"/>
          <p:cNvSpPr>
            <a:spLocks noChangeArrowheads="1"/>
          </p:cNvSpPr>
          <p:nvPr userDrawn="1"/>
        </p:nvSpPr>
        <p:spPr bwMode="auto">
          <a:xfrm>
            <a:off x="0" y="1371600"/>
            <a:ext cx="12192000" cy="4876800"/>
          </a:xfrm>
          <a:prstGeom prst="rect">
            <a:avLst/>
          </a:prstGeom>
          <a:solidFill>
            <a:schemeClr val="tx1"/>
          </a:solidFill>
          <a:ln w="9525">
            <a:solidFill>
              <a:schemeClr val="tx1"/>
            </a:solidFill>
            <a:miter lim="800000"/>
            <a:headEnd/>
            <a:tailEnd/>
          </a:ln>
        </p:spPr>
        <p:txBody>
          <a:bodyPr wrap="none" anchor="ctr"/>
          <a:lstStyle/>
          <a:p>
            <a:pPr defTabSz="914377" fontAlgn="base">
              <a:spcBef>
                <a:spcPct val="0"/>
              </a:spcBef>
              <a:spcAft>
                <a:spcPct val="0"/>
              </a:spcAft>
            </a:pPr>
            <a:endParaRPr lang="en-US" sz="1800" dirty="0">
              <a:solidFill>
                <a:srgbClr val="000000"/>
              </a:solidFill>
              <a:cs typeface="Arial" charset="0"/>
            </a:endParaRPr>
          </a:p>
        </p:txBody>
      </p:sp>
    </p:spTree>
    <p:extLst>
      <p:ext uri="{BB962C8B-B14F-4D97-AF65-F5344CB8AC3E}">
        <p14:creationId xmlns:p14="http://schemas.microsoft.com/office/powerpoint/2010/main" val="15694056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transition spd="med">
    <p:zoom/>
  </p:transition>
  <p:txStyles>
    <p:titleStyle>
      <a:lvl1pPr algn="ctr" rtl="0" eaLnBrk="0" fontAlgn="base" hangingPunct="0">
        <a:spcBef>
          <a:spcPct val="0"/>
        </a:spcBef>
        <a:spcAft>
          <a:spcPct val="0"/>
        </a:spcAft>
        <a:defRPr sz="4400" b="1">
          <a:solidFill>
            <a:schemeClr val="bg1"/>
          </a:solidFill>
          <a:latin typeface="+mj-lt"/>
          <a:ea typeface="+mj-ea"/>
          <a:cs typeface="+mj-cs"/>
        </a:defRPr>
      </a:lvl1pPr>
      <a:lvl2pPr algn="ctr" rtl="0" eaLnBrk="0" fontAlgn="base" hangingPunct="0">
        <a:spcBef>
          <a:spcPct val="0"/>
        </a:spcBef>
        <a:spcAft>
          <a:spcPct val="0"/>
        </a:spcAft>
        <a:defRPr sz="4400" b="1">
          <a:solidFill>
            <a:schemeClr val="bg1"/>
          </a:solidFill>
          <a:latin typeface="Arial" charset="0"/>
        </a:defRPr>
      </a:lvl2pPr>
      <a:lvl3pPr algn="ctr" rtl="0" eaLnBrk="0" fontAlgn="base" hangingPunct="0">
        <a:spcBef>
          <a:spcPct val="0"/>
        </a:spcBef>
        <a:spcAft>
          <a:spcPct val="0"/>
        </a:spcAft>
        <a:defRPr sz="4400" b="1">
          <a:solidFill>
            <a:schemeClr val="bg1"/>
          </a:solidFill>
          <a:latin typeface="Arial" charset="0"/>
        </a:defRPr>
      </a:lvl3pPr>
      <a:lvl4pPr algn="ctr" rtl="0" eaLnBrk="0" fontAlgn="base" hangingPunct="0">
        <a:spcBef>
          <a:spcPct val="0"/>
        </a:spcBef>
        <a:spcAft>
          <a:spcPct val="0"/>
        </a:spcAft>
        <a:defRPr sz="4400" b="1">
          <a:solidFill>
            <a:schemeClr val="bg1"/>
          </a:solidFill>
          <a:latin typeface="Arial" charset="0"/>
        </a:defRPr>
      </a:lvl4pPr>
      <a:lvl5pPr algn="ctr" rtl="0" eaLnBrk="0" fontAlgn="base" hangingPunct="0">
        <a:spcBef>
          <a:spcPct val="0"/>
        </a:spcBef>
        <a:spcAft>
          <a:spcPct val="0"/>
        </a:spcAft>
        <a:defRPr sz="4400" b="1">
          <a:solidFill>
            <a:schemeClr val="bg1"/>
          </a:solidFill>
          <a:latin typeface="Arial" charset="0"/>
        </a:defRPr>
      </a:lvl5pPr>
      <a:lvl6pPr marL="457189" algn="ctr" rtl="0" fontAlgn="base">
        <a:spcBef>
          <a:spcPct val="0"/>
        </a:spcBef>
        <a:spcAft>
          <a:spcPct val="0"/>
        </a:spcAft>
        <a:defRPr sz="4400" b="1">
          <a:solidFill>
            <a:schemeClr val="bg1"/>
          </a:solidFill>
          <a:latin typeface="Arial" charset="0"/>
        </a:defRPr>
      </a:lvl6pPr>
      <a:lvl7pPr marL="914377" algn="ctr" rtl="0" fontAlgn="base">
        <a:spcBef>
          <a:spcPct val="0"/>
        </a:spcBef>
        <a:spcAft>
          <a:spcPct val="0"/>
        </a:spcAft>
        <a:defRPr sz="4400" b="1">
          <a:solidFill>
            <a:schemeClr val="bg1"/>
          </a:solidFill>
          <a:latin typeface="Arial" charset="0"/>
        </a:defRPr>
      </a:lvl7pPr>
      <a:lvl8pPr marL="1371566" algn="ctr" rtl="0" fontAlgn="base">
        <a:spcBef>
          <a:spcPct val="0"/>
        </a:spcBef>
        <a:spcAft>
          <a:spcPct val="0"/>
        </a:spcAft>
        <a:defRPr sz="4400" b="1">
          <a:solidFill>
            <a:schemeClr val="bg1"/>
          </a:solidFill>
          <a:latin typeface="Arial" charset="0"/>
        </a:defRPr>
      </a:lvl8pPr>
      <a:lvl9pPr marL="1828754" algn="ctr" rtl="0" fontAlgn="base">
        <a:spcBef>
          <a:spcPct val="0"/>
        </a:spcBef>
        <a:spcAft>
          <a:spcPct val="0"/>
        </a:spcAft>
        <a:defRPr sz="4400" b="1">
          <a:solidFill>
            <a:schemeClr val="bg1"/>
          </a:solidFill>
          <a:latin typeface="Arial" charset="0"/>
        </a:defRPr>
      </a:lvl9pPr>
    </p:titleStyle>
    <p:bodyStyle>
      <a:lvl1pPr marL="342891" indent="-342891" algn="l" rtl="0" eaLnBrk="0" fontAlgn="base" hangingPunct="0">
        <a:spcBef>
          <a:spcPct val="20000"/>
        </a:spcBef>
        <a:spcAft>
          <a:spcPct val="0"/>
        </a:spcAft>
        <a:buChar char="•"/>
        <a:defRPr sz="3200" b="1">
          <a:solidFill>
            <a:schemeClr val="bg1"/>
          </a:solidFill>
          <a:latin typeface="+mn-lt"/>
          <a:ea typeface="+mn-ea"/>
          <a:cs typeface="+mn-cs"/>
        </a:defRPr>
      </a:lvl1pPr>
      <a:lvl2pPr marL="742932" indent="-285744" algn="l" rtl="0" eaLnBrk="0" fontAlgn="base" hangingPunct="0">
        <a:spcBef>
          <a:spcPct val="20000"/>
        </a:spcBef>
        <a:spcAft>
          <a:spcPct val="0"/>
        </a:spcAft>
        <a:buChar char="–"/>
        <a:defRPr sz="2800">
          <a:solidFill>
            <a:schemeClr val="tx1"/>
          </a:solidFill>
          <a:latin typeface="+mn-lt"/>
        </a:defRPr>
      </a:lvl2pPr>
      <a:lvl3pPr marL="1142971" indent="-228594" algn="l" rtl="0" eaLnBrk="0" fontAlgn="base" hangingPunct="0">
        <a:spcBef>
          <a:spcPct val="20000"/>
        </a:spcBef>
        <a:spcAft>
          <a:spcPct val="0"/>
        </a:spcAft>
        <a:buChar char="•"/>
        <a:defRPr sz="2400">
          <a:solidFill>
            <a:schemeClr val="tx1"/>
          </a:solidFill>
          <a:latin typeface="+mn-lt"/>
        </a:defRPr>
      </a:lvl3pPr>
      <a:lvl4pPr marL="1600160" indent="-228594" algn="l" rtl="0" eaLnBrk="0" fontAlgn="base" hangingPunct="0">
        <a:spcBef>
          <a:spcPct val="20000"/>
        </a:spcBef>
        <a:spcAft>
          <a:spcPct val="0"/>
        </a:spcAft>
        <a:buChar char="–"/>
        <a:defRPr sz="2000">
          <a:solidFill>
            <a:schemeClr val="tx1"/>
          </a:solidFill>
          <a:latin typeface="+mn-lt"/>
        </a:defRPr>
      </a:lvl4pPr>
      <a:lvl5pPr marL="2057349" indent="-228594" algn="l" rtl="0" eaLnBrk="0" fontAlgn="base" hangingPunct="0">
        <a:spcBef>
          <a:spcPct val="20000"/>
        </a:spcBef>
        <a:spcAft>
          <a:spcPct val="0"/>
        </a:spcAft>
        <a:buChar char="»"/>
        <a:defRPr sz="2000">
          <a:solidFill>
            <a:schemeClr val="tx1"/>
          </a:solidFill>
          <a:latin typeface="+mn-lt"/>
        </a:defRPr>
      </a:lvl5pPr>
      <a:lvl6pPr marL="2514537" indent="-228594" algn="l" rtl="0" fontAlgn="base">
        <a:spcBef>
          <a:spcPct val="20000"/>
        </a:spcBef>
        <a:spcAft>
          <a:spcPct val="0"/>
        </a:spcAft>
        <a:buChar char="»"/>
        <a:defRPr sz="2000">
          <a:solidFill>
            <a:schemeClr val="tx1"/>
          </a:solidFill>
          <a:latin typeface="+mn-lt"/>
        </a:defRPr>
      </a:lvl6pPr>
      <a:lvl7pPr marL="2971726" indent="-228594" algn="l" rtl="0" fontAlgn="base">
        <a:spcBef>
          <a:spcPct val="20000"/>
        </a:spcBef>
        <a:spcAft>
          <a:spcPct val="0"/>
        </a:spcAft>
        <a:buChar char="»"/>
        <a:defRPr sz="2000">
          <a:solidFill>
            <a:schemeClr val="tx1"/>
          </a:solidFill>
          <a:latin typeface="+mn-lt"/>
        </a:defRPr>
      </a:lvl7pPr>
      <a:lvl8pPr marL="3428914" indent="-228594" algn="l" rtl="0" fontAlgn="base">
        <a:spcBef>
          <a:spcPct val="20000"/>
        </a:spcBef>
        <a:spcAft>
          <a:spcPct val="0"/>
        </a:spcAft>
        <a:buChar char="»"/>
        <a:defRPr sz="2000">
          <a:solidFill>
            <a:schemeClr val="tx1"/>
          </a:solidFill>
          <a:latin typeface="+mn-lt"/>
        </a:defRPr>
      </a:lvl8pPr>
      <a:lvl9pPr marL="3886103" indent="-228594"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outerShdw dist="1796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fontAlgn="base">
              <a:spcBef>
                <a:spcPct val="0"/>
              </a:spcBef>
              <a:spcAft>
                <a:spcPct val="0"/>
              </a:spcAft>
              <a:defRPr/>
            </a:pPr>
            <a:fld id="{9B4A480E-7100-4ACB-B397-32B634C39ACF}" type="slidenum">
              <a:rPr lang="en-US" smtClean="0">
                <a:solidFill>
                  <a:srgbClr val="000000"/>
                </a:solidFill>
              </a:rPr>
              <a:pPr fontAlgn="base">
                <a:spcBef>
                  <a:spcPct val="0"/>
                </a:spcBef>
                <a:spcAft>
                  <a:spcPct val="0"/>
                </a:spcAft>
                <a:defRPr/>
              </a:pPr>
              <a:t>‹Nº›</a:t>
            </a:fld>
            <a:endParaRPr lang="en-US" dirty="0">
              <a:solidFill>
                <a:srgbClr val="000000"/>
              </a:solidFill>
            </a:endParaRPr>
          </a:p>
        </p:txBody>
      </p:sp>
      <p:sp>
        <p:nvSpPr>
          <p:cNvPr id="1031" name="Rectangle 7"/>
          <p:cNvSpPr>
            <a:spLocks noChangeArrowheads="1"/>
          </p:cNvSpPr>
          <p:nvPr/>
        </p:nvSpPr>
        <p:spPr bwMode="auto">
          <a:xfrm>
            <a:off x="0" y="6248400"/>
            <a:ext cx="12192000" cy="609600"/>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solidFill>
              <a:schemeClr val="tx1"/>
            </a:solidFill>
            <a:miter lim="800000"/>
            <a:headEnd/>
            <a:tailEnd/>
          </a:ln>
          <a:effectLst/>
        </p:spPr>
        <p:txBody>
          <a:bodyPr wrap="none" anchor="ctr"/>
          <a:lstStyle/>
          <a:p>
            <a:pPr defTabSz="914400" fontAlgn="base">
              <a:spcBef>
                <a:spcPct val="0"/>
              </a:spcBef>
              <a:spcAft>
                <a:spcPct val="0"/>
              </a:spcAft>
              <a:defRPr/>
            </a:pPr>
            <a:endParaRPr lang="en-US" sz="1800" dirty="0">
              <a:solidFill>
                <a:srgbClr val="000000"/>
              </a:solidFill>
              <a:cs typeface="Arial" charset="0"/>
            </a:endParaRPr>
          </a:p>
        </p:txBody>
      </p:sp>
      <p:sp>
        <p:nvSpPr>
          <p:cNvPr id="1032" name="Rectangle 8"/>
          <p:cNvSpPr>
            <a:spLocks noChangeArrowheads="1"/>
          </p:cNvSpPr>
          <p:nvPr/>
        </p:nvSpPr>
        <p:spPr bwMode="auto">
          <a:xfrm>
            <a:off x="0" y="0"/>
            <a:ext cx="12293600" cy="1295400"/>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noFill/>
            <a:miter lim="800000"/>
            <a:headEnd/>
            <a:tailEnd/>
          </a:ln>
          <a:effectLst>
            <a:prstShdw prst="shdw17" dist="115003" dir="5780412">
              <a:schemeClr val="accent2">
                <a:gamma/>
                <a:shade val="60000"/>
                <a:invGamma/>
              </a:schemeClr>
            </a:prstShdw>
          </a:effectLst>
        </p:spPr>
        <p:txBody>
          <a:bodyPr wrap="none" anchor="ctr"/>
          <a:lstStyle/>
          <a:p>
            <a:pPr defTabSz="914400" fontAlgn="base">
              <a:spcBef>
                <a:spcPct val="0"/>
              </a:spcBef>
              <a:spcAft>
                <a:spcPct val="0"/>
              </a:spcAft>
              <a:defRPr/>
            </a:pPr>
            <a:endParaRPr lang="en-US" sz="1800" dirty="0">
              <a:solidFill>
                <a:srgbClr val="000000"/>
              </a:solidFill>
              <a:cs typeface="Arial" charset="0"/>
            </a:endParaRPr>
          </a:p>
        </p:txBody>
      </p:sp>
      <p:sp>
        <p:nvSpPr>
          <p:cNvPr id="1033" name="Rectangle 9"/>
          <p:cNvSpPr>
            <a:spLocks noChangeArrowheads="1"/>
          </p:cNvSpPr>
          <p:nvPr/>
        </p:nvSpPr>
        <p:spPr bwMode="auto">
          <a:xfrm>
            <a:off x="0" y="1371600"/>
            <a:ext cx="12192000" cy="4876800"/>
          </a:xfrm>
          <a:prstGeom prst="rect">
            <a:avLst/>
          </a:prstGeom>
          <a:solidFill>
            <a:schemeClr val="tx1"/>
          </a:solidFill>
          <a:ln w="9525">
            <a:solidFill>
              <a:schemeClr val="tx1"/>
            </a:solidFill>
            <a:miter lim="800000"/>
            <a:headEnd/>
            <a:tailEnd/>
          </a:ln>
        </p:spPr>
        <p:txBody>
          <a:bodyPr wrap="none" anchor="ctr"/>
          <a:lstStyle/>
          <a:p>
            <a:pPr defTabSz="914400" fontAlgn="base">
              <a:spcBef>
                <a:spcPct val="0"/>
              </a:spcBef>
              <a:spcAft>
                <a:spcPct val="0"/>
              </a:spcAft>
            </a:pPr>
            <a:endParaRPr lang="en-US" sz="1800">
              <a:solidFill>
                <a:srgbClr val="000000"/>
              </a:solidFill>
              <a:cs typeface="Arial" charset="0"/>
            </a:endParaRPr>
          </a:p>
        </p:txBody>
      </p:sp>
    </p:spTree>
    <p:extLst>
      <p:ext uri="{BB962C8B-B14F-4D97-AF65-F5344CB8AC3E}">
        <p14:creationId xmlns:p14="http://schemas.microsoft.com/office/powerpoint/2010/main" val="2171937733"/>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transition spd="med">
    <p:zoom/>
  </p:transition>
  <p:txStyles>
    <p:titleStyle>
      <a:lvl1pPr algn="ctr" rtl="0" eaLnBrk="0" fontAlgn="base" hangingPunct="0">
        <a:spcBef>
          <a:spcPct val="0"/>
        </a:spcBef>
        <a:spcAft>
          <a:spcPct val="0"/>
        </a:spcAft>
        <a:defRPr sz="4400" b="1">
          <a:solidFill>
            <a:schemeClr val="bg1"/>
          </a:solidFill>
          <a:latin typeface="+mj-lt"/>
          <a:ea typeface="+mj-ea"/>
          <a:cs typeface="+mj-cs"/>
        </a:defRPr>
      </a:lvl1pPr>
      <a:lvl2pPr algn="ctr" rtl="0" eaLnBrk="0" fontAlgn="base" hangingPunct="0">
        <a:spcBef>
          <a:spcPct val="0"/>
        </a:spcBef>
        <a:spcAft>
          <a:spcPct val="0"/>
        </a:spcAft>
        <a:defRPr sz="4400" b="1">
          <a:solidFill>
            <a:schemeClr val="bg1"/>
          </a:solidFill>
          <a:latin typeface="Arial" charset="0"/>
        </a:defRPr>
      </a:lvl2pPr>
      <a:lvl3pPr algn="ctr" rtl="0" eaLnBrk="0" fontAlgn="base" hangingPunct="0">
        <a:spcBef>
          <a:spcPct val="0"/>
        </a:spcBef>
        <a:spcAft>
          <a:spcPct val="0"/>
        </a:spcAft>
        <a:defRPr sz="4400" b="1">
          <a:solidFill>
            <a:schemeClr val="bg1"/>
          </a:solidFill>
          <a:latin typeface="Arial" charset="0"/>
        </a:defRPr>
      </a:lvl3pPr>
      <a:lvl4pPr algn="ctr" rtl="0" eaLnBrk="0" fontAlgn="base" hangingPunct="0">
        <a:spcBef>
          <a:spcPct val="0"/>
        </a:spcBef>
        <a:spcAft>
          <a:spcPct val="0"/>
        </a:spcAft>
        <a:defRPr sz="4400" b="1">
          <a:solidFill>
            <a:schemeClr val="bg1"/>
          </a:solidFill>
          <a:latin typeface="Arial" charset="0"/>
        </a:defRPr>
      </a:lvl4pPr>
      <a:lvl5pPr algn="ctr" rtl="0" eaLnBrk="0" fontAlgn="base" hangingPunct="0">
        <a:spcBef>
          <a:spcPct val="0"/>
        </a:spcBef>
        <a:spcAft>
          <a:spcPct val="0"/>
        </a:spcAft>
        <a:defRPr sz="4400" b="1">
          <a:solidFill>
            <a:schemeClr val="bg1"/>
          </a:solidFill>
          <a:latin typeface="Arial" charset="0"/>
        </a:defRPr>
      </a:lvl5pPr>
      <a:lvl6pPr marL="457200" algn="ctr" rtl="0" fontAlgn="base">
        <a:spcBef>
          <a:spcPct val="0"/>
        </a:spcBef>
        <a:spcAft>
          <a:spcPct val="0"/>
        </a:spcAft>
        <a:defRPr sz="4400" b="1">
          <a:solidFill>
            <a:schemeClr val="bg1"/>
          </a:solidFill>
          <a:latin typeface="Arial" charset="0"/>
        </a:defRPr>
      </a:lvl6pPr>
      <a:lvl7pPr marL="914400" algn="ctr" rtl="0" fontAlgn="base">
        <a:spcBef>
          <a:spcPct val="0"/>
        </a:spcBef>
        <a:spcAft>
          <a:spcPct val="0"/>
        </a:spcAft>
        <a:defRPr sz="4400" b="1">
          <a:solidFill>
            <a:schemeClr val="bg1"/>
          </a:solidFill>
          <a:latin typeface="Arial" charset="0"/>
        </a:defRPr>
      </a:lvl7pPr>
      <a:lvl8pPr marL="1371600" algn="ctr" rtl="0" fontAlgn="base">
        <a:spcBef>
          <a:spcPct val="0"/>
        </a:spcBef>
        <a:spcAft>
          <a:spcPct val="0"/>
        </a:spcAft>
        <a:defRPr sz="4400" b="1">
          <a:solidFill>
            <a:schemeClr val="bg1"/>
          </a:solidFill>
          <a:latin typeface="Arial" charset="0"/>
        </a:defRPr>
      </a:lvl8pPr>
      <a:lvl9pPr marL="1828800" algn="ctr" rtl="0" fontAlgn="base">
        <a:spcBef>
          <a:spcPct val="0"/>
        </a:spcBef>
        <a:spcAft>
          <a:spcPct val="0"/>
        </a:spcAft>
        <a:defRPr sz="4400" b="1">
          <a:solidFill>
            <a:schemeClr val="bg1"/>
          </a:solidFill>
          <a:latin typeface="Arial" charset="0"/>
        </a:defRPr>
      </a:lvl9pPr>
    </p:titleStyle>
    <p:bodyStyle>
      <a:lvl1pPr marL="342900" indent="-342900" algn="l" rtl="0" eaLnBrk="0" fontAlgn="base" hangingPunct="0">
        <a:spcBef>
          <a:spcPct val="20000"/>
        </a:spcBef>
        <a:spcAft>
          <a:spcPct val="0"/>
        </a:spcAft>
        <a:buChar char="•"/>
        <a:defRPr sz="3200" b="1">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image" Target="../media/image10.jpg"/><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jpe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2.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30.jpeg"/><Relationship Id="rId13" Type="http://schemas.openxmlformats.org/officeDocument/2006/relationships/image" Target="../media/image35.jpeg"/><Relationship Id="rId18" Type="http://schemas.openxmlformats.org/officeDocument/2006/relationships/image" Target="../media/image40.png"/><Relationship Id="rId3" Type="http://schemas.openxmlformats.org/officeDocument/2006/relationships/diagramData" Target="../diagrams/data2.xml"/><Relationship Id="rId21" Type="http://schemas.openxmlformats.org/officeDocument/2006/relationships/image" Target="../media/image43.png"/><Relationship Id="rId7" Type="http://schemas.microsoft.com/office/2007/relationships/diagramDrawing" Target="../diagrams/drawing2.xml"/><Relationship Id="rId12" Type="http://schemas.openxmlformats.org/officeDocument/2006/relationships/image" Target="../media/image34.jpeg"/><Relationship Id="rId17" Type="http://schemas.openxmlformats.org/officeDocument/2006/relationships/image" Target="../media/image39.png"/><Relationship Id="rId25" Type="http://schemas.openxmlformats.org/officeDocument/2006/relationships/image" Target="../media/image47.png"/><Relationship Id="rId2" Type="http://schemas.openxmlformats.org/officeDocument/2006/relationships/image" Target="../media/image29.jpg"/><Relationship Id="rId16" Type="http://schemas.openxmlformats.org/officeDocument/2006/relationships/image" Target="../media/image38.jpeg"/><Relationship Id="rId20"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33.jpeg"/><Relationship Id="rId24" Type="http://schemas.openxmlformats.org/officeDocument/2006/relationships/image" Target="../media/image46.png"/><Relationship Id="rId5" Type="http://schemas.openxmlformats.org/officeDocument/2006/relationships/diagramQuickStyle" Target="../diagrams/quickStyle2.xml"/><Relationship Id="rId15" Type="http://schemas.openxmlformats.org/officeDocument/2006/relationships/image" Target="../media/image37.jpeg"/><Relationship Id="rId23" Type="http://schemas.openxmlformats.org/officeDocument/2006/relationships/image" Target="../media/image45.png"/><Relationship Id="rId10" Type="http://schemas.openxmlformats.org/officeDocument/2006/relationships/image" Target="../media/image32.jpeg"/><Relationship Id="rId19" Type="http://schemas.openxmlformats.org/officeDocument/2006/relationships/image" Target="../media/image41.png"/><Relationship Id="rId4" Type="http://schemas.openxmlformats.org/officeDocument/2006/relationships/diagramLayout" Target="../diagrams/layout2.xml"/><Relationship Id="rId9" Type="http://schemas.openxmlformats.org/officeDocument/2006/relationships/image" Target="../media/image31.jpeg"/><Relationship Id="rId14" Type="http://schemas.openxmlformats.org/officeDocument/2006/relationships/image" Target="../media/image36.jpeg"/><Relationship Id="rId22" Type="http://schemas.openxmlformats.org/officeDocument/2006/relationships/image" Target="../media/image44.png"/></Relationships>
</file>

<file path=ppt/slides/_rels/slide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0.jpeg"/><Relationship Id="rId7" Type="http://schemas.openxmlformats.org/officeDocument/2006/relationships/customXml" Target="../ink/ink1.xml"/><Relationship Id="rId2" Type="http://schemas.openxmlformats.org/officeDocument/2006/relationships/image" Target="../media/image49.jpg"/><Relationship Id="rId1" Type="http://schemas.openxmlformats.org/officeDocument/2006/relationships/slideLayout" Target="../slideLayouts/slideLayout7.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jpeg"/><Relationship Id="rId9" Type="http://schemas.openxmlformats.org/officeDocument/2006/relationships/image" Target="../media/image48.png"/></Relationships>
</file>

<file path=ppt/slides/_rels/slide11.xml.rels><?xml version="1.0" encoding="UTF-8" standalone="yes"?>
<Relationships xmlns="http://schemas.openxmlformats.org/package/2006/relationships"><Relationship Id="rId3" Type="http://schemas.openxmlformats.org/officeDocument/2006/relationships/image" Target="../media/image55.jpeg"/><Relationship Id="rId7" Type="http://schemas.openxmlformats.org/officeDocument/2006/relationships/image" Target="../media/image59.png"/><Relationship Id="rId2" Type="http://schemas.openxmlformats.org/officeDocument/2006/relationships/image" Target="../media/image54.jpg"/><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1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2.jpeg"/><Relationship Id="rId7" Type="http://schemas.openxmlformats.org/officeDocument/2006/relationships/diagramColors" Target="../diagrams/colors3.xml"/><Relationship Id="rId2" Type="http://schemas.openxmlformats.org/officeDocument/2006/relationships/image" Target="../media/image61.jp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31.xml"/><Relationship Id="rId5" Type="http://schemas.openxmlformats.org/officeDocument/2006/relationships/image" Target="../media/image6.jpe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8F498-7797-2B11-04A6-546B50325007}"/>
            </a:ext>
          </a:extLst>
        </p:cNvPr>
        <p:cNvGrpSpPr/>
        <p:nvPr/>
      </p:nvGrpSpPr>
      <p:grpSpPr>
        <a:xfrm>
          <a:off x="0" y="0"/>
          <a:ext cx="0" cy="0"/>
          <a:chOff x="0" y="0"/>
          <a:chExt cx="0" cy="0"/>
        </a:xfrm>
      </p:grpSpPr>
      <p:sp>
        <p:nvSpPr>
          <p:cNvPr id="3074" name="Text Box 4">
            <a:extLst>
              <a:ext uri="{FF2B5EF4-FFF2-40B4-BE49-F238E27FC236}">
                <a16:creationId xmlns:a16="http://schemas.microsoft.com/office/drawing/2014/main" id="{35C4B9AA-7D3A-E34D-931F-76B32A99300D}"/>
              </a:ext>
            </a:extLst>
          </p:cNvPr>
          <p:cNvSpPr txBox="1">
            <a:spLocks noChangeArrowheads="1"/>
          </p:cNvSpPr>
          <p:nvPr/>
        </p:nvSpPr>
        <p:spPr bwMode="auto">
          <a:xfrm>
            <a:off x="58189" y="-174567"/>
            <a:ext cx="12333540" cy="936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377" rtl="0" eaLnBrk="1" fontAlgn="base" latinLnBrk="0" hangingPunct="1">
              <a:lnSpc>
                <a:spcPct val="100000"/>
              </a:lnSpc>
              <a:spcBef>
                <a:spcPct val="50000"/>
              </a:spcBef>
              <a:spcAft>
                <a:spcPct val="0"/>
              </a:spcAft>
              <a:buClrTx/>
              <a:buSzTx/>
              <a:buFontTx/>
              <a:buNone/>
              <a:tabLst/>
              <a:defRPr/>
            </a:pPr>
            <a:r>
              <a:rPr kumimoji="0" lang="en-US" sz="6600" b="1" i="0" u="none" strike="noStrike" kern="1200" cap="none" spc="0" normalizeH="0" baseline="0" noProof="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POUK</a:t>
            </a:r>
            <a:r>
              <a:rPr kumimoji="0" lang="sr-Latn-RS" sz="6600" b="1" i="0" u="none" strike="noStrike" kern="1200" cap="none" spc="0" normalizeH="0" baseline="0" noProof="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E</a:t>
            </a:r>
            <a:r>
              <a:rPr kumimoji="0" lang="en-US" sz="6600" b="1" i="0" u="none" strike="noStrike" kern="1200" cap="none" spc="0" normalizeH="0" baseline="0" noProof="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 SUB</a:t>
            </a:r>
            <a:r>
              <a:rPr kumimoji="0" lang="sr-Latn-RS" sz="6600" b="1" i="0" u="none" strike="noStrike" kern="1200" cap="none" spc="0" normalizeH="0" baseline="0" noProof="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OTNE</a:t>
            </a:r>
            <a:r>
              <a:rPr kumimoji="0" lang="en-US" sz="6600" b="1" i="0" u="none" strike="noStrike" kern="1200" cap="none" spc="0" normalizeH="0" baseline="0" noProof="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 </a:t>
            </a:r>
            <a:r>
              <a:rPr kumimoji="0" lang="hr-HR" sz="6600" b="1" i="0" u="none" strike="noStrike" kern="1200" cap="none" spc="0" normalizeH="0" baseline="0" noProof="0" dirty="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Š</a:t>
            </a:r>
            <a:r>
              <a:rPr kumimoji="0" lang="en-US" sz="6600" b="1" i="0" u="none" strike="noStrike" kern="1200" cap="none" spc="0" normalizeH="0" baseline="0" noProof="0" dirty="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KOLE </a:t>
            </a:r>
            <a:r>
              <a:rPr kumimoji="0" lang="en-US" sz="6600" b="1" i="0" u="none" strike="noStrike" kern="1200" cap="none" spc="0" normalizeH="0" baseline="0" noProof="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 </a:t>
            </a:r>
            <a:r>
              <a:rPr kumimoji="0" lang="hr-HR" sz="6600" b="1" i="0" u="none" strike="noStrike" kern="1200" cap="none" spc="0" normalizeH="0" baseline="0" noProof="0">
                <a:ln>
                  <a:noFill/>
                </a:ln>
                <a:solidFill>
                  <a:srgbClr val="FF9900"/>
                </a:solidFill>
                <a:effectLst>
                  <a:outerShdw blurRad="38100" dist="38100" dir="2700000" algn="tl">
                    <a:srgbClr val="000000">
                      <a:alpha val="43137"/>
                    </a:srgbClr>
                  </a:outerShdw>
                </a:effectLst>
                <a:uLnTx/>
                <a:uFillTx/>
                <a:latin typeface="Gill Sans MT Ext Condensed Bold" panose="020B0902020104020203" pitchFamily="34" charset="0"/>
                <a:ea typeface="+mn-ea"/>
                <a:cs typeface="Arial" charset="0"/>
              </a:rPr>
              <a:t>D A R  D U H A  P R O R O Š T V A</a:t>
            </a:r>
            <a:endParaRPr kumimoji="0" lang="en-US" sz="6600" b="1" i="0" u="none" strike="noStrike" kern="1200" cap="none" spc="0" normalizeH="0" baseline="0" noProof="0" dirty="0">
              <a:ln>
                <a:noFill/>
              </a:ln>
              <a:solidFill>
                <a:srgbClr val="DDDDDD"/>
              </a:solidFill>
              <a:effectLst/>
              <a:uLnTx/>
              <a:uFillTx/>
              <a:latin typeface="Times New Roman" pitchFamily="18" charset="0"/>
              <a:ea typeface="+mn-ea"/>
              <a:cs typeface="Arial" charset="0"/>
            </a:endParaRPr>
          </a:p>
        </p:txBody>
      </p:sp>
      <p:sp>
        <p:nvSpPr>
          <p:cNvPr id="6149" name="Rectangle 5">
            <a:extLst>
              <a:ext uri="{FF2B5EF4-FFF2-40B4-BE49-F238E27FC236}">
                <a16:creationId xmlns:a16="http://schemas.microsoft.com/office/drawing/2014/main" id="{904C1301-BBEF-AB2C-67F7-B32409812D36}"/>
              </a:ext>
            </a:extLst>
          </p:cNvPr>
          <p:cNvSpPr>
            <a:spLocks noChangeArrowheads="1"/>
          </p:cNvSpPr>
          <p:nvPr/>
        </p:nvSpPr>
        <p:spPr bwMode="auto">
          <a:xfrm>
            <a:off x="1524000" y="6150114"/>
            <a:ext cx="9245600" cy="707887"/>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solidFill>
              <a:schemeClr val="tx1"/>
            </a:solidFill>
            <a:miter lim="800000"/>
            <a:headEnd/>
            <a:tailEnd/>
          </a:ln>
          <a:effectLst/>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3077" name="Text Box 7">
            <a:extLst>
              <a:ext uri="{FF2B5EF4-FFF2-40B4-BE49-F238E27FC236}">
                <a16:creationId xmlns:a16="http://schemas.microsoft.com/office/drawing/2014/main" id="{859882A5-99FC-9E8B-8502-70CA4F943B99}"/>
              </a:ext>
            </a:extLst>
          </p:cNvPr>
          <p:cNvSpPr txBox="1">
            <a:spLocks noChangeArrowheads="1"/>
          </p:cNvSpPr>
          <p:nvPr/>
        </p:nvSpPr>
        <p:spPr bwMode="auto">
          <a:xfrm>
            <a:off x="122663" y="6255834"/>
            <a:ext cx="120693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377" rtl="0" eaLnBrk="1" fontAlgn="base" latinLnBrk="0" hangingPunct="1">
              <a:lnSpc>
                <a:spcPct val="100000"/>
              </a:lnSpc>
              <a:spcBef>
                <a:spcPct val="50000"/>
              </a:spcBef>
              <a:spcAft>
                <a:spcPct val="0"/>
              </a:spcAft>
              <a:buClrTx/>
              <a:buSzTx/>
              <a:buFontTx/>
              <a:buNone/>
              <a:tabLst/>
              <a:defRPr/>
            </a:pPr>
            <a:r>
              <a:rPr kumimoji="0" lang="sr-Latn-RS" sz="2000" b="1" i="0" u="none" strike="noStrike" kern="1200" cap="none" spc="0" normalizeH="0" baseline="0" noProof="0" dirty="0">
                <a:ln>
                  <a:noFill/>
                </a:ln>
                <a:solidFill>
                  <a:srgbClr val="DDDDDD"/>
                </a:solidFill>
                <a:effectLst/>
                <a:uLnTx/>
                <a:uFillTx/>
                <a:latin typeface="Arial Narrow" panose="020B0606020202030204" pitchFamily="34" charset="0"/>
                <a:ea typeface="+mn-ea"/>
                <a:cs typeface="Arial" charset="0"/>
              </a:rPr>
              <a:t>4</a:t>
            </a:r>
            <a:r>
              <a:rPr kumimoji="0" lang="hr-HR" sz="2000" b="1" i="0" u="none" strike="noStrike" kern="1200" cap="none" spc="0" normalizeH="0" baseline="0" noProof="0">
                <a:ln>
                  <a:noFill/>
                </a:ln>
                <a:solidFill>
                  <a:srgbClr val="DDDDDD"/>
                </a:solidFill>
                <a:effectLst/>
                <a:uLnTx/>
                <a:uFillTx/>
                <a:latin typeface="Arial Narrow" panose="020B0606020202030204" pitchFamily="34" charset="0"/>
                <a:ea typeface="+mn-ea"/>
                <a:cs typeface="Arial" charset="0"/>
              </a:rPr>
              <a:t>. tromjesečje </a:t>
            </a:r>
            <a:r>
              <a:rPr kumimoji="0" lang="hr-HR" sz="2000" b="1" i="0" u="none" strike="noStrike" kern="1200" cap="none" spc="0" normalizeH="0" baseline="0" noProof="0" dirty="0">
                <a:ln>
                  <a:noFill/>
                </a:ln>
                <a:solidFill>
                  <a:srgbClr val="DDDDDD"/>
                </a:solidFill>
                <a:effectLst/>
                <a:uLnTx/>
                <a:uFillTx/>
                <a:latin typeface="Arial Narrow" panose="020B0606020202030204" pitchFamily="34" charset="0"/>
                <a:ea typeface="+mn-ea"/>
                <a:cs typeface="Arial" charset="0"/>
              </a:rPr>
              <a:t>2026</a:t>
            </a:r>
            <a:r>
              <a:rPr kumimoji="0" lang="hr-HR" sz="2000" b="1" i="0" u="none" strike="noStrike" kern="1200" cap="none" spc="0" normalizeH="0" baseline="0" noProof="0">
                <a:ln>
                  <a:noFill/>
                </a:ln>
                <a:solidFill>
                  <a:srgbClr val="DDDDDD"/>
                </a:solidFill>
                <a:effectLst/>
                <a:uLnTx/>
                <a:uFillTx/>
                <a:latin typeface="Arial Narrow" panose="020B0606020202030204" pitchFamily="34" charset="0"/>
                <a:ea typeface="+mn-ea"/>
                <a:cs typeface="Arial" charset="0"/>
              </a:rPr>
              <a:t>.</a:t>
            </a:r>
            <a:r>
              <a:rPr kumimoji="0" lang="en-US" sz="2000" b="1" i="0" u="none" strike="noStrike" kern="1200" cap="none" spc="0" normalizeH="0" baseline="0" noProof="0">
                <a:ln>
                  <a:noFill/>
                </a:ln>
                <a:solidFill>
                  <a:srgbClr val="DDDDDD"/>
                </a:solidFill>
                <a:effectLst/>
                <a:uLnTx/>
                <a:uFillTx/>
                <a:latin typeface="Arial" charset="0"/>
                <a:ea typeface="+mn-ea"/>
                <a:cs typeface="Arial" charset="0"/>
              </a:rPr>
              <a:t>         </a:t>
            </a:r>
            <a:r>
              <a:rPr kumimoji="0" lang="hr-HR" sz="2000" b="1" i="0" u="none" strike="noStrike" kern="1200" cap="none" spc="0" normalizeH="0" baseline="0" noProof="0">
                <a:ln>
                  <a:noFill/>
                </a:ln>
                <a:solidFill>
                  <a:srgbClr val="DDDDDD"/>
                </a:solidFill>
                <a:effectLst/>
                <a:uLnTx/>
                <a:uFillTx/>
                <a:latin typeface="Arial" charset="0"/>
                <a:ea typeface="+mn-ea"/>
                <a:cs typeface="Arial" charset="0"/>
              </a:rPr>
              <a:t>             </a:t>
            </a:r>
            <a:r>
              <a:rPr kumimoji="0" lang="en-US" sz="2000" b="1" i="0" u="none" strike="noStrike" kern="1200" cap="none" spc="0" normalizeH="0" baseline="0" noProof="0">
                <a:ln>
                  <a:noFill/>
                </a:ln>
                <a:solidFill>
                  <a:srgbClr val="DDDDDD"/>
                </a:solidFill>
                <a:effectLst>
                  <a:outerShdw blurRad="38100" dist="38100" dir="2700000" algn="tl">
                    <a:srgbClr val="000000">
                      <a:alpha val="43137"/>
                    </a:srgbClr>
                  </a:outerShdw>
                </a:effectLst>
                <a:uLnTx/>
                <a:uFillTx/>
                <a:latin typeface="Arial" charset="0"/>
                <a:ea typeface="+mn-ea"/>
                <a:cs typeface="Arial" charset="0"/>
              </a:rPr>
              <a:t>P</a:t>
            </a:r>
            <a:r>
              <a:rPr kumimoji="0" lang="hr-HR" sz="2000" b="1" i="0" u="none" strike="noStrike" kern="1200" cap="none" spc="0" normalizeH="0" baseline="0" noProof="0" dirty="0">
                <a:ln>
                  <a:noFill/>
                </a:ln>
                <a:solidFill>
                  <a:srgbClr val="DDDDDD"/>
                </a:solidFill>
                <a:effectLst>
                  <a:outerShdw blurRad="38100" dist="38100" dir="2700000" algn="tl">
                    <a:srgbClr val="000000">
                      <a:alpha val="43137"/>
                    </a:srgbClr>
                  </a:outerShdw>
                </a:effectLst>
                <a:uLnTx/>
                <a:uFillTx/>
                <a:latin typeface="Arial" charset="0"/>
                <a:ea typeface="+mn-ea"/>
                <a:cs typeface="Arial" charset="0"/>
              </a:rPr>
              <a:t>rezentacija biblijske </a:t>
            </a:r>
            <a:r>
              <a:rPr kumimoji="0" lang="hr-HR" sz="2000" b="1" i="0" u="none" strike="noStrike" kern="1200" cap="none" spc="0" normalizeH="0" baseline="0" noProof="0">
                <a:ln>
                  <a:noFill/>
                </a:ln>
                <a:solidFill>
                  <a:srgbClr val="DDDDDD"/>
                </a:solidFill>
                <a:effectLst>
                  <a:outerShdw blurRad="38100" dist="38100" dir="2700000" algn="tl">
                    <a:srgbClr val="000000">
                      <a:alpha val="43137"/>
                    </a:srgbClr>
                  </a:outerShdw>
                </a:effectLst>
                <a:uLnTx/>
                <a:uFillTx/>
                <a:latin typeface="Arial" charset="0"/>
                <a:ea typeface="+mn-ea"/>
                <a:cs typeface="Arial" charset="0"/>
              </a:rPr>
              <a:t>pouke                      </a:t>
            </a:r>
            <a:r>
              <a:rPr lang="sr-Latn-RS" sz="2000" b="1">
                <a:solidFill>
                  <a:srgbClr val="DDDDDD"/>
                </a:solidFill>
                <a:effectLst>
                  <a:outerShdw blurRad="38100" dist="38100" dir="2700000" algn="tl">
                    <a:srgbClr val="000000">
                      <a:alpha val="43137"/>
                    </a:srgbClr>
                  </a:outerShdw>
                </a:effectLst>
              </a:rPr>
              <a:t>7</a:t>
            </a:r>
            <a:r>
              <a:rPr kumimoji="0" lang="sr-Latn-RS" sz="2000" b="1" i="0" u="none" strike="noStrike" kern="1200" cap="none" spc="0" normalizeH="0" baseline="0" noProof="0">
                <a:ln>
                  <a:noFill/>
                </a:ln>
                <a:solidFill>
                  <a:srgbClr val="DDDDDD"/>
                </a:solidFill>
                <a:effectLst>
                  <a:outerShdw blurRad="38100" dist="38100" dir="2700000" algn="tl">
                    <a:srgbClr val="000000">
                      <a:alpha val="43137"/>
                    </a:srgbClr>
                  </a:outerShdw>
                </a:effectLst>
                <a:uLnTx/>
                <a:uFillTx/>
                <a:latin typeface="Arial" charset="0"/>
                <a:ea typeface="+mn-ea"/>
                <a:cs typeface="Arial" charset="0"/>
              </a:rPr>
              <a:t>. </a:t>
            </a:r>
            <a:r>
              <a:rPr lang="hr-HR" sz="2000" b="1">
                <a:solidFill>
                  <a:srgbClr val="DDDDDD"/>
                </a:solidFill>
                <a:effectLst>
                  <a:outerShdw blurRad="38100" dist="38100" dir="2700000" algn="tl">
                    <a:srgbClr val="000000">
                      <a:alpha val="43137"/>
                    </a:srgbClr>
                  </a:outerShdw>
                </a:effectLst>
              </a:rPr>
              <a:t>studenog</a:t>
            </a:r>
            <a:r>
              <a:rPr kumimoji="0" lang="hr-HR" sz="2000" b="1" i="0" u="none" strike="noStrike" kern="1200" cap="none" spc="0" normalizeH="0" baseline="0" noProof="0">
                <a:ln>
                  <a:noFill/>
                </a:ln>
                <a:solidFill>
                  <a:srgbClr val="DDDDDD"/>
                </a:solidFill>
                <a:effectLst>
                  <a:outerShdw blurRad="38100" dist="38100" dir="2700000" algn="tl">
                    <a:srgbClr val="000000">
                      <a:alpha val="43137"/>
                    </a:srgbClr>
                  </a:outerShdw>
                </a:effectLst>
                <a:uLnTx/>
                <a:uFillTx/>
                <a:latin typeface="Arial" charset="0"/>
                <a:ea typeface="+mn-ea"/>
                <a:cs typeface="Arial" charset="0"/>
              </a:rPr>
              <a:t>a </a:t>
            </a:r>
            <a:r>
              <a:rPr kumimoji="0" lang="hr-HR" sz="2000" b="1" i="0" u="none" strike="noStrike" kern="1200" cap="none" spc="0" normalizeH="0" baseline="0" noProof="0">
                <a:ln>
                  <a:noFill/>
                </a:ln>
                <a:solidFill>
                  <a:srgbClr val="DDDDDD"/>
                </a:solidFill>
                <a:effectLst/>
                <a:uLnTx/>
                <a:uFillTx/>
                <a:latin typeface="Arial Narrow" panose="020B0606020202030204" pitchFamily="34" charset="0"/>
                <a:ea typeface="+mn-ea"/>
                <a:cs typeface="Arial" charset="0"/>
              </a:rPr>
              <a:t>2026</a:t>
            </a:r>
            <a:r>
              <a:rPr kumimoji="0" lang="en-US" sz="2000" b="1" i="0" u="none" strike="noStrike" kern="1200" cap="none" spc="0" normalizeH="0" baseline="0" noProof="0" dirty="0">
                <a:ln>
                  <a:noFill/>
                </a:ln>
                <a:solidFill>
                  <a:srgbClr val="DDDDDD"/>
                </a:solidFill>
                <a:effectLst/>
                <a:uLnTx/>
                <a:uFillTx/>
                <a:latin typeface="Arial Narrow" panose="020B0606020202030204" pitchFamily="34" charset="0"/>
                <a:ea typeface="+mn-ea"/>
                <a:cs typeface="Arial" charset="0"/>
              </a:rPr>
              <a:t>.</a:t>
            </a:r>
            <a:r>
              <a:rPr kumimoji="0" lang="hr-HR" sz="2000" b="1" i="0" u="none" strike="noStrike" kern="1200" cap="none" spc="0" normalizeH="0" baseline="0" noProof="0" dirty="0">
                <a:ln>
                  <a:noFill/>
                </a:ln>
                <a:solidFill>
                  <a:srgbClr val="DDDDDD"/>
                </a:solidFill>
                <a:effectLst/>
                <a:uLnTx/>
                <a:uFillTx/>
                <a:latin typeface="Arial Narrow" panose="020B0606020202030204" pitchFamily="34" charset="0"/>
                <a:ea typeface="+mn-ea"/>
                <a:cs typeface="Arial" charset="0"/>
              </a:rPr>
              <a:t> </a:t>
            </a:r>
            <a:endParaRPr kumimoji="0" lang="en-US" sz="2000" b="1" i="0" u="none" strike="noStrike" kern="1200" cap="none" spc="0" normalizeH="0" baseline="0" noProof="0" dirty="0">
              <a:ln>
                <a:noFill/>
              </a:ln>
              <a:solidFill>
                <a:srgbClr val="DDDDDD"/>
              </a:solidFill>
              <a:effectLst/>
              <a:uLnTx/>
              <a:uFillTx/>
              <a:latin typeface="Arial" charset="0"/>
              <a:ea typeface="+mn-ea"/>
              <a:cs typeface="Arial" charset="0"/>
            </a:endParaRPr>
          </a:p>
        </p:txBody>
      </p:sp>
      <p:sp>
        <p:nvSpPr>
          <p:cNvPr id="2" name="AutoShape 2" descr="data:image/jpeg;base64,/9j/4AAQSkZJRgABAQAAAQABAAD/2wCEAAkGBxQTEhUUExQVFRQWGBgVFRQVFBcUHBgWFhUWGhUXFxUYHSggGBolHBQVITEhJSkrLi4uFx8zODMsNygtLiwBCgoKDg0OGhAQGywkHyQsLCwsLCwsLCwsLCwsLCwsLCwsLCwsLCwsLCwsLCwsLCwsLCwsLCwsLCwsLCwsLCwsLP/AABEIAQUAwQMBIgACEQEDEQH/xAAcAAEAAgMBAQEAAAAAAAAAAAAABQYDBAcCAQj/xABCEAABAwIDBAYHBAgGAwAAAAABAAIDBBEFITESQVFhBhMicYGRBzKhscHR8EJSYnIUI4KSssLh8RUkM0NTomNzo//EABkBAQADAQEAAAAAAAAAAAAAAAABAgMEBf/EACQRAQEAAgICAgICAwAAAAAAAAABAhEDIRIxBEEiYRNxFEJR/9oADAMBAAIRAxEAPwDuKIiAiIgIiICIiAiwVdYyMbT3Bo5/JQOJ9NKeJgcLuvblkdCeSi2RMlqyoud13pNY0lrWNuDbNwz7gM7rSj9Ikr7gWaNAdjO53A3N/IKPKJ8K6iiouGdKZLtL3AtJz2gB5OGm7W/zuFHXNkFwfLMHuO9TMpS42NpERSqIiICIiAiIgIiICIiAiIgIiICIue9Oem/V/qad2Zyc8Hz2fDeot0mTa3Yzj0NM0l7hfcwEXJ4cvFc4xr0gTOPZdsNubNZ5W2tde7wVIxDE3SOJJOWTRe9idfH4qNlkyA7lS21pJInZsee92Z2tnO5zuc/Zew7r8Vp1lSXtDSctTw8VoxC2W9JX7h9f0UaTtmi2SS0cbg79DfPyWxTQk56CwOWVjfUd614LNH4it4O2Wi2vyUUiTwysPWsYTk5zbnxNzyyuVcOiFS9sjWAnZO2Rflnbu08yqb0bw4zSB2jGg9r5d9z5ldK6M4aGuBvcgn9luyGgd5OfhZRLN6Xyl8drkEXwL6t3MIiICIiAiIgIiICIiAiIgIiIKl6ROkH6NTlrfXeCLclw2WpLnF7jc21O9zj/AHPirN6QMUM1TJnk1xAHJps35qmk7vE/X1qs/bT0yhwFvq53lGkXv5fXFYw3yXpp8gpRt9c/PP8Av9fW9e2nesTj9cF82v7fXmhttwuANys7Q6Q2G/K44cvHJRAffVW3o1TbLmuduzA58VTkvjNteLG53UX3BaBsULWgWyF++y2mVZjcHM1GduI3haD8Ua1he45Kovx+SoqWMh7MYOZ3kb1xayvcd3449V2jAsXZVQiWO4aSW2PFpse/MKQUV0bijjgZHHazRppmTcnxJUqvRxu5t5eU1bBERWVEREBERAREQEREBERAWOeTZa53AE+QWRa+Ij9VJ+R38JQfm3EpLyPPFx9ijGAjPit/FRZzhwJB81oMzIVIvl7ZxuCON9NN3M8Vj2vcssbbAef15hBilH9UtfTl7VmczsnyHxK87OvcD5GybNMMcdpBfTX68VbKd5FlWib58CfgrHRXc0Eb1hzd6dXxrq14rZHSki9mN3nIX4nkvnRmhcJ3WBAsC0OFi4EDtkbr3yClafBustc9ne3ce9WHC8LDHAhoH1xWFz61HT4fl5WsDMSlgcCHe1X/AADGhO0Xyd7/AOq5jVRsdLJ1hOyz32upv0dwPnf1o7ELHZAuu5x/KPVHMqeG5TL8UfIxwuO8nS0RF6DyhERAREQEREBERAREQFo45Js08p/AR55fFbyjOkp/ysvJt/IhRfSZ7fm/F33keeJv8lqHJbWIDtDu+JWm43KrE32yRuzH1p/ZbBfc8tfkPcsDWWWVgy96Jj283HAfXuzXlxyPO1vyjRY3Tg5f1PksPXEuDT2bnZu7Kx5qE/0ydbZWHC5rMCgpsPc2+hN81J0Elxbgs+TVnTfg3jl2teH4hZTsGJXVNpDZTMNQA0lcmTvk20seexpLjq76ClfRJNK+qcG36pjCXndcnsN773PgqNX1TpZbZ5m3FdN9FeJxNfLTNBYSGuaD9pw2uscTxILcuS6uLHx1txc2dzls9R0lQeL4+2MyNaRtRt2iTmL67PfZeulGNtpoxc2e+4YeFhmfC4XP6VgqZHgudsfa2XWLnOF3XJB4jPmp5uXXUU4OHynlfToWFY6yWnZMTk/aAy12XEaeCkaera/Q+BFlQ3vDDFBD2Y42hjBe9r5uJJ1O/NTPXbA2i42HNZz5Fl/S+Xxprf2tDZATYEXGouvSq1CTcEa2z5f1U7BiDSO12e9a8fNMvfTDk4bj67biL4Cvq3YiIiAiIgLRxtoMEgOhaR5iy3lW+nWLtgp3X1cCAPrQa5qL6TPbgeMvu/S2bsuGa0YhnyWxVSbbi7ise1lYb9e5Vi19smxffvsPLVY6t9hZq+00oub8MkcL5ofTWpiA4bQJF87HPvB+CudBE2QAAskbaxDmtvbgbqpyR7/orPDms+THbbhz8ekvjsIY8C4uRci+nD65KOwyYB/Io6mzuFpSMLTY+fkq4Y9aW5M75eWlsjeNy8y1NmkKDpalwGvDy0XyWsJyKp/F22/yOmSllAl2jwPmtqmxN8VQ2djrOab+W4+0KIdMvsslwOPHl9WW3j3ty+fWnVvSHigmpKOcC22XG3ezMeYUR0UrGMhu49o3d+8bj2W8lqY9C9mH4eyQEFzZngHK20WbN/A+1aFLsilLye0ABbaA0AFtnUm91lyzbfgup+u07T1skt5IhfZLnE5ZZ8+QHksjsZfI5rL8C62fdl5ZdyreGVkkURYLWdc8xfXTVSOD1Bgc5/rFw13g56eawyx06cctyLhh+NtYw7RsBrfX+91sUFSZjtbr5X0A+J7lz2uqXvlaXDshwcWg2vnnc8SMuSslPjILm9Wwi2VgD53KrcdRM1bdOnYdINnZ3hbagejkjrDa9Z2ZHAKeXocWW8Y8vlx8c7BERaMxERBp4riDYIzI82A05lcR6b446okO0TsjdmBna7beHjZdJ6cB8lo4xtOPqi9rcSeG7yVepOgEIPWVbzI7cxps3uFlnbutZOnLKSkfM/ZiY57joGjQcSRorRSejeqfbaLWDzXWcIpGRt2YYmsbwaLX7zvW3sy/ct4hDUclrfRnOxm0wteRu9U+HHuyVQq6Z8Li2RpYdCCLDzXdarEZoyRJGQ05bQzA53Gir2LOiqAWyNBvlf3d6r5SLfx2uTia2uh1IOS13SbLgfrgpfpBgogN4ydk3uw7sr3HEe5QcQ2iOCt1Ypqy6WKmzCzT0YcLWWGk3KTj0XNlbK7sJLO1cmoHN0zW5gfRepqgXMaA0O2C5zg0BxF7cTlbzCk5mXy3rpPR/BnQ0LmEbMjrzW4GwsDzs0LTDO1hy8WOKo4R6JZXG807G2Ni1oLjla2ZtqFc8H9GtHC5r3B0rmm/bts347IG5TeD1e2A778bJPEix9ymGm+YW87c2U0ovpeotqjZIB/oyNJ/K8Fh9pZ5Ll1PEHWXdOmFH1tFUs1JieR+Zo2m+0BcOw7QLHm67dHx7vptsjzW0zMrA3VZIcly13YxnbDtO96sWBPBIjYy7ibKIpG3Ft5XQOh+CCJnWu9dw7PJp3959yYY3PLSOXOceG6m6CiEbeLt5+A5LaRF6Mkk1Hk223dERFKBeXlelhnOSVMR0zQCSBmd61G04vtON+W7+q91hKipqghZWtpFggqW6e5bYN1WKOa5VjpXZK0u1cppiqI3bs+RVaxvB2PFwDFJxt2T3jd3q5L4+MHIi45pcdoxzscqgj2X9XPGDfLMe0FVjpn0V/RHieLOnkNjb/bedx4NO7nlwXZ8SwmNzbEWG7keIO5QGIBsbTDO3bikGybi4cDuPAqmtNdzNyOB6kYpclp4/hDqOUMuXQvzhk4t+6T94b/ArVZWdtjNznNB7i4ArPLDbTHPx9r90Jo29YyeVoc0khgOdiPtEeOXcSukye7LwVSloNh8rGjJzWzMAyzF9oDv7fsVhwqsEsTXbxkfgfJaYTXTPkvl21+jRsGj7rC392aQD2BWOn0CpeD1nak/O5o/ecT/ABK0OqrNaANp7vVbe3eSdwCvjVM52xdLavqqOofwjcB3uGyPa4LiNEywXVfSdKRh7gdXPjabfnBP8K5tRQ9lY89bfFnt8aF7aMivT2LbhZaFx3mzR+0bLlrunSb6B4M6od1rxaBhtnrI4bh+Ebz4cbdOVb6AkfoxaPsvI/6tPxVkXbw4yY7n28z5GeWWdl+hERbMBERAWKVZVhn0UVMQ9cVA1UZup2rIuomWotoLlZVviUFO66sFNIG6uCrTXSO32HkpGj2BvLiplMosUbgdDdZFrQRi2llsBaMaPYCLHQqKqqMEGKQbTHaX919x4FS68TRBwsUsJdOe4zgTXROpJj2T2oJd7XDQ94vYjfdcimp3wz9XILPY9oPg4WI5HI3X6HxnD+ujdG7Jwza7g7c7u3Fcm6a0BkgE9rTU52ZRvLGuzJ/Kc+4lZ6013ubXz9PzpnnU7TD37O17muWLB6jqpZ4TkG3c38urfeR+yoGvqv8AKRSDVj43j3H2OKx4riXa2xq+NzPG3Z95ULSM/Rucu2OL3F/7zifdZXykftNdIPtdhh4MBtcd+Z8lzuin6mMv0sAxneRYeWvgrz0VxFj4GMdq0WUwy9Ir0s1FqeGP70oNuTWn5hU6iGSmfSzU7U9MwaBr3eZaPgobDjdYc/tt8fqNqODNesQbssYPxj3FbdOxYMadYM/P8Cuae3TauXo/f2Zm8HNPm238qtqpHQGb9dMzcWMd5Ej+ZXdehwX8I875E1yUREWrAREQFhnGSzLHIoqYg6umJKj52tYOJUvXzW0ULUMAzd5LOto1XFz8ybN+vNbdBVsaQG5neVWsUxIk7IyC94C47VyVXbTXTpVM+4Wwo/DTcBSC2jmy9iBEUqsNVDtDLUafJUDpfTDN4HZkBilHMtIBPeMvALoqgOkmGB7HfdcLO5H7LvA2VMo0wvbnNJnQBrtRstPe02PtCio7yOiZqQ8jwaD/AEUs0FsLmHUPNxzBz9qjcMlDJKiY6RgBg4yPAsPOypG1b1cNqQRj1Y9ebt/yVx6NPDRYNuVTKGKwucyczzvvVmwrHmRZFt+5QmzrpWPSNW7ddb/jjY3xN3H+ILFhYyWDpRRVL6uaodTzNje64cY3W2Q0AXNstN694W/ILLlacKyUqjuko7DbbnA+/wCa36Y5LSx8/qvFvvC58fboqb6DyWqm/jie3xBa7+Uroy5N0Xn2ammN/tFv7zXD4rrK7Pj38dOL5c/Pf6ERF0OUREQFin0WVYZ3WCipiIq8s1WsVqScgpXGanVV5h2issq6MYh5I881JYabFeqmm3rUEuwVVfboeDS5KYComB4yLgXVomxuCNt3yNaOZWuNc+WKTRQlN0rpn2LJAQdCMx5hSEWIxu0ePNW3FfGtoleXWIIOhyKbQK8kIOY9NaAwS5eq8XB5j42t5Kl1b7RxN/5JHSu7h2GewErtXSrCv0mncwf6g7UZ/EBp3HTxXFa4XkDfuBrLfl19t1TWmsu4tFOOxfl8FN9D8ID39e8dkH9WDvI1f3Ddz7loYHQGbZYNNXHgPmr9DS7DQBuFu4DQKuM3WmeWppvMKiMW6MQzXcGiOT77Ra5/E3Q9+q3GyELZY/JXsl6rGW43cc9noXwv2HixG/cRxB4KJ6Qm0TvD3hdOxjD2yx2OTvsu4H5Fcr6UXEbgciCAQdx2hdceXH45O3Dl88b/ANecFqLSQHTZljN+W0AfYV2tcFwh/wCsi/8AYz+MLvS34Ptz/K70IiLocoiIgLSrjkt1a1S26irYqfi7DdRNH61irLilOq7PGWuB3LG+3RL0zVxDQq3WOLjYKZxR+1ayiqhoYOZRDVbOWaZncAsJo31LiwEut653Xv6g5DfxK+TOcBZtzI/h9hvHvO7zVm6LwNp4jJJkB7TuAG8qxpEHokIWGWR/Vtbq65B5AWzJ5KDl6TVDXWhv1Y0Mg2i7mbaeatdaHVT+snNmD/TiByaPi7mtSowgSHZhZ+0chb4qNpka+G+kKVlhJHfmx38p+avdD0q/ViSVkkbTvewgLX6N9CYoLSSDbk1udB3Dct/EAx5tJ6o0ap9KdVJYfjMMwuyRjvyuB9ioPTjo64VQlhY57ZsyGNLtl49a9tAbg371eKPCWFovG1jPu2G07vO4ctVKsaGgBoDQNABYDwVvau5L0qfR7E4KeEBzrOuQSdXFuRNtzQbgd3NTf+OQXa1zwwu9USAx7X5doAO8FEdIMIpnzxyTNBa8GMg+qXixYXDu2h5LLVU0oaWyxsmgORYALhu6zeSj0tdXtPPjTRRGBM6toZHIZIHf6RcbmMj/AG3b7d+YUnBPtg7nA2cOBUyq2Mde+8L+IaSO8Z/Bc39Izf1TJh/uENd+dpGfiB7FfsUm2YpD+E+1VPpZTdZhjraxujk/7gH2OKplNtMOopuD324hvMjP4gu/LhPR2C88A/8AIz3hd2VeD7T8n/UREXQ5RERAWKQLKvLgiYia2NV+sgBFlZ6pqgMRFgSVnk2xqsVkoaM92SgqqbV50vYDidwUjWMLyb5NFySdw3lRtBTmolFh2Bk0cuPedfJVi6e6I019p8gHFznZAAa9wUPj2OddJ2DaJhswaX4uI5+5b/SuvEbBSRHOwMzh5hnuJ8OaqStIi1MQ4iTqpnDsWLXAlVGN6sOCsDnAHRReidulUWPQvaAXWNtF6h6lp2m9o7ic7dyiaShYACAFJQgAJLftWyT0ySYg7uC8txK+QzK0qm5K+0zLJumppsV1F1sWy7UODvEf3W1RnZaGOORyaTuNtL+Bsvsci84wz/LyEes1vWN/NH22+1oVkfpEYnG+AmWIXOr2ffA/n4FSFPWskDJ4zdkgse/mNxFiD3LJVSBwDtzgCO4qs4PJ1VVPTf7creujHB/2gO+1/A8VX1VvcSfSyW0VvvOA+PwWq1m3RTt3uif7G3HuWLpJJtCJvIk+4fFSmBQjYLTq5pHmLKPdT6xUvoJB1lZCLXDQ55/Zbl7SF19UX0YYG6KN08os942Gt+6wG5vzJAy5BXpTxY+OKnPn5ZCIi1YiIiAvhX1fCg1ahiruLRk5K0ShVrpHU9Uwkeucm8jxVMmuCidJZ8/0dnEGUj2N+J8FuYbMKaGSW2UbC63EgZDxNgoqClJcScyTck6k8Vv4vEf0OVv3tgf/AEb8lRrVTw6oM209xu8kl3ecyt11MoaFhhftDuI4hW2m2ZGBzVa1TSGNOpXDn7JC8ywr7CLFRatIuGDPc94CszoLBRfQ6AFpf5KensNVOM6Ut7R3UL2yILTr8SazfoomDpBd1go3ItMbVrZAsr2bTHt4tcPMFa9PVbTbrzRT3LgrbUsqIp5700fJoHlkoySHaqaeQa5tP15rYoM49nhcLdipwOrd93ad5BZ+2vpF4mdqa33QB8fip/BWj5KtgEuLt5JVkwimOROmqY+zP0mMLZZluDnD/sVtrBS/aHB3vAPxWdbxzX2IiIgREQEREHh6qmOU+27Pfp4D681a5AoipoZH5ghpvx0GuVuOV+7eq5RphdKpFh2ay4jQXYGc9oj3D2qxNwpwzOZ/rw0G8+Sxf4bJvLcze3Dxtn5Kml/Jzqswa+5a9HTOhdkOydR9b10ebCCdw9/wC1JcEvrn4WUaq/lFaNOHjabmFpT0xCtMeEOYbt36t3H5FbX+FBw08FGqSxBdHOkZguwi4PvUvVY7tjJYZcAHBY5MLI3JbU6x2hMTqHOWphwIddTrsOJ3IMOI3Kq/Tfw6vIFlK4c/tnuUFT05BU9h8atiyyRdA2znD8R96mZGdgAanLwOq0o4bSHvU3BFp3K2MRlUdFQBuZWxTzOvkMlvyQXWWKABW0pcnqn387H2W+Czry0L0rs6IiIgREQEREBfLL6iD5ZeS1e0QYzGvJiCzIo0nbWdTBBTBbFksmjyYDThYZKILdslk0nyRn+HjgvD8OClrL5ZR4p86iGYXmtqOkst6yWTxLlUd+hZkrbjjss1ksp0i5PgavtkX1SqIiICIiAiIgIiICIiAiIgIiIC+IiD6iIgIiICIiAiIgIiICIiAiIgIiIP/9k=">
            <a:extLst>
              <a:ext uri="{FF2B5EF4-FFF2-40B4-BE49-F238E27FC236}">
                <a16:creationId xmlns:a16="http://schemas.microsoft.com/office/drawing/2014/main" id="{2AEF997D-FFF2-20D9-AAA7-53FE7716D732}"/>
              </a:ext>
            </a:extLst>
          </p:cNvPr>
          <p:cNvSpPr>
            <a:spLocks noChangeAspect="1" noChangeArrowheads="1"/>
          </p:cNvSpPr>
          <p:nvPr/>
        </p:nvSpPr>
        <p:spPr bwMode="auto">
          <a:xfrm>
            <a:off x="1679575" y="-1444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3" name="Rectangle 2">
            <a:extLst>
              <a:ext uri="{FF2B5EF4-FFF2-40B4-BE49-F238E27FC236}">
                <a16:creationId xmlns:a16="http://schemas.microsoft.com/office/drawing/2014/main" id="{CEF5D79D-DD08-BF6D-CDFB-B57E4719294E}"/>
              </a:ext>
            </a:extLst>
          </p:cNvPr>
          <p:cNvSpPr/>
          <p:nvPr/>
        </p:nvSpPr>
        <p:spPr>
          <a:xfrm>
            <a:off x="1524002" y="-76200"/>
            <a:ext cx="9143999" cy="1107996"/>
          </a:xfrm>
          <a:prstGeom prst="rect">
            <a:avLst/>
          </a:prstGeom>
          <a:noFill/>
        </p:spPr>
        <p:txBody>
          <a:bodyPr wrap="square" lIns="91440" tIns="45720" rIns="91440" bIns="45720">
            <a:spAutoFit/>
          </a:bodyPr>
          <a:lstStyle/>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5400" b="1" i="0" u="none" strike="noStrike" kern="1200" cap="none" spc="0" normalizeH="0" baseline="0" noProof="0" dirty="0">
                <a:ln w="9525">
                  <a:solidFill>
                    <a:srgbClr val="FFFFFF"/>
                  </a:solidFill>
                  <a:prstDash val="solid"/>
                </a:ln>
                <a:solidFill>
                  <a:srgbClr val="FFC000"/>
                </a:solidFill>
                <a:effectLst>
                  <a:outerShdw blurRad="12700" dist="38100" dir="2700000" algn="tl" rotWithShape="0">
                    <a:srgbClr val="FFFFFF">
                      <a:lumMod val="50000"/>
                    </a:srgbClr>
                  </a:outerShdw>
                </a:effectLst>
                <a:uLnTx/>
                <a:uFillTx/>
                <a:latin typeface="Britannic Bold" panose="020B0903060703020204" pitchFamily="34" charset="0"/>
                <a:ea typeface="+mn-ea"/>
                <a:cs typeface="Arial" charset="0"/>
              </a:rPr>
              <a:t> </a:t>
            </a:r>
            <a:r>
              <a:rPr kumimoji="0" lang="hr-HR" sz="6600" b="1" i="0" u="none" strike="noStrike" kern="1200" cap="none" spc="0" normalizeH="0" baseline="0" noProof="0" dirty="0">
                <a:ln w="9525">
                  <a:solidFill>
                    <a:srgbClr val="FFFFFF"/>
                  </a:solidFill>
                  <a:prstDash val="solid"/>
                </a:ln>
                <a:solidFill>
                  <a:srgbClr val="FFC000"/>
                </a:solidFill>
                <a:effectLst>
                  <a:outerShdw blurRad="12700" dist="38100" dir="2700000" algn="tl" rotWithShape="0">
                    <a:srgbClr val="FFFFFF">
                      <a:lumMod val="50000"/>
                    </a:srgbClr>
                  </a:outerShdw>
                </a:effectLst>
                <a:uLnTx/>
                <a:uFillTx/>
                <a:latin typeface="Bodoni MT Poster Compressed" panose="02070706080601050204" pitchFamily="18" charset="0"/>
                <a:ea typeface="+mn-ea"/>
                <a:cs typeface="Biome" panose="020B0502040204020203" pitchFamily="34" charset="0"/>
              </a:rPr>
              <a:t> </a:t>
            </a:r>
            <a:endParaRPr kumimoji="0" lang="en-US" sz="5400" b="1" i="0" u="none" strike="noStrike" kern="1200" cap="none" spc="0" normalizeH="0" baseline="0" noProof="0" dirty="0">
              <a:ln w="9525">
                <a:solidFill>
                  <a:srgbClr val="FFFFFF"/>
                </a:solidFill>
                <a:prstDash val="solid"/>
              </a:ln>
              <a:solidFill>
                <a:srgbClr val="FFC000"/>
              </a:solidFill>
              <a:effectLst>
                <a:outerShdw blurRad="12700" dist="38100" dir="2700000" algn="tl" rotWithShape="0">
                  <a:srgbClr val="FFFFFF">
                    <a:lumMod val="50000"/>
                  </a:srgbClr>
                </a:outerShdw>
              </a:effectLst>
              <a:uLnTx/>
              <a:uFillTx/>
              <a:latin typeface="Bodoni MT Poster Compressed" panose="02070706080601050204" pitchFamily="18" charset="0"/>
              <a:ea typeface="+mn-ea"/>
              <a:cs typeface="Biome" panose="020B0502040204020203" pitchFamily="34" charset="0"/>
            </a:endParaRPr>
          </a:p>
        </p:txBody>
      </p:sp>
      <p:pic>
        <p:nvPicPr>
          <p:cNvPr id="6" name="Picture 5">
            <a:extLst>
              <a:ext uri="{FF2B5EF4-FFF2-40B4-BE49-F238E27FC236}">
                <a16:creationId xmlns:a16="http://schemas.microsoft.com/office/drawing/2014/main" id="{CD47FD36-E1A8-4044-1D89-4CA09BA15EDB}"/>
              </a:ext>
            </a:extLst>
          </p:cNvPr>
          <p:cNvPicPr>
            <a:picLocks noChangeAspect="1"/>
          </p:cNvPicPr>
          <p:nvPr/>
        </p:nvPicPr>
        <p:blipFill>
          <a:blip r:embed="rId3"/>
          <a:stretch>
            <a:fillRect/>
          </a:stretch>
        </p:blipFill>
        <p:spPr>
          <a:xfrm>
            <a:off x="0" y="793214"/>
            <a:ext cx="12262104" cy="5453349"/>
          </a:xfrm>
          <a:prstGeom prst="rect">
            <a:avLst/>
          </a:prstGeom>
        </p:spPr>
      </p:pic>
    </p:spTree>
    <p:extLst>
      <p:ext uri="{BB962C8B-B14F-4D97-AF65-F5344CB8AC3E}">
        <p14:creationId xmlns:p14="http://schemas.microsoft.com/office/powerpoint/2010/main" val="1319525456"/>
      </p:ext>
    </p:extLst>
  </p:cSld>
  <p:clrMapOvr>
    <a:masterClrMapping/>
  </p:clrMapOvr>
  <p:transition spd="med">
    <p:zoom/>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AD956161-67E8-69DD-8F82-DF03095811AE}"/>
            </a:ext>
          </a:extLst>
        </p:cNvPr>
        <p:cNvGrpSpPr/>
        <p:nvPr/>
      </p:nvGrpSpPr>
      <p:grpSpPr>
        <a:xfrm>
          <a:off x="0" y="0"/>
          <a:ext cx="0" cy="0"/>
          <a:chOff x="0" y="0"/>
          <a:chExt cx="0" cy="0"/>
        </a:xfrm>
      </p:grpSpPr>
      <p:sp>
        <p:nvSpPr>
          <p:cNvPr id="5122" name="Rectangle 2">
            <a:extLst>
              <a:ext uri="{FF2B5EF4-FFF2-40B4-BE49-F238E27FC236}">
                <a16:creationId xmlns:a16="http://schemas.microsoft.com/office/drawing/2014/main" id="{88547E91-41B1-72FD-552A-C2248B8B4FDF}"/>
              </a:ext>
            </a:extLst>
          </p:cNvPr>
          <p:cNvSpPr>
            <a:spLocks noGrp="1" noChangeArrowheads="1"/>
          </p:cNvSpPr>
          <p:nvPr>
            <p:ph type="title"/>
          </p:nvPr>
        </p:nvSpPr>
        <p:spPr>
          <a:xfrm>
            <a:off x="3949700" y="129695"/>
            <a:ext cx="4292601" cy="1143000"/>
          </a:xfrm>
        </p:spPr>
        <p:txBody>
          <a:bodyPr/>
          <a:lstStyle/>
          <a:p>
            <a:pPr eaLnBrk="1" hangingPunct="1"/>
            <a:r>
              <a:rPr lang="hr-HR">
                <a:solidFill>
                  <a:srgbClr val="FFCC66"/>
                </a:solidFill>
              </a:rPr>
              <a:t>Upamtite redak </a:t>
            </a:r>
            <a:endParaRPr lang="en-US" dirty="0">
              <a:solidFill>
                <a:srgbClr val="FFCC66"/>
              </a:solidFill>
            </a:endParaRPr>
          </a:p>
        </p:txBody>
      </p:sp>
      <p:sp>
        <p:nvSpPr>
          <p:cNvPr id="8195" name="Text Box 3">
            <a:extLst>
              <a:ext uri="{FF2B5EF4-FFF2-40B4-BE49-F238E27FC236}">
                <a16:creationId xmlns:a16="http://schemas.microsoft.com/office/drawing/2014/main" id="{C6580B87-78D6-2BCC-FE8C-644582E87F00}"/>
              </a:ext>
            </a:extLst>
          </p:cNvPr>
          <p:cNvSpPr txBox="1">
            <a:spLocks noChangeArrowheads="1"/>
          </p:cNvSpPr>
          <p:nvPr/>
        </p:nvSpPr>
        <p:spPr bwMode="auto">
          <a:xfrm>
            <a:off x="1333948" y="2050201"/>
            <a:ext cx="716235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377" rtl="0" eaLnBrk="1" fontAlgn="base" latinLnBrk="0" hangingPunct="1">
              <a:lnSpc>
                <a:spcPct val="100000"/>
              </a:lnSpc>
              <a:spcBef>
                <a:spcPct val="50000"/>
              </a:spcBef>
              <a:spcAft>
                <a:spcPct val="0"/>
              </a:spcAft>
              <a:buClrTx/>
              <a:buSzTx/>
              <a:buFontTx/>
              <a:buNone/>
              <a:tabLst/>
              <a:defRPr/>
            </a:pPr>
            <a:r>
              <a:rPr kumimoji="0" lang="en-US" sz="4000" b="0" i="0" u="none" strike="noStrike" kern="1200" cap="none" spc="0" normalizeH="0" baseline="0" noProof="0">
                <a:ln>
                  <a:noFill/>
                </a:ln>
                <a:solidFill>
                  <a:srgbClr val="FFFF99"/>
                </a:solidFill>
                <a:effectLst/>
                <a:uLnTx/>
                <a:uFillTx/>
                <a:latin typeface="Impact" pitchFamily="34" charset="0"/>
                <a:ea typeface="+mn-ea"/>
                <a:cs typeface="Arial" charset="0"/>
              </a:rPr>
              <a:t> </a:t>
            </a:r>
            <a:r>
              <a:rPr kumimoji="0" lang="en-US" sz="4800" b="0" i="0" u="none" strike="noStrike" kern="1200" cap="none" spc="0" normalizeH="0" baseline="0" noProof="0">
                <a:ln>
                  <a:noFill/>
                </a:ln>
                <a:solidFill>
                  <a:srgbClr val="FFFF99"/>
                </a:solidFill>
                <a:effectLst/>
                <a:uLnTx/>
                <a:uFillTx/>
                <a:latin typeface="Impact" pitchFamily="34" charset="0"/>
                <a:ea typeface="+mn-ea"/>
                <a:cs typeface="Arial" charset="0"/>
              </a:rPr>
              <a:t> </a:t>
            </a:r>
            <a:r>
              <a:rPr lang="hr-HR" sz="4800">
                <a:solidFill>
                  <a:srgbClr val="FFFF99"/>
                </a:solidFill>
                <a:latin typeface="Impact" pitchFamily="34" charset="0"/>
              </a:rPr>
              <a:t>RIMLJAN</a:t>
            </a:r>
            <a:r>
              <a:rPr kumimoji="0" lang="hr-HR" sz="4800" b="0" i="0" u="none" strike="noStrike" kern="1200" cap="none" spc="0" normalizeH="0" baseline="0" noProof="0">
                <a:ln>
                  <a:noFill/>
                </a:ln>
                <a:solidFill>
                  <a:srgbClr val="FFFF99"/>
                </a:solidFill>
                <a:effectLst/>
                <a:uLnTx/>
                <a:uFillTx/>
                <a:latin typeface="Impact" pitchFamily="34" charset="0"/>
                <a:ea typeface="+mn-ea"/>
                <a:cs typeface="Arial" charset="0"/>
              </a:rPr>
              <a:t>IMA </a:t>
            </a:r>
            <a:r>
              <a:rPr kumimoji="0" lang="sr-Latn-RS" sz="4800" b="0" i="0" u="none" strike="noStrike" kern="1200" cap="none" spc="0" normalizeH="0" baseline="0" noProof="0">
                <a:ln>
                  <a:noFill/>
                </a:ln>
                <a:solidFill>
                  <a:srgbClr val="FFFF99"/>
                </a:solidFill>
                <a:effectLst/>
                <a:uLnTx/>
                <a:uFillTx/>
                <a:latin typeface="Impact" pitchFamily="34" charset="0"/>
                <a:ea typeface="+mn-ea"/>
                <a:cs typeface="Arial" charset="0"/>
              </a:rPr>
              <a:t>15</a:t>
            </a:r>
            <a:r>
              <a:rPr kumimoji="0" lang="hr-HR" sz="4800" b="0" i="0" u="none" strike="noStrike" kern="1200" cap="none" spc="0" normalizeH="0" baseline="0" noProof="0">
                <a:ln>
                  <a:noFill/>
                </a:ln>
                <a:solidFill>
                  <a:srgbClr val="FFFF99"/>
                </a:solidFill>
                <a:effectLst/>
                <a:uLnTx/>
                <a:uFillTx/>
                <a:latin typeface="Impact" pitchFamily="34" charset="0"/>
                <a:ea typeface="+mn-ea"/>
                <a:cs typeface="Arial" charset="0"/>
              </a:rPr>
              <a:t>,4:</a:t>
            </a:r>
            <a:endParaRPr kumimoji="0" lang="en-US" sz="4800" b="0" i="0" u="none" strike="noStrike" kern="1200" cap="none" spc="0" normalizeH="0" baseline="0" noProof="0" dirty="0">
              <a:ln>
                <a:noFill/>
              </a:ln>
              <a:solidFill>
                <a:srgbClr val="FFFF99"/>
              </a:solidFill>
              <a:effectLst/>
              <a:uLnTx/>
              <a:uFillTx/>
              <a:latin typeface="Impact" pitchFamily="34" charset="0"/>
              <a:ea typeface="+mn-ea"/>
              <a:cs typeface="Arial" charset="0"/>
            </a:endParaRPr>
          </a:p>
        </p:txBody>
      </p:sp>
      <p:pic>
        <p:nvPicPr>
          <p:cNvPr id="2" name="Slika 1">
            <a:extLst>
              <a:ext uri="{FF2B5EF4-FFF2-40B4-BE49-F238E27FC236}">
                <a16:creationId xmlns:a16="http://schemas.microsoft.com/office/drawing/2014/main" id="{68A8084E-E2DD-74B8-1DAE-56A868110BCD}"/>
              </a:ext>
            </a:extLst>
          </p:cNvPr>
          <p:cNvPicPr>
            <a:picLocks noChangeAspect="1"/>
          </p:cNvPicPr>
          <p:nvPr/>
        </p:nvPicPr>
        <p:blipFill>
          <a:blip r:embed="rId3" cstate="print"/>
          <a:stretch>
            <a:fillRect/>
          </a:stretch>
        </p:blipFill>
        <p:spPr>
          <a:xfrm>
            <a:off x="1333948" y="1"/>
            <a:ext cx="2253343" cy="1879600"/>
          </a:xfrm>
          <a:prstGeom prst="rect">
            <a:avLst/>
          </a:prstGeom>
        </p:spPr>
      </p:pic>
      <p:sp>
        <p:nvSpPr>
          <p:cNvPr id="7" name="TextBox 6">
            <a:extLst>
              <a:ext uri="{FF2B5EF4-FFF2-40B4-BE49-F238E27FC236}">
                <a16:creationId xmlns:a16="http://schemas.microsoft.com/office/drawing/2014/main" id="{CD5A93C5-57DB-750F-A2B7-AA8D1C20BBC5}"/>
              </a:ext>
            </a:extLst>
          </p:cNvPr>
          <p:cNvSpPr txBox="1"/>
          <p:nvPr/>
        </p:nvSpPr>
        <p:spPr>
          <a:xfrm>
            <a:off x="1333947" y="2867891"/>
            <a:ext cx="6615735"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r-Latn-RS" sz="32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a:t>
            </a:r>
            <a:r>
              <a:rPr lang="sr-Latn-RS" sz="3200" b="1">
                <a:solidFill>
                  <a:srgbClr val="FFFFFF"/>
                </a:solidFill>
                <a:latin typeface="Calibri" panose="020F0502020204030204" pitchFamily="34" charset="0"/>
                <a:cs typeface="Calibri" panose="020F0502020204030204" pitchFamily="34" charset="0"/>
              </a:rPr>
              <a:t>Uistinu,</a:t>
            </a:r>
            <a:r>
              <a:rPr kumimoji="0" lang="sr-Latn-RS" sz="32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 sve što je nekoč napisano, napisano </a:t>
            </a:r>
            <a:r>
              <a:rPr lang="sr-Latn-RS" sz="3200" b="1">
                <a:solidFill>
                  <a:srgbClr val="FFFFFF"/>
                </a:solidFill>
                <a:latin typeface="Calibri" panose="020F0502020204030204" pitchFamily="34" charset="0"/>
                <a:cs typeface="Calibri" panose="020F0502020204030204" pitchFamily="34" charset="0"/>
              </a:rPr>
              <a:t>je</a:t>
            </a:r>
            <a:r>
              <a:rPr kumimoji="0" lang="sr-Latn-RS" sz="32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 nama </a:t>
            </a:r>
            <a:r>
              <a:rPr lang="sr-Latn-RS" sz="3200" b="1">
                <a:solidFill>
                  <a:srgbClr val="FFFFFF"/>
                </a:solidFill>
                <a:latin typeface="Calibri" panose="020F0502020204030204" pitchFamily="34" charset="0"/>
                <a:cs typeface="Calibri" panose="020F0502020204030204" pitchFamily="34" charset="0"/>
              </a:rPr>
              <a:t>za</a:t>
            </a:r>
            <a:r>
              <a:rPr kumimoji="0" lang="sr-Latn-RS" sz="32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 pouku, da </a:t>
            </a:r>
            <a:r>
              <a:rPr lang="sr-Latn-RS" sz="3200" b="1">
                <a:solidFill>
                  <a:srgbClr val="FFFFFF"/>
                </a:solidFill>
                <a:latin typeface="Calibri" panose="020F0502020204030204" pitchFamily="34" charset="0"/>
                <a:cs typeface="Calibri" panose="020F0502020204030204" pitchFamily="34" charset="0"/>
              </a:rPr>
              <a:t>strpljivošću</a:t>
            </a:r>
            <a:r>
              <a:rPr kumimoji="0" lang="sr-Latn-RS" sz="32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 i utjehom, koje </a:t>
            </a:r>
            <a:r>
              <a:rPr lang="sr-Latn-RS" sz="3200" b="1">
                <a:solidFill>
                  <a:srgbClr val="FFFFFF"/>
                </a:solidFill>
                <a:latin typeface="Calibri" panose="020F0502020204030204" pitchFamily="34" charset="0"/>
                <a:cs typeface="Calibri" panose="020F0502020204030204" pitchFamily="34" charset="0"/>
              </a:rPr>
              <a:t>d</a:t>
            </a:r>
            <a:r>
              <a:rPr kumimoji="0" lang="sr-Latn-RS" sz="32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rPr>
              <a:t>aje Pismo, trajno imamo nadu.“ </a:t>
            </a:r>
            <a:endParaRPr kumimoji="0" lang="hr-HR" sz="3200" b="1" i="0" u="none" strike="noStrike" kern="1200" cap="none" spc="0" normalizeH="0" baseline="0" noProof="0">
              <a:ln>
                <a:noFill/>
              </a:ln>
              <a:solidFill>
                <a:srgbClr val="FFFFFF"/>
              </a:solidFill>
              <a:effectLst/>
              <a:uLnTx/>
              <a:uFillTx/>
              <a:latin typeface="Calibri" panose="020F0502020204030204" pitchFamily="34" charset="0"/>
              <a:ea typeface="+mn-ea"/>
              <a:cs typeface="Calibri" panose="020F0502020204030204" pitchFamily="34" charset="0"/>
            </a:endParaRPr>
          </a:p>
        </p:txBody>
      </p:sp>
      <p:pic>
        <p:nvPicPr>
          <p:cNvPr id="5" name="Picture 4">
            <a:extLst>
              <a:ext uri="{FF2B5EF4-FFF2-40B4-BE49-F238E27FC236}">
                <a16:creationId xmlns:a16="http://schemas.microsoft.com/office/drawing/2014/main" id="{42BBEA3B-A030-053F-C802-BFF85CC77EBA}"/>
              </a:ext>
            </a:extLst>
          </p:cNvPr>
          <p:cNvPicPr>
            <a:picLocks noChangeAspect="1"/>
          </p:cNvPicPr>
          <p:nvPr/>
        </p:nvPicPr>
        <p:blipFill>
          <a:blip r:embed="rId4"/>
          <a:stretch>
            <a:fillRect/>
          </a:stretch>
        </p:blipFill>
        <p:spPr>
          <a:xfrm>
            <a:off x="7306322" y="30185"/>
            <a:ext cx="4885678" cy="7011638"/>
          </a:xfrm>
          <a:prstGeom prst="rect">
            <a:avLst/>
          </a:prstGeom>
        </p:spPr>
      </p:pic>
    </p:spTree>
    <p:extLst>
      <p:ext uri="{BB962C8B-B14F-4D97-AF65-F5344CB8AC3E}">
        <p14:creationId xmlns:p14="http://schemas.microsoft.com/office/powerpoint/2010/main" val="236112297"/>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wipe(left)">
                                      <p:cBhvr>
                                        <p:cTn id="7"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29B6D-CE97-863A-25E4-2D40A3B05BBD}"/>
            </a:ext>
          </a:extLst>
        </p:cNvPr>
        <p:cNvGrpSpPr/>
        <p:nvPr/>
      </p:nvGrpSpPr>
      <p:grpSpPr>
        <a:xfrm>
          <a:off x="0" y="0"/>
          <a:ext cx="0" cy="0"/>
          <a:chOff x="0" y="0"/>
          <a:chExt cx="0" cy="0"/>
        </a:xfrm>
      </p:grpSpPr>
      <p:sp>
        <p:nvSpPr>
          <p:cNvPr id="4101" name="AutoShape 2" descr="data:image/jpeg;base64,/9j/4AAQSkZJRgABAQAAAQABAAD/2wCEAAkGBhISERQUExQUFRUVFRQUGBcUFxcVFBUVFBQVFBQXFBUXHCYeFxkjGhQUHy8gIycpLCwsFR4xNTAqNSYrLCkBCQoKDgwOGg8PGiokHyQpKSwsLCksLCwqKSwsLCwsLCkpLCwsLCosKSwsKSwpKSwsKSwsLCksLCwsLCwsLCwsLP/AABEIAMABBgMBIgACEQEDEQH/xAAcAAACAwEBAQEAAAAAAAAAAAAEBQIDBgEABwj/xAA6EAABAwMCBAQDBwIGAwEAAAABAAIRAwQhEjEFQVFhBiJxgRORoQcyQrHB0fAU4SNDUmJy8RWCshb/xAAaAQACAwEBAAAAAAAAAAAAAAACAwEEBQAG/8QAKxEAAgICAgEDAgcAAwAAAAAAAAECEQMhBBIxBSJBE1EUMkJhcYGRM7Hx/9oADAMBAAIRAxEAPwD5O0KcLzWK1rU8rsg1qvps2XadNE06KIFs7SZCueF1rFZoUi7K2MCtZRC8aMGUTSYuBbKfgiYCIbTIKmBlG07ec/wIkhbZOhSyM9J9kypMx6JeGGcIhlR0dP1RpiWH0ng8/VRPlwZgZB7d0rbclpRlKoTzU90BQVa3THYdg7dj7ollEMaRAycICpRDhqEY3RdpceWDnZSn9wX+wjvmeYnZRoUzumN5biTzQ1FueyD5GJ6GnDKkT3CLe4AckHaoqp+YKenoVWyqhUyi6NAOmefJCUKAB+qbU9I35/qijs5sW1+GS7yx77qqrw/SY+cJ0ygCZXb603+qLod2Mo62DZPXqqNJ+ab3NLJQotZKW0NUhS+jlVVLbBTt9tHJDVreVDiMUjM3tqHNII3/AJhZerSLHFp+a3V7bEJBxGy1DoRsVVy47LeHJTFNGoiAUEwwYKKa+QqEkaSdoua5eVYK6goKyqkZ5IhoQtFyKpbrQRnBDKKsa1VMcrmlEAwlgwuh09l0PlRlcBZNoKKoAzCqt2jmmVpTCJRsVKVFIt3Tsr/gkRBTB1ORhUvEY37oqoV3s9QJhWfBBHqo27I32RzGj2UfALE1xRyiLSk7ZW1qHmwr7GlDs7JVqyabRC3ZAP1U9Gl3UR+aMNIEmNj9D+yqqWrtSO6AoHFGeqqbTITL4O0KDrQrn5II0mHCJpt3n0XaFm4jUcNG5OAF5rR+A6k1MEi5mlE1LhvlHouOqwIicQhqNLVHYplnLwP6BBbCp/qvNn+FVWzg1pj1zy9EG6rlO7UDRddW8yUCCJgJs14geiAfTAdPWVDCTIspTuoCz80K81ADlTbWDl1E2LOJWzYIHPms1e2C1FyRBM80PWs5B7oJRsbCVGB4jwnV5mjI+v8AdKGmML6O61DWHmsf4gswXkt+XVUs2LVov4M26Fbai8hviRuvKn1NDsFUkZRGEDTRlqVbRRZa1mUUGyFDSpsOyJCmEU2xEq00VFjkS5owpFM5b0J5pjagCJyl1EQd0YwZGd/opTFSsaPJkdP5KruAMCd1KgQRGpEtpM0x+LkjexPgEc7SJmURZ1NQQ9wxmfNj9VK0rsbzlKkMSsZss+cK+5shSaHvIA/mAEDV8QtbED55k+iR3vEbi8qaKbHvdtDR90fk0eqrTmoLtJ0XMeGUjX8OosqtD6RkTB6g9COSdM4eDyiAk/gDw1cWwqmtpGvRDQdWkt1SSdvxAYnZaC6rVBIGgDrOR7Lz2b13DCbhF3/Bch6cpurFw4aNQ2xurX8JE42OV6hBnW73BRFKsBgOLh3Rw9fwXUrX9C8npOT9LMP9ovGDbfDotJgs+IQOZLi0fKD81n/DfiKatPUYBcGu9HGP1+ib/a3YOfUo1g06QzQTynUSJ6brBgaQtfD6hDKlKLtBw9Oaxb8n1avTLXmVbSERI7oLgHiAX1vqIAq04bUA5mMPHYwfeUU6pDcmOkrWT+TEkur6vyF0qRg/RDVRAhBv4q5uGxnrkBXW9XWNR32PTHZM7J+AA1tXaZ2Q73kuUHXPMqyg8RPb3EBHZyA7ytp3Q9K7JiENeVi8rjZa3Az3QdtjlHQXdGR/N1GzuDsq31oZ3VNCrCm9k1olxF2/y91luICSnfEr0QOqQ3NSUqbH41QnubUE9CvK+q5eVbqi0mxex6Ns6oS1zJVlF5ahixkomgxyXA1B21yCEZTqCUxMrtUWNqFX0qiqDFxq5nRphTKiua4kIQKxtVBYx40Wv1j7pVZ4u6ckyFcyooXVgH5G6htoX9JNgNxxeD6qtvGDIAQl1ZumIW28DeCopm6rgAAaqYd9HEfkPfos/l8+HHg5y/r92XsPE7NI94e4AakPrktZvpbh7vf8I+votzaVGUGkU6TWNGw5k9Sdye5SFlTU4z12Rdd8jTElp+91/sF5Dl5cnKl73r7fB6OPChjqK/sZHitQDLhLjjOypvL6JLzkjS0CQZ69FTSZTY0Ehz9W3SR691K5psZqDi5r35/1HIlv/HKrx40E/Af04KWkLrfiBYCXiIjbIPqNwrLW6klxjJxEmfYqBZqdMNEAzO7uWMxnCrp2QpgOJcJJ8vZvP+dFYlijX7lvpEfloewgmQRkEahHQg7LDeIfBQJLqERvpB/+eh7LSXdwXgOZznUQIhAC6eKkYkwfYjB7FJ4v1MLuL/oRHj6bZ844Zxp/D7lrwDH3ajDjW2ctzseYPUL6Rc1mV2NrUjLHiWnn0IPQg4KzvjXgX9TS+IxkVWZx/mN5gjqEk8K8SfRZoLoEklp2k9uRXufTuUs2L9zynqfCayXHz/2aZz3ajIRZvNIAGOqFdxFrlWx4JWlF0Ykscl5Q6o1wRnMCVTeXJzyHL3Xre3xAIk91ziFq5rRPNO7aAQJw6lrfM4CvuqgknlOn90PYM0uUr0aW/NSvAfyU3dQaQOe/ZDVXYICkykXRKrrNAUDEKrjc+6Aqpvd08SllRmUuRYiBPC8r61JeSw7FdWmh3OhF1DhA1iq6ZdcTnxVdSuSNigip0ymJg0M3cZeFWOMvlDOcqnvUs5RS+Bo3xA4clc3xGObUjKiWqAqNRZ8da7fCYC86FYfUjbXiBGCV1kUbSnxFMqPiSpoDC86Rs0mQsEOKd1VU4s6UmeGGTU0mMi5Rdp0fTm+JWwBpA6kblPeFXVJ7ToqCdi3Z0dp7818Xp8aPNG23HO6zs3pOGa9ntLsedlSp7Pr76Za4HoRA7I424czUSXEmIJgt6nUvm/DPG9VsS7UNod07HdbLhviKhWDWl3wzz1foeazMvp+bFurX3RejzIZEt0w6nYB4MiBMCTkkdegVdyzZpdAInOeeE3daNYcOa4Eeog5BC5dcLLmNLvNJw4cgeXpzVTXyPXIVpt6+BKy7Y1rgQ45AJ5esdFVWtjqcfUTvA3Eq+oxzWubEEuGw6cvRDXPkOXZjU6Mguj6lVp4uruPyXIpN6JVCS2TBgwCB9F878dcB+BUFdhLWPPm05AceY7H8/Vbtpe4OxDZ1CORHOeq5xW0bc2z6ThLi2B1OJB7GYKbw+RLi5lK9XTKfKw94NHyalx/RsXvPV7oHyCb8L48X5OMxCzdvwas9xa1h8pIJOGgjeScJ7wrggouDqr2mM6W7T3JXuE2zzEkjTUK5d19VcziRp4+8ObZ+o6FL3XrSMFLLm4nZMVoQ1F6aNpbXrZDmxDh/B2UOIPCS8Mvf8PuCR/PmiH3M7p8Z6M946Zb8aMKusAVXQzJ7qbmKbJKr1mAlLmGcBNrqtGEG8RlQ9jIukLnNXlKu/K4ljBa6lhV1LHHVSBzuiKbj1WZJN+GbMWl5QjrUCFBoTy5s5GoD1S+pbdEyGStMCUL3EGFaMHZRe0clZWoqjZPUrF9aJNCm4YVtpQ1T2XHtgwpZNHrfh7n7K5/A6kYVdAuaZYYK0djfvI80SqWd5YbjtFnCsMvbPTMv/Rv2VdSk4bgr6TwHgAunOLyGsbEkDJc6YA6bHKIuvAP+h4PZwz8wqT9UhCXSXks/gov8rPlTgehXg9fQLvwJWAn4ZP8Axh35LPXvhlzfwkeohXMfOxy+RM+HOPgTU7ojYo1nG3BDVuGubyVX9K7orayxe7KrxyWmjWcB8e1aDh5pbOWuy0/svq/hvxbQ4hT003/4rM/CcYdHPR/qHcL89/0ruiKseJV6Dmvpuc1zCHNI5EKnyOLizq1p/cOM5wP0DdhziNQdyHSI7BLq1rHeJ3EYTinUNRjHkQXsY8joXNDv1Vd1aBoO++Ig/PsvJzn10b2HPSQua1tJknzaiAWDkCNj2ys54q4yLUNbsTIB56R0PuntXUffp16+qy/jbw++vTY/csmcyYdHTpH1R8RQWeLyvV/+B8mE3jfV7Zir3xI52GktHaP1EpW/iD+bifVO/wD8ywZLx6AOJ/JVf+CE7eg5r165mNr2mE+JNeaFlG/I5lH0a5dtKMpeHR6BFCi1ghoRrJKfhFXLCEPLv+A+ytyykNX4pP7K+2Goq2pR/wAJmdgB8kXw61AAzk8lcitmPKR0s04UYk/zZWOzJ6oOs8wQNk6wEDVhqcf4FRcuRrG4S+7eoGoAqMXl5z11KsaLKXdEGB1QgKnqKy7NrqMLety6oetb6D2Oy5RdBTIUPiNI57j1S5tjMaSYjr2/yKCrUI9E4a3cH0IQPFLcgdv5lMxzt0DkhWwekxw22VZJnKL4dVgRuExfwsOEhG+R0dSOWByjcREXIq34jpVN5ZFpQgcrMZRmtFaca0z6B4b8WGiCBBa8guHORzBW+sOL0qzNTHgnm3Zw9R07r4JRuSw4T3hvGyCCHEEbEGCFl8r07HmfZal9/v8AyOwcqeJ09o+42jdu85RtG0Y+A/S6cGWgn6rEeGvG7HQyudJ2Dx93/wBh+H129FvrSo0Z+vX0KwcuKeF1IuyzLIrixdeeBrOqYNIE9Wywz7YSDif2Ps/yauf9Lx+Th+y+h2jgTLV5rhrJ3BMfuphmkvDKv1pp6Pjl39lt6zHw9XQtMhMOC/ZRVL2vuGBjGkEt1AufHKBsPVfYHOgIZtQnVHLburE+RKtEfiZyXhAT6LQMjoPKVn+I3LWNM4aJJzy3z3Whq1WOERB59oWQ8bcOL7as2mZfoMe0Egeyyowi8ijJ+Szx2039zEcS+0BocQ2APQk+/KUvqeP5jaBy0n91mqnAKm8H1QT+HPnZeuhx+I1SihMsnJXls1XFfFdG5phj2tADg7yyCSARn5oFvFKLfugBZ51m7oom2d0VnHDHjj1h4KmRZJu5WP6viHoVfbXxfHVZltMzstB4UtXVK7QR5W+Z3oP7wnxorzg1Fs1NUxTa0780Zw1pMoO6aXPMdU4sHaWRHqrEHszZKkVXVOMBUsogCSiq2ShasiU6wEgavVx0SW5eTKOuHTzQLxlLkx0VQI4Lytc1eQDBWGwpNC4Nl0BZDZuouphMbWpkJY0I61cVDYVBN7Yl3nYPMNwOYH6pbctD6ZHy/ZPrV0EGfkoca4X5fjMHd7R/9D9UntUkP6domBbULCtFw3igFIuPI7LtXhjKrZGCeaSXNs+kSDt9CriePPp6ZVayYNrwPmvFbcAH1/sll7wchQsb0A7wntvcasGCEz6HT8gv67l/yKzIVaRG6g0wtdd8JDhLfkkV7w0t5Llk3UvILxKS7QdkLXizm7rZeHvtFqW+lsh7B/lu2A/2ndv5dlgxTKi9hCnJjhkXWStCkpR2j9LeGPHFrdjQ14ZUO1N8An/gdn+2ey0lEACCvybb8Rc3uF9B4H9rdw2kKTnh0fdc8angD8MnceslY2T0lqV4nr7M76n3PudO8ExzUX0fvOG2/wD2vnHhz7Uqb6jW3GkasfEGADy1jpPMLeV7z4eHZDuXqqefDLA6kPglJ+wqvK05EZ3AEfXokVd5M6j2H7FGXVQgmRA6FY/xr4j/AKakCDlxIHXG/wCYVOGF5ZqMfLNTGlig5MK4lw2k4HU2PQwQOvdZq54HTzDoHfKxd34lrPM6z75Qw8Q1Qt7H6XPH+sRL1K1XQ1V5wmk0w2pqHM6S0e0nKAqUaQ3P5JDW45Vf2VdGhUeczCvLBCK2yl+IzSHlVlGPLlaPw5w1zKLqhEfEiB/tHNA+FfDgq1Bq+40anHt09StffuH3WiGiAPTknY4RW0UeRnnL2MT0Ww5GMqSvC3nkiKdvA2yrMCnKil5DRnJSu5uURfvzHNLKzCUbkTGHyC17jKHD12tTMlVgKEwmqLtS8o6V5EQLVJoleLVOmxYzN9E2BFUSFW1q7KWNQyoVQB7pvZ3Y2OxEfNZ+lVV1O5hLkrQ6LDbnw0+lTdUonUwSdI3A9OYWbddtq4eB6/utfwzirmnGyUeIuACfjURAOXNHI9R2Q4pJS9/+k5YScfb/AIZK+4WWGR91Qs+IFpycLQWxxDhI/myU8W4IWy+nlv5LQxcin0kzPyYdXEcWPGGuwUbV+E9hDgD0cDlp/UdvksRQY47YUiXtyCVZl0npleKlH3I0I4GTsJ54ySULccHPMKiw8QvZE/Pmtz4f8XUXN0XDG1G8nEAvb27hUs+LLjXbH7v2+S1DPB6mv7Pn9Tg57qn/AMU5fVarOF1CPMWZEgSI+YKbcP8ADNkBra0VR1c7UPYDCpP1CcF7otfyh6wYZ/lZ828K+BalzUA0u0zDnfhaOZJ9OS+4W7sx+FogTv5RAQtte6AGsAaAIgCB3Xnu1HP02xtCx+VzJ5pVLx8DoYOlqiPFajjpkyT16TiSFnPEvA6d1TDXmC0yHGAO/sn9wPLk9InaDv7r5t468U6KpotJ8kA9zE/qi4UJZ8qUHVfI3Jkjiw7Vi3iHhy2aSGuJI5giClLuDU27uA9SEE6+qvyAo0bCvVMAOyvT9Oq/OzLWRy/QgvXbsODqP+0T9VreAcDbVYHuDmA7DEkdeyq4F4QpU4dUIceY5A9D2Wsc2IgxASqjJ/J08soqtf4StLdlKmWskTknmfVVsBM5kLvxs9Sd5U2Ob1hXYUZORPyVz1KrrXGkGD6dVa9jTsUJUcMnondvsJUPlgFSiZk885yqXgTzTFrJEqqpQUpDLEtxR90N8PKaV6aAqHOylaO8lRb1XlGq9cRWDTAqWUQ2mhqL4RtGosSR6GKsiGqQaSjSQN4QznNBxKC2OpIkKBEYV1OgecKh9c4/kKLamULsNNDJ1RoAg+vqmNjxMDEA+qQNyUbbUy4gBKlBfI6M3ehi/hLahloA7clCvwIwR9P3V1K90GB6SrqvE/Kc9D8kipfA5whLyZK74UKeNBHpkIV3Dg4YWmq30nOQmPCLykHZpsjrAn6pks04RurYDwRlpHza54T0QPwntOJ9l9luvD9vVdMAA/iadJ+SBuvs5piC150u6gEz7QpxesQjqemVMvB3o+UmvV6lbT7L+LVv6k0zJZUY4meTm5Dh35e60Fp4CoydTnHlIACe8M8PULYOcwSdtXOOYHRL5XquHJjljStsDHwXjmpNhwIMjtMBSBhp7cvVAOdJwSvPqeWDvt1K8+1ZsPHZddXUmGgwBzSO/wDCdG4qGs5vmMT0JAifonVtRGjIzzB/mERZOg+aIj2A7qY5pYr+npgSUetVdAtn4LthS1GkOvfsEi4zXY0hlNrWtbvpESfXmnvHfEONDNgM9T+wWNrVQXZ/6V7g48sn9TK3+yEKPWDcvL+PsE0riUzokER8khBgpnZ3AEA/3XocTMvkQ1aCq1seQXn2Z5ZRL7gEZ6IQ1xHP5q7pGVtgV05zTHzVAe47om4ztuqw09PdchjWi+2b3wr6+kb/ACQLq2nmqxdAiBMqzGZVlibdhVeiwjG5SG+bp5ymVRxjdJr3C6UwoQoBqVF5VuXFFh9TowpfGgqh5UHOMrNo1Uwg3BKlTqoQFWhyiiVILLpVjDn6YQ9IoikyShfgathlFhPuinVfhiB97n27KoEsE84QPx5KRXYsX1CfilW0q/fZAa5KtY5S4hxmXudldpVYdgqsHZdDZJ/nuo6aC70aTh18cZPutHbVxG+3yWMta+keyKo8UMqjm4sZ+R8Z9vJtrJzSYAg+v5cirLh7pjSIPSJWZtr+Yyjqj/KTnAWTLgtSuw3hXa7D6FhAzOeqrpcOA5jeZdn5JVT4qDiYRdF7nHeR+SL8Jk8uR3ut+4OqXTWHAn8kk4txUkZIA6DA/uvXziDBSe4nM5VnBxYRd/JPtgrXkFuLidsoP4hPoivh42UWD0C1opFObbZCnTwp0q0HKg93dRouGpPiVcm0N6NaSAP5KlVpbQqLVvmRVSRA9U/sU3AFfVImYMJddcU0DJ9gjrt4ys9xFwkk8sfJQ8lHfTRVX8QAO8wIHUGfmnvDYIncEcucr59e1Jctd4Suz8Ag/he4DPKAfzJVqOlbKst6Q7uQAEjuRJ2TZ1cc4Q73tMwETZCjQkq089F5X16YndeXWHQsblQIVlCpChUVQuLwRJVrSqgFIBccgmknXDmjBPKSk1NGNuIb64SZK9FnG62Svr4vJ/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NKGe5QmTKBa64JXEPqXkVgdD//Z">
            <a:extLst>
              <a:ext uri="{FF2B5EF4-FFF2-40B4-BE49-F238E27FC236}">
                <a16:creationId xmlns:a16="http://schemas.microsoft.com/office/drawing/2014/main" id="{BC74E639-241E-8548-3AFF-06990D82AD0D}"/>
              </a:ext>
            </a:extLst>
          </p:cNvPr>
          <p:cNvSpPr>
            <a:spLocks noChangeAspect="1" noChangeArrowheads="1"/>
          </p:cNvSpPr>
          <p:nvPr/>
        </p:nvSpPr>
        <p:spPr bwMode="auto">
          <a:xfrm>
            <a:off x="1679577" y="-876300"/>
            <a:ext cx="2495551"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354"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4102" name="AutoShape 4" descr="data:image/jpeg;base64,/9j/4AAQSkZJRgABAQAAAQABAAD/2wCEAAkGBhISERQUExQUFRUVFRQUGBcUFxcVFBUVFBQVFBQXFBUXHCYeFxkjGhQUHy8gIycpLCwsFR4xNTAqNSYrLCkBCQoKDgwOGg8PGiokHyQpKSwsLCksLCwqKSwsLCwsLCkpLCwsLCosKSwsKSwpKSwsKSwsLCksLCwsLCwsLCwsLP/AABEIAMABBgMBIgACEQEDEQH/xAAcAAACAwEBAQEAAAAAAAAAAAAEBQIDBgEABwj/xAA6EAABAwMCBAQDBwIGAwEAAAABAAIRAwQhEjEFQVFhBiJxgRORoQcyQrHB0fAU4SNDUmJy8RWCshb/xAAaAQACAwEBAAAAAAAAAAAAAAACAwEEBQAG/8QAKxEAAgICAgEDAgcAAwAAAAAAAAECEQMhBBIxBSJBE1EUMkJhcYGRM7Hx/9oADAMBAAIRAxEAPwD5O0KcLzWK1rU8rsg1qvps2XadNE06KIFs7SZCueF1rFZoUi7K2MCtZRC8aMGUTSYuBbKfgiYCIbTIKmBlG07ec/wIkhbZOhSyM9J9kypMx6JeGGcIhlR0dP1RpiWH0ng8/VRPlwZgZB7d0rbclpRlKoTzU90BQVa3THYdg7dj7ollEMaRAycICpRDhqEY3RdpceWDnZSn9wX+wjvmeYnZRoUzumN5biTzQ1FueyD5GJ6GnDKkT3CLe4AckHaoqp+YKenoVWyqhUyi6NAOmefJCUKAB+qbU9I35/qijs5sW1+GS7yx77qqrw/SY+cJ0ygCZXb603+qLod2Mo62DZPXqqNJ+ab3NLJQotZKW0NUhS+jlVVLbBTt9tHJDVreVDiMUjM3tqHNII3/AJhZerSLHFp+a3V7bEJBxGy1DoRsVVy47LeHJTFNGoiAUEwwYKKa+QqEkaSdoua5eVYK6goKyqkZ5IhoQtFyKpbrQRnBDKKsa1VMcrmlEAwlgwuh09l0PlRlcBZNoKKoAzCqt2jmmVpTCJRsVKVFIt3Tsr/gkRBTB1ORhUvEY37oqoV3s9QJhWfBBHqo27I32RzGj2UfALE1xRyiLSk7ZW1qHmwr7GlDs7JVqyabRC3ZAP1U9Gl3UR+aMNIEmNj9D+yqqWrtSO6AoHFGeqqbTITL4O0KDrQrn5II0mHCJpt3n0XaFm4jUcNG5OAF5rR+A6k1MEi5mlE1LhvlHouOqwIicQhqNLVHYplnLwP6BBbCp/qvNn+FVWzg1pj1zy9EG6rlO7UDRddW8yUCCJgJs14geiAfTAdPWVDCTIspTuoCz80K81ADlTbWDl1E2LOJWzYIHPms1e2C1FyRBM80PWs5B7oJRsbCVGB4jwnV5mjI+v8AdKGmML6O61DWHmsf4gswXkt+XVUs2LVov4M26Fbai8hviRuvKn1NDsFUkZRGEDTRlqVbRRZa1mUUGyFDSpsOyJCmEU2xEq00VFjkS5owpFM5b0J5pjagCJyl1EQd0YwZGd/opTFSsaPJkdP5KruAMCd1KgQRGpEtpM0x+LkjexPgEc7SJmURZ1NQQ9wxmfNj9VK0rsbzlKkMSsZss+cK+5shSaHvIA/mAEDV8QtbED55k+iR3vEbi8qaKbHvdtDR90fk0eqrTmoLtJ0XMeGUjX8OosqtD6RkTB6g9COSdM4eDyiAk/gDw1cWwqmtpGvRDQdWkt1SSdvxAYnZaC6rVBIGgDrOR7Lz2b13DCbhF3/Bch6cpurFw4aNQ2xurX8JE42OV6hBnW73BRFKsBgOLh3Rw9fwXUrX9C8npOT9LMP9ovGDbfDotJgs+IQOZLi0fKD81n/DfiKatPUYBcGu9HGP1+ib/a3YOfUo1g06QzQTynUSJ6brBgaQtfD6hDKlKLtBw9Oaxb8n1avTLXmVbSERI7oLgHiAX1vqIAq04bUA5mMPHYwfeUU6pDcmOkrWT+TEkur6vyF0qRg/RDVRAhBv4q5uGxnrkBXW9XWNR32PTHZM7J+AA1tXaZ2Q73kuUHXPMqyg8RPb3EBHZyA7ytp3Q9K7JiENeVi8rjZa3Az3QdtjlHQXdGR/N1GzuDsq31oZ3VNCrCm9k1olxF2/y91luICSnfEr0QOqQ3NSUqbH41QnubUE9CvK+q5eVbqi0mxex6Ns6oS1zJVlF5ahixkomgxyXA1B21yCEZTqCUxMrtUWNqFX0qiqDFxq5nRphTKiua4kIQKxtVBYx40Wv1j7pVZ4u6ckyFcyooXVgH5G6htoX9JNgNxxeD6qtvGDIAQl1ZumIW28DeCopm6rgAAaqYd9HEfkPfos/l8+HHg5y/r92XsPE7NI94e4AakPrktZvpbh7vf8I+votzaVGUGkU6TWNGw5k9Sdye5SFlTU4z12Rdd8jTElp+91/sF5Dl5cnKl73r7fB6OPChjqK/sZHitQDLhLjjOypvL6JLzkjS0CQZ69FTSZTY0Ehz9W3SR691K5psZqDi5r35/1HIlv/HKrx40E/Af04KWkLrfiBYCXiIjbIPqNwrLW6klxjJxEmfYqBZqdMNEAzO7uWMxnCrp2QpgOJcJJ8vZvP+dFYlijX7lvpEfloewgmQRkEahHQg7LDeIfBQJLqERvpB/+eh7LSXdwXgOZznUQIhAC6eKkYkwfYjB7FJ4v1MLuL/oRHj6bZ844Zxp/D7lrwDH3ajDjW2ctzseYPUL6Rc1mV2NrUjLHiWnn0IPQg4KzvjXgX9TS+IxkVWZx/mN5gjqEk8K8SfRZoLoEklp2k9uRXufTuUs2L9zynqfCayXHz/2aZz3ajIRZvNIAGOqFdxFrlWx4JWlF0Ykscl5Q6o1wRnMCVTeXJzyHL3Xre3xAIk91ziFq5rRPNO7aAQJw6lrfM4CvuqgknlOn90PYM0uUr0aW/NSvAfyU3dQaQOe/ZDVXYICkykXRKrrNAUDEKrjc+6Aqpvd08SllRmUuRYiBPC8r61JeSw7FdWmh3OhF1DhA1iq6ZdcTnxVdSuSNigip0ymJg0M3cZeFWOMvlDOcqnvUs5RS+Bo3xA4clc3xGObUjKiWqAqNRZ8da7fCYC86FYfUjbXiBGCV1kUbSnxFMqPiSpoDC86Rs0mQsEOKd1VU4s6UmeGGTU0mMi5Rdp0fTm+JWwBpA6kblPeFXVJ7ToqCdi3Z0dp7818Xp8aPNG23HO6zs3pOGa9ntLsedlSp7Pr76Za4HoRA7I424czUSXEmIJgt6nUvm/DPG9VsS7UNod07HdbLhviKhWDWl3wzz1foeazMvp+bFurX3RejzIZEt0w6nYB4MiBMCTkkdegVdyzZpdAInOeeE3daNYcOa4Eeog5BC5dcLLmNLvNJw4cgeXpzVTXyPXIVpt6+BKy7Y1rgQ45AJ5esdFVWtjqcfUTvA3Eq+oxzWubEEuGw6cvRDXPkOXZjU6Mguj6lVp4uruPyXIpN6JVCS2TBgwCB9F878dcB+BUFdhLWPPm05AceY7H8/Vbtpe4OxDZ1CORHOeq5xW0bc2z6ThLi2B1OJB7GYKbw+RLi5lK9XTKfKw94NHyalx/RsXvPV7oHyCb8L48X5OMxCzdvwas9xa1h8pIJOGgjeScJ7wrggouDqr2mM6W7T3JXuE2zzEkjTUK5d19VcziRp4+8ObZ+o6FL3XrSMFLLm4nZMVoQ1F6aNpbXrZDmxDh/B2UOIPCS8Mvf8PuCR/PmiH3M7p8Z6M946Zb8aMKusAVXQzJ7qbmKbJKr1mAlLmGcBNrqtGEG8RlQ9jIukLnNXlKu/K4ljBa6lhV1LHHVSBzuiKbj1WZJN+GbMWl5QjrUCFBoTy5s5GoD1S+pbdEyGStMCUL3EGFaMHZRe0clZWoqjZPUrF9aJNCm4YVtpQ1T2XHtgwpZNHrfh7n7K5/A6kYVdAuaZYYK0djfvI80SqWd5YbjtFnCsMvbPTMv/Rv2VdSk4bgr6TwHgAunOLyGsbEkDJc6YA6bHKIuvAP+h4PZwz8wqT9UhCXSXks/gov8rPlTgehXg9fQLvwJWAn4ZP8Axh35LPXvhlzfwkeohXMfOxy+RM+HOPgTU7ojYo1nG3BDVuGubyVX9K7orayxe7KrxyWmjWcB8e1aDh5pbOWuy0/svq/hvxbQ4hT003/4rM/CcYdHPR/qHcL89/0ruiKseJV6Dmvpuc1zCHNI5EKnyOLizq1p/cOM5wP0DdhziNQdyHSI7BLq1rHeJ3EYTinUNRjHkQXsY8joXNDv1Vd1aBoO++Ig/PsvJzn10b2HPSQua1tJknzaiAWDkCNj2ys54q4yLUNbsTIB56R0PuntXUffp16+qy/jbw++vTY/csmcyYdHTpH1R8RQWeLyvV/+B8mE3jfV7Zir3xI52GktHaP1EpW/iD+bifVO/wD8ywZLx6AOJ/JVf+CE7eg5r165mNr2mE+JNeaFlG/I5lH0a5dtKMpeHR6BFCi1ghoRrJKfhFXLCEPLv+A+ytyykNX4pP7K+2Goq2pR/wAJmdgB8kXw61AAzk8lcitmPKR0s04UYk/zZWOzJ6oOs8wQNk6wEDVhqcf4FRcuRrG4S+7eoGoAqMXl5z11KsaLKXdEGB1QgKnqKy7NrqMLety6oetb6D2Oy5RdBTIUPiNI57j1S5tjMaSYjr2/yKCrUI9E4a3cH0IQPFLcgdv5lMxzt0DkhWwekxw22VZJnKL4dVgRuExfwsOEhG+R0dSOWByjcREXIq34jpVN5ZFpQgcrMZRmtFaca0z6B4b8WGiCBBa8guHORzBW+sOL0qzNTHgnm3Zw9R07r4JRuSw4T3hvGyCCHEEbEGCFl8r07HmfZal9/v8AyOwcqeJ09o+42jdu85RtG0Y+A/S6cGWgn6rEeGvG7HQyudJ2Dx93/wBh+H129FvrSo0Z+vX0KwcuKeF1IuyzLIrixdeeBrOqYNIE9Wywz7YSDif2Ps/yauf9Lx+Th+y+h2jgTLV5rhrJ3BMfuphmkvDKv1pp6Pjl39lt6zHw9XQtMhMOC/ZRVL2vuGBjGkEt1AufHKBsPVfYHOgIZtQnVHLburE+RKtEfiZyXhAT6LQMjoPKVn+I3LWNM4aJJzy3z3Whq1WOERB59oWQ8bcOL7as2mZfoMe0Egeyyowi8ijJ+Szx2039zEcS+0BocQ2APQk+/KUvqeP5jaBy0n91mqnAKm8H1QT+HPnZeuhx+I1SihMsnJXls1XFfFdG5phj2tADg7yyCSARn5oFvFKLfugBZ51m7oom2d0VnHDHjj1h4KmRZJu5WP6viHoVfbXxfHVZltMzstB4UtXVK7QR5W+Z3oP7wnxorzg1Fs1NUxTa0780Zw1pMoO6aXPMdU4sHaWRHqrEHszZKkVXVOMBUsogCSiq2ShasiU6wEgavVx0SW5eTKOuHTzQLxlLkx0VQI4Lytc1eQDBWGwpNC4Nl0BZDZuouphMbWpkJY0I61cVDYVBN7Yl3nYPMNwOYH6pbctD6ZHy/ZPrV0EGfkoca4X5fjMHd7R/9D9UntUkP6domBbULCtFw3igFIuPI7LtXhjKrZGCeaSXNs+kSDt9CriePPp6ZVayYNrwPmvFbcAH1/sll7wchQsb0A7wntvcasGCEz6HT8gv67l/yKzIVaRG6g0wtdd8JDhLfkkV7w0t5Llk3UvILxKS7QdkLXizm7rZeHvtFqW+lsh7B/lu2A/2ndv5dlgxTKi9hCnJjhkXWStCkpR2j9LeGPHFrdjQ14ZUO1N8An/gdn+2ey0lEACCvybb8Rc3uF9B4H9rdw2kKTnh0fdc8angD8MnceslY2T0lqV4nr7M76n3PudO8ExzUX0fvOG2/wD2vnHhz7Uqb6jW3GkasfEGADy1jpPMLeV7z4eHZDuXqqefDLA6kPglJ+wqvK05EZ3AEfXokVd5M6j2H7FGXVQgmRA6FY/xr4j/AKakCDlxIHXG/wCYVOGF5ZqMfLNTGlig5MK4lw2k4HU2PQwQOvdZq54HTzDoHfKxd34lrPM6z75Qw8Q1Qt7H6XPH+sRL1K1XQ1V5wmk0w2pqHM6S0e0nKAqUaQ3P5JDW45Vf2VdGhUeczCvLBCK2yl+IzSHlVlGPLlaPw5w1zKLqhEfEiB/tHNA+FfDgq1Bq+40anHt09StffuH3WiGiAPTknY4RW0UeRnnL2MT0Ww5GMqSvC3nkiKdvA2yrMCnKil5DRnJSu5uURfvzHNLKzCUbkTGHyC17jKHD12tTMlVgKEwmqLtS8o6V5EQLVJoleLVOmxYzN9E2BFUSFW1q7KWNQyoVQB7pvZ3Y2OxEfNZ+lVV1O5hLkrQ6LDbnw0+lTdUonUwSdI3A9OYWbddtq4eB6/utfwzirmnGyUeIuACfjURAOXNHI9R2Q4pJS9/+k5YScfb/AIZK+4WWGR91Qs+IFpycLQWxxDhI/myU8W4IWy+nlv5LQxcin0kzPyYdXEcWPGGuwUbV+E9hDgD0cDlp/UdvksRQY47YUiXtyCVZl0npleKlH3I0I4GTsJ54ySULccHPMKiw8QvZE/Pmtz4f8XUXN0XDG1G8nEAvb27hUs+LLjXbH7v2+S1DPB6mv7Pn9Tg57qn/AMU5fVarOF1CPMWZEgSI+YKbcP8ADNkBra0VR1c7UPYDCpP1CcF7otfyh6wYZ/lZ828K+BalzUA0u0zDnfhaOZJ9OS+4W7sx+FogTv5RAQtte6AGsAaAIgCB3Xnu1HP02xtCx+VzJ5pVLx8DoYOlqiPFajjpkyT16TiSFnPEvA6d1TDXmC0yHGAO/sn9wPLk9InaDv7r5t468U6KpotJ8kA9zE/qi4UJZ8qUHVfI3Jkjiw7Vi3iHhy2aSGuJI5giClLuDU27uA9SEE6+qvyAo0bCvVMAOyvT9Oq/OzLWRy/QgvXbsODqP+0T9VreAcDbVYHuDmA7DEkdeyq4F4QpU4dUIceY5A9D2Wsc2IgxASqjJ/J08soqtf4StLdlKmWskTknmfVVsBM5kLvxs9Sd5U2Ob1hXYUZORPyVz1KrrXGkGD6dVa9jTsUJUcMnondvsJUPlgFSiZk885yqXgTzTFrJEqqpQUpDLEtxR90N8PKaV6aAqHOylaO8lRb1XlGq9cRWDTAqWUQ2mhqL4RtGosSR6GKsiGqQaSjSQN4QznNBxKC2OpIkKBEYV1OgecKh9c4/kKLamULsNNDJ1RoAg+vqmNjxMDEA+qQNyUbbUy4gBKlBfI6M3ehi/hLahloA7clCvwIwR9P3V1K90GB6SrqvE/Kc9D8kipfA5whLyZK74UKeNBHpkIV3Dg4YWmq30nOQmPCLykHZpsjrAn6pks04RurYDwRlpHza54T0QPwntOJ9l9luvD9vVdMAA/iadJ+SBuvs5piC150u6gEz7QpxesQjqemVMvB3o+UmvV6lbT7L+LVv6k0zJZUY4meTm5Dh35e60Fp4CoydTnHlIACe8M8PULYOcwSdtXOOYHRL5XquHJjljStsDHwXjmpNhwIMjtMBSBhp7cvVAOdJwSvPqeWDvt1K8+1ZsPHZddXUmGgwBzSO/wDCdG4qGs5vmMT0JAifonVtRGjIzzB/mERZOg+aIj2A7qY5pYr+npgSUetVdAtn4LthS1GkOvfsEi4zXY0hlNrWtbvpESfXmnvHfEONDNgM9T+wWNrVQXZ/6V7g48sn9TK3+yEKPWDcvL+PsE0riUzokER8khBgpnZ3AEA/3XocTMvkQ1aCq1seQXn2Z5ZRL7gEZ6IQ1xHP5q7pGVtgV05zTHzVAe47om4ztuqw09PdchjWi+2b3wr6+kb/ACQLq2nmqxdAiBMqzGZVlibdhVeiwjG5SG+bp5ymVRxjdJr3C6UwoQoBqVF5VuXFFh9TowpfGgqh5UHOMrNo1Uwg3BKlTqoQFWhyiiVILLpVjDn6YQ9IoikyShfgathlFhPuinVfhiB97n27KoEsE84QPx5KRXYsX1CfilW0q/fZAa5KtY5S4hxmXudldpVYdgqsHZdDZJ/nuo6aC70aTh18cZPutHbVxG+3yWMta+keyKo8UMqjm4sZ+R8Z9vJtrJzSYAg+v5cirLh7pjSIPSJWZtr+Yyjqj/KTnAWTLgtSuw3hXa7D6FhAzOeqrpcOA5jeZdn5JVT4qDiYRdF7nHeR+SL8Jk8uR3ut+4OqXTWHAn8kk4txUkZIA6DA/uvXziDBSe4nM5VnBxYRd/JPtgrXkFuLidsoP4hPoivh42UWD0C1opFObbZCnTwp0q0HKg93dRouGpPiVcm0N6NaSAP5KlVpbQqLVvmRVSRA9U/sU3AFfVImYMJddcU0DJ9gjrt4ys9xFwkk8sfJQ8lHfTRVX8QAO8wIHUGfmnvDYIncEcucr59e1Jctd4Suz8Ag/he4DPKAfzJVqOlbKst6Q7uQAEjuRJ2TZ1cc4Q73tMwETZCjQkq089F5X16YndeXWHQsblQIVlCpChUVQuLwRJVrSqgFIBccgmknXDmjBPKSk1NGNuIb64SZK9FnG62Svr4vJ/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NKGe5QmTKBa64JXEPqXkVgdD//Z">
            <a:extLst>
              <a:ext uri="{FF2B5EF4-FFF2-40B4-BE49-F238E27FC236}">
                <a16:creationId xmlns:a16="http://schemas.microsoft.com/office/drawing/2014/main" id="{23B8613D-4434-23D0-1688-D0B216EF90CA}"/>
              </a:ext>
            </a:extLst>
          </p:cNvPr>
          <p:cNvSpPr>
            <a:spLocks noChangeAspect="1" noChangeArrowheads="1"/>
          </p:cNvSpPr>
          <p:nvPr/>
        </p:nvSpPr>
        <p:spPr bwMode="auto">
          <a:xfrm>
            <a:off x="1660203" y="-871539"/>
            <a:ext cx="2495551"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354"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6" name="AutoShape 2" descr="http://220lily.files.wordpress.com/2013/07/il_570xn-374072027_48r9.jpg">
            <a:extLst>
              <a:ext uri="{FF2B5EF4-FFF2-40B4-BE49-F238E27FC236}">
                <a16:creationId xmlns:a16="http://schemas.microsoft.com/office/drawing/2014/main" id="{45A1DC3C-B7CD-38F7-A97F-772FDF1CF032}"/>
              </a:ext>
            </a:extLst>
          </p:cNvPr>
          <p:cNvSpPr>
            <a:spLocks noChangeAspect="1" noChangeArrowheads="1"/>
          </p:cNvSpPr>
          <p:nvPr/>
        </p:nvSpPr>
        <p:spPr bwMode="auto">
          <a:xfrm>
            <a:off x="1679575" y="-14446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354"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pic>
        <p:nvPicPr>
          <p:cNvPr id="33794" name="Picture 2" descr="https://www.lds.org/bc/content/bible-videos/videos/jesus-heals-a-man-born-blind/images/80_jesus-heals-a-man-born-blind_1800x1200_72dpi_2.jpg">
            <a:extLst>
              <a:ext uri="{FF2B5EF4-FFF2-40B4-BE49-F238E27FC236}">
                <a16:creationId xmlns:a16="http://schemas.microsoft.com/office/drawing/2014/main" id="{209D4F92-6142-4F47-295D-57ED40BB054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643800" y="-33909000"/>
            <a:ext cx="17145000" cy="11430000"/>
          </a:xfrm>
          <a:prstGeom prst="rect">
            <a:avLst/>
          </a:prstGeom>
          <a:noFill/>
        </p:spPr>
      </p:pic>
      <p:sp>
        <p:nvSpPr>
          <p:cNvPr id="33800" name="AutoShape 8" descr="https://benchprep.com/blog/wp-content/uploads/2012/03/Nursing-School-Program-Caring-for-Sick.jpg">
            <a:extLst>
              <a:ext uri="{FF2B5EF4-FFF2-40B4-BE49-F238E27FC236}">
                <a16:creationId xmlns:a16="http://schemas.microsoft.com/office/drawing/2014/main" id="{1E61206C-0F5D-AB6F-30ED-79C46E287170}"/>
              </a:ext>
            </a:extLst>
          </p:cNvPr>
          <p:cNvSpPr>
            <a:spLocks noChangeAspect="1" noChangeArrowheads="1"/>
          </p:cNvSpPr>
          <p:nvPr/>
        </p:nvSpPr>
        <p:spPr bwMode="auto">
          <a:xfrm>
            <a:off x="1679575" y="-144461"/>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354"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pic>
        <p:nvPicPr>
          <p:cNvPr id="2" name="Picture 2">
            <a:extLst>
              <a:ext uri="{FF2B5EF4-FFF2-40B4-BE49-F238E27FC236}">
                <a16:creationId xmlns:a16="http://schemas.microsoft.com/office/drawing/2014/main" id="{4B342A47-AF1E-250A-A030-D080DC035AAF}"/>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t="27000" b="12026"/>
          <a:stretch/>
        </p:blipFill>
        <p:spPr bwMode="auto">
          <a:xfrm>
            <a:off x="6525851" y="1384412"/>
            <a:ext cx="4068695" cy="2276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http://karnscoc.org/wp-content/uploads/2012/01/bible_5983c.jpg">
            <a:extLst>
              <a:ext uri="{FF2B5EF4-FFF2-40B4-BE49-F238E27FC236}">
                <a16:creationId xmlns:a16="http://schemas.microsoft.com/office/drawing/2014/main" id="{1F0A7F51-E0AC-28DD-5189-9D18EF6B3D2D}"/>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t="20000" b="14070"/>
          <a:stretch/>
        </p:blipFill>
        <p:spPr bwMode="auto">
          <a:xfrm>
            <a:off x="1679577" y="1384413"/>
            <a:ext cx="4584527" cy="227653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00F0D1D-B064-3BAA-9942-CD32345BA207}"/>
              </a:ext>
            </a:extLst>
          </p:cNvPr>
          <p:cNvSpPr txBox="1">
            <a:spLocks/>
          </p:cNvSpPr>
          <p:nvPr/>
        </p:nvSpPr>
        <p:spPr>
          <a:xfrm>
            <a:off x="0" y="3900790"/>
            <a:ext cx="12110721" cy="2246769"/>
          </a:xfrm>
          <a:prstGeom prst="rect">
            <a:avLst/>
          </a:prstGeom>
          <a:noFill/>
        </p:spPr>
        <p:txBody>
          <a:bodyPr wrap="square" rtlCol="0">
            <a:spAutoFit/>
          </a:bodyPr>
          <a:lstStyle/>
          <a:p>
            <a:pPr marL="0" marR="0" lvl="0" indent="0" algn="ctr" defTabSz="914354" rtl="0" eaLnBrk="1" fontAlgn="base" latinLnBrk="0" hangingPunct="1">
              <a:lnSpc>
                <a:spcPct val="100000"/>
              </a:lnSpc>
              <a:spcBef>
                <a:spcPct val="0"/>
              </a:spcBef>
              <a:spcAft>
                <a:spcPct val="0"/>
              </a:spcAft>
              <a:buClrTx/>
              <a:buSzTx/>
              <a:buFontTx/>
              <a:buNone/>
              <a:tabLst/>
              <a:defRPr/>
            </a:pPr>
            <a:r>
              <a:rPr lang="hr-HR" sz="2800" b="1">
                <a:solidFill>
                  <a:srgbClr val="FFFFFF"/>
                </a:solidFill>
                <a:latin typeface="Arial"/>
                <a:cs typeface="Arial" charset="0"/>
              </a:rPr>
              <a:t>Pouka za ovaj tjedan nastavlja</a:t>
            </a:r>
            <a:r>
              <a:rPr kumimoji="0" lang="en-US" sz="2800" b="1" i="0" u="none" strike="noStrike" kern="1200" cap="none" spc="0" normalizeH="0" baseline="0" noProof="0">
                <a:ln>
                  <a:noFill/>
                </a:ln>
                <a:solidFill>
                  <a:srgbClr val="FFFFFF"/>
                </a:solidFill>
                <a:effectLst/>
                <a:uLnTx/>
                <a:uFillTx/>
                <a:latin typeface="Arial"/>
                <a:ea typeface="+mn-ea"/>
                <a:cs typeface="Arial" charset="0"/>
              </a:rPr>
              <a:t> </a:t>
            </a:r>
            <a:r>
              <a:rPr kumimoji="0" lang="hr-HR" sz="2800" b="1" i="0" u="none" strike="noStrike" kern="1200" cap="none" spc="0" normalizeH="0" baseline="0" noProof="0">
                <a:ln>
                  <a:noFill/>
                </a:ln>
                <a:solidFill>
                  <a:srgbClr val="FFFFFF"/>
                </a:solidFill>
                <a:effectLst/>
                <a:uLnTx/>
                <a:uFillTx/>
                <a:latin typeface="Arial"/>
                <a:ea typeface="+mn-ea"/>
                <a:cs typeface="Arial" charset="0"/>
              </a:rPr>
              <a:t>sa objašnjenjem</a:t>
            </a:r>
            <a:r>
              <a:rPr kumimoji="0" lang="en-US" sz="2800" b="1" i="0" u="none" strike="noStrike" kern="1200" cap="none" spc="0" normalizeH="0" baseline="0" noProof="0">
                <a:ln>
                  <a:noFill/>
                </a:ln>
                <a:solidFill>
                  <a:srgbClr val="FFFFFF"/>
                </a:solidFill>
                <a:effectLst/>
                <a:uLnTx/>
                <a:uFillTx/>
                <a:latin typeface="Arial"/>
                <a:ea typeface="+mn-ea"/>
                <a:cs typeface="Arial" charset="0"/>
              </a:rPr>
              <a:t> </a:t>
            </a:r>
            <a:r>
              <a:rPr kumimoji="0" lang="hr-HR" sz="2800" b="1" i="0" u="none" strike="noStrike" kern="1200" cap="none" spc="0" normalizeH="0" baseline="0" noProof="0">
                <a:ln>
                  <a:noFill/>
                </a:ln>
                <a:solidFill>
                  <a:srgbClr val="FFFFFF"/>
                </a:solidFill>
                <a:effectLst/>
                <a:uLnTx/>
                <a:uFillTx/>
                <a:latin typeface="Arial"/>
                <a:ea typeface="+mn-ea"/>
                <a:cs typeface="Arial" charset="0"/>
              </a:rPr>
              <a:t>nadahnuća i</a:t>
            </a:r>
            <a:r>
              <a:rPr kumimoji="0" lang="en-US" sz="2800" b="1" i="0" u="none" strike="noStrike" kern="1200" cap="none" spc="0" normalizeH="0" baseline="0" noProof="0">
                <a:ln>
                  <a:noFill/>
                </a:ln>
                <a:solidFill>
                  <a:srgbClr val="FFFFFF"/>
                </a:solidFill>
                <a:effectLst/>
                <a:uLnTx/>
                <a:uFillTx/>
                <a:latin typeface="Arial"/>
                <a:ea typeface="+mn-ea"/>
                <a:cs typeface="Arial" charset="0"/>
              </a:rPr>
              <a:t> </a:t>
            </a:r>
            <a:r>
              <a:rPr lang="hr-HR" sz="2800" b="1">
                <a:solidFill>
                  <a:srgbClr val="FFFFFF"/>
                </a:solidFill>
                <a:latin typeface="Arial"/>
                <a:cs typeface="Arial" charset="0"/>
              </a:rPr>
              <a:t>fokusira se na razumijevanju kako su proroci objavljivali Božje poruke.</a:t>
            </a:r>
            <a:r>
              <a:rPr kumimoji="0" lang="en-US" sz="2800" b="1" i="0" u="none" strike="noStrike" kern="1200" cap="none" spc="0" normalizeH="0" baseline="0" noProof="0">
                <a:ln>
                  <a:noFill/>
                </a:ln>
                <a:solidFill>
                  <a:srgbClr val="FFFFFF"/>
                </a:solidFill>
                <a:effectLst/>
                <a:uLnTx/>
                <a:uFillTx/>
                <a:latin typeface="Arial"/>
                <a:ea typeface="+mn-ea"/>
                <a:cs typeface="Arial" charset="0"/>
              </a:rPr>
              <a:t> </a:t>
            </a:r>
            <a:r>
              <a:rPr kumimoji="0" lang="hr-HR" sz="2800" b="1" i="0" u="none" strike="noStrike" kern="1200" cap="none" spc="0" normalizeH="0" baseline="0" noProof="0">
                <a:ln>
                  <a:noFill/>
                </a:ln>
                <a:solidFill>
                  <a:srgbClr val="FFFFFF"/>
                </a:solidFill>
                <a:effectLst/>
                <a:uLnTx/>
                <a:uFillTx/>
                <a:latin typeface="Arial"/>
                <a:ea typeface="+mn-ea"/>
                <a:cs typeface="Arial" charset="0"/>
              </a:rPr>
              <a:t>Nadahnuće je omogućavalo prorocima da izraze</a:t>
            </a:r>
            <a:r>
              <a:rPr kumimoji="0" lang="en-US" sz="2800" b="1" i="0" u="none" strike="noStrike" kern="1200" cap="none" spc="0" normalizeH="0" baseline="0" noProof="0">
                <a:ln>
                  <a:noFill/>
                </a:ln>
                <a:solidFill>
                  <a:srgbClr val="FFFFFF"/>
                </a:solidFill>
                <a:effectLst/>
                <a:uLnTx/>
                <a:uFillTx/>
                <a:latin typeface="Arial"/>
                <a:ea typeface="+mn-ea"/>
                <a:cs typeface="Arial" charset="0"/>
              </a:rPr>
              <a:t> </a:t>
            </a:r>
            <a:r>
              <a:rPr kumimoji="0" lang="hr-HR" sz="2800" b="1" i="0" u="none" strike="noStrike" kern="1200" cap="none" spc="0" normalizeH="0" baseline="0" noProof="0">
                <a:ln>
                  <a:noFill/>
                </a:ln>
                <a:solidFill>
                  <a:srgbClr val="FFFFFF"/>
                </a:solidFill>
                <a:effectLst/>
                <a:uLnTx/>
                <a:uFillTx/>
                <a:latin typeface="Arial"/>
                <a:ea typeface="+mn-ea"/>
                <a:cs typeface="Arial" charset="0"/>
              </a:rPr>
              <a:t>preko Pisma, različitim pisanim stilovima,  </a:t>
            </a:r>
            <a:r>
              <a:rPr lang="hr-HR" sz="2800" b="1">
                <a:solidFill>
                  <a:srgbClr val="FFFFFF"/>
                </a:solidFill>
                <a:latin typeface="Arial"/>
                <a:cs typeface="Arial" charset="0"/>
              </a:rPr>
              <a:t>sve što im je Bog dao da prenesu.</a:t>
            </a:r>
            <a:r>
              <a:rPr kumimoji="0" lang="en-US" sz="2800" b="1" i="0" u="none" strike="noStrike" kern="1200" cap="none" spc="0" normalizeH="0" baseline="0" noProof="0">
                <a:ln>
                  <a:noFill/>
                </a:ln>
                <a:solidFill>
                  <a:srgbClr val="FFFFFF"/>
                </a:solidFill>
                <a:effectLst/>
                <a:uLnTx/>
                <a:uFillTx/>
                <a:latin typeface="Arial"/>
                <a:ea typeface="+mn-ea"/>
                <a:cs typeface="Arial" charset="0"/>
              </a:rPr>
              <a:t> </a:t>
            </a:r>
            <a:r>
              <a:rPr kumimoji="0" lang="hr-HR" sz="2800" b="1" i="0" u="none" strike="noStrike" kern="1200" cap="none" spc="0" normalizeH="0" baseline="0" noProof="0">
                <a:ln>
                  <a:noFill/>
                </a:ln>
                <a:solidFill>
                  <a:srgbClr val="FFFFFF"/>
                </a:solidFill>
                <a:effectLst/>
                <a:uLnTx/>
                <a:uFillTx/>
                <a:latin typeface="Arial"/>
                <a:ea typeface="+mn-ea"/>
                <a:cs typeface="Arial" charset="0"/>
              </a:rPr>
              <a:t>Ljudski jezik je bio sredstvo</a:t>
            </a:r>
            <a:r>
              <a:rPr kumimoji="0" lang="en-US" sz="2800" b="1" i="0" u="none" strike="noStrike" kern="1200" cap="none" spc="0" normalizeH="0" baseline="0" noProof="0">
                <a:ln>
                  <a:noFill/>
                </a:ln>
                <a:solidFill>
                  <a:srgbClr val="FFFFFF"/>
                </a:solidFill>
                <a:effectLst/>
                <a:uLnTx/>
                <a:uFillTx/>
                <a:latin typeface="Arial"/>
                <a:ea typeface="+mn-ea"/>
                <a:cs typeface="Arial" charset="0"/>
              </a:rPr>
              <a:t> </a:t>
            </a:r>
            <a:r>
              <a:rPr kumimoji="0" lang="hr-HR" sz="2800" b="1" i="0" u="none" strike="noStrike" kern="1200" cap="none" spc="0" normalizeH="0" baseline="0" noProof="0">
                <a:ln>
                  <a:noFill/>
                </a:ln>
                <a:solidFill>
                  <a:srgbClr val="FFFFFF"/>
                </a:solidFill>
                <a:effectLst/>
                <a:uLnTx/>
                <a:uFillTx/>
                <a:latin typeface="Arial"/>
                <a:ea typeface="+mn-ea"/>
                <a:cs typeface="Arial" charset="0"/>
              </a:rPr>
              <a:t>koje je Bog koristio u toj komunikaciji</a:t>
            </a:r>
            <a:endParaRPr kumimoji="0" lang="hr-HR" sz="2800" b="1" i="0" u="none" strike="noStrike" kern="1200" cap="none" spc="0" normalizeH="0" baseline="0" noProof="0" dirty="0">
              <a:ln>
                <a:noFill/>
              </a:ln>
              <a:solidFill>
                <a:srgbClr val="FFFFFF"/>
              </a:solidFill>
              <a:effectLst/>
              <a:uLnTx/>
              <a:uFillTx/>
              <a:latin typeface="Arial"/>
              <a:ea typeface="+mn-ea"/>
              <a:cs typeface="Arial" charset="0"/>
            </a:endParaRPr>
          </a:p>
        </p:txBody>
      </p:sp>
      <p:pic>
        <p:nvPicPr>
          <p:cNvPr id="5" name="Picture 4">
            <a:extLst>
              <a:ext uri="{FF2B5EF4-FFF2-40B4-BE49-F238E27FC236}">
                <a16:creationId xmlns:a16="http://schemas.microsoft.com/office/drawing/2014/main" id="{A3F30B36-B286-34C8-64D0-1F09B6BAFFB8}"/>
              </a:ext>
            </a:extLst>
          </p:cNvPr>
          <p:cNvPicPr>
            <a:picLocks noChangeAspect="1"/>
          </p:cNvPicPr>
          <p:nvPr/>
        </p:nvPicPr>
        <p:blipFill>
          <a:blip r:embed="rId6"/>
          <a:stretch>
            <a:fillRect/>
          </a:stretch>
        </p:blipFill>
        <p:spPr>
          <a:xfrm>
            <a:off x="3659597" y="0"/>
            <a:ext cx="4817480" cy="1928874"/>
          </a:xfrm>
          <a:prstGeom prst="rect">
            <a:avLst/>
          </a:prstGeom>
        </p:spPr>
      </p:pic>
    </p:spTree>
    <p:extLst>
      <p:ext uri="{BB962C8B-B14F-4D97-AF65-F5344CB8AC3E}">
        <p14:creationId xmlns:p14="http://schemas.microsoft.com/office/powerpoint/2010/main" val="1741404781"/>
      </p:ext>
    </p:extLst>
  </p:cSld>
  <p:clrMapOvr>
    <a:masterClrMapping/>
  </p:clrMapOvr>
  <p:transition spd="med">
    <p:zoom/>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Imagen 2">
            <a:extLst>
              <a:ext uri="{FF2B5EF4-FFF2-40B4-BE49-F238E27FC236}">
                <a16:creationId xmlns:a16="http://schemas.microsoft.com/office/drawing/2014/main" id="{93FD08D0-5EF9-19E5-F782-341DB43F93EC}"/>
              </a:ext>
            </a:extLst>
          </p:cNvPr>
          <p:cNvPicPr>
            <a:picLocks noGrp="1" noRot="1" noChangeAspect="1" noMove="1" noResize="1" noEditPoints="1" noAdjustHandles="1" noChangeArrowheads="1" noChangeShapeType="1" noCrop="1"/>
          </p:cNvPicPr>
          <p:nvPr/>
        </p:nvPicPr>
        <p:blipFill rotWithShape="1">
          <a:blip r:embed="rId2" cstate="email">
            <a:extLst>
              <a:ext uri="{28A0092B-C50C-407E-A947-70E740481C1C}">
                <a14:useLocalDpi xmlns:a14="http://schemas.microsoft.com/office/drawing/2010/main"/>
              </a:ext>
            </a:extLst>
          </a:blip>
          <a:srcRect l="-133" t="18283" r="133" b="1012"/>
          <a:stretch>
            <a:fillRect/>
          </a:stretch>
        </p:blipFill>
        <p:spPr>
          <a:xfrm>
            <a:off x="20" y="10"/>
            <a:ext cx="12191980" cy="5534736"/>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grpSp>
        <p:nvGrpSpPr>
          <p:cNvPr id="10" name="Group 9">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246629"/>
            <a:chOff x="476" y="-3923157"/>
            <a:chExt cx="10667524" cy="2493729"/>
          </a:xfrm>
        </p:grpSpPr>
        <p:sp>
          <p:nvSpPr>
            <p:cNvPr id="11" name="Freeform: Shape 10">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B4B6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Freeform: Shape 11">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5" name="CuadroTexto 4">
            <a:extLst>
              <a:ext uri="{FF2B5EF4-FFF2-40B4-BE49-F238E27FC236}">
                <a16:creationId xmlns:a16="http://schemas.microsoft.com/office/drawing/2014/main" id="{742EA55B-E990-D286-2F47-42E72DD0BA15}"/>
              </a:ext>
            </a:extLst>
          </p:cNvPr>
          <p:cNvSpPr txBox="1"/>
          <p:nvPr/>
        </p:nvSpPr>
        <p:spPr>
          <a:xfrm>
            <a:off x="0" y="5534747"/>
            <a:ext cx="12062298" cy="110799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hr-HR" sz="2400" b="1">
                <a:solidFill>
                  <a:srgbClr val="0F9ED5">
                    <a:lumMod val="20000"/>
                    <a:lumOff val="80000"/>
                  </a:srgbClr>
                </a:solidFill>
                <a:latin typeface="Comic Sans MS" panose="030F0702030302020204" pitchFamily="66" charset="0"/>
              </a:rPr>
              <a:t>”</a:t>
            </a:r>
            <a:r>
              <a:rPr kumimoji="0" lang="sr-Latn-RS"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S</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ve </a:t>
            </a:r>
            <a:r>
              <a:rPr kumimoji="0" lang="hr"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što </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je </a:t>
            </a:r>
            <a:r>
              <a:rPr kumimoji="0" lang="en-US"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d</a:t>
            </a:r>
            <a:r>
              <a:rPr kumimoji="0" lang="hr-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avno</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napisano u Svetom pismu, </a:t>
            </a:r>
            <a:r>
              <a:rPr kumimoji="0" lang="hr"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napisano </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je </a:t>
            </a:r>
            <a:r>
              <a:rPr lang="hr-HR" sz="2400" b="1">
                <a:solidFill>
                  <a:srgbClr val="0F9ED5">
                    <a:lumMod val="20000"/>
                    <a:lumOff val="80000"/>
                  </a:srgbClr>
                </a:solidFill>
                <a:latin typeface="Comic Sans MS" panose="030F0702030302020204" pitchFamily="66" charset="0"/>
              </a:rPr>
              <a:t>zato</a:t>
            </a:r>
            <a:r>
              <a:rPr kumimoji="0" lang="en-US"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a:t>
            </a:r>
            <a:r>
              <a:rPr lang="hr-HR" sz="2400" b="1" dirty="0">
                <a:solidFill>
                  <a:srgbClr val="0F9ED5">
                    <a:lumMod val="20000"/>
                    <a:lumOff val="80000"/>
                  </a:srgbClr>
                </a:solidFill>
                <a:latin typeface="Comic Sans MS" panose="030F0702030302020204" pitchFamily="66" charset="0"/>
              </a:rPr>
              <a:t>d</a:t>
            </a:r>
            <a:r>
              <a:rPr lang="en-US" sz="2400" b="1">
                <a:solidFill>
                  <a:srgbClr val="0F9ED5">
                    <a:lumMod val="20000"/>
                    <a:lumOff val="80000"/>
                  </a:srgbClr>
                </a:solidFill>
                <a:latin typeface="Comic Sans MS" panose="030F0702030302020204" pitchFamily="66" charset="0"/>
              </a:rPr>
              <a:t>a</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mi nešto naučimo. Tako strpljivo</a:t>
            </a:r>
            <a:r>
              <a:rPr lang="hr-HR" sz="2400" b="1">
                <a:solidFill>
                  <a:srgbClr val="0F9ED5">
                    <a:lumMod val="20000"/>
                    <a:lumOff val="80000"/>
                  </a:srgbClr>
                </a:solidFill>
                <a:latin typeface="Comic Sans MS" panose="030F0702030302020204" pitchFamily="66" charset="0"/>
              </a:rPr>
              <a:t>šću</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i </a:t>
            </a:r>
            <a:r>
              <a:rPr lang="hr-HR" sz="2400" b="1">
                <a:solidFill>
                  <a:srgbClr val="0F9ED5">
                    <a:lumMod val="20000"/>
                    <a:lumOff val="80000"/>
                  </a:srgbClr>
                </a:solidFill>
                <a:latin typeface="Comic Sans MS" panose="030F0702030302020204" pitchFamily="66" charset="0"/>
              </a:rPr>
              <a:t>ohrabrenjem,</a:t>
            </a:r>
            <a:r>
              <a:rPr kumimoji="0" lang="en-US"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koje</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t>
            </a:r>
            <a:r>
              <a:rPr kumimoji="0" lang="en-US" sz="2400" b="1" i="0" u="none" strike="noStrike" kern="1200" cap="none" spc="0" normalizeH="0" baseline="0" noProof="0" err="1">
                <a:ln>
                  <a:noFill/>
                </a:ln>
                <a:solidFill>
                  <a:srgbClr val="0F9ED5">
                    <a:lumMod val="20000"/>
                    <a:lumOff val="80000"/>
                  </a:srgbClr>
                </a:solidFill>
                <a:effectLst/>
                <a:uLnTx/>
                <a:uFillTx/>
                <a:latin typeface="Comic Sans MS" panose="030F0702030302020204" pitchFamily="66" charset="0"/>
                <a:ea typeface="+mn-ea"/>
                <a:cs typeface="+mn-cs"/>
              </a:rPr>
              <a:t>daje</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Sveto pis</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mo</a:t>
            </a:r>
            <a:r>
              <a:rPr kumimoji="0" lang="en-US"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a:t>
            </a:r>
            <a:r>
              <a:rPr kumimoji="0" lang="hr" sz="24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imamo </a:t>
            </a:r>
            <a:r>
              <a:rPr kumimoji="0" lang="hr"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nadu.“ </a:t>
            </a:r>
            <a:r>
              <a:rPr kumimoji="0" lang="hr" sz="18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(Rimljanima </a:t>
            </a:r>
            <a:r>
              <a:rPr kumimoji="0" lang="hr" sz="18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15,4</a:t>
            </a:r>
            <a:r>
              <a:rPr kumimoji="0" lang="en-US" sz="18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  </a:t>
            </a:r>
            <a:r>
              <a:rPr kumimoji="0" lang="hr-HR" sz="18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S</a:t>
            </a:r>
            <a:r>
              <a:rPr lang="hr-HR" b="1">
                <a:solidFill>
                  <a:srgbClr val="0F9ED5">
                    <a:lumMod val="20000"/>
                    <a:lumOff val="80000"/>
                  </a:srgbClr>
                </a:solidFill>
                <a:latin typeface="Comic Sans MS" panose="030F0702030302020204" pitchFamily="66" charset="0"/>
              </a:rPr>
              <a:t>H</a:t>
            </a:r>
            <a:r>
              <a:rPr kumimoji="0" lang="en-US" sz="1800" b="1" i="0" u="none" strike="noStrike" kern="1200" cap="none" spc="0" normalizeH="0" baseline="0" noProof="0">
                <a:ln>
                  <a:noFill/>
                </a:ln>
                <a:solidFill>
                  <a:srgbClr val="0F9ED5">
                    <a:lumMod val="20000"/>
                    <a:lumOff val="80000"/>
                  </a:srgbClr>
                </a:solidFill>
                <a:effectLst/>
                <a:uLnTx/>
                <a:uFillTx/>
                <a:latin typeface="Comic Sans MS" panose="030F0702030302020204" pitchFamily="66" charset="0"/>
                <a:ea typeface="+mn-ea"/>
                <a:cs typeface="+mn-cs"/>
              </a:rPr>
              <a:t>P</a:t>
            </a:r>
            <a:r>
              <a:rPr kumimoji="0" lang="hr" sz="18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a:t>
            </a:r>
            <a:endParaRPr kumimoji="0" lang="es-E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931588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12000"/>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2A4DCB9-B618-BFE3-F1D3-8B6E4065FDBE}"/>
              </a:ext>
            </a:extLst>
          </p:cNvPr>
          <p:cNvSpPr txBox="1"/>
          <p:nvPr/>
        </p:nvSpPr>
        <p:spPr>
          <a:xfrm>
            <a:off x="5901196" y="3870834"/>
            <a:ext cx="6276975" cy="2863541"/>
          </a:xfrm>
          <a:prstGeom prst="rect">
            <a:avLst/>
          </a:prstGeom>
          <a:noFill/>
        </p:spPr>
        <p:txBody>
          <a:bodyPr wrap="square" rtlCol="0">
            <a:spAutoFit/>
          </a:bodyPr>
          <a:lstStyle/>
          <a:p>
            <a:pPr>
              <a:lnSpc>
                <a:spcPts val="2400"/>
              </a:lnSpc>
            </a:pPr>
            <a:r>
              <a:rPr lang="hr" sz="2200" b="1" dirty="0">
                <a:solidFill>
                  <a:srgbClr val="9C00AC"/>
                </a:solidFill>
              </a:rPr>
              <a:t>Proročki spisi:</a:t>
            </a:r>
          </a:p>
          <a:p>
            <a:pPr lvl="1">
              <a:lnSpc>
                <a:spcPts val="2400"/>
              </a:lnSpc>
            </a:pPr>
            <a:r>
              <a:rPr lang="hr" sz="2200" b="1" dirty="0"/>
              <a:t>Gdje i zašto su napisani?</a:t>
            </a:r>
          </a:p>
          <a:p>
            <a:pPr lvl="1">
              <a:lnSpc>
                <a:spcPts val="2400"/>
              </a:lnSpc>
            </a:pPr>
            <a:r>
              <a:rPr lang="hr" sz="2200" b="1" dirty="0"/>
              <a:t>Kojim su stilovima pisani?</a:t>
            </a:r>
          </a:p>
          <a:p>
            <a:pPr>
              <a:lnSpc>
                <a:spcPts val="2400"/>
              </a:lnSpc>
              <a:spcBef>
                <a:spcPts val="1200"/>
              </a:spcBef>
            </a:pPr>
            <a:r>
              <a:rPr lang="hr" sz="2200" b="1" dirty="0">
                <a:solidFill>
                  <a:srgbClr val="002FA4"/>
                </a:solidFill>
              </a:rPr>
              <a:t>Korištenje tajnika i vanjskih materijala:</a:t>
            </a:r>
          </a:p>
          <a:p>
            <a:pPr lvl="1">
              <a:lnSpc>
                <a:spcPts val="2400"/>
              </a:lnSpc>
            </a:pPr>
            <a:r>
              <a:rPr lang="hr" sz="2200" b="1" dirty="0"/>
              <a:t>Zašto su se koristili književni asistenti?</a:t>
            </a:r>
          </a:p>
          <a:p>
            <a:pPr lvl="1">
              <a:lnSpc>
                <a:spcPts val="2400"/>
              </a:lnSpc>
            </a:pPr>
            <a:r>
              <a:rPr lang="hr" sz="2200" b="1" dirty="0"/>
              <a:t>Koji su vanjski materijal koristili proroci?</a:t>
            </a:r>
          </a:p>
          <a:p>
            <a:pPr>
              <a:lnSpc>
                <a:spcPts val="2400"/>
              </a:lnSpc>
              <a:spcBef>
                <a:spcPts val="1200"/>
              </a:spcBef>
            </a:pPr>
            <a:r>
              <a:rPr lang="hr" sz="2200" b="1" dirty="0">
                <a:solidFill>
                  <a:srgbClr val="A80020"/>
                </a:solidFill>
              </a:rPr>
              <a:t>Čovječnost pomiješana s porukom:</a:t>
            </a:r>
          </a:p>
          <a:p>
            <a:pPr lvl="1">
              <a:lnSpc>
                <a:spcPts val="2400"/>
              </a:lnSpc>
            </a:pPr>
            <a:r>
              <a:rPr lang="hr" sz="2200" b="1" dirty="0"/>
              <a:t>Nesavršenosti u Bibliji?</a:t>
            </a:r>
          </a:p>
        </p:txBody>
      </p:sp>
      <p:sp>
        <p:nvSpPr>
          <p:cNvPr id="3" name="CuadroTexto 2">
            <a:extLst>
              <a:ext uri="{FF2B5EF4-FFF2-40B4-BE49-F238E27FC236}">
                <a16:creationId xmlns:a16="http://schemas.microsoft.com/office/drawing/2014/main" id="{D5F16E29-FD66-B87A-907E-A4A1E24CA4BD}"/>
              </a:ext>
            </a:extLst>
          </p:cNvPr>
          <p:cNvSpPr txBox="1"/>
          <p:nvPr/>
        </p:nvSpPr>
        <p:spPr>
          <a:xfrm>
            <a:off x="285749" y="195511"/>
            <a:ext cx="6743701" cy="769441"/>
          </a:xfrm>
          <a:prstGeom prst="rect">
            <a:avLst/>
          </a:prstGeom>
          <a:noFill/>
        </p:spPr>
        <p:txBody>
          <a:bodyPr wrap="square" rtlCol="0">
            <a:spAutoFit/>
          </a:bodyPr>
          <a:lstStyle/>
          <a:p>
            <a:pPr>
              <a:spcBef>
                <a:spcPts val="600"/>
              </a:spcBef>
            </a:pPr>
            <a:r>
              <a:rPr lang="hr" sz="2200" b="1" dirty="0"/>
              <a:t>Iako je to Božja Riječ, Bog nije napisao Bibliju. On je koristio ljudska bića koja je nadahnuo da to učine.</a:t>
            </a:r>
          </a:p>
        </p:txBody>
      </p:sp>
      <p:pic>
        <p:nvPicPr>
          <p:cNvPr id="5" name="Imagen 4">
            <a:extLst>
              <a:ext uri="{FF2B5EF4-FFF2-40B4-BE49-F238E27FC236}">
                <a16:creationId xmlns:a16="http://schemas.microsoft.com/office/drawing/2014/main" id="{C397B674-9E4D-18B4-61B9-17B5379BA9A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81851" y="123825"/>
            <a:ext cx="4724400" cy="3543300"/>
          </a:xfrm>
          <a:prstGeom prst="snip2DiagRect">
            <a:avLst/>
          </a:prstGeom>
          <a:solidFill>
            <a:srgbClr val="FFFFFF">
              <a:shade val="85000"/>
            </a:srgbClr>
          </a:solidFill>
          <a:ln w="88900" cap="sq">
            <a:gradFill>
              <a:gsLst>
                <a:gs pos="0">
                  <a:srgbClr val="B9FCE0"/>
                </a:gs>
                <a:gs pos="89000">
                  <a:srgbClr val="B9FCE0"/>
                </a:gs>
                <a:gs pos="91000">
                  <a:srgbClr val="FFD1D3"/>
                </a:gs>
                <a:gs pos="100000">
                  <a:srgbClr val="FFD1D3"/>
                </a:gs>
              </a:gsLst>
              <a:lin ang="5400000" scaled="1"/>
            </a:gra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Imagen 6">
            <a:extLst>
              <a:ext uri="{FF2B5EF4-FFF2-40B4-BE49-F238E27FC236}">
                <a16:creationId xmlns:a16="http://schemas.microsoft.com/office/drawing/2014/main" id="{1BA5047E-B86C-0941-7ED3-A561514E32E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12807" r="12807"/>
          <a:stretch>
            <a:fillRect/>
          </a:stretch>
        </p:blipFill>
        <p:spPr>
          <a:xfrm>
            <a:off x="199432" y="3238234"/>
            <a:ext cx="4591644" cy="3475258"/>
          </a:xfrm>
          <a:prstGeom prst="snip2DiagRect">
            <a:avLst/>
          </a:prstGeom>
          <a:solidFill>
            <a:srgbClr val="FFFFFF">
              <a:shade val="85000"/>
            </a:srgbClr>
          </a:solidFill>
          <a:ln w="88900" cap="sq">
            <a:gradFill>
              <a:gsLst>
                <a:gs pos="0">
                  <a:srgbClr val="B9FCE0"/>
                </a:gs>
                <a:gs pos="6000">
                  <a:srgbClr val="B9FCE0"/>
                </a:gs>
                <a:gs pos="11000">
                  <a:srgbClr val="FFD1D3"/>
                </a:gs>
                <a:gs pos="100000">
                  <a:srgbClr val="FFD1D3"/>
                </a:gs>
              </a:gsLst>
              <a:lin ang="5400000" scaled="1"/>
            </a:gra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3" name="Imagen 12">
            <a:extLst>
              <a:ext uri="{FF2B5EF4-FFF2-40B4-BE49-F238E27FC236}">
                <a16:creationId xmlns:a16="http://schemas.microsoft.com/office/drawing/2014/main" id="{F2D70D89-6B14-E4E6-906A-EDE2AADF4268}"/>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6106640" y="5629266"/>
            <a:ext cx="262228" cy="261530"/>
          </a:xfrm>
          <a:prstGeom prst="rect">
            <a:avLst/>
          </a:prstGeom>
          <a:effectLst>
            <a:outerShdw blurRad="50800" dist="38100" dir="8100000" algn="tr" rotWithShape="0">
              <a:prstClr val="black">
                <a:alpha val="40000"/>
              </a:prstClr>
            </a:outerShdw>
          </a:effectLst>
        </p:spPr>
      </p:pic>
      <p:pic>
        <p:nvPicPr>
          <p:cNvPr id="19" name="Imagen 18">
            <a:extLst>
              <a:ext uri="{FF2B5EF4-FFF2-40B4-BE49-F238E27FC236}">
                <a16:creationId xmlns:a16="http://schemas.microsoft.com/office/drawing/2014/main" id="{48837D29-6380-CADA-BDF3-1CB4CCD97FF6}"/>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6106640" y="5329840"/>
            <a:ext cx="262228" cy="261530"/>
          </a:xfrm>
          <a:prstGeom prst="rect">
            <a:avLst/>
          </a:prstGeom>
          <a:effectLst>
            <a:outerShdw blurRad="50800" dist="38100" dir="8100000" algn="tr" rotWithShape="0">
              <a:prstClr val="black">
                <a:alpha val="40000"/>
              </a:prstClr>
            </a:outerShdw>
          </a:effectLst>
        </p:spPr>
      </p:pic>
      <p:pic>
        <p:nvPicPr>
          <p:cNvPr id="25" name="Imagen 24">
            <a:extLst>
              <a:ext uri="{FF2B5EF4-FFF2-40B4-BE49-F238E27FC236}">
                <a16:creationId xmlns:a16="http://schemas.microsoft.com/office/drawing/2014/main" id="{D8D6BE9D-A7C0-E8B8-2E10-5B401CEDFEAD}"/>
              </a:ext>
            </a:extLst>
          </p:cNvPr>
          <p:cNvPicPr>
            <a:picLocks noChangeAspect="1"/>
          </p:cNvPicPr>
          <p:nvPr/>
        </p:nvPicPr>
        <p:blipFill>
          <a:blip r:embed="rId7" cstate="email">
            <a:extLst>
              <a:ext uri="{28A0092B-C50C-407E-A947-70E740481C1C}">
                <a14:useLocalDpi xmlns:a14="http://schemas.microsoft.com/office/drawing/2010/main"/>
              </a:ext>
            </a:extLst>
          </a:blip>
          <a:srcRect/>
          <a:stretch/>
        </p:blipFill>
        <p:spPr>
          <a:xfrm>
            <a:off x="6106640" y="4266305"/>
            <a:ext cx="262228" cy="261530"/>
          </a:xfrm>
          <a:prstGeom prst="rect">
            <a:avLst/>
          </a:prstGeom>
          <a:effectLst>
            <a:outerShdw blurRad="50800" dist="38100" dir="8100000" algn="tr" rotWithShape="0">
              <a:prstClr val="black">
                <a:alpha val="40000"/>
              </a:prstClr>
            </a:outerShdw>
          </a:effectLst>
        </p:spPr>
      </p:pic>
      <p:pic>
        <p:nvPicPr>
          <p:cNvPr id="29" name="Imagen 28">
            <a:extLst>
              <a:ext uri="{FF2B5EF4-FFF2-40B4-BE49-F238E27FC236}">
                <a16:creationId xmlns:a16="http://schemas.microsoft.com/office/drawing/2014/main" id="{0B694A5C-5D90-8596-F51C-A977815A96F0}"/>
              </a:ext>
            </a:extLst>
          </p:cNvPr>
          <p:cNvPicPr>
            <a:picLocks noChangeAspect="1"/>
          </p:cNvPicPr>
          <p:nvPr/>
        </p:nvPicPr>
        <p:blipFill>
          <a:blip r:embed="rId8" cstate="email">
            <a:extLst>
              <a:ext uri="{28A0092B-C50C-407E-A947-70E740481C1C}">
                <a14:useLocalDpi xmlns:a14="http://schemas.microsoft.com/office/drawing/2010/main"/>
              </a:ext>
            </a:extLst>
          </a:blip>
          <a:srcRect/>
          <a:stretch/>
        </p:blipFill>
        <p:spPr>
          <a:xfrm>
            <a:off x="6106640" y="6392965"/>
            <a:ext cx="262228" cy="261530"/>
          </a:xfrm>
          <a:prstGeom prst="rect">
            <a:avLst/>
          </a:prstGeom>
          <a:effectLst>
            <a:outerShdw blurRad="50800" dist="38100" dir="8100000" algn="tr" rotWithShape="0">
              <a:prstClr val="black">
                <a:alpha val="40000"/>
              </a:prstClr>
            </a:outerShdw>
          </a:effectLst>
        </p:spPr>
      </p:pic>
      <p:pic>
        <p:nvPicPr>
          <p:cNvPr id="35" name="Imagen 34">
            <a:extLst>
              <a:ext uri="{FF2B5EF4-FFF2-40B4-BE49-F238E27FC236}">
                <a16:creationId xmlns:a16="http://schemas.microsoft.com/office/drawing/2014/main" id="{CF571770-4B6C-11C0-BF0B-740FDA269387}"/>
              </a:ext>
            </a:extLst>
          </p:cNvPr>
          <p:cNvPicPr>
            <a:picLocks noChangeAspect="1"/>
          </p:cNvPicPr>
          <p:nvPr/>
        </p:nvPicPr>
        <p:blipFill>
          <a:blip r:embed="rId9" cstate="email">
            <a:extLst>
              <a:ext uri="{28A0092B-C50C-407E-A947-70E740481C1C}">
                <a14:useLocalDpi xmlns:a14="http://schemas.microsoft.com/office/drawing/2010/main"/>
              </a:ext>
            </a:extLst>
          </a:blip>
          <a:srcRect/>
          <a:stretch/>
        </p:blipFill>
        <p:spPr>
          <a:xfrm>
            <a:off x="6106640" y="4565732"/>
            <a:ext cx="262228" cy="261530"/>
          </a:xfrm>
          <a:prstGeom prst="rect">
            <a:avLst/>
          </a:prstGeom>
          <a:effectLst>
            <a:outerShdw blurRad="50800" dist="38100" dir="8100000" algn="tr" rotWithShape="0">
              <a:prstClr val="black">
                <a:alpha val="40000"/>
              </a:prstClr>
            </a:outerShdw>
          </a:effectLst>
        </p:spPr>
      </p:pic>
      <p:pic>
        <p:nvPicPr>
          <p:cNvPr id="43" name="Imagen 42">
            <a:extLst>
              <a:ext uri="{FF2B5EF4-FFF2-40B4-BE49-F238E27FC236}">
                <a16:creationId xmlns:a16="http://schemas.microsoft.com/office/drawing/2014/main" id="{3CFF6DDC-0C2D-143B-2229-9A1AACE649C2}"/>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391025" y="5006911"/>
            <a:ext cx="496163" cy="401158"/>
          </a:xfrm>
          <a:prstGeom prst="rect">
            <a:avLst/>
          </a:prstGeom>
          <a:effectLst>
            <a:outerShdw blurRad="50800" dist="38100" dir="8100000" algn="tr" rotWithShape="0">
              <a:prstClr val="black">
                <a:alpha val="40000"/>
              </a:prstClr>
            </a:outerShdw>
          </a:effectLst>
        </p:spPr>
      </p:pic>
      <p:pic>
        <p:nvPicPr>
          <p:cNvPr id="45" name="Imagen 44">
            <a:extLst>
              <a:ext uri="{FF2B5EF4-FFF2-40B4-BE49-F238E27FC236}">
                <a16:creationId xmlns:a16="http://schemas.microsoft.com/office/drawing/2014/main" id="{AC958EC8-4D8B-1352-67FD-B7A3BF473A19}"/>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5391025" y="3956584"/>
            <a:ext cx="496163" cy="401158"/>
          </a:xfrm>
          <a:prstGeom prst="rect">
            <a:avLst/>
          </a:prstGeom>
          <a:effectLst>
            <a:outerShdw blurRad="50800" dist="38100" dir="8100000" algn="tr" rotWithShape="0">
              <a:prstClr val="black">
                <a:alpha val="40000"/>
              </a:prstClr>
            </a:outerShdw>
          </a:effectLst>
        </p:spPr>
      </p:pic>
      <p:pic>
        <p:nvPicPr>
          <p:cNvPr id="49" name="Imagen 48">
            <a:extLst>
              <a:ext uri="{FF2B5EF4-FFF2-40B4-BE49-F238E27FC236}">
                <a16:creationId xmlns:a16="http://schemas.microsoft.com/office/drawing/2014/main" id="{9C83529A-0F72-0ABF-953D-0C8D9A0CEC73}"/>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391025" y="6109791"/>
            <a:ext cx="496163" cy="401158"/>
          </a:xfrm>
          <a:prstGeom prst="rect">
            <a:avLst/>
          </a:prstGeom>
          <a:effectLst>
            <a:outerShdw blurRad="50800" dist="38100" dir="8100000" algn="tr" rotWithShape="0">
              <a:prstClr val="black">
                <a:alpha val="40000"/>
              </a:prstClr>
            </a:outerShdw>
          </a:effectLst>
        </p:spPr>
      </p:pic>
      <p:sp>
        <p:nvSpPr>
          <p:cNvPr id="6" name="CuadroTexto 5">
            <a:extLst>
              <a:ext uri="{FF2B5EF4-FFF2-40B4-BE49-F238E27FC236}">
                <a16:creationId xmlns:a16="http://schemas.microsoft.com/office/drawing/2014/main" id="{230E3950-8597-DBAA-BD51-83799BE1E8A0}"/>
              </a:ext>
            </a:extLst>
          </p:cNvPr>
          <p:cNvSpPr txBox="1"/>
          <p:nvPr/>
        </p:nvSpPr>
        <p:spPr>
          <a:xfrm>
            <a:off x="285749" y="2120716"/>
            <a:ext cx="6743700" cy="1107996"/>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Dao im je određenu slobodu da odluče koje će riječi koristiti, stil pisanja i druge detalje kojima će prenijeti božansku poruku.</a:t>
            </a:r>
          </a:p>
        </p:txBody>
      </p:sp>
      <p:sp>
        <p:nvSpPr>
          <p:cNvPr id="9" name="CuadroTexto 8">
            <a:extLst>
              <a:ext uri="{FF2B5EF4-FFF2-40B4-BE49-F238E27FC236}">
                <a16:creationId xmlns:a16="http://schemas.microsoft.com/office/drawing/2014/main" id="{BD5DF2CC-FCA6-4122-A297-B5E41BEC19C2}"/>
              </a:ext>
            </a:extLst>
          </p:cNvPr>
          <p:cNvSpPr txBox="1"/>
          <p:nvPr/>
        </p:nvSpPr>
        <p:spPr>
          <a:xfrm>
            <a:off x="285748" y="1004225"/>
            <a:ext cx="6869432" cy="1107996"/>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lang="hr" sz="2200" b="1">
                <a:solidFill>
                  <a:prstClr val="black"/>
                </a:solidFill>
                <a:latin typeface="Aptos" panose="02110004020202020204"/>
              </a:rPr>
              <a:t>Ali On im ni</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je ni diktirao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riječi koje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bi trebali napisati.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Jednostavno im je rekao da napišu ono što im je pokazao ili što im je stavio u misli.</a:t>
            </a:r>
          </a:p>
        </p:txBody>
      </p:sp>
    </p:spTree>
    <p:extLst>
      <p:ext uri="{BB962C8B-B14F-4D97-AF65-F5344CB8AC3E}">
        <p14:creationId xmlns:p14="http://schemas.microsoft.com/office/powerpoint/2010/main" val="61328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12" fill="hold" nodeType="clickEffect">
                                  <p:stCondLst>
                                    <p:cond delay="0"/>
                                  </p:stCondLst>
                                  <p:childTnLst>
                                    <p:set>
                                      <p:cBhvr>
                                        <p:cTn id="32" dur="1" fill="hold">
                                          <p:stCondLst>
                                            <p:cond delay="0"/>
                                          </p:stCondLst>
                                        </p:cTn>
                                        <p:tgtEl>
                                          <p:spTgt spid="45"/>
                                        </p:tgtEl>
                                        <p:attrNameLst>
                                          <p:attrName>style.visibility</p:attrName>
                                        </p:attrNameLst>
                                      </p:cBhvr>
                                      <p:to>
                                        <p:strVal val="visible"/>
                                      </p:to>
                                    </p:set>
                                    <p:anim calcmode="lin" valueType="num">
                                      <p:cBhvr additive="base">
                                        <p:cTn id="33" dur="500" fill="hold"/>
                                        <p:tgtEl>
                                          <p:spTgt spid="45"/>
                                        </p:tgtEl>
                                        <p:attrNameLst>
                                          <p:attrName>ppt_x</p:attrName>
                                        </p:attrNameLst>
                                      </p:cBhvr>
                                      <p:tavLst>
                                        <p:tav tm="0">
                                          <p:val>
                                            <p:strVal val="0-#ppt_w/2"/>
                                          </p:val>
                                        </p:tav>
                                        <p:tav tm="100000">
                                          <p:val>
                                            <p:strVal val="#ppt_x"/>
                                          </p:val>
                                        </p:tav>
                                      </p:tavLst>
                                    </p:anim>
                                    <p:anim calcmode="lin" valueType="num">
                                      <p:cBhvr additive="base">
                                        <p:cTn id="34" dur="500" fill="hold"/>
                                        <p:tgtEl>
                                          <p:spTgt spid="45"/>
                                        </p:tgtEl>
                                        <p:attrNameLst>
                                          <p:attrName>ppt_y</p:attrName>
                                        </p:attrNameLst>
                                      </p:cBhvr>
                                      <p:tavLst>
                                        <p:tav tm="0">
                                          <p:val>
                                            <p:strVal val="1+#ppt_h/2"/>
                                          </p:val>
                                        </p:tav>
                                        <p:tav tm="100000">
                                          <p:val>
                                            <p:strVal val="#ppt_y"/>
                                          </p:val>
                                        </p:tav>
                                      </p:tavLst>
                                    </p:anim>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Effect transition="in" filter="wipe(left)">
                                      <p:cBhvr>
                                        <p:cTn id="38" dur="500"/>
                                        <p:tgtEl>
                                          <p:spTgt spid="2">
                                            <p:txEl>
                                              <p:pRg st="0" end="0"/>
                                            </p:txEl>
                                          </p:spTgt>
                                        </p:tgtEl>
                                      </p:cBhvr>
                                    </p:animEffect>
                                  </p:childTnLst>
                                </p:cTn>
                              </p:par>
                            </p:childTnLst>
                          </p:cTn>
                        </p:par>
                        <p:par>
                          <p:cTn id="39" fill="hold">
                            <p:stCondLst>
                              <p:cond delay="1000"/>
                            </p:stCondLst>
                            <p:childTnLst>
                              <p:par>
                                <p:cTn id="40" presetID="49" presetClass="entr" presetSubtype="0" decel="100000" fill="hold"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 calcmode="lin" valueType="num">
                                      <p:cBhvr>
                                        <p:cTn id="44" dur="500" fill="hold"/>
                                        <p:tgtEl>
                                          <p:spTgt spid="25"/>
                                        </p:tgtEl>
                                        <p:attrNameLst>
                                          <p:attrName>style.rotation</p:attrName>
                                        </p:attrNameLst>
                                      </p:cBhvr>
                                      <p:tavLst>
                                        <p:tav tm="0">
                                          <p:val>
                                            <p:fltVal val="360"/>
                                          </p:val>
                                        </p:tav>
                                        <p:tav tm="100000">
                                          <p:val>
                                            <p:fltVal val="0"/>
                                          </p:val>
                                        </p:tav>
                                      </p:tavLst>
                                    </p:anim>
                                    <p:animEffect transition="in" filter="fade">
                                      <p:cBhvr>
                                        <p:cTn id="45" dur="500"/>
                                        <p:tgtEl>
                                          <p:spTgt spid="25"/>
                                        </p:tgtEl>
                                      </p:cBhvr>
                                    </p:animEffect>
                                  </p:childTnLst>
                                </p:cTn>
                              </p:par>
                            </p:childTnLst>
                          </p:cTn>
                        </p:par>
                        <p:par>
                          <p:cTn id="46" fill="hold">
                            <p:stCondLst>
                              <p:cond delay="1500"/>
                            </p:stCondLst>
                            <p:childTnLst>
                              <p:par>
                                <p:cTn id="47" presetID="22" presetClass="entr" presetSubtype="8" fill="hold" grpId="0" nodeType="afterEffect">
                                  <p:stCondLst>
                                    <p:cond delay="0"/>
                                  </p:stCondLst>
                                  <p:childTnLst>
                                    <p:set>
                                      <p:cBhvr>
                                        <p:cTn id="48" dur="1" fill="hold">
                                          <p:stCondLst>
                                            <p:cond delay="0"/>
                                          </p:stCondLst>
                                        </p:cTn>
                                        <p:tgtEl>
                                          <p:spTgt spid="2">
                                            <p:txEl>
                                              <p:pRg st="1" end="1"/>
                                            </p:txEl>
                                          </p:spTgt>
                                        </p:tgtEl>
                                        <p:attrNameLst>
                                          <p:attrName>style.visibility</p:attrName>
                                        </p:attrNameLst>
                                      </p:cBhvr>
                                      <p:to>
                                        <p:strVal val="visible"/>
                                      </p:to>
                                    </p:set>
                                    <p:animEffect transition="in" filter="wipe(left)">
                                      <p:cBhvr>
                                        <p:cTn id="49" dur="500"/>
                                        <p:tgtEl>
                                          <p:spTgt spid="2">
                                            <p:txEl>
                                              <p:pRg st="1" end="1"/>
                                            </p:txEl>
                                          </p:spTgt>
                                        </p:tgtEl>
                                      </p:cBhvr>
                                    </p:animEffect>
                                  </p:childTnLst>
                                </p:cTn>
                              </p:par>
                            </p:childTnLst>
                          </p:cTn>
                        </p:par>
                        <p:par>
                          <p:cTn id="50" fill="hold">
                            <p:stCondLst>
                              <p:cond delay="2000"/>
                            </p:stCondLst>
                            <p:childTnLst>
                              <p:par>
                                <p:cTn id="51" presetID="49" presetClass="entr" presetSubtype="0" decel="100000"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p:cTn id="53" dur="500" fill="hold"/>
                                        <p:tgtEl>
                                          <p:spTgt spid="35"/>
                                        </p:tgtEl>
                                        <p:attrNameLst>
                                          <p:attrName>ppt_w</p:attrName>
                                        </p:attrNameLst>
                                      </p:cBhvr>
                                      <p:tavLst>
                                        <p:tav tm="0">
                                          <p:val>
                                            <p:fltVal val="0"/>
                                          </p:val>
                                        </p:tav>
                                        <p:tav tm="100000">
                                          <p:val>
                                            <p:strVal val="#ppt_w"/>
                                          </p:val>
                                        </p:tav>
                                      </p:tavLst>
                                    </p:anim>
                                    <p:anim calcmode="lin" valueType="num">
                                      <p:cBhvr>
                                        <p:cTn id="54" dur="500" fill="hold"/>
                                        <p:tgtEl>
                                          <p:spTgt spid="35"/>
                                        </p:tgtEl>
                                        <p:attrNameLst>
                                          <p:attrName>ppt_h</p:attrName>
                                        </p:attrNameLst>
                                      </p:cBhvr>
                                      <p:tavLst>
                                        <p:tav tm="0">
                                          <p:val>
                                            <p:fltVal val="0"/>
                                          </p:val>
                                        </p:tav>
                                        <p:tav tm="100000">
                                          <p:val>
                                            <p:strVal val="#ppt_h"/>
                                          </p:val>
                                        </p:tav>
                                      </p:tavLst>
                                    </p:anim>
                                    <p:anim calcmode="lin" valueType="num">
                                      <p:cBhvr>
                                        <p:cTn id="55" dur="500" fill="hold"/>
                                        <p:tgtEl>
                                          <p:spTgt spid="35"/>
                                        </p:tgtEl>
                                        <p:attrNameLst>
                                          <p:attrName>style.rotation</p:attrName>
                                        </p:attrNameLst>
                                      </p:cBhvr>
                                      <p:tavLst>
                                        <p:tav tm="0">
                                          <p:val>
                                            <p:fltVal val="360"/>
                                          </p:val>
                                        </p:tav>
                                        <p:tav tm="100000">
                                          <p:val>
                                            <p:fltVal val="0"/>
                                          </p:val>
                                        </p:tav>
                                      </p:tavLst>
                                    </p:anim>
                                    <p:animEffect transition="in" filter="fade">
                                      <p:cBhvr>
                                        <p:cTn id="56" dur="500"/>
                                        <p:tgtEl>
                                          <p:spTgt spid="35"/>
                                        </p:tgtEl>
                                      </p:cBhvr>
                                    </p:animEffect>
                                  </p:childTnLst>
                                </p:cTn>
                              </p:par>
                            </p:childTnLst>
                          </p:cTn>
                        </p:par>
                        <p:par>
                          <p:cTn id="57" fill="hold">
                            <p:stCondLst>
                              <p:cond delay="2500"/>
                            </p:stCondLst>
                            <p:childTnLst>
                              <p:par>
                                <p:cTn id="58" presetID="22" presetClass="entr" presetSubtype="8" fill="hold" grpId="0" nodeType="afterEffect">
                                  <p:stCondLst>
                                    <p:cond delay="0"/>
                                  </p:stCondLst>
                                  <p:childTnLst>
                                    <p:set>
                                      <p:cBhvr>
                                        <p:cTn id="59" dur="1" fill="hold">
                                          <p:stCondLst>
                                            <p:cond delay="0"/>
                                          </p:stCondLst>
                                        </p:cTn>
                                        <p:tgtEl>
                                          <p:spTgt spid="2">
                                            <p:txEl>
                                              <p:pRg st="2" end="2"/>
                                            </p:txEl>
                                          </p:spTgt>
                                        </p:tgtEl>
                                        <p:attrNameLst>
                                          <p:attrName>style.visibility</p:attrName>
                                        </p:attrNameLst>
                                      </p:cBhvr>
                                      <p:to>
                                        <p:strVal val="visible"/>
                                      </p:to>
                                    </p:set>
                                    <p:animEffect transition="in" filter="wipe(left)">
                                      <p:cBhvr>
                                        <p:cTn id="60" dur="500"/>
                                        <p:tgtEl>
                                          <p:spTgt spid="2">
                                            <p:txEl>
                                              <p:pRg st="2" end="2"/>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12" fill="hold" nodeType="click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500" fill="hold"/>
                                        <p:tgtEl>
                                          <p:spTgt spid="43"/>
                                        </p:tgtEl>
                                        <p:attrNameLst>
                                          <p:attrName>ppt_x</p:attrName>
                                        </p:attrNameLst>
                                      </p:cBhvr>
                                      <p:tavLst>
                                        <p:tav tm="0">
                                          <p:val>
                                            <p:strVal val="0-#ppt_w/2"/>
                                          </p:val>
                                        </p:tav>
                                        <p:tav tm="100000">
                                          <p:val>
                                            <p:strVal val="#ppt_x"/>
                                          </p:val>
                                        </p:tav>
                                      </p:tavLst>
                                    </p:anim>
                                    <p:anim calcmode="lin" valueType="num">
                                      <p:cBhvr additive="base">
                                        <p:cTn id="66" dur="500" fill="hold"/>
                                        <p:tgtEl>
                                          <p:spTgt spid="43"/>
                                        </p:tgtEl>
                                        <p:attrNameLst>
                                          <p:attrName>ppt_y</p:attrName>
                                        </p:attrNameLst>
                                      </p:cBhvr>
                                      <p:tavLst>
                                        <p:tav tm="0">
                                          <p:val>
                                            <p:strVal val="1+#ppt_h/2"/>
                                          </p:val>
                                        </p:tav>
                                        <p:tav tm="100000">
                                          <p:val>
                                            <p:strVal val="#ppt_y"/>
                                          </p:val>
                                        </p:tav>
                                      </p:tavLst>
                                    </p:anim>
                                  </p:childTnLst>
                                </p:cTn>
                              </p:par>
                            </p:childTnLst>
                          </p:cTn>
                        </p:par>
                        <p:par>
                          <p:cTn id="67" fill="hold">
                            <p:stCondLst>
                              <p:cond delay="500"/>
                            </p:stCondLst>
                            <p:childTnLst>
                              <p:par>
                                <p:cTn id="68" presetID="22" presetClass="entr" presetSubtype="8" fill="hold" grpId="0" nodeType="afterEffect">
                                  <p:stCondLst>
                                    <p:cond delay="0"/>
                                  </p:stCondLst>
                                  <p:childTnLst>
                                    <p:set>
                                      <p:cBhvr>
                                        <p:cTn id="69" dur="1" fill="hold">
                                          <p:stCondLst>
                                            <p:cond delay="0"/>
                                          </p:stCondLst>
                                        </p:cTn>
                                        <p:tgtEl>
                                          <p:spTgt spid="2">
                                            <p:txEl>
                                              <p:pRg st="3" end="3"/>
                                            </p:txEl>
                                          </p:spTgt>
                                        </p:tgtEl>
                                        <p:attrNameLst>
                                          <p:attrName>style.visibility</p:attrName>
                                        </p:attrNameLst>
                                      </p:cBhvr>
                                      <p:to>
                                        <p:strVal val="visible"/>
                                      </p:to>
                                    </p:set>
                                    <p:animEffect transition="in" filter="wipe(left)">
                                      <p:cBhvr>
                                        <p:cTn id="70" dur="500"/>
                                        <p:tgtEl>
                                          <p:spTgt spid="2">
                                            <p:txEl>
                                              <p:pRg st="3" end="3"/>
                                            </p:txEl>
                                          </p:spTgt>
                                        </p:tgtEl>
                                      </p:cBhvr>
                                    </p:animEffect>
                                  </p:childTnLst>
                                </p:cTn>
                              </p:par>
                            </p:childTnLst>
                          </p:cTn>
                        </p:par>
                        <p:par>
                          <p:cTn id="71" fill="hold">
                            <p:stCondLst>
                              <p:cond delay="1000"/>
                            </p:stCondLst>
                            <p:childTnLst>
                              <p:par>
                                <p:cTn id="72" presetID="49" presetClass="entr" presetSubtype="0" decel="100000" fill="hold" nodeType="after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500" fill="hold"/>
                                        <p:tgtEl>
                                          <p:spTgt spid="19"/>
                                        </p:tgtEl>
                                        <p:attrNameLst>
                                          <p:attrName>ppt_w</p:attrName>
                                        </p:attrNameLst>
                                      </p:cBhvr>
                                      <p:tavLst>
                                        <p:tav tm="0">
                                          <p:val>
                                            <p:fltVal val="0"/>
                                          </p:val>
                                        </p:tav>
                                        <p:tav tm="100000">
                                          <p:val>
                                            <p:strVal val="#ppt_w"/>
                                          </p:val>
                                        </p:tav>
                                      </p:tavLst>
                                    </p:anim>
                                    <p:anim calcmode="lin" valueType="num">
                                      <p:cBhvr>
                                        <p:cTn id="75" dur="500" fill="hold"/>
                                        <p:tgtEl>
                                          <p:spTgt spid="19"/>
                                        </p:tgtEl>
                                        <p:attrNameLst>
                                          <p:attrName>ppt_h</p:attrName>
                                        </p:attrNameLst>
                                      </p:cBhvr>
                                      <p:tavLst>
                                        <p:tav tm="0">
                                          <p:val>
                                            <p:fltVal val="0"/>
                                          </p:val>
                                        </p:tav>
                                        <p:tav tm="100000">
                                          <p:val>
                                            <p:strVal val="#ppt_h"/>
                                          </p:val>
                                        </p:tav>
                                      </p:tavLst>
                                    </p:anim>
                                    <p:anim calcmode="lin" valueType="num">
                                      <p:cBhvr>
                                        <p:cTn id="76" dur="500" fill="hold"/>
                                        <p:tgtEl>
                                          <p:spTgt spid="19"/>
                                        </p:tgtEl>
                                        <p:attrNameLst>
                                          <p:attrName>style.rotation</p:attrName>
                                        </p:attrNameLst>
                                      </p:cBhvr>
                                      <p:tavLst>
                                        <p:tav tm="0">
                                          <p:val>
                                            <p:fltVal val="360"/>
                                          </p:val>
                                        </p:tav>
                                        <p:tav tm="100000">
                                          <p:val>
                                            <p:fltVal val="0"/>
                                          </p:val>
                                        </p:tav>
                                      </p:tavLst>
                                    </p:anim>
                                    <p:animEffect transition="in" filter="fade">
                                      <p:cBhvr>
                                        <p:cTn id="77" dur="500"/>
                                        <p:tgtEl>
                                          <p:spTgt spid="19"/>
                                        </p:tgtEl>
                                      </p:cBhvr>
                                    </p:animEffect>
                                  </p:childTnLst>
                                </p:cTn>
                              </p:par>
                            </p:childTnLst>
                          </p:cTn>
                        </p:par>
                        <p:par>
                          <p:cTn id="78" fill="hold">
                            <p:stCondLst>
                              <p:cond delay="1500"/>
                            </p:stCondLst>
                            <p:childTnLst>
                              <p:par>
                                <p:cTn id="79" presetID="22" presetClass="entr" presetSubtype="8" fill="hold" grpId="0" nodeType="afterEffect">
                                  <p:stCondLst>
                                    <p:cond delay="0"/>
                                  </p:stCondLst>
                                  <p:childTnLst>
                                    <p:set>
                                      <p:cBhvr>
                                        <p:cTn id="80" dur="1" fill="hold">
                                          <p:stCondLst>
                                            <p:cond delay="0"/>
                                          </p:stCondLst>
                                        </p:cTn>
                                        <p:tgtEl>
                                          <p:spTgt spid="2">
                                            <p:txEl>
                                              <p:pRg st="4" end="4"/>
                                            </p:txEl>
                                          </p:spTgt>
                                        </p:tgtEl>
                                        <p:attrNameLst>
                                          <p:attrName>style.visibility</p:attrName>
                                        </p:attrNameLst>
                                      </p:cBhvr>
                                      <p:to>
                                        <p:strVal val="visible"/>
                                      </p:to>
                                    </p:set>
                                    <p:animEffect transition="in" filter="wipe(left)">
                                      <p:cBhvr>
                                        <p:cTn id="81" dur="500"/>
                                        <p:tgtEl>
                                          <p:spTgt spid="2">
                                            <p:txEl>
                                              <p:pRg st="4" end="4"/>
                                            </p:txEl>
                                          </p:spTgt>
                                        </p:tgtEl>
                                      </p:cBhvr>
                                    </p:animEffect>
                                  </p:childTnLst>
                                </p:cTn>
                              </p:par>
                            </p:childTnLst>
                          </p:cTn>
                        </p:par>
                        <p:par>
                          <p:cTn id="82" fill="hold">
                            <p:stCondLst>
                              <p:cond delay="2000"/>
                            </p:stCondLst>
                            <p:childTnLst>
                              <p:par>
                                <p:cTn id="83" presetID="49" presetClass="entr" presetSubtype="0" decel="100000" fill="hold"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500" fill="hold"/>
                                        <p:tgtEl>
                                          <p:spTgt spid="13"/>
                                        </p:tgtEl>
                                        <p:attrNameLst>
                                          <p:attrName>ppt_w</p:attrName>
                                        </p:attrNameLst>
                                      </p:cBhvr>
                                      <p:tavLst>
                                        <p:tav tm="0">
                                          <p:val>
                                            <p:fltVal val="0"/>
                                          </p:val>
                                        </p:tav>
                                        <p:tav tm="100000">
                                          <p:val>
                                            <p:strVal val="#ppt_w"/>
                                          </p:val>
                                        </p:tav>
                                      </p:tavLst>
                                    </p:anim>
                                    <p:anim calcmode="lin" valueType="num">
                                      <p:cBhvr>
                                        <p:cTn id="86" dur="500" fill="hold"/>
                                        <p:tgtEl>
                                          <p:spTgt spid="13"/>
                                        </p:tgtEl>
                                        <p:attrNameLst>
                                          <p:attrName>ppt_h</p:attrName>
                                        </p:attrNameLst>
                                      </p:cBhvr>
                                      <p:tavLst>
                                        <p:tav tm="0">
                                          <p:val>
                                            <p:fltVal val="0"/>
                                          </p:val>
                                        </p:tav>
                                        <p:tav tm="100000">
                                          <p:val>
                                            <p:strVal val="#ppt_h"/>
                                          </p:val>
                                        </p:tav>
                                      </p:tavLst>
                                    </p:anim>
                                    <p:anim calcmode="lin" valueType="num">
                                      <p:cBhvr>
                                        <p:cTn id="87" dur="500" fill="hold"/>
                                        <p:tgtEl>
                                          <p:spTgt spid="13"/>
                                        </p:tgtEl>
                                        <p:attrNameLst>
                                          <p:attrName>style.rotation</p:attrName>
                                        </p:attrNameLst>
                                      </p:cBhvr>
                                      <p:tavLst>
                                        <p:tav tm="0">
                                          <p:val>
                                            <p:fltVal val="360"/>
                                          </p:val>
                                        </p:tav>
                                        <p:tav tm="100000">
                                          <p:val>
                                            <p:fltVal val="0"/>
                                          </p:val>
                                        </p:tav>
                                      </p:tavLst>
                                    </p:anim>
                                    <p:animEffect transition="in" filter="fade">
                                      <p:cBhvr>
                                        <p:cTn id="88" dur="500"/>
                                        <p:tgtEl>
                                          <p:spTgt spid="13"/>
                                        </p:tgtEl>
                                      </p:cBhvr>
                                    </p:animEffect>
                                  </p:childTnLst>
                                </p:cTn>
                              </p:par>
                            </p:childTnLst>
                          </p:cTn>
                        </p:par>
                        <p:par>
                          <p:cTn id="89" fill="hold">
                            <p:stCondLst>
                              <p:cond delay="2500"/>
                            </p:stCondLst>
                            <p:childTnLst>
                              <p:par>
                                <p:cTn id="90" presetID="22" presetClass="entr" presetSubtype="8" fill="hold" grpId="0" nodeType="afterEffect">
                                  <p:stCondLst>
                                    <p:cond delay="0"/>
                                  </p:stCondLst>
                                  <p:childTnLst>
                                    <p:set>
                                      <p:cBhvr>
                                        <p:cTn id="91" dur="1" fill="hold">
                                          <p:stCondLst>
                                            <p:cond delay="0"/>
                                          </p:stCondLst>
                                        </p:cTn>
                                        <p:tgtEl>
                                          <p:spTgt spid="2">
                                            <p:txEl>
                                              <p:pRg st="5" end="5"/>
                                            </p:txEl>
                                          </p:spTgt>
                                        </p:tgtEl>
                                        <p:attrNameLst>
                                          <p:attrName>style.visibility</p:attrName>
                                        </p:attrNameLst>
                                      </p:cBhvr>
                                      <p:to>
                                        <p:strVal val="visible"/>
                                      </p:to>
                                    </p:set>
                                    <p:animEffect transition="in" filter="wipe(left)">
                                      <p:cBhvr>
                                        <p:cTn id="92" dur="500"/>
                                        <p:tgtEl>
                                          <p:spTgt spid="2">
                                            <p:txEl>
                                              <p:pRg st="5" end="5"/>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12" fill="hold" nodeType="clickEffect">
                                  <p:stCondLst>
                                    <p:cond delay="0"/>
                                  </p:stCondLst>
                                  <p:childTnLst>
                                    <p:set>
                                      <p:cBhvr>
                                        <p:cTn id="96" dur="1" fill="hold">
                                          <p:stCondLst>
                                            <p:cond delay="0"/>
                                          </p:stCondLst>
                                        </p:cTn>
                                        <p:tgtEl>
                                          <p:spTgt spid="49"/>
                                        </p:tgtEl>
                                        <p:attrNameLst>
                                          <p:attrName>style.visibility</p:attrName>
                                        </p:attrNameLst>
                                      </p:cBhvr>
                                      <p:to>
                                        <p:strVal val="visible"/>
                                      </p:to>
                                    </p:set>
                                    <p:anim calcmode="lin" valueType="num">
                                      <p:cBhvr additive="base">
                                        <p:cTn id="97" dur="500" fill="hold"/>
                                        <p:tgtEl>
                                          <p:spTgt spid="49"/>
                                        </p:tgtEl>
                                        <p:attrNameLst>
                                          <p:attrName>ppt_x</p:attrName>
                                        </p:attrNameLst>
                                      </p:cBhvr>
                                      <p:tavLst>
                                        <p:tav tm="0">
                                          <p:val>
                                            <p:strVal val="0-#ppt_w/2"/>
                                          </p:val>
                                        </p:tav>
                                        <p:tav tm="100000">
                                          <p:val>
                                            <p:strVal val="#ppt_x"/>
                                          </p:val>
                                        </p:tav>
                                      </p:tavLst>
                                    </p:anim>
                                    <p:anim calcmode="lin" valueType="num">
                                      <p:cBhvr additive="base">
                                        <p:cTn id="98" dur="500" fill="hold"/>
                                        <p:tgtEl>
                                          <p:spTgt spid="49"/>
                                        </p:tgtEl>
                                        <p:attrNameLst>
                                          <p:attrName>ppt_y</p:attrName>
                                        </p:attrNameLst>
                                      </p:cBhvr>
                                      <p:tavLst>
                                        <p:tav tm="0">
                                          <p:val>
                                            <p:strVal val="1+#ppt_h/2"/>
                                          </p:val>
                                        </p:tav>
                                        <p:tav tm="100000">
                                          <p:val>
                                            <p:strVal val="#ppt_y"/>
                                          </p:val>
                                        </p:tav>
                                      </p:tavLst>
                                    </p:anim>
                                  </p:childTnLst>
                                </p:cTn>
                              </p:par>
                            </p:childTnLst>
                          </p:cTn>
                        </p:par>
                        <p:par>
                          <p:cTn id="99" fill="hold">
                            <p:stCondLst>
                              <p:cond delay="500"/>
                            </p:stCondLst>
                            <p:childTnLst>
                              <p:par>
                                <p:cTn id="100" presetID="22" presetClass="entr" presetSubtype="8" fill="hold" grpId="0" nodeType="afterEffect">
                                  <p:stCondLst>
                                    <p:cond delay="0"/>
                                  </p:stCondLst>
                                  <p:childTnLst>
                                    <p:set>
                                      <p:cBhvr>
                                        <p:cTn id="101" dur="1" fill="hold">
                                          <p:stCondLst>
                                            <p:cond delay="0"/>
                                          </p:stCondLst>
                                        </p:cTn>
                                        <p:tgtEl>
                                          <p:spTgt spid="2">
                                            <p:txEl>
                                              <p:pRg st="6" end="6"/>
                                            </p:txEl>
                                          </p:spTgt>
                                        </p:tgtEl>
                                        <p:attrNameLst>
                                          <p:attrName>style.visibility</p:attrName>
                                        </p:attrNameLst>
                                      </p:cBhvr>
                                      <p:to>
                                        <p:strVal val="visible"/>
                                      </p:to>
                                    </p:set>
                                    <p:animEffect transition="in" filter="wipe(left)">
                                      <p:cBhvr>
                                        <p:cTn id="102" dur="500"/>
                                        <p:tgtEl>
                                          <p:spTgt spid="2">
                                            <p:txEl>
                                              <p:pRg st="6" end="6"/>
                                            </p:txEl>
                                          </p:spTgt>
                                        </p:tgtEl>
                                      </p:cBhvr>
                                    </p:animEffect>
                                  </p:childTnLst>
                                </p:cTn>
                              </p:par>
                            </p:childTnLst>
                          </p:cTn>
                        </p:par>
                        <p:par>
                          <p:cTn id="103" fill="hold">
                            <p:stCondLst>
                              <p:cond delay="1000"/>
                            </p:stCondLst>
                            <p:childTnLst>
                              <p:par>
                                <p:cTn id="104" presetID="49" presetClass="entr" presetSubtype="0" decel="100000" fill="hold" nodeType="after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 calcmode="lin" valueType="num">
                                      <p:cBhvr>
                                        <p:cTn id="108" dur="500" fill="hold"/>
                                        <p:tgtEl>
                                          <p:spTgt spid="29"/>
                                        </p:tgtEl>
                                        <p:attrNameLst>
                                          <p:attrName>style.rotation</p:attrName>
                                        </p:attrNameLst>
                                      </p:cBhvr>
                                      <p:tavLst>
                                        <p:tav tm="0">
                                          <p:val>
                                            <p:fltVal val="360"/>
                                          </p:val>
                                        </p:tav>
                                        <p:tav tm="100000">
                                          <p:val>
                                            <p:fltVal val="0"/>
                                          </p:val>
                                        </p:tav>
                                      </p:tavLst>
                                    </p:anim>
                                    <p:animEffect transition="in" filter="fade">
                                      <p:cBhvr>
                                        <p:cTn id="109" dur="500"/>
                                        <p:tgtEl>
                                          <p:spTgt spid="29"/>
                                        </p:tgtEl>
                                      </p:cBhvr>
                                    </p:animEffect>
                                  </p:childTnLst>
                                </p:cTn>
                              </p:par>
                            </p:childTnLst>
                          </p:cTn>
                        </p:par>
                        <p:par>
                          <p:cTn id="110" fill="hold">
                            <p:stCondLst>
                              <p:cond delay="1500"/>
                            </p:stCondLst>
                            <p:childTnLst>
                              <p:par>
                                <p:cTn id="111" presetID="22" presetClass="entr" presetSubtype="8" fill="hold" grpId="0" nodeType="afterEffect">
                                  <p:stCondLst>
                                    <p:cond delay="0"/>
                                  </p:stCondLst>
                                  <p:childTnLst>
                                    <p:set>
                                      <p:cBhvr>
                                        <p:cTn id="112" dur="1" fill="hold">
                                          <p:stCondLst>
                                            <p:cond delay="0"/>
                                          </p:stCondLst>
                                        </p:cTn>
                                        <p:tgtEl>
                                          <p:spTgt spid="2">
                                            <p:txEl>
                                              <p:pRg st="7" end="7"/>
                                            </p:txEl>
                                          </p:spTgt>
                                        </p:tgtEl>
                                        <p:attrNameLst>
                                          <p:attrName>style.visibility</p:attrName>
                                        </p:attrNameLst>
                                      </p:cBhvr>
                                      <p:to>
                                        <p:strVal val="visible"/>
                                      </p:to>
                                    </p:set>
                                    <p:animEffect transition="in" filter="wipe(left)">
                                      <p:cBhvr>
                                        <p:cTn id="113"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ergamino: horizontal 1">
            <a:extLst>
              <a:ext uri="{FF2B5EF4-FFF2-40B4-BE49-F238E27FC236}">
                <a16:creationId xmlns:a16="http://schemas.microsoft.com/office/drawing/2014/main" id="{B273C8BC-5DAC-AADD-F81B-81FE0536B34A}"/>
              </a:ext>
            </a:extLst>
          </p:cNvPr>
          <p:cNvSpPr/>
          <p:nvPr/>
        </p:nvSpPr>
        <p:spPr>
          <a:xfrm>
            <a:off x="1160204" y="534014"/>
            <a:ext cx="13892980" cy="3765754"/>
          </a:xfrm>
          <a:prstGeom prst="horizontalScroll">
            <a:avLst>
              <a:gd name="adj" fmla="val 19255"/>
            </a:avLst>
          </a:prstGeom>
          <a:solidFill>
            <a:schemeClr val="accent1">
              <a:lumMod val="60000"/>
              <a:lumOff val="40000"/>
            </a:schemeClr>
          </a:solidFill>
          <a:effectLst>
            <a:innerShdw blurRad="114300">
              <a:prstClr val="black"/>
            </a:innerShdw>
          </a:effectLst>
          <a:scene3d>
            <a:camera prst="perspectiveContrastingRightFacing"/>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hr" sz="7200" b="1" dirty="0">
                <a:ln/>
                <a:solidFill>
                  <a:srgbClr val="8D42C6"/>
                </a:solidFill>
              </a:rPr>
              <a:t>PROROČKI SPISI</a:t>
            </a:r>
          </a:p>
        </p:txBody>
      </p:sp>
    </p:spTree>
    <p:extLst>
      <p:ext uri="{BB962C8B-B14F-4D97-AF65-F5344CB8AC3E}">
        <p14:creationId xmlns:p14="http://schemas.microsoft.com/office/powerpoint/2010/main" val="21755998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a:stretch>
        </a:blipFill>
        <a:effectLst/>
      </p:bgPr>
    </p:bg>
    <p:spTree>
      <p:nvGrpSpPr>
        <p:cNvPr id="1" name="">
          <a:extLst>
            <a:ext uri="{FF2B5EF4-FFF2-40B4-BE49-F238E27FC236}">
              <a16:creationId xmlns:a16="http://schemas.microsoft.com/office/drawing/2014/main" id="{0FDE023E-E8A0-A222-4FE3-54FE5B627AC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0AEDE15-08FE-BB6C-CE39-26C0171B8E1C}"/>
              </a:ext>
            </a:extLst>
          </p:cNvPr>
          <p:cNvSpPr txBox="1"/>
          <p:nvPr/>
        </p:nvSpPr>
        <p:spPr>
          <a:xfrm>
            <a:off x="0" y="0"/>
            <a:ext cx="12191999" cy="769441"/>
          </a:xfrm>
          <a:prstGeom prst="rect">
            <a:avLst/>
          </a:prstGeom>
          <a:noFill/>
        </p:spPr>
        <p:txBody>
          <a:bodyPr wrap="square">
            <a:spAutoFit/>
          </a:bodyPr>
          <a:lstStyle/>
          <a:p>
            <a:pPr algn="ctr"/>
            <a:r>
              <a:rPr lang="hr" sz="4400" b="1" dirty="0">
                <a:ln w="6600">
                  <a:solidFill>
                    <a:schemeClr val="accent2"/>
                  </a:solidFill>
                  <a:prstDash val="solid"/>
                </a:ln>
                <a:solidFill>
                  <a:srgbClr val="FFFFFF"/>
                </a:solidFill>
                <a:effectLst>
                  <a:outerShdw dist="38100" dir="2700000" algn="tl" rotWithShape="0">
                    <a:schemeClr val="accent2"/>
                  </a:outerShdw>
                </a:effectLst>
              </a:rPr>
              <a:t>GDJE I ZAŠTO SU NAPISANI?</a:t>
            </a:r>
          </a:p>
        </p:txBody>
      </p:sp>
      <p:sp>
        <p:nvSpPr>
          <p:cNvPr id="5" name="CuadroTexto 4">
            <a:extLst>
              <a:ext uri="{FF2B5EF4-FFF2-40B4-BE49-F238E27FC236}">
                <a16:creationId xmlns:a16="http://schemas.microsoft.com/office/drawing/2014/main" id="{2391FAA9-8F67-0DEA-B04F-023FBF3C6AE4}"/>
              </a:ext>
            </a:extLst>
          </p:cNvPr>
          <p:cNvSpPr txBox="1"/>
          <p:nvPr/>
        </p:nvSpPr>
        <p:spPr>
          <a:xfrm>
            <a:off x="530019" y="701845"/>
            <a:ext cx="10915650" cy="707886"/>
          </a:xfrm>
          <a:prstGeom prst="rect">
            <a:avLst/>
          </a:prstGeom>
          <a:noFill/>
        </p:spPr>
        <p:txBody>
          <a:bodyPr wrap="square">
            <a:spAutoFit/>
          </a:bodyPr>
          <a:lstStyle/>
          <a:p>
            <a:pPr algn="ctr"/>
            <a:r>
              <a:rPr lang="hr" sz="2000" b="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”I </a:t>
            </a:r>
            <a:r>
              <a:rPr lang="hr-HR" sz="2000" b="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u</a:t>
            </a:r>
            <a:r>
              <a:rPr lang="hr" sz="2000" b="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reži im na pločicu, napiši na svitku, da im u budućim danima bude vječno svjedočanstvo.“ </a:t>
            </a:r>
            <a:r>
              <a:rPr lang="hr" sz="1600"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a:t>
            </a:r>
            <a:r>
              <a:rPr lang="hr" sz="1600" b="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Izaija 30,8  SHP)</a:t>
            </a:r>
            <a:endParaRPr lang="hr" sz="1600"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endParaRPr>
          </a:p>
        </p:txBody>
      </p:sp>
      <p:sp>
        <p:nvSpPr>
          <p:cNvPr id="6" name="CuadroTexto 5">
            <a:extLst>
              <a:ext uri="{FF2B5EF4-FFF2-40B4-BE49-F238E27FC236}">
                <a16:creationId xmlns:a16="http://schemas.microsoft.com/office/drawing/2014/main" id="{99E41268-B907-482A-F59F-95F71CD92091}"/>
              </a:ext>
            </a:extLst>
          </p:cNvPr>
          <p:cNvSpPr txBox="1"/>
          <p:nvPr/>
        </p:nvSpPr>
        <p:spPr>
          <a:xfrm>
            <a:off x="139188" y="1349097"/>
            <a:ext cx="7308430" cy="1446550"/>
          </a:xfrm>
          <a:prstGeom prst="rect">
            <a:avLst/>
          </a:prstGeom>
          <a:noFill/>
        </p:spPr>
        <p:txBody>
          <a:bodyPr wrap="square" rtlCol="0">
            <a:spAutoFit/>
          </a:bodyPr>
          <a:lstStyle/>
          <a:p>
            <a:pPr>
              <a:spcBef>
                <a:spcPts val="600"/>
              </a:spcBef>
            </a:pPr>
            <a:r>
              <a:rPr lang="hr" sz="2200" b="1" dirty="0"/>
              <a:t>Mojsije je bio prva osoba koju je Bog nadahnuo da </a:t>
            </a:r>
            <a:r>
              <a:rPr lang="hr" sz="2200" b="1"/>
              <a:t>napiše biblijske knjige. </a:t>
            </a:r>
            <a:r>
              <a:rPr lang="hr" sz="2200" b="1" dirty="0"/>
              <a:t>U Midjanskoj pustinji napisao </a:t>
            </a:r>
            <a:r>
              <a:rPr lang="hr" sz="2200" b="1"/>
              <a:t>je Knjigu o Jobu </a:t>
            </a:r>
            <a:r>
              <a:rPr lang="hr" sz="2200" b="1" dirty="0"/>
              <a:t>i Postanak. Tijekom Izlaska primio je izričitu zapovijed da zapiše događaje </a:t>
            </a:r>
            <a:r>
              <a:rPr lang="hr" sz="2200" b="1"/>
              <a:t>(Izl. </a:t>
            </a:r>
            <a:r>
              <a:rPr lang="hr" sz="2200" b="1" dirty="0"/>
              <a:t>17,14).</a:t>
            </a:r>
          </a:p>
        </p:txBody>
      </p:sp>
      <p:sp>
        <p:nvSpPr>
          <p:cNvPr id="4" name="CuadroTexto 3">
            <a:extLst>
              <a:ext uri="{FF2B5EF4-FFF2-40B4-BE49-F238E27FC236}">
                <a16:creationId xmlns:a16="http://schemas.microsoft.com/office/drawing/2014/main" id="{1EFF6B86-CCA9-4F80-A5F4-6EBBED5197FF}"/>
              </a:ext>
            </a:extLst>
          </p:cNvPr>
          <p:cNvSpPr txBox="1"/>
          <p:nvPr/>
        </p:nvSpPr>
        <p:spPr>
          <a:xfrm>
            <a:off x="139188" y="6035210"/>
            <a:ext cx="11503742" cy="769441"/>
          </a:xfrm>
          <a:prstGeom prst="rect">
            <a:avLst/>
          </a:prstGeom>
          <a:noFill/>
        </p:spPr>
        <p:txBody>
          <a:bodyPr wrap="square">
            <a:spAutoFit/>
          </a:bodyPr>
          <a:lstStyle/>
          <a:p>
            <a:pPr>
              <a:spcBef>
                <a:spcPts val="600"/>
              </a:spcBef>
            </a:pPr>
            <a:r>
              <a:rPr lang="hr" sz="2200" b="1" dirty="0"/>
              <a:t>Bog je izabrao i ljude i poruku koju su trebali zabilježiti s namjerom da se ništa ne izgubi od onoga što nam je želio otkriti za naše spasenje </a:t>
            </a:r>
            <a:r>
              <a:rPr lang="hr" sz="2200" b="1"/>
              <a:t>(2. Tim. </a:t>
            </a:r>
            <a:r>
              <a:rPr lang="hr" sz="2200" b="1" dirty="0"/>
              <a:t>3,15).</a:t>
            </a:r>
          </a:p>
        </p:txBody>
      </p:sp>
      <p:graphicFrame>
        <p:nvGraphicFramePr>
          <p:cNvPr id="9" name="Diagrama 8">
            <a:extLst>
              <a:ext uri="{FF2B5EF4-FFF2-40B4-BE49-F238E27FC236}">
                <a16:creationId xmlns:a16="http://schemas.microsoft.com/office/drawing/2014/main" id="{5A3A0726-E965-17B3-A9A4-C5F90920C152}"/>
              </a:ext>
            </a:extLst>
          </p:cNvPr>
          <p:cNvGraphicFramePr/>
          <p:nvPr>
            <p:extLst>
              <p:ext uri="{D42A27DB-BD31-4B8C-83A1-F6EECF244321}">
                <p14:modId xmlns:p14="http://schemas.microsoft.com/office/powerpoint/2010/main" val="2232515027"/>
              </p:ext>
            </p:extLst>
          </p:nvPr>
        </p:nvGraphicFramePr>
        <p:xfrm>
          <a:off x="344128" y="4050890"/>
          <a:ext cx="11631561" cy="19548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CuadroTexto 10">
            <a:extLst>
              <a:ext uri="{FF2B5EF4-FFF2-40B4-BE49-F238E27FC236}">
                <a16:creationId xmlns:a16="http://schemas.microsoft.com/office/drawing/2014/main" id="{57C3D0F5-C9BB-B6CF-B48E-489E24C1ADB7}"/>
              </a:ext>
            </a:extLst>
          </p:cNvPr>
          <p:cNvSpPr txBox="1"/>
          <p:nvPr/>
        </p:nvSpPr>
        <p:spPr>
          <a:xfrm>
            <a:off x="139188" y="3644235"/>
            <a:ext cx="7308428" cy="430887"/>
          </a:xfrm>
          <a:prstGeom prst="rect">
            <a:avLst/>
          </a:prstGeom>
          <a:noFill/>
        </p:spPr>
        <p:txBody>
          <a:bodyPr wrap="square">
            <a:spAutoFit/>
          </a:bodyPr>
          <a:lstStyle/>
          <a:p>
            <a:pPr>
              <a:spcBef>
                <a:spcPts val="600"/>
              </a:spcBef>
            </a:pPr>
            <a:r>
              <a:rPr lang="hr" sz="2200" b="1" dirty="0"/>
              <a:t>Biblijski autori pisali su u različitim okolnostima:</a:t>
            </a:r>
          </a:p>
        </p:txBody>
      </p:sp>
      <p:pic>
        <p:nvPicPr>
          <p:cNvPr id="13" name="Imagen 12">
            <a:extLst>
              <a:ext uri="{FF2B5EF4-FFF2-40B4-BE49-F238E27FC236}">
                <a16:creationId xmlns:a16="http://schemas.microsoft.com/office/drawing/2014/main" id="{0355B9FB-7490-D116-8E1A-8BB3B953FE4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47620" y="1411176"/>
            <a:ext cx="4605192" cy="2576714"/>
          </a:xfrm>
          <a:prstGeom prst="rect">
            <a:avLst/>
          </a:prstGeom>
          <a:effectLst>
            <a:innerShdw blurRad="114300">
              <a:prstClr val="black"/>
            </a:innerShdw>
          </a:effectLst>
        </p:spPr>
      </p:pic>
      <p:sp>
        <p:nvSpPr>
          <p:cNvPr id="10" name="CuadroTexto 9">
            <a:extLst>
              <a:ext uri="{FF2B5EF4-FFF2-40B4-BE49-F238E27FC236}">
                <a16:creationId xmlns:a16="http://schemas.microsoft.com/office/drawing/2014/main" id="{269AACD2-46A3-5EA7-0340-D8EA72FFB49E}"/>
              </a:ext>
            </a:extLst>
          </p:cNvPr>
          <p:cNvSpPr txBox="1"/>
          <p:nvPr/>
        </p:nvSpPr>
        <p:spPr>
          <a:xfrm>
            <a:off x="139186" y="2650554"/>
            <a:ext cx="7308430" cy="1107996"/>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Drugi proroci koji su primili izričitu zapovijed da napišu knjigu bili su Izaija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(Iza.</a:t>
            </a:r>
            <a:r>
              <a:rPr kumimoji="0" lang="hr" sz="2200" b="1" i="0" u="none" strike="noStrike" kern="1200" cap="none" spc="0" normalizeH="0" noProof="0">
                <a:ln>
                  <a:noFill/>
                </a:ln>
                <a:solidFill>
                  <a:prstClr val="black"/>
                </a:solidFill>
                <a:effectLst/>
                <a:uLnTx/>
                <a:uFillTx/>
                <a:latin typeface="Aptos" panose="02110004020202020204"/>
                <a:ea typeface="+mn-ea"/>
                <a:cs typeface="+mn-cs"/>
              </a:rPr>
              <a:t>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30,8</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 Jeremija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(Jer.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36,2), Habakuk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(Hab.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2,2) i Ivan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(Otk.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1,11).</a:t>
            </a:r>
          </a:p>
        </p:txBody>
      </p:sp>
    </p:spTree>
    <p:extLst>
      <p:ext uri="{BB962C8B-B14F-4D97-AF65-F5344CB8AC3E}">
        <p14:creationId xmlns:p14="http://schemas.microsoft.com/office/powerpoint/2010/main" val="4054141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6" presetClass="entr" presetSubtype="37"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5"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randombar(vertical)">
                                      <p:cBhvr>
                                        <p:cTn id="21" dur="500"/>
                                        <p:tgtEl>
                                          <p:spTgt spid="13"/>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528" fill="hold" grpId="0" nodeType="clickEffect">
                                  <p:stCondLst>
                                    <p:cond delay="0"/>
                                  </p:stCondLst>
                                  <p:childTnLst>
                                    <p:set>
                                      <p:cBhvr>
                                        <p:cTn id="39" dur="1" fill="hold">
                                          <p:stCondLst>
                                            <p:cond delay="0"/>
                                          </p:stCondLst>
                                        </p:cTn>
                                        <p:tgtEl>
                                          <p:spTgt spid="9">
                                            <p:graphicEl>
                                              <a:dgm id="{FC8A5D29-B2CF-415D-AF69-272D03CAB05E}"/>
                                            </p:graphicEl>
                                          </p:spTgt>
                                        </p:tgtEl>
                                        <p:attrNameLst>
                                          <p:attrName>style.visibility</p:attrName>
                                        </p:attrNameLst>
                                      </p:cBhvr>
                                      <p:to>
                                        <p:strVal val="visible"/>
                                      </p:to>
                                    </p:set>
                                    <p:anim calcmode="lin" valueType="num">
                                      <p:cBhvr>
                                        <p:cTn id="40" dur="500" fill="hold"/>
                                        <p:tgtEl>
                                          <p:spTgt spid="9">
                                            <p:graphicEl>
                                              <a:dgm id="{FC8A5D29-B2CF-415D-AF69-272D03CAB05E}"/>
                                            </p:graphicEl>
                                          </p:spTgt>
                                        </p:tgtEl>
                                        <p:attrNameLst>
                                          <p:attrName>ppt_w</p:attrName>
                                        </p:attrNameLst>
                                      </p:cBhvr>
                                      <p:tavLst>
                                        <p:tav tm="0">
                                          <p:val>
                                            <p:fltVal val="0"/>
                                          </p:val>
                                        </p:tav>
                                        <p:tav tm="100000">
                                          <p:val>
                                            <p:strVal val="#ppt_w"/>
                                          </p:val>
                                        </p:tav>
                                      </p:tavLst>
                                    </p:anim>
                                    <p:anim calcmode="lin" valueType="num">
                                      <p:cBhvr>
                                        <p:cTn id="41" dur="500" fill="hold"/>
                                        <p:tgtEl>
                                          <p:spTgt spid="9">
                                            <p:graphicEl>
                                              <a:dgm id="{FC8A5D29-B2CF-415D-AF69-272D03CAB05E}"/>
                                            </p:graphicEl>
                                          </p:spTgt>
                                        </p:tgtEl>
                                        <p:attrNameLst>
                                          <p:attrName>ppt_h</p:attrName>
                                        </p:attrNameLst>
                                      </p:cBhvr>
                                      <p:tavLst>
                                        <p:tav tm="0">
                                          <p:val>
                                            <p:fltVal val="0"/>
                                          </p:val>
                                        </p:tav>
                                        <p:tav tm="100000">
                                          <p:val>
                                            <p:strVal val="#ppt_h"/>
                                          </p:val>
                                        </p:tav>
                                      </p:tavLst>
                                    </p:anim>
                                    <p:animEffect transition="in" filter="fade">
                                      <p:cBhvr>
                                        <p:cTn id="42" dur="500"/>
                                        <p:tgtEl>
                                          <p:spTgt spid="9">
                                            <p:graphicEl>
                                              <a:dgm id="{FC8A5D29-B2CF-415D-AF69-272D03CAB05E}"/>
                                            </p:graphicEl>
                                          </p:spTgt>
                                        </p:tgtEl>
                                      </p:cBhvr>
                                    </p:animEffect>
                                    <p:anim calcmode="lin" valueType="num">
                                      <p:cBhvr>
                                        <p:cTn id="43" dur="500" fill="hold"/>
                                        <p:tgtEl>
                                          <p:spTgt spid="9">
                                            <p:graphicEl>
                                              <a:dgm id="{FC8A5D29-B2CF-415D-AF69-272D03CAB05E}"/>
                                            </p:graphicEl>
                                          </p:spTgt>
                                        </p:tgtEl>
                                        <p:attrNameLst>
                                          <p:attrName>ppt_x</p:attrName>
                                        </p:attrNameLst>
                                      </p:cBhvr>
                                      <p:tavLst>
                                        <p:tav tm="0">
                                          <p:val>
                                            <p:fltVal val="0.5"/>
                                          </p:val>
                                        </p:tav>
                                        <p:tav tm="100000">
                                          <p:val>
                                            <p:strVal val="#ppt_x"/>
                                          </p:val>
                                        </p:tav>
                                      </p:tavLst>
                                    </p:anim>
                                    <p:anim calcmode="lin" valueType="num">
                                      <p:cBhvr>
                                        <p:cTn id="44" dur="500" fill="hold"/>
                                        <p:tgtEl>
                                          <p:spTgt spid="9">
                                            <p:graphicEl>
                                              <a:dgm id="{FC8A5D29-B2CF-415D-AF69-272D03CAB05E}"/>
                                            </p:graphicEl>
                                          </p:spTgt>
                                        </p:tgtEl>
                                        <p:attrNameLst>
                                          <p:attrName>ppt_y</p:attrName>
                                        </p:attrNameLst>
                                      </p:cBhvr>
                                      <p:tavLst>
                                        <p:tav tm="0">
                                          <p:val>
                                            <p:fltVal val="0.5"/>
                                          </p:val>
                                        </p:tav>
                                        <p:tav tm="100000">
                                          <p:val>
                                            <p:strVal val="#ppt_y"/>
                                          </p:val>
                                        </p:tav>
                                      </p:tavLst>
                                    </p:anim>
                                  </p:childTnLst>
                                </p:cTn>
                              </p:par>
                              <p:par>
                                <p:cTn id="45" presetID="53" presetClass="entr" presetSubtype="528" fill="hold" grpId="0" nodeType="withEffect">
                                  <p:stCondLst>
                                    <p:cond delay="0"/>
                                  </p:stCondLst>
                                  <p:childTnLst>
                                    <p:set>
                                      <p:cBhvr>
                                        <p:cTn id="46" dur="1" fill="hold">
                                          <p:stCondLst>
                                            <p:cond delay="0"/>
                                          </p:stCondLst>
                                        </p:cTn>
                                        <p:tgtEl>
                                          <p:spTgt spid="9">
                                            <p:graphicEl>
                                              <a:dgm id="{279A7076-F9EF-48B5-B765-F33AF437E115}"/>
                                            </p:graphicEl>
                                          </p:spTgt>
                                        </p:tgtEl>
                                        <p:attrNameLst>
                                          <p:attrName>style.visibility</p:attrName>
                                        </p:attrNameLst>
                                      </p:cBhvr>
                                      <p:to>
                                        <p:strVal val="visible"/>
                                      </p:to>
                                    </p:set>
                                    <p:anim calcmode="lin" valueType="num">
                                      <p:cBhvr>
                                        <p:cTn id="47" dur="500" fill="hold"/>
                                        <p:tgtEl>
                                          <p:spTgt spid="9">
                                            <p:graphicEl>
                                              <a:dgm id="{279A7076-F9EF-48B5-B765-F33AF437E115}"/>
                                            </p:graphicEl>
                                          </p:spTgt>
                                        </p:tgtEl>
                                        <p:attrNameLst>
                                          <p:attrName>ppt_w</p:attrName>
                                        </p:attrNameLst>
                                      </p:cBhvr>
                                      <p:tavLst>
                                        <p:tav tm="0">
                                          <p:val>
                                            <p:fltVal val="0"/>
                                          </p:val>
                                        </p:tav>
                                        <p:tav tm="100000">
                                          <p:val>
                                            <p:strVal val="#ppt_w"/>
                                          </p:val>
                                        </p:tav>
                                      </p:tavLst>
                                    </p:anim>
                                    <p:anim calcmode="lin" valueType="num">
                                      <p:cBhvr>
                                        <p:cTn id="48" dur="500" fill="hold"/>
                                        <p:tgtEl>
                                          <p:spTgt spid="9">
                                            <p:graphicEl>
                                              <a:dgm id="{279A7076-F9EF-48B5-B765-F33AF437E115}"/>
                                            </p:graphicEl>
                                          </p:spTgt>
                                        </p:tgtEl>
                                        <p:attrNameLst>
                                          <p:attrName>ppt_h</p:attrName>
                                        </p:attrNameLst>
                                      </p:cBhvr>
                                      <p:tavLst>
                                        <p:tav tm="0">
                                          <p:val>
                                            <p:fltVal val="0"/>
                                          </p:val>
                                        </p:tav>
                                        <p:tav tm="100000">
                                          <p:val>
                                            <p:strVal val="#ppt_h"/>
                                          </p:val>
                                        </p:tav>
                                      </p:tavLst>
                                    </p:anim>
                                    <p:animEffect transition="in" filter="fade">
                                      <p:cBhvr>
                                        <p:cTn id="49" dur="500"/>
                                        <p:tgtEl>
                                          <p:spTgt spid="9">
                                            <p:graphicEl>
                                              <a:dgm id="{279A7076-F9EF-48B5-B765-F33AF437E115}"/>
                                            </p:graphicEl>
                                          </p:spTgt>
                                        </p:tgtEl>
                                      </p:cBhvr>
                                    </p:animEffect>
                                    <p:anim calcmode="lin" valueType="num">
                                      <p:cBhvr>
                                        <p:cTn id="50" dur="500" fill="hold"/>
                                        <p:tgtEl>
                                          <p:spTgt spid="9">
                                            <p:graphicEl>
                                              <a:dgm id="{279A7076-F9EF-48B5-B765-F33AF437E115}"/>
                                            </p:graphicEl>
                                          </p:spTgt>
                                        </p:tgtEl>
                                        <p:attrNameLst>
                                          <p:attrName>ppt_x</p:attrName>
                                        </p:attrNameLst>
                                      </p:cBhvr>
                                      <p:tavLst>
                                        <p:tav tm="0">
                                          <p:val>
                                            <p:fltVal val="0.5"/>
                                          </p:val>
                                        </p:tav>
                                        <p:tav tm="100000">
                                          <p:val>
                                            <p:strVal val="#ppt_x"/>
                                          </p:val>
                                        </p:tav>
                                      </p:tavLst>
                                    </p:anim>
                                    <p:anim calcmode="lin" valueType="num">
                                      <p:cBhvr>
                                        <p:cTn id="51" dur="500" fill="hold"/>
                                        <p:tgtEl>
                                          <p:spTgt spid="9">
                                            <p:graphicEl>
                                              <a:dgm id="{279A7076-F9EF-48B5-B765-F33AF437E115}"/>
                                            </p:graphicEl>
                                          </p:spTgt>
                                        </p:tgtEl>
                                        <p:attrNameLst>
                                          <p:attrName>ppt_y</p:attrName>
                                        </p:attrNameLst>
                                      </p:cBhvr>
                                      <p:tavLst>
                                        <p:tav tm="0">
                                          <p:val>
                                            <p:fltVal val="0.5"/>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528" fill="hold" grpId="0" nodeType="clickEffect">
                                  <p:stCondLst>
                                    <p:cond delay="0"/>
                                  </p:stCondLst>
                                  <p:childTnLst>
                                    <p:set>
                                      <p:cBhvr>
                                        <p:cTn id="55" dur="1" fill="hold">
                                          <p:stCondLst>
                                            <p:cond delay="0"/>
                                          </p:stCondLst>
                                        </p:cTn>
                                        <p:tgtEl>
                                          <p:spTgt spid="9">
                                            <p:graphicEl>
                                              <a:dgm id="{D4FAA48F-812A-4BF7-91CA-7FD6CC62F9B2}"/>
                                            </p:graphicEl>
                                          </p:spTgt>
                                        </p:tgtEl>
                                        <p:attrNameLst>
                                          <p:attrName>style.visibility</p:attrName>
                                        </p:attrNameLst>
                                      </p:cBhvr>
                                      <p:to>
                                        <p:strVal val="visible"/>
                                      </p:to>
                                    </p:set>
                                    <p:anim calcmode="lin" valueType="num">
                                      <p:cBhvr>
                                        <p:cTn id="56" dur="500" fill="hold"/>
                                        <p:tgtEl>
                                          <p:spTgt spid="9">
                                            <p:graphicEl>
                                              <a:dgm id="{D4FAA48F-812A-4BF7-91CA-7FD6CC62F9B2}"/>
                                            </p:graphicEl>
                                          </p:spTgt>
                                        </p:tgtEl>
                                        <p:attrNameLst>
                                          <p:attrName>ppt_w</p:attrName>
                                        </p:attrNameLst>
                                      </p:cBhvr>
                                      <p:tavLst>
                                        <p:tav tm="0">
                                          <p:val>
                                            <p:fltVal val="0"/>
                                          </p:val>
                                        </p:tav>
                                        <p:tav tm="100000">
                                          <p:val>
                                            <p:strVal val="#ppt_w"/>
                                          </p:val>
                                        </p:tav>
                                      </p:tavLst>
                                    </p:anim>
                                    <p:anim calcmode="lin" valueType="num">
                                      <p:cBhvr>
                                        <p:cTn id="57" dur="500" fill="hold"/>
                                        <p:tgtEl>
                                          <p:spTgt spid="9">
                                            <p:graphicEl>
                                              <a:dgm id="{D4FAA48F-812A-4BF7-91CA-7FD6CC62F9B2}"/>
                                            </p:graphicEl>
                                          </p:spTgt>
                                        </p:tgtEl>
                                        <p:attrNameLst>
                                          <p:attrName>ppt_h</p:attrName>
                                        </p:attrNameLst>
                                      </p:cBhvr>
                                      <p:tavLst>
                                        <p:tav tm="0">
                                          <p:val>
                                            <p:fltVal val="0"/>
                                          </p:val>
                                        </p:tav>
                                        <p:tav tm="100000">
                                          <p:val>
                                            <p:strVal val="#ppt_h"/>
                                          </p:val>
                                        </p:tav>
                                      </p:tavLst>
                                    </p:anim>
                                    <p:animEffect transition="in" filter="fade">
                                      <p:cBhvr>
                                        <p:cTn id="58" dur="500"/>
                                        <p:tgtEl>
                                          <p:spTgt spid="9">
                                            <p:graphicEl>
                                              <a:dgm id="{D4FAA48F-812A-4BF7-91CA-7FD6CC62F9B2}"/>
                                            </p:graphicEl>
                                          </p:spTgt>
                                        </p:tgtEl>
                                      </p:cBhvr>
                                    </p:animEffect>
                                    <p:anim calcmode="lin" valueType="num">
                                      <p:cBhvr>
                                        <p:cTn id="59" dur="500" fill="hold"/>
                                        <p:tgtEl>
                                          <p:spTgt spid="9">
                                            <p:graphicEl>
                                              <a:dgm id="{D4FAA48F-812A-4BF7-91CA-7FD6CC62F9B2}"/>
                                            </p:graphicEl>
                                          </p:spTgt>
                                        </p:tgtEl>
                                        <p:attrNameLst>
                                          <p:attrName>ppt_x</p:attrName>
                                        </p:attrNameLst>
                                      </p:cBhvr>
                                      <p:tavLst>
                                        <p:tav tm="0">
                                          <p:val>
                                            <p:fltVal val="0.5"/>
                                          </p:val>
                                        </p:tav>
                                        <p:tav tm="100000">
                                          <p:val>
                                            <p:strVal val="#ppt_x"/>
                                          </p:val>
                                        </p:tav>
                                      </p:tavLst>
                                    </p:anim>
                                    <p:anim calcmode="lin" valueType="num">
                                      <p:cBhvr>
                                        <p:cTn id="60" dur="500" fill="hold"/>
                                        <p:tgtEl>
                                          <p:spTgt spid="9">
                                            <p:graphicEl>
                                              <a:dgm id="{D4FAA48F-812A-4BF7-91CA-7FD6CC62F9B2}"/>
                                            </p:graphicEl>
                                          </p:spTgt>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9">
                                            <p:graphicEl>
                                              <a:dgm id="{C3F0B3A3-AB5D-436D-B32F-090C227A393F}"/>
                                            </p:graphicEl>
                                          </p:spTgt>
                                        </p:tgtEl>
                                        <p:attrNameLst>
                                          <p:attrName>style.visibility</p:attrName>
                                        </p:attrNameLst>
                                      </p:cBhvr>
                                      <p:to>
                                        <p:strVal val="visible"/>
                                      </p:to>
                                    </p:set>
                                    <p:anim calcmode="lin" valueType="num">
                                      <p:cBhvr>
                                        <p:cTn id="63" dur="500" fill="hold"/>
                                        <p:tgtEl>
                                          <p:spTgt spid="9">
                                            <p:graphicEl>
                                              <a:dgm id="{C3F0B3A3-AB5D-436D-B32F-090C227A393F}"/>
                                            </p:graphicEl>
                                          </p:spTgt>
                                        </p:tgtEl>
                                        <p:attrNameLst>
                                          <p:attrName>ppt_w</p:attrName>
                                        </p:attrNameLst>
                                      </p:cBhvr>
                                      <p:tavLst>
                                        <p:tav tm="0">
                                          <p:val>
                                            <p:fltVal val="0"/>
                                          </p:val>
                                        </p:tav>
                                        <p:tav tm="100000">
                                          <p:val>
                                            <p:strVal val="#ppt_w"/>
                                          </p:val>
                                        </p:tav>
                                      </p:tavLst>
                                    </p:anim>
                                    <p:anim calcmode="lin" valueType="num">
                                      <p:cBhvr>
                                        <p:cTn id="64" dur="500" fill="hold"/>
                                        <p:tgtEl>
                                          <p:spTgt spid="9">
                                            <p:graphicEl>
                                              <a:dgm id="{C3F0B3A3-AB5D-436D-B32F-090C227A393F}"/>
                                            </p:graphicEl>
                                          </p:spTgt>
                                        </p:tgtEl>
                                        <p:attrNameLst>
                                          <p:attrName>ppt_h</p:attrName>
                                        </p:attrNameLst>
                                      </p:cBhvr>
                                      <p:tavLst>
                                        <p:tav tm="0">
                                          <p:val>
                                            <p:fltVal val="0"/>
                                          </p:val>
                                        </p:tav>
                                        <p:tav tm="100000">
                                          <p:val>
                                            <p:strVal val="#ppt_h"/>
                                          </p:val>
                                        </p:tav>
                                      </p:tavLst>
                                    </p:anim>
                                    <p:animEffect transition="in" filter="fade">
                                      <p:cBhvr>
                                        <p:cTn id="65" dur="500"/>
                                        <p:tgtEl>
                                          <p:spTgt spid="9">
                                            <p:graphicEl>
                                              <a:dgm id="{C3F0B3A3-AB5D-436D-B32F-090C227A393F}"/>
                                            </p:graphicEl>
                                          </p:spTgt>
                                        </p:tgtEl>
                                      </p:cBhvr>
                                    </p:animEffect>
                                    <p:anim calcmode="lin" valueType="num">
                                      <p:cBhvr>
                                        <p:cTn id="66" dur="500" fill="hold"/>
                                        <p:tgtEl>
                                          <p:spTgt spid="9">
                                            <p:graphicEl>
                                              <a:dgm id="{C3F0B3A3-AB5D-436D-B32F-090C227A393F}"/>
                                            </p:graphicEl>
                                          </p:spTgt>
                                        </p:tgtEl>
                                        <p:attrNameLst>
                                          <p:attrName>ppt_x</p:attrName>
                                        </p:attrNameLst>
                                      </p:cBhvr>
                                      <p:tavLst>
                                        <p:tav tm="0">
                                          <p:val>
                                            <p:fltVal val="0.5"/>
                                          </p:val>
                                        </p:tav>
                                        <p:tav tm="100000">
                                          <p:val>
                                            <p:strVal val="#ppt_x"/>
                                          </p:val>
                                        </p:tav>
                                      </p:tavLst>
                                    </p:anim>
                                    <p:anim calcmode="lin" valueType="num">
                                      <p:cBhvr>
                                        <p:cTn id="67" dur="500" fill="hold"/>
                                        <p:tgtEl>
                                          <p:spTgt spid="9">
                                            <p:graphicEl>
                                              <a:dgm id="{C3F0B3A3-AB5D-436D-B32F-090C227A393F}"/>
                                            </p:graphicEl>
                                          </p:spTgt>
                                        </p:tgtEl>
                                        <p:attrNameLst>
                                          <p:attrName>ppt_y</p:attrName>
                                        </p:attrNameLst>
                                      </p:cBhvr>
                                      <p:tavLst>
                                        <p:tav tm="0">
                                          <p:val>
                                            <p:fltVal val="0.5"/>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53" presetClass="entr" presetSubtype="528" fill="hold" grpId="0" nodeType="clickEffect">
                                  <p:stCondLst>
                                    <p:cond delay="0"/>
                                  </p:stCondLst>
                                  <p:childTnLst>
                                    <p:set>
                                      <p:cBhvr>
                                        <p:cTn id="71" dur="1" fill="hold">
                                          <p:stCondLst>
                                            <p:cond delay="0"/>
                                          </p:stCondLst>
                                        </p:cTn>
                                        <p:tgtEl>
                                          <p:spTgt spid="9">
                                            <p:graphicEl>
                                              <a:dgm id="{224B8E8B-3A69-4F92-A601-C743AF8B0172}"/>
                                            </p:graphicEl>
                                          </p:spTgt>
                                        </p:tgtEl>
                                        <p:attrNameLst>
                                          <p:attrName>style.visibility</p:attrName>
                                        </p:attrNameLst>
                                      </p:cBhvr>
                                      <p:to>
                                        <p:strVal val="visible"/>
                                      </p:to>
                                    </p:set>
                                    <p:anim calcmode="lin" valueType="num">
                                      <p:cBhvr>
                                        <p:cTn id="72" dur="500" fill="hold"/>
                                        <p:tgtEl>
                                          <p:spTgt spid="9">
                                            <p:graphicEl>
                                              <a:dgm id="{224B8E8B-3A69-4F92-A601-C743AF8B0172}"/>
                                            </p:graphicEl>
                                          </p:spTgt>
                                        </p:tgtEl>
                                        <p:attrNameLst>
                                          <p:attrName>ppt_w</p:attrName>
                                        </p:attrNameLst>
                                      </p:cBhvr>
                                      <p:tavLst>
                                        <p:tav tm="0">
                                          <p:val>
                                            <p:fltVal val="0"/>
                                          </p:val>
                                        </p:tav>
                                        <p:tav tm="100000">
                                          <p:val>
                                            <p:strVal val="#ppt_w"/>
                                          </p:val>
                                        </p:tav>
                                      </p:tavLst>
                                    </p:anim>
                                    <p:anim calcmode="lin" valueType="num">
                                      <p:cBhvr>
                                        <p:cTn id="73" dur="500" fill="hold"/>
                                        <p:tgtEl>
                                          <p:spTgt spid="9">
                                            <p:graphicEl>
                                              <a:dgm id="{224B8E8B-3A69-4F92-A601-C743AF8B0172}"/>
                                            </p:graphicEl>
                                          </p:spTgt>
                                        </p:tgtEl>
                                        <p:attrNameLst>
                                          <p:attrName>ppt_h</p:attrName>
                                        </p:attrNameLst>
                                      </p:cBhvr>
                                      <p:tavLst>
                                        <p:tav tm="0">
                                          <p:val>
                                            <p:fltVal val="0"/>
                                          </p:val>
                                        </p:tav>
                                        <p:tav tm="100000">
                                          <p:val>
                                            <p:strVal val="#ppt_h"/>
                                          </p:val>
                                        </p:tav>
                                      </p:tavLst>
                                    </p:anim>
                                    <p:animEffect transition="in" filter="fade">
                                      <p:cBhvr>
                                        <p:cTn id="74" dur="500"/>
                                        <p:tgtEl>
                                          <p:spTgt spid="9">
                                            <p:graphicEl>
                                              <a:dgm id="{224B8E8B-3A69-4F92-A601-C743AF8B0172}"/>
                                            </p:graphicEl>
                                          </p:spTgt>
                                        </p:tgtEl>
                                      </p:cBhvr>
                                    </p:animEffect>
                                    <p:anim calcmode="lin" valueType="num">
                                      <p:cBhvr>
                                        <p:cTn id="75" dur="500" fill="hold"/>
                                        <p:tgtEl>
                                          <p:spTgt spid="9">
                                            <p:graphicEl>
                                              <a:dgm id="{224B8E8B-3A69-4F92-A601-C743AF8B0172}"/>
                                            </p:graphicEl>
                                          </p:spTgt>
                                        </p:tgtEl>
                                        <p:attrNameLst>
                                          <p:attrName>ppt_x</p:attrName>
                                        </p:attrNameLst>
                                      </p:cBhvr>
                                      <p:tavLst>
                                        <p:tav tm="0">
                                          <p:val>
                                            <p:fltVal val="0.5"/>
                                          </p:val>
                                        </p:tav>
                                        <p:tav tm="100000">
                                          <p:val>
                                            <p:strVal val="#ppt_x"/>
                                          </p:val>
                                        </p:tav>
                                      </p:tavLst>
                                    </p:anim>
                                    <p:anim calcmode="lin" valueType="num">
                                      <p:cBhvr>
                                        <p:cTn id="76" dur="500" fill="hold"/>
                                        <p:tgtEl>
                                          <p:spTgt spid="9">
                                            <p:graphicEl>
                                              <a:dgm id="{224B8E8B-3A69-4F92-A601-C743AF8B0172}"/>
                                            </p:graphicEl>
                                          </p:spTgt>
                                        </p:tgtEl>
                                        <p:attrNameLst>
                                          <p:attrName>ppt_y</p:attrName>
                                        </p:attrNameLst>
                                      </p:cBhvr>
                                      <p:tavLst>
                                        <p:tav tm="0">
                                          <p:val>
                                            <p:fltVal val="0.5"/>
                                          </p:val>
                                        </p:tav>
                                        <p:tav tm="100000">
                                          <p:val>
                                            <p:strVal val="#ppt_y"/>
                                          </p:val>
                                        </p:tav>
                                      </p:tavLst>
                                    </p:anim>
                                  </p:childTnLst>
                                </p:cTn>
                              </p:par>
                              <p:par>
                                <p:cTn id="77" presetID="53" presetClass="entr" presetSubtype="528" fill="hold" grpId="0" nodeType="withEffect">
                                  <p:stCondLst>
                                    <p:cond delay="0"/>
                                  </p:stCondLst>
                                  <p:childTnLst>
                                    <p:set>
                                      <p:cBhvr>
                                        <p:cTn id="78" dur="1" fill="hold">
                                          <p:stCondLst>
                                            <p:cond delay="0"/>
                                          </p:stCondLst>
                                        </p:cTn>
                                        <p:tgtEl>
                                          <p:spTgt spid="9">
                                            <p:graphicEl>
                                              <a:dgm id="{AAF4C861-85A6-4513-92B1-21A4705F8A91}"/>
                                            </p:graphicEl>
                                          </p:spTgt>
                                        </p:tgtEl>
                                        <p:attrNameLst>
                                          <p:attrName>style.visibility</p:attrName>
                                        </p:attrNameLst>
                                      </p:cBhvr>
                                      <p:to>
                                        <p:strVal val="visible"/>
                                      </p:to>
                                    </p:set>
                                    <p:anim calcmode="lin" valueType="num">
                                      <p:cBhvr>
                                        <p:cTn id="79" dur="500" fill="hold"/>
                                        <p:tgtEl>
                                          <p:spTgt spid="9">
                                            <p:graphicEl>
                                              <a:dgm id="{AAF4C861-85A6-4513-92B1-21A4705F8A91}"/>
                                            </p:graphicEl>
                                          </p:spTgt>
                                        </p:tgtEl>
                                        <p:attrNameLst>
                                          <p:attrName>ppt_w</p:attrName>
                                        </p:attrNameLst>
                                      </p:cBhvr>
                                      <p:tavLst>
                                        <p:tav tm="0">
                                          <p:val>
                                            <p:fltVal val="0"/>
                                          </p:val>
                                        </p:tav>
                                        <p:tav tm="100000">
                                          <p:val>
                                            <p:strVal val="#ppt_w"/>
                                          </p:val>
                                        </p:tav>
                                      </p:tavLst>
                                    </p:anim>
                                    <p:anim calcmode="lin" valueType="num">
                                      <p:cBhvr>
                                        <p:cTn id="80" dur="500" fill="hold"/>
                                        <p:tgtEl>
                                          <p:spTgt spid="9">
                                            <p:graphicEl>
                                              <a:dgm id="{AAF4C861-85A6-4513-92B1-21A4705F8A91}"/>
                                            </p:graphicEl>
                                          </p:spTgt>
                                        </p:tgtEl>
                                        <p:attrNameLst>
                                          <p:attrName>ppt_h</p:attrName>
                                        </p:attrNameLst>
                                      </p:cBhvr>
                                      <p:tavLst>
                                        <p:tav tm="0">
                                          <p:val>
                                            <p:fltVal val="0"/>
                                          </p:val>
                                        </p:tav>
                                        <p:tav tm="100000">
                                          <p:val>
                                            <p:strVal val="#ppt_h"/>
                                          </p:val>
                                        </p:tav>
                                      </p:tavLst>
                                    </p:anim>
                                    <p:animEffect transition="in" filter="fade">
                                      <p:cBhvr>
                                        <p:cTn id="81" dur="500"/>
                                        <p:tgtEl>
                                          <p:spTgt spid="9">
                                            <p:graphicEl>
                                              <a:dgm id="{AAF4C861-85A6-4513-92B1-21A4705F8A91}"/>
                                            </p:graphicEl>
                                          </p:spTgt>
                                        </p:tgtEl>
                                      </p:cBhvr>
                                    </p:animEffect>
                                    <p:anim calcmode="lin" valueType="num">
                                      <p:cBhvr>
                                        <p:cTn id="82" dur="500" fill="hold"/>
                                        <p:tgtEl>
                                          <p:spTgt spid="9">
                                            <p:graphicEl>
                                              <a:dgm id="{AAF4C861-85A6-4513-92B1-21A4705F8A91}"/>
                                            </p:graphicEl>
                                          </p:spTgt>
                                        </p:tgtEl>
                                        <p:attrNameLst>
                                          <p:attrName>ppt_x</p:attrName>
                                        </p:attrNameLst>
                                      </p:cBhvr>
                                      <p:tavLst>
                                        <p:tav tm="0">
                                          <p:val>
                                            <p:fltVal val="0.5"/>
                                          </p:val>
                                        </p:tav>
                                        <p:tav tm="100000">
                                          <p:val>
                                            <p:strVal val="#ppt_x"/>
                                          </p:val>
                                        </p:tav>
                                      </p:tavLst>
                                    </p:anim>
                                    <p:anim calcmode="lin" valueType="num">
                                      <p:cBhvr>
                                        <p:cTn id="83" dur="500" fill="hold"/>
                                        <p:tgtEl>
                                          <p:spTgt spid="9">
                                            <p:graphicEl>
                                              <a:dgm id="{AAF4C861-85A6-4513-92B1-21A4705F8A91}"/>
                                            </p:graphicEl>
                                          </p:spTgt>
                                        </p:tgtEl>
                                        <p:attrNameLst>
                                          <p:attrName>ppt_y</p:attrName>
                                        </p:attrNameLst>
                                      </p:cBhvr>
                                      <p:tavLst>
                                        <p:tav tm="0">
                                          <p:val>
                                            <p:fltVal val="0.5"/>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3" presetClass="entr" presetSubtype="528" fill="hold" grpId="0" nodeType="clickEffect">
                                  <p:stCondLst>
                                    <p:cond delay="0"/>
                                  </p:stCondLst>
                                  <p:childTnLst>
                                    <p:set>
                                      <p:cBhvr>
                                        <p:cTn id="87" dur="1" fill="hold">
                                          <p:stCondLst>
                                            <p:cond delay="0"/>
                                          </p:stCondLst>
                                        </p:cTn>
                                        <p:tgtEl>
                                          <p:spTgt spid="9">
                                            <p:graphicEl>
                                              <a:dgm id="{CC99376B-58A7-4636-BDE2-CA32694553F0}"/>
                                            </p:graphicEl>
                                          </p:spTgt>
                                        </p:tgtEl>
                                        <p:attrNameLst>
                                          <p:attrName>style.visibility</p:attrName>
                                        </p:attrNameLst>
                                      </p:cBhvr>
                                      <p:to>
                                        <p:strVal val="visible"/>
                                      </p:to>
                                    </p:set>
                                    <p:anim calcmode="lin" valueType="num">
                                      <p:cBhvr>
                                        <p:cTn id="88" dur="500" fill="hold"/>
                                        <p:tgtEl>
                                          <p:spTgt spid="9">
                                            <p:graphicEl>
                                              <a:dgm id="{CC99376B-58A7-4636-BDE2-CA32694553F0}"/>
                                            </p:graphicEl>
                                          </p:spTgt>
                                        </p:tgtEl>
                                        <p:attrNameLst>
                                          <p:attrName>ppt_w</p:attrName>
                                        </p:attrNameLst>
                                      </p:cBhvr>
                                      <p:tavLst>
                                        <p:tav tm="0">
                                          <p:val>
                                            <p:fltVal val="0"/>
                                          </p:val>
                                        </p:tav>
                                        <p:tav tm="100000">
                                          <p:val>
                                            <p:strVal val="#ppt_w"/>
                                          </p:val>
                                        </p:tav>
                                      </p:tavLst>
                                    </p:anim>
                                    <p:anim calcmode="lin" valueType="num">
                                      <p:cBhvr>
                                        <p:cTn id="89" dur="500" fill="hold"/>
                                        <p:tgtEl>
                                          <p:spTgt spid="9">
                                            <p:graphicEl>
                                              <a:dgm id="{CC99376B-58A7-4636-BDE2-CA32694553F0}"/>
                                            </p:graphicEl>
                                          </p:spTgt>
                                        </p:tgtEl>
                                        <p:attrNameLst>
                                          <p:attrName>ppt_h</p:attrName>
                                        </p:attrNameLst>
                                      </p:cBhvr>
                                      <p:tavLst>
                                        <p:tav tm="0">
                                          <p:val>
                                            <p:fltVal val="0"/>
                                          </p:val>
                                        </p:tav>
                                        <p:tav tm="100000">
                                          <p:val>
                                            <p:strVal val="#ppt_h"/>
                                          </p:val>
                                        </p:tav>
                                      </p:tavLst>
                                    </p:anim>
                                    <p:animEffect transition="in" filter="fade">
                                      <p:cBhvr>
                                        <p:cTn id="90" dur="500"/>
                                        <p:tgtEl>
                                          <p:spTgt spid="9">
                                            <p:graphicEl>
                                              <a:dgm id="{CC99376B-58A7-4636-BDE2-CA32694553F0}"/>
                                            </p:graphicEl>
                                          </p:spTgt>
                                        </p:tgtEl>
                                      </p:cBhvr>
                                    </p:animEffect>
                                    <p:anim calcmode="lin" valueType="num">
                                      <p:cBhvr>
                                        <p:cTn id="91" dur="500" fill="hold"/>
                                        <p:tgtEl>
                                          <p:spTgt spid="9">
                                            <p:graphicEl>
                                              <a:dgm id="{CC99376B-58A7-4636-BDE2-CA32694553F0}"/>
                                            </p:graphicEl>
                                          </p:spTgt>
                                        </p:tgtEl>
                                        <p:attrNameLst>
                                          <p:attrName>ppt_x</p:attrName>
                                        </p:attrNameLst>
                                      </p:cBhvr>
                                      <p:tavLst>
                                        <p:tav tm="0">
                                          <p:val>
                                            <p:fltVal val="0.5"/>
                                          </p:val>
                                        </p:tav>
                                        <p:tav tm="100000">
                                          <p:val>
                                            <p:strVal val="#ppt_x"/>
                                          </p:val>
                                        </p:tav>
                                      </p:tavLst>
                                    </p:anim>
                                    <p:anim calcmode="lin" valueType="num">
                                      <p:cBhvr>
                                        <p:cTn id="92" dur="500" fill="hold"/>
                                        <p:tgtEl>
                                          <p:spTgt spid="9">
                                            <p:graphicEl>
                                              <a:dgm id="{CC99376B-58A7-4636-BDE2-CA32694553F0}"/>
                                            </p:graphicEl>
                                          </p:spTgt>
                                        </p:tgtEl>
                                        <p:attrNameLst>
                                          <p:attrName>ppt_y</p:attrName>
                                        </p:attrNameLst>
                                      </p:cBhvr>
                                      <p:tavLst>
                                        <p:tav tm="0">
                                          <p:val>
                                            <p:fltVal val="0.5"/>
                                          </p:val>
                                        </p:tav>
                                        <p:tav tm="100000">
                                          <p:val>
                                            <p:strVal val="#ppt_y"/>
                                          </p:val>
                                        </p:tav>
                                      </p:tavLst>
                                    </p:anim>
                                  </p:childTnLst>
                                </p:cTn>
                              </p:par>
                              <p:par>
                                <p:cTn id="93" presetID="53" presetClass="entr" presetSubtype="528" fill="hold" grpId="0" nodeType="withEffect">
                                  <p:stCondLst>
                                    <p:cond delay="0"/>
                                  </p:stCondLst>
                                  <p:childTnLst>
                                    <p:set>
                                      <p:cBhvr>
                                        <p:cTn id="94" dur="1" fill="hold">
                                          <p:stCondLst>
                                            <p:cond delay="0"/>
                                          </p:stCondLst>
                                        </p:cTn>
                                        <p:tgtEl>
                                          <p:spTgt spid="9">
                                            <p:graphicEl>
                                              <a:dgm id="{6B2F31AF-972F-4ED8-9534-C85D0E27E40E}"/>
                                            </p:graphicEl>
                                          </p:spTgt>
                                        </p:tgtEl>
                                        <p:attrNameLst>
                                          <p:attrName>style.visibility</p:attrName>
                                        </p:attrNameLst>
                                      </p:cBhvr>
                                      <p:to>
                                        <p:strVal val="visible"/>
                                      </p:to>
                                    </p:set>
                                    <p:anim calcmode="lin" valueType="num">
                                      <p:cBhvr>
                                        <p:cTn id="95" dur="500" fill="hold"/>
                                        <p:tgtEl>
                                          <p:spTgt spid="9">
                                            <p:graphicEl>
                                              <a:dgm id="{6B2F31AF-972F-4ED8-9534-C85D0E27E40E}"/>
                                            </p:graphicEl>
                                          </p:spTgt>
                                        </p:tgtEl>
                                        <p:attrNameLst>
                                          <p:attrName>ppt_w</p:attrName>
                                        </p:attrNameLst>
                                      </p:cBhvr>
                                      <p:tavLst>
                                        <p:tav tm="0">
                                          <p:val>
                                            <p:fltVal val="0"/>
                                          </p:val>
                                        </p:tav>
                                        <p:tav tm="100000">
                                          <p:val>
                                            <p:strVal val="#ppt_w"/>
                                          </p:val>
                                        </p:tav>
                                      </p:tavLst>
                                    </p:anim>
                                    <p:anim calcmode="lin" valueType="num">
                                      <p:cBhvr>
                                        <p:cTn id="96" dur="500" fill="hold"/>
                                        <p:tgtEl>
                                          <p:spTgt spid="9">
                                            <p:graphicEl>
                                              <a:dgm id="{6B2F31AF-972F-4ED8-9534-C85D0E27E40E}"/>
                                            </p:graphicEl>
                                          </p:spTgt>
                                        </p:tgtEl>
                                        <p:attrNameLst>
                                          <p:attrName>ppt_h</p:attrName>
                                        </p:attrNameLst>
                                      </p:cBhvr>
                                      <p:tavLst>
                                        <p:tav tm="0">
                                          <p:val>
                                            <p:fltVal val="0"/>
                                          </p:val>
                                        </p:tav>
                                        <p:tav tm="100000">
                                          <p:val>
                                            <p:strVal val="#ppt_h"/>
                                          </p:val>
                                        </p:tav>
                                      </p:tavLst>
                                    </p:anim>
                                    <p:animEffect transition="in" filter="fade">
                                      <p:cBhvr>
                                        <p:cTn id="97" dur="500"/>
                                        <p:tgtEl>
                                          <p:spTgt spid="9">
                                            <p:graphicEl>
                                              <a:dgm id="{6B2F31AF-972F-4ED8-9534-C85D0E27E40E}"/>
                                            </p:graphicEl>
                                          </p:spTgt>
                                        </p:tgtEl>
                                      </p:cBhvr>
                                    </p:animEffect>
                                    <p:anim calcmode="lin" valueType="num">
                                      <p:cBhvr>
                                        <p:cTn id="98" dur="500" fill="hold"/>
                                        <p:tgtEl>
                                          <p:spTgt spid="9">
                                            <p:graphicEl>
                                              <a:dgm id="{6B2F31AF-972F-4ED8-9534-C85D0E27E40E}"/>
                                            </p:graphicEl>
                                          </p:spTgt>
                                        </p:tgtEl>
                                        <p:attrNameLst>
                                          <p:attrName>ppt_x</p:attrName>
                                        </p:attrNameLst>
                                      </p:cBhvr>
                                      <p:tavLst>
                                        <p:tav tm="0">
                                          <p:val>
                                            <p:fltVal val="0.5"/>
                                          </p:val>
                                        </p:tav>
                                        <p:tav tm="100000">
                                          <p:val>
                                            <p:strVal val="#ppt_x"/>
                                          </p:val>
                                        </p:tav>
                                      </p:tavLst>
                                    </p:anim>
                                    <p:anim calcmode="lin" valueType="num">
                                      <p:cBhvr>
                                        <p:cTn id="99" dur="500" fill="hold"/>
                                        <p:tgtEl>
                                          <p:spTgt spid="9">
                                            <p:graphicEl>
                                              <a:dgm id="{6B2F31AF-972F-4ED8-9534-C85D0E27E40E}"/>
                                            </p:graphicEl>
                                          </p:spTgt>
                                        </p:tgtEl>
                                        <p:attrNameLst>
                                          <p:attrName>ppt_y</p:attrName>
                                        </p:attrNameLst>
                                      </p:cBhvr>
                                      <p:tavLst>
                                        <p:tav tm="0">
                                          <p:val>
                                            <p:fltVal val="0.5"/>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53" presetClass="entr" presetSubtype="528" fill="hold" grpId="0" nodeType="clickEffect">
                                  <p:stCondLst>
                                    <p:cond delay="0"/>
                                  </p:stCondLst>
                                  <p:childTnLst>
                                    <p:set>
                                      <p:cBhvr>
                                        <p:cTn id="103" dur="1" fill="hold">
                                          <p:stCondLst>
                                            <p:cond delay="0"/>
                                          </p:stCondLst>
                                        </p:cTn>
                                        <p:tgtEl>
                                          <p:spTgt spid="9">
                                            <p:graphicEl>
                                              <a:dgm id="{15CA6DBC-36A7-4663-8F98-BAA38351C6D7}"/>
                                            </p:graphicEl>
                                          </p:spTgt>
                                        </p:tgtEl>
                                        <p:attrNameLst>
                                          <p:attrName>style.visibility</p:attrName>
                                        </p:attrNameLst>
                                      </p:cBhvr>
                                      <p:to>
                                        <p:strVal val="visible"/>
                                      </p:to>
                                    </p:set>
                                    <p:anim calcmode="lin" valueType="num">
                                      <p:cBhvr>
                                        <p:cTn id="104" dur="500" fill="hold"/>
                                        <p:tgtEl>
                                          <p:spTgt spid="9">
                                            <p:graphicEl>
                                              <a:dgm id="{15CA6DBC-36A7-4663-8F98-BAA38351C6D7}"/>
                                            </p:graphicEl>
                                          </p:spTgt>
                                        </p:tgtEl>
                                        <p:attrNameLst>
                                          <p:attrName>ppt_w</p:attrName>
                                        </p:attrNameLst>
                                      </p:cBhvr>
                                      <p:tavLst>
                                        <p:tav tm="0">
                                          <p:val>
                                            <p:fltVal val="0"/>
                                          </p:val>
                                        </p:tav>
                                        <p:tav tm="100000">
                                          <p:val>
                                            <p:strVal val="#ppt_w"/>
                                          </p:val>
                                        </p:tav>
                                      </p:tavLst>
                                    </p:anim>
                                    <p:anim calcmode="lin" valueType="num">
                                      <p:cBhvr>
                                        <p:cTn id="105" dur="500" fill="hold"/>
                                        <p:tgtEl>
                                          <p:spTgt spid="9">
                                            <p:graphicEl>
                                              <a:dgm id="{15CA6DBC-36A7-4663-8F98-BAA38351C6D7}"/>
                                            </p:graphicEl>
                                          </p:spTgt>
                                        </p:tgtEl>
                                        <p:attrNameLst>
                                          <p:attrName>ppt_h</p:attrName>
                                        </p:attrNameLst>
                                      </p:cBhvr>
                                      <p:tavLst>
                                        <p:tav tm="0">
                                          <p:val>
                                            <p:fltVal val="0"/>
                                          </p:val>
                                        </p:tav>
                                        <p:tav tm="100000">
                                          <p:val>
                                            <p:strVal val="#ppt_h"/>
                                          </p:val>
                                        </p:tav>
                                      </p:tavLst>
                                    </p:anim>
                                    <p:animEffect transition="in" filter="fade">
                                      <p:cBhvr>
                                        <p:cTn id="106" dur="500"/>
                                        <p:tgtEl>
                                          <p:spTgt spid="9">
                                            <p:graphicEl>
                                              <a:dgm id="{15CA6DBC-36A7-4663-8F98-BAA38351C6D7}"/>
                                            </p:graphicEl>
                                          </p:spTgt>
                                        </p:tgtEl>
                                      </p:cBhvr>
                                    </p:animEffect>
                                    <p:anim calcmode="lin" valueType="num">
                                      <p:cBhvr>
                                        <p:cTn id="107" dur="500" fill="hold"/>
                                        <p:tgtEl>
                                          <p:spTgt spid="9">
                                            <p:graphicEl>
                                              <a:dgm id="{15CA6DBC-36A7-4663-8F98-BAA38351C6D7}"/>
                                            </p:graphicEl>
                                          </p:spTgt>
                                        </p:tgtEl>
                                        <p:attrNameLst>
                                          <p:attrName>ppt_x</p:attrName>
                                        </p:attrNameLst>
                                      </p:cBhvr>
                                      <p:tavLst>
                                        <p:tav tm="0">
                                          <p:val>
                                            <p:fltVal val="0.5"/>
                                          </p:val>
                                        </p:tav>
                                        <p:tav tm="100000">
                                          <p:val>
                                            <p:strVal val="#ppt_x"/>
                                          </p:val>
                                        </p:tav>
                                      </p:tavLst>
                                    </p:anim>
                                    <p:anim calcmode="lin" valueType="num">
                                      <p:cBhvr>
                                        <p:cTn id="108" dur="500" fill="hold"/>
                                        <p:tgtEl>
                                          <p:spTgt spid="9">
                                            <p:graphicEl>
                                              <a:dgm id="{15CA6DBC-36A7-4663-8F98-BAA38351C6D7}"/>
                                            </p:graphicEl>
                                          </p:spTgt>
                                        </p:tgtEl>
                                        <p:attrNameLst>
                                          <p:attrName>ppt_y</p:attrName>
                                        </p:attrNameLst>
                                      </p:cBhvr>
                                      <p:tavLst>
                                        <p:tav tm="0">
                                          <p:val>
                                            <p:fltVal val="0.5"/>
                                          </p:val>
                                        </p:tav>
                                        <p:tav tm="100000">
                                          <p:val>
                                            <p:strVal val="#ppt_y"/>
                                          </p:val>
                                        </p:tav>
                                      </p:tavLst>
                                    </p:anim>
                                  </p:childTnLst>
                                </p:cTn>
                              </p:par>
                              <p:par>
                                <p:cTn id="109" presetID="53" presetClass="entr" presetSubtype="528" fill="hold" grpId="0" nodeType="withEffect">
                                  <p:stCondLst>
                                    <p:cond delay="0"/>
                                  </p:stCondLst>
                                  <p:childTnLst>
                                    <p:set>
                                      <p:cBhvr>
                                        <p:cTn id="110" dur="1" fill="hold">
                                          <p:stCondLst>
                                            <p:cond delay="0"/>
                                          </p:stCondLst>
                                        </p:cTn>
                                        <p:tgtEl>
                                          <p:spTgt spid="9">
                                            <p:graphicEl>
                                              <a:dgm id="{66E9B1EC-A32B-424A-B018-B26FF86ACFA2}"/>
                                            </p:graphicEl>
                                          </p:spTgt>
                                        </p:tgtEl>
                                        <p:attrNameLst>
                                          <p:attrName>style.visibility</p:attrName>
                                        </p:attrNameLst>
                                      </p:cBhvr>
                                      <p:to>
                                        <p:strVal val="visible"/>
                                      </p:to>
                                    </p:set>
                                    <p:anim calcmode="lin" valueType="num">
                                      <p:cBhvr>
                                        <p:cTn id="111" dur="500" fill="hold"/>
                                        <p:tgtEl>
                                          <p:spTgt spid="9">
                                            <p:graphicEl>
                                              <a:dgm id="{66E9B1EC-A32B-424A-B018-B26FF86ACFA2}"/>
                                            </p:graphicEl>
                                          </p:spTgt>
                                        </p:tgtEl>
                                        <p:attrNameLst>
                                          <p:attrName>ppt_w</p:attrName>
                                        </p:attrNameLst>
                                      </p:cBhvr>
                                      <p:tavLst>
                                        <p:tav tm="0">
                                          <p:val>
                                            <p:fltVal val="0"/>
                                          </p:val>
                                        </p:tav>
                                        <p:tav tm="100000">
                                          <p:val>
                                            <p:strVal val="#ppt_w"/>
                                          </p:val>
                                        </p:tav>
                                      </p:tavLst>
                                    </p:anim>
                                    <p:anim calcmode="lin" valueType="num">
                                      <p:cBhvr>
                                        <p:cTn id="112" dur="500" fill="hold"/>
                                        <p:tgtEl>
                                          <p:spTgt spid="9">
                                            <p:graphicEl>
                                              <a:dgm id="{66E9B1EC-A32B-424A-B018-B26FF86ACFA2}"/>
                                            </p:graphicEl>
                                          </p:spTgt>
                                        </p:tgtEl>
                                        <p:attrNameLst>
                                          <p:attrName>ppt_h</p:attrName>
                                        </p:attrNameLst>
                                      </p:cBhvr>
                                      <p:tavLst>
                                        <p:tav tm="0">
                                          <p:val>
                                            <p:fltVal val="0"/>
                                          </p:val>
                                        </p:tav>
                                        <p:tav tm="100000">
                                          <p:val>
                                            <p:strVal val="#ppt_h"/>
                                          </p:val>
                                        </p:tav>
                                      </p:tavLst>
                                    </p:anim>
                                    <p:animEffect transition="in" filter="fade">
                                      <p:cBhvr>
                                        <p:cTn id="113" dur="500"/>
                                        <p:tgtEl>
                                          <p:spTgt spid="9">
                                            <p:graphicEl>
                                              <a:dgm id="{66E9B1EC-A32B-424A-B018-B26FF86ACFA2}"/>
                                            </p:graphicEl>
                                          </p:spTgt>
                                        </p:tgtEl>
                                      </p:cBhvr>
                                    </p:animEffect>
                                    <p:anim calcmode="lin" valueType="num">
                                      <p:cBhvr>
                                        <p:cTn id="114" dur="500" fill="hold"/>
                                        <p:tgtEl>
                                          <p:spTgt spid="9">
                                            <p:graphicEl>
                                              <a:dgm id="{66E9B1EC-A32B-424A-B018-B26FF86ACFA2}"/>
                                            </p:graphicEl>
                                          </p:spTgt>
                                        </p:tgtEl>
                                        <p:attrNameLst>
                                          <p:attrName>ppt_x</p:attrName>
                                        </p:attrNameLst>
                                      </p:cBhvr>
                                      <p:tavLst>
                                        <p:tav tm="0">
                                          <p:val>
                                            <p:fltVal val="0.5"/>
                                          </p:val>
                                        </p:tav>
                                        <p:tav tm="100000">
                                          <p:val>
                                            <p:strVal val="#ppt_x"/>
                                          </p:val>
                                        </p:tav>
                                      </p:tavLst>
                                    </p:anim>
                                    <p:anim calcmode="lin" valueType="num">
                                      <p:cBhvr>
                                        <p:cTn id="115" dur="500" fill="hold"/>
                                        <p:tgtEl>
                                          <p:spTgt spid="9">
                                            <p:graphicEl>
                                              <a:dgm id="{66E9B1EC-A32B-424A-B018-B26FF86ACFA2}"/>
                                            </p:graphicEl>
                                          </p:spTgt>
                                        </p:tgtEl>
                                        <p:attrNameLst>
                                          <p:attrName>ppt_y</p:attrName>
                                        </p:attrNameLst>
                                      </p:cBhvr>
                                      <p:tavLst>
                                        <p:tav tm="0">
                                          <p:val>
                                            <p:fltVal val="0.5"/>
                                          </p:val>
                                        </p:tav>
                                        <p:tav tm="100000">
                                          <p:val>
                                            <p:strVal val="#ppt_y"/>
                                          </p:val>
                                        </p:tav>
                                      </p:tavLst>
                                    </p:anim>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wipe(left)">
                                      <p:cBhvr>
                                        <p:cTn id="1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4" grpId="0"/>
      <p:bldGraphic spid="9" grpId="0">
        <p:bldSub>
          <a:bldDgm bld="one"/>
        </p:bldSub>
      </p:bldGraphic>
      <p:bldP spid="11"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0" r="-64000"/>
          </a:stretch>
        </a:blipFill>
        <a:effectLst/>
      </p:bgPr>
    </p:bg>
    <p:spTree>
      <p:nvGrpSpPr>
        <p:cNvPr id="1" name="">
          <a:extLst>
            <a:ext uri="{FF2B5EF4-FFF2-40B4-BE49-F238E27FC236}">
              <a16:creationId xmlns:a16="http://schemas.microsoft.com/office/drawing/2014/main" id="{9F4675B9-58B9-D7B1-1105-B32E83289B5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24D3165-AFB8-1CE6-4A9A-7F6AC2621881}"/>
              </a:ext>
            </a:extLst>
          </p:cNvPr>
          <p:cNvSpPr txBox="1"/>
          <p:nvPr/>
        </p:nvSpPr>
        <p:spPr>
          <a:xfrm>
            <a:off x="0" y="0"/>
            <a:ext cx="8026872" cy="584775"/>
          </a:xfrm>
          <a:prstGeom prst="rect">
            <a:avLst/>
          </a:prstGeom>
          <a:noFill/>
          <a:effectLst>
            <a:outerShdw dist="38100" dir="5400000" algn="ctr" rotWithShape="0">
              <a:srgbClr val="802C38"/>
            </a:outerShdw>
          </a:effectLst>
        </p:spPr>
        <p:txBody>
          <a:bodyPr wrap="square">
            <a:spAutoFit/>
          </a:bodyPr>
          <a:lstStyle/>
          <a:p>
            <a:pPr algn="ctr"/>
            <a:r>
              <a:rPr lang="hr" sz="3200" b="1" dirty="0">
                <a:ln w="12700">
                  <a:solidFill>
                    <a:schemeClr val="accent3">
                      <a:lumMod val="50000"/>
                    </a:schemeClr>
                  </a:solidFill>
                  <a:prstDash val="solid"/>
                </a:ln>
                <a:pattFill prst="narHorz">
                  <a:fgClr>
                    <a:srgbClr val="FFFF00"/>
                  </a:fgClr>
                  <a:bgClr>
                    <a:schemeClr val="accent3">
                      <a:lumMod val="40000"/>
                      <a:lumOff val="60000"/>
                    </a:schemeClr>
                  </a:bgClr>
                </a:pattFill>
                <a:effectLst>
                  <a:outerShdw blurRad="38100" dist="38100" dir="2700000" algn="tl">
                    <a:srgbClr val="000000">
                      <a:alpha val="43137"/>
                    </a:srgbClr>
                  </a:outerShdw>
                </a:effectLst>
              </a:rPr>
              <a:t>KOJIM SU STILOVIMA NAPISANI?</a:t>
            </a:r>
          </a:p>
        </p:txBody>
      </p:sp>
      <p:sp>
        <p:nvSpPr>
          <p:cNvPr id="7" name="CuadroTexto 6">
            <a:extLst>
              <a:ext uri="{FF2B5EF4-FFF2-40B4-BE49-F238E27FC236}">
                <a16:creationId xmlns:a16="http://schemas.microsoft.com/office/drawing/2014/main" id="{59158C42-54C1-6BBD-436D-4CD750D2F44B}"/>
              </a:ext>
            </a:extLst>
          </p:cNvPr>
          <p:cNvSpPr txBox="1"/>
          <p:nvPr/>
        </p:nvSpPr>
        <p:spPr>
          <a:xfrm>
            <a:off x="170098" y="475248"/>
            <a:ext cx="7686675" cy="646331"/>
          </a:xfrm>
          <a:prstGeom prst="rect">
            <a:avLst/>
          </a:prstGeom>
          <a:noFill/>
        </p:spPr>
        <p:txBody>
          <a:bodyPr wrap="square">
            <a:spAutoFit/>
          </a:bodyPr>
          <a:lstStyle/>
          <a:p>
            <a:pPr algn="ctr"/>
            <a:r>
              <a:rPr lang="hr" sz="2000" b="1">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”Salomonova Pjesma nad pjesmama.“</a:t>
            </a:r>
            <a:br>
              <a:rPr lang="hr" sz="2000" b="1"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br>
            <a:r>
              <a:rPr lang="hr" sz="1600" b="1"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(Pjesma nad pjesmama 1,1)</a:t>
            </a:r>
          </a:p>
        </p:txBody>
      </p:sp>
      <p:sp>
        <p:nvSpPr>
          <p:cNvPr id="8" name="CuadroTexto 7">
            <a:extLst>
              <a:ext uri="{FF2B5EF4-FFF2-40B4-BE49-F238E27FC236}">
                <a16:creationId xmlns:a16="http://schemas.microsoft.com/office/drawing/2014/main" id="{0FB77A8C-914D-19AF-4F4D-9D508823472C}"/>
              </a:ext>
            </a:extLst>
          </p:cNvPr>
          <p:cNvSpPr txBox="1"/>
          <p:nvPr/>
        </p:nvSpPr>
        <p:spPr>
          <a:xfrm>
            <a:off x="219074" y="1219200"/>
            <a:ext cx="7686675" cy="1107996"/>
          </a:xfrm>
          <a:prstGeom prst="rect">
            <a:avLst/>
          </a:prstGeom>
          <a:noFill/>
        </p:spPr>
        <p:txBody>
          <a:bodyPr wrap="square" rtlCol="0">
            <a:spAutoFit/>
          </a:bodyPr>
          <a:lstStyle/>
          <a:p>
            <a:pPr>
              <a:spcBef>
                <a:spcPts val="600"/>
              </a:spcBef>
            </a:pPr>
            <a:r>
              <a:rPr lang="hr" sz="2200" b="1" dirty="0"/>
              <a:t>Biblija, napisana </a:t>
            </a:r>
            <a:r>
              <a:rPr lang="hr" sz="2200" b="1"/>
              <a:t>tijekom 1600 godina, a pisalo ju je </a:t>
            </a:r>
            <a:r>
              <a:rPr lang="hr" sz="2200" b="1" dirty="0"/>
              <a:t>više od 40 različitih autora, sadrži širok raspon stilova. Između ostalog:</a:t>
            </a:r>
          </a:p>
        </p:txBody>
      </p:sp>
      <p:graphicFrame>
        <p:nvGraphicFramePr>
          <p:cNvPr id="2" name="Diagrama 1">
            <a:extLst>
              <a:ext uri="{FF2B5EF4-FFF2-40B4-BE49-F238E27FC236}">
                <a16:creationId xmlns:a16="http://schemas.microsoft.com/office/drawing/2014/main" id="{81A70060-B955-3349-219C-CA15A800ED4D}"/>
              </a:ext>
            </a:extLst>
          </p:cNvPr>
          <p:cNvGraphicFramePr/>
          <p:nvPr>
            <p:extLst>
              <p:ext uri="{D42A27DB-BD31-4B8C-83A1-F6EECF244321}">
                <p14:modId xmlns:p14="http://schemas.microsoft.com/office/powerpoint/2010/main" val="3132279078"/>
              </p:ext>
            </p:extLst>
          </p:nvPr>
        </p:nvGraphicFramePr>
        <p:xfrm>
          <a:off x="1959279" y="1940748"/>
          <a:ext cx="5728825" cy="31219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CuadroTexto 10">
            <a:extLst>
              <a:ext uri="{FF2B5EF4-FFF2-40B4-BE49-F238E27FC236}">
                <a16:creationId xmlns:a16="http://schemas.microsoft.com/office/drawing/2014/main" id="{E9E0E321-1880-2D4F-2F84-8F6DDCD8A02E}"/>
              </a:ext>
            </a:extLst>
          </p:cNvPr>
          <p:cNvSpPr txBox="1"/>
          <p:nvPr/>
        </p:nvSpPr>
        <p:spPr>
          <a:xfrm>
            <a:off x="200024" y="5062684"/>
            <a:ext cx="7790728" cy="1107996"/>
          </a:xfrm>
          <a:prstGeom prst="rect">
            <a:avLst/>
          </a:prstGeom>
          <a:noFill/>
        </p:spPr>
        <p:txBody>
          <a:bodyPr wrap="square" rtlCol="0">
            <a:spAutoFit/>
          </a:bodyPr>
          <a:lstStyle/>
          <a:p>
            <a:pPr>
              <a:spcBef>
                <a:spcPts val="600"/>
              </a:spcBef>
            </a:pPr>
            <a:r>
              <a:rPr lang="hr" sz="2200" b="1" dirty="0"/>
              <a:t>Biblija ne pravi razliku u autoritetu različitih stilova. Svi su oni korisni za prenošenje božanske misli, budući da svaka osoba bolje shvaća poruku u jednom stilu nego u drugom.</a:t>
            </a:r>
          </a:p>
        </p:txBody>
      </p:sp>
      <p:pic>
        <p:nvPicPr>
          <p:cNvPr id="10" name="Imagen 9">
            <a:extLst>
              <a:ext uri="{FF2B5EF4-FFF2-40B4-BE49-F238E27FC236}">
                <a16:creationId xmlns:a16="http://schemas.microsoft.com/office/drawing/2014/main" id="{46B48DDE-0E62-F375-3784-F0A5B9687933}"/>
              </a:ext>
            </a:extLst>
          </p:cNvPr>
          <p:cNvPicPr preferRelativeResize="0">
            <a:picLocks/>
          </p:cNvPicPr>
          <p:nvPr/>
        </p:nvPicPr>
        <p:blipFill>
          <a:blip r:embed="rId8" cstate="email">
            <a:extLst>
              <a:ext uri="{28A0092B-C50C-407E-A947-70E740481C1C}">
                <a14:useLocalDpi xmlns:a14="http://schemas.microsoft.com/office/drawing/2010/main"/>
              </a:ext>
            </a:extLst>
          </a:blip>
          <a:stretch>
            <a:fillRect/>
          </a:stretch>
        </p:blipFill>
        <p:spPr>
          <a:xfrm>
            <a:off x="8026874" y="1571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8982778F-AF8B-CCD6-E626-EED8B8EF2192}"/>
              </a:ext>
            </a:extLst>
          </p:cNvPr>
          <p:cNvPicPr preferRelativeResize="0">
            <a:picLocks/>
          </p:cNvPicPr>
          <p:nvPr/>
        </p:nvPicPr>
        <p:blipFill>
          <a:blip r:embed="rId9" cstate="email">
            <a:extLst>
              <a:ext uri="{28A0092B-C50C-407E-A947-70E740481C1C}">
                <a14:useLocalDpi xmlns:a14="http://schemas.microsoft.com/office/drawing/2010/main"/>
              </a:ext>
            </a:extLst>
          </a:blip>
          <a:stretch>
            <a:fillRect/>
          </a:stretch>
        </p:blipFill>
        <p:spPr>
          <a:xfrm>
            <a:off x="9405369" y="1571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5" name="Imagen 14">
            <a:extLst>
              <a:ext uri="{FF2B5EF4-FFF2-40B4-BE49-F238E27FC236}">
                <a16:creationId xmlns:a16="http://schemas.microsoft.com/office/drawing/2014/main" id="{E9838566-30AA-2EDB-8BFA-B57ED80D3C3C}"/>
              </a:ext>
            </a:extLst>
          </p:cNvPr>
          <p:cNvPicPr preferRelativeResize="0">
            <a:picLocks/>
          </p:cNvPicPr>
          <p:nvPr/>
        </p:nvPicPr>
        <p:blipFill>
          <a:blip r:embed="rId10" cstate="email">
            <a:extLst>
              <a:ext uri="{28A0092B-C50C-407E-A947-70E740481C1C}">
                <a14:useLocalDpi xmlns:a14="http://schemas.microsoft.com/office/drawing/2010/main"/>
              </a:ext>
            </a:extLst>
          </a:blip>
          <a:stretch>
            <a:fillRect/>
          </a:stretch>
        </p:blipFill>
        <p:spPr>
          <a:xfrm>
            <a:off x="10783864" y="1571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7" name="Imagen 16">
            <a:extLst>
              <a:ext uri="{FF2B5EF4-FFF2-40B4-BE49-F238E27FC236}">
                <a16:creationId xmlns:a16="http://schemas.microsoft.com/office/drawing/2014/main" id="{44260488-F0D8-E112-3527-417D67E2FF97}"/>
              </a:ext>
            </a:extLst>
          </p:cNvPr>
          <p:cNvPicPr preferRelativeResize="0">
            <a:picLocks/>
          </p:cNvPicPr>
          <p:nvPr/>
        </p:nvPicPr>
        <p:blipFill>
          <a:blip r:embed="rId11" cstate="email">
            <a:extLst>
              <a:ext uri="{28A0092B-C50C-407E-A947-70E740481C1C}">
                <a14:useLocalDpi xmlns:a14="http://schemas.microsoft.com/office/drawing/2010/main"/>
              </a:ext>
            </a:extLst>
          </a:blip>
          <a:stretch>
            <a:fillRect/>
          </a:stretch>
        </p:blipFill>
        <p:spPr>
          <a:xfrm>
            <a:off x="8026872" y="23669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9" name="Imagen 18">
            <a:extLst>
              <a:ext uri="{FF2B5EF4-FFF2-40B4-BE49-F238E27FC236}">
                <a16:creationId xmlns:a16="http://schemas.microsoft.com/office/drawing/2014/main" id="{5FC443C4-6BC2-E380-1E48-BC38695EDE47}"/>
              </a:ext>
            </a:extLst>
          </p:cNvPr>
          <p:cNvPicPr preferRelativeResize="0">
            <a:picLocks/>
          </p:cNvPicPr>
          <p:nvPr/>
        </p:nvPicPr>
        <p:blipFill>
          <a:blip r:embed="rId12" cstate="email">
            <a:extLst>
              <a:ext uri="{28A0092B-C50C-407E-A947-70E740481C1C}">
                <a14:useLocalDpi xmlns:a14="http://schemas.microsoft.com/office/drawing/2010/main"/>
              </a:ext>
            </a:extLst>
          </a:blip>
          <a:stretch>
            <a:fillRect/>
          </a:stretch>
        </p:blipFill>
        <p:spPr>
          <a:xfrm>
            <a:off x="9405367" y="23669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68B9A4D8-F759-AC0A-F61C-A03B38158DD2}"/>
              </a:ext>
            </a:extLst>
          </p:cNvPr>
          <p:cNvPicPr preferRelativeResize="0">
            <a:picLocks/>
          </p:cNvPicPr>
          <p:nvPr/>
        </p:nvPicPr>
        <p:blipFill>
          <a:blip r:embed="rId13" cstate="email">
            <a:extLst>
              <a:ext uri="{28A0092B-C50C-407E-A947-70E740481C1C}">
                <a14:useLocalDpi xmlns:a14="http://schemas.microsoft.com/office/drawing/2010/main"/>
              </a:ext>
            </a:extLst>
          </a:blip>
          <a:stretch>
            <a:fillRect/>
          </a:stretch>
        </p:blipFill>
        <p:spPr>
          <a:xfrm>
            <a:off x="10783863" y="23669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3" name="Imagen 22">
            <a:extLst>
              <a:ext uri="{FF2B5EF4-FFF2-40B4-BE49-F238E27FC236}">
                <a16:creationId xmlns:a16="http://schemas.microsoft.com/office/drawing/2014/main" id="{AA229624-6584-F19B-0998-7E77932D8908}"/>
              </a:ext>
            </a:extLst>
          </p:cNvPr>
          <p:cNvPicPr preferRelativeResize="0">
            <a:picLocks/>
          </p:cNvPicPr>
          <p:nvPr/>
        </p:nvPicPr>
        <p:blipFill>
          <a:blip r:embed="rId14" cstate="email">
            <a:extLst>
              <a:ext uri="{28A0092B-C50C-407E-A947-70E740481C1C}">
                <a14:useLocalDpi xmlns:a14="http://schemas.microsoft.com/office/drawing/2010/main"/>
              </a:ext>
            </a:extLst>
          </a:blip>
          <a:stretch>
            <a:fillRect/>
          </a:stretch>
        </p:blipFill>
        <p:spPr>
          <a:xfrm>
            <a:off x="8026873" y="45767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5" name="Imagen 24">
            <a:extLst>
              <a:ext uri="{FF2B5EF4-FFF2-40B4-BE49-F238E27FC236}">
                <a16:creationId xmlns:a16="http://schemas.microsoft.com/office/drawing/2014/main" id="{CEE9AB79-7E26-7D89-130C-D9422A2A11A0}"/>
              </a:ext>
            </a:extLst>
          </p:cNvPr>
          <p:cNvPicPr preferRelativeResize="0">
            <a:picLocks/>
          </p:cNvPicPr>
          <p:nvPr/>
        </p:nvPicPr>
        <p:blipFill>
          <a:blip r:embed="rId15" cstate="email">
            <a:extLst>
              <a:ext uri="{28A0092B-C50C-407E-A947-70E740481C1C}">
                <a14:useLocalDpi xmlns:a14="http://schemas.microsoft.com/office/drawing/2010/main"/>
              </a:ext>
            </a:extLst>
          </a:blip>
          <a:stretch>
            <a:fillRect/>
          </a:stretch>
        </p:blipFill>
        <p:spPr>
          <a:xfrm>
            <a:off x="9405368" y="45767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7" name="Imagen 26">
            <a:extLst>
              <a:ext uri="{FF2B5EF4-FFF2-40B4-BE49-F238E27FC236}">
                <a16:creationId xmlns:a16="http://schemas.microsoft.com/office/drawing/2014/main" id="{863C352A-0E3B-D64B-2ECE-0DF77E521C9E}"/>
              </a:ext>
            </a:extLst>
          </p:cNvPr>
          <p:cNvPicPr preferRelativeResize="0">
            <a:picLocks/>
          </p:cNvPicPr>
          <p:nvPr/>
        </p:nvPicPr>
        <p:blipFill>
          <a:blip r:embed="rId16" cstate="email">
            <a:extLst>
              <a:ext uri="{28A0092B-C50C-407E-A947-70E740481C1C}">
                <a14:useLocalDpi xmlns:a14="http://schemas.microsoft.com/office/drawing/2010/main"/>
              </a:ext>
            </a:extLst>
          </a:blip>
          <a:stretch>
            <a:fillRect/>
          </a:stretch>
        </p:blipFill>
        <p:spPr>
          <a:xfrm>
            <a:off x="10783863" y="45767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35" name="Imagen 34">
            <a:extLst>
              <a:ext uri="{FF2B5EF4-FFF2-40B4-BE49-F238E27FC236}">
                <a16:creationId xmlns:a16="http://schemas.microsoft.com/office/drawing/2014/main" id="{74026385-E31F-32D8-F9EE-B9567DE8BD7F}"/>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1600642" y="1962648"/>
            <a:ext cx="239547" cy="273299"/>
          </a:xfrm>
          <a:prstGeom prst="rect">
            <a:avLst/>
          </a:prstGeom>
          <a:effectLst>
            <a:outerShdw blurRad="50800" dist="38100" dir="8100000" algn="tr" rotWithShape="0">
              <a:prstClr val="black">
                <a:alpha val="40000"/>
              </a:prstClr>
            </a:outerShdw>
          </a:effectLst>
        </p:spPr>
      </p:pic>
      <p:pic>
        <p:nvPicPr>
          <p:cNvPr id="37" name="Imagen 36">
            <a:extLst>
              <a:ext uri="{FF2B5EF4-FFF2-40B4-BE49-F238E27FC236}">
                <a16:creationId xmlns:a16="http://schemas.microsoft.com/office/drawing/2014/main" id="{8D3DC4C8-E91D-00D7-544C-EB8BA3B4134A}"/>
              </a:ext>
            </a:extLst>
          </p:cNvPr>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1600642" y="4738641"/>
            <a:ext cx="239547" cy="273299"/>
          </a:xfrm>
          <a:prstGeom prst="rect">
            <a:avLst/>
          </a:prstGeom>
          <a:effectLst>
            <a:outerShdw blurRad="50800" dist="38100" dir="8100000" algn="tr" rotWithShape="0">
              <a:prstClr val="black">
                <a:alpha val="40000"/>
              </a:prstClr>
            </a:outerShdw>
          </a:effectLst>
        </p:spPr>
      </p:pic>
      <p:pic>
        <p:nvPicPr>
          <p:cNvPr id="39" name="Imagen 38">
            <a:extLst>
              <a:ext uri="{FF2B5EF4-FFF2-40B4-BE49-F238E27FC236}">
                <a16:creationId xmlns:a16="http://schemas.microsoft.com/office/drawing/2014/main" id="{891407D7-9921-0570-8D71-5FCB54367800}"/>
              </a:ext>
            </a:extLst>
          </p:cNvPr>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1600642" y="4391641"/>
            <a:ext cx="239547" cy="273299"/>
          </a:xfrm>
          <a:prstGeom prst="rect">
            <a:avLst/>
          </a:prstGeom>
          <a:effectLst>
            <a:outerShdw blurRad="50800" dist="38100" dir="8100000" algn="tr" rotWithShape="0">
              <a:prstClr val="black">
                <a:alpha val="40000"/>
              </a:prstClr>
            </a:outerShdw>
          </a:effectLst>
        </p:spPr>
      </p:pic>
      <p:pic>
        <p:nvPicPr>
          <p:cNvPr id="41" name="Imagen 40">
            <a:extLst>
              <a:ext uri="{FF2B5EF4-FFF2-40B4-BE49-F238E27FC236}">
                <a16:creationId xmlns:a16="http://schemas.microsoft.com/office/drawing/2014/main" id="{6A12EE0E-F77A-C661-55C0-7A84E82E0302}"/>
              </a:ext>
            </a:extLst>
          </p:cNvPr>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1600642" y="4044642"/>
            <a:ext cx="239547" cy="273299"/>
          </a:xfrm>
          <a:prstGeom prst="rect">
            <a:avLst/>
          </a:prstGeom>
          <a:effectLst>
            <a:outerShdw blurRad="50800" dist="38100" dir="8100000" algn="tr" rotWithShape="0">
              <a:prstClr val="black">
                <a:alpha val="40000"/>
              </a:prstClr>
            </a:outerShdw>
          </a:effectLst>
        </p:spPr>
      </p:pic>
      <p:pic>
        <p:nvPicPr>
          <p:cNvPr id="43" name="Imagen 42">
            <a:extLst>
              <a:ext uri="{FF2B5EF4-FFF2-40B4-BE49-F238E27FC236}">
                <a16:creationId xmlns:a16="http://schemas.microsoft.com/office/drawing/2014/main" id="{FC3194CC-0373-7EE0-E6EB-B30B7F9F458D}"/>
              </a:ext>
            </a:extLst>
          </p:cNvPr>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1600642" y="3697643"/>
            <a:ext cx="239547" cy="273299"/>
          </a:xfrm>
          <a:prstGeom prst="rect">
            <a:avLst/>
          </a:prstGeom>
          <a:effectLst>
            <a:outerShdw blurRad="50800" dist="38100" dir="8100000" algn="tr" rotWithShape="0">
              <a:prstClr val="black">
                <a:alpha val="40000"/>
              </a:prstClr>
            </a:outerShdw>
          </a:effectLst>
        </p:spPr>
      </p:pic>
      <p:pic>
        <p:nvPicPr>
          <p:cNvPr id="45" name="Imagen 44">
            <a:extLst>
              <a:ext uri="{FF2B5EF4-FFF2-40B4-BE49-F238E27FC236}">
                <a16:creationId xmlns:a16="http://schemas.microsoft.com/office/drawing/2014/main" id="{FFEED5F5-B1DA-09FD-51B1-4AE8F6407ABD}"/>
              </a:ext>
            </a:extLst>
          </p:cNvPr>
          <p:cNvPicPr>
            <a:picLocks noChangeAspect="1"/>
          </p:cNvPicPr>
          <p:nvPr/>
        </p:nvPicPr>
        <p:blipFill>
          <a:blip r:embed="rId22" cstate="email">
            <a:extLst>
              <a:ext uri="{28A0092B-C50C-407E-A947-70E740481C1C}">
                <a14:useLocalDpi xmlns:a14="http://schemas.microsoft.com/office/drawing/2010/main"/>
              </a:ext>
            </a:extLst>
          </a:blip>
          <a:stretch>
            <a:fillRect/>
          </a:stretch>
        </p:blipFill>
        <p:spPr>
          <a:xfrm>
            <a:off x="1600642" y="3350644"/>
            <a:ext cx="239547" cy="273299"/>
          </a:xfrm>
          <a:prstGeom prst="rect">
            <a:avLst/>
          </a:prstGeom>
          <a:effectLst>
            <a:outerShdw blurRad="50800" dist="38100" dir="8100000" algn="tr" rotWithShape="0">
              <a:prstClr val="black">
                <a:alpha val="40000"/>
              </a:prstClr>
            </a:outerShdw>
          </a:effectLst>
        </p:spPr>
      </p:pic>
      <p:pic>
        <p:nvPicPr>
          <p:cNvPr id="47" name="Imagen 46">
            <a:extLst>
              <a:ext uri="{FF2B5EF4-FFF2-40B4-BE49-F238E27FC236}">
                <a16:creationId xmlns:a16="http://schemas.microsoft.com/office/drawing/2014/main" id="{3917EC05-F559-70CC-4F0A-3AF066F99931}"/>
              </a:ext>
            </a:extLst>
          </p:cNvPr>
          <p:cNvPicPr>
            <a:picLocks noChangeAspect="1"/>
          </p:cNvPicPr>
          <p:nvPr/>
        </p:nvPicPr>
        <p:blipFill>
          <a:blip r:embed="rId23" cstate="email">
            <a:extLst>
              <a:ext uri="{28A0092B-C50C-407E-A947-70E740481C1C}">
                <a14:useLocalDpi xmlns:a14="http://schemas.microsoft.com/office/drawing/2010/main"/>
              </a:ext>
            </a:extLst>
          </a:blip>
          <a:stretch>
            <a:fillRect/>
          </a:stretch>
        </p:blipFill>
        <p:spPr>
          <a:xfrm>
            <a:off x="1600642" y="3003645"/>
            <a:ext cx="239547" cy="273299"/>
          </a:xfrm>
          <a:prstGeom prst="rect">
            <a:avLst/>
          </a:prstGeom>
          <a:effectLst>
            <a:outerShdw blurRad="50800" dist="38100" dir="8100000" algn="tr" rotWithShape="0">
              <a:prstClr val="black">
                <a:alpha val="40000"/>
              </a:prstClr>
            </a:outerShdw>
          </a:effectLst>
        </p:spPr>
      </p:pic>
      <p:pic>
        <p:nvPicPr>
          <p:cNvPr id="49" name="Imagen 48">
            <a:extLst>
              <a:ext uri="{FF2B5EF4-FFF2-40B4-BE49-F238E27FC236}">
                <a16:creationId xmlns:a16="http://schemas.microsoft.com/office/drawing/2014/main" id="{2CC59568-BFC0-DCC2-FBED-225E5C26306F}"/>
              </a:ext>
            </a:extLst>
          </p:cNvPr>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1600642" y="2656646"/>
            <a:ext cx="239547" cy="273299"/>
          </a:xfrm>
          <a:prstGeom prst="rect">
            <a:avLst/>
          </a:prstGeom>
          <a:effectLst>
            <a:outerShdw blurRad="50800" dist="38100" dir="8100000" algn="tr" rotWithShape="0">
              <a:prstClr val="black">
                <a:alpha val="40000"/>
              </a:prstClr>
            </a:outerShdw>
          </a:effectLst>
        </p:spPr>
      </p:pic>
      <p:pic>
        <p:nvPicPr>
          <p:cNvPr id="51" name="Imagen 50">
            <a:extLst>
              <a:ext uri="{FF2B5EF4-FFF2-40B4-BE49-F238E27FC236}">
                <a16:creationId xmlns:a16="http://schemas.microsoft.com/office/drawing/2014/main" id="{5B5A88B0-AAC8-938B-DB54-343FBD15CF06}"/>
              </a:ext>
            </a:extLst>
          </p:cNvPr>
          <p:cNvPicPr>
            <a:picLocks noChangeAspect="1"/>
          </p:cNvPicPr>
          <p:nvPr/>
        </p:nvPicPr>
        <p:blipFill>
          <a:blip r:embed="rId25" cstate="email">
            <a:extLst>
              <a:ext uri="{28A0092B-C50C-407E-A947-70E740481C1C}">
                <a14:useLocalDpi xmlns:a14="http://schemas.microsoft.com/office/drawing/2010/main"/>
              </a:ext>
            </a:extLst>
          </a:blip>
          <a:stretch>
            <a:fillRect/>
          </a:stretch>
        </p:blipFill>
        <p:spPr>
          <a:xfrm>
            <a:off x="1600642" y="2309647"/>
            <a:ext cx="239547" cy="273299"/>
          </a:xfrm>
          <a:prstGeom prst="rect">
            <a:avLst/>
          </a:prstGeom>
          <a:effectLst>
            <a:outerShdw blurRad="50800" dist="38100" dir="8100000" algn="tr" rotWithShape="0">
              <a:prstClr val="black">
                <a:alpha val="40000"/>
              </a:prstClr>
            </a:outerShdw>
          </a:effectLst>
        </p:spPr>
      </p:pic>
      <p:sp>
        <p:nvSpPr>
          <p:cNvPr id="5" name="CuadroTexto 4">
            <a:extLst>
              <a:ext uri="{FF2B5EF4-FFF2-40B4-BE49-F238E27FC236}">
                <a16:creationId xmlns:a16="http://schemas.microsoft.com/office/drawing/2014/main" id="{44A25A85-8D28-FCB4-5BDF-9CCB1C94DC41}"/>
              </a:ext>
            </a:extLst>
          </p:cNvPr>
          <p:cNvSpPr txBox="1"/>
          <p:nvPr/>
        </p:nvSpPr>
        <p:spPr>
          <a:xfrm>
            <a:off x="200023" y="6159046"/>
            <a:ext cx="7790729"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Petar također jasno daje do znanja da spisi Novog zavjeta imaju isti autoritet kao i oni Starog zavjeta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(2. Pet. 3,15.16</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a:t>
            </a:r>
          </a:p>
        </p:txBody>
      </p:sp>
    </p:spTree>
    <p:extLst>
      <p:ext uri="{BB962C8B-B14F-4D97-AF65-F5344CB8AC3E}">
        <p14:creationId xmlns:p14="http://schemas.microsoft.com/office/powerpoint/2010/main" val="1728895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6"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217">
                                          <p:stCondLst>
                                            <p:cond delay="0"/>
                                          </p:stCondLst>
                                        </p:cTn>
                                        <p:tgtEl>
                                          <p:spTgt spid="7"/>
                                        </p:tgtEl>
                                      </p:cBhvr>
                                    </p:animEffect>
                                    <p:anim calcmode="lin" valueType="num">
                                      <p:cBhvr>
                                        <p:cTn id="17" dur="68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8" dur="249"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9" dur="249" tmFilter="0, 0; 0.125,0.2665; 0.25,0.4; 0.375,0.465; 0.5,0.5;  0.625,0.535; 0.75,0.6; 0.875,0.7335; 1,1">
                                          <p:stCondLst>
                                            <p:cond delay="249"/>
                                          </p:stCondLst>
                                        </p:cTn>
                                        <p:tgtEl>
                                          <p:spTgt spid="7"/>
                                        </p:tgtEl>
                                        <p:attrNameLst>
                                          <p:attrName>ppt_y</p:attrName>
                                        </p:attrNameLst>
                                      </p:cBhvr>
                                      <p:tavLst>
                                        <p:tav tm="0" fmla="#ppt_y-sin(pi*$)/9">
                                          <p:val>
                                            <p:fltVal val="0"/>
                                          </p:val>
                                        </p:tav>
                                        <p:tav tm="100000">
                                          <p:val>
                                            <p:fltVal val="1"/>
                                          </p:val>
                                        </p:tav>
                                      </p:tavLst>
                                    </p:anim>
                                    <p:anim calcmode="lin" valueType="num">
                                      <p:cBhvr>
                                        <p:cTn id="20" dur="124" tmFilter="0, 0; 0.125,0.2665; 0.25,0.4; 0.375,0.465; 0.5,0.5;  0.625,0.535; 0.75,0.6; 0.875,0.7335; 1,1">
                                          <p:stCondLst>
                                            <p:cond delay="497"/>
                                          </p:stCondLst>
                                        </p:cTn>
                                        <p:tgtEl>
                                          <p:spTgt spid="7"/>
                                        </p:tgtEl>
                                        <p:attrNameLst>
                                          <p:attrName>ppt_y</p:attrName>
                                        </p:attrNameLst>
                                      </p:cBhvr>
                                      <p:tavLst>
                                        <p:tav tm="0" fmla="#ppt_y-sin(pi*$)/27">
                                          <p:val>
                                            <p:fltVal val="0"/>
                                          </p:val>
                                        </p:tav>
                                        <p:tav tm="100000">
                                          <p:val>
                                            <p:fltVal val="1"/>
                                          </p:val>
                                        </p:tav>
                                      </p:tavLst>
                                    </p:anim>
                                    <p:anim calcmode="lin" valueType="num">
                                      <p:cBhvr>
                                        <p:cTn id="21" dur="62" tmFilter="0, 0; 0.125,0.2665; 0.25,0.4; 0.375,0.465; 0.5,0.5;  0.625,0.535; 0.75,0.6; 0.875,0.7335; 1,1">
                                          <p:stCondLst>
                                            <p:cond delay="621"/>
                                          </p:stCondLst>
                                        </p:cTn>
                                        <p:tgtEl>
                                          <p:spTgt spid="7"/>
                                        </p:tgtEl>
                                        <p:attrNameLst>
                                          <p:attrName>ppt_y</p:attrName>
                                        </p:attrNameLst>
                                      </p:cBhvr>
                                      <p:tavLst>
                                        <p:tav tm="0" fmla="#ppt_y-sin(pi*$)/81">
                                          <p:val>
                                            <p:fltVal val="0"/>
                                          </p:val>
                                        </p:tav>
                                        <p:tav tm="100000">
                                          <p:val>
                                            <p:fltVal val="1"/>
                                          </p:val>
                                        </p:tav>
                                      </p:tavLst>
                                    </p:anim>
                                    <p:animScale>
                                      <p:cBhvr>
                                        <p:cTn id="22" dur="10">
                                          <p:stCondLst>
                                            <p:cond delay="244"/>
                                          </p:stCondLst>
                                        </p:cTn>
                                        <p:tgtEl>
                                          <p:spTgt spid="7"/>
                                        </p:tgtEl>
                                      </p:cBhvr>
                                      <p:to x="100000" y="60000"/>
                                    </p:animScale>
                                    <p:animScale>
                                      <p:cBhvr>
                                        <p:cTn id="23" dur="62" decel="50000">
                                          <p:stCondLst>
                                            <p:cond delay="254"/>
                                          </p:stCondLst>
                                        </p:cTn>
                                        <p:tgtEl>
                                          <p:spTgt spid="7"/>
                                        </p:tgtEl>
                                      </p:cBhvr>
                                      <p:to x="100000" y="100000"/>
                                    </p:animScale>
                                    <p:animScale>
                                      <p:cBhvr>
                                        <p:cTn id="24" dur="10">
                                          <p:stCondLst>
                                            <p:cond delay="492"/>
                                          </p:stCondLst>
                                        </p:cTn>
                                        <p:tgtEl>
                                          <p:spTgt spid="7"/>
                                        </p:tgtEl>
                                      </p:cBhvr>
                                      <p:to x="100000" y="80000"/>
                                    </p:animScale>
                                    <p:animScale>
                                      <p:cBhvr>
                                        <p:cTn id="25" dur="62" decel="50000">
                                          <p:stCondLst>
                                            <p:cond delay="502"/>
                                          </p:stCondLst>
                                        </p:cTn>
                                        <p:tgtEl>
                                          <p:spTgt spid="7"/>
                                        </p:tgtEl>
                                      </p:cBhvr>
                                      <p:to x="100000" y="100000"/>
                                    </p:animScale>
                                    <p:animScale>
                                      <p:cBhvr>
                                        <p:cTn id="26" dur="10">
                                          <p:stCondLst>
                                            <p:cond delay="616"/>
                                          </p:stCondLst>
                                        </p:cTn>
                                        <p:tgtEl>
                                          <p:spTgt spid="7"/>
                                        </p:tgtEl>
                                      </p:cBhvr>
                                      <p:to x="100000" y="90000"/>
                                    </p:animScale>
                                    <p:animScale>
                                      <p:cBhvr>
                                        <p:cTn id="27" dur="62" decel="50000">
                                          <p:stCondLst>
                                            <p:cond delay="625"/>
                                          </p:stCondLst>
                                        </p:cTn>
                                        <p:tgtEl>
                                          <p:spTgt spid="7"/>
                                        </p:tgtEl>
                                      </p:cBhvr>
                                      <p:to x="100000" y="100000"/>
                                    </p:animScale>
                                    <p:animScale>
                                      <p:cBhvr>
                                        <p:cTn id="28" dur="10">
                                          <p:stCondLst>
                                            <p:cond delay="678"/>
                                          </p:stCondLst>
                                        </p:cTn>
                                        <p:tgtEl>
                                          <p:spTgt spid="7"/>
                                        </p:tgtEl>
                                      </p:cBhvr>
                                      <p:to x="100000" y="95000"/>
                                    </p:animScale>
                                    <p:animScale>
                                      <p:cBhvr>
                                        <p:cTn id="29" dur="62" decel="50000">
                                          <p:stCondLst>
                                            <p:cond delay="688"/>
                                          </p:stCondLst>
                                        </p:cTn>
                                        <p:tgtEl>
                                          <p:spTgt spid="7"/>
                                        </p:tgtEl>
                                      </p:cBhvr>
                                      <p:to x="100000" y="100000"/>
                                    </p:animScale>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 calcmode="lin" valueType="num">
                                      <p:cBhvr>
                                        <p:cTn id="41" dur="500" fill="hold"/>
                                        <p:tgtEl>
                                          <p:spTgt spid="10"/>
                                        </p:tgtEl>
                                        <p:attrNameLst>
                                          <p:attrName>style.rotation</p:attrName>
                                        </p:attrNameLst>
                                      </p:cBhvr>
                                      <p:tavLst>
                                        <p:tav tm="0">
                                          <p:val>
                                            <p:fltVal val="90"/>
                                          </p:val>
                                        </p:tav>
                                        <p:tav tm="100000">
                                          <p:val>
                                            <p:fltVal val="0"/>
                                          </p:val>
                                        </p:tav>
                                      </p:tavLst>
                                    </p:anim>
                                    <p:animEffect transition="in" filter="fade">
                                      <p:cBhvr>
                                        <p:cTn id="42" dur="500"/>
                                        <p:tgtEl>
                                          <p:spTgt spid="10"/>
                                        </p:tgtEl>
                                      </p:cBhvr>
                                    </p:animEffect>
                                  </p:childTnLst>
                                </p:cTn>
                              </p:par>
                            </p:childTnLst>
                          </p:cTn>
                        </p:par>
                        <p:par>
                          <p:cTn id="43" fill="hold">
                            <p:stCondLst>
                              <p:cond delay="500"/>
                            </p:stCondLst>
                            <p:childTnLst>
                              <p:par>
                                <p:cTn id="44" presetID="49" presetClass="entr" presetSubtype="0" decel="100000" fill="hold"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 calcmode="lin" valueType="num">
                                      <p:cBhvr>
                                        <p:cTn id="48" dur="500" fill="hold"/>
                                        <p:tgtEl>
                                          <p:spTgt spid="35"/>
                                        </p:tgtEl>
                                        <p:attrNameLst>
                                          <p:attrName>style.rotation</p:attrName>
                                        </p:attrNameLst>
                                      </p:cBhvr>
                                      <p:tavLst>
                                        <p:tav tm="0">
                                          <p:val>
                                            <p:fltVal val="360"/>
                                          </p:val>
                                        </p:tav>
                                        <p:tav tm="100000">
                                          <p:val>
                                            <p:fltVal val="0"/>
                                          </p:val>
                                        </p:tav>
                                      </p:tavLst>
                                    </p:anim>
                                    <p:animEffect transition="in" filter="fade">
                                      <p:cBhvr>
                                        <p:cTn id="49" dur="500"/>
                                        <p:tgtEl>
                                          <p:spTgt spid="35"/>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
                                            <p:graphicEl>
                                              <a:dgm id="{A33471AD-4476-4014-93FF-D77AB43BCB12}"/>
                                            </p:graphicEl>
                                          </p:spTgt>
                                        </p:tgtEl>
                                        <p:attrNameLst>
                                          <p:attrName>style.visibility</p:attrName>
                                        </p:attrNameLst>
                                      </p:cBhvr>
                                      <p:to>
                                        <p:strVal val="visible"/>
                                      </p:to>
                                    </p:set>
                                    <p:animEffect transition="in" filter="wipe(left)">
                                      <p:cBhvr>
                                        <p:cTn id="52" dur="500"/>
                                        <p:tgtEl>
                                          <p:spTgt spid="2">
                                            <p:graphicEl>
                                              <a:dgm id="{A33471AD-4476-4014-93FF-D77AB43BCB12}"/>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 calcmode="lin" valueType="num">
                                      <p:cBhvr>
                                        <p:cTn id="59" dur="500" fill="hold"/>
                                        <p:tgtEl>
                                          <p:spTgt spid="13"/>
                                        </p:tgtEl>
                                        <p:attrNameLst>
                                          <p:attrName>style.rotation</p:attrName>
                                        </p:attrNameLst>
                                      </p:cBhvr>
                                      <p:tavLst>
                                        <p:tav tm="0">
                                          <p:val>
                                            <p:fltVal val="90"/>
                                          </p:val>
                                        </p:tav>
                                        <p:tav tm="100000">
                                          <p:val>
                                            <p:fltVal val="0"/>
                                          </p:val>
                                        </p:tav>
                                      </p:tavLst>
                                    </p:anim>
                                    <p:animEffect transition="in" filter="fade">
                                      <p:cBhvr>
                                        <p:cTn id="60" dur="500"/>
                                        <p:tgtEl>
                                          <p:spTgt spid="13"/>
                                        </p:tgtEl>
                                      </p:cBhvr>
                                    </p:animEffect>
                                  </p:childTnLst>
                                </p:cTn>
                              </p:par>
                            </p:childTnLst>
                          </p:cTn>
                        </p:par>
                        <p:par>
                          <p:cTn id="61" fill="hold">
                            <p:stCondLst>
                              <p:cond delay="500"/>
                            </p:stCondLst>
                            <p:childTnLst>
                              <p:par>
                                <p:cTn id="62" presetID="49" presetClass="entr" presetSubtype="0" decel="100000" fill="hold"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ppt_w</p:attrName>
                                        </p:attrNameLst>
                                      </p:cBhvr>
                                      <p:tavLst>
                                        <p:tav tm="0">
                                          <p:val>
                                            <p:fltVal val="0"/>
                                          </p:val>
                                        </p:tav>
                                        <p:tav tm="100000">
                                          <p:val>
                                            <p:strVal val="#ppt_w"/>
                                          </p:val>
                                        </p:tav>
                                      </p:tavLst>
                                    </p:anim>
                                    <p:anim calcmode="lin" valueType="num">
                                      <p:cBhvr>
                                        <p:cTn id="65" dur="500" fill="hold"/>
                                        <p:tgtEl>
                                          <p:spTgt spid="51"/>
                                        </p:tgtEl>
                                        <p:attrNameLst>
                                          <p:attrName>ppt_h</p:attrName>
                                        </p:attrNameLst>
                                      </p:cBhvr>
                                      <p:tavLst>
                                        <p:tav tm="0">
                                          <p:val>
                                            <p:fltVal val="0"/>
                                          </p:val>
                                        </p:tav>
                                        <p:tav tm="100000">
                                          <p:val>
                                            <p:strVal val="#ppt_h"/>
                                          </p:val>
                                        </p:tav>
                                      </p:tavLst>
                                    </p:anim>
                                    <p:anim calcmode="lin" valueType="num">
                                      <p:cBhvr>
                                        <p:cTn id="66" dur="500" fill="hold"/>
                                        <p:tgtEl>
                                          <p:spTgt spid="51"/>
                                        </p:tgtEl>
                                        <p:attrNameLst>
                                          <p:attrName>style.rotation</p:attrName>
                                        </p:attrNameLst>
                                      </p:cBhvr>
                                      <p:tavLst>
                                        <p:tav tm="0">
                                          <p:val>
                                            <p:fltVal val="360"/>
                                          </p:val>
                                        </p:tav>
                                        <p:tav tm="100000">
                                          <p:val>
                                            <p:fltVal val="0"/>
                                          </p:val>
                                        </p:tav>
                                      </p:tavLst>
                                    </p:anim>
                                    <p:animEffect transition="in" filter="fade">
                                      <p:cBhvr>
                                        <p:cTn id="67" dur="500"/>
                                        <p:tgtEl>
                                          <p:spTgt spid="5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
                                            <p:graphicEl>
                                              <a:dgm id="{9CDF292F-7AA4-4C9A-BCA8-216E1731C09F}"/>
                                            </p:graphicEl>
                                          </p:spTgt>
                                        </p:tgtEl>
                                        <p:attrNameLst>
                                          <p:attrName>style.visibility</p:attrName>
                                        </p:attrNameLst>
                                      </p:cBhvr>
                                      <p:to>
                                        <p:strVal val="visible"/>
                                      </p:to>
                                    </p:set>
                                    <p:animEffect transition="in" filter="wipe(left)">
                                      <p:cBhvr>
                                        <p:cTn id="70" dur="500"/>
                                        <p:tgtEl>
                                          <p:spTgt spid="2">
                                            <p:graphicEl>
                                              <a:dgm id="{9CDF292F-7AA4-4C9A-BCA8-216E1731C09F}"/>
                                            </p:graphicEl>
                                          </p:spTgt>
                                        </p:tgtEl>
                                      </p:cBhvr>
                                    </p:animEffect>
                                  </p:childTnLst>
                                </p:cTn>
                              </p:par>
                            </p:childTnLst>
                          </p:cTn>
                        </p:par>
                      </p:childTnLst>
                    </p:cTn>
                  </p:par>
                  <p:par>
                    <p:cTn id="71" fill="hold">
                      <p:stCondLst>
                        <p:cond delay="indefinite"/>
                      </p:stCondLst>
                      <p:childTnLst>
                        <p:par>
                          <p:cTn id="72" fill="hold">
                            <p:stCondLst>
                              <p:cond delay="0"/>
                            </p:stCondLst>
                            <p:childTnLst>
                              <p:par>
                                <p:cTn id="73" presetID="31" presetClass="entr" presetSubtype="0" fill="hold"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500" fill="hold"/>
                                        <p:tgtEl>
                                          <p:spTgt spid="15"/>
                                        </p:tgtEl>
                                        <p:attrNameLst>
                                          <p:attrName>ppt_w</p:attrName>
                                        </p:attrNameLst>
                                      </p:cBhvr>
                                      <p:tavLst>
                                        <p:tav tm="0">
                                          <p:val>
                                            <p:fltVal val="0"/>
                                          </p:val>
                                        </p:tav>
                                        <p:tav tm="100000">
                                          <p:val>
                                            <p:strVal val="#ppt_w"/>
                                          </p:val>
                                        </p:tav>
                                      </p:tavLst>
                                    </p:anim>
                                    <p:anim calcmode="lin" valueType="num">
                                      <p:cBhvr>
                                        <p:cTn id="76" dur="500" fill="hold"/>
                                        <p:tgtEl>
                                          <p:spTgt spid="15"/>
                                        </p:tgtEl>
                                        <p:attrNameLst>
                                          <p:attrName>ppt_h</p:attrName>
                                        </p:attrNameLst>
                                      </p:cBhvr>
                                      <p:tavLst>
                                        <p:tav tm="0">
                                          <p:val>
                                            <p:fltVal val="0"/>
                                          </p:val>
                                        </p:tav>
                                        <p:tav tm="100000">
                                          <p:val>
                                            <p:strVal val="#ppt_h"/>
                                          </p:val>
                                        </p:tav>
                                      </p:tavLst>
                                    </p:anim>
                                    <p:anim calcmode="lin" valueType="num">
                                      <p:cBhvr>
                                        <p:cTn id="77" dur="500" fill="hold"/>
                                        <p:tgtEl>
                                          <p:spTgt spid="15"/>
                                        </p:tgtEl>
                                        <p:attrNameLst>
                                          <p:attrName>style.rotation</p:attrName>
                                        </p:attrNameLst>
                                      </p:cBhvr>
                                      <p:tavLst>
                                        <p:tav tm="0">
                                          <p:val>
                                            <p:fltVal val="90"/>
                                          </p:val>
                                        </p:tav>
                                        <p:tav tm="100000">
                                          <p:val>
                                            <p:fltVal val="0"/>
                                          </p:val>
                                        </p:tav>
                                      </p:tavLst>
                                    </p:anim>
                                    <p:animEffect transition="in" filter="fade">
                                      <p:cBhvr>
                                        <p:cTn id="78" dur="500"/>
                                        <p:tgtEl>
                                          <p:spTgt spid="15"/>
                                        </p:tgtEl>
                                      </p:cBhvr>
                                    </p:animEffect>
                                  </p:childTnLst>
                                </p:cTn>
                              </p:par>
                            </p:childTnLst>
                          </p:cTn>
                        </p:par>
                        <p:par>
                          <p:cTn id="79" fill="hold">
                            <p:stCondLst>
                              <p:cond delay="500"/>
                            </p:stCondLst>
                            <p:childTnLst>
                              <p:par>
                                <p:cTn id="80" presetID="49" presetClass="entr" presetSubtype="0" decel="100000"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p:cTn id="82" dur="500" fill="hold"/>
                                        <p:tgtEl>
                                          <p:spTgt spid="49"/>
                                        </p:tgtEl>
                                        <p:attrNameLst>
                                          <p:attrName>ppt_w</p:attrName>
                                        </p:attrNameLst>
                                      </p:cBhvr>
                                      <p:tavLst>
                                        <p:tav tm="0">
                                          <p:val>
                                            <p:fltVal val="0"/>
                                          </p:val>
                                        </p:tav>
                                        <p:tav tm="100000">
                                          <p:val>
                                            <p:strVal val="#ppt_w"/>
                                          </p:val>
                                        </p:tav>
                                      </p:tavLst>
                                    </p:anim>
                                    <p:anim calcmode="lin" valueType="num">
                                      <p:cBhvr>
                                        <p:cTn id="83" dur="500" fill="hold"/>
                                        <p:tgtEl>
                                          <p:spTgt spid="49"/>
                                        </p:tgtEl>
                                        <p:attrNameLst>
                                          <p:attrName>ppt_h</p:attrName>
                                        </p:attrNameLst>
                                      </p:cBhvr>
                                      <p:tavLst>
                                        <p:tav tm="0">
                                          <p:val>
                                            <p:fltVal val="0"/>
                                          </p:val>
                                        </p:tav>
                                        <p:tav tm="100000">
                                          <p:val>
                                            <p:strVal val="#ppt_h"/>
                                          </p:val>
                                        </p:tav>
                                      </p:tavLst>
                                    </p:anim>
                                    <p:anim calcmode="lin" valueType="num">
                                      <p:cBhvr>
                                        <p:cTn id="84" dur="500" fill="hold"/>
                                        <p:tgtEl>
                                          <p:spTgt spid="49"/>
                                        </p:tgtEl>
                                        <p:attrNameLst>
                                          <p:attrName>style.rotation</p:attrName>
                                        </p:attrNameLst>
                                      </p:cBhvr>
                                      <p:tavLst>
                                        <p:tav tm="0">
                                          <p:val>
                                            <p:fltVal val="360"/>
                                          </p:val>
                                        </p:tav>
                                        <p:tav tm="100000">
                                          <p:val>
                                            <p:fltVal val="0"/>
                                          </p:val>
                                        </p:tav>
                                      </p:tavLst>
                                    </p:anim>
                                    <p:animEffect transition="in" filter="fade">
                                      <p:cBhvr>
                                        <p:cTn id="85" dur="500"/>
                                        <p:tgtEl>
                                          <p:spTgt spid="49"/>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
                                            <p:graphicEl>
                                              <a:dgm id="{6A23640A-FE65-4547-8FF1-69CD1665EE7B}"/>
                                            </p:graphicEl>
                                          </p:spTgt>
                                        </p:tgtEl>
                                        <p:attrNameLst>
                                          <p:attrName>style.visibility</p:attrName>
                                        </p:attrNameLst>
                                      </p:cBhvr>
                                      <p:to>
                                        <p:strVal val="visible"/>
                                      </p:to>
                                    </p:set>
                                    <p:animEffect transition="in" filter="wipe(left)">
                                      <p:cBhvr>
                                        <p:cTn id="88" dur="500"/>
                                        <p:tgtEl>
                                          <p:spTgt spid="2">
                                            <p:graphicEl>
                                              <a:dgm id="{6A23640A-FE65-4547-8FF1-69CD1665EE7B}"/>
                                            </p:graphicEl>
                                          </p:spTgt>
                                        </p:tgtEl>
                                      </p:cBhvr>
                                    </p:animEffect>
                                  </p:childTnLst>
                                </p:cTn>
                              </p:par>
                            </p:childTnLst>
                          </p:cTn>
                        </p:par>
                      </p:childTnLst>
                    </p:cTn>
                  </p:par>
                  <p:par>
                    <p:cTn id="89" fill="hold">
                      <p:stCondLst>
                        <p:cond delay="indefinite"/>
                      </p:stCondLst>
                      <p:childTnLst>
                        <p:par>
                          <p:cTn id="90" fill="hold">
                            <p:stCondLst>
                              <p:cond delay="0"/>
                            </p:stCondLst>
                            <p:childTnLst>
                              <p:par>
                                <p:cTn id="91" presetID="31" presetClass="entr" presetSubtype="0" fill="hold" nodeType="click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500" fill="hold"/>
                                        <p:tgtEl>
                                          <p:spTgt spid="17"/>
                                        </p:tgtEl>
                                        <p:attrNameLst>
                                          <p:attrName>ppt_w</p:attrName>
                                        </p:attrNameLst>
                                      </p:cBhvr>
                                      <p:tavLst>
                                        <p:tav tm="0">
                                          <p:val>
                                            <p:fltVal val="0"/>
                                          </p:val>
                                        </p:tav>
                                        <p:tav tm="100000">
                                          <p:val>
                                            <p:strVal val="#ppt_w"/>
                                          </p:val>
                                        </p:tav>
                                      </p:tavLst>
                                    </p:anim>
                                    <p:anim calcmode="lin" valueType="num">
                                      <p:cBhvr>
                                        <p:cTn id="94" dur="500" fill="hold"/>
                                        <p:tgtEl>
                                          <p:spTgt spid="17"/>
                                        </p:tgtEl>
                                        <p:attrNameLst>
                                          <p:attrName>ppt_h</p:attrName>
                                        </p:attrNameLst>
                                      </p:cBhvr>
                                      <p:tavLst>
                                        <p:tav tm="0">
                                          <p:val>
                                            <p:fltVal val="0"/>
                                          </p:val>
                                        </p:tav>
                                        <p:tav tm="100000">
                                          <p:val>
                                            <p:strVal val="#ppt_h"/>
                                          </p:val>
                                        </p:tav>
                                      </p:tavLst>
                                    </p:anim>
                                    <p:anim calcmode="lin" valueType="num">
                                      <p:cBhvr>
                                        <p:cTn id="95" dur="500" fill="hold"/>
                                        <p:tgtEl>
                                          <p:spTgt spid="17"/>
                                        </p:tgtEl>
                                        <p:attrNameLst>
                                          <p:attrName>style.rotation</p:attrName>
                                        </p:attrNameLst>
                                      </p:cBhvr>
                                      <p:tavLst>
                                        <p:tav tm="0">
                                          <p:val>
                                            <p:fltVal val="90"/>
                                          </p:val>
                                        </p:tav>
                                        <p:tav tm="100000">
                                          <p:val>
                                            <p:fltVal val="0"/>
                                          </p:val>
                                        </p:tav>
                                      </p:tavLst>
                                    </p:anim>
                                    <p:animEffect transition="in" filter="fade">
                                      <p:cBhvr>
                                        <p:cTn id="96" dur="500"/>
                                        <p:tgtEl>
                                          <p:spTgt spid="17"/>
                                        </p:tgtEl>
                                      </p:cBhvr>
                                    </p:animEffect>
                                  </p:childTnLst>
                                </p:cTn>
                              </p:par>
                            </p:childTnLst>
                          </p:cTn>
                        </p:par>
                        <p:par>
                          <p:cTn id="97" fill="hold">
                            <p:stCondLst>
                              <p:cond delay="500"/>
                            </p:stCondLst>
                            <p:childTnLst>
                              <p:par>
                                <p:cTn id="98" presetID="49" presetClass="entr" presetSubtype="0" decel="100000" fill="hold" nodeType="afterEffect">
                                  <p:stCondLst>
                                    <p:cond delay="0"/>
                                  </p:stCondLst>
                                  <p:childTnLst>
                                    <p:set>
                                      <p:cBhvr>
                                        <p:cTn id="99" dur="1" fill="hold">
                                          <p:stCondLst>
                                            <p:cond delay="0"/>
                                          </p:stCondLst>
                                        </p:cTn>
                                        <p:tgtEl>
                                          <p:spTgt spid="47"/>
                                        </p:tgtEl>
                                        <p:attrNameLst>
                                          <p:attrName>style.visibility</p:attrName>
                                        </p:attrNameLst>
                                      </p:cBhvr>
                                      <p:to>
                                        <p:strVal val="visible"/>
                                      </p:to>
                                    </p:set>
                                    <p:anim calcmode="lin" valueType="num">
                                      <p:cBhvr>
                                        <p:cTn id="100" dur="500" fill="hold"/>
                                        <p:tgtEl>
                                          <p:spTgt spid="47"/>
                                        </p:tgtEl>
                                        <p:attrNameLst>
                                          <p:attrName>ppt_w</p:attrName>
                                        </p:attrNameLst>
                                      </p:cBhvr>
                                      <p:tavLst>
                                        <p:tav tm="0">
                                          <p:val>
                                            <p:fltVal val="0"/>
                                          </p:val>
                                        </p:tav>
                                        <p:tav tm="100000">
                                          <p:val>
                                            <p:strVal val="#ppt_w"/>
                                          </p:val>
                                        </p:tav>
                                      </p:tavLst>
                                    </p:anim>
                                    <p:anim calcmode="lin" valueType="num">
                                      <p:cBhvr>
                                        <p:cTn id="101" dur="500" fill="hold"/>
                                        <p:tgtEl>
                                          <p:spTgt spid="47"/>
                                        </p:tgtEl>
                                        <p:attrNameLst>
                                          <p:attrName>ppt_h</p:attrName>
                                        </p:attrNameLst>
                                      </p:cBhvr>
                                      <p:tavLst>
                                        <p:tav tm="0">
                                          <p:val>
                                            <p:fltVal val="0"/>
                                          </p:val>
                                        </p:tav>
                                        <p:tav tm="100000">
                                          <p:val>
                                            <p:strVal val="#ppt_h"/>
                                          </p:val>
                                        </p:tav>
                                      </p:tavLst>
                                    </p:anim>
                                    <p:anim calcmode="lin" valueType="num">
                                      <p:cBhvr>
                                        <p:cTn id="102" dur="500" fill="hold"/>
                                        <p:tgtEl>
                                          <p:spTgt spid="47"/>
                                        </p:tgtEl>
                                        <p:attrNameLst>
                                          <p:attrName>style.rotation</p:attrName>
                                        </p:attrNameLst>
                                      </p:cBhvr>
                                      <p:tavLst>
                                        <p:tav tm="0">
                                          <p:val>
                                            <p:fltVal val="360"/>
                                          </p:val>
                                        </p:tav>
                                        <p:tav tm="100000">
                                          <p:val>
                                            <p:fltVal val="0"/>
                                          </p:val>
                                        </p:tav>
                                      </p:tavLst>
                                    </p:anim>
                                    <p:animEffect transition="in" filter="fade">
                                      <p:cBhvr>
                                        <p:cTn id="103" dur="500"/>
                                        <p:tgtEl>
                                          <p:spTgt spid="4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
                                            <p:graphicEl>
                                              <a:dgm id="{8D141A1E-82A6-4D75-8D19-3E1D03942BA4}"/>
                                            </p:graphicEl>
                                          </p:spTgt>
                                        </p:tgtEl>
                                        <p:attrNameLst>
                                          <p:attrName>style.visibility</p:attrName>
                                        </p:attrNameLst>
                                      </p:cBhvr>
                                      <p:to>
                                        <p:strVal val="visible"/>
                                      </p:to>
                                    </p:set>
                                    <p:animEffect transition="in" filter="wipe(left)">
                                      <p:cBhvr>
                                        <p:cTn id="106" dur="500"/>
                                        <p:tgtEl>
                                          <p:spTgt spid="2">
                                            <p:graphicEl>
                                              <a:dgm id="{8D141A1E-82A6-4D75-8D19-3E1D03942BA4}"/>
                                            </p:graphicEl>
                                          </p:spTgt>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nodeType="click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 calcmode="lin" valueType="num">
                                      <p:cBhvr>
                                        <p:cTn id="113" dur="500" fill="hold"/>
                                        <p:tgtEl>
                                          <p:spTgt spid="19"/>
                                        </p:tgtEl>
                                        <p:attrNameLst>
                                          <p:attrName>style.rotation</p:attrName>
                                        </p:attrNameLst>
                                      </p:cBhvr>
                                      <p:tavLst>
                                        <p:tav tm="0">
                                          <p:val>
                                            <p:fltVal val="90"/>
                                          </p:val>
                                        </p:tav>
                                        <p:tav tm="100000">
                                          <p:val>
                                            <p:fltVal val="0"/>
                                          </p:val>
                                        </p:tav>
                                      </p:tavLst>
                                    </p:anim>
                                    <p:animEffect transition="in" filter="fade">
                                      <p:cBhvr>
                                        <p:cTn id="114" dur="500"/>
                                        <p:tgtEl>
                                          <p:spTgt spid="19"/>
                                        </p:tgtEl>
                                      </p:cBhvr>
                                    </p:animEffect>
                                  </p:childTnLst>
                                </p:cTn>
                              </p:par>
                            </p:childTnLst>
                          </p:cTn>
                        </p:par>
                        <p:par>
                          <p:cTn id="115" fill="hold">
                            <p:stCondLst>
                              <p:cond delay="500"/>
                            </p:stCondLst>
                            <p:childTnLst>
                              <p:par>
                                <p:cTn id="116" presetID="49" presetClass="entr" presetSubtype="0" decel="100000" fill="hold" nodeType="afterEffect">
                                  <p:stCondLst>
                                    <p:cond delay="0"/>
                                  </p:stCondLst>
                                  <p:childTnLst>
                                    <p:set>
                                      <p:cBhvr>
                                        <p:cTn id="117" dur="1" fill="hold">
                                          <p:stCondLst>
                                            <p:cond delay="0"/>
                                          </p:stCondLst>
                                        </p:cTn>
                                        <p:tgtEl>
                                          <p:spTgt spid="45"/>
                                        </p:tgtEl>
                                        <p:attrNameLst>
                                          <p:attrName>style.visibility</p:attrName>
                                        </p:attrNameLst>
                                      </p:cBhvr>
                                      <p:to>
                                        <p:strVal val="visible"/>
                                      </p:to>
                                    </p:set>
                                    <p:anim calcmode="lin" valueType="num">
                                      <p:cBhvr>
                                        <p:cTn id="118" dur="500" fill="hold"/>
                                        <p:tgtEl>
                                          <p:spTgt spid="45"/>
                                        </p:tgtEl>
                                        <p:attrNameLst>
                                          <p:attrName>ppt_w</p:attrName>
                                        </p:attrNameLst>
                                      </p:cBhvr>
                                      <p:tavLst>
                                        <p:tav tm="0">
                                          <p:val>
                                            <p:fltVal val="0"/>
                                          </p:val>
                                        </p:tav>
                                        <p:tav tm="100000">
                                          <p:val>
                                            <p:strVal val="#ppt_w"/>
                                          </p:val>
                                        </p:tav>
                                      </p:tavLst>
                                    </p:anim>
                                    <p:anim calcmode="lin" valueType="num">
                                      <p:cBhvr>
                                        <p:cTn id="119" dur="500" fill="hold"/>
                                        <p:tgtEl>
                                          <p:spTgt spid="45"/>
                                        </p:tgtEl>
                                        <p:attrNameLst>
                                          <p:attrName>ppt_h</p:attrName>
                                        </p:attrNameLst>
                                      </p:cBhvr>
                                      <p:tavLst>
                                        <p:tav tm="0">
                                          <p:val>
                                            <p:fltVal val="0"/>
                                          </p:val>
                                        </p:tav>
                                        <p:tav tm="100000">
                                          <p:val>
                                            <p:strVal val="#ppt_h"/>
                                          </p:val>
                                        </p:tav>
                                      </p:tavLst>
                                    </p:anim>
                                    <p:anim calcmode="lin" valueType="num">
                                      <p:cBhvr>
                                        <p:cTn id="120" dur="500" fill="hold"/>
                                        <p:tgtEl>
                                          <p:spTgt spid="45"/>
                                        </p:tgtEl>
                                        <p:attrNameLst>
                                          <p:attrName>style.rotation</p:attrName>
                                        </p:attrNameLst>
                                      </p:cBhvr>
                                      <p:tavLst>
                                        <p:tav tm="0">
                                          <p:val>
                                            <p:fltVal val="360"/>
                                          </p:val>
                                        </p:tav>
                                        <p:tav tm="100000">
                                          <p:val>
                                            <p:fltVal val="0"/>
                                          </p:val>
                                        </p:tav>
                                      </p:tavLst>
                                    </p:anim>
                                    <p:animEffect transition="in" filter="fade">
                                      <p:cBhvr>
                                        <p:cTn id="121" dur="500"/>
                                        <p:tgtEl>
                                          <p:spTgt spid="45"/>
                                        </p:tgtEl>
                                      </p:cBhvr>
                                    </p:animEffect>
                                  </p:childTnLst>
                                </p:cTn>
                              </p:par>
                              <p:par>
                                <p:cTn id="122" presetID="22" presetClass="entr" presetSubtype="8" fill="hold" grpId="0" nodeType="withEffect">
                                  <p:stCondLst>
                                    <p:cond delay="0"/>
                                  </p:stCondLst>
                                  <p:childTnLst>
                                    <p:set>
                                      <p:cBhvr>
                                        <p:cTn id="123" dur="1" fill="hold">
                                          <p:stCondLst>
                                            <p:cond delay="0"/>
                                          </p:stCondLst>
                                        </p:cTn>
                                        <p:tgtEl>
                                          <p:spTgt spid="2">
                                            <p:graphicEl>
                                              <a:dgm id="{C40C0A74-EA93-4224-9CBB-D814D4DBD921}"/>
                                            </p:graphicEl>
                                          </p:spTgt>
                                        </p:tgtEl>
                                        <p:attrNameLst>
                                          <p:attrName>style.visibility</p:attrName>
                                        </p:attrNameLst>
                                      </p:cBhvr>
                                      <p:to>
                                        <p:strVal val="visible"/>
                                      </p:to>
                                    </p:set>
                                    <p:animEffect transition="in" filter="wipe(left)">
                                      <p:cBhvr>
                                        <p:cTn id="124" dur="500"/>
                                        <p:tgtEl>
                                          <p:spTgt spid="2">
                                            <p:graphicEl>
                                              <a:dgm id="{C40C0A74-EA93-4224-9CBB-D814D4DBD921}"/>
                                            </p:graphicEl>
                                          </p:spTgt>
                                        </p:tgtEl>
                                      </p:cBhvr>
                                    </p:animEffect>
                                  </p:childTnLst>
                                </p:cTn>
                              </p:par>
                            </p:childTnLst>
                          </p:cTn>
                        </p:par>
                      </p:childTnLst>
                    </p:cTn>
                  </p:par>
                  <p:par>
                    <p:cTn id="125" fill="hold">
                      <p:stCondLst>
                        <p:cond delay="indefinite"/>
                      </p:stCondLst>
                      <p:childTnLst>
                        <p:par>
                          <p:cTn id="126" fill="hold">
                            <p:stCondLst>
                              <p:cond delay="0"/>
                            </p:stCondLst>
                            <p:childTnLst>
                              <p:par>
                                <p:cTn id="127" presetID="31" presetClass="entr" presetSubtype="0" fill="hold" nodeType="click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p:cTn id="129" dur="500" fill="hold"/>
                                        <p:tgtEl>
                                          <p:spTgt spid="21"/>
                                        </p:tgtEl>
                                        <p:attrNameLst>
                                          <p:attrName>ppt_w</p:attrName>
                                        </p:attrNameLst>
                                      </p:cBhvr>
                                      <p:tavLst>
                                        <p:tav tm="0">
                                          <p:val>
                                            <p:fltVal val="0"/>
                                          </p:val>
                                        </p:tav>
                                        <p:tav tm="100000">
                                          <p:val>
                                            <p:strVal val="#ppt_w"/>
                                          </p:val>
                                        </p:tav>
                                      </p:tavLst>
                                    </p:anim>
                                    <p:anim calcmode="lin" valueType="num">
                                      <p:cBhvr>
                                        <p:cTn id="130" dur="500" fill="hold"/>
                                        <p:tgtEl>
                                          <p:spTgt spid="21"/>
                                        </p:tgtEl>
                                        <p:attrNameLst>
                                          <p:attrName>ppt_h</p:attrName>
                                        </p:attrNameLst>
                                      </p:cBhvr>
                                      <p:tavLst>
                                        <p:tav tm="0">
                                          <p:val>
                                            <p:fltVal val="0"/>
                                          </p:val>
                                        </p:tav>
                                        <p:tav tm="100000">
                                          <p:val>
                                            <p:strVal val="#ppt_h"/>
                                          </p:val>
                                        </p:tav>
                                      </p:tavLst>
                                    </p:anim>
                                    <p:anim calcmode="lin" valueType="num">
                                      <p:cBhvr>
                                        <p:cTn id="131" dur="500" fill="hold"/>
                                        <p:tgtEl>
                                          <p:spTgt spid="21"/>
                                        </p:tgtEl>
                                        <p:attrNameLst>
                                          <p:attrName>style.rotation</p:attrName>
                                        </p:attrNameLst>
                                      </p:cBhvr>
                                      <p:tavLst>
                                        <p:tav tm="0">
                                          <p:val>
                                            <p:fltVal val="90"/>
                                          </p:val>
                                        </p:tav>
                                        <p:tav tm="100000">
                                          <p:val>
                                            <p:fltVal val="0"/>
                                          </p:val>
                                        </p:tav>
                                      </p:tavLst>
                                    </p:anim>
                                    <p:animEffect transition="in" filter="fade">
                                      <p:cBhvr>
                                        <p:cTn id="132" dur="500"/>
                                        <p:tgtEl>
                                          <p:spTgt spid="21"/>
                                        </p:tgtEl>
                                      </p:cBhvr>
                                    </p:animEffect>
                                  </p:childTnLst>
                                </p:cTn>
                              </p:par>
                            </p:childTnLst>
                          </p:cTn>
                        </p:par>
                        <p:par>
                          <p:cTn id="133" fill="hold">
                            <p:stCondLst>
                              <p:cond delay="500"/>
                            </p:stCondLst>
                            <p:childTnLst>
                              <p:par>
                                <p:cTn id="134" presetID="49" presetClass="entr" presetSubtype="0" decel="100000" fill="hold" nodeType="afterEffect">
                                  <p:stCondLst>
                                    <p:cond delay="0"/>
                                  </p:stCondLst>
                                  <p:childTnLst>
                                    <p:set>
                                      <p:cBhvr>
                                        <p:cTn id="135" dur="1" fill="hold">
                                          <p:stCondLst>
                                            <p:cond delay="0"/>
                                          </p:stCondLst>
                                        </p:cTn>
                                        <p:tgtEl>
                                          <p:spTgt spid="43"/>
                                        </p:tgtEl>
                                        <p:attrNameLst>
                                          <p:attrName>style.visibility</p:attrName>
                                        </p:attrNameLst>
                                      </p:cBhvr>
                                      <p:to>
                                        <p:strVal val="visible"/>
                                      </p:to>
                                    </p:set>
                                    <p:anim calcmode="lin" valueType="num">
                                      <p:cBhvr>
                                        <p:cTn id="136" dur="500" fill="hold"/>
                                        <p:tgtEl>
                                          <p:spTgt spid="43"/>
                                        </p:tgtEl>
                                        <p:attrNameLst>
                                          <p:attrName>ppt_w</p:attrName>
                                        </p:attrNameLst>
                                      </p:cBhvr>
                                      <p:tavLst>
                                        <p:tav tm="0">
                                          <p:val>
                                            <p:fltVal val="0"/>
                                          </p:val>
                                        </p:tav>
                                        <p:tav tm="100000">
                                          <p:val>
                                            <p:strVal val="#ppt_w"/>
                                          </p:val>
                                        </p:tav>
                                      </p:tavLst>
                                    </p:anim>
                                    <p:anim calcmode="lin" valueType="num">
                                      <p:cBhvr>
                                        <p:cTn id="137" dur="500" fill="hold"/>
                                        <p:tgtEl>
                                          <p:spTgt spid="43"/>
                                        </p:tgtEl>
                                        <p:attrNameLst>
                                          <p:attrName>ppt_h</p:attrName>
                                        </p:attrNameLst>
                                      </p:cBhvr>
                                      <p:tavLst>
                                        <p:tav tm="0">
                                          <p:val>
                                            <p:fltVal val="0"/>
                                          </p:val>
                                        </p:tav>
                                        <p:tav tm="100000">
                                          <p:val>
                                            <p:strVal val="#ppt_h"/>
                                          </p:val>
                                        </p:tav>
                                      </p:tavLst>
                                    </p:anim>
                                    <p:anim calcmode="lin" valueType="num">
                                      <p:cBhvr>
                                        <p:cTn id="138" dur="500" fill="hold"/>
                                        <p:tgtEl>
                                          <p:spTgt spid="43"/>
                                        </p:tgtEl>
                                        <p:attrNameLst>
                                          <p:attrName>style.rotation</p:attrName>
                                        </p:attrNameLst>
                                      </p:cBhvr>
                                      <p:tavLst>
                                        <p:tav tm="0">
                                          <p:val>
                                            <p:fltVal val="360"/>
                                          </p:val>
                                        </p:tav>
                                        <p:tav tm="100000">
                                          <p:val>
                                            <p:fltVal val="0"/>
                                          </p:val>
                                        </p:tav>
                                      </p:tavLst>
                                    </p:anim>
                                    <p:animEffect transition="in" filter="fade">
                                      <p:cBhvr>
                                        <p:cTn id="139" dur="500"/>
                                        <p:tgtEl>
                                          <p:spTgt spid="43"/>
                                        </p:tgtEl>
                                      </p:cBhvr>
                                    </p:animEffect>
                                  </p:childTnLst>
                                </p:cTn>
                              </p:par>
                              <p:par>
                                <p:cTn id="140" presetID="22" presetClass="entr" presetSubtype="8" fill="hold" grpId="0" nodeType="withEffect">
                                  <p:stCondLst>
                                    <p:cond delay="0"/>
                                  </p:stCondLst>
                                  <p:childTnLst>
                                    <p:set>
                                      <p:cBhvr>
                                        <p:cTn id="141" dur="1" fill="hold">
                                          <p:stCondLst>
                                            <p:cond delay="0"/>
                                          </p:stCondLst>
                                        </p:cTn>
                                        <p:tgtEl>
                                          <p:spTgt spid="2">
                                            <p:graphicEl>
                                              <a:dgm id="{4776BF43-960A-49BB-8E45-4FA356F856D0}"/>
                                            </p:graphicEl>
                                          </p:spTgt>
                                        </p:tgtEl>
                                        <p:attrNameLst>
                                          <p:attrName>style.visibility</p:attrName>
                                        </p:attrNameLst>
                                      </p:cBhvr>
                                      <p:to>
                                        <p:strVal val="visible"/>
                                      </p:to>
                                    </p:set>
                                    <p:animEffect transition="in" filter="wipe(left)">
                                      <p:cBhvr>
                                        <p:cTn id="142" dur="500"/>
                                        <p:tgtEl>
                                          <p:spTgt spid="2">
                                            <p:graphicEl>
                                              <a:dgm id="{4776BF43-960A-49BB-8E45-4FA356F856D0}"/>
                                            </p:graphicEl>
                                          </p:spTgt>
                                        </p:tgtEl>
                                      </p:cBhvr>
                                    </p:animEffect>
                                  </p:childTnLst>
                                </p:cTn>
                              </p:par>
                            </p:childTnLst>
                          </p:cTn>
                        </p:par>
                      </p:childTnLst>
                    </p:cTn>
                  </p:par>
                  <p:par>
                    <p:cTn id="143" fill="hold">
                      <p:stCondLst>
                        <p:cond delay="indefinite"/>
                      </p:stCondLst>
                      <p:childTnLst>
                        <p:par>
                          <p:cTn id="144" fill="hold">
                            <p:stCondLst>
                              <p:cond delay="0"/>
                            </p:stCondLst>
                            <p:childTnLst>
                              <p:par>
                                <p:cTn id="145" presetID="31" presetClass="entr" presetSubtype="0" fill="hold" nodeType="clickEffect">
                                  <p:stCondLst>
                                    <p:cond delay="0"/>
                                  </p:stCondLst>
                                  <p:childTnLst>
                                    <p:set>
                                      <p:cBhvr>
                                        <p:cTn id="146" dur="1" fill="hold">
                                          <p:stCondLst>
                                            <p:cond delay="0"/>
                                          </p:stCondLst>
                                        </p:cTn>
                                        <p:tgtEl>
                                          <p:spTgt spid="23"/>
                                        </p:tgtEl>
                                        <p:attrNameLst>
                                          <p:attrName>style.visibility</p:attrName>
                                        </p:attrNameLst>
                                      </p:cBhvr>
                                      <p:to>
                                        <p:strVal val="visible"/>
                                      </p:to>
                                    </p:set>
                                    <p:anim calcmode="lin" valueType="num">
                                      <p:cBhvr>
                                        <p:cTn id="147" dur="500" fill="hold"/>
                                        <p:tgtEl>
                                          <p:spTgt spid="23"/>
                                        </p:tgtEl>
                                        <p:attrNameLst>
                                          <p:attrName>ppt_w</p:attrName>
                                        </p:attrNameLst>
                                      </p:cBhvr>
                                      <p:tavLst>
                                        <p:tav tm="0">
                                          <p:val>
                                            <p:fltVal val="0"/>
                                          </p:val>
                                        </p:tav>
                                        <p:tav tm="100000">
                                          <p:val>
                                            <p:strVal val="#ppt_w"/>
                                          </p:val>
                                        </p:tav>
                                      </p:tavLst>
                                    </p:anim>
                                    <p:anim calcmode="lin" valueType="num">
                                      <p:cBhvr>
                                        <p:cTn id="148" dur="500" fill="hold"/>
                                        <p:tgtEl>
                                          <p:spTgt spid="23"/>
                                        </p:tgtEl>
                                        <p:attrNameLst>
                                          <p:attrName>ppt_h</p:attrName>
                                        </p:attrNameLst>
                                      </p:cBhvr>
                                      <p:tavLst>
                                        <p:tav tm="0">
                                          <p:val>
                                            <p:fltVal val="0"/>
                                          </p:val>
                                        </p:tav>
                                        <p:tav tm="100000">
                                          <p:val>
                                            <p:strVal val="#ppt_h"/>
                                          </p:val>
                                        </p:tav>
                                      </p:tavLst>
                                    </p:anim>
                                    <p:anim calcmode="lin" valueType="num">
                                      <p:cBhvr>
                                        <p:cTn id="149" dur="500" fill="hold"/>
                                        <p:tgtEl>
                                          <p:spTgt spid="23"/>
                                        </p:tgtEl>
                                        <p:attrNameLst>
                                          <p:attrName>style.rotation</p:attrName>
                                        </p:attrNameLst>
                                      </p:cBhvr>
                                      <p:tavLst>
                                        <p:tav tm="0">
                                          <p:val>
                                            <p:fltVal val="90"/>
                                          </p:val>
                                        </p:tav>
                                        <p:tav tm="100000">
                                          <p:val>
                                            <p:fltVal val="0"/>
                                          </p:val>
                                        </p:tav>
                                      </p:tavLst>
                                    </p:anim>
                                    <p:animEffect transition="in" filter="fade">
                                      <p:cBhvr>
                                        <p:cTn id="150" dur="500"/>
                                        <p:tgtEl>
                                          <p:spTgt spid="23"/>
                                        </p:tgtEl>
                                      </p:cBhvr>
                                    </p:animEffect>
                                  </p:childTnLst>
                                </p:cTn>
                              </p:par>
                            </p:childTnLst>
                          </p:cTn>
                        </p:par>
                        <p:par>
                          <p:cTn id="151" fill="hold">
                            <p:stCondLst>
                              <p:cond delay="500"/>
                            </p:stCondLst>
                            <p:childTnLst>
                              <p:par>
                                <p:cTn id="152" presetID="49" presetClass="entr" presetSubtype="0" decel="100000" fill="hold" nodeType="after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p:cTn id="154" dur="500" fill="hold"/>
                                        <p:tgtEl>
                                          <p:spTgt spid="41"/>
                                        </p:tgtEl>
                                        <p:attrNameLst>
                                          <p:attrName>ppt_w</p:attrName>
                                        </p:attrNameLst>
                                      </p:cBhvr>
                                      <p:tavLst>
                                        <p:tav tm="0">
                                          <p:val>
                                            <p:fltVal val="0"/>
                                          </p:val>
                                        </p:tav>
                                        <p:tav tm="100000">
                                          <p:val>
                                            <p:strVal val="#ppt_w"/>
                                          </p:val>
                                        </p:tav>
                                      </p:tavLst>
                                    </p:anim>
                                    <p:anim calcmode="lin" valueType="num">
                                      <p:cBhvr>
                                        <p:cTn id="155" dur="500" fill="hold"/>
                                        <p:tgtEl>
                                          <p:spTgt spid="41"/>
                                        </p:tgtEl>
                                        <p:attrNameLst>
                                          <p:attrName>ppt_h</p:attrName>
                                        </p:attrNameLst>
                                      </p:cBhvr>
                                      <p:tavLst>
                                        <p:tav tm="0">
                                          <p:val>
                                            <p:fltVal val="0"/>
                                          </p:val>
                                        </p:tav>
                                        <p:tav tm="100000">
                                          <p:val>
                                            <p:strVal val="#ppt_h"/>
                                          </p:val>
                                        </p:tav>
                                      </p:tavLst>
                                    </p:anim>
                                    <p:anim calcmode="lin" valueType="num">
                                      <p:cBhvr>
                                        <p:cTn id="156" dur="500" fill="hold"/>
                                        <p:tgtEl>
                                          <p:spTgt spid="41"/>
                                        </p:tgtEl>
                                        <p:attrNameLst>
                                          <p:attrName>style.rotation</p:attrName>
                                        </p:attrNameLst>
                                      </p:cBhvr>
                                      <p:tavLst>
                                        <p:tav tm="0">
                                          <p:val>
                                            <p:fltVal val="360"/>
                                          </p:val>
                                        </p:tav>
                                        <p:tav tm="100000">
                                          <p:val>
                                            <p:fltVal val="0"/>
                                          </p:val>
                                        </p:tav>
                                      </p:tavLst>
                                    </p:anim>
                                    <p:animEffect transition="in" filter="fade">
                                      <p:cBhvr>
                                        <p:cTn id="157" dur="500"/>
                                        <p:tgtEl>
                                          <p:spTgt spid="41"/>
                                        </p:tgtEl>
                                      </p:cBhvr>
                                    </p:animEffect>
                                  </p:childTnLst>
                                </p:cTn>
                              </p:par>
                              <p:par>
                                <p:cTn id="158" presetID="22" presetClass="entr" presetSubtype="8" fill="hold" grpId="0" nodeType="withEffect">
                                  <p:stCondLst>
                                    <p:cond delay="0"/>
                                  </p:stCondLst>
                                  <p:childTnLst>
                                    <p:set>
                                      <p:cBhvr>
                                        <p:cTn id="159" dur="1" fill="hold">
                                          <p:stCondLst>
                                            <p:cond delay="0"/>
                                          </p:stCondLst>
                                        </p:cTn>
                                        <p:tgtEl>
                                          <p:spTgt spid="2">
                                            <p:graphicEl>
                                              <a:dgm id="{76E3323B-82A1-4772-9243-1FCC891EC0A8}"/>
                                            </p:graphicEl>
                                          </p:spTgt>
                                        </p:tgtEl>
                                        <p:attrNameLst>
                                          <p:attrName>style.visibility</p:attrName>
                                        </p:attrNameLst>
                                      </p:cBhvr>
                                      <p:to>
                                        <p:strVal val="visible"/>
                                      </p:to>
                                    </p:set>
                                    <p:animEffect transition="in" filter="wipe(left)">
                                      <p:cBhvr>
                                        <p:cTn id="160" dur="500"/>
                                        <p:tgtEl>
                                          <p:spTgt spid="2">
                                            <p:graphicEl>
                                              <a:dgm id="{76E3323B-82A1-4772-9243-1FCC891EC0A8}"/>
                                            </p:graphicEl>
                                          </p:spTgt>
                                        </p:tgtEl>
                                      </p:cBhvr>
                                    </p:animEffect>
                                  </p:childTnLst>
                                </p:cTn>
                              </p:par>
                            </p:childTnLst>
                          </p:cTn>
                        </p:par>
                      </p:childTnLst>
                    </p:cTn>
                  </p:par>
                  <p:par>
                    <p:cTn id="161" fill="hold">
                      <p:stCondLst>
                        <p:cond delay="indefinite"/>
                      </p:stCondLst>
                      <p:childTnLst>
                        <p:par>
                          <p:cTn id="162" fill="hold">
                            <p:stCondLst>
                              <p:cond delay="0"/>
                            </p:stCondLst>
                            <p:childTnLst>
                              <p:par>
                                <p:cTn id="163" presetID="31" presetClass="entr" presetSubtype="0" fill="hold" nodeType="clickEffect">
                                  <p:stCondLst>
                                    <p:cond delay="0"/>
                                  </p:stCondLst>
                                  <p:childTnLst>
                                    <p:set>
                                      <p:cBhvr>
                                        <p:cTn id="164" dur="1" fill="hold">
                                          <p:stCondLst>
                                            <p:cond delay="0"/>
                                          </p:stCondLst>
                                        </p:cTn>
                                        <p:tgtEl>
                                          <p:spTgt spid="25"/>
                                        </p:tgtEl>
                                        <p:attrNameLst>
                                          <p:attrName>style.visibility</p:attrName>
                                        </p:attrNameLst>
                                      </p:cBhvr>
                                      <p:to>
                                        <p:strVal val="visible"/>
                                      </p:to>
                                    </p:set>
                                    <p:anim calcmode="lin" valueType="num">
                                      <p:cBhvr>
                                        <p:cTn id="165" dur="500" fill="hold"/>
                                        <p:tgtEl>
                                          <p:spTgt spid="25"/>
                                        </p:tgtEl>
                                        <p:attrNameLst>
                                          <p:attrName>ppt_w</p:attrName>
                                        </p:attrNameLst>
                                      </p:cBhvr>
                                      <p:tavLst>
                                        <p:tav tm="0">
                                          <p:val>
                                            <p:fltVal val="0"/>
                                          </p:val>
                                        </p:tav>
                                        <p:tav tm="100000">
                                          <p:val>
                                            <p:strVal val="#ppt_w"/>
                                          </p:val>
                                        </p:tav>
                                      </p:tavLst>
                                    </p:anim>
                                    <p:anim calcmode="lin" valueType="num">
                                      <p:cBhvr>
                                        <p:cTn id="166" dur="500" fill="hold"/>
                                        <p:tgtEl>
                                          <p:spTgt spid="25"/>
                                        </p:tgtEl>
                                        <p:attrNameLst>
                                          <p:attrName>ppt_h</p:attrName>
                                        </p:attrNameLst>
                                      </p:cBhvr>
                                      <p:tavLst>
                                        <p:tav tm="0">
                                          <p:val>
                                            <p:fltVal val="0"/>
                                          </p:val>
                                        </p:tav>
                                        <p:tav tm="100000">
                                          <p:val>
                                            <p:strVal val="#ppt_h"/>
                                          </p:val>
                                        </p:tav>
                                      </p:tavLst>
                                    </p:anim>
                                    <p:anim calcmode="lin" valueType="num">
                                      <p:cBhvr>
                                        <p:cTn id="167" dur="500" fill="hold"/>
                                        <p:tgtEl>
                                          <p:spTgt spid="25"/>
                                        </p:tgtEl>
                                        <p:attrNameLst>
                                          <p:attrName>style.rotation</p:attrName>
                                        </p:attrNameLst>
                                      </p:cBhvr>
                                      <p:tavLst>
                                        <p:tav tm="0">
                                          <p:val>
                                            <p:fltVal val="90"/>
                                          </p:val>
                                        </p:tav>
                                        <p:tav tm="100000">
                                          <p:val>
                                            <p:fltVal val="0"/>
                                          </p:val>
                                        </p:tav>
                                      </p:tavLst>
                                    </p:anim>
                                    <p:animEffect transition="in" filter="fade">
                                      <p:cBhvr>
                                        <p:cTn id="168" dur="500"/>
                                        <p:tgtEl>
                                          <p:spTgt spid="25"/>
                                        </p:tgtEl>
                                      </p:cBhvr>
                                    </p:animEffect>
                                  </p:childTnLst>
                                </p:cTn>
                              </p:par>
                            </p:childTnLst>
                          </p:cTn>
                        </p:par>
                        <p:par>
                          <p:cTn id="169" fill="hold">
                            <p:stCondLst>
                              <p:cond delay="500"/>
                            </p:stCondLst>
                            <p:childTnLst>
                              <p:par>
                                <p:cTn id="170" presetID="49" presetClass="entr" presetSubtype="0" decel="100000" fill="hold" nodeType="afterEffect">
                                  <p:stCondLst>
                                    <p:cond delay="0"/>
                                  </p:stCondLst>
                                  <p:childTnLst>
                                    <p:set>
                                      <p:cBhvr>
                                        <p:cTn id="171" dur="1" fill="hold">
                                          <p:stCondLst>
                                            <p:cond delay="0"/>
                                          </p:stCondLst>
                                        </p:cTn>
                                        <p:tgtEl>
                                          <p:spTgt spid="39"/>
                                        </p:tgtEl>
                                        <p:attrNameLst>
                                          <p:attrName>style.visibility</p:attrName>
                                        </p:attrNameLst>
                                      </p:cBhvr>
                                      <p:to>
                                        <p:strVal val="visible"/>
                                      </p:to>
                                    </p:set>
                                    <p:anim calcmode="lin" valueType="num">
                                      <p:cBhvr>
                                        <p:cTn id="172" dur="500" fill="hold"/>
                                        <p:tgtEl>
                                          <p:spTgt spid="39"/>
                                        </p:tgtEl>
                                        <p:attrNameLst>
                                          <p:attrName>ppt_w</p:attrName>
                                        </p:attrNameLst>
                                      </p:cBhvr>
                                      <p:tavLst>
                                        <p:tav tm="0">
                                          <p:val>
                                            <p:fltVal val="0"/>
                                          </p:val>
                                        </p:tav>
                                        <p:tav tm="100000">
                                          <p:val>
                                            <p:strVal val="#ppt_w"/>
                                          </p:val>
                                        </p:tav>
                                      </p:tavLst>
                                    </p:anim>
                                    <p:anim calcmode="lin" valueType="num">
                                      <p:cBhvr>
                                        <p:cTn id="173" dur="500" fill="hold"/>
                                        <p:tgtEl>
                                          <p:spTgt spid="39"/>
                                        </p:tgtEl>
                                        <p:attrNameLst>
                                          <p:attrName>ppt_h</p:attrName>
                                        </p:attrNameLst>
                                      </p:cBhvr>
                                      <p:tavLst>
                                        <p:tav tm="0">
                                          <p:val>
                                            <p:fltVal val="0"/>
                                          </p:val>
                                        </p:tav>
                                        <p:tav tm="100000">
                                          <p:val>
                                            <p:strVal val="#ppt_h"/>
                                          </p:val>
                                        </p:tav>
                                      </p:tavLst>
                                    </p:anim>
                                    <p:anim calcmode="lin" valueType="num">
                                      <p:cBhvr>
                                        <p:cTn id="174" dur="500" fill="hold"/>
                                        <p:tgtEl>
                                          <p:spTgt spid="39"/>
                                        </p:tgtEl>
                                        <p:attrNameLst>
                                          <p:attrName>style.rotation</p:attrName>
                                        </p:attrNameLst>
                                      </p:cBhvr>
                                      <p:tavLst>
                                        <p:tav tm="0">
                                          <p:val>
                                            <p:fltVal val="360"/>
                                          </p:val>
                                        </p:tav>
                                        <p:tav tm="100000">
                                          <p:val>
                                            <p:fltVal val="0"/>
                                          </p:val>
                                        </p:tav>
                                      </p:tavLst>
                                    </p:anim>
                                    <p:animEffect transition="in" filter="fade">
                                      <p:cBhvr>
                                        <p:cTn id="175" dur="500"/>
                                        <p:tgtEl>
                                          <p:spTgt spid="39"/>
                                        </p:tgtEl>
                                      </p:cBhvr>
                                    </p:animEffect>
                                  </p:childTnLst>
                                </p:cTn>
                              </p:par>
                              <p:par>
                                <p:cTn id="176" presetID="22" presetClass="entr" presetSubtype="8" fill="hold" grpId="0" nodeType="withEffect">
                                  <p:stCondLst>
                                    <p:cond delay="0"/>
                                  </p:stCondLst>
                                  <p:childTnLst>
                                    <p:set>
                                      <p:cBhvr>
                                        <p:cTn id="177" dur="1" fill="hold">
                                          <p:stCondLst>
                                            <p:cond delay="0"/>
                                          </p:stCondLst>
                                        </p:cTn>
                                        <p:tgtEl>
                                          <p:spTgt spid="2">
                                            <p:graphicEl>
                                              <a:dgm id="{6148C81F-F04F-44BC-8D7A-3C655EE8E6C9}"/>
                                            </p:graphicEl>
                                          </p:spTgt>
                                        </p:tgtEl>
                                        <p:attrNameLst>
                                          <p:attrName>style.visibility</p:attrName>
                                        </p:attrNameLst>
                                      </p:cBhvr>
                                      <p:to>
                                        <p:strVal val="visible"/>
                                      </p:to>
                                    </p:set>
                                    <p:animEffect transition="in" filter="wipe(left)">
                                      <p:cBhvr>
                                        <p:cTn id="178" dur="500"/>
                                        <p:tgtEl>
                                          <p:spTgt spid="2">
                                            <p:graphicEl>
                                              <a:dgm id="{6148C81F-F04F-44BC-8D7A-3C655EE8E6C9}"/>
                                            </p:graphicEl>
                                          </p:spTgt>
                                        </p:tgtEl>
                                      </p:cBhvr>
                                    </p:animEffect>
                                  </p:childTnLst>
                                </p:cTn>
                              </p:par>
                            </p:childTnLst>
                          </p:cTn>
                        </p:par>
                      </p:childTnLst>
                    </p:cTn>
                  </p:par>
                  <p:par>
                    <p:cTn id="179" fill="hold">
                      <p:stCondLst>
                        <p:cond delay="indefinite"/>
                      </p:stCondLst>
                      <p:childTnLst>
                        <p:par>
                          <p:cTn id="180" fill="hold">
                            <p:stCondLst>
                              <p:cond delay="0"/>
                            </p:stCondLst>
                            <p:childTnLst>
                              <p:par>
                                <p:cTn id="181" presetID="31" presetClass="entr" presetSubtype="0" fill="hold" nodeType="clickEffect">
                                  <p:stCondLst>
                                    <p:cond delay="0"/>
                                  </p:stCondLst>
                                  <p:childTnLst>
                                    <p:set>
                                      <p:cBhvr>
                                        <p:cTn id="182" dur="1" fill="hold">
                                          <p:stCondLst>
                                            <p:cond delay="0"/>
                                          </p:stCondLst>
                                        </p:cTn>
                                        <p:tgtEl>
                                          <p:spTgt spid="27"/>
                                        </p:tgtEl>
                                        <p:attrNameLst>
                                          <p:attrName>style.visibility</p:attrName>
                                        </p:attrNameLst>
                                      </p:cBhvr>
                                      <p:to>
                                        <p:strVal val="visible"/>
                                      </p:to>
                                    </p:set>
                                    <p:anim calcmode="lin" valueType="num">
                                      <p:cBhvr>
                                        <p:cTn id="183" dur="500" fill="hold"/>
                                        <p:tgtEl>
                                          <p:spTgt spid="27"/>
                                        </p:tgtEl>
                                        <p:attrNameLst>
                                          <p:attrName>ppt_w</p:attrName>
                                        </p:attrNameLst>
                                      </p:cBhvr>
                                      <p:tavLst>
                                        <p:tav tm="0">
                                          <p:val>
                                            <p:fltVal val="0"/>
                                          </p:val>
                                        </p:tav>
                                        <p:tav tm="100000">
                                          <p:val>
                                            <p:strVal val="#ppt_w"/>
                                          </p:val>
                                        </p:tav>
                                      </p:tavLst>
                                    </p:anim>
                                    <p:anim calcmode="lin" valueType="num">
                                      <p:cBhvr>
                                        <p:cTn id="184" dur="500" fill="hold"/>
                                        <p:tgtEl>
                                          <p:spTgt spid="27"/>
                                        </p:tgtEl>
                                        <p:attrNameLst>
                                          <p:attrName>ppt_h</p:attrName>
                                        </p:attrNameLst>
                                      </p:cBhvr>
                                      <p:tavLst>
                                        <p:tav tm="0">
                                          <p:val>
                                            <p:fltVal val="0"/>
                                          </p:val>
                                        </p:tav>
                                        <p:tav tm="100000">
                                          <p:val>
                                            <p:strVal val="#ppt_h"/>
                                          </p:val>
                                        </p:tav>
                                      </p:tavLst>
                                    </p:anim>
                                    <p:anim calcmode="lin" valueType="num">
                                      <p:cBhvr>
                                        <p:cTn id="185" dur="500" fill="hold"/>
                                        <p:tgtEl>
                                          <p:spTgt spid="27"/>
                                        </p:tgtEl>
                                        <p:attrNameLst>
                                          <p:attrName>style.rotation</p:attrName>
                                        </p:attrNameLst>
                                      </p:cBhvr>
                                      <p:tavLst>
                                        <p:tav tm="0">
                                          <p:val>
                                            <p:fltVal val="90"/>
                                          </p:val>
                                        </p:tav>
                                        <p:tav tm="100000">
                                          <p:val>
                                            <p:fltVal val="0"/>
                                          </p:val>
                                        </p:tav>
                                      </p:tavLst>
                                    </p:anim>
                                    <p:animEffect transition="in" filter="fade">
                                      <p:cBhvr>
                                        <p:cTn id="186" dur="500"/>
                                        <p:tgtEl>
                                          <p:spTgt spid="27"/>
                                        </p:tgtEl>
                                      </p:cBhvr>
                                    </p:animEffect>
                                  </p:childTnLst>
                                </p:cTn>
                              </p:par>
                            </p:childTnLst>
                          </p:cTn>
                        </p:par>
                        <p:par>
                          <p:cTn id="187" fill="hold">
                            <p:stCondLst>
                              <p:cond delay="500"/>
                            </p:stCondLst>
                            <p:childTnLst>
                              <p:par>
                                <p:cTn id="188" presetID="49" presetClass="entr" presetSubtype="0" decel="100000" fill="hold" nodeType="afterEffect">
                                  <p:stCondLst>
                                    <p:cond delay="0"/>
                                  </p:stCondLst>
                                  <p:childTnLst>
                                    <p:set>
                                      <p:cBhvr>
                                        <p:cTn id="189" dur="1" fill="hold">
                                          <p:stCondLst>
                                            <p:cond delay="0"/>
                                          </p:stCondLst>
                                        </p:cTn>
                                        <p:tgtEl>
                                          <p:spTgt spid="37"/>
                                        </p:tgtEl>
                                        <p:attrNameLst>
                                          <p:attrName>style.visibility</p:attrName>
                                        </p:attrNameLst>
                                      </p:cBhvr>
                                      <p:to>
                                        <p:strVal val="visible"/>
                                      </p:to>
                                    </p:set>
                                    <p:anim calcmode="lin" valueType="num">
                                      <p:cBhvr>
                                        <p:cTn id="190" dur="500" fill="hold"/>
                                        <p:tgtEl>
                                          <p:spTgt spid="37"/>
                                        </p:tgtEl>
                                        <p:attrNameLst>
                                          <p:attrName>ppt_w</p:attrName>
                                        </p:attrNameLst>
                                      </p:cBhvr>
                                      <p:tavLst>
                                        <p:tav tm="0">
                                          <p:val>
                                            <p:fltVal val="0"/>
                                          </p:val>
                                        </p:tav>
                                        <p:tav tm="100000">
                                          <p:val>
                                            <p:strVal val="#ppt_w"/>
                                          </p:val>
                                        </p:tav>
                                      </p:tavLst>
                                    </p:anim>
                                    <p:anim calcmode="lin" valueType="num">
                                      <p:cBhvr>
                                        <p:cTn id="191" dur="500" fill="hold"/>
                                        <p:tgtEl>
                                          <p:spTgt spid="37"/>
                                        </p:tgtEl>
                                        <p:attrNameLst>
                                          <p:attrName>ppt_h</p:attrName>
                                        </p:attrNameLst>
                                      </p:cBhvr>
                                      <p:tavLst>
                                        <p:tav tm="0">
                                          <p:val>
                                            <p:fltVal val="0"/>
                                          </p:val>
                                        </p:tav>
                                        <p:tav tm="100000">
                                          <p:val>
                                            <p:strVal val="#ppt_h"/>
                                          </p:val>
                                        </p:tav>
                                      </p:tavLst>
                                    </p:anim>
                                    <p:anim calcmode="lin" valueType="num">
                                      <p:cBhvr>
                                        <p:cTn id="192" dur="500" fill="hold"/>
                                        <p:tgtEl>
                                          <p:spTgt spid="37"/>
                                        </p:tgtEl>
                                        <p:attrNameLst>
                                          <p:attrName>style.rotation</p:attrName>
                                        </p:attrNameLst>
                                      </p:cBhvr>
                                      <p:tavLst>
                                        <p:tav tm="0">
                                          <p:val>
                                            <p:fltVal val="360"/>
                                          </p:val>
                                        </p:tav>
                                        <p:tav tm="100000">
                                          <p:val>
                                            <p:fltVal val="0"/>
                                          </p:val>
                                        </p:tav>
                                      </p:tavLst>
                                    </p:anim>
                                    <p:animEffect transition="in" filter="fade">
                                      <p:cBhvr>
                                        <p:cTn id="193" dur="500"/>
                                        <p:tgtEl>
                                          <p:spTgt spid="37"/>
                                        </p:tgtEl>
                                      </p:cBhvr>
                                    </p:animEffect>
                                  </p:childTnLst>
                                </p:cTn>
                              </p:par>
                              <p:par>
                                <p:cTn id="194" presetID="22" presetClass="entr" presetSubtype="8" fill="hold" grpId="0" nodeType="withEffect">
                                  <p:stCondLst>
                                    <p:cond delay="0"/>
                                  </p:stCondLst>
                                  <p:childTnLst>
                                    <p:set>
                                      <p:cBhvr>
                                        <p:cTn id="195" dur="1" fill="hold">
                                          <p:stCondLst>
                                            <p:cond delay="0"/>
                                          </p:stCondLst>
                                        </p:cTn>
                                        <p:tgtEl>
                                          <p:spTgt spid="2">
                                            <p:graphicEl>
                                              <a:dgm id="{09AFF0BC-71D2-476B-913E-E29D5F954ED2}"/>
                                            </p:graphicEl>
                                          </p:spTgt>
                                        </p:tgtEl>
                                        <p:attrNameLst>
                                          <p:attrName>style.visibility</p:attrName>
                                        </p:attrNameLst>
                                      </p:cBhvr>
                                      <p:to>
                                        <p:strVal val="visible"/>
                                      </p:to>
                                    </p:set>
                                    <p:animEffect transition="in" filter="wipe(left)">
                                      <p:cBhvr>
                                        <p:cTn id="196" dur="500"/>
                                        <p:tgtEl>
                                          <p:spTgt spid="2">
                                            <p:graphicEl>
                                              <a:dgm id="{09AFF0BC-71D2-476B-913E-E29D5F954ED2}"/>
                                            </p:graphicEl>
                                          </p:spTgt>
                                        </p:tgtEl>
                                      </p:cBhvr>
                                    </p:animEffect>
                                  </p:childTnLst>
                                </p:cTn>
                              </p:par>
                            </p:childTnLst>
                          </p:cTn>
                        </p:par>
                      </p:childTnLst>
                    </p:cTn>
                  </p:par>
                  <p:par>
                    <p:cTn id="197" fill="hold">
                      <p:stCondLst>
                        <p:cond delay="indefinite"/>
                      </p:stCondLst>
                      <p:childTnLst>
                        <p:par>
                          <p:cTn id="198" fill="hold">
                            <p:stCondLst>
                              <p:cond delay="0"/>
                            </p:stCondLst>
                            <p:childTnLst>
                              <p:par>
                                <p:cTn id="199" presetID="22" presetClass="entr" presetSubtype="8" fill="hold" grpId="0" nodeType="clickEffect">
                                  <p:stCondLst>
                                    <p:cond delay="0"/>
                                  </p:stCondLst>
                                  <p:childTnLst>
                                    <p:set>
                                      <p:cBhvr>
                                        <p:cTn id="200" dur="1" fill="hold">
                                          <p:stCondLst>
                                            <p:cond delay="0"/>
                                          </p:stCondLst>
                                        </p:cTn>
                                        <p:tgtEl>
                                          <p:spTgt spid="11"/>
                                        </p:tgtEl>
                                        <p:attrNameLst>
                                          <p:attrName>style.visibility</p:attrName>
                                        </p:attrNameLst>
                                      </p:cBhvr>
                                      <p:to>
                                        <p:strVal val="visible"/>
                                      </p:to>
                                    </p:set>
                                    <p:animEffect transition="in" filter="wipe(left)">
                                      <p:cBhvr>
                                        <p:cTn id="201" dur="500"/>
                                        <p:tgtEl>
                                          <p:spTgt spid="11"/>
                                        </p:tgtEl>
                                      </p:cBhvr>
                                    </p:animEffect>
                                  </p:childTnLst>
                                </p:cTn>
                              </p:par>
                            </p:childTnLst>
                          </p:cTn>
                        </p:par>
                      </p:childTnLst>
                    </p:cTn>
                  </p:par>
                  <p:par>
                    <p:cTn id="202" fill="hold">
                      <p:stCondLst>
                        <p:cond delay="indefinite"/>
                      </p:stCondLst>
                      <p:childTnLst>
                        <p:par>
                          <p:cTn id="203" fill="hold">
                            <p:stCondLst>
                              <p:cond delay="0"/>
                            </p:stCondLst>
                            <p:childTnLst>
                              <p:par>
                                <p:cTn id="204" presetID="22" presetClass="entr" presetSubtype="8" fill="hold" grpId="0" nodeType="clickEffect">
                                  <p:stCondLst>
                                    <p:cond delay="0"/>
                                  </p:stCondLst>
                                  <p:childTnLst>
                                    <p:set>
                                      <p:cBhvr>
                                        <p:cTn id="205" dur="1" fill="hold">
                                          <p:stCondLst>
                                            <p:cond delay="0"/>
                                          </p:stCondLst>
                                        </p:cTn>
                                        <p:tgtEl>
                                          <p:spTgt spid="5"/>
                                        </p:tgtEl>
                                        <p:attrNameLst>
                                          <p:attrName>style.visibility</p:attrName>
                                        </p:attrNameLst>
                                      </p:cBhvr>
                                      <p:to>
                                        <p:strVal val="visible"/>
                                      </p:to>
                                    </p:set>
                                    <p:animEffect transition="in" filter="wipe(left)">
                                      <p:cBhvr>
                                        <p:cTn id="20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Graphic spid="2" grpId="0" uiExpand="1">
        <p:bldSub>
          <a:bldDgm bld="one"/>
        </p:bldSub>
      </p:bldGraphic>
      <p:bldP spid="11"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C0015C6-23D0-8D34-4327-4F33B8EC975F}"/>
            </a:ext>
          </a:extLst>
        </p:cNvPr>
        <p:cNvGrpSpPr/>
        <p:nvPr/>
      </p:nvGrpSpPr>
      <p:grpSpPr>
        <a:xfrm>
          <a:off x="0" y="0"/>
          <a:ext cx="0" cy="0"/>
          <a:chOff x="0" y="0"/>
          <a:chExt cx="0" cy="0"/>
        </a:xfrm>
      </p:grpSpPr>
      <p:sp>
        <p:nvSpPr>
          <p:cNvPr id="2" name="Pergamino: horizontal 1">
            <a:extLst>
              <a:ext uri="{FF2B5EF4-FFF2-40B4-BE49-F238E27FC236}">
                <a16:creationId xmlns:a16="http://schemas.microsoft.com/office/drawing/2014/main" id="{6E204F41-306B-3CA4-4657-04F858CD6478}"/>
              </a:ext>
            </a:extLst>
          </p:cNvPr>
          <p:cNvSpPr/>
          <p:nvPr/>
        </p:nvSpPr>
        <p:spPr>
          <a:xfrm>
            <a:off x="1160204" y="534014"/>
            <a:ext cx="13892980" cy="3765754"/>
          </a:xfrm>
          <a:prstGeom prst="horizontalScroll">
            <a:avLst>
              <a:gd name="adj" fmla="val 19255"/>
            </a:avLst>
          </a:prstGeom>
          <a:solidFill>
            <a:schemeClr val="accent2">
              <a:lumMod val="60000"/>
              <a:lumOff val="40000"/>
            </a:schemeClr>
          </a:solidFill>
          <a:ln>
            <a:solidFill>
              <a:srgbClr val="760000"/>
            </a:solidFill>
          </a:ln>
          <a:effectLst>
            <a:innerShdw blurRad="114300">
              <a:prstClr val="black"/>
            </a:innerShdw>
          </a:effectLst>
          <a:scene3d>
            <a:camera prst="perspectiveContrastingRightFacing"/>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hr" sz="7200" b="1">
                <a:ln/>
                <a:solidFill>
                  <a:schemeClr val="accent4">
                    <a:lumMod val="75000"/>
                  </a:schemeClr>
                </a:solidFill>
              </a:rPr>
              <a:t>KORIŠTENJE POMOĆNIKA           </a:t>
            </a:r>
            <a:r>
              <a:rPr lang="hr" sz="7200" b="1" dirty="0">
                <a:ln/>
                <a:solidFill>
                  <a:schemeClr val="accent4">
                    <a:lumMod val="75000"/>
                  </a:schemeClr>
                </a:solidFill>
              </a:rPr>
              <a:t>I VANJSKIH MATERIJALA</a:t>
            </a:r>
          </a:p>
        </p:txBody>
      </p:sp>
    </p:spTree>
    <p:extLst>
      <p:ext uri="{BB962C8B-B14F-4D97-AF65-F5344CB8AC3E}">
        <p14:creationId xmlns:p14="http://schemas.microsoft.com/office/powerpoint/2010/main" val="12187423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51E6CA0-4E45-5F79-E5E7-3EFF55919EE8}"/>
              </a:ext>
            </a:extLst>
          </p:cNvPr>
          <p:cNvSpPr txBox="1"/>
          <p:nvPr/>
        </p:nvSpPr>
        <p:spPr>
          <a:xfrm>
            <a:off x="0" y="0"/>
            <a:ext cx="12192000" cy="707886"/>
          </a:xfrm>
          <a:prstGeom prst="rect">
            <a:avLst/>
          </a:prstGeom>
          <a:noFill/>
        </p:spPr>
        <p:txBody>
          <a:bodyPr wrap="square">
            <a:spAutoFit/>
            <a:scene3d>
              <a:camera prst="orthographicFront"/>
              <a:lightRig rig="soft" dir="t"/>
            </a:scene3d>
            <a:sp3d extrusionH="57150" contourW="19050">
              <a:bevelT h="25400" prst="softRound"/>
              <a:contourClr>
                <a:schemeClr val="accent5"/>
              </a:contourClr>
            </a:sp3d>
          </a:bodyPr>
          <a:lstStyle/>
          <a:p>
            <a:pPr algn="ctr"/>
            <a:r>
              <a:rPr lang="hr" sz="4000" b="1" dirty="0">
                <a:ln w="12700">
                  <a:noFill/>
                  <a:prstDash val="solid"/>
                </a:ln>
                <a:solidFill>
                  <a:srgbClr val="FFFFFF"/>
                </a:solidFill>
                <a:effectLst>
                  <a:outerShdw blurRad="38100" dist="22860" dir="5400000" algn="tl" rotWithShape="0">
                    <a:srgbClr val="000000"/>
                  </a:outerShdw>
                </a:effectLst>
              </a:rPr>
              <a:t>ZAŠTO SU KORIŠTENI </a:t>
            </a:r>
            <a:r>
              <a:rPr lang="hr" sz="4000" b="1">
                <a:ln w="12700">
                  <a:noFill/>
                  <a:prstDash val="solid"/>
                </a:ln>
                <a:solidFill>
                  <a:srgbClr val="FFFFFF"/>
                </a:solidFill>
                <a:effectLst>
                  <a:outerShdw blurRad="38100" dist="22860" dir="5400000" algn="tl" rotWithShape="0">
                    <a:srgbClr val="000000"/>
                  </a:outerShdw>
                </a:effectLst>
              </a:rPr>
              <a:t>KNJIŽEVNI POMOĆNICI?</a:t>
            </a:r>
            <a:endParaRPr lang="hr" sz="4000" b="1" dirty="0">
              <a:ln w="12700">
                <a:noFill/>
                <a:prstDash val="solid"/>
              </a:ln>
              <a:solidFill>
                <a:srgbClr val="FFFFFF"/>
              </a:solidFill>
              <a:effectLst>
                <a:outerShdw blurRad="38100" dist="22860" dir="5400000" algn="tl" rotWithShape="0">
                  <a:srgbClr val="000000"/>
                </a:outerShdw>
              </a:effectLst>
            </a:endParaRPr>
          </a:p>
        </p:txBody>
      </p:sp>
      <p:sp>
        <p:nvSpPr>
          <p:cNvPr id="7" name="CuadroTexto 6">
            <a:extLst>
              <a:ext uri="{FF2B5EF4-FFF2-40B4-BE49-F238E27FC236}">
                <a16:creationId xmlns:a16="http://schemas.microsoft.com/office/drawing/2014/main" id="{B5ACF087-5EAC-CF6C-4245-5EC44E08EA53}"/>
              </a:ext>
            </a:extLst>
          </p:cNvPr>
          <p:cNvSpPr txBox="1"/>
          <p:nvPr/>
        </p:nvSpPr>
        <p:spPr>
          <a:xfrm>
            <a:off x="1314450" y="619395"/>
            <a:ext cx="10475096" cy="707886"/>
          </a:xfrm>
          <a:prstGeom prst="rect">
            <a:avLst/>
          </a:prstGeom>
          <a:noFill/>
        </p:spPr>
        <p:txBody>
          <a:bodyPr wrap="square">
            <a:spAutoFit/>
          </a:bodyPr>
          <a:lstStyle/>
          <a:p>
            <a:pPr algn="ctr"/>
            <a:r>
              <a:rPr lang="hr" sz="2000" b="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”Tada </a:t>
            </a:r>
            <a:r>
              <a:rPr lang="hr" sz="2000"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Jeremija dozva Baruha, </a:t>
            </a:r>
            <a:r>
              <a:rPr lang="hr" sz="2000" b="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sina Nerijina, </a:t>
            </a:r>
            <a:r>
              <a:rPr lang="hr" sz="2000"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i</a:t>
            </a:r>
            <a:r>
              <a:rPr lang="hr" sz="2000" b="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hr" sz="2000"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Baruh napisa na </a:t>
            </a:r>
            <a:r>
              <a:rPr lang="hr" sz="2000" b="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svitak po kazivanju Jeremijinu </a:t>
            </a:r>
            <a:r>
              <a:rPr lang="hr" sz="2000"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usta sve riječi koje </a:t>
            </a:r>
            <a:r>
              <a:rPr lang="hr" sz="2000" b="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mu Jahve bijaše objavio.“ </a:t>
            </a:r>
            <a:r>
              <a:rPr lang="hr" sz="1600"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(Jeremija 36,4)</a:t>
            </a:r>
          </a:p>
        </p:txBody>
      </p:sp>
      <p:sp>
        <p:nvSpPr>
          <p:cNvPr id="8" name="CuadroTexto 7">
            <a:extLst>
              <a:ext uri="{FF2B5EF4-FFF2-40B4-BE49-F238E27FC236}">
                <a16:creationId xmlns:a16="http://schemas.microsoft.com/office/drawing/2014/main" id="{88689B8D-DEB5-3CBD-BC35-A404BBD48339}"/>
              </a:ext>
            </a:extLst>
          </p:cNvPr>
          <p:cNvSpPr txBox="1"/>
          <p:nvPr/>
        </p:nvSpPr>
        <p:spPr>
          <a:xfrm>
            <a:off x="2009059" y="1297239"/>
            <a:ext cx="7460508" cy="1785104"/>
          </a:xfrm>
          <a:prstGeom prst="rect">
            <a:avLst/>
          </a:prstGeom>
          <a:noFill/>
        </p:spPr>
        <p:txBody>
          <a:bodyPr wrap="square" rtlCol="0">
            <a:spAutoFit/>
          </a:bodyPr>
          <a:lstStyle/>
          <a:p>
            <a:pPr>
              <a:spcBef>
                <a:spcPts val="600"/>
              </a:spcBef>
            </a:pPr>
            <a:r>
              <a:rPr lang="hr" sz="2200" b="1" dirty="0"/>
              <a:t>Jeremija je bio svećenik i kao takav znao je čitati i pisati. Međutim, koristio je pomoćnika - Baruha - da napiše poruke koje mu je Bog dao </a:t>
            </a:r>
            <a:r>
              <a:rPr lang="hr" sz="2200" b="1"/>
              <a:t>(Jer. </a:t>
            </a:r>
            <a:r>
              <a:rPr lang="hr" sz="2200" b="1" dirty="0"/>
              <a:t>36,1-4). Iako je to Bog odobrio, u njegovo vrijeme to je bilo pogrešno protumačeno (</a:t>
            </a:r>
            <a:r>
              <a:rPr lang="hr" sz="2200" b="1"/>
              <a:t>Jer 43,2.3</a:t>
            </a:r>
            <a:r>
              <a:rPr lang="hr" sz="2200" b="1" dirty="0"/>
              <a:t>).</a:t>
            </a:r>
          </a:p>
        </p:txBody>
      </p:sp>
      <p:pic>
        <p:nvPicPr>
          <p:cNvPr id="4" name="Imagen 3">
            <a:extLst>
              <a:ext uri="{FF2B5EF4-FFF2-40B4-BE49-F238E27FC236}">
                <a16:creationId xmlns:a16="http://schemas.microsoft.com/office/drawing/2014/main" id="{EA9A6F61-DFC5-CF36-B0E6-6C02F58734E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6276" r="6276"/>
          <a:stretch>
            <a:fillRect/>
          </a:stretch>
        </p:blipFill>
        <p:spPr>
          <a:xfrm>
            <a:off x="176058" y="1427921"/>
            <a:ext cx="1794923" cy="2790117"/>
          </a:xfrm>
          <a:prstGeom prst="roundRect">
            <a:avLst>
              <a:gd name="adj" fmla="val 4167"/>
            </a:avLst>
          </a:prstGeom>
          <a:solidFill>
            <a:srgbClr val="FFFFFF"/>
          </a:solidFill>
          <a:ln w="76200" cap="sq">
            <a:solidFill>
              <a:srgbClr val="FFAE5D"/>
            </a:solidFill>
            <a:miter lim="800000"/>
          </a:ln>
          <a:effectLst/>
          <a:scene3d>
            <a:camera prst="orthographicFront"/>
            <a:lightRig rig="threePt" dir="t">
              <a:rot lat="0" lon="0" rev="2700000"/>
            </a:lightRig>
          </a:scene3d>
          <a:sp3d contourW="6350">
            <a:bevelT h="38100"/>
            <a:contourClr>
              <a:srgbClr val="C0C0C0"/>
            </a:contourClr>
          </a:sp3d>
        </p:spPr>
      </p:pic>
      <p:pic>
        <p:nvPicPr>
          <p:cNvPr id="6" name="Imagen 5">
            <a:extLst>
              <a:ext uri="{FF2B5EF4-FFF2-40B4-BE49-F238E27FC236}">
                <a16:creationId xmlns:a16="http://schemas.microsoft.com/office/drawing/2014/main" id="{E0EF95BF-7482-BD76-6199-917593A438B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691743" y="1427922"/>
            <a:ext cx="2360969" cy="2948769"/>
          </a:xfrm>
          <a:prstGeom prst="roundRect">
            <a:avLst>
              <a:gd name="adj" fmla="val 4167"/>
            </a:avLst>
          </a:prstGeom>
          <a:solidFill>
            <a:srgbClr val="FFFFFF"/>
          </a:solidFill>
          <a:ln w="76200" cap="sq">
            <a:solidFill>
              <a:srgbClr val="6F705D"/>
            </a:solidFill>
            <a:miter lim="800000"/>
          </a:ln>
          <a:effectLst/>
          <a:scene3d>
            <a:camera prst="orthographicFront"/>
            <a:lightRig rig="threePt" dir="t">
              <a:rot lat="0" lon="0" rev="2700000"/>
            </a:lightRig>
          </a:scene3d>
          <a:sp3d contourW="6350">
            <a:bevelT h="38100"/>
            <a:contourClr>
              <a:srgbClr val="C0C0C0"/>
            </a:contourClr>
          </a:sp3d>
        </p:spPr>
      </p:pic>
      <p:pic>
        <p:nvPicPr>
          <p:cNvPr id="10" name="Imagen 9">
            <a:extLst>
              <a:ext uri="{FF2B5EF4-FFF2-40B4-BE49-F238E27FC236}">
                <a16:creationId xmlns:a16="http://schemas.microsoft.com/office/drawing/2014/main" id="{593F4583-65A4-77CC-9AE8-E2A62BCAA6C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t="30032" b="22204"/>
          <a:stretch>
            <a:fillRect/>
          </a:stretch>
        </p:blipFill>
        <p:spPr>
          <a:xfrm>
            <a:off x="139287" y="4389097"/>
            <a:ext cx="3693443" cy="2324540"/>
          </a:xfrm>
          <a:prstGeom prst="roundRect">
            <a:avLst>
              <a:gd name="adj" fmla="val 4167"/>
            </a:avLst>
          </a:prstGeom>
          <a:solidFill>
            <a:srgbClr val="FFFFFF"/>
          </a:solidFill>
          <a:ln w="76200" cap="sq">
            <a:solidFill>
              <a:srgbClr val="9F4F37"/>
            </a:solidFill>
            <a:miter lim="800000"/>
          </a:ln>
          <a:effectLst/>
          <a:scene3d>
            <a:camera prst="orthographicFront"/>
            <a:lightRig rig="threePt" dir="t">
              <a:rot lat="0" lon="0" rev="2700000"/>
            </a:lightRig>
          </a:scene3d>
          <a:sp3d contourW="6350">
            <a:bevelT h="38100"/>
            <a:contourClr>
              <a:srgbClr val="C0C0C0"/>
            </a:contourClr>
          </a:sp3d>
        </p:spPr>
      </p:pic>
      <p:sp>
        <p:nvSpPr>
          <p:cNvPr id="12" name="CuadroTexto 11">
            <a:extLst>
              <a:ext uri="{FF2B5EF4-FFF2-40B4-BE49-F238E27FC236}">
                <a16:creationId xmlns:a16="http://schemas.microsoft.com/office/drawing/2014/main" id="{1C3800E6-D701-F597-8DC4-432E737BEE1F}"/>
              </a:ext>
            </a:extLst>
          </p:cNvPr>
          <p:cNvSpPr txBox="1"/>
          <p:nvPr/>
        </p:nvSpPr>
        <p:spPr>
          <a:xfrm>
            <a:off x="3888419" y="4811697"/>
            <a:ext cx="8303582" cy="2123658"/>
          </a:xfrm>
          <a:prstGeom prst="rect">
            <a:avLst/>
          </a:prstGeom>
          <a:noFill/>
        </p:spPr>
        <p:txBody>
          <a:bodyPr wrap="square">
            <a:spAutoFit/>
          </a:bodyPr>
          <a:lstStyle/>
          <a:p>
            <a:pPr>
              <a:spcBef>
                <a:spcPts val="600"/>
              </a:spcBef>
            </a:pPr>
            <a:r>
              <a:rPr lang="hr" sz="2200" b="1" dirty="0"/>
              <a:t>Petar je pisao svoja pisma prekrasnim grčkim stilom, nešto što je teško pripisati ovom ribaru koji je govorio aramejski. Korištenje pomoćnika pomoglo mu je da točno prenese svoju poruku na </a:t>
            </a:r>
            <a:r>
              <a:rPr lang="hr" sz="2200" b="1"/>
              <a:t>jeziku kojim </a:t>
            </a:r>
            <a:r>
              <a:rPr lang="hr" sz="2200" b="1" dirty="0"/>
              <a:t>nije vladao. Ali činjenica da su pomoćnici odabrali riječi koje su najbolje izražavale Petrove ideje ni na koji način ne umanjuje božansko nadahnuće njegovih poslanica.</a:t>
            </a:r>
          </a:p>
        </p:txBody>
      </p:sp>
      <p:grpSp>
        <p:nvGrpSpPr>
          <p:cNvPr id="17" name="Grupo 16">
            <a:extLst>
              <a:ext uri="{FF2B5EF4-FFF2-40B4-BE49-F238E27FC236}">
                <a16:creationId xmlns:a16="http://schemas.microsoft.com/office/drawing/2014/main" id="{D608C3C9-B190-EC0A-504C-5ED882BD3B8B}"/>
              </a:ext>
            </a:extLst>
          </p:cNvPr>
          <p:cNvGrpSpPr/>
          <p:nvPr/>
        </p:nvGrpSpPr>
        <p:grpSpPr>
          <a:xfrm>
            <a:off x="4439763" y="4314129"/>
            <a:ext cx="4894538" cy="528679"/>
            <a:chOff x="4368581" y="4245966"/>
            <a:chExt cx="4894538" cy="528679"/>
          </a:xfrm>
        </p:grpSpPr>
        <p:pic>
          <p:nvPicPr>
            <p:cNvPr id="14" name="Gráfico 13" descr="Pluma con relleno sólido">
              <a:extLst>
                <a:ext uri="{FF2B5EF4-FFF2-40B4-BE49-F238E27FC236}">
                  <a16:creationId xmlns:a16="http://schemas.microsoft.com/office/drawing/2014/main" id="{626949EB-6105-1275-0405-1AB5C64EFDE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34440" y="4245966"/>
              <a:ext cx="528679" cy="528679"/>
            </a:xfrm>
            <a:prstGeom prst="rect">
              <a:avLst/>
            </a:prstGeom>
          </p:spPr>
        </p:pic>
        <mc:AlternateContent xmlns:mc="http://schemas.openxmlformats.org/markup-compatibility/2006" xmlns:p14="http://schemas.microsoft.com/office/powerpoint/2010/main">
          <mc:Choice Requires="p14">
            <p:contentPart p14:bwMode="auto" r:id="rId7">
              <p14:nvContentPartPr>
                <p14:cNvPr id="15" name="Entrada de lápiz 14">
                  <a:extLst>
                    <a:ext uri="{FF2B5EF4-FFF2-40B4-BE49-F238E27FC236}">
                      <a16:creationId xmlns:a16="http://schemas.microsoft.com/office/drawing/2014/main" id="{49F1CC15-B3FF-5596-A883-7B9599204FCB}"/>
                    </a:ext>
                  </a:extLst>
                </p14:cNvPr>
                <p14:cNvContentPartPr/>
                <p14:nvPr/>
              </p14:nvContentPartPr>
              <p14:xfrm>
                <a:off x="4368581" y="4556505"/>
                <a:ext cx="4598640" cy="214560"/>
              </p14:xfrm>
            </p:contentPart>
          </mc:Choice>
          <mc:Fallback xmlns="">
            <p:pic>
              <p:nvPicPr>
                <p:cNvPr id="15" name="Entrada de lápiz 14">
                  <a:extLst>
                    <a:ext uri="{FF2B5EF4-FFF2-40B4-BE49-F238E27FC236}">
                      <a16:creationId xmlns:a16="http://schemas.microsoft.com/office/drawing/2014/main" id="{49F1CC15-B3FF-5596-A883-7B9599204FCB}"/>
                    </a:ext>
                  </a:extLst>
                </p:cNvPr>
                <p:cNvPicPr/>
                <p:nvPr/>
              </p:nvPicPr>
              <p:blipFill>
                <a:blip r:embed="rId9"/>
                <a:stretch>
                  <a:fillRect/>
                </a:stretch>
              </p:blipFill>
              <p:spPr>
                <a:xfrm>
                  <a:off x="4359941" y="4547505"/>
                  <a:ext cx="4616280" cy="232200"/>
                </a:xfrm>
                <a:prstGeom prst="rect">
                  <a:avLst/>
                </a:prstGeom>
              </p:spPr>
            </p:pic>
          </mc:Fallback>
        </mc:AlternateContent>
      </p:grpSp>
      <p:sp>
        <p:nvSpPr>
          <p:cNvPr id="5" name="CuadroTexto 4">
            <a:extLst>
              <a:ext uri="{FF2B5EF4-FFF2-40B4-BE49-F238E27FC236}">
                <a16:creationId xmlns:a16="http://schemas.microsoft.com/office/drawing/2014/main" id="{8E8E0917-1083-CD39-1106-97866AD74A1A}"/>
              </a:ext>
            </a:extLst>
          </p:cNvPr>
          <p:cNvSpPr txBox="1"/>
          <p:nvPr/>
        </p:nvSpPr>
        <p:spPr>
          <a:xfrm>
            <a:off x="1970981" y="2935741"/>
            <a:ext cx="7682685"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Pavao, koji je tečno govorio grčki, koristio je pomoćnike za pisanje svojih pisama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(Rim.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16,22). Kako bi spriječio druge da pišu krivotvorena pisma u njegovo ime, morao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je ono što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je diktirao potpisivati vlastitim rukopisom </a:t>
            </a:r>
            <a:r>
              <a:rPr kumimoji="0" lang="hr" sz="2200" b="1" i="0" u="none" strike="noStrike" kern="1200" cap="none" spc="0" normalizeH="0" baseline="0" noProof="0">
                <a:ln>
                  <a:noFill/>
                </a:ln>
                <a:solidFill>
                  <a:prstClr val="black"/>
                </a:solidFill>
                <a:effectLst/>
                <a:uLnTx/>
                <a:uFillTx/>
                <a:latin typeface="Aptos" panose="02110004020202020204"/>
                <a:ea typeface="+mn-ea"/>
                <a:cs typeface="+mn-cs"/>
              </a:rPr>
              <a:t>(2. Sol. </a:t>
            </a:r>
            <a:r>
              <a:rPr kumimoji="0" lang="hr" sz="2200" b="1" i="0" u="none" strike="noStrike" kern="1200" cap="none" spc="0" normalizeH="0" baseline="0" noProof="0" dirty="0">
                <a:ln>
                  <a:noFill/>
                </a:ln>
                <a:solidFill>
                  <a:prstClr val="black"/>
                </a:solidFill>
                <a:effectLst/>
                <a:uLnTx/>
                <a:uFillTx/>
                <a:latin typeface="Aptos" panose="02110004020202020204"/>
                <a:ea typeface="+mn-ea"/>
                <a:cs typeface="+mn-cs"/>
              </a:rPr>
              <a:t>3,17).</a:t>
            </a:r>
          </a:p>
        </p:txBody>
      </p:sp>
    </p:spTree>
    <p:extLst>
      <p:ext uri="{BB962C8B-B14F-4D97-AF65-F5344CB8AC3E}">
        <p14:creationId xmlns:p14="http://schemas.microsoft.com/office/powerpoint/2010/main" val="1953592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1"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75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25" presetClass="entr" presetSubtype="0"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1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left)">
                                      <p:cBhvr>
                                        <p:cTn id="52" dur="500"/>
                                        <p:tgtEl>
                                          <p:spTgt spid="17"/>
                                        </p:tgtEl>
                                      </p:cBhvr>
                                    </p:animEffect>
                                  </p:childTnLst>
                                </p:cTn>
                              </p:par>
                            </p:childTnLst>
                          </p:cTn>
                        </p:par>
                        <p:par>
                          <p:cTn id="53" fill="hold">
                            <p:stCondLst>
                              <p:cond delay="1500"/>
                            </p:stCondLst>
                            <p:childTnLst>
                              <p:par>
                                <p:cTn id="54" presetID="2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12"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175DD5FB-066A-E2A6-B395-79F3EB7FA76C}"/>
              </a:ext>
            </a:extLst>
          </p:cNvPr>
          <p:cNvSpPr txBox="1"/>
          <p:nvPr/>
        </p:nvSpPr>
        <p:spPr>
          <a:xfrm>
            <a:off x="0" y="48125"/>
            <a:ext cx="12192000" cy="707886"/>
          </a:xfrm>
          <a:prstGeom prst="rect">
            <a:avLst/>
          </a:prstGeom>
          <a:noFill/>
        </p:spPr>
        <p:txBody>
          <a:bodyPr wrap="square">
            <a:spAutoFit/>
          </a:bodyPr>
          <a:lstStyle/>
          <a:p>
            <a:pPr algn="ctr"/>
            <a:r>
              <a:rPr lang="hr"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outerShdw blurRad="38100" dist="38100" dir="2700000" algn="tl">
                    <a:srgbClr val="000000">
                      <a:alpha val="43137"/>
                    </a:srgbClr>
                  </a:outerShdw>
                </a:effectLst>
              </a:rPr>
              <a:t>KOJI SU VANJSKI MATERIJAL PROROCI KORISTILI?</a:t>
            </a:r>
          </a:p>
        </p:txBody>
      </p:sp>
      <p:sp>
        <p:nvSpPr>
          <p:cNvPr id="5" name="CuadroTexto 4">
            <a:extLst>
              <a:ext uri="{FF2B5EF4-FFF2-40B4-BE49-F238E27FC236}">
                <a16:creationId xmlns:a16="http://schemas.microsoft.com/office/drawing/2014/main" id="{9EE88EAA-F67B-4CD1-8E3F-4E5EA8B6F228}"/>
              </a:ext>
            </a:extLst>
          </p:cNvPr>
          <p:cNvSpPr txBox="1"/>
          <p:nvPr/>
        </p:nvSpPr>
        <p:spPr>
          <a:xfrm>
            <a:off x="811731" y="698261"/>
            <a:ext cx="10568538" cy="707886"/>
          </a:xfrm>
          <a:prstGeom prst="rect">
            <a:avLst/>
          </a:prstGeom>
          <a:noFill/>
        </p:spPr>
        <p:txBody>
          <a:bodyPr wrap="square">
            <a:spAutoFit/>
          </a:bodyPr>
          <a:lstStyle/>
          <a:p>
            <a:pPr algn="ctr"/>
            <a:r>
              <a:rPr lang="hr" sz="2000" b="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”I ja sam pomno proučio sve od početka pa sam pomislio da bi bilo dobro da sve te događaje zabilježim redom kako su se dogodili.“ </a:t>
            </a:r>
            <a:r>
              <a:rPr lang="hr" sz="1600"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a:t>
            </a:r>
            <a:r>
              <a:rPr lang="hr" sz="1600" b="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Luka 1,3 SHP)</a:t>
            </a:r>
            <a:endParaRPr lang="hr" sz="1600"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endParaRPr>
          </a:p>
        </p:txBody>
      </p:sp>
      <p:sp>
        <p:nvSpPr>
          <p:cNvPr id="6" name="CuadroTexto 5">
            <a:extLst>
              <a:ext uri="{FF2B5EF4-FFF2-40B4-BE49-F238E27FC236}">
                <a16:creationId xmlns:a16="http://schemas.microsoft.com/office/drawing/2014/main" id="{3FEEDFFB-1DB8-06F8-BA1E-BF7BDE0FE65F}"/>
              </a:ext>
            </a:extLst>
          </p:cNvPr>
          <p:cNvSpPr txBox="1"/>
          <p:nvPr/>
        </p:nvSpPr>
        <p:spPr>
          <a:xfrm>
            <a:off x="0" y="1463042"/>
            <a:ext cx="9896475" cy="1107996"/>
          </a:xfrm>
          <a:prstGeom prst="rect">
            <a:avLst/>
          </a:prstGeom>
          <a:noFill/>
        </p:spPr>
        <p:txBody>
          <a:bodyPr wrap="square" rtlCol="0">
            <a:spAutoFit/>
          </a:bodyPr>
          <a:lstStyle/>
          <a:p>
            <a:pPr>
              <a:spcBef>
                <a:spcPts val="600"/>
              </a:spcBef>
            </a:pPr>
            <a:r>
              <a:rPr lang="hr" sz="2200" b="1" dirty="0"/>
              <a:t>Ezra je koristio povijesne zapise i prepisivao uredbe i prepisku perzijskih kraljeva prilikom pisanja knjiga Ljetopisa i Ezre. Nehemija je sa svoje strane u svoju knjigu uključio rodoslove preuzete iz nekog drugog izvora.</a:t>
            </a:r>
          </a:p>
        </p:txBody>
      </p:sp>
      <p:pic>
        <p:nvPicPr>
          <p:cNvPr id="8" name="Imagen 7">
            <a:extLst>
              <a:ext uri="{FF2B5EF4-FFF2-40B4-BE49-F238E27FC236}">
                <a16:creationId xmlns:a16="http://schemas.microsoft.com/office/drawing/2014/main" id="{36EE549A-17C8-918E-F08F-44DDD1F7AA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44112" y="1578542"/>
            <a:ext cx="2000250" cy="2489578"/>
          </a:xfrm>
          <a:prstGeom prst="roundRect">
            <a:avLst>
              <a:gd name="adj" fmla="val 8594"/>
            </a:avLst>
          </a:prstGeom>
          <a:solidFill>
            <a:srgbClr val="FFFFFF">
              <a:shade val="85000"/>
            </a:srgbClr>
          </a:solidFill>
          <a:ln>
            <a:noFill/>
          </a:ln>
          <a:effectLst>
            <a:outerShdw blurRad="50800" dist="38100" dir="8100000" algn="tr" rotWithShape="0">
              <a:prstClr val="black">
                <a:alpha val="40000"/>
              </a:prstClr>
            </a:outerShdw>
          </a:effectLst>
          <a:scene3d>
            <a:camera prst="orthographicFront"/>
            <a:lightRig rig="threePt" dir="t"/>
          </a:scene3d>
          <a:sp3d>
            <a:bevelT/>
          </a:sp3d>
        </p:spPr>
      </p:pic>
      <p:pic>
        <p:nvPicPr>
          <p:cNvPr id="10" name="Imagen 9">
            <a:extLst>
              <a:ext uri="{FF2B5EF4-FFF2-40B4-BE49-F238E27FC236}">
                <a16:creationId xmlns:a16="http://schemas.microsoft.com/office/drawing/2014/main" id="{75B5A6FF-266B-6431-F688-42F5EB06F4F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7468" y="2653954"/>
            <a:ext cx="3957832" cy="2214501"/>
          </a:xfrm>
          <a:prstGeom prst="rect">
            <a:avLst/>
          </a:prstGeom>
          <a:ln w="88900" cap="sq" cmpd="thickThin">
            <a:solidFill>
              <a:srgbClr val="923406"/>
            </a:solidFill>
            <a:prstDash val="solid"/>
            <a:miter lim="800000"/>
          </a:ln>
          <a:effectLst>
            <a:innerShdw blurRad="76200">
              <a:srgbClr val="000000"/>
            </a:innerShdw>
          </a:effectLst>
        </p:spPr>
      </p:pic>
      <p:sp>
        <p:nvSpPr>
          <p:cNvPr id="18" name="CuadroTexto 17">
            <a:extLst>
              <a:ext uri="{FF2B5EF4-FFF2-40B4-BE49-F238E27FC236}">
                <a16:creationId xmlns:a16="http://schemas.microsoft.com/office/drawing/2014/main" id="{2DDA1F4D-DCC6-9B46-CC88-905F8CEB13B2}"/>
              </a:ext>
            </a:extLst>
          </p:cNvPr>
          <p:cNvSpPr txBox="1"/>
          <p:nvPr/>
        </p:nvSpPr>
        <p:spPr>
          <a:xfrm>
            <a:off x="4431747" y="2479485"/>
            <a:ext cx="5464727" cy="1785104"/>
          </a:xfrm>
          <a:prstGeom prst="rect">
            <a:avLst/>
          </a:prstGeom>
          <a:noFill/>
        </p:spPr>
        <p:txBody>
          <a:bodyPr wrap="square">
            <a:spAutoFit/>
          </a:bodyPr>
          <a:lstStyle/>
          <a:p>
            <a:pPr>
              <a:spcBef>
                <a:spcPts val="600"/>
              </a:spcBef>
            </a:pPr>
            <a:r>
              <a:rPr lang="hr" sz="2200" b="1" dirty="0"/>
              <a:t>Budući da Luka nije bio svjedok događaja koje opisuje, napisao je svoje evanđelje i dio Djela apostolskih na temelju povijesnih zapisa i intervjua s očevidcima </a:t>
            </a:r>
            <a:r>
              <a:rPr lang="hr" sz="2200" b="1"/>
              <a:t>(Luka </a:t>
            </a:r>
            <a:r>
              <a:rPr lang="hr" sz="2200" b="1" dirty="0"/>
              <a:t>1,3).</a:t>
            </a:r>
          </a:p>
        </p:txBody>
      </p:sp>
      <p:sp>
        <p:nvSpPr>
          <p:cNvPr id="20" name="CuadroTexto 19">
            <a:extLst>
              <a:ext uri="{FF2B5EF4-FFF2-40B4-BE49-F238E27FC236}">
                <a16:creationId xmlns:a16="http://schemas.microsoft.com/office/drawing/2014/main" id="{C5EFE411-33B4-878E-7C3B-60F1604E1993}"/>
              </a:ext>
            </a:extLst>
          </p:cNvPr>
          <p:cNvSpPr txBox="1"/>
          <p:nvPr/>
        </p:nvSpPr>
        <p:spPr>
          <a:xfrm>
            <a:off x="3495072" y="5435699"/>
            <a:ext cx="6098848" cy="1446550"/>
          </a:xfrm>
          <a:prstGeom prst="rect">
            <a:avLst/>
          </a:prstGeom>
          <a:noFill/>
        </p:spPr>
        <p:txBody>
          <a:bodyPr wrap="square">
            <a:spAutoFit/>
          </a:bodyPr>
          <a:lstStyle/>
          <a:p>
            <a:pPr>
              <a:spcBef>
                <a:spcPts val="600"/>
              </a:spcBef>
            </a:pPr>
            <a:r>
              <a:rPr lang="hr" sz="2200" b="1" dirty="0"/>
              <a:t>Svi su bili vođeni Duhom Svetim u korištenju ovog vanjskog materijala. Prepoznali su da opisuju istinu i stoga prenose ono što je Bog želio izraziti.</a:t>
            </a:r>
          </a:p>
        </p:txBody>
      </p:sp>
      <p:sp>
        <p:nvSpPr>
          <p:cNvPr id="22" name="CuadroTexto 21">
            <a:extLst>
              <a:ext uri="{FF2B5EF4-FFF2-40B4-BE49-F238E27FC236}">
                <a16:creationId xmlns:a16="http://schemas.microsoft.com/office/drawing/2014/main" id="{FC1A06F2-7A4E-33F2-CEA3-C1C21FAEDD33}"/>
              </a:ext>
            </a:extLst>
          </p:cNvPr>
          <p:cNvSpPr txBox="1"/>
          <p:nvPr/>
        </p:nvSpPr>
        <p:spPr>
          <a:xfrm>
            <a:off x="4431747" y="4111481"/>
            <a:ext cx="7760253" cy="1446550"/>
          </a:xfrm>
          <a:prstGeom prst="rect">
            <a:avLst/>
          </a:prstGeom>
          <a:noFill/>
        </p:spPr>
        <p:txBody>
          <a:bodyPr wrap="square">
            <a:spAutoFit/>
          </a:bodyPr>
          <a:lstStyle/>
          <a:p>
            <a:pPr>
              <a:spcBef>
                <a:spcPts val="600"/>
              </a:spcBef>
            </a:pPr>
            <a:r>
              <a:rPr lang="hr" sz="2200" b="1" dirty="0"/>
              <a:t>Pavao citira Epimenida i Arata, klasične grčke autore </a:t>
            </a:r>
            <a:br>
              <a:rPr lang="es-ES" sz="2200" b="1" dirty="0"/>
            </a:br>
            <a:r>
              <a:rPr lang="hr" sz="2200" b="1" dirty="0"/>
              <a:t>(Djela 17,28</a:t>
            </a:r>
            <a:r>
              <a:rPr lang="hr" sz="2200" b="1"/>
              <a:t>; Titu </a:t>
            </a:r>
            <a:r>
              <a:rPr lang="hr" sz="2200" b="1" dirty="0"/>
              <a:t>1,12). Juda, sa svoje strane, uzima citate iz nekanonske knjige koja sadrži proročanstva Enoha </a:t>
            </a:r>
            <a:br>
              <a:rPr lang="es-ES" sz="2200" b="1" dirty="0"/>
            </a:br>
            <a:r>
              <a:rPr lang="hr" sz="2200" b="1" dirty="0"/>
              <a:t>(Juda 1,14).</a:t>
            </a:r>
          </a:p>
        </p:txBody>
      </p:sp>
      <p:grpSp>
        <p:nvGrpSpPr>
          <p:cNvPr id="15" name="Grupo 14">
            <a:extLst>
              <a:ext uri="{FF2B5EF4-FFF2-40B4-BE49-F238E27FC236}">
                <a16:creationId xmlns:a16="http://schemas.microsoft.com/office/drawing/2014/main" id="{154E7BA9-D4C5-566A-079B-BED7F92381B1}"/>
              </a:ext>
            </a:extLst>
          </p:cNvPr>
          <p:cNvGrpSpPr/>
          <p:nvPr/>
        </p:nvGrpSpPr>
        <p:grpSpPr>
          <a:xfrm>
            <a:off x="276584" y="5055918"/>
            <a:ext cx="1463645" cy="1740527"/>
            <a:chOff x="276584" y="5055918"/>
            <a:chExt cx="1463645" cy="1740527"/>
          </a:xfrm>
        </p:grpSpPr>
        <p:pic>
          <p:nvPicPr>
            <p:cNvPr id="14" name="Imagen 13">
              <a:extLst>
                <a:ext uri="{FF2B5EF4-FFF2-40B4-BE49-F238E27FC236}">
                  <a16:creationId xmlns:a16="http://schemas.microsoft.com/office/drawing/2014/main" id="{F526E097-2513-ADFE-6A95-DC5F3ADEB32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6584" y="5055918"/>
              <a:ext cx="1463645" cy="1449154"/>
            </a:xfrm>
            <a:prstGeom prst="ellipse">
              <a:avLst/>
            </a:prstGeom>
            <a:ln w="63500" cap="rnd">
              <a:solidFill>
                <a:schemeClr val="accent4">
                  <a:lumMod val="50000"/>
                </a:schemeClr>
              </a:solidFill>
            </a:ln>
            <a:effectLst/>
            <a:scene3d>
              <a:camera prst="orthographicFront"/>
              <a:lightRig rig="contrasting" dir="t">
                <a:rot lat="0" lon="0" rev="3000000"/>
              </a:lightRig>
            </a:scene3d>
            <a:sp3d contourW="7620">
              <a:bevelT w="95250" h="31750"/>
              <a:contourClr>
                <a:srgbClr val="333333"/>
              </a:contourClr>
            </a:sp3d>
          </p:spPr>
        </p:pic>
        <p:sp>
          <p:nvSpPr>
            <p:cNvPr id="4" name="CuadroTexto 3">
              <a:extLst>
                <a:ext uri="{FF2B5EF4-FFF2-40B4-BE49-F238E27FC236}">
                  <a16:creationId xmlns:a16="http://schemas.microsoft.com/office/drawing/2014/main" id="{1BED87B8-9A8D-234A-0D30-AADF0D90247C}"/>
                </a:ext>
              </a:extLst>
            </p:cNvPr>
            <p:cNvSpPr txBox="1"/>
            <p:nvPr/>
          </p:nvSpPr>
          <p:spPr>
            <a:xfrm>
              <a:off x="309060" y="6427113"/>
              <a:ext cx="1398691" cy="36933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hr" b="1" dirty="0" err="1"/>
                <a:t>Epimenid</a:t>
              </a:r>
              <a:endParaRPr lang="es-ES" b="1" dirty="0"/>
            </a:p>
          </p:txBody>
        </p:sp>
      </p:grpSp>
      <p:grpSp>
        <p:nvGrpSpPr>
          <p:cNvPr id="17" name="Grupo 16">
            <a:extLst>
              <a:ext uri="{FF2B5EF4-FFF2-40B4-BE49-F238E27FC236}">
                <a16:creationId xmlns:a16="http://schemas.microsoft.com/office/drawing/2014/main" id="{CC636F60-1BE2-2E0A-9825-7BEF2B24ADEA}"/>
              </a:ext>
            </a:extLst>
          </p:cNvPr>
          <p:cNvGrpSpPr/>
          <p:nvPr/>
        </p:nvGrpSpPr>
        <p:grpSpPr>
          <a:xfrm>
            <a:off x="1911076" y="5068630"/>
            <a:ext cx="1413149" cy="1730751"/>
            <a:chOff x="1911076" y="5068630"/>
            <a:chExt cx="1413149" cy="1730751"/>
          </a:xfrm>
        </p:grpSpPr>
        <p:pic>
          <p:nvPicPr>
            <p:cNvPr id="12" name="Imagen 11">
              <a:extLst>
                <a:ext uri="{FF2B5EF4-FFF2-40B4-BE49-F238E27FC236}">
                  <a16:creationId xmlns:a16="http://schemas.microsoft.com/office/drawing/2014/main" id="{8DABFAF7-0C62-6FB1-0064-0DD5096BFC73}"/>
                </a:ext>
              </a:extLst>
            </p:cNvPr>
            <p:cNvPicPr>
              <a:picLocks noChangeAspect="1"/>
            </p:cNvPicPr>
            <p:nvPr/>
          </p:nvPicPr>
          <p:blipFill>
            <a:blip r:embed="rId6" cstate="email">
              <a:extLst>
                <a:ext uri="{28A0092B-C50C-407E-A947-70E740481C1C}">
                  <a14:useLocalDpi xmlns:a14="http://schemas.microsoft.com/office/drawing/2010/main"/>
                </a:ext>
              </a:extLst>
            </a:blip>
            <a:srcRect l="6190" t="11371" r="7143" b="26755"/>
            <a:stretch>
              <a:fillRect/>
            </a:stretch>
          </p:blipFill>
          <p:spPr>
            <a:xfrm>
              <a:off x="1911076" y="5068630"/>
              <a:ext cx="1413149" cy="1436442"/>
            </a:xfrm>
            <a:prstGeom prst="ellipse">
              <a:avLst/>
            </a:prstGeom>
            <a:ln w="63500" cap="rnd">
              <a:solidFill>
                <a:schemeClr val="accent4">
                  <a:lumMod val="50000"/>
                </a:schemeClr>
              </a:solidFill>
            </a:ln>
            <a:effectLst/>
            <a:scene3d>
              <a:camera prst="orthographicFront"/>
              <a:lightRig rig="contrasting" dir="t">
                <a:rot lat="0" lon="0" rev="3000000"/>
              </a:lightRig>
            </a:scene3d>
            <a:sp3d contourW="7620">
              <a:bevelT w="95250" h="31750"/>
              <a:contourClr>
                <a:srgbClr val="333333"/>
              </a:contourClr>
            </a:sp3d>
          </p:spPr>
        </p:pic>
        <p:sp>
          <p:nvSpPr>
            <p:cNvPr id="9" name="CuadroTexto 8">
              <a:extLst>
                <a:ext uri="{FF2B5EF4-FFF2-40B4-BE49-F238E27FC236}">
                  <a16:creationId xmlns:a16="http://schemas.microsoft.com/office/drawing/2014/main" id="{C24067CE-B30A-B045-33F0-4AC9289F2ADC}"/>
                </a:ext>
              </a:extLst>
            </p:cNvPr>
            <p:cNvSpPr txBox="1"/>
            <p:nvPr/>
          </p:nvSpPr>
          <p:spPr>
            <a:xfrm>
              <a:off x="2005670" y="6430049"/>
              <a:ext cx="1223959" cy="369332"/>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hr" b="1" dirty="0"/>
                <a:t>Arato</a:t>
              </a:r>
            </a:p>
          </p:txBody>
        </p:sp>
      </p:grpSp>
      <p:grpSp>
        <p:nvGrpSpPr>
          <p:cNvPr id="19" name="Grupo 18">
            <a:extLst>
              <a:ext uri="{FF2B5EF4-FFF2-40B4-BE49-F238E27FC236}">
                <a16:creationId xmlns:a16="http://schemas.microsoft.com/office/drawing/2014/main" id="{149FA73F-FC69-E704-2B3D-B3A395A93E22}"/>
              </a:ext>
            </a:extLst>
          </p:cNvPr>
          <p:cNvGrpSpPr/>
          <p:nvPr/>
        </p:nvGrpSpPr>
        <p:grpSpPr>
          <a:xfrm>
            <a:off x="9593920" y="5109247"/>
            <a:ext cx="2221297" cy="1709243"/>
            <a:chOff x="9593920" y="5109247"/>
            <a:chExt cx="2221297" cy="1709243"/>
          </a:xfrm>
        </p:grpSpPr>
        <p:pic>
          <p:nvPicPr>
            <p:cNvPr id="16" name="Imagen 15">
              <a:extLst>
                <a:ext uri="{FF2B5EF4-FFF2-40B4-BE49-F238E27FC236}">
                  <a16:creationId xmlns:a16="http://schemas.microsoft.com/office/drawing/2014/main" id="{B50281E3-A4B1-A79E-49D0-15E3EFC34119}"/>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9593920" y="5109247"/>
              <a:ext cx="2221297" cy="1587240"/>
            </a:xfrm>
            <a:prstGeom prst="rect">
              <a:avLst/>
            </a:prstGeom>
            <a:effectLst>
              <a:outerShdw blurRad="50800" dist="38100" dir="8100000" algn="tr" rotWithShape="0">
                <a:prstClr val="black">
                  <a:alpha val="40000"/>
                </a:prstClr>
              </a:outerShdw>
            </a:effectLst>
          </p:spPr>
        </p:pic>
        <p:sp>
          <p:nvSpPr>
            <p:cNvPr id="13" name="CuadroTexto 12">
              <a:extLst>
                <a:ext uri="{FF2B5EF4-FFF2-40B4-BE49-F238E27FC236}">
                  <a16:creationId xmlns:a16="http://schemas.microsoft.com/office/drawing/2014/main" id="{A045FA9D-922B-55BC-8314-678473405250}"/>
                </a:ext>
              </a:extLst>
            </p:cNvPr>
            <p:cNvSpPr txBox="1"/>
            <p:nvPr/>
          </p:nvSpPr>
          <p:spPr>
            <a:xfrm>
              <a:off x="9764768" y="6479936"/>
              <a:ext cx="1942550" cy="33855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hr" sz="1600" b="1" dirty="0"/>
                <a:t>Knjiga Enoha</a:t>
              </a:r>
            </a:p>
          </p:txBody>
        </p:sp>
      </p:grpSp>
    </p:spTree>
    <p:extLst>
      <p:ext uri="{BB962C8B-B14F-4D97-AF65-F5344CB8AC3E}">
        <p14:creationId xmlns:p14="http://schemas.microsoft.com/office/powerpoint/2010/main" val="2179786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style.rotation</p:attrName>
                                        </p:attrNameLst>
                                      </p:cBhvr>
                                      <p:tavLst>
                                        <p:tav tm="0">
                                          <p:val>
                                            <p:fltVal val="360"/>
                                          </p:val>
                                        </p:tav>
                                        <p:tav tm="100000">
                                          <p:val>
                                            <p:fltVal val="0"/>
                                          </p:val>
                                        </p:tav>
                                      </p:tavLst>
                                    </p:anim>
                                    <p:animEffect transition="in" filter="fade">
                                      <p:cBhvr>
                                        <p:cTn id="24" dur="500"/>
                                        <p:tgtEl>
                                          <p:spTgt spid="8"/>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32"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ox(out)">
                                      <p:cBhvr>
                                        <p:cTn id="33" dur="750"/>
                                        <p:tgtEl>
                                          <p:spTgt spid="10"/>
                                        </p:tgtEl>
                                      </p:cBhvr>
                                    </p:animEffect>
                                  </p:childTnLst>
                                </p:cTn>
                              </p:par>
                            </p:childTnLst>
                          </p:cTn>
                        </p:par>
                        <p:par>
                          <p:cTn id="34" fill="hold">
                            <p:stCondLst>
                              <p:cond delay="750"/>
                            </p:stCondLst>
                            <p:childTnLst>
                              <p:par>
                                <p:cTn id="35" presetID="22" presetClass="entr" presetSubtype="8"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left)">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50" presetClass="entr" presetSubtype="0" decel="100000"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1000" fill="hold"/>
                                        <p:tgtEl>
                                          <p:spTgt spid="15"/>
                                        </p:tgtEl>
                                        <p:attrNameLst>
                                          <p:attrName>ppt_w</p:attrName>
                                        </p:attrNameLst>
                                      </p:cBhvr>
                                      <p:tavLst>
                                        <p:tav tm="0">
                                          <p:val>
                                            <p:strVal val="#ppt_w+.3"/>
                                          </p:val>
                                        </p:tav>
                                        <p:tav tm="100000">
                                          <p:val>
                                            <p:strVal val="#ppt_w"/>
                                          </p:val>
                                        </p:tav>
                                      </p:tavLst>
                                    </p:anim>
                                    <p:anim calcmode="lin" valueType="num">
                                      <p:cBhvr>
                                        <p:cTn id="43" dur="1000" fill="hold"/>
                                        <p:tgtEl>
                                          <p:spTgt spid="15"/>
                                        </p:tgtEl>
                                        <p:attrNameLst>
                                          <p:attrName>ppt_h</p:attrName>
                                        </p:attrNameLst>
                                      </p:cBhvr>
                                      <p:tavLst>
                                        <p:tav tm="0">
                                          <p:val>
                                            <p:strVal val="#ppt_h"/>
                                          </p:val>
                                        </p:tav>
                                        <p:tav tm="100000">
                                          <p:val>
                                            <p:strVal val="#ppt_h"/>
                                          </p:val>
                                        </p:tav>
                                      </p:tavLst>
                                    </p:anim>
                                    <p:animEffect transition="in" filter="fade">
                                      <p:cBhvr>
                                        <p:cTn id="44" dur="1000"/>
                                        <p:tgtEl>
                                          <p:spTgt spid="15"/>
                                        </p:tgtEl>
                                      </p:cBhvr>
                                    </p:animEffect>
                                  </p:childTnLst>
                                </p:cTn>
                              </p:par>
                              <p:par>
                                <p:cTn id="45" presetID="50" presetClass="entr" presetSubtype="0" decel="100000" fill="hold" nodeType="withEffect">
                                  <p:stCondLst>
                                    <p:cond delay="250"/>
                                  </p:stCondLst>
                                  <p:childTnLst>
                                    <p:set>
                                      <p:cBhvr>
                                        <p:cTn id="46" dur="1" fill="hold">
                                          <p:stCondLst>
                                            <p:cond delay="0"/>
                                          </p:stCondLst>
                                        </p:cTn>
                                        <p:tgtEl>
                                          <p:spTgt spid="17"/>
                                        </p:tgtEl>
                                        <p:attrNameLst>
                                          <p:attrName>style.visibility</p:attrName>
                                        </p:attrNameLst>
                                      </p:cBhvr>
                                      <p:to>
                                        <p:strVal val="visible"/>
                                      </p:to>
                                    </p:set>
                                    <p:anim calcmode="lin" valueType="num">
                                      <p:cBhvr>
                                        <p:cTn id="47" dur="1000" fill="hold"/>
                                        <p:tgtEl>
                                          <p:spTgt spid="17"/>
                                        </p:tgtEl>
                                        <p:attrNameLst>
                                          <p:attrName>ppt_w</p:attrName>
                                        </p:attrNameLst>
                                      </p:cBhvr>
                                      <p:tavLst>
                                        <p:tav tm="0">
                                          <p:val>
                                            <p:strVal val="#ppt_w+.3"/>
                                          </p:val>
                                        </p:tav>
                                        <p:tav tm="100000">
                                          <p:val>
                                            <p:strVal val="#ppt_w"/>
                                          </p:val>
                                        </p:tav>
                                      </p:tavLst>
                                    </p:anim>
                                    <p:anim calcmode="lin" valueType="num">
                                      <p:cBhvr>
                                        <p:cTn id="48" dur="1000" fill="hold"/>
                                        <p:tgtEl>
                                          <p:spTgt spid="17"/>
                                        </p:tgtEl>
                                        <p:attrNameLst>
                                          <p:attrName>ppt_h</p:attrName>
                                        </p:attrNameLst>
                                      </p:cBhvr>
                                      <p:tavLst>
                                        <p:tav tm="0">
                                          <p:val>
                                            <p:strVal val="#ppt_h"/>
                                          </p:val>
                                        </p:tav>
                                        <p:tav tm="100000">
                                          <p:val>
                                            <p:strVal val="#ppt_h"/>
                                          </p:val>
                                        </p:tav>
                                      </p:tavLst>
                                    </p:anim>
                                    <p:animEffect transition="in" filter="fade">
                                      <p:cBhvr>
                                        <p:cTn id="49" dur="1000"/>
                                        <p:tgtEl>
                                          <p:spTgt spid="17"/>
                                        </p:tgtEl>
                                      </p:cBhvr>
                                    </p:animEffect>
                                  </p:childTnLst>
                                </p:cTn>
                              </p:par>
                              <p:par>
                                <p:cTn id="50" presetID="50" presetClass="entr" presetSubtype="0" decel="100000" fill="hold" nodeType="withEffect">
                                  <p:stCondLst>
                                    <p:cond delay="500"/>
                                  </p:stCondLst>
                                  <p:childTnLst>
                                    <p:set>
                                      <p:cBhvr>
                                        <p:cTn id="51" dur="1" fill="hold">
                                          <p:stCondLst>
                                            <p:cond delay="0"/>
                                          </p:stCondLst>
                                        </p:cTn>
                                        <p:tgtEl>
                                          <p:spTgt spid="19"/>
                                        </p:tgtEl>
                                        <p:attrNameLst>
                                          <p:attrName>style.visibility</p:attrName>
                                        </p:attrNameLst>
                                      </p:cBhvr>
                                      <p:to>
                                        <p:strVal val="visible"/>
                                      </p:to>
                                    </p:set>
                                    <p:anim calcmode="lin" valueType="num">
                                      <p:cBhvr>
                                        <p:cTn id="52" dur="1000" fill="hold"/>
                                        <p:tgtEl>
                                          <p:spTgt spid="19"/>
                                        </p:tgtEl>
                                        <p:attrNameLst>
                                          <p:attrName>ppt_w</p:attrName>
                                        </p:attrNameLst>
                                      </p:cBhvr>
                                      <p:tavLst>
                                        <p:tav tm="0">
                                          <p:val>
                                            <p:strVal val="#ppt_w+.3"/>
                                          </p:val>
                                        </p:tav>
                                        <p:tav tm="100000">
                                          <p:val>
                                            <p:strVal val="#ppt_w"/>
                                          </p:val>
                                        </p:tav>
                                      </p:tavLst>
                                    </p:anim>
                                    <p:anim calcmode="lin" valueType="num">
                                      <p:cBhvr>
                                        <p:cTn id="53" dur="1000" fill="hold"/>
                                        <p:tgtEl>
                                          <p:spTgt spid="19"/>
                                        </p:tgtEl>
                                        <p:attrNameLst>
                                          <p:attrName>ppt_h</p:attrName>
                                        </p:attrNameLst>
                                      </p:cBhvr>
                                      <p:tavLst>
                                        <p:tav tm="0">
                                          <p:val>
                                            <p:strVal val="#ppt_h"/>
                                          </p:val>
                                        </p:tav>
                                        <p:tav tm="100000">
                                          <p:val>
                                            <p:strVal val="#ppt_h"/>
                                          </p:val>
                                        </p:tav>
                                      </p:tavLst>
                                    </p:anim>
                                    <p:animEffect transition="in" filter="fade">
                                      <p:cBhvr>
                                        <p:cTn id="54" dur="1000"/>
                                        <p:tgtEl>
                                          <p:spTgt spid="19"/>
                                        </p:tgtEl>
                                      </p:cBhvr>
                                    </p:animEffect>
                                  </p:childTnLst>
                                </p:cTn>
                              </p:par>
                            </p:childTnLst>
                          </p:cTn>
                        </p:par>
                        <p:par>
                          <p:cTn id="55" fill="hold">
                            <p:stCondLst>
                              <p:cond delay="1000"/>
                            </p:stCondLst>
                            <p:childTnLst>
                              <p:par>
                                <p:cTn id="56" presetID="2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500"/>
                                        <p:tgtEl>
                                          <p:spTgt spid="22"/>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8" grpId="0"/>
      <p:bldP spid="20"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B29B037-1C63-CEA4-F6AD-56E57CC8DC2C}"/>
            </a:ext>
          </a:extLst>
        </p:cNvPr>
        <p:cNvGrpSpPr/>
        <p:nvPr/>
      </p:nvGrpSpPr>
      <p:grpSpPr>
        <a:xfrm>
          <a:off x="0" y="0"/>
          <a:ext cx="0" cy="0"/>
          <a:chOff x="0" y="0"/>
          <a:chExt cx="0" cy="0"/>
        </a:xfrm>
      </p:grpSpPr>
      <p:sp>
        <p:nvSpPr>
          <p:cNvPr id="2" name="Pergamino: horizontal 1">
            <a:extLst>
              <a:ext uri="{FF2B5EF4-FFF2-40B4-BE49-F238E27FC236}">
                <a16:creationId xmlns:a16="http://schemas.microsoft.com/office/drawing/2014/main" id="{3C914C5F-1968-4E60-BE3D-0249732EC4F0}"/>
              </a:ext>
            </a:extLst>
          </p:cNvPr>
          <p:cNvSpPr/>
          <p:nvPr/>
        </p:nvSpPr>
        <p:spPr>
          <a:xfrm>
            <a:off x="1160204" y="534014"/>
            <a:ext cx="13892980" cy="3765754"/>
          </a:xfrm>
          <a:prstGeom prst="horizontalScroll">
            <a:avLst>
              <a:gd name="adj" fmla="val 19255"/>
            </a:avLst>
          </a:prstGeom>
          <a:solidFill>
            <a:schemeClr val="accent4">
              <a:lumMod val="40000"/>
              <a:lumOff val="60000"/>
            </a:schemeClr>
          </a:solidFill>
          <a:ln>
            <a:solidFill>
              <a:schemeClr val="accent4">
                <a:lumMod val="50000"/>
              </a:schemeClr>
            </a:solidFill>
          </a:ln>
          <a:effectLst>
            <a:innerShdw blurRad="114300">
              <a:prstClr val="black"/>
            </a:innerShdw>
          </a:effectLst>
          <a:scene3d>
            <a:camera prst="perspectiveContrastingRightFacing"/>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hr" sz="7200" b="1" dirty="0">
                <a:ln/>
                <a:solidFill>
                  <a:schemeClr val="accent3">
                    <a:lumMod val="50000"/>
                  </a:schemeClr>
                </a:solidFill>
              </a:rPr>
              <a:t>ČOVJEČNOST POMIJEŠANA</a:t>
            </a:r>
            <a:br>
              <a:rPr lang="hr" sz="7200" b="1" dirty="0">
                <a:ln/>
                <a:solidFill>
                  <a:schemeClr val="accent3">
                    <a:lumMod val="50000"/>
                  </a:schemeClr>
                </a:solidFill>
              </a:rPr>
            </a:br>
            <a:r>
              <a:rPr lang="hr" sz="7200" b="1" dirty="0">
                <a:ln/>
                <a:solidFill>
                  <a:schemeClr val="accent3">
                    <a:lumMod val="50000"/>
                  </a:schemeClr>
                </a:solidFill>
              </a:rPr>
              <a:t>S PORUKOM</a:t>
            </a:r>
          </a:p>
        </p:txBody>
      </p:sp>
    </p:spTree>
    <p:extLst>
      <p:ext uri="{BB962C8B-B14F-4D97-AF65-F5344CB8AC3E}">
        <p14:creationId xmlns:p14="http://schemas.microsoft.com/office/powerpoint/2010/main" val="353177197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a:stretch>
        </a:blipFill>
        <a:effectLst/>
      </p:bgPr>
    </p:bg>
    <p:spTree>
      <p:nvGrpSpPr>
        <p:cNvPr id="1" name="">
          <a:extLst>
            <a:ext uri="{FF2B5EF4-FFF2-40B4-BE49-F238E27FC236}">
              <a16:creationId xmlns:a16="http://schemas.microsoft.com/office/drawing/2014/main" id="{9D30E617-5BB0-C7DF-9AEC-967F90BC014E}"/>
            </a:ext>
          </a:extLst>
        </p:cNvPr>
        <p:cNvGrpSpPr/>
        <p:nvPr/>
      </p:nvGrpSpPr>
      <p:grpSpPr>
        <a:xfrm>
          <a:off x="0" y="0"/>
          <a:ext cx="0" cy="0"/>
          <a:chOff x="0" y="0"/>
          <a:chExt cx="0" cy="0"/>
        </a:xfrm>
      </p:grpSpPr>
      <p:pic>
        <p:nvPicPr>
          <p:cNvPr id="9" name="Imagen 8">
            <a:extLst>
              <a:ext uri="{FF2B5EF4-FFF2-40B4-BE49-F238E27FC236}">
                <a16:creationId xmlns:a16="http://schemas.microsoft.com/office/drawing/2014/main" id="{EF02A027-D06D-C00F-F518-6CAF288A3CD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6140" b="6140"/>
          <a:stretch>
            <a:fillRect/>
          </a:stretch>
        </p:blipFill>
        <p:spPr>
          <a:xfrm>
            <a:off x="0" y="1370828"/>
            <a:ext cx="12192000" cy="4582597"/>
          </a:xfrm>
          <a:prstGeom prst="rect">
            <a:avLst/>
          </a:prstGeom>
          <a:ln>
            <a:noFill/>
          </a:ln>
          <a:effectLst>
            <a:softEdge rad="112500"/>
          </a:effectLst>
        </p:spPr>
      </p:pic>
      <p:graphicFrame>
        <p:nvGraphicFramePr>
          <p:cNvPr id="6" name="Diagrama 5">
            <a:extLst>
              <a:ext uri="{FF2B5EF4-FFF2-40B4-BE49-F238E27FC236}">
                <a16:creationId xmlns:a16="http://schemas.microsoft.com/office/drawing/2014/main" id="{FBE21BFA-B402-790D-086E-596FDE470616}"/>
              </a:ext>
            </a:extLst>
          </p:cNvPr>
          <p:cNvGraphicFramePr/>
          <p:nvPr>
            <p:extLst>
              <p:ext uri="{D42A27DB-BD31-4B8C-83A1-F6EECF244321}">
                <p14:modId xmlns:p14="http://schemas.microsoft.com/office/powerpoint/2010/main" val="3431352406"/>
              </p:ext>
            </p:extLst>
          </p:nvPr>
        </p:nvGraphicFramePr>
        <p:xfrm>
          <a:off x="152399" y="1380054"/>
          <a:ext cx="11915775" cy="46206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CuadroTexto 2">
            <a:extLst>
              <a:ext uri="{FF2B5EF4-FFF2-40B4-BE49-F238E27FC236}">
                <a16:creationId xmlns:a16="http://schemas.microsoft.com/office/drawing/2014/main" id="{98718F2C-FC76-6FBC-A1D2-89620231EDBA}"/>
              </a:ext>
            </a:extLst>
          </p:cNvPr>
          <p:cNvSpPr txBox="1"/>
          <p:nvPr/>
        </p:nvSpPr>
        <p:spPr>
          <a:xfrm>
            <a:off x="0" y="0"/>
            <a:ext cx="12192000" cy="769441"/>
          </a:xfrm>
          <a:prstGeom prst="rect">
            <a:avLst/>
          </a:prstGeom>
          <a:noFill/>
        </p:spPr>
        <p:txBody>
          <a:bodyPr wrap="square">
            <a:spAutoFit/>
          </a:bodyPr>
          <a:lstStyle/>
          <a:p>
            <a:pPr algn="ctr"/>
            <a:r>
              <a:rPr lang="hr" sz="44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NESAVRŠENOSTI U BIBLIJI?</a:t>
            </a:r>
          </a:p>
        </p:txBody>
      </p:sp>
      <p:sp>
        <p:nvSpPr>
          <p:cNvPr id="4" name="CuadroTexto 3">
            <a:extLst>
              <a:ext uri="{FF2B5EF4-FFF2-40B4-BE49-F238E27FC236}">
                <a16:creationId xmlns:a16="http://schemas.microsoft.com/office/drawing/2014/main" id="{6A5F0B4C-C55F-8B83-B72C-1BFD127B92AE}"/>
              </a:ext>
            </a:extLst>
          </p:cNvPr>
          <p:cNvSpPr txBox="1"/>
          <p:nvPr/>
        </p:nvSpPr>
        <p:spPr>
          <a:xfrm>
            <a:off x="1490662" y="637872"/>
            <a:ext cx="10192351" cy="707886"/>
          </a:xfrm>
          <a:prstGeom prst="rect">
            <a:avLst/>
          </a:prstGeom>
          <a:noFill/>
        </p:spPr>
        <p:txBody>
          <a:bodyPr wrap="square">
            <a:spAutoFit/>
          </a:bodyPr>
          <a:lstStyle/>
          <a:p>
            <a:pPr algn="ctr"/>
            <a:r>
              <a:rPr lang="hr" sz="2000" b="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”Ali </a:t>
            </a:r>
            <a:r>
              <a:rPr lang="hr" sz="2000"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ovo </a:t>
            </a:r>
            <a:r>
              <a:rPr lang="hr" sz="2000" b="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blago nosimo u zmljanimnim </a:t>
            </a:r>
            <a:r>
              <a:rPr lang="hr" sz="2000"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posudama, </a:t>
            </a:r>
            <a:r>
              <a:rPr lang="hr" sz="2000" b="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da se ona izvanredna uspješnost pripisuje Bogu, </a:t>
            </a:r>
            <a:r>
              <a:rPr lang="hr" sz="2000"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a </a:t>
            </a:r>
            <a:r>
              <a:rPr lang="hr" sz="2000" b="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ne nama.“ </a:t>
            </a:r>
            <a:r>
              <a:rPr lang="hr" sz="1600"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(2. Korinćanima 4,7)</a:t>
            </a:r>
          </a:p>
        </p:txBody>
      </p:sp>
      <p:sp>
        <p:nvSpPr>
          <p:cNvPr id="7" name="CuadroTexto 6">
            <a:extLst>
              <a:ext uri="{FF2B5EF4-FFF2-40B4-BE49-F238E27FC236}">
                <a16:creationId xmlns:a16="http://schemas.microsoft.com/office/drawing/2014/main" id="{B053F70A-DF6E-D7A9-BC54-50295DD45611}"/>
              </a:ext>
            </a:extLst>
          </p:cNvPr>
          <p:cNvSpPr txBox="1"/>
          <p:nvPr/>
        </p:nvSpPr>
        <p:spPr>
          <a:xfrm>
            <a:off x="152399" y="5924550"/>
            <a:ext cx="12039601" cy="1016881"/>
          </a:xfrm>
          <a:prstGeom prst="rect">
            <a:avLst/>
          </a:prstGeom>
          <a:noFill/>
        </p:spPr>
        <p:txBody>
          <a:bodyPr wrap="square" rtlCol="0">
            <a:spAutoFit/>
          </a:bodyPr>
          <a:lstStyle/>
          <a:p>
            <a:pPr>
              <a:lnSpc>
                <a:spcPts val="2400"/>
              </a:lnSpc>
              <a:spcBef>
                <a:spcPts val="600"/>
              </a:spcBef>
            </a:pPr>
            <a:r>
              <a:rPr lang="hr" sz="2200" b="1" dirty="0"/>
              <a:t>Ove nesavršenosti ili neslaganja su vrlo rijetke i općenito se mogu razumjeti dubinskim proučavanjem. Možemo vjerovati da su nam božanske istine vjerno prenošene kroz stoljeća, baš kao što su zapisane na stranicama Biblije.</a:t>
            </a:r>
          </a:p>
        </p:txBody>
      </p:sp>
    </p:spTree>
    <p:extLst>
      <p:ext uri="{BB962C8B-B14F-4D97-AF65-F5344CB8AC3E}">
        <p14:creationId xmlns:p14="http://schemas.microsoft.com/office/powerpoint/2010/main" val="1465503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1" presetClass="entr" presetSubtype="0" fill="hold" grpId="0" nodeType="afterEffect">
                                  <p:stCondLst>
                                    <p:cond delay="0"/>
                                  </p:stCondLst>
                                  <p:iterate type="wd">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anim calcmode="lin" valueType="num">
                                      <p:cBhvr>
                                        <p:cTn id="1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gtEl>
                                      </p:cBhvr>
                                    </p:animEffect>
                                  </p:childTnLst>
                                </p:cTn>
                              </p:par>
                            </p:childTnLst>
                          </p:cTn>
                        </p:par>
                        <p:par>
                          <p:cTn id="21" fill="hold">
                            <p:stCondLst>
                              <p:cond delay="2150"/>
                            </p:stCondLst>
                            <p:childTnLst>
                              <p:par>
                                <p:cTn id="22" presetID="9"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ssolv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6">
                                            <p:graphicEl>
                                              <a:dgm id="{03BA19EB-DC18-4940-A3FF-27EAF9270E38}"/>
                                            </p:graphicEl>
                                          </p:spTgt>
                                        </p:tgtEl>
                                        <p:attrNameLst>
                                          <p:attrName>style.visibility</p:attrName>
                                        </p:attrNameLst>
                                      </p:cBhvr>
                                      <p:to>
                                        <p:strVal val="visible"/>
                                      </p:to>
                                    </p:set>
                                    <p:anim calcmode="lin" valueType="num">
                                      <p:cBhvr>
                                        <p:cTn id="29" dur="500" fill="hold"/>
                                        <p:tgtEl>
                                          <p:spTgt spid="6">
                                            <p:graphicEl>
                                              <a:dgm id="{03BA19EB-DC18-4940-A3FF-27EAF9270E38}"/>
                                            </p:graphicEl>
                                          </p:spTgt>
                                        </p:tgtEl>
                                        <p:attrNameLst>
                                          <p:attrName>ppt_w</p:attrName>
                                        </p:attrNameLst>
                                      </p:cBhvr>
                                      <p:tavLst>
                                        <p:tav tm="0">
                                          <p:val>
                                            <p:fltVal val="0"/>
                                          </p:val>
                                        </p:tav>
                                        <p:tav tm="100000">
                                          <p:val>
                                            <p:strVal val="#ppt_w"/>
                                          </p:val>
                                        </p:tav>
                                      </p:tavLst>
                                    </p:anim>
                                    <p:anim calcmode="lin" valueType="num">
                                      <p:cBhvr>
                                        <p:cTn id="30" dur="500" fill="hold"/>
                                        <p:tgtEl>
                                          <p:spTgt spid="6">
                                            <p:graphicEl>
                                              <a:dgm id="{03BA19EB-DC18-4940-A3FF-27EAF9270E38}"/>
                                            </p:graphicEl>
                                          </p:spTgt>
                                        </p:tgtEl>
                                        <p:attrNameLst>
                                          <p:attrName>ppt_h</p:attrName>
                                        </p:attrNameLst>
                                      </p:cBhvr>
                                      <p:tavLst>
                                        <p:tav tm="0">
                                          <p:val>
                                            <p:fltVal val="0"/>
                                          </p:val>
                                        </p:tav>
                                        <p:tav tm="100000">
                                          <p:val>
                                            <p:strVal val="#ppt_h"/>
                                          </p:val>
                                        </p:tav>
                                      </p:tavLst>
                                    </p:anim>
                                    <p:animEffect transition="in" filter="fade">
                                      <p:cBhvr>
                                        <p:cTn id="31" dur="500"/>
                                        <p:tgtEl>
                                          <p:spTgt spid="6">
                                            <p:graphicEl>
                                              <a:dgm id="{03BA19EB-DC18-4940-A3FF-27EAF9270E38}"/>
                                            </p:graphicEl>
                                          </p:spTgt>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
                                            <p:graphicEl>
                                              <a:dgm id="{34EBA941-669A-42FA-A244-8AF31989AF84}"/>
                                            </p:graphicEl>
                                          </p:spTgt>
                                        </p:tgtEl>
                                        <p:attrNameLst>
                                          <p:attrName>style.visibility</p:attrName>
                                        </p:attrNameLst>
                                      </p:cBhvr>
                                      <p:to>
                                        <p:strVal val="visible"/>
                                      </p:to>
                                    </p:set>
                                    <p:anim calcmode="lin" valueType="num">
                                      <p:cBhvr>
                                        <p:cTn id="34" dur="500" fill="hold"/>
                                        <p:tgtEl>
                                          <p:spTgt spid="6">
                                            <p:graphicEl>
                                              <a:dgm id="{34EBA941-669A-42FA-A244-8AF31989AF84}"/>
                                            </p:graphicEl>
                                          </p:spTgt>
                                        </p:tgtEl>
                                        <p:attrNameLst>
                                          <p:attrName>ppt_w</p:attrName>
                                        </p:attrNameLst>
                                      </p:cBhvr>
                                      <p:tavLst>
                                        <p:tav tm="0">
                                          <p:val>
                                            <p:fltVal val="0"/>
                                          </p:val>
                                        </p:tav>
                                        <p:tav tm="100000">
                                          <p:val>
                                            <p:strVal val="#ppt_w"/>
                                          </p:val>
                                        </p:tav>
                                      </p:tavLst>
                                    </p:anim>
                                    <p:anim calcmode="lin" valueType="num">
                                      <p:cBhvr>
                                        <p:cTn id="35" dur="500" fill="hold"/>
                                        <p:tgtEl>
                                          <p:spTgt spid="6">
                                            <p:graphicEl>
                                              <a:dgm id="{34EBA941-669A-42FA-A244-8AF31989AF84}"/>
                                            </p:graphicEl>
                                          </p:spTgt>
                                        </p:tgtEl>
                                        <p:attrNameLst>
                                          <p:attrName>ppt_h</p:attrName>
                                        </p:attrNameLst>
                                      </p:cBhvr>
                                      <p:tavLst>
                                        <p:tav tm="0">
                                          <p:val>
                                            <p:fltVal val="0"/>
                                          </p:val>
                                        </p:tav>
                                        <p:tav tm="100000">
                                          <p:val>
                                            <p:strVal val="#ppt_h"/>
                                          </p:val>
                                        </p:tav>
                                      </p:tavLst>
                                    </p:anim>
                                    <p:animEffect transition="in" filter="fade">
                                      <p:cBhvr>
                                        <p:cTn id="36" dur="500"/>
                                        <p:tgtEl>
                                          <p:spTgt spid="6">
                                            <p:graphicEl>
                                              <a:dgm id="{34EBA941-669A-42FA-A244-8AF31989AF84}"/>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6">
                                            <p:graphicEl>
                                              <a:dgm id="{03DA7B94-B351-4D85-9EAA-E7712D00A9F2}"/>
                                            </p:graphicEl>
                                          </p:spTgt>
                                        </p:tgtEl>
                                        <p:attrNameLst>
                                          <p:attrName>style.visibility</p:attrName>
                                        </p:attrNameLst>
                                      </p:cBhvr>
                                      <p:to>
                                        <p:strVal val="visible"/>
                                      </p:to>
                                    </p:set>
                                    <p:animEffect transition="in" filter="wipe(up)">
                                      <p:cBhvr>
                                        <p:cTn id="41" dur="500"/>
                                        <p:tgtEl>
                                          <p:spTgt spid="6">
                                            <p:graphicEl>
                                              <a:dgm id="{03DA7B94-B351-4D85-9EAA-E7712D00A9F2}"/>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6">
                                            <p:graphicEl>
                                              <a:dgm id="{FAC9F74B-F150-4795-A275-4CCA30C0FD74}"/>
                                            </p:graphicEl>
                                          </p:spTgt>
                                        </p:tgtEl>
                                        <p:attrNameLst>
                                          <p:attrName>style.visibility</p:attrName>
                                        </p:attrNameLst>
                                      </p:cBhvr>
                                      <p:to>
                                        <p:strVal val="visible"/>
                                      </p:to>
                                    </p:set>
                                    <p:animEffect transition="in" filter="wipe(up)">
                                      <p:cBhvr>
                                        <p:cTn id="46" dur="500"/>
                                        <p:tgtEl>
                                          <p:spTgt spid="6">
                                            <p:graphicEl>
                                              <a:dgm id="{FAC9F74B-F150-4795-A275-4CCA30C0FD74}"/>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6">
                                            <p:graphicEl>
                                              <a:dgm id="{CA4D7B83-137E-4956-A840-E8D8D786BF24}"/>
                                            </p:graphicEl>
                                          </p:spTgt>
                                        </p:tgtEl>
                                        <p:attrNameLst>
                                          <p:attrName>style.visibility</p:attrName>
                                        </p:attrNameLst>
                                      </p:cBhvr>
                                      <p:to>
                                        <p:strVal val="visible"/>
                                      </p:to>
                                    </p:set>
                                    <p:animEffect transition="in" filter="wipe(up)">
                                      <p:cBhvr>
                                        <p:cTn id="51" dur="500"/>
                                        <p:tgtEl>
                                          <p:spTgt spid="6">
                                            <p:graphicEl>
                                              <a:dgm id="{CA4D7B83-137E-4956-A840-E8D8D786BF24}"/>
                                            </p:graphic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6">
                                            <p:graphicEl>
                                              <a:dgm id="{8D37A1EB-09DF-4C2C-8DA9-802AE338DC45}"/>
                                            </p:graphicEl>
                                          </p:spTgt>
                                        </p:tgtEl>
                                        <p:attrNameLst>
                                          <p:attrName>style.visibility</p:attrName>
                                        </p:attrNameLst>
                                      </p:cBhvr>
                                      <p:to>
                                        <p:strVal val="visible"/>
                                      </p:to>
                                    </p:set>
                                    <p:animEffect transition="in" filter="wipe(up)">
                                      <p:cBhvr>
                                        <p:cTn id="56" dur="500"/>
                                        <p:tgtEl>
                                          <p:spTgt spid="6">
                                            <p:graphicEl>
                                              <a:dgm id="{8D37A1EB-09DF-4C2C-8DA9-802AE338DC45}"/>
                                            </p:graphic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left)">
                                      <p:cBhvr>
                                        <p:cTn id="6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Dgm bld="one"/>
        </p:bldSub>
      </p:bldGraphic>
      <p:bldP spid="3" grpId="0"/>
      <p:bldP spid="4"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056159AB-2AEE-FE2D-CFC3-37FAB14277A4}"/>
              </a:ext>
            </a:extLst>
          </p:cNvPr>
          <p:cNvSpPr txBox="1"/>
          <p:nvPr/>
        </p:nvSpPr>
        <p:spPr>
          <a:xfrm>
            <a:off x="1217545" y="884571"/>
            <a:ext cx="9756909" cy="5339923"/>
          </a:xfrm>
          <a:prstGeom prst="rect">
            <a:avLst/>
          </a:prstGeom>
          <a:solidFill>
            <a:schemeClr val="bg1">
              <a:alpha val="51000"/>
            </a:schemeClr>
          </a:solidFill>
        </p:spPr>
        <p:txBody>
          <a:bodyPr wrap="square">
            <a:spAutoFit/>
          </a:bodyPr>
          <a:lstStyle/>
          <a:p>
            <a:pPr algn="just">
              <a:spcBef>
                <a:spcPts val="600"/>
              </a:spcBef>
            </a:pPr>
            <a:r>
              <a:rPr lang="hr" sz="2800" b="1">
                <a:latin typeface="Constantia" panose="02030602050306030303" pitchFamily="18" charset="0"/>
              </a:rPr>
              <a:t>”Bog je svoju istinu htio priopčiti svijetu preko ljudskih oruđa i On ih je sam svojim Svetim Duhom opremio da izvrše to djelo. On je upravljao njihovim umom u izboru onoga što trebaju </a:t>
            </a:r>
            <a:r>
              <a:rPr lang="hr" sz="2800" b="1" dirty="0">
                <a:latin typeface="Constantia" panose="02030602050306030303" pitchFamily="18" charset="0"/>
              </a:rPr>
              <a:t>reći i </a:t>
            </a:r>
            <a:r>
              <a:rPr lang="hr" sz="2800" b="1">
                <a:latin typeface="Constantia" panose="02030602050306030303" pitchFamily="18" charset="0"/>
              </a:rPr>
              <a:t>napisati. To je blago povjereno ”zemljanim posudama”, ali je ipak nebeskog podrijetla. Svjedočanstvo je preneseno nesavršenim izrazom ljudskog jezika, pa ipak je to Božje svjedočanstvo, a  ponizno Božje djete ispunjeno vjerom vidi u njemu  </a:t>
            </a:r>
            <a:r>
              <a:rPr lang="hr" sz="2800" b="1" dirty="0">
                <a:latin typeface="Constantia" panose="02030602050306030303" pitchFamily="18" charset="0"/>
              </a:rPr>
              <a:t>slavu </a:t>
            </a:r>
            <a:r>
              <a:rPr lang="hr" sz="2800" b="1">
                <a:latin typeface="Constantia" panose="02030602050306030303" pitchFamily="18" charset="0"/>
              </a:rPr>
              <a:t>božanske snage, punu </a:t>
            </a:r>
            <a:r>
              <a:rPr lang="hr" sz="2800" b="1" dirty="0">
                <a:latin typeface="Constantia" panose="02030602050306030303" pitchFamily="18" charset="0"/>
              </a:rPr>
              <a:t>milosti i istine.</a:t>
            </a:r>
          </a:p>
          <a:p>
            <a:pPr algn="just">
              <a:spcBef>
                <a:spcPts val="600"/>
              </a:spcBef>
            </a:pPr>
            <a:r>
              <a:rPr lang="hr" sz="2800" b="1" dirty="0">
                <a:latin typeface="Constantia" panose="02030602050306030303" pitchFamily="18" charset="0"/>
              </a:rPr>
              <a:t>U svojoj Riječi, Bog </a:t>
            </a:r>
            <a:r>
              <a:rPr lang="hr" sz="2800" b="1">
                <a:latin typeface="Constantia" panose="02030602050306030303" pitchFamily="18" charset="0"/>
              </a:rPr>
              <a:t>je ljudima predao </a:t>
            </a:r>
            <a:r>
              <a:rPr lang="hr" sz="2800" b="1" dirty="0">
                <a:latin typeface="Constantia" panose="02030602050306030303" pitchFamily="18" charset="0"/>
              </a:rPr>
              <a:t>znanje potrebno za spasenje. Sveto pismo mora </a:t>
            </a:r>
            <a:r>
              <a:rPr lang="hr" sz="2800" b="1">
                <a:latin typeface="Constantia" panose="02030602050306030303" pitchFamily="18" charset="0"/>
              </a:rPr>
              <a:t>se prmiti kao pouzdanu i nepogrešivu objavu </a:t>
            </a:r>
            <a:r>
              <a:rPr lang="hr" sz="2800" b="1" dirty="0">
                <a:latin typeface="Constantia" panose="02030602050306030303" pitchFamily="18" charset="0"/>
              </a:rPr>
              <a:t>Njegove volje. “</a:t>
            </a:r>
          </a:p>
        </p:txBody>
      </p:sp>
      <p:sp>
        <p:nvSpPr>
          <p:cNvPr id="4" name="CuadroTexto 3">
            <a:extLst>
              <a:ext uri="{FF2B5EF4-FFF2-40B4-BE49-F238E27FC236}">
                <a16:creationId xmlns:a16="http://schemas.microsoft.com/office/drawing/2014/main" id="{29C91019-A6D3-5D46-F66D-9B9E70BBAA36}"/>
              </a:ext>
            </a:extLst>
          </p:cNvPr>
          <p:cNvSpPr txBox="1"/>
          <p:nvPr/>
        </p:nvSpPr>
        <p:spPr>
          <a:xfrm>
            <a:off x="7462634" y="6519446"/>
            <a:ext cx="4574907" cy="338554"/>
          </a:xfrm>
          <a:prstGeom prst="rect">
            <a:avLst/>
          </a:prstGeom>
          <a:noFill/>
        </p:spPr>
        <p:txBody>
          <a:bodyPr wrap="none" rtlCol="0">
            <a:spAutoFit/>
          </a:bodyPr>
          <a:lstStyle/>
          <a:p>
            <a:pPr algn="r"/>
            <a:r>
              <a:rPr lang="hr" sz="1600" b="1">
                <a:solidFill>
                  <a:srgbClr val="E6DCD9"/>
                </a:solidFill>
                <a:effectLst>
                  <a:outerShdw blurRad="38100" dist="38100" dir="2700000" algn="tl">
                    <a:srgbClr val="000000">
                      <a:alpha val="43137"/>
                    </a:srgbClr>
                  </a:outerShdw>
                </a:effectLst>
              </a:rPr>
              <a:t>Ellen G. White, </a:t>
            </a:r>
            <a:r>
              <a:rPr lang="hr" sz="1600" i="1">
                <a:solidFill>
                  <a:srgbClr val="E6DCD9"/>
                </a:solidFill>
                <a:effectLst>
                  <a:outerShdw blurRad="38100" dist="38100" dir="2700000" algn="tl">
                    <a:srgbClr val="000000">
                      <a:alpha val="43137"/>
                    </a:srgbClr>
                  </a:outerShdw>
                </a:effectLst>
              </a:rPr>
              <a:t>Velika </a:t>
            </a:r>
            <a:r>
              <a:rPr lang="hr" sz="1600" i="1" dirty="0">
                <a:solidFill>
                  <a:srgbClr val="E6DCD9"/>
                </a:solidFill>
                <a:effectLst>
                  <a:outerShdw blurRad="38100" dist="38100" dir="2700000" algn="tl">
                    <a:srgbClr val="000000">
                      <a:alpha val="43137"/>
                    </a:srgbClr>
                  </a:outerShdw>
                </a:effectLst>
              </a:rPr>
              <a:t>borba</a:t>
            </a:r>
            <a:r>
              <a:rPr lang="hr" sz="1600" b="1" dirty="0">
                <a:solidFill>
                  <a:srgbClr val="E6DCD9"/>
                </a:solidFill>
                <a:effectLst>
                  <a:outerShdw blurRad="38100" dist="38100" dir="2700000" algn="tl">
                    <a:srgbClr val="000000">
                      <a:alpha val="43137"/>
                    </a:srgbClr>
                  </a:outerShdw>
                </a:effectLst>
              </a:rPr>
              <a:t>, str</a:t>
            </a:r>
            <a:r>
              <a:rPr lang="hr" sz="1600" b="1">
                <a:solidFill>
                  <a:srgbClr val="E6DCD9"/>
                </a:solidFill>
                <a:effectLst>
                  <a:outerShdw blurRad="38100" dist="38100" dir="2700000" algn="tl">
                    <a:srgbClr val="000000">
                      <a:alpha val="43137"/>
                    </a:srgbClr>
                  </a:outerShdw>
                </a:effectLst>
              </a:rPr>
              <a:t>. 6.7. u izvorniku.</a:t>
            </a:r>
            <a:endParaRPr lang="hr" sz="1600" b="1" dirty="0">
              <a:solidFill>
                <a:srgbClr val="E6DCD9"/>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4476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C1128156-19FC-869D-43DC-B00434AD25F1}"/>
              </a:ext>
            </a:extLst>
          </p:cNvPr>
          <p:cNvPicPr>
            <a:picLocks noGrp="1" noRot="1" noChangeAspect="1" noMove="1" noResize="1" noEditPoints="1" noAdjustHandles="1" noChangeArrowheads="1" noChangeShapeType="1" noCrop="1"/>
          </p:cNvPicPr>
          <p:nvPr/>
        </p:nvPicPr>
        <p:blipFill>
          <a:blip r:embed="rId3" cstate="email">
            <a:alphaModFix amt="20000"/>
            <a:extLst>
              <a:ext uri="{28A0092B-C50C-407E-A947-70E740481C1C}">
                <a14:useLocalDpi xmlns:a14="http://schemas.microsoft.com/office/drawing/2010/main"/>
              </a:ext>
            </a:extLst>
          </a:blip>
          <a:stretch>
            <a:fillRect/>
          </a:stretch>
        </p:blipFill>
        <p:spPr>
          <a:xfrm>
            <a:off x="9715498" y="4040327"/>
            <a:ext cx="2245274" cy="2600325"/>
          </a:xfrm>
          <a:prstGeom prst="rect">
            <a:avLst/>
          </a:prstGeom>
        </p:spPr>
      </p:pic>
      <p:sp>
        <p:nvSpPr>
          <p:cNvPr id="2" name="CuadroTexto 1">
            <a:extLst>
              <a:ext uri="{FF2B5EF4-FFF2-40B4-BE49-F238E27FC236}">
                <a16:creationId xmlns:a16="http://schemas.microsoft.com/office/drawing/2014/main" id="{5DBF0E93-9D5A-D042-42FD-45BEB823A6A0}"/>
              </a:ext>
            </a:extLst>
          </p:cNvPr>
          <p:cNvSpPr txBox="1"/>
          <p:nvPr/>
        </p:nvSpPr>
        <p:spPr>
          <a:xfrm>
            <a:off x="0" y="57150"/>
            <a:ext cx="12191999" cy="584775"/>
          </a:xfrm>
          <a:prstGeom prst="rect">
            <a:avLst/>
          </a:prstGeom>
          <a:noFill/>
        </p:spPr>
        <p:txBody>
          <a:bodyPr wrap="square" rtlCol="0">
            <a:spAutoFit/>
          </a:bodyPr>
          <a:lstStyle>
            <a:defPPr>
              <a:defRPr lang="es-ES"/>
            </a:defPPr>
            <a:lvl1pPr algn="ctr">
              <a:defRPr sz="4400" b="1">
                <a:ln w="6600">
                  <a:solidFill>
                    <a:schemeClr val="tx2">
                      <a:lumMod val="60000"/>
                      <a:lumOff val="40000"/>
                    </a:schemeClr>
                  </a:solidFill>
                  <a:prstDash val="solid"/>
                </a:ln>
                <a:solidFill>
                  <a:srgbClr val="FFFFFF"/>
                </a:solidFill>
                <a:effectLst>
                  <a:outerShdw dist="38100" dir="2700000" algn="tl" rotWithShape="0">
                    <a:schemeClr val="tx2">
                      <a:lumMod val="60000"/>
                      <a:lumOff val="40000"/>
                    </a:schemeClr>
                  </a:outerShdw>
                </a:effectLst>
              </a:defRPr>
            </a:lvl1pPr>
          </a:lstStyle>
          <a:p>
            <a:r>
              <a:rPr lang="hr" sz="3200" dirty="0">
                <a:effectLst>
                  <a:outerShdw dist="38100" dir="2700000" algn="tl" rotWithShape="0">
                    <a:srgbClr val="29FFFF"/>
                  </a:outerShdw>
                </a:effectLst>
              </a:rPr>
              <a:t>DODATAK: </a:t>
            </a:r>
            <a:r>
              <a:rPr lang="hr" sz="3200" dirty="0">
                <a:effectLst>
                  <a:outerShdw dist="38100" dir="2700000" algn="tl" rotWithShape="0">
                    <a:srgbClr val="FFCC00"/>
                  </a:outerShdw>
                </a:effectLst>
              </a:rPr>
              <a:t>NEPOGREŠIVOST SPISA ELLEN G. WHITE</a:t>
            </a:r>
          </a:p>
        </p:txBody>
      </p:sp>
      <p:sp>
        <p:nvSpPr>
          <p:cNvPr id="3" name="CuadroTexto 2">
            <a:extLst>
              <a:ext uri="{FF2B5EF4-FFF2-40B4-BE49-F238E27FC236}">
                <a16:creationId xmlns:a16="http://schemas.microsoft.com/office/drawing/2014/main" id="{CCEF91FA-0CF2-A6DA-E8C6-84B80B5B09BF}"/>
              </a:ext>
            </a:extLst>
          </p:cNvPr>
          <p:cNvSpPr txBox="1"/>
          <p:nvPr/>
        </p:nvSpPr>
        <p:spPr>
          <a:xfrm>
            <a:off x="438150" y="704850"/>
            <a:ext cx="7372350" cy="1631216"/>
          </a:xfrm>
          <a:prstGeom prst="rect">
            <a:avLst/>
          </a:prstGeom>
          <a:noFill/>
        </p:spPr>
        <p:txBody>
          <a:bodyPr wrap="square" rtlCol="0">
            <a:spAutoFit/>
          </a:bodyPr>
          <a:lstStyle/>
          <a:p>
            <a:pPr>
              <a:spcBef>
                <a:spcPts val="600"/>
              </a:spcBef>
            </a:pPr>
            <a:r>
              <a:rPr lang="hr" sz="2000" b="1" dirty="0"/>
              <a:t>Kad je Bog </a:t>
            </a:r>
            <a:r>
              <a:rPr lang="hr" sz="2000" b="1"/>
              <a:t>zapovjedio Ellen </a:t>
            </a:r>
            <a:r>
              <a:rPr lang="hr" sz="2000" b="1" dirty="0"/>
              <a:t>da napiše svoje poruke, ona je odgovorila: „Ne mogu pisati.“ Ali Bog ju je ojačao i počela je pisati. S vremenom je koristila pomoćnike za pisanje koji su ispravljali njezine pravopisne pogreške i poboljšavali fraziranje nekih rečenica.</a:t>
            </a:r>
          </a:p>
        </p:txBody>
      </p:sp>
      <p:grpSp>
        <p:nvGrpSpPr>
          <p:cNvPr id="7" name="Grupo 6">
            <a:extLst>
              <a:ext uri="{FF2B5EF4-FFF2-40B4-BE49-F238E27FC236}">
                <a16:creationId xmlns:a16="http://schemas.microsoft.com/office/drawing/2014/main" id="{FC4E693F-DBB0-E703-7261-52A50ED4CEFA}"/>
              </a:ext>
            </a:extLst>
          </p:cNvPr>
          <p:cNvGrpSpPr/>
          <p:nvPr/>
        </p:nvGrpSpPr>
        <p:grpSpPr>
          <a:xfrm>
            <a:off x="7772402" y="823164"/>
            <a:ext cx="2076450" cy="2588081"/>
            <a:chOff x="9810751" y="1120237"/>
            <a:chExt cx="2076450" cy="2588081"/>
          </a:xfrm>
        </p:grpSpPr>
        <p:pic>
          <p:nvPicPr>
            <p:cNvPr id="5" name="Imagen 4">
              <a:extLst>
                <a:ext uri="{FF2B5EF4-FFF2-40B4-BE49-F238E27FC236}">
                  <a16:creationId xmlns:a16="http://schemas.microsoft.com/office/drawing/2014/main" id="{8786A1AB-A6F9-1348-2C40-F9517BAB410F}"/>
                </a:ext>
              </a:extLst>
            </p:cNvPr>
            <p:cNvPicPr>
              <a:picLocks noChangeAspect="1"/>
            </p:cNvPicPr>
            <p:nvPr/>
          </p:nvPicPr>
          <p:blipFill>
            <a:blip r:embed="rId4" cstate="email">
              <a:extLst>
                <a:ext uri="{28A0092B-C50C-407E-A947-70E740481C1C}">
                  <a14:useLocalDpi xmlns:a14="http://schemas.microsoft.com/office/drawing/2010/main"/>
                </a:ext>
              </a:extLst>
            </a:blip>
            <a:srcRect t="15449" b="14192"/>
            <a:stretch>
              <a:fillRect/>
            </a:stretch>
          </p:blipFill>
          <p:spPr>
            <a:xfrm>
              <a:off x="10021029" y="1120237"/>
              <a:ext cx="1655895" cy="14036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CuadroTexto 5">
              <a:extLst>
                <a:ext uri="{FF2B5EF4-FFF2-40B4-BE49-F238E27FC236}">
                  <a16:creationId xmlns:a16="http://schemas.microsoft.com/office/drawing/2014/main" id="{D7A3AEA5-A7AF-FC64-9BD0-1219F8A5B126}"/>
                </a:ext>
              </a:extLst>
            </p:cNvPr>
            <p:cNvSpPr txBox="1"/>
            <p:nvPr/>
          </p:nvSpPr>
          <p:spPr>
            <a:xfrm>
              <a:off x="9810751" y="2538767"/>
              <a:ext cx="2076450" cy="1169551"/>
            </a:xfrm>
            <a:prstGeom prst="rect">
              <a:avLst/>
            </a:prstGeom>
            <a:noFill/>
          </p:spPr>
          <p:txBody>
            <a:bodyPr wrap="square" rtlCol="0">
              <a:spAutoFit/>
            </a:bodyPr>
            <a:lstStyle/>
            <a:p>
              <a:pPr algn="ctr"/>
              <a:r>
                <a:rPr lang="hr" sz="1400" b="1" noProof="0" dirty="0"/>
                <a:t>Mary Ann “Marian” Davis (1847.-1904.), književna asistentica. Fotografija ljubaznošću “Ellen G. White Estate, Inc.”</a:t>
              </a:r>
            </a:p>
          </p:txBody>
        </p:sp>
      </p:grpSp>
      <p:grpSp>
        <p:nvGrpSpPr>
          <p:cNvPr id="14" name="Grupo 13">
            <a:extLst>
              <a:ext uri="{FF2B5EF4-FFF2-40B4-BE49-F238E27FC236}">
                <a16:creationId xmlns:a16="http://schemas.microsoft.com/office/drawing/2014/main" id="{78EBB98F-832B-05BF-82A5-2E95C3EC6DAE}"/>
              </a:ext>
            </a:extLst>
          </p:cNvPr>
          <p:cNvGrpSpPr/>
          <p:nvPr/>
        </p:nvGrpSpPr>
        <p:grpSpPr>
          <a:xfrm>
            <a:off x="9887682" y="830813"/>
            <a:ext cx="2076450" cy="3067781"/>
            <a:chOff x="9571899" y="3499075"/>
            <a:chExt cx="2076450" cy="3067781"/>
          </a:xfrm>
        </p:grpSpPr>
        <p:pic>
          <p:nvPicPr>
            <p:cNvPr id="9" name="Imagen 8">
              <a:extLst>
                <a:ext uri="{FF2B5EF4-FFF2-40B4-BE49-F238E27FC236}">
                  <a16:creationId xmlns:a16="http://schemas.microsoft.com/office/drawing/2014/main" id="{9002000B-CB17-49AD-408F-A39AAE345C0A}"/>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9782177" y="3499075"/>
              <a:ext cx="1655894" cy="20872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a:extLst>
                <a:ext uri="{FF2B5EF4-FFF2-40B4-BE49-F238E27FC236}">
                  <a16:creationId xmlns:a16="http://schemas.microsoft.com/office/drawing/2014/main" id="{86E617DC-989C-A0AE-6C1C-4C31B763503D}"/>
                </a:ext>
              </a:extLst>
            </p:cNvPr>
            <p:cNvSpPr txBox="1"/>
            <p:nvPr/>
          </p:nvSpPr>
          <p:spPr>
            <a:xfrm>
              <a:off x="9571899" y="5612749"/>
              <a:ext cx="2076450" cy="954107"/>
            </a:xfrm>
            <a:prstGeom prst="rect">
              <a:avLst/>
            </a:prstGeom>
            <a:noFill/>
          </p:spPr>
          <p:txBody>
            <a:bodyPr wrap="square" rtlCol="0">
              <a:spAutoFit/>
            </a:bodyPr>
            <a:lstStyle/>
            <a:p>
              <a:pPr algn="ctr"/>
              <a:r>
                <a:rPr lang="hr" sz="1400" b="1" noProof="0" dirty="0"/>
                <a:t>Sarah E. Peck, 1880-e. Fotografija ljubaznošću “Centra </a:t>
              </a:r>
              <a:r>
                <a:rPr lang="hr" sz="1400" b="1" noProof="0" dirty="0" err="1"/>
                <a:t>za </a:t>
              </a:r>
              <a:r>
                <a:rPr lang="hr" sz="1400" b="1" noProof="0" dirty="0"/>
                <a:t>adventistička </a:t>
              </a:r>
              <a:r>
                <a:rPr lang="hr" sz="1400" b="1" noProof="0" dirty="0" err="1"/>
                <a:t>istraživanja </a:t>
              </a:r>
              <a:r>
                <a:rPr lang="hr" sz="1400" b="1" noProof="0" dirty="0"/>
                <a:t>”.</a:t>
              </a:r>
            </a:p>
          </p:txBody>
        </p:sp>
      </p:grpSp>
      <p:sp>
        <p:nvSpPr>
          <p:cNvPr id="16" name="CuadroTexto 15">
            <a:extLst>
              <a:ext uri="{FF2B5EF4-FFF2-40B4-BE49-F238E27FC236}">
                <a16:creationId xmlns:a16="http://schemas.microsoft.com/office/drawing/2014/main" id="{8160365F-E22D-0C27-AE83-115586A1D824}"/>
              </a:ext>
            </a:extLst>
          </p:cNvPr>
          <p:cNvSpPr txBox="1"/>
          <p:nvPr/>
        </p:nvSpPr>
        <p:spPr>
          <a:xfrm>
            <a:off x="2657477" y="3369389"/>
            <a:ext cx="7372350" cy="1015663"/>
          </a:xfrm>
          <a:prstGeom prst="rect">
            <a:avLst/>
          </a:prstGeom>
          <a:noFill/>
        </p:spPr>
        <p:txBody>
          <a:bodyPr wrap="square">
            <a:spAutoFit/>
          </a:bodyPr>
          <a:lstStyle/>
          <a:p>
            <a:pPr>
              <a:spcBef>
                <a:spcPts val="600"/>
              </a:spcBef>
            </a:pPr>
            <a:r>
              <a:rPr lang="hr" sz="2000" b="1" dirty="0"/>
              <a:t>Što se tiče svoje nepogrešivosti kao proroka, Ellen je izjavila: „Što se tiče nepogrešivosti, nikada nisam tvrdila da je imam. Samo je Bog nepogrešiv“ (Odabrane poruke, svezak 1, str. 42).</a:t>
            </a:r>
          </a:p>
        </p:txBody>
      </p:sp>
      <p:pic>
        <p:nvPicPr>
          <p:cNvPr id="20" name="Imagen 19">
            <a:extLst>
              <a:ext uri="{FF2B5EF4-FFF2-40B4-BE49-F238E27FC236}">
                <a16:creationId xmlns:a16="http://schemas.microsoft.com/office/drawing/2014/main" id="{7B391630-5B51-7661-EC8D-CCE9AD10C98D}"/>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l="29175" r="21269"/>
          <a:stretch>
            <a:fillRect/>
          </a:stretch>
        </p:blipFill>
        <p:spPr>
          <a:xfrm>
            <a:off x="364581" y="3429000"/>
            <a:ext cx="2292895" cy="3086100"/>
          </a:xfrm>
          <a:prstGeom prst="rect">
            <a:avLst/>
          </a:prstGeom>
          <a:ln w="38100" cap="sq">
            <a:solidFill>
              <a:schemeClr val="accent4">
                <a:lumMod val="75000"/>
              </a:schemeClr>
            </a:solidFill>
            <a:prstDash val="solid"/>
            <a:miter lim="800000"/>
          </a:ln>
          <a:effectLst>
            <a:outerShdw blurRad="50800" dist="38100" dir="8100000" algn="tr" rotWithShape="0">
              <a:prstClr val="black">
                <a:alpha val="40000"/>
              </a:prstClr>
            </a:outerShdw>
          </a:effectLst>
        </p:spPr>
      </p:pic>
      <p:sp>
        <p:nvSpPr>
          <p:cNvPr id="8" name="CuadroTexto 7">
            <a:extLst>
              <a:ext uri="{FF2B5EF4-FFF2-40B4-BE49-F238E27FC236}">
                <a16:creationId xmlns:a16="http://schemas.microsoft.com/office/drawing/2014/main" id="{564E8ED3-80C4-803F-E260-17DBF3113FD1}"/>
              </a:ext>
            </a:extLst>
          </p:cNvPr>
          <p:cNvSpPr txBox="1"/>
          <p:nvPr/>
        </p:nvSpPr>
        <p:spPr>
          <a:xfrm>
            <a:off x="438146" y="2344896"/>
            <a:ext cx="7334256"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hr" sz="2000" b="1" i="0" u="none" strike="noStrike" kern="1200" cap="none" spc="0" normalizeH="0" baseline="0" noProof="0" dirty="0">
                <a:ln>
                  <a:noFill/>
                </a:ln>
                <a:solidFill>
                  <a:prstClr val="black"/>
                </a:solidFill>
                <a:effectLst/>
                <a:uLnTx/>
                <a:uFillTx/>
                <a:latin typeface="Aptos" panose="02110004020202020204"/>
                <a:ea typeface="+mn-ea"/>
                <a:cs typeface="+mn-cs"/>
              </a:rPr>
              <a:t>Nikada nisu mijenjali značenje poruke, niti su dodavali išta svoje. Konačne tekstove je uvijek </a:t>
            </a:r>
            <a:r>
              <a:rPr kumimoji="0" lang="hr" sz="2000" b="1" i="0" u="none" strike="noStrike" kern="1200" cap="none" spc="0" normalizeH="0" baseline="0" noProof="0">
                <a:ln>
                  <a:noFill/>
                </a:ln>
                <a:solidFill>
                  <a:prstClr val="black"/>
                </a:solidFill>
                <a:effectLst/>
                <a:uLnTx/>
                <a:uFillTx/>
                <a:latin typeface="Aptos" panose="02110004020202020204"/>
                <a:ea typeface="+mn-ea"/>
                <a:cs typeface="+mn-cs"/>
              </a:rPr>
              <a:t>pregledavala sama Ellen.</a:t>
            </a:r>
            <a:endParaRPr kumimoji="0" lang="hr" sz="2000" b="1"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1" name="CuadroTexto 10">
            <a:extLst>
              <a:ext uri="{FF2B5EF4-FFF2-40B4-BE49-F238E27FC236}">
                <a16:creationId xmlns:a16="http://schemas.microsoft.com/office/drawing/2014/main" id="{666B13E0-2604-7E11-5532-703F930F0F76}"/>
              </a:ext>
            </a:extLst>
          </p:cNvPr>
          <p:cNvSpPr txBox="1"/>
          <p:nvPr/>
        </p:nvSpPr>
        <p:spPr>
          <a:xfrm>
            <a:off x="2657477" y="4393883"/>
            <a:ext cx="7334256"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hr" sz="2000" b="1" i="0" u="none" strike="noStrike" kern="1200" cap="none" spc="0" normalizeH="0" baseline="0" noProof="0" dirty="0">
                <a:ln>
                  <a:noFill/>
                </a:ln>
                <a:solidFill>
                  <a:prstClr val="black"/>
                </a:solidFill>
                <a:effectLst/>
                <a:uLnTx/>
                <a:uFillTx/>
                <a:latin typeface="Aptos" panose="02110004020202020204"/>
                <a:ea typeface="+mn-ea"/>
                <a:cs typeface="+mn-cs"/>
              </a:rPr>
              <a:t>Što se tiče nepogrešivosti svojih spisa, sama je napisala</a:t>
            </a:r>
            <a:r>
              <a:rPr kumimoji="0" lang="hr" sz="2000" b="1" i="0" u="none" strike="noStrike" kern="1200" cap="none" spc="0" normalizeH="0" baseline="0" noProof="0">
                <a:ln>
                  <a:noFill/>
                </a:ln>
                <a:solidFill>
                  <a:prstClr val="black"/>
                </a:solidFill>
                <a:effectLst/>
                <a:uLnTx/>
                <a:uFillTx/>
                <a:latin typeface="Aptos" panose="02110004020202020204"/>
                <a:ea typeface="+mn-ea"/>
                <a:cs typeface="+mn-cs"/>
              </a:rPr>
              <a:t>: ”Postoje </a:t>
            </a:r>
            <a:r>
              <a:rPr kumimoji="0" lang="hr" sz="2000" b="1" i="0" u="none" strike="noStrike" kern="1200" cap="none" spc="0" normalizeH="0" baseline="0" noProof="0" dirty="0">
                <a:ln>
                  <a:noFill/>
                </a:ln>
                <a:solidFill>
                  <a:prstClr val="black"/>
                </a:solidFill>
                <a:effectLst/>
                <a:uLnTx/>
                <a:uFillTx/>
                <a:latin typeface="Aptos" panose="02110004020202020204"/>
                <a:ea typeface="+mn-ea"/>
                <a:cs typeface="+mn-cs"/>
              </a:rPr>
              <a:t>trenuci kada se moraju iznijeti uobičajene stvari, uobičajene misli moraju zaokupiti um, moraju se napisati uobičajena pisma i moraju se dati informacije koje su prenesene od jednog radnika drugome. Takve riječi, takve informacije, ne daju se pod posebnim nadahnućem Duha Božjega“ (Odabrane poruke, svezak 3, str. 64).</a:t>
            </a:r>
          </a:p>
        </p:txBody>
      </p:sp>
    </p:spTree>
    <p:extLst>
      <p:ext uri="{BB962C8B-B14F-4D97-AF65-F5344CB8AC3E}">
        <p14:creationId xmlns:p14="http://schemas.microsoft.com/office/powerpoint/2010/main" val="771105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7"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900" decel="100000" fill="hold"/>
                                        <p:tgtEl>
                                          <p:spTgt spid="7"/>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900" decel="100000" fill="hold"/>
                                        <p:tgtEl>
                                          <p:spTgt spid="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27" fill="hold">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nodeType="click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strVal val="#ppt_w*0.70"/>
                                          </p:val>
                                        </p:tav>
                                        <p:tav tm="100000">
                                          <p:val>
                                            <p:strVal val="#ppt_w"/>
                                          </p:val>
                                        </p:tav>
                                      </p:tavLst>
                                    </p:anim>
                                    <p:anim calcmode="lin" valueType="num">
                                      <p:cBhvr>
                                        <p:cTn id="46" dur="500" fill="hold"/>
                                        <p:tgtEl>
                                          <p:spTgt spid="20"/>
                                        </p:tgtEl>
                                        <p:attrNameLst>
                                          <p:attrName>ppt_h</p:attrName>
                                        </p:attrNameLst>
                                      </p:cBhvr>
                                      <p:tavLst>
                                        <p:tav tm="0">
                                          <p:val>
                                            <p:strVal val="#ppt_h"/>
                                          </p:val>
                                        </p:tav>
                                        <p:tav tm="100000">
                                          <p:val>
                                            <p:strVal val="#ppt_h"/>
                                          </p:val>
                                        </p:tav>
                                      </p:tavLst>
                                    </p:anim>
                                    <p:animEffect transition="in" filter="fade">
                                      <p:cBhvr>
                                        <p:cTn id="47" dur="500"/>
                                        <p:tgtEl>
                                          <p:spTgt spid="20"/>
                                        </p:tgtEl>
                                      </p:cBhvr>
                                    </p:animEffect>
                                  </p:childTnLst>
                                </p:cTn>
                              </p:par>
                            </p:childTnLst>
                          </p:cTn>
                        </p:par>
                        <p:par>
                          <p:cTn id="48" fill="hold">
                            <p:stCondLst>
                              <p:cond delay="500"/>
                            </p:stCondLst>
                            <p:childTnLst>
                              <p:par>
                                <p:cTn id="49" presetID="22" presetClass="entr" presetSubtype="8"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6" grpId="0"/>
      <p:bldP spid="8"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6B2DB-CF06-D366-9040-8461F59C0BA3}"/>
            </a:ext>
          </a:extLst>
        </p:cNvPr>
        <p:cNvGrpSpPr/>
        <p:nvPr/>
      </p:nvGrpSpPr>
      <p:grpSpPr>
        <a:xfrm>
          <a:off x="0" y="0"/>
          <a:ext cx="0" cy="0"/>
          <a:chOff x="0" y="0"/>
          <a:chExt cx="0" cy="0"/>
        </a:xfrm>
      </p:grpSpPr>
      <p:sp>
        <p:nvSpPr>
          <p:cNvPr id="2060" name="Rectangle 12">
            <a:extLst>
              <a:ext uri="{FF2B5EF4-FFF2-40B4-BE49-F238E27FC236}">
                <a16:creationId xmlns:a16="http://schemas.microsoft.com/office/drawing/2014/main" id="{11EEEC3C-3937-0B70-0C60-65A8CD0E928F}"/>
              </a:ext>
            </a:extLst>
          </p:cNvPr>
          <p:cNvSpPr>
            <a:spLocks noChangeArrowheads="1"/>
          </p:cNvSpPr>
          <p:nvPr/>
        </p:nvSpPr>
        <p:spPr bwMode="auto">
          <a:xfrm>
            <a:off x="193040" y="3810000"/>
            <a:ext cx="11900066" cy="2834213"/>
          </a:xfrm>
          <a:prstGeom prst="rect">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noFill/>
            <a:miter lim="800000"/>
            <a:headEnd/>
            <a:tailEnd/>
          </a:ln>
          <a:effectLst>
            <a:prstShdw prst="shdw17" dist="115003" dir="5780412">
              <a:schemeClr val="accent2">
                <a:gamma/>
                <a:shade val="60000"/>
                <a:invGamma/>
              </a:schemeClr>
            </a:prstShdw>
          </a:effectLst>
        </p:spPr>
        <p:txBody>
          <a:bodyPr wrap="none" anchor="ctr"/>
          <a:lstStyle/>
          <a:p>
            <a:pPr marL="0" marR="0" lvl="0" indent="0" algn="ctr"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4100" name="TextBox 9">
            <a:extLst>
              <a:ext uri="{FF2B5EF4-FFF2-40B4-BE49-F238E27FC236}">
                <a16:creationId xmlns:a16="http://schemas.microsoft.com/office/drawing/2014/main" id="{ADA855D1-6E2D-0D12-C722-282D1E337A91}"/>
              </a:ext>
            </a:extLst>
          </p:cNvPr>
          <p:cNvSpPr txBox="1">
            <a:spLocks noChangeArrowheads="1"/>
          </p:cNvSpPr>
          <p:nvPr/>
        </p:nvSpPr>
        <p:spPr bwMode="auto">
          <a:xfrm>
            <a:off x="1524000" y="382252"/>
            <a:ext cx="918106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1597025" algn="l"/>
              </a:tabLst>
              <a:defRPr>
                <a:solidFill>
                  <a:schemeClr val="tx1"/>
                </a:solidFill>
                <a:latin typeface="Arial" charset="0"/>
                <a:cs typeface="Arial" charset="0"/>
              </a:defRPr>
            </a:lvl1pPr>
            <a:lvl2pPr marL="742950" indent="-285750" eaLnBrk="0" hangingPunct="0">
              <a:tabLst>
                <a:tab pos="1597025" algn="l"/>
              </a:tabLst>
              <a:defRPr>
                <a:solidFill>
                  <a:schemeClr val="tx1"/>
                </a:solidFill>
                <a:latin typeface="Arial" charset="0"/>
                <a:cs typeface="Arial" charset="0"/>
              </a:defRPr>
            </a:lvl2pPr>
            <a:lvl3pPr marL="1143000" indent="-228600" eaLnBrk="0" hangingPunct="0">
              <a:tabLst>
                <a:tab pos="1597025" algn="l"/>
              </a:tabLst>
              <a:defRPr>
                <a:solidFill>
                  <a:schemeClr val="tx1"/>
                </a:solidFill>
                <a:latin typeface="Arial" charset="0"/>
                <a:cs typeface="Arial" charset="0"/>
              </a:defRPr>
            </a:lvl3pPr>
            <a:lvl4pPr marL="1600200" indent="-228600" eaLnBrk="0" hangingPunct="0">
              <a:tabLst>
                <a:tab pos="1597025" algn="l"/>
              </a:tabLst>
              <a:defRPr>
                <a:solidFill>
                  <a:schemeClr val="tx1"/>
                </a:solidFill>
                <a:latin typeface="Arial" charset="0"/>
                <a:cs typeface="Arial" charset="0"/>
              </a:defRPr>
            </a:lvl4pPr>
            <a:lvl5pPr marL="2057400" indent="-228600" eaLnBrk="0" hangingPunct="0">
              <a:tabLst>
                <a:tab pos="1597025"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1597025"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1597025"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1597025"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1597025" algn="l"/>
              </a:tabLst>
              <a:defRPr>
                <a:solidFill>
                  <a:schemeClr val="tx1"/>
                </a:solidFill>
                <a:latin typeface="Arial" charset="0"/>
                <a:cs typeface="Arial" charset="0"/>
              </a:defRPr>
            </a:lvl9pPr>
          </a:lstStyle>
          <a:p>
            <a:pPr marL="0" marR="0" lvl="0" indent="0" algn="ctr" defTabSz="914377" rtl="0" eaLnBrk="1" fontAlgn="base" latinLnBrk="0" hangingPunct="1">
              <a:lnSpc>
                <a:spcPct val="100000"/>
              </a:lnSpc>
              <a:spcBef>
                <a:spcPct val="0"/>
              </a:spcBef>
              <a:spcAft>
                <a:spcPct val="0"/>
              </a:spcAft>
              <a:buClrTx/>
              <a:buSzTx/>
              <a:buFontTx/>
              <a:buNone/>
              <a:tabLst>
                <a:tab pos="1596985" algn="l"/>
              </a:tabLst>
              <a:defRPr/>
            </a:pPr>
            <a:r>
              <a:rPr kumimoji="0" lang="hr-HR" sz="4400" b="0" i="0" u="none" strike="noStrike" kern="1200" cap="none" spc="0" normalizeH="0" baseline="0" noProof="0" dirty="0">
                <a:ln>
                  <a:noFill/>
                </a:ln>
                <a:solidFill>
                  <a:srgbClr val="FF9900"/>
                </a:solidFill>
                <a:effectLst>
                  <a:outerShdw blurRad="38100" dist="38100" dir="2700000" algn="tl">
                    <a:srgbClr val="000000">
                      <a:alpha val="43137"/>
                    </a:srgbClr>
                  </a:outerShdw>
                </a:effectLst>
                <a:uLnTx/>
                <a:uFillTx/>
                <a:latin typeface="Impact" pitchFamily="34" charset="0"/>
                <a:ea typeface="+mn-ea"/>
                <a:cs typeface="Arial" charset="0"/>
              </a:rPr>
              <a:t>ZAKLJUČAK</a:t>
            </a:r>
            <a:endParaRPr kumimoji="0" lang="en-US" sz="4400" b="0" i="0" u="none" strike="noStrike" kern="1200" cap="none" spc="0" normalizeH="0" baseline="0" noProof="0" dirty="0">
              <a:ln>
                <a:noFill/>
              </a:ln>
              <a:solidFill>
                <a:srgbClr val="FF9900"/>
              </a:solidFill>
              <a:effectLst>
                <a:outerShdw blurRad="38100" dist="38100" dir="2700000" algn="tl">
                  <a:srgbClr val="000000">
                    <a:alpha val="43137"/>
                  </a:srgbClr>
                </a:outerShdw>
              </a:effectLst>
              <a:uLnTx/>
              <a:uFillTx/>
              <a:latin typeface="Impact" pitchFamily="34" charset="0"/>
              <a:ea typeface="+mn-ea"/>
              <a:cs typeface="Arial" charset="0"/>
            </a:endParaRPr>
          </a:p>
        </p:txBody>
      </p:sp>
      <p:sp>
        <p:nvSpPr>
          <p:cNvPr id="4101" name="AutoShape 2" descr="data:image/jpeg;base64,/9j/4AAQSkZJRgABAQAAAQABAAD/2wCEAAkGBhISERQUExQUFRUVFRQUGBcUFxcVFBUVFBQVFBQXFBUXHCYeFxkjGhQUHy8gIycpLCwsFR4xNTAqNSYrLCkBCQoKDgwOGg8PGiokHyQpKSwsLCksLCwqKSwsLCwsLCkpLCwsLCosKSwsKSwpKSwsKSwsLCksLCwsLCwsLCwsLP/AABEIAMABBgMBIgACEQEDEQH/xAAcAAACAwEBAQEAAAAAAAAAAAAEBQIDBgEABwj/xAA6EAABAwMCBAQDBwIGAwEAAAABAAIRAwQhEjEFQVFhBiJxgRORoQcyQrHB0fAU4SNDUmJy8RWCshb/xAAaAQACAwEBAAAAAAAAAAAAAAACAwEEBQAG/8QAKxEAAgICAgEDAgcAAwAAAAAAAAECEQMhBBIxBSJBE1EUMkJhcYGRM7Hx/9oADAMBAAIRAxEAPwD5O0KcLzWK1rU8rsg1qvps2XadNE06KIFs7SZCueF1rFZoUi7K2MCtZRC8aMGUTSYuBbKfgiYCIbTIKmBlG07ec/wIkhbZOhSyM9J9kypMx6JeGGcIhlR0dP1RpiWH0ng8/VRPlwZgZB7d0rbclpRlKoTzU90BQVa3THYdg7dj7ollEMaRAycICpRDhqEY3RdpceWDnZSn9wX+wjvmeYnZRoUzumN5biTzQ1FueyD5GJ6GnDKkT3CLe4AckHaoqp+YKenoVWyqhUyi6NAOmefJCUKAB+qbU9I35/qijs5sW1+GS7yx77qqrw/SY+cJ0ygCZXb603+qLod2Mo62DZPXqqNJ+ab3NLJQotZKW0NUhS+jlVVLbBTt9tHJDVreVDiMUjM3tqHNII3/AJhZerSLHFp+a3V7bEJBxGy1DoRsVVy47LeHJTFNGoiAUEwwYKKa+QqEkaSdoua5eVYK6goKyqkZ5IhoQtFyKpbrQRnBDKKsa1VMcrmlEAwlgwuh09l0PlRlcBZNoKKoAzCqt2jmmVpTCJRsVKVFIt3Tsr/gkRBTB1ORhUvEY37oqoV3s9QJhWfBBHqo27I32RzGj2UfALE1xRyiLSk7ZW1qHmwr7GlDs7JVqyabRC3ZAP1U9Gl3UR+aMNIEmNj9D+yqqWrtSO6AoHFGeqqbTITL4O0KDrQrn5II0mHCJpt3n0XaFm4jUcNG5OAF5rR+A6k1MEi5mlE1LhvlHouOqwIicQhqNLVHYplnLwP6BBbCp/qvNn+FVWzg1pj1zy9EG6rlO7UDRddW8yUCCJgJs14geiAfTAdPWVDCTIspTuoCz80K81ADlTbWDl1E2LOJWzYIHPms1e2C1FyRBM80PWs5B7oJRsbCVGB4jwnV5mjI+v8AdKGmML6O61DWHmsf4gswXkt+XVUs2LVov4M26Fbai8hviRuvKn1NDsFUkZRGEDTRlqVbRRZa1mUUGyFDSpsOyJCmEU2xEq00VFjkS5owpFM5b0J5pjagCJyl1EQd0YwZGd/opTFSsaPJkdP5KruAMCd1KgQRGpEtpM0x+LkjexPgEc7SJmURZ1NQQ9wxmfNj9VK0rsbzlKkMSsZss+cK+5shSaHvIA/mAEDV8QtbED55k+iR3vEbi8qaKbHvdtDR90fk0eqrTmoLtJ0XMeGUjX8OosqtD6RkTB6g9COSdM4eDyiAk/gDw1cWwqmtpGvRDQdWkt1SSdvxAYnZaC6rVBIGgDrOR7Lz2b13DCbhF3/Bch6cpurFw4aNQ2xurX8JE42OV6hBnW73BRFKsBgOLh3Rw9fwXUrX9C8npOT9LMP9ovGDbfDotJgs+IQOZLi0fKD81n/DfiKatPUYBcGu9HGP1+ib/a3YOfUo1g06QzQTynUSJ6brBgaQtfD6hDKlKLtBw9Oaxb8n1avTLXmVbSERI7oLgHiAX1vqIAq04bUA5mMPHYwfeUU6pDcmOkrWT+TEkur6vyF0qRg/RDVRAhBv4q5uGxnrkBXW9XWNR32PTHZM7J+AA1tXaZ2Q73kuUHXPMqyg8RPb3EBHZyA7ytp3Q9K7JiENeVi8rjZa3Az3QdtjlHQXdGR/N1GzuDsq31oZ3VNCrCm9k1olxF2/y91luICSnfEr0QOqQ3NSUqbH41QnubUE9CvK+q5eVbqi0mxex6Ns6oS1zJVlF5ahixkomgxyXA1B21yCEZTqCUxMrtUWNqFX0qiqDFxq5nRphTKiua4kIQKxtVBYx40Wv1j7pVZ4u6ckyFcyooXVgH5G6htoX9JNgNxxeD6qtvGDIAQl1ZumIW28DeCopm6rgAAaqYd9HEfkPfos/l8+HHg5y/r92XsPE7NI94e4AakPrktZvpbh7vf8I+votzaVGUGkU6TWNGw5k9Sdye5SFlTU4z12Rdd8jTElp+91/sF5Dl5cnKl73r7fB6OPChjqK/sZHitQDLhLjjOypvL6JLzkjS0CQZ69FTSZTY0Ehz9W3SR691K5psZqDi5r35/1HIlv/HKrx40E/Af04KWkLrfiBYCXiIjbIPqNwrLW6klxjJxEmfYqBZqdMNEAzO7uWMxnCrp2QpgOJcJJ8vZvP+dFYlijX7lvpEfloewgmQRkEahHQg7LDeIfBQJLqERvpB/+eh7LSXdwXgOZznUQIhAC6eKkYkwfYjB7FJ4v1MLuL/oRHj6bZ844Zxp/D7lrwDH3ajDjW2ctzseYPUL6Rc1mV2NrUjLHiWnn0IPQg4KzvjXgX9TS+IxkVWZx/mN5gjqEk8K8SfRZoLoEklp2k9uRXufTuUs2L9zynqfCayXHz/2aZz3ajIRZvNIAGOqFdxFrlWx4JWlF0Ykscl5Q6o1wRnMCVTeXJzyHL3Xre3xAIk91ziFq5rRPNO7aAQJw6lrfM4CvuqgknlOn90PYM0uUr0aW/NSvAfyU3dQaQOe/ZDVXYICkykXRKrrNAUDEKrjc+6Aqpvd08SllRmUuRYiBPC8r61JeSw7FdWmh3OhF1DhA1iq6ZdcTnxVdSuSNigip0ymJg0M3cZeFWOMvlDOcqnvUs5RS+Bo3xA4clc3xGObUjKiWqAqNRZ8da7fCYC86FYfUjbXiBGCV1kUbSnxFMqPiSpoDC86Rs0mQsEOKd1VU4s6UmeGGTU0mMi5Rdp0fTm+JWwBpA6kblPeFXVJ7ToqCdi3Z0dp7818Xp8aPNG23HO6zs3pOGa9ntLsedlSp7Pr76Za4HoRA7I424czUSXEmIJgt6nUvm/DPG9VsS7UNod07HdbLhviKhWDWl3wzz1foeazMvp+bFurX3RejzIZEt0w6nYB4MiBMCTkkdegVdyzZpdAInOeeE3daNYcOa4Eeog5BC5dcLLmNLvNJw4cgeXpzVTXyPXIVpt6+BKy7Y1rgQ45AJ5esdFVWtjqcfUTvA3Eq+oxzWubEEuGw6cvRDXPkOXZjU6Mguj6lVp4uruPyXIpN6JVCS2TBgwCB9F878dcB+BUFdhLWPPm05AceY7H8/Vbtpe4OxDZ1CORHOeq5xW0bc2z6ThLi2B1OJB7GYKbw+RLi5lK9XTKfKw94NHyalx/RsXvPV7oHyCb8L48X5OMxCzdvwas9xa1h8pIJOGgjeScJ7wrggouDqr2mM6W7T3JXuE2zzEkjTUK5d19VcziRp4+8ObZ+o6FL3XrSMFLLm4nZMVoQ1F6aNpbXrZDmxDh/B2UOIPCS8Mvf8PuCR/PmiH3M7p8Z6M946Zb8aMKusAVXQzJ7qbmKbJKr1mAlLmGcBNrqtGEG8RlQ9jIukLnNXlKu/K4ljBa6lhV1LHHVSBzuiKbj1WZJN+GbMWl5QjrUCFBoTy5s5GoD1S+pbdEyGStMCUL3EGFaMHZRe0clZWoqjZPUrF9aJNCm4YVtpQ1T2XHtgwpZNHrfh7n7K5/A6kYVdAuaZYYK0djfvI80SqWd5YbjtFnCsMvbPTMv/Rv2VdSk4bgr6TwHgAunOLyGsbEkDJc6YA6bHKIuvAP+h4PZwz8wqT9UhCXSXks/gov8rPlTgehXg9fQLvwJWAn4ZP8Axh35LPXvhlzfwkeohXMfOxy+RM+HOPgTU7ojYo1nG3BDVuGubyVX9K7orayxe7KrxyWmjWcB8e1aDh5pbOWuy0/svq/hvxbQ4hT003/4rM/CcYdHPR/qHcL89/0ruiKseJV6Dmvpuc1zCHNI5EKnyOLizq1p/cOM5wP0DdhziNQdyHSI7BLq1rHeJ3EYTinUNRjHkQXsY8joXNDv1Vd1aBoO++Ig/PsvJzn10b2HPSQua1tJknzaiAWDkCNj2ys54q4yLUNbsTIB56R0PuntXUffp16+qy/jbw++vTY/csmcyYdHTpH1R8RQWeLyvV/+B8mE3jfV7Zir3xI52GktHaP1EpW/iD+bifVO/wD8ywZLx6AOJ/JVf+CE7eg5r165mNr2mE+JNeaFlG/I5lH0a5dtKMpeHR6BFCi1ghoRrJKfhFXLCEPLv+A+ytyykNX4pP7K+2Goq2pR/wAJmdgB8kXw61AAzk8lcitmPKR0s04UYk/zZWOzJ6oOs8wQNk6wEDVhqcf4FRcuRrG4S+7eoGoAqMXl5z11KsaLKXdEGB1QgKnqKy7NrqMLety6oetb6D2Oy5RdBTIUPiNI57j1S5tjMaSYjr2/yKCrUI9E4a3cH0IQPFLcgdv5lMxzt0DkhWwekxw22VZJnKL4dVgRuExfwsOEhG+R0dSOWByjcREXIq34jpVN5ZFpQgcrMZRmtFaca0z6B4b8WGiCBBa8guHORzBW+sOL0qzNTHgnm3Zw9R07r4JRuSw4T3hvGyCCHEEbEGCFl8r07HmfZal9/v8AyOwcqeJ09o+42jdu85RtG0Y+A/S6cGWgn6rEeGvG7HQyudJ2Dx93/wBh+H129FvrSo0Z+vX0KwcuKeF1IuyzLIrixdeeBrOqYNIE9Wywz7YSDif2Ps/yauf9Lx+Th+y+h2jgTLV5rhrJ3BMfuphmkvDKv1pp6Pjl39lt6zHw9XQtMhMOC/ZRVL2vuGBjGkEt1AufHKBsPVfYHOgIZtQnVHLburE+RKtEfiZyXhAT6LQMjoPKVn+I3LWNM4aJJzy3z3Whq1WOERB59oWQ8bcOL7as2mZfoMe0Egeyyowi8ijJ+Szx2039zEcS+0BocQ2APQk+/KUvqeP5jaBy0n91mqnAKm8H1QT+HPnZeuhx+I1SihMsnJXls1XFfFdG5phj2tADg7yyCSARn5oFvFKLfugBZ51m7oom2d0VnHDHjj1h4KmRZJu5WP6viHoVfbXxfHVZltMzstB4UtXVK7QR5W+Z3oP7wnxorzg1Fs1NUxTa0780Zw1pMoO6aXPMdU4sHaWRHqrEHszZKkVXVOMBUsogCSiq2ShasiU6wEgavVx0SW5eTKOuHTzQLxlLkx0VQI4Lytc1eQDBWGwpNC4Nl0BZDZuouphMbWpkJY0I61cVDYVBN7Yl3nYPMNwOYH6pbctD6ZHy/ZPrV0EGfkoca4X5fjMHd7R/9D9UntUkP6domBbULCtFw3igFIuPI7LtXhjKrZGCeaSXNs+kSDt9CriePPp6ZVayYNrwPmvFbcAH1/sll7wchQsb0A7wntvcasGCEz6HT8gv67l/yKzIVaRG6g0wtdd8JDhLfkkV7w0t5Llk3UvILxKS7QdkLXizm7rZeHvtFqW+lsh7B/lu2A/2ndv5dlgxTKi9hCnJjhkXWStCkpR2j9LeGPHFrdjQ14ZUO1N8An/gdn+2ey0lEACCvybb8Rc3uF9B4H9rdw2kKTnh0fdc8angD8MnceslY2T0lqV4nr7M76n3PudO8ExzUX0fvOG2/wD2vnHhz7Uqb6jW3GkasfEGADy1jpPMLeV7z4eHZDuXqqefDLA6kPglJ+wqvK05EZ3AEfXokVd5M6j2H7FGXVQgmRA6FY/xr4j/AKakCDlxIHXG/wCYVOGF5ZqMfLNTGlig5MK4lw2k4HU2PQwQOvdZq54HTzDoHfKxd34lrPM6z75Qw8Q1Qt7H6XPH+sRL1K1XQ1V5wmk0w2pqHM6S0e0nKAqUaQ3P5JDW45Vf2VdGhUeczCvLBCK2yl+IzSHlVlGPLlaPw5w1zKLqhEfEiB/tHNA+FfDgq1Bq+40anHt09StffuH3WiGiAPTknY4RW0UeRnnL2MT0Ww5GMqSvC3nkiKdvA2yrMCnKil5DRnJSu5uURfvzHNLKzCUbkTGHyC17jKHD12tTMlVgKEwmqLtS8o6V5EQLVJoleLVOmxYzN9E2BFUSFW1q7KWNQyoVQB7pvZ3Y2OxEfNZ+lVV1O5hLkrQ6LDbnw0+lTdUonUwSdI3A9OYWbddtq4eB6/utfwzirmnGyUeIuACfjURAOXNHI9R2Q4pJS9/+k5YScfb/AIZK+4WWGR91Qs+IFpycLQWxxDhI/myU8W4IWy+nlv5LQxcin0kzPyYdXEcWPGGuwUbV+E9hDgD0cDlp/UdvksRQY47YUiXtyCVZl0npleKlH3I0I4GTsJ54ySULccHPMKiw8QvZE/Pmtz4f8XUXN0XDG1G8nEAvb27hUs+LLjXbH7v2+S1DPB6mv7Pn9Tg57qn/AMU5fVarOF1CPMWZEgSI+YKbcP8ADNkBra0VR1c7UPYDCpP1CcF7otfyh6wYZ/lZ828K+BalzUA0u0zDnfhaOZJ9OS+4W7sx+FogTv5RAQtte6AGsAaAIgCB3Xnu1HP02xtCx+VzJ5pVLx8DoYOlqiPFajjpkyT16TiSFnPEvA6d1TDXmC0yHGAO/sn9wPLk9InaDv7r5t468U6KpotJ8kA9zE/qi4UJZ8qUHVfI3Jkjiw7Vi3iHhy2aSGuJI5giClLuDU27uA9SEE6+qvyAo0bCvVMAOyvT9Oq/OzLWRy/QgvXbsODqP+0T9VreAcDbVYHuDmA7DEkdeyq4F4QpU4dUIceY5A9D2Wsc2IgxASqjJ/J08soqtf4StLdlKmWskTknmfVVsBM5kLvxs9Sd5U2Ob1hXYUZORPyVz1KrrXGkGD6dVa9jTsUJUcMnondvsJUPlgFSiZk885yqXgTzTFrJEqqpQUpDLEtxR90N8PKaV6aAqHOylaO8lRb1XlGq9cRWDTAqWUQ2mhqL4RtGosSR6GKsiGqQaSjSQN4QznNBxKC2OpIkKBEYV1OgecKh9c4/kKLamULsNNDJ1RoAg+vqmNjxMDEA+qQNyUbbUy4gBKlBfI6M3ehi/hLahloA7clCvwIwR9P3V1K90GB6SrqvE/Kc9D8kipfA5whLyZK74UKeNBHpkIV3Dg4YWmq30nOQmPCLykHZpsjrAn6pks04RurYDwRlpHza54T0QPwntOJ9l9luvD9vVdMAA/iadJ+SBuvs5piC150u6gEz7QpxesQjqemVMvB3o+UmvV6lbT7L+LVv6k0zJZUY4meTm5Dh35e60Fp4CoydTnHlIACe8M8PULYOcwSdtXOOYHRL5XquHJjljStsDHwXjmpNhwIMjtMBSBhp7cvVAOdJwSvPqeWDvt1K8+1ZsPHZddXUmGgwBzSO/wDCdG4qGs5vmMT0JAifonVtRGjIzzB/mERZOg+aIj2A7qY5pYr+npgSUetVdAtn4LthS1GkOvfsEi4zXY0hlNrWtbvpESfXmnvHfEONDNgM9T+wWNrVQXZ/6V7g48sn9TK3+yEKPWDcvL+PsE0riUzokER8khBgpnZ3AEA/3XocTMvkQ1aCq1seQXn2Z5ZRL7gEZ6IQ1xHP5q7pGVtgV05zTHzVAe47om4ztuqw09PdchjWi+2b3wr6+kb/ACQLq2nmqxdAiBMqzGZVlibdhVeiwjG5SG+bp5ymVRxjdJr3C6UwoQoBqVF5VuXFFh9TowpfGgqh5UHOMrNo1Uwg3BKlTqoQFWhyiiVILLpVjDn6YQ9IoikyShfgathlFhPuinVfhiB97n27KoEsE84QPx5KRXYsX1CfilW0q/fZAa5KtY5S4hxmXudldpVYdgqsHZdDZJ/nuo6aC70aTh18cZPutHbVxG+3yWMta+keyKo8UMqjm4sZ+R8Z9vJtrJzSYAg+v5cirLh7pjSIPSJWZtr+Yyjqj/KTnAWTLgtSuw3hXa7D6FhAzOeqrpcOA5jeZdn5JVT4qDiYRdF7nHeR+SL8Jk8uR3ut+4OqXTWHAn8kk4txUkZIA6DA/uvXziDBSe4nM5VnBxYRd/JPtgrXkFuLidsoP4hPoivh42UWD0C1opFObbZCnTwp0q0HKg93dRouGpPiVcm0N6NaSAP5KlVpbQqLVvmRVSRA9U/sU3AFfVImYMJddcU0DJ9gjrt4ys9xFwkk8sfJQ8lHfTRVX8QAO8wIHUGfmnvDYIncEcucr59e1Jctd4Suz8Ag/he4DPKAfzJVqOlbKst6Q7uQAEjuRJ2TZ1cc4Q73tMwETZCjQkq089F5X16YndeXWHQsblQIVlCpChUVQuLwRJVrSqgFIBccgmknXDmjBPKSk1NGNuIb64SZK9FnG62Svr4vJ/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NKGe5QmTKBa64JXEPqXkVgdD//Z">
            <a:extLst>
              <a:ext uri="{FF2B5EF4-FFF2-40B4-BE49-F238E27FC236}">
                <a16:creationId xmlns:a16="http://schemas.microsoft.com/office/drawing/2014/main" id="{6800A3C2-5944-7DDA-86E7-09733928F544}"/>
              </a:ext>
            </a:extLst>
          </p:cNvPr>
          <p:cNvSpPr>
            <a:spLocks noChangeAspect="1" noChangeArrowheads="1"/>
          </p:cNvSpPr>
          <p:nvPr/>
        </p:nvSpPr>
        <p:spPr bwMode="auto">
          <a:xfrm>
            <a:off x="1679575" y="-876300"/>
            <a:ext cx="2495551"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4102" name="AutoShape 4" descr="data:image/jpeg;base64,/9j/4AAQSkZJRgABAQAAAQABAAD/2wCEAAkGBhISERQUExQUFRUVFRQUGBcUFxcVFBUVFBQVFBQXFBUXHCYeFxkjGhQUHy8gIycpLCwsFR4xNTAqNSYrLCkBCQoKDgwOGg8PGiokHyQpKSwsLCksLCwqKSwsLCwsLCkpLCwsLCosKSwsKSwpKSwsKSwsLCksLCwsLCwsLCwsLP/AABEIAMABBgMBIgACEQEDEQH/xAAcAAACAwEBAQEAAAAAAAAAAAAEBQIDBgEABwj/xAA6EAABAwMCBAQDBwIGAwEAAAABAAIRAwQhEjEFQVFhBiJxgRORoQcyQrHB0fAU4SNDUmJy8RWCshb/xAAaAQACAwEBAAAAAAAAAAAAAAACAwEEBQAG/8QAKxEAAgICAgEDAgcAAwAAAAAAAAECEQMhBBIxBSJBE1EUMkJhcYGRM7Hx/9oADAMBAAIRAxEAPwD5O0KcLzWK1rU8rsg1qvps2XadNE06KIFs7SZCueF1rFZoUi7K2MCtZRC8aMGUTSYuBbKfgiYCIbTIKmBlG07ec/wIkhbZOhSyM9J9kypMx6JeGGcIhlR0dP1RpiWH0ng8/VRPlwZgZB7d0rbclpRlKoTzU90BQVa3THYdg7dj7ollEMaRAycICpRDhqEY3RdpceWDnZSn9wX+wjvmeYnZRoUzumN5biTzQ1FueyD5GJ6GnDKkT3CLe4AckHaoqp+YKenoVWyqhUyi6NAOmefJCUKAB+qbU9I35/qijs5sW1+GS7yx77qqrw/SY+cJ0ygCZXb603+qLod2Mo62DZPXqqNJ+ab3NLJQotZKW0NUhS+jlVVLbBTt9tHJDVreVDiMUjM3tqHNII3/AJhZerSLHFp+a3V7bEJBxGy1DoRsVVy47LeHJTFNGoiAUEwwYKKa+QqEkaSdoua5eVYK6goKyqkZ5IhoQtFyKpbrQRnBDKKsa1VMcrmlEAwlgwuh09l0PlRlcBZNoKKoAzCqt2jmmVpTCJRsVKVFIt3Tsr/gkRBTB1ORhUvEY37oqoV3s9QJhWfBBHqo27I32RzGj2UfALE1xRyiLSk7ZW1qHmwr7GlDs7JVqyabRC3ZAP1U9Gl3UR+aMNIEmNj9D+yqqWrtSO6AoHFGeqqbTITL4O0KDrQrn5II0mHCJpt3n0XaFm4jUcNG5OAF5rR+A6k1MEi5mlE1LhvlHouOqwIicQhqNLVHYplnLwP6BBbCp/qvNn+FVWzg1pj1zy9EG6rlO7UDRddW8yUCCJgJs14geiAfTAdPWVDCTIspTuoCz80K81ADlTbWDl1E2LOJWzYIHPms1e2C1FyRBM80PWs5B7oJRsbCVGB4jwnV5mjI+v8AdKGmML6O61DWHmsf4gswXkt+XVUs2LVov4M26Fbai8hviRuvKn1NDsFUkZRGEDTRlqVbRRZa1mUUGyFDSpsOyJCmEU2xEq00VFjkS5owpFM5b0J5pjagCJyl1EQd0YwZGd/opTFSsaPJkdP5KruAMCd1KgQRGpEtpM0x+LkjexPgEc7SJmURZ1NQQ9wxmfNj9VK0rsbzlKkMSsZss+cK+5shSaHvIA/mAEDV8QtbED55k+iR3vEbi8qaKbHvdtDR90fk0eqrTmoLtJ0XMeGUjX8OosqtD6RkTB6g9COSdM4eDyiAk/gDw1cWwqmtpGvRDQdWkt1SSdvxAYnZaC6rVBIGgDrOR7Lz2b13DCbhF3/Bch6cpurFw4aNQ2xurX8JE42OV6hBnW73BRFKsBgOLh3Rw9fwXUrX9C8npOT9LMP9ovGDbfDotJgs+IQOZLi0fKD81n/DfiKatPUYBcGu9HGP1+ib/a3YOfUo1g06QzQTynUSJ6brBgaQtfD6hDKlKLtBw9Oaxb8n1avTLXmVbSERI7oLgHiAX1vqIAq04bUA5mMPHYwfeUU6pDcmOkrWT+TEkur6vyF0qRg/RDVRAhBv4q5uGxnrkBXW9XWNR32PTHZM7J+AA1tXaZ2Q73kuUHXPMqyg8RPb3EBHZyA7ytp3Q9K7JiENeVi8rjZa3Az3QdtjlHQXdGR/N1GzuDsq31oZ3VNCrCm9k1olxF2/y91luICSnfEr0QOqQ3NSUqbH41QnubUE9CvK+q5eVbqi0mxex6Ns6oS1zJVlF5ahixkomgxyXA1B21yCEZTqCUxMrtUWNqFX0qiqDFxq5nRphTKiua4kIQKxtVBYx40Wv1j7pVZ4u6ckyFcyooXVgH5G6htoX9JNgNxxeD6qtvGDIAQl1ZumIW28DeCopm6rgAAaqYd9HEfkPfos/l8+HHg5y/r92XsPE7NI94e4AakPrktZvpbh7vf8I+votzaVGUGkU6TWNGw5k9Sdye5SFlTU4z12Rdd8jTElp+91/sF5Dl5cnKl73r7fB6OPChjqK/sZHitQDLhLjjOypvL6JLzkjS0CQZ69FTSZTY0Ehz9W3SR691K5psZqDi5r35/1HIlv/HKrx40E/Af04KWkLrfiBYCXiIjbIPqNwrLW6klxjJxEmfYqBZqdMNEAzO7uWMxnCrp2QpgOJcJJ8vZvP+dFYlijX7lvpEfloewgmQRkEahHQg7LDeIfBQJLqERvpB/+eh7LSXdwXgOZznUQIhAC6eKkYkwfYjB7FJ4v1MLuL/oRHj6bZ844Zxp/D7lrwDH3ajDjW2ctzseYPUL6Rc1mV2NrUjLHiWnn0IPQg4KzvjXgX9TS+IxkVWZx/mN5gjqEk8K8SfRZoLoEklp2k9uRXufTuUs2L9zynqfCayXHz/2aZz3ajIRZvNIAGOqFdxFrlWx4JWlF0Ykscl5Q6o1wRnMCVTeXJzyHL3Xre3xAIk91ziFq5rRPNO7aAQJw6lrfM4CvuqgknlOn90PYM0uUr0aW/NSvAfyU3dQaQOe/ZDVXYICkykXRKrrNAUDEKrjc+6Aqpvd08SllRmUuRYiBPC8r61JeSw7FdWmh3OhF1DhA1iq6ZdcTnxVdSuSNigip0ymJg0M3cZeFWOMvlDOcqnvUs5RS+Bo3xA4clc3xGObUjKiWqAqNRZ8da7fCYC86FYfUjbXiBGCV1kUbSnxFMqPiSpoDC86Rs0mQsEOKd1VU4s6UmeGGTU0mMi5Rdp0fTm+JWwBpA6kblPeFXVJ7ToqCdi3Z0dp7818Xp8aPNG23HO6zs3pOGa9ntLsedlSp7Pr76Za4HoRA7I424czUSXEmIJgt6nUvm/DPG9VsS7UNod07HdbLhviKhWDWl3wzz1foeazMvp+bFurX3RejzIZEt0w6nYB4MiBMCTkkdegVdyzZpdAInOeeE3daNYcOa4Eeog5BC5dcLLmNLvNJw4cgeXpzVTXyPXIVpt6+BKy7Y1rgQ45AJ5esdFVWtjqcfUTvA3Eq+oxzWubEEuGw6cvRDXPkOXZjU6Mguj6lVp4uruPyXIpN6JVCS2TBgwCB9F878dcB+BUFdhLWPPm05AceY7H8/Vbtpe4OxDZ1CORHOeq5xW0bc2z6ThLi2B1OJB7GYKbw+RLi5lK9XTKfKw94NHyalx/RsXvPV7oHyCb8L48X5OMxCzdvwas9xa1h8pIJOGgjeScJ7wrggouDqr2mM6W7T3JXuE2zzEkjTUK5d19VcziRp4+8ObZ+o6FL3XrSMFLLm4nZMVoQ1F6aNpbXrZDmxDh/B2UOIPCS8Mvf8PuCR/PmiH3M7p8Z6M946Zb8aMKusAVXQzJ7qbmKbJKr1mAlLmGcBNrqtGEG8RlQ9jIukLnNXlKu/K4ljBa6lhV1LHHVSBzuiKbj1WZJN+GbMWl5QjrUCFBoTy5s5GoD1S+pbdEyGStMCUL3EGFaMHZRe0clZWoqjZPUrF9aJNCm4YVtpQ1T2XHtgwpZNHrfh7n7K5/A6kYVdAuaZYYK0djfvI80SqWd5YbjtFnCsMvbPTMv/Rv2VdSk4bgr6TwHgAunOLyGsbEkDJc6YA6bHKIuvAP+h4PZwz8wqT9UhCXSXks/gov8rPlTgehXg9fQLvwJWAn4ZP8Axh35LPXvhlzfwkeohXMfOxy+RM+HOPgTU7ojYo1nG3BDVuGubyVX9K7orayxe7KrxyWmjWcB8e1aDh5pbOWuy0/svq/hvxbQ4hT003/4rM/CcYdHPR/qHcL89/0ruiKseJV6Dmvpuc1zCHNI5EKnyOLizq1p/cOM5wP0DdhziNQdyHSI7BLq1rHeJ3EYTinUNRjHkQXsY8joXNDv1Vd1aBoO++Ig/PsvJzn10b2HPSQua1tJknzaiAWDkCNj2ys54q4yLUNbsTIB56R0PuntXUffp16+qy/jbw++vTY/csmcyYdHTpH1R8RQWeLyvV/+B8mE3jfV7Zir3xI52GktHaP1EpW/iD+bifVO/wD8ywZLx6AOJ/JVf+CE7eg5r165mNr2mE+JNeaFlG/I5lH0a5dtKMpeHR6BFCi1ghoRrJKfhFXLCEPLv+A+ytyykNX4pP7K+2Goq2pR/wAJmdgB8kXw61AAzk8lcitmPKR0s04UYk/zZWOzJ6oOs8wQNk6wEDVhqcf4FRcuRrG4S+7eoGoAqMXl5z11KsaLKXdEGB1QgKnqKy7NrqMLety6oetb6D2Oy5RdBTIUPiNI57j1S5tjMaSYjr2/yKCrUI9E4a3cH0IQPFLcgdv5lMxzt0DkhWwekxw22VZJnKL4dVgRuExfwsOEhG+R0dSOWByjcREXIq34jpVN5ZFpQgcrMZRmtFaca0z6B4b8WGiCBBa8guHORzBW+sOL0qzNTHgnm3Zw9R07r4JRuSw4T3hvGyCCHEEbEGCFl8r07HmfZal9/v8AyOwcqeJ09o+42jdu85RtG0Y+A/S6cGWgn6rEeGvG7HQyudJ2Dx93/wBh+H129FvrSo0Z+vX0KwcuKeF1IuyzLIrixdeeBrOqYNIE9Wywz7YSDif2Ps/yauf9Lx+Th+y+h2jgTLV5rhrJ3BMfuphmkvDKv1pp6Pjl39lt6zHw9XQtMhMOC/ZRVL2vuGBjGkEt1AufHKBsPVfYHOgIZtQnVHLburE+RKtEfiZyXhAT6LQMjoPKVn+I3LWNM4aJJzy3z3Whq1WOERB59oWQ8bcOL7as2mZfoMe0Egeyyowi8ijJ+Szx2039zEcS+0BocQ2APQk+/KUvqeP5jaBy0n91mqnAKm8H1QT+HPnZeuhx+I1SihMsnJXls1XFfFdG5phj2tADg7yyCSARn5oFvFKLfugBZ51m7oom2d0VnHDHjj1h4KmRZJu5WP6viHoVfbXxfHVZltMzstB4UtXVK7QR5W+Z3oP7wnxorzg1Fs1NUxTa0780Zw1pMoO6aXPMdU4sHaWRHqrEHszZKkVXVOMBUsogCSiq2ShasiU6wEgavVx0SW5eTKOuHTzQLxlLkx0VQI4Lytc1eQDBWGwpNC4Nl0BZDZuouphMbWpkJY0I61cVDYVBN7Yl3nYPMNwOYH6pbctD6ZHy/ZPrV0EGfkoca4X5fjMHd7R/9D9UntUkP6domBbULCtFw3igFIuPI7LtXhjKrZGCeaSXNs+kSDt9CriePPp6ZVayYNrwPmvFbcAH1/sll7wchQsb0A7wntvcasGCEz6HT8gv67l/yKzIVaRG6g0wtdd8JDhLfkkV7w0t5Llk3UvILxKS7QdkLXizm7rZeHvtFqW+lsh7B/lu2A/2ndv5dlgxTKi9hCnJjhkXWStCkpR2j9LeGPHFrdjQ14ZUO1N8An/gdn+2ey0lEACCvybb8Rc3uF9B4H9rdw2kKTnh0fdc8angD8MnceslY2T0lqV4nr7M76n3PudO8ExzUX0fvOG2/wD2vnHhz7Uqb6jW3GkasfEGADy1jpPMLeV7z4eHZDuXqqefDLA6kPglJ+wqvK05EZ3AEfXokVd5M6j2H7FGXVQgmRA6FY/xr4j/AKakCDlxIHXG/wCYVOGF5ZqMfLNTGlig5MK4lw2k4HU2PQwQOvdZq54HTzDoHfKxd34lrPM6z75Qw8Q1Qt7H6XPH+sRL1K1XQ1V5wmk0w2pqHM6S0e0nKAqUaQ3P5JDW45Vf2VdGhUeczCvLBCK2yl+IzSHlVlGPLlaPw5w1zKLqhEfEiB/tHNA+FfDgq1Bq+40anHt09StffuH3WiGiAPTknY4RW0UeRnnL2MT0Ww5GMqSvC3nkiKdvA2yrMCnKil5DRnJSu5uURfvzHNLKzCUbkTGHyC17jKHD12tTMlVgKEwmqLtS8o6V5EQLVJoleLVOmxYzN9E2BFUSFW1q7KWNQyoVQB7pvZ3Y2OxEfNZ+lVV1O5hLkrQ6LDbnw0+lTdUonUwSdI3A9OYWbddtq4eB6/utfwzirmnGyUeIuACfjURAOXNHI9R2Q4pJS9/+k5YScfb/AIZK+4WWGR91Qs+IFpycLQWxxDhI/myU8W4IWy+nlv5LQxcin0kzPyYdXEcWPGGuwUbV+E9hDgD0cDlp/UdvksRQY47YUiXtyCVZl0npleKlH3I0I4GTsJ54ySULccHPMKiw8QvZE/Pmtz4f8XUXN0XDG1G8nEAvb27hUs+LLjXbH7v2+S1DPB6mv7Pn9Tg57qn/AMU5fVarOF1CPMWZEgSI+YKbcP8ADNkBra0VR1c7UPYDCpP1CcF7otfyh6wYZ/lZ828K+BalzUA0u0zDnfhaOZJ9OS+4W7sx+FogTv5RAQtte6AGsAaAIgCB3Xnu1HP02xtCx+VzJ5pVLx8DoYOlqiPFajjpkyT16TiSFnPEvA6d1TDXmC0yHGAO/sn9wPLk9InaDv7r5t468U6KpotJ8kA9zE/qi4UJZ8qUHVfI3Jkjiw7Vi3iHhy2aSGuJI5giClLuDU27uA9SEE6+qvyAo0bCvVMAOyvT9Oq/OzLWRy/QgvXbsODqP+0T9VreAcDbVYHuDmA7DEkdeyq4F4QpU4dUIceY5A9D2Wsc2IgxASqjJ/J08soqtf4StLdlKmWskTknmfVVsBM5kLvxs9Sd5U2Ob1hXYUZORPyVz1KrrXGkGD6dVa9jTsUJUcMnondvsJUPlgFSiZk885yqXgTzTFrJEqqpQUpDLEtxR90N8PKaV6aAqHOylaO8lRb1XlGq9cRWDTAqWUQ2mhqL4RtGosSR6GKsiGqQaSjSQN4QznNBxKC2OpIkKBEYV1OgecKh9c4/kKLamULsNNDJ1RoAg+vqmNjxMDEA+qQNyUbbUy4gBKlBfI6M3ehi/hLahloA7clCvwIwR9P3V1K90GB6SrqvE/Kc9D8kipfA5whLyZK74UKeNBHpkIV3Dg4YWmq30nOQmPCLykHZpsjrAn6pks04RurYDwRlpHza54T0QPwntOJ9l9luvD9vVdMAA/iadJ+SBuvs5piC150u6gEz7QpxesQjqemVMvB3o+UmvV6lbT7L+LVv6k0zJZUY4meTm5Dh35e60Fp4CoydTnHlIACe8M8PULYOcwSdtXOOYHRL5XquHJjljStsDHwXjmpNhwIMjtMBSBhp7cvVAOdJwSvPqeWDvt1K8+1ZsPHZddXUmGgwBzSO/wDCdG4qGs5vmMT0JAifonVtRGjIzzB/mERZOg+aIj2A7qY5pYr+npgSUetVdAtn4LthS1GkOvfsEi4zXY0hlNrWtbvpESfXmnvHfEONDNgM9T+wWNrVQXZ/6V7g48sn9TK3+yEKPWDcvL+PsE0riUzokER8khBgpnZ3AEA/3XocTMvkQ1aCq1seQXn2Z5ZRL7gEZ6IQ1xHP5q7pGVtgV05zTHzVAe47om4ztuqw09PdchjWi+2b3wr6+kb/ACQLq2nmqxdAiBMqzGZVlibdhVeiwjG5SG+bp5ymVRxjdJr3C6UwoQoBqVF5VuXFFh9TowpfGgqh5UHOMrNo1Uwg3BKlTqoQFWhyiiVILLpVjDn6YQ9IoikyShfgathlFhPuinVfhiB97n27KoEsE84QPx5KRXYsX1CfilW0q/fZAa5KtY5S4hxmXudldpVYdgqsHZdDZJ/nuo6aC70aTh18cZPutHbVxG+3yWMta+keyKo8UMqjm4sZ+R8Z9vJtrJzSYAg+v5cirLh7pjSIPSJWZtr+Yyjqj/KTnAWTLgtSuw3hXa7D6FhAzOeqrpcOA5jeZdn5JVT4qDiYRdF7nHeR+SL8Jk8uR3ut+4OqXTWHAn8kk4txUkZIA6DA/uvXziDBSe4nM5VnBxYRd/JPtgrXkFuLidsoP4hPoivh42UWD0C1opFObbZCnTwp0q0HKg93dRouGpPiVcm0N6NaSAP5KlVpbQqLVvmRVSRA9U/sU3AFfVImYMJddcU0DJ9gjrt4ys9xFwkk8sfJQ8lHfTRVX8QAO8wIHUGfmnvDYIncEcucr59e1Jctd4Suz8Ag/he4DPKAfzJVqOlbKst6Q7uQAEjuRJ2TZ1cc4Q73tMwETZCjQkq089F5X16YndeXWHQsblQIVlCpChUVQuLwRJVrSqgFIBccgmknXDmjBPKSk1NGNuIb64SZK9FnG62Svr4vJ/mEKzdcBlW0xhSo0Q25O2TGFEu5qfL5KnV8l1Et0FNqyrqD0vEj0RNvUyPVDQadjWscQoUGyuvqTldouwgkh0GF068EAe56I917qYQD1HvCVPfzXaFzme4lK6ByyOgUVjPdPeE3zt8xGQlN7bZ1ty09OR5yuWNUg7oZq0FB2zRXQ1NLpHX2Satv23R1lc5g5BxPqqryyIB6ckiOnQyQqrFcaUSLcuwAoVqGgZVqLRVmvkGduutYBmYVVUwuGvyT4lWQ24YZeJ6hGV6nmJ9UtsX6RKtFwTJPSPqusjpoCuqnmlIuNUXHzNE9QORR9zVOqVxv5o062A4p6Mi2zqPdhp9xELUcPaKTA3p9Sd124EeqEdcZT3k7CViUWHVbhCPuz1Kq+NKGe5QmTKBa64JXEPqXkVgdD//Z">
            <a:extLst>
              <a:ext uri="{FF2B5EF4-FFF2-40B4-BE49-F238E27FC236}">
                <a16:creationId xmlns:a16="http://schemas.microsoft.com/office/drawing/2014/main" id="{DFF19521-A0EC-5AB3-243E-23E7CCB3953C}"/>
              </a:ext>
            </a:extLst>
          </p:cNvPr>
          <p:cNvSpPr>
            <a:spLocks noChangeAspect="1" noChangeArrowheads="1"/>
          </p:cNvSpPr>
          <p:nvPr/>
        </p:nvSpPr>
        <p:spPr bwMode="auto">
          <a:xfrm>
            <a:off x="1660202" y="-871539"/>
            <a:ext cx="2495551"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6" name="AutoShape 2" descr="http://220lily.files.wordpress.com/2013/07/il_570xn-374072027_48r9.jpg">
            <a:extLst>
              <a:ext uri="{FF2B5EF4-FFF2-40B4-BE49-F238E27FC236}">
                <a16:creationId xmlns:a16="http://schemas.microsoft.com/office/drawing/2014/main" id="{9E4B1E55-8224-D91E-349E-99348044F967}"/>
              </a:ext>
            </a:extLst>
          </p:cNvPr>
          <p:cNvSpPr>
            <a:spLocks noChangeAspect="1" noChangeArrowheads="1"/>
          </p:cNvSpPr>
          <p:nvPr/>
        </p:nvSpPr>
        <p:spPr bwMode="auto">
          <a:xfrm>
            <a:off x="1679575" y="-14446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pic>
        <p:nvPicPr>
          <p:cNvPr id="33794" name="Picture 2" descr="https://www.lds.org/bc/content/bible-videos/videos/jesus-heals-a-man-born-blind/images/80_jesus-heals-a-man-born-blind_1800x1200_72dpi_2.jpg">
            <a:extLst>
              <a:ext uri="{FF2B5EF4-FFF2-40B4-BE49-F238E27FC236}">
                <a16:creationId xmlns:a16="http://schemas.microsoft.com/office/drawing/2014/main" id="{AD1EA645-6BEB-5801-F140-2963B2231E9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643800" y="-33909000"/>
            <a:ext cx="17145000" cy="11430000"/>
          </a:xfrm>
          <a:prstGeom prst="rect">
            <a:avLst/>
          </a:prstGeom>
          <a:noFill/>
        </p:spPr>
      </p:pic>
      <p:sp>
        <p:nvSpPr>
          <p:cNvPr id="33800" name="AutoShape 8" descr="https://benchprep.com/blog/wp-content/uploads/2012/03/Nursing-School-Program-Caring-for-Sick.jpg">
            <a:extLst>
              <a:ext uri="{FF2B5EF4-FFF2-40B4-BE49-F238E27FC236}">
                <a16:creationId xmlns:a16="http://schemas.microsoft.com/office/drawing/2014/main" id="{F04630A8-D598-E2DD-46E2-58BEA3E4034A}"/>
              </a:ext>
            </a:extLst>
          </p:cNvPr>
          <p:cNvSpPr>
            <a:spLocks noChangeAspect="1" noChangeArrowheads="1"/>
          </p:cNvSpPr>
          <p:nvPr/>
        </p:nvSpPr>
        <p:spPr bwMode="auto">
          <a:xfrm>
            <a:off x="1679575" y="-144462"/>
            <a:ext cx="304800" cy="304801"/>
          </a:xfrm>
          <a:prstGeom prst="rect">
            <a:avLst/>
          </a:prstGeom>
          <a:noFill/>
        </p:spPr>
        <p:txBody>
          <a:bodyPr vert="horz" wrap="square" lIns="91440" tIns="45720" rIns="91440" bIns="45720" numCol="1" anchor="t" anchorCtr="0" compatLnSpc="1">
            <a:prstTxWarp prst="textNoShape">
              <a:avLst/>
            </a:prstTxWarp>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pic>
        <p:nvPicPr>
          <p:cNvPr id="2" name="Picture 2">
            <a:extLst>
              <a:ext uri="{FF2B5EF4-FFF2-40B4-BE49-F238E27FC236}">
                <a16:creationId xmlns:a16="http://schemas.microsoft.com/office/drawing/2014/main" id="{5F8F6AD2-C07C-0026-7D43-6D89491D1B05}"/>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t="29713" b="14310"/>
          <a:stretch/>
        </p:blipFill>
        <p:spPr bwMode="auto">
          <a:xfrm>
            <a:off x="6525850" y="1384411"/>
            <a:ext cx="4068695" cy="2089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descr="http://karnscoc.org/wp-content/uploads/2012/01/bible_5983c.jpg">
            <a:extLst>
              <a:ext uri="{FF2B5EF4-FFF2-40B4-BE49-F238E27FC236}">
                <a16:creationId xmlns:a16="http://schemas.microsoft.com/office/drawing/2014/main" id="{4B037949-3C1D-6BA5-5E22-F0C27FDE3417}"/>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t="16000" b="23474"/>
          <a:stretch/>
        </p:blipFill>
        <p:spPr bwMode="auto">
          <a:xfrm>
            <a:off x="1679575" y="1384412"/>
            <a:ext cx="4584527" cy="208995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9BD24A0-E91E-ED74-B265-AD53C8E2B753}"/>
              </a:ext>
            </a:extLst>
          </p:cNvPr>
          <p:cNvSpPr txBox="1"/>
          <p:nvPr/>
        </p:nvSpPr>
        <p:spPr>
          <a:xfrm>
            <a:off x="96253" y="3465094"/>
            <a:ext cx="12038862" cy="3477875"/>
          </a:xfrm>
          <a:prstGeom prst="rect">
            <a:avLst/>
          </a:prstGeom>
          <a:noFill/>
        </p:spPr>
        <p:txBody>
          <a:bodyPr wrap="square" rtlCol="0">
            <a:spAutoFit/>
          </a:bodyPr>
          <a:lstStyle/>
          <a:p>
            <a:pPr marL="0" marR="0" lvl="0" indent="0" algn="ctr" defTabSz="914377" rtl="0" eaLnBrk="1" fontAlgn="base" latinLnBrk="0" hangingPunct="1">
              <a:lnSpc>
                <a:spcPct val="100000"/>
              </a:lnSpc>
              <a:spcBef>
                <a:spcPct val="0"/>
              </a:spcBef>
              <a:spcAft>
                <a:spcPct val="0"/>
              </a:spcAft>
              <a:buClrTx/>
              <a:buSzTx/>
              <a:buFontTx/>
              <a:buNone/>
              <a:tabLst/>
              <a:defRPr/>
            </a:pPr>
            <a:endParaRPr kumimoji="0" lang="sr-Latn-RS" sz="2400" b="1" i="0" u="none" strike="noStrike" kern="1200" cap="none" spc="0" normalizeH="0" baseline="0" noProof="0">
              <a:ln>
                <a:noFill/>
              </a:ln>
              <a:solidFill>
                <a:srgbClr val="FFFFFF"/>
              </a:solidFill>
              <a:effectLst/>
              <a:uLnTx/>
              <a:uFillTx/>
              <a:latin typeface="Arial"/>
              <a:ea typeface="+mn-ea"/>
              <a:cs typeface="Arial" charset="0"/>
            </a:endParaRPr>
          </a:p>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Arial"/>
                <a:ea typeface="+mn-ea"/>
                <a:cs typeface="Arial" charset="0"/>
              </a:rPr>
              <a:t>Proroci su tako koristili sve što im je bilo na raspolaganju kako bi što preciznije prenijeli ono što im je Bog naredio da kažu. Ponekad je ta komunikacija uključivala korištenje književnih pomoćnika i posuđivanje iz svjetovnih spisa kako bi iznijeli svoju poruku. Rasprava o tim pitanjima dodatno će povećati cijenjenje članova razreda za iznenađujući način na koji je Bog utjelovio svoju poruku kako bismo je mogli razumjeti</a:t>
            </a:r>
            <a:r>
              <a:rPr kumimoji="0" lang="hr-HR" sz="2800" b="1" i="0" u="none" strike="noStrike" kern="1200" cap="none" spc="0" normalizeH="0" baseline="0" noProof="0">
                <a:ln>
                  <a:noFill/>
                </a:ln>
                <a:solidFill>
                  <a:srgbClr val="FFFFFF"/>
                </a:solidFill>
                <a:effectLst/>
                <a:uLnTx/>
                <a:uFillTx/>
                <a:latin typeface="Arial"/>
                <a:ea typeface="+mn-ea"/>
                <a:cs typeface="Arial" charset="0"/>
              </a:rPr>
              <a:t>.</a:t>
            </a:r>
            <a:endParaRPr kumimoji="0" lang="en-US" sz="2800" b="1" i="0" u="none" strike="noStrike" kern="1200" cap="none" spc="0" normalizeH="0" baseline="0" noProof="0" dirty="0">
              <a:ln>
                <a:noFill/>
              </a:ln>
              <a:solidFill>
                <a:srgbClr val="FFFFFF"/>
              </a:solidFill>
              <a:effectLst/>
              <a:uLnTx/>
              <a:uFillTx/>
              <a:latin typeface="Arial"/>
              <a:ea typeface="+mn-ea"/>
              <a:cs typeface="Arial" charset="0"/>
            </a:endParaRPr>
          </a:p>
        </p:txBody>
      </p:sp>
    </p:spTree>
    <p:extLst>
      <p:ext uri="{BB962C8B-B14F-4D97-AF65-F5344CB8AC3E}">
        <p14:creationId xmlns:p14="http://schemas.microsoft.com/office/powerpoint/2010/main" val="4064770895"/>
      </p:ext>
    </p:extLst>
  </p:cSld>
  <p:clrMapOvr>
    <a:masterClrMapping/>
  </p:clrMapOvr>
  <p:transition spd="med">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0C0A0-D544-1BFE-296F-9E6A9ADC4732}"/>
            </a:ext>
          </a:extLst>
        </p:cNvPr>
        <p:cNvGrpSpPr/>
        <p:nvPr/>
      </p:nvGrpSpPr>
      <p:grpSpPr>
        <a:xfrm>
          <a:off x="0" y="0"/>
          <a:ext cx="0" cy="0"/>
          <a:chOff x="0" y="0"/>
          <a:chExt cx="0" cy="0"/>
        </a:xfrm>
      </p:grpSpPr>
      <p:sp>
        <p:nvSpPr>
          <p:cNvPr id="16386" name="Rectangle 2">
            <a:extLst>
              <a:ext uri="{FF2B5EF4-FFF2-40B4-BE49-F238E27FC236}">
                <a16:creationId xmlns:a16="http://schemas.microsoft.com/office/drawing/2014/main" id="{F334B134-3FFD-BEB3-442A-EB5B9CB6BE29}"/>
              </a:ext>
            </a:extLst>
          </p:cNvPr>
          <p:cNvSpPr>
            <a:spLocks noGrp="1" noChangeArrowheads="1"/>
          </p:cNvSpPr>
          <p:nvPr>
            <p:ph type="title"/>
          </p:nvPr>
        </p:nvSpPr>
        <p:spPr>
          <a:xfrm>
            <a:off x="2667000" y="76200"/>
            <a:ext cx="6553200" cy="1143000"/>
          </a:xfrm>
        </p:spPr>
        <p:txBody>
          <a:bodyPr/>
          <a:lstStyle/>
          <a:p>
            <a:pPr eaLnBrk="1" hangingPunct="1"/>
            <a:r>
              <a:rPr lang="hr-HR" dirty="0"/>
              <a:t>PRIMJENA</a:t>
            </a:r>
            <a:endParaRPr lang="en-US" dirty="0"/>
          </a:p>
        </p:txBody>
      </p:sp>
      <p:sp>
        <p:nvSpPr>
          <p:cNvPr id="16387" name="Rectangle 3">
            <a:extLst>
              <a:ext uri="{FF2B5EF4-FFF2-40B4-BE49-F238E27FC236}">
                <a16:creationId xmlns:a16="http://schemas.microsoft.com/office/drawing/2014/main" id="{01F531D0-D52B-CD8D-4FB1-3D5ACEE24B3E}"/>
              </a:ext>
            </a:extLst>
          </p:cNvPr>
          <p:cNvSpPr>
            <a:spLocks noGrp="1" noChangeArrowheads="1"/>
          </p:cNvSpPr>
          <p:nvPr>
            <p:ph type="body" idx="1"/>
          </p:nvPr>
        </p:nvSpPr>
        <p:spPr>
          <a:xfrm>
            <a:off x="2667000" y="1676402"/>
            <a:ext cx="8321040" cy="863263"/>
          </a:xfrm>
        </p:spPr>
        <p:txBody>
          <a:bodyPr/>
          <a:lstStyle/>
          <a:p>
            <a:pPr marL="0" indent="0" eaLnBrk="1" hangingPunct="1">
              <a:lnSpc>
                <a:spcPct val="90000"/>
              </a:lnSpc>
              <a:buNone/>
            </a:pPr>
            <a:r>
              <a:rPr lang="hr-HR" sz="2800" dirty="0">
                <a:solidFill>
                  <a:srgbClr val="FFFF99"/>
                </a:solidFill>
              </a:rPr>
              <a:t>Kako mi znanj</a:t>
            </a:r>
            <a:r>
              <a:rPr lang="en-US" sz="2800" dirty="0">
                <a:solidFill>
                  <a:srgbClr val="FFFF99"/>
                </a:solidFill>
              </a:rPr>
              <a:t>e </a:t>
            </a:r>
            <a:r>
              <a:rPr lang="hr-HR" sz="2800" dirty="0">
                <a:solidFill>
                  <a:srgbClr val="FFFF99"/>
                </a:solidFill>
              </a:rPr>
              <a:t>iz pouke: ”Proročki spisi”, može pomoći danas</a:t>
            </a:r>
            <a:r>
              <a:rPr lang="en-US" sz="2800" dirty="0">
                <a:solidFill>
                  <a:srgbClr val="FFFF99"/>
                </a:solidFill>
              </a:rPr>
              <a:t>? </a:t>
            </a:r>
          </a:p>
        </p:txBody>
      </p:sp>
      <p:sp>
        <p:nvSpPr>
          <p:cNvPr id="16388" name="Rectangle 4">
            <a:extLst>
              <a:ext uri="{FF2B5EF4-FFF2-40B4-BE49-F238E27FC236}">
                <a16:creationId xmlns:a16="http://schemas.microsoft.com/office/drawing/2014/main" id="{24FBA320-98FF-EF27-DC48-0C2D1F82E54C}"/>
              </a:ext>
            </a:extLst>
          </p:cNvPr>
          <p:cNvSpPr>
            <a:spLocks noChangeArrowheads="1"/>
          </p:cNvSpPr>
          <p:nvPr/>
        </p:nvSpPr>
        <p:spPr bwMode="auto">
          <a:xfrm>
            <a:off x="2895600" y="4114802"/>
            <a:ext cx="381000" cy="333375"/>
          </a:xfrm>
          <a:prstGeom prst="rect">
            <a:avLst/>
          </a:prstGeom>
          <a:solidFill>
            <a:srgbClr val="FFFFCC"/>
          </a:solidFill>
          <a:ln w="28575">
            <a:solidFill>
              <a:srgbClr val="9900CC"/>
            </a:solidFill>
            <a:miter lim="800000"/>
            <a:headEnd/>
            <a:tailEnd/>
          </a:ln>
        </p:spPr>
        <p:txBody>
          <a:bodyPr wrap="none" anchor="ctr"/>
          <a:lstStyle/>
          <a:p>
            <a:pPr marL="0" marR="0" lvl="0" indent="0" algn="ctr" defTabSz="914377" rtl="0" eaLnBrk="1" fontAlgn="base" latinLnBrk="0" hangingPunct="1">
              <a:lnSpc>
                <a:spcPct val="100000"/>
              </a:lnSpc>
              <a:spcBef>
                <a:spcPct val="0"/>
              </a:spcBef>
              <a:spcAft>
                <a:spcPct val="0"/>
              </a:spcAft>
              <a:buClrTx/>
              <a:buSzTx/>
              <a:buFontTx/>
              <a:buNone/>
              <a:tabLst/>
              <a:defRPr/>
            </a:pPr>
            <a:endParaRPr kumimoji="0" lang="en-US" sz="2000" b="1" i="1" u="none" strike="noStrike" kern="1200" cap="none" spc="0" normalizeH="0" baseline="0" noProof="0" dirty="0">
              <a:ln>
                <a:noFill/>
              </a:ln>
              <a:solidFill>
                <a:srgbClr val="0000FF"/>
              </a:solidFill>
              <a:effectLst/>
              <a:uLnTx/>
              <a:uFillTx/>
              <a:latin typeface="Arial"/>
              <a:ea typeface="+mn-ea"/>
              <a:cs typeface="Arial" charset="0"/>
            </a:endParaRPr>
          </a:p>
        </p:txBody>
      </p:sp>
      <p:sp>
        <p:nvSpPr>
          <p:cNvPr id="20485" name="Freeform 5">
            <a:extLst>
              <a:ext uri="{FF2B5EF4-FFF2-40B4-BE49-F238E27FC236}">
                <a16:creationId xmlns:a16="http://schemas.microsoft.com/office/drawing/2014/main" id="{C6598224-5064-E0C1-08C0-BF2C9B28D7B9}"/>
              </a:ext>
            </a:extLst>
          </p:cNvPr>
          <p:cNvSpPr>
            <a:spLocks/>
          </p:cNvSpPr>
          <p:nvPr/>
        </p:nvSpPr>
        <p:spPr bwMode="auto">
          <a:xfrm>
            <a:off x="2895600" y="3962400"/>
            <a:ext cx="533400" cy="533400"/>
          </a:xfrm>
          <a:custGeom>
            <a:avLst/>
            <a:gdLst>
              <a:gd name="T0" fmla="*/ 0 w 816"/>
              <a:gd name="T1" fmla="*/ 211693125 h 672"/>
              <a:gd name="T2" fmla="*/ 102550072 w 816"/>
              <a:gd name="T3" fmla="*/ 423386250 h 672"/>
              <a:gd name="T4" fmla="*/ 348671029 w 816"/>
              <a:gd name="T5" fmla="*/ 0 h 672"/>
              <a:gd name="T6" fmla="*/ 102550072 w 816"/>
              <a:gd name="T7" fmla="*/ 272176875 h 672"/>
              <a:gd name="T8" fmla="*/ 0 w 816"/>
              <a:gd name="T9" fmla="*/ 211693125 h 6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672">
                <a:moveTo>
                  <a:pt x="0" y="336"/>
                </a:moveTo>
                <a:lnTo>
                  <a:pt x="240" y="672"/>
                </a:lnTo>
                <a:lnTo>
                  <a:pt x="816" y="0"/>
                </a:lnTo>
                <a:lnTo>
                  <a:pt x="240" y="432"/>
                </a:lnTo>
                <a:lnTo>
                  <a:pt x="0" y="33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16390" name="Rectangle 6">
            <a:extLst>
              <a:ext uri="{FF2B5EF4-FFF2-40B4-BE49-F238E27FC236}">
                <a16:creationId xmlns:a16="http://schemas.microsoft.com/office/drawing/2014/main" id="{51C5B08E-65F6-4587-6C7D-8AF1A063C643}"/>
              </a:ext>
            </a:extLst>
          </p:cNvPr>
          <p:cNvSpPr>
            <a:spLocks noChangeArrowheads="1"/>
          </p:cNvSpPr>
          <p:nvPr/>
        </p:nvSpPr>
        <p:spPr bwMode="auto">
          <a:xfrm>
            <a:off x="2895600" y="4905377"/>
            <a:ext cx="381000" cy="333375"/>
          </a:xfrm>
          <a:prstGeom prst="rect">
            <a:avLst/>
          </a:prstGeom>
          <a:solidFill>
            <a:srgbClr val="FFFFCC"/>
          </a:solidFill>
          <a:ln w="28575">
            <a:solidFill>
              <a:srgbClr val="9900CC"/>
            </a:solidFill>
            <a:miter lim="800000"/>
            <a:headEnd/>
            <a:tailEnd/>
          </a:ln>
        </p:spPr>
        <p:txBody>
          <a:bodyPr wrap="none" anchor="ctr"/>
          <a:lstStyle/>
          <a:p>
            <a:pPr marL="0" marR="0" lvl="0" indent="0" algn="ctr" defTabSz="914377" rtl="0" eaLnBrk="1" fontAlgn="base" latinLnBrk="0" hangingPunct="1">
              <a:lnSpc>
                <a:spcPct val="100000"/>
              </a:lnSpc>
              <a:spcBef>
                <a:spcPct val="0"/>
              </a:spcBef>
              <a:spcAft>
                <a:spcPct val="0"/>
              </a:spcAft>
              <a:buClrTx/>
              <a:buSzTx/>
              <a:buFontTx/>
              <a:buNone/>
              <a:tabLst/>
              <a:defRPr/>
            </a:pPr>
            <a:endParaRPr kumimoji="0" lang="en-US" sz="1800" b="1" i="1" u="none" strike="noStrike" kern="1200" cap="none" spc="0" normalizeH="0" baseline="0" noProof="0" dirty="0">
              <a:ln>
                <a:noFill/>
              </a:ln>
              <a:solidFill>
                <a:srgbClr val="0000FF"/>
              </a:solidFill>
              <a:effectLst/>
              <a:uLnTx/>
              <a:uFillTx/>
              <a:latin typeface="Arial"/>
              <a:ea typeface="+mn-ea"/>
              <a:cs typeface="Arial" charset="0"/>
            </a:endParaRPr>
          </a:p>
        </p:txBody>
      </p:sp>
      <p:sp>
        <p:nvSpPr>
          <p:cNvPr id="20487" name="Freeform 7">
            <a:extLst>
              <a:ext uri="{FF2B5EF4-FFF2-40B4-BE49-F238E27FC236}">
                <a16:creationId xmlns:a16="http://schemas.microsoft.com/office/drawing/2014/main" id="{3A11FD0D-8627-860B-9069-89FFC1B2BE0D}"/>
              </a:ext>
            </a:extLst>
          </p:cNvPr>
          <p:cNvSpPr>
            <a:spLocks/>
          </p:cNvSpPr>
          <p:nvPr/>
        </p:nvSpPr>
        <p:spPr bwMode="auto">
          <a:xfrm>
            <a:off x="2971800" y="4724400"/>
            <a:ext cx="533400" cy="533400"/>
          </a:xfrm>
          <a:custGeom>
            <a:avLst/>
            <a:gdLst>
              <a:gd name="T0" fmla="*/ 0 w 816"/>
              <a:gd name="T1" fmla="*/ 211693125 h 672"/>
              <a:gd name="T2" fmla="*/ 102550072 w 816"/>
              <a:gd name="T3" fmla="*/ 423386250 h 672"/>
              <a:gd name="T4" fmla="*/ 348671029 w 816"/>
              <a:gd name="T5" fmla="*/ 0 h 672"/>
              <a:gd name="T6" fmla="*/ 102550072 w 816"/>
              <a:gd name="T7" fmla="*/ 272176875 h 672"/>
              <a:gd name="T8" fmla="*/ 0 w 816"/>
              <a:gd name="T9" fmla="*/ 211693125 h 6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6" h="672">
                <a:moveTo>
                  <a:pt x="0" y="336"/>
                </a:moveTo>
                <a:lnTo>
                  <a:pt x="240" y="672"/>
                </a:lnTo>
                <a:lnTo>
                  <a:pt x="816" y="0"/>
                </a:lnTo>
                <a:lnTo>
                  <a:pt x="240" y="432"/>
                </a:lnTo>
                <a:lnTo>
                  <a:pt x="0" y="33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20488" name="Rectangle 8">
            <a:extLst>
              <a:ext uri="{FF2B5EF4-FFF2-40B4-BE49-F238E27FC236}">
                <a16:creationId xmlns:a16="http://schemas.microsoft.com/office/drawing/2014/main" id="{348D25D0-70C7-F0F8-4CBE-EF89728057A5}"/>
              </a:ext>
            </a:extLst>
          </p:cNvPr>
          <p:cNvSpPr>
            <a:spLocks noChangeArrowheads="1"/>
          </p:cNvSpPr>
          <p:nvPr/>
        </p:nvSpPr>
        <p:spPr bwMode="auto">
          <a:xfrm>
            <a:off x="3352801" y="3886201"/>
            <a:ext cx="7423484" cy="1905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hr-HR" sz="2000" b="1" i="0" u="none" strike="noStrike" kern="1200" cap="none" spc="0" normalizeH="0" baseline="0" noProof="0" dirty="0">
                <a:ln>
                  <a:noFill/>
                </a:ln>
                <a:solidFill>
                  <a:srgbClr val="FFFFFF"/>
                </a:solidFill>
                <a:effectLst/>
                <a:uLnTx/>
                <a:uFillTx/>
                <a:latin typeface="Arial"/>
                <a:ea typeface="+mn-ea"/>
                <a:cs typeface="Arial" charset="0"/>
              </a:rPr>
              <a:t>Želim li usred društvenih i kulturoloških</a:t>
            </a:r>
            <a:r>
              <a:rPr kumimoji="0" lang="en-US" sz="2000" b="1" i="0" u="none" strike="noStrike" kern="1200" cap="none" spc="0" normalizeH="0" baseline="0" noProof="0" dirty="0">
                <a:ln>
                  <a:noFill/>
                </a:ln>
                <a:solidFill>
                  <a:srgbClr val="FFFFFF"/>
                </a:solidFill>
                <a:effectLst/>
                <a:uLnTx/>
                <a:uFillTx/>
                <a:latin typeface="Arial"/>
                <a:ea typeface="+mn-ea"/>
                <a:cs typeface="Arial" charset="0"/>
              </a:rPr>
              <a:t> </a:t>
            </a:r>
            <a:r>
              <a:rPr kumimoji="0" lang="hr-HR" sz="2000" b="1" i="0" u="none" strike="noStrike" kern="1200" cap="none" spc="0" normalizeH="0" baseline="0" noProof="0" dirty="0">
                <a:ln>
                  <a:noFill/>
                </a:ln>
                <a:solidFill>
                  <a:srgbClr val="FFFFFF"/>
                </a:solidFill>
                <a:effectLst/>
                <a:uLnTx/>
                <a:uFillTx/>
                <a:latin typeface="Arial"/>
                <a:ea typeface="+mn-ea"/>
                <a:cs typeface="Arial" charset="0"/>
              </a:rPr>
              <a:t>utjecaja prihvatiti Sveto pismo kao autoritativno, nepogrješivo otkrivenje Božje volje? </a:t>
            </a:r>
            <a:endParaRPr kumimoji="0" lang="en-US" sz="2000" b="1" i="0" u="none" strike="noStrike" kern="1200" cap="none" spc="0" normalizeH="0" baseline="0" noProof="0" dirty="0">
              <a:ln>
                <a:noFill/>
              </a:ln>
              <a:solidFill>
                <a:srgbClr val="FFFFFF"/>
              </a:solidFill>
              <a:effectLst/>
              <a:uLnTx/>
              <a:uFillTx/>
              <a:latin typeface="Arial"/>
              <a:ea typeface="+mn-ea"/>
              <a:cs typeface="Arial" charset="0"/>
            </a:endParaRPr>
          </a:p>
          <a:p>
            <a:pPr marL="0" marR="0" lvl="0" indent="0" algn="l" defTabSz="914377" rtl="0" eaLnBrk="1" fontAlgn="base" latinLnBrk="0" hangingPunct="1">
              <a:lnSpc>
                <a:spcPct val="100000"/>
              </a:lnSpc>
              <a:spcBef>
                <a:spcPct val="0"/>
              </a:spcBef>
              <a:spcAft>
                <a:spcPct val="0"/>
              </a:spcAft>
              <a:buClrTx/>
              <a:buSzTx/>
              <a:buFontTx/>
              <a:buNone/>
              <a:tabLst/>
              <a:defRPr/>
            </a:pPr>
            <a:r>
              <a:rPr kumimoji="0" lang="hr-HR" sz="2000" b="1" i="0" u="none" strike="noStrike" kern="1200" cap="none" spc="0" normalizeH="0" baseline="0" noProof="0" dirty="0">
                <a:ln>
                  <a:noFill/>
                </a:ln>
                <a:solidFill>
                  <a:srgbClr val="FFFFFF"/>
                </a:solidFill>
                <a:effectLst/>
                <a:uLnTx/>
                <a:uFillTx/>
                <a:latin typeface="Arial"/>
                <a:ea typeface="+mn-ea"/>
                <a:cs typeface="Arial" charset="0"/>
              </a:rPr>
              <a:t>Želim li ostati vjeran cijelom Pismu a to znači vršiti  zapovijedi Božje i čuvati svjedočanstvo Isusa Krista?</a:t>
            </a:r>
            <a:endParaRPr kumimoji="0" lang="en-US" sz="2400" b="1" i="0" u="none" strike="noStrike" kern="1200" cap="none" spc="0" normalizeH="0" baseline="0" noProof="0" dirty="0">
              <a:ln>
                <a:noFill/>
              </a:ln>
              <a:solidFill>
                <a:srgbClr val="FFFFFF"/>
              </a:solidFill>
              <a:effectLst/>
              <a:uLnTx/>
              <a:uFillTx/>
              <a:latin typeface="Arial"/>
              <a:ea typeface="+mn-ea"/>
              <a:cs typeface="Arial" charset="0"/>
            </a:endParaRPr>
          </a:p>
        </p:txBody>
      </p:sp>
      <p:sp>
        <p:nvSpPr>
          <p:cNvPr id="16393" name="Text Box 9">
            <a:extLst>
              <a:ext uri="{FF2B5EF4-FFF2-40B4-BE49-F238E27FC236}">
                <a16:creationId xmlns:a16="http://schemas.microsoft.com/office/drawing/2014/main" id="{C150B68D-B0ED-ED89-E29E-BDDB48BFC71E}"/>
              </a:ext>
            </a:extLst>
          </p:cNvPr>
          <p:cNvSpPr txBox="1">
            <a:spLocks noChangeArrowheads="1"/>
          </p:cNvSpPr>
          <p:nvPr/>
        </p:nvSpPr>
        <p:spPr bwMode="auto">
          <a:xfrm>
            <a:off x="1727200" y="1676401"/>
            <a:ext cx="939800" cy="1025281"/>
          </a:xfrm>
          <a:prstGeom prst="rect">
            <a:avLst/>
          </a:prstGeom>
          <a:solidFill>
            <a:srgbClr val="FFFF99"/>
          </a:solidFill>
          <a:ln w="57150">
            <a:solidFill>
              <a:schemeClr val="tx1"/>
            </a:solidFill>
            <a:miter lim="800000"/>
            <a:headEnd/>
            <a:tailEnd/>
          </a:ln>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377" rtl="0" eaLnBrk="1" fontAlgn="base" latinLnBrk="0" hangingPunct="1">
              <a:lnSpc>
                <a:spcPct val="75000"/>
              </a:lnSpc>
              <a:spcBef>
                <a:spcPct val="50000"/>
              </a:spcBef>
              <a:spcAft>
                <a:spcPct val="0"/>
              </a:spcAft>
              <a:buClrTx/>
              <a:buSzTx/>
              <a:buFontTx/>
              <a:buNone/>
              <a:tabLst/>
              <a:defRPr/>
            </a:pPr>
            <a:r>
              <a:rPr kumimoji="0" lang="hr-HR" sz="8000" b="1" i="0" u="none" strike="noStrike" kern="1200" cap="none" spc="0" normalizeH="0" baseline="0" noProof="0" dirty="0">
                <a:ln>
                  <a:noFill/>
                </a:ln>
                <a:solidFill>
                  <a:srgbClr val="000000"/>
                </a:solidFill>
                <a:effectLst/>
                <a:uLnTx/>
                <a:uFillTx/>
                <a:latin typeface="Times New Roman" pitchFamily="18" charset="0"/>
                <a:ea typeface="+mn-ea"/>
                <a:cs typeface="Arial" charset="0"/>
              </a:rPr>
              <a:t>?</a:t>
            </a:r>
            <a:endParaRPr kumimoji="0" lang="en-US" sz="8000" b="1" i="0" u="none" strike="noStrike" kern="1200" cap="none" spc="0" normalizeH="0" baseline="0" noProof="0" dirty="0">
              <a:ln>
                <a:noFill/>
              </a:ln>
              <a:solidFill>
                <a:srgbClr val="000000"/>
              </a:solidFill>
              <a:effectLst/>
              <a:uLnTx/>
              <a:uFillTx/>
              <a:latin typeface="Times New Roman" pitchFamily="18" charset="0"/>
              <a:ea typeface="+mn-ea"/>
              <a:cs typeface="Arial" charset="0"/>
            </a:endParaRPr>
          </a:p>
        </p:txBody>
      </p:sp>
      <p:sp>
        <p:nvSpPr>
          <p:cNvPr id="2" name="TextBox 1">
            <a:extLst>
              <a:ext uri="{FF2B5EF4-FFF2-40B4-BE49-F238E27FC236}">
                <a16:creationId xmlns:a16="http://schemas.microsoft.com/office/drawing/2014/main" id="{CA844E7C-5498-7D4F-CF2E-098BF41193C2}"/>
              </a:ext>
            </a:extLst>
          </p:cNvPr>
          <p:cNvSpPr txBox="1"/>
          <p:nvPr/>
        </p:nvSpPr>
        <p:spPr>
          <a:xfrm>
            <a:off x="12954000" y="457200"/>
            <a:ext cx="184731" cy="369332"/>
          </a:xfrm>
          <a:prstGeom prst="rect">
            <a:avLst/>
          </a:prstGeom>
          <a:noFill/>
        </p:spPr>
        <p:txBody>
          <a:bodyPr wrap="none" rtlCol="0">
            <a:spAutoFit/>
          </a:bodyP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mn-ea"/>
              <a:cs typeface="Arial" charset="0"/>
            </a:endParaRPr>
          </a:p>
        </p:txBody>
      </p:sp>
      <p:sp>
        <p:nvSpPr>
          <p:cNvPr id="4" name="Rectangle 3">
            <a:extLst>
              <a:ext uri="{FF2B5EF4-FFF2-40B4-BE49-F238E27FC236}">
                <a16:creationId xmlns:a16="http://schemas.microsoft.com/office/drawing/2014/main" id="{16D20E0E-4E83-FE0F-ADD8-30B0D730BFAA}"/>
              </a:ext>
            </a:extLst>
          </p:cNvPr>
          <p:cNvSpPr/>
          <p:nvPr/>
        </p:nvSpPr>
        <p:spPr>
          <a:xfrm>
            <a:off x="2667000" y="2844464"/>
            <a:ext cx="8976920" cy="1015663"/>
          </a:xfrm>
          <a:prstGeom prst="rect">
            <a:avLst/>
          </a:prstGeom>
        </p:spPr>
        <p:txBody>
          <a:bodyPr wrap="square">
            <a:spAutoFit/>
          </a:bodyPr>
          <a:lstStyle/>
          <a:p>
            <a:pPr marL="0" marR="0" lvl="0" indent="0" algn="l" defTabSz="914377" rtl="0" eaLnBrk="1" fontAlgn="base" latinLnBrk="0" hangingPunct="1">
              <a:lnSpc>
                <a:spcPct val="100000"/>
              </a:lnSpc>
              <a:spcBef>
                <a:spcPct val="0"/>
              </a:spcBef>
              <a:spcAft>
                <a:spcPct val="0"/>
              </a:spcAft>
              <a:buClrTx/>
              <a:buSzTx/>
              <a:buFontTx/>
              <a:buNone/>
              <a:tabLst/>
              <a:defRPr/>
            </a:pPr>
            <a:r>
              <a:rPr kumimoji="0" lang="hr-HR" sz="2000" b="1" i="0" u="none" strike="noStrike" kern="1200" cap="none" spc="0" normalizeH="0" baseline="0" noProof="0" dirty="0">
                <a:ln>
                  <a:noFill/>
                </a:ln>
                <a:solidFill>
                  <a:srgbClr val="FFCC66"/>
                </a:solidFill>
                <a:effectLst/>
                <a:uLnTx/>
                <a:uFillTx/>
                <a:latin typeface="Arial"/>
                <a:ea typeface="+mn-ea"/>
                <a:cs typeface="Arial" charset="0"/>
              </a:rPr>
              <a:t>Razumjevši da</a:t>
            </a:r>
            <a:r>
              <a:rPr kumimoji="0" lang="en-US" sz="2000" b="1" i="0" u="none" strike="noStrike" kern="1200" cap="none" spc="0" normalizeH="0" baseline="0" noProof="0" dirty="0">
                <a:ln>
                  <a:noFill/>
                </a:ln>
                <a:solidFill>
                  <a:srgbClr val="FFCC66"/>
                </a:solidFill>
                <a:effectLst/>
                <a:uLnTx/>
                <a:uFillTx/>
                <a:latin typeface="Arial"/>
                <a:ea typeface="+mn-ea"/>
                <a:cs typeface="Arial" charset="0"/>
              </a:rPr>
              <a:t> </a:t>
            </a:r>
            <a:r>
              <a:rPr kumimoji="0" lang="hr-HR" sz="2000" b="1" i="0" u="none" strike="noStrike" kern="1200" cap="none" spc="0" normalizeH="0" baseline="0" noProof="0" dirty="0">
                <a:ln>
                  <a:noFill/>
                </a:ln>
                <a:solidFill>
                  <a:srgbClr val="FFCC66"/>
                </a:solidFill>
                <a:effectLst/>
                <a:uLnTx/>
                <a:uFillTx/>
                <a:latin typeface="Arial"/>
                <a:ea typeface="+mn-ea"/>
                <a:cs typeface="Arial" charset="0"/>
              </a:rPr>
              <a:t>mi Isus želi pomoći, da se podsjetim naloga: ”Prestanite i znajte da sam ja Bog (Ps.46,10), da shvatim da je Biblija još uvijek Božji najveći dar koji otkriva Njegov plan otkupljenja,</a:t>
            </a:r>
            <a:endParaRPr kumimoji="0" lang="en-US" sz="2000" b="1" i="0" u="none" strike="noStrike" kern="1200" cap="none" spc="0" normalizeH="0" baseline="0" noProof="0" dirty="0">
              <a:ln>
                <a:noFill/>
              </a:ln>
              <a:solidFill>
                <a:srgbClr val="FFCC66"/>
              </a:solidFill>
              <a:effectLst/>
              <a:uLnTx/>
              <a:uFillTx/>
              <a:latin typeface="Arial"/>
              <a:ea typeface="+mn-ea"/>
              <a:cs typeface="Arial" charset="0"/>
            </a:endParaRPr>
          </a:p>
        </p:txBody>
      </p:sp>
    </p:spTree>
    <p:extLst>
      <p:ext uri="{BB962C8B-B14F-4D97-AF65-F5344CB8AC3E}">
        <p14:creationId xmlns:p14="http://schemas.microsoft.com/office/powerpoint/2010/main" val="1282223153"/>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 calcmode="lin" valueType="num">
                                      <p:cBhvr additive="base">
                                        <p:cTn id="7" dur="500" fill="hold"/>
                                        <p:tgtEl>
                                          <p:spTgt spid="163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0488">
                                            <p:txEl>
                                              <p:pRg st="0" end="0"/>
                                            </p:txEl>
                                          </p:spTgt>
                                        </p:tgtEl>
                                        <p:attrNameLst>
                                          <p:attrName>style.visibility</p:attrName>
                                        </p:attrNameLst>
                                      </p:cBhvr>
                                      <p:to>
                                        <p:strVal val="visible"/>
                                      </p:to>
                                    </p:set>
                                    <p:animEffect transition="in" filter="wipe(left)">
                                      <p:cBhvr>
                                        <p:cTn id="19" dur="1000"/>
                                        <p:tgtEl>
                                          <p:spTgt spid="20488">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20488">
                                            <p:txEl>
                                              <p:pRg st="1" end="1"/>
                                            </p:txEl>
                                          </p:spTgt>
                                        </p:tgtEl>
                                        <p:attrNameLst>
                                          <p:attrName>style.visibility</p:attrName>
                                        </p:attrNameLst>
                                      </p:cBhvr>
                                      <p:to>
                                        <p:strVal val="visible"/>
                                      </p:to>
                                    </p:set>
                                    <p:animEffect transition="in" filter="wipe(left)">
                                      <p:cBhvr>
                                        <p:cTn id="24" dur="1000"/>
                                        <p:tgtEl>
                                          <p:spTgt spid="20488">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20485"/>
                                        </p:tgtEl>
                                        <p:attrNameLst>
                                          <p:attrName>style.visibility</p:attrName>
                                        </p:attrNameLst>
                                      </p:cBhvr>
                                      <p:to>
                                        <p:strVal val="visible"/>
                                      </p:to>
                                    </p:set>
                                    <p:animEffect transition="in" filter="wipe(down)">
                                      <p:cBhvr>
                                        <p:cTn id="29" dur="500"/>
                                        <p:tgtEl>
                                          <p:spTgt spid="2048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20487"/>
                                        </p:tgtEl>
                                        <p:attrNameLst>
                                          <p:attrName>style.visibility</p:attrName>
                                        </p:attrNameLst>
                                      </p:cBhvr>
                                      <p:to>
                                        <p:strVal val="visible"/>
                                      </p:to>
                                    </p:set>
                                    <p:animEffect transition="in" filter="wipe(down)">
                                      <p:cBhvr>
                                        <p:cTn id="34" dur="500"/>
                                        <p:tgtEl>
                                          <p:spTgt spid="20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animBg="1"/>
      <p:bldP spid="2048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43A6A-E534-9296-89AF-3AB7F7F934BA}"/>
            </a:ext>
          </a:extLst>
        </p:cNvPr>
        <p:cNvGrpSpPr/>
        <p:nvPr/>
      </p:nvGrpSpPr>
      <p:grpSpPr>
        <a:xfrm>
          <a:off x="0" y="0"/>
          <a:ext cx="0" cy="0"/>
          <a:chOff x="0" y="0"/>
          <a:chExt cx="0" cy="0"/>
        </a:xfrm>
      </p:grpSpPr>
      <p:sp>
        <p:nvSpPr>
          <p:cNvPr id="18434" name="Rectangle 2">
            <a:extLst>
              <a:ext uri="{FF2B5EF4-FFF2-40B4-BE49-F238E27FC236}">
                <a16:creationId xmlns:a16="http://schemas.microsoft.com/office/drawing/2014/main" id="{6DB38FE1-C77C-0A66-B8F4-B5F3E9A08C67}"/>
              </a:ext>
            </a:extLst>
          </p:cNvPr>
          <p:cNvSpPr>
            <a:spLocks noGrp="1" noChangeArrowheads="1"/>
          </p:cNvSpPr>
          <p:nvPr>
            <p:ph type="title"/>
          </p:nvPr>
        </p:nvSpPr>
        <p:spPr>
          <a:xfrm>
            <a:off x="2971800" y="76200"/>
            <a:ext cx="6705600" cy="1143000"/>
          </a:xfrm>
        </p:spPr>
        <p:txBody>
          <a:bodyPr/>
          <a:lstStyle/>
          <a:p>
            <a:pPr eaLnBrk="1" hangingPunct="1"/>
            <a:r>
              <a:rPr lang="hr-HR" sz="4000" dirty="0"/>
              <a:t>PRENOŠENJE ISTINE</a:t>
            </a:r>
            <a:endParaRPr lang="en-US" sz="4000" dirty="0"/>
          </a:p>
        </p:txBody>
      </p:sp>
      <p:sp>
        <p:nvSpPr>
          <p:cNvPr id="24579" name="Rectangle 3">
            <a:extLst>
              <a:ext uri="{FF2B5EF4-FFF2-40B4-BE49-F238E27FC236}">
                <a16:creationId xmlns:a16="http://schemas.microsoft.com/office/drawing/2014/main" id="{78BDA0CB-D6A9-D6D4-ED0B-696FE4864950}"/>
              </a:ext>
            </a:extLst>
          </p:cNvPr>
          <p:cNvSpPr>
            <a:spLocks noGrp="1" noChangeArrowheads="1"/>
          </p:cNvSpPr>
          <p:nvPr>
            <p:ph type="body" idx="1"/>
          </p:nvPr>
        </p:nvSpPr>
        <p:spPr>
          <a:xfrm>
            <a:off x="3276600" y="1676400"/>
            <a:ext cx="5892114" cy="1143000"/>
          </a:xfrm>
        </p:spPr>
        <p:txBody>
          <a:bodyPr/>
          <a:lstStyle/>
          <a:p>
            <a:pPr eaLnBrk="1" hangingPunct="1">
              <a:buFontTx/>
              <a:buNone/>
            </a:pPr>
            <a:r>
              <a:rPr lang="en-US" sz="2800" dirty="0">
                <a:solidFill>
                  <a:srgbClr val="FFFF99"/>
                </a:solidFill>
              </a:rPr>
              <a:t>   </a:t>
            </a:r>
            <a:r>
              <a:rPr lang="hr-HR">
                <a:solidFill>
                  <a:srgbClr val="FFFF99"/>
                </a:solidFill>
              </a:rPr>
              <a:t>Koje  promjene  trebamo ostvariti </a:t>
            </a:r>
            <a:r>
              <a:rPr lang="hr-HR" dirty="0">
                <a:solidFill>
                  <a:srgbClr val="FFFF99"/>
                </a:solidFill>
              </a:rPr>
              <a:t>u svom životu</a:t>
            </a:r>
            <a:r>
              <a:rPr lang="en-US" dirty="0">
                <a:solidFill>
                  <a:srgbClr val="FFFF99"/>
                </a:solidFill>
              </a:rPr>
              <a:t>?</a:t>
            </a:r>
          </a:p>
        </p:txBody>
      </p:sp>
      <p:sp>
        <p:nvSpPr>
          <p:cNvPr id="24580" name="Rectangle 4">
            <a:extLst>
              <a:ext uri="{FF2B5EF4-FFF2-40B4-BE49-F238E27FC236}">
                <a16:creationId xmlns:a16="http://schemas.microsoft.com/office/drawing/2014/main" id="{866D0B0E-D7E3-9EBE-9961-7F3125BE8F76}"/>
              </a:ext>
            </a:extLst>
          </p:cNvPr>
          <p:cNvSpPr>
            <a:spLocks noChangeArrowheads="1"/>
          </p:cNvSpPr>
          <p:nvPr/>
        </p:nvSpPr>
        <p:spPr bwMode="auto">
          <a:xfrm>
            <a:off x="3657601" y="3048000"/>
            <a:ext cx="434926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96865" marR="0" lvl="0" indent="-396865" algn="l" defTabSz="914377" rtl="0" eaLnBrk="1" fontAlgn="base" latinLnBrk="0" hangingPunct="1">
              <a:lnSpc>
                <a:spcPct val="100000"/>
              </a:lnSpc>
              <a:spcBef>
                <a:spcPct val="20000"/>
              </a:spcBef>
              <a:spcAft>
                <a:spcPct val="0"/>
              </a:spcAft>
              <a:buClrTx/>
              <a:buSzTx/>
              <a:buFontTx/>
              <a:buChar char="•"/>
              <a:tabLst/>
              <a:defRPr/>
            </a:pPr>
            <a:r>
              <a:rPr kumimoji="0" lang="hr-HR" sz="2800" b="1" i="0" u="none" strike="noStrike" kern="1200" cap="none" spc="0" normalizeH="0" baseline="0" noProof="0" dirty="0">
                <a:ln>
                  <a:noFill/>
                </a:ln>
                <a:solidFill>
                  <a:srgbClr val="FFFFFF"/>
                </a:solidFill>
                <a:effectLst/>
                <a:uLnTx/>
                <a:uFillTx/>
                <a:latin typeface="Arial"/>
                <a:ea typeface="+mn-ea"/>
                <a:cs typeface="Arial" charset="0"/>
              </a:rPr>
              <a:t>Koje biblijsko načelo iz ove pouke </a:t>
            </a:r>
            <a:r>
              <a:rPr kumimoji="0" lang="hr-HR" sz="2800" b="1" i="0" u="none" strike="noStrike" kern="1200" cap="none" spc="0" normalizeH="0" baseline="0" noProof="0">
                <a:ln>
                  <a:noFill/>
                </a:ln>
                <a:solidFill>
                  <a:srgbClr val="FFFFFF"/>
                </a:solidFill>
                <a:effectLst/>
                <a:uLnTx/>
                <a:uFillTx/>
                <a:latin typeface="Arial"/>
                <a:ea typeface="+mn-ea"/>
                <a:cs typeface="Arial" charset="0"/>
              </a:rPr>
              <a:t>možemo  primijeniti </a:t>
            </a:r>
            <a:r>
              <a:rPr kumimoji="0" lang="hr-HR" sz="2800" b="1" i="0" u="none" strike="noStrike" kern="1200" cap="none" spc="0" normalizeH="0" baseline="0" noProof="0" dirty="0">
                <a:ln>
                  <a:noFill/>
                </a:ln>
                <a:solidFill>
                  <a:srgbClr val="FFFFFF"/>
                </a:solidFill>
                <a:effectLst/>
                <a:uLnTx/>
                <a:uFillTx/>
                <a:latin typeface="Arial"/>
                <a:ea typeface="+mn-ea"/>
                <a:cs typeface="Arial" charset="0"/>
              </a:rPr>
              <a:t>danas</a:t>
            </a:r>
            <a:r>
              <a:rPr kumimoji="0" lang="en-US" sz="2800" b="1" i="0" u="none" strike="noStrike" kern="1200" cap="none" spc="0" normalizeH="0" baseline="0" noProof="0" dirty="0">
                <a:ln>
                  <a:noFill/>
                </a:ln>
                <a:solidFill>
                  <a:srgbClr val="FFFFFF"/>
                </a:solidFill>
                <a:effectLst/>
                <a:uLnTx/>
                <a:uFillTx/>
                <a:latin typeface="Arial"/>
                <a:ea typeface="+mn-ea"/>
                <a:cs typeface="Arial" charset="0"/>
              </a:rPr>
              <a:t>? </a:t>
            </a:r>
          </a:p>
        </p:txBody>
      </p:sp>
      <p:sp>
        <p:nvSpPr>
          <p:cNvPr id="18437" name="Text Box 5">
            <a:extLst>
              <a:ext uri="{FF2B5EF4-FFF2-40B4-BE49-F238E27FC236}">
                <a16:creationId xmlns:a16="http://schemas.microsoft.com/office/drawing/2014/main" id="{F3190724-CD9C-3DCE-2B1E-106D403C9303}"/>
              </a:ext>
            </a:extLst>
          </p:cNvPr>
          <p:cNvSpPr txBox="1">
            <a:spLocks noChangeArrowheads="1"/>
          </p:cNvSpPr>
          <p:nvPr/>
        </p:nvSpPr>
        <p:spPr bwMode="auto">
          <a:xfrm>
            <a:off x="2362200" y="1676401"/>
            <a:ext cx="1066800" cy="1025281"/>
          </a:xfrm>
          <a:prstGeom prst="rect">
            <a:avLst/>
          </a:prstGeom>
          <a:solidFill>
            <a:srgbClr val="FFFF99"/>
          </a:solidFill>
          <a:ln w="57150">
            <a:solidFill>
              <a:schemeClr val="tx1"/>
            </a:solidFill>
            <a:miter lim="800000"/>
            <a:headEnd/>
            <a:tailEnd/>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377" rtl="0" eaLnBrk="1" fontAlgn="base" latinLnBrk="0" hangingPunct="1">
              <a:lnSpc>
                <a:spcPct val="75000"/>
              </a:lnSpc>
              <a:spcBef>
                <a:spcPct val="50000"/>
              </a:spcBef>
              <a:spcAft>
                <a:spcPct val="0"/>
              </a:spcAft>
              <a:buClrTx/>
              <a:buSzTx/>
              <a:buFontTx/>
              <a:buNone/>
              <a:tabLst/>
              <a:defRPr/>
            </a:pPr>
            <a:r>
              <a:rPr kumimoji="0" lang="hr-HR" sz="8000" b="1" i="0" u="none" strike="noStrike" kern="1200" cap="none" spc="0" normalizeH="0" baseline="0" noProof="0" dirty="0">
                <a:ln>
                  <a:noFill/>
                </a:ln>
                <a:solidFill>
                  <a:srgbClr val="000000"/>
                </a:solidFill>
                <a:effectLst/>
                <a:uLnTx/>
                <a:uFillTx/>
                <a:latin typeface="Times New Roman" pitchFamily="18" charset="0"/>
                <a:ea typeface="+mn-ea"/>
                <a:cs typeface="Arial" charset="0"/>
              </a:rPr>
              <a:t>?</a:t>
            </a:r>
            <a:endParaRPr kumimoji="0" lang="en-US" sz="8000" b="1" i="0" u="none" strike="noStrike" kern="1200" cap="none" spc="0" normalizeH="0" baseline="0" noProof="0" dirty="0">
              <a:ln>
                <a:noFill/>
              </a:ln>
              <a:solidFill>
                <a:srgbClr val="000000"/>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2294276230"/>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wipe(left)">
                                      <p:cBhvr>
                                        <p:cTn id="7" dur="1000"/>
                                        <p:tgtEl>
                                          <p:spTgt spid="2457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nodeType="clickEffect">
                                  <p:stCondLst>
                                    <p:cond delay="0"/>
                                  </p:stCondLst>
                                  <p:childTnLst>
                                    <p:set>
                                      <p:cBhvr>
                                        <p:cTn id="11" dur="1" fill="hold">
                                          <p:stCondLst>
                                            <p:cond delay="0"/>
                                          </p:stCondLst>
                                        </p:cTn>
                                        <p:tgtEl>
                                          <p:spTgt spid="24580">
                                            <p:txEl>
                                              <p:pRg st="0" end="0"/>
                                            </p:txEl>
                                          </p:spTgt>
                                        </p:tgtEl>
                                        <p:attrNameLst>
                                          <p:attrName>style.visibility</p:attrName>
                                        </p:attrNameLst>
                                      </p:cBhvr>
                                      <p:to>
                                        <p:strVal val="visible"/>
                                      </p:to>
                                    </p:set>
                                    <p:anim calcmode="lin" valueType="num">
                                      <p:cBhvr additive="base">
                                        <p:cTn id="12" dur="1000" fill="hold"/>
                                        <p:tgtEl>
                                          <p:spTgt spid="24580">
                                            <p:txEl>
                                              <p:pRg st="0" end="0"/>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24580">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172AB-E7B7-67A8-5FA2-6159B82725BB}"/>
            </a:ext>
          </a:extLst>
        </p:cNvPr>
        <p:cNvGrpSpPr/>
        <p:nvPr/>
      </p:nvGrpSpPr>
      <p:grpSpPr>
        <a:xfrm>
          <a:off x="0" y="0"/>
          <a:ext cx="0" cy="0"/>
          <a:chOff x="0" y="0"/>
          <a:chExt cx="0" cy="0"/>
        </a:xfrm>
      </p:grpSpPr>
      <p:sp>
        <p:nvSpPr>
          <p:cNvPr id="17410" name="Rectangle 2">
            <a:extLst>
              <a:ext uri="{FF2B5EF4-FFF2-40B4-BE49-F238E27FC236}">
                <a16:creationId xmlns:a16="http://schemas.microsoft.com/office/drawing/2014/main" id="{6D91DC28-B1D9-71B4-99D4-95C980B3B5B4}"/>
              </a:ext>
            </a:extLst>
          </p:cNvPr>
          <p:cNvSpPr>
            <a:spLocks noGrp="1" noChangeArrowheads="1"/>
          </p:cNvSpPr>
          <p:nvPr>
            <p:ph type="title"/>
          </p:nvPr>
        </p:nvSpPr>
        <p:spPr>
          <a:xfrm>
            <a:off x="2971800" y="76200"/>
            <a:ext cx="6172200" cy="1143000"/>
          </a:xfrm>
        </p:spPr>
        <p:txBody>
          <a:bodyPr/>
          <a:lstStyle/>
          <a:p>
            <a:pPr eaLnBrk="1" hangingPunct="1"/>
            <a:r>
              <a:rPr lang="en-US" dirty="0"/>
              <a:t>PLAN </a:t>
            </a:r>
          </a:p>
        </p:txBody>
      </p:sp>
      <p:sp>
        <p:nvSpPr>
          <p:cNvPr id="22531" name="Rectangle 3">
            <a:extLst>
              <a:ext uri="{FF2B5EF4-FFF2-40B4-BE49-F238E27FC236}">
                <a16:creationId xmlns:a16="http://schemas.microsoft.com/office/drawing/2014/main" id="{4E6660ED-B38A-4756-B099-93CBA07E05BF}"/>
              </a:ext>
            </a:extLst>
          </p:cNvPr>
          <p:cNvSpPr>
            <a:spLocks noGrp="1" noChangeArrowheads="1"/>
          </p:cNvSpPr>
          <p:nvPr>
            <p:ph type="body" idx="1"/>
          </p:nvPr>
        </p:nvSpPr>
        <p:spPr>
          <a:xfrm>
            <a:off x="2368730" y="1676401"/>
            <a:ext cx="9289869" cy="942638"/>
          </a:xfrm>
        </p:spPr>
        <p:txBody>
          <a:bodyPr/>
          <a:lstStyle/>
          <a:p>
            <a:pPr eaLnBrk="1" hangingPunct="1">
              <a:buFontTx/>
              <a:buNone/>
            </a:pPr>
            <a:r>
              <a:rPr lang="en-US" sz="2800" b="0" dirty="0"/>
              <a:t>   </a:t>
            </a:r>
            <a:r>
              <a:rPr lang="hr-HR" sz="2800" dirty="0">
                <a:solidFill>
                  <a:srgbClr val="FFFF99"/>
                </a:solidFill>
              </a:rPr>
              <a:t>Kako pouku: ”</a:t>
            </a:r>
            <a:r>
              <a:rPr lang="hr-BA" sz="2800" dirty="0">
                <a:solidFill>
                  <a:srgbClr val="FFFF99"/>
                </a:solidFill>
              </a:rPr>
              <a:t>Proročki spisi</a:t>
            </a:r>
            <a:r>
              <a:rPr lang="hr-HR" sz="2800" dirty="0">
                <a:solidFill>
                  <a:srgbClr val="FFFF99"/>
                </a:solidFill>
              </a:rPr>
              <a:t>”, možemo  koristiti iduć</a:t>
            </a:r>
            <a:r>
              <a:rPr lang="sr-Latn-RS" sz="2800" dirty="0">
                <a:solidFill>
                  <a:srgbClr val="FFFF99"/>
                </a:solidFill>
              </a:rPr>
              <a:t>i tjedan</a:t>
            </a:r>
            <a:r>
              <a:rPr lang="hr-HR" sz="2800" dirty="0">
                <a:solidFill>
                  <a:srgbClr val="FFFF99"/>
                </a:solidFill>
              </a:rPr>
              <a:t>?</a:t>
            </a:r>
            <a:endParaRPr lang="en-US" sz="2400" dirty="0">
              <a:solidFill>
                <a:srgbClr val="FFFF99"/>
              </a:solidFill>
            </a:endParaRPr>
          </a:p>
        </p:txBody>
      </p:sp>
      <p:sp>
        <p:nvSpPr>
          <p:cNvPr id="22532" name="Rectangle 4">
            <a:extLst>
              <a:ext uri="{FF2B5EF4-FFF2-40B4-BE49-F238E27FC236}">
                <a16:creationId xmlns:a16="http://schemas.microsoft.com/office/drawing/2014/main" id="{D12229A2-E114-2194-EE25-A3BF0688E90F}"/>
              </a:ext>
            </a:extLst>
          </p:cNvPr>
          <p:cNvSpPr>
            <a:spLocks noChangeArrowheads="1"/>
          </p:cNvSpPr>
          <p:nvPr/>
        </p:nvSpPr>
        <p:spPr bwMode="auto">
          <a:xfrm>
            <a:off x="1895302" y="2821999"/>
            <a:ext cx="10743994" cy="3556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hr-HR" sz="2000" b="1" i="0" u="none" strike="noStrike" kern="1200" cap="none" spc="0" normalizeH="0" baseline="0" noProof="0" dirty="0">
                <a:ln>
                  <a:noFill/>
                </a:ln>
                <a:solidFill>
                  <a:srgbClr val="FF9900"/>
                </a:solidFill>
                <a:effectLst/>
                <a:uLnTx/>
                <a:uFillTx/>
                <a:latin typeface="Arial"/>
                <a:ea typeface="+mn-ea"/>
                <a:cs typeface="Arial" charset="0"/>
              </a:rPr>
              <a:t>Razgovarajte u razredu ili skupini:</a:t>
            </a: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hr-HR" sz="1800" b="1" i="0" u="none" strike="noStrike" kern="1200" cap="none" spc="0" normalizeH="0" baseline="0" noProof="0" dirty="0">
                <a:ln>
                  <a:noFill/>
                </a:ln>
                <a:solidFill>
                  <a:srgbClr val="FFFFFF"/>
                </a:solidFill>
                <a:effectLst/>
                <a:uLnTx/>
                <a:uFillTx/>
                <a:latin typeface="Arial"/>
                <a:ea typeface="+mn-ea"/>
                <a:cs typeface="Arial" charset="0"/>
              </a:rPr>
              <a:t>1. Pročitaj </a:t>
            </a:r>
            <a:r>
              <a:rPr lang="sr-Latn-RS" sz="1400" i="1" dirty="0">
                <a:solidFill>
                  <a:srgbClr val="FFFFFF"/>
                </a:solidFill>
                <a:latin typeface="Arial"/>
                <a:cs typeface="Arial" charset="0"/>
              </a:rPr>
              <a:t>Izl</a:t>
            </a:r>
            <a:r>
              <a:rPr kumimoji="0" lang="sr-Latn-RS" sz="1400" b="0" i="1" u="none" strike="noStrike" kern="1200" cap="none" spc="0" normalizeH="0" baseline="0" noProof="0" dirty="0">
                <a:ln>
                  <a:noFill/>
                </a:ln>
                <a:solidFill>
                  <a:srgbClr val="FFFFFF"/>
                </a:solidFill>
                <a:effectLst/>
                <a:uLnTx/>
                <a:uFillTx/>
                <a:latin typeface="Arial"/>
                <a:cs typeface="Arial" charset="0"/>
              </a:rPr>
              <a:t>.</a:t>
            </a:r>
            <a:r>
              <a:rPr kumimoji="0" lang="sr-Latn-RS" sz="1200" b="0" i="1" u="none" strike="noStrike" kern="1200" cap="none" spc="0" normalizeH="0" baseline="0" noProof="0" dirty="0">
                <a:ln>
                  <a:noFill/>
                </a:ln>
                <a:solidFill>
                  <a:srgbClr val="FFFFFF"/>
                </a:solidFill>
                <a:effectLst/>
                <a:uLnTx/>
                <a:uFillTx/>
                <a:latin typeface="Arial"/>
                <a:ea typeface="+mn-ea"/>
                <a:cs typeface="Arial" charset="0"/>
              </a:rPr>
              <a:t> 17,.14.  </a:t>
            </a:r>
            <a:r>
              <a:rPr kumimoji="0" lang="hr-HR" sz="1400" b="1" i="0" u="none" strike="noStrike" kern="1200" cap="none" spc="0" normalizeH="0" baseline="0" noProof="0" dirty="0">
                <a:ln>
                  <a:noFill/>
                </a:ln>
                <a:solidFill>
                  <a:srgbClr val="FFFFFF"/>
                </a:solidFill>
                <a:effectLst/>
                <a:uLnTx/>
                <a:uFillTx/>
                <a:latin typeface="Arial"/>
                <a:ea typeface="+mn-ea"/>
                <a:cs typeface="Arial" charset="0"/>
              </a:rPr>
              <a:t>Kada</a:t>
            </a:r>
            <a:r>
              <a:rPr kumimoji="0" lang="hr-HR" sz="1400" b="1" i="0" u="none" strike="noStrike" kern="1200" cap="none" spc="0" normalizeH="0" noProof="0" dirty="0">
                <a:ln>
                  <a:noFill/>
                </a:ln>
                <a:solidFill>
                  <a:srgbClr val="FFFFFF"/>
                </a:solidFill>
                <a:effectLst/>
                <a:uLnTx/>
                <a:uFillTx/>
                <a:latin typeface="Arial"/>
                <a:ea typeface="+mn-ea"/>
                <a:cs typeface="Arial" charset="0"/>
              </a:rPr>
              <a:t> se pisanje spominje prvi put u Bibliji</a:t>
            </a:r>
            <a:r>
              <a:rPr kumimoji="0" lang="hr-HR" sz="1400" b="1" i="0" u="none" strike="noStrike" kern="1200" cap="none" spc="0" normalizeH="0" baseline="0" noProof="0" dirty="0">
                <a:ln>
                  <a:noFill/>
                </a:ln>
                <a:solidFill>
                  <a:srgbClr val="FFFFFF"/>
                </a:solidFill>
                <a:effectLst/>
                <a:uLnTx/>
                <a:uFillTx/>
                <a:latin typeface="Arial"/>
                <a:ea typeface="+mn-ea"/>
                <a:cs typeface="Arial" charset="0"/>
              </a:rPr>
              <a:t>?</a:t>
            </a:r>
            <a:endParaRPr kumimoji="0" lang="hr-HR" sz="1800" b="1" i="0" u="none" strike="noStrike" kern="1200" cap="none" spc="0" normalizeH="0" baseline="0" noProof="0" dirty="0">
              <a:ln>
                <a:noFill/>
              </a:ln>
              <a:solidFill>
                <a:srgbClr val="FFFFFF"/>
              </a:solidFill>
              <a:effectLst/>
              <a:uLnTx/>
              <a:uFillTx/>
              <a:latin typeface="Arial"/>
              <a:ea typeface="+mn-ea"/>
              <a:cs typeface="Arial" charset="0"/>
            </a:endParaRP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hr-HR" sz="1800" b="1" i="0" u="none" strike="noStrike" kern="1200" cap="none" spc="0" normalizeH="0" baseline="0" noProof="0" dirty="0">
                <a:ln>
                  <a:noFill/>
                </a:ln>
                <a:solidFill>
                  <a:srgbClr val="FFFFFF"/>
                </a:solidFill>
                <a:effectLst/>
                <a:uLnTx/>
                <a:uFillTx/>
                <a:latin typeface="Arial"/>
                <a:ea typeface="+mn-ea"/>
                <a:cs typeface="Arial" charset="0"/>
              </a:rPr>
              <a:t>2. Pročitaj </a:t>
            </a:r>
            <a:r>
              <a:rPr lang="hr-HR" sz="1400" i="1" dirty="0">
                <a:solidFill>
                  <a:srgbClr val="FFFFFF"/>
                </a:solidFill>
                <a:latin typeface="Arial"/>
                <a:cs typeface="Arial" charset="0"/>
              </a:rPr>
              <a:t>Jer</a:t>
            </a:r>
            <a:r>
              <a:rPr kumimoji="0" lang="hr-HR" sz="1400" b="0" i="1" u="none" strike="noStrike" kern="1200" cap="none" spc="0" normalizeH="0" baseline="0" noProof="0" dirty="0">
                <a:ln>
                  <a:noFill/>
                </a:ln>
                <a:solidFill>
                  <a:srgbClr val="FFFFFF"/>
                </a:solidFill>
                <a:effectLst/>
                <a:uLnTx/>
                <a:uFillTx/>
                <a:latin typeface="Arial"/>
                <a:cs typeface="Arial" charset="0"/>
              </a:rPr>
              <a:t>.</a:t>
            </a:r>
            <a:r>
              <a:rPr kumimoji="0" lang="hr-HR" sz="1200" b="0" i="1" u="none" strike="noStrike" kern="1200" cap="none" spc="0" normalizeH="0" baseline="0" noProof="0" dirty="0">
                <a:ln>
                  <a:noFill/>
                </a:ln>
                <a:solidFill>
                  <a:srgbClr val="FFFFFF"/>
                </a:solidFill>
                <a:effectLst/>
                <a:uLnTx/>
                <a:uFillTx/>
                <a:latin typeface="Arial"/>
                <a:cs typeface="Arial" charset="0"/>
              </a:rPr>
              <a:t> </a:t>
            </a:r>
            <a:r>
              <a:rPr kumimoji="0" lang="hr-HR" sz="1400" b="0" i="1" u="none" strike="noStrike" kern="1200" cap="none" spc="0" normalizeH="0" baseline="0" noProof="0" dirty="0">
                <a:ln>
                  <a:noFill/>
                </a:ln>
                <a:solidFill>
                  <a:srgbClr val="FFFFFF"/>
                </a:solidFill>
                <a:effectLst/>
                <a:uLnTx/>
                <a:uFillTx/>
                <a:latin typeface="Arial"/>
                <a:ea typeface="+mn-ea"/>
                <a:cs typeface="Arial" charset="0"/>
              </a:rPr>
              <a:t>36,3</a:t>
            </a:r>
            <a:r>
              <a:rPr lang="hr-HR" sz="1600" i="1" dirty="0">
                <a:solidFill>
                  <a:srgbClr val="FFFFFF"/>
                </a:solidFill>
                <a:latin typeface="Arial"/>
                <a:cs typeface="Arial" charset="0"/>
              </a:rPr>
              <a:t>.</a:t>
            </a:r>
            <a:r>
              <a:rPr kumimoji="0" lang="hr-HR" sz="1600" b="0" i="1" u="none" strike="noStrike" kern="1200" cap="none" spc="0" normalizeH="0" baseline="0" noProof="0" dirty="0">
                <a:ln>
                  <a:noFill/>
                </a:ln>
                <a:solidFill>
                  <a:srgbClr val="FFFFFF"/>
                </a:solidFill>
                <a:effectLst/>
                <a:uLnTx/>
                <a:uFillTx/>
                <a:latin typeface="Arial"/>
                <a:ea typeface="+mn-ea"/>
                <a:cs typeface="Arial" charset="0"/>
              </a:rPr>
              <a:t> </a:t>
            </a:r>
            <a:r>
              <a:rPr lang="hr-HR" sz="1400" b="1" dirty="0">
                <a:solidFill>
                  <a:srgbClr val="FFFFFF"/>
                </a:solidFill>
                <a:latin typeface="Arial"/>
                <a:cs typeface="Arial" charset="0"/>
              </a:rPr>
              <a:t>Zašto je Bog tražio da i Jeremija zapiše to što Bog govori</a:t>
            </a:r>
            <a:r>
              <a:rPr kumimoji="0" lang="sr-Latn-RS" sz="1400" b="1" i="0" u="none" strike="noStrike" kern="1200" cap="none" spc="0" normalizeH="0" baseline="0" noProof="0" dirty="0">
                <a:ln>
                  <a:noFill/>
                </a:ln>
                <a:solidFill>
                  <a:srgbClr val="FFFFFF"/>
                </a:solidFill>
                <a:effectLst/>
                <a:uLnTx/>
                <a:uFillTx/>
                <a:latin typeface="Arial"/>
                <a:ea typeface="+mn-ea"/>
                <a:cs typeface="Arial" charset="0"/>
              </a:rPr>
              <a:t>?</a:t>
            </a:r>
            <a:endParaRPr kumimoji="0" lang="hr-HR" sz="1400" b="1" i="0" u="none" strike="noStrike" kern="1200" cap="none" spc="0" normalizeH="0" baseline="0" noProof="0" dirty="0">
              <a:ln>
                <a:noFill/>
              </a:ln>
              <a:solidFill>
                <a:srgbClr val="FFFFFF"/>
              </a:solidFill>
              <a:effectLst/>
              <a:uLnTx/>
              <a:uFillTx/>
              <a:latin typeface="Arial"/>
              <a:ea typeface="+mn-ea"/>
              <a:cs typeface="Arial" charset="0"/>
            </a:endParaRP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hr-HR" sz="1867" b="1" i="0" u="none" strike="noStrike" kern="1200" cap="none" spc="0" normalizeH="0" baseline="0" noProof="0" dirty="0">
                <a:ln>
                  <a:noFill/>
                </a:ln>
                <a:solidFill>
                  <a:srgbClr val="FFFFFF"/>
                </a:solidFill>
                <a:effectLst/>
                <a:uLnTx/>
                <a:uFillTx/>
                <a:latin typeface="Arial"/>
                <a:ea typeface="+mn-ea"/>
                <a:cs typeface="Arial" charset="0"/>
              </a:rPr>
              <a:t>3. Pročitaj </a:t>
            </a:r>
            <a:r>
              <a:rPr lang="hr-HR" sz="1400" i="1" dirty="0">
                <a:solidFill>
                  <a:srgbClr val="FFFFFF"/>
                </a:solidFill>
                <a:latin typeface="Arial"/>
                <a:cs typeface="Arial" charset="0"/>
              </a:rPr>
              <a:t>Br</a:t>
            </a:r>
            <a:r>
              <a:rPr lang="hr-HR" sz="1200" i="1" dirty="0">
                <a:solidFill>
                  <a:srgbClr val="FFFFFF"/>
                </a:solidFill>
                <a:latin typeface="Arial"/>
                <a:cs typeface="Arial" charset="0"/>
              </a:rPr>
              <a:t>.</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 </a:t>
            </a:r>
            <a:r>
              <a:rPr lang="hr-HR" sz="1200" i="1" dirty="0">
                <a:solidFill>
                  <a:srgbClr val="FFFFFF"/>
                </a:solidFill>
                <a:latin typeface="Arial"/>
                <a:cs typeface="Arial" charset="0"/>
              </a:rPr>
              <a:t>33</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,1-</a:t>
            </a:r>
            <a:r>
              <a:rPr lang="hr-HR" sz="1200" i="1" dirty="0">
                <a:solidFill>
                  <a:srgbClr val="FFFFFF"/>
                </a:solidFill>
                <a:latin typeface="Arial"/>
                <a:cs typeface="Arial" charset="0"/>
              </a:rPr>
              <a:t>49</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 </a:t>
            </a:r>
            <a:r>
              <a:rPr lang="hr-HR" sz="1400" b="1" dirty="0">
                <a:solidFill>
                  <a:srgbClr val="FFFFFF"/>
                </a:solidFill>
                <a:latin typeface="Arial"/>
                <a:cs typeface="Arial" charset="0"/>
              </a:rPr>
              <a:t>Na što nas u književnosti podsječaju ovi redci</a:t>
            </a:r>
            <a:r>
              <a:rPr kumimoji="0" lang="hr-HR" sz="1400" b="1" i="0" u="none" strike="noStrike" kern="1200" cap="none" spc="0" normalizeH="0" baseline="0" noProof="0" dirty="0">
                <a:ln>
                  <a:noFill/>
                </a:ln>
                <a:solidFill>
                  <a:srgbClr val="FFFFFF"/>
                </a:solidFill>
                <a:effectLst/>
                <a:uLnTx/>
                <a:uFillTx/>
                <a:latin typeface="Arial"/>
                <a:ea typeface="+mn-ea"/>
                <a:cs typeface="Arial" charset="0"/>
              </a:rPr>
              <a:t>?   </a:t>
            </a: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hr-HR" sz="1867" b="1" i="0" u="none" strike="noStrike" kern="1200" cap="none" spc="0" normalizeH="0" baseline="0" noProof="0" dirty="0">
                <a:ln>
                  <a:noFill/>
                </a:ln>
                <a:solidFill>
                  <a:srgbClr val="FFFFFF"/>
                </a:solidFill>
                <a:effectLst/>
                <a:uLnTx/>
                <a:uFillTx/>
                <a:latin typeface="Arial"/>
                <a:ea typeface="+mn-ea"/>
                <a:cs typeface="Arial" charset="0"/>
              </a:rPr>
              <a:t>4. Pročitaj </a:t>
            </a:r>
            <a:r>
              <a:rPr lang="hr-HR" sz="1200" i="1" dirty="0">
                <a:solidFill>
                  <a:srgbClr val="FFFFFF"/>
                </a:solidFill>
                <a:latin typeface="Arial"/>
                <a:cs typeface="Arial" charset="0"/>
              </a:rPr>
              <a:t>Iza.</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 </a:t>
            </a:r>
            <a:r>
              <a:rPr lang="hr-HR" sz="1200" i="1" dirty="0">
                <a:solidFill>
                  <a:srgbClr val="FFFFFF"/>
                </a:solidFill>
                <a:latin typeface="Arial"/>
                <a:cs typeface="Arial" charset="0"/>
              </a:rPr>
              <a:t>13</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,1.. </a:t>
            </a:r>
            <a:r>
              <a:rPr lang="hr-HR" sz="1400" b="1" dirty="0">
                <a:solidFill>
                  <a:srgbClr val="FFFFFF"/>
                </a:solidFill>
                <a:latin typeface="Arial"/>
                <a:cs typeface="Arial" charset="0"/>
              </a:rPr>
              <a:t>Kako Biblija ovdje naslovljava poruku koju je Izaija iznosio</a:t>
            </a:r>
            <a:r>
              <a:rPr kumimoji="0" lang="en-US" sz="1400" b="1" i="0" u="none" strike="noStrike" kern="1200" cap="none" spc="0" normalizeH="0" baseline="0" noProof="0" dirty="0">
                <a:ln>
                  <a:noFill/>
                </a:ln>
                <a:solidFill>
                  <a:srgbClr val="FFFFFF"/>
                </a:solidFill>
                <a:effectLst/>
                <a:uLnTx/>
                <a:uFillTx/>
                <a:latin typeface="Arial"/>
                <a:ea typeface="+mn-ea"/>
                <a:cs typeface="Arial" charset="0"/>
              </a:rPr>
              <a:t>?</a:t>
            </a:r>
            <a:r>
              <a:rPr kumimoji="0" lang="hr-HR" sz="1400" b="1" i="0" u="none" strike="noStrike" kern="1200" cap="none" spc="0" normalizeH="0" baseline="0" noProof="0" dirty="0">
                <a:ln>
                  <a:noFill/>
                </a:ln>
                <a:solidFill>
                  <a:srgbClr val="FFFFFF"/>
                </a:solidFill>
                <a:effectLst/>
                <a:uLnTx/>
                <a:uFillTx/>
                <a:latin typeface="Arial"/>
                <a:ea typeface="+mn-ea"/>
                <a:cs typeface="Arial" charset="0"/>
              </a:rPr>
              <a:t>                                                                                                             </a:t>
            </a:r>
            <a:endParaRPr kumimoji="0" lang="hr-HR" sz="1600" b="1" i="0" u="none" strike="noStrike" kern="1200" cap="none" spc="0" normalizeH="0" baseline="0" noProof="0" dirty="0">
              <a:ln>
                <a:noFill/>
              </a:ln>
              <a:solidFill>
                <a:srgbClr val="FFFFFF"/>
              </a:solidFill>
              <a:effectLst/>
              <a:uLnTx/>
              <a:uFillTx/>
              <a:latin typeface="Arial"/>
              <a:ea typeface="+mn-ea"/>
              <a:cs typeface="Arial" charset="0"/>
            </a:endParaRP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hr-HR" sz="1800" b="1" i="0" u="none" strike="noStrike" kern="1200" cap="none" spc="0" normalizeH="0" baseline="0" noProof="0" dirty="0">
                <a:ln>
                  <a:noFill/>
                </a:ln>
                <a:solidFill>
                  <a:srgbClr val="FFFFFF"/>
                </a:solidFill>
                <a:effectLst/>
                <a:uLnTx/>
                <a:uFillTx/>
                <a:latin typeface="Arial"/>
                <a:ea typeface="+mn-ea"/>
                <a:cs typeface="Arial" charset="0"/>
              </a:rPr>
              <a:t>5. Pročitaj</a:t>
            </a:r>
            <a:r>
              <a:rPr kumimoji="0" lang="hr-HR" sz="2000" b="1" i="0" u="none" strike="noStrike" kern="1200" cap="none" spc="0" normalizeH="0" baseline="0" noProof="0" dirty="0">
                <a:ln>
                  <a:noFill/>
                </a:ln>
                <a:solidFill>
                  <a:srgbClr val="FFFFFF"/>
                </a:solidFill>
                <a:effectLst/>
                <a:uLnTx/>
                <a:uFillTx/>
                <a:latin typeface="Arial"/>
                <a:ea typeface="+mn-ea"/>
                <a:cs typeface="Arial" charset="0"/>
              </a:rPr>
              <a:t> </a:t>
            </a:r>
            <a:r>
              <a:rPr lang="hr-HR" sz="1200" i="1" dirty="0">
                <a:solidFill>
                  <a:srgbClr val="FFFFFF"/>
                </a:solidFill>
                <a:latin typeface="Arial"/>
                <a:cs typeface="Arial" charset="0"/>
              </a:rPr>
              <a:t>1. Kor.</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 7,10.12.4</a:t>
            </a:r>
            <a:r>
              <a:rPr lang="hr-HR" sz="1200" i="1" dirty="0">
                <a:solidFill>
                  <a:srgbClr val="FFFFFF"/>
                </a:solidFill>
                <a:latin typeface="Arial"/>
                <a:cs typeface="Arial" charset="0"/>
              </a:rPr>
              <a:t>0</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 </a:t>
            </a:r>
            <a:r>
              <a:rPr lang="hr-HR" sz="1400" b="1" dirty="0">
                <a:solidFill>
                  <a:srgbClr val="FFFFFF"/>
                </a:solidFill>
                <a:latin typeface="Arial"/>
                <a:cs typeface="Arial" charset="0"/>
              </a:rPr>
              <a:t>Imaju li Pavlove poslanice istu težinu kao i spisi starih proroka</a:t>
            </a:r>
            <a:r>
              <a:rPr kumimoji="0" lang="hr-HR" sz="1400" b="1" i="0" u="none" strike="noStrike" kern="1200" cap="none" spc="0" normalizeH="0" baseline="0" noProof="0" dirty="0">
                <a:ln>
                  <a:noFill/>
                </a:ln>
                <a:solidFill>
                  <a:srgbClr val="FFFFFF"/>
                </a:solidFill>
                <a:effectLst/>
                <a:uLnTx/>
                <a:uFillTx/>
                <a:latin typeface="Arial"/>
                <a:ea typeface="+mn-ea"/>
                <a:cs typeface="Arial" charset="0"/>
              </a:rPr>
              <a:t>?</a:t>
            </a:r>
            <a:r>
              <a:rPr kumimoji="0" lang="en-US" sz="1400" b="1" i="0" u="none" strike="noStrike" kern="1200" cap="none" spc="0" normalizeH="0" baseline="0" noProof="0" dirty="0">
                <a:ln>
                  <a:noFill/>
                </a:ln>
                <a:solidFill>
                  <a:srgbClr val="FFFFFF"/>
                </a:solidFill>
                <a:effectLst/>
                <a:uLnTx/>
                <a:uFillTx/>
                <a:latin typeface="Arial"/>
                <a:ea typeface="+mn-ea"/>
                <a:cs typeface="Arial" charset="0"/>
              </a:rPr>
              <a:t> </a:t>
            </a:r>
            <a:r>
              <a:rPr kumimoji="0" lang="hr-HR" sz="1400" b="1" i="0" u="none" strike="noStrike" kern="1200" cap="none" spc="0" normalizeH="0" baseline="0" noProof="0" dirty="0">
                <a:ln>
                  <a:noFill/>
                </a:ln>
                <a:solidFill>
                  <a:srgbClr val="FFFFFF"/>
                </a:solidFill>
                <a:effectLst/>
                <a:uLnTx/>
                <a:uFillTx/>
                <a:latin typeface="Arial"/>
                <a:ea typeface="+mn-ea"/>
                <a:cs typeface="Arial" charset="0"/>
              </a:rPr>
              <a:t>                     </a:t>
            </a:r>
            <a:endParaRPr kumimoji="0" lang="hr-HR" sz="1600" b="1" i="0" u="none" strike="noStrike" kern="1200" cap="none" spc="0" normalizeH="0" baseline="0" noProof="0" dirty="0">
              <a:ln>
                <a:noFill/>
              </a:ln>
              <a:solidFill>
                <a:srgbClr val="FFFFFF"/>
              </a:solidFill>
              <a:effectLst/>
              <a:uLnTx/>
              <a:uFillTx/>
              <a:latin typeface="Arial"/>
              <a:ea typeface="+mn-ea"/>
              <a:cs typeface="Arial" charset="0"/>
            </a:endParaRP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hr-HR" sz="1600" b="1" i="0" u="none" strike="noStrike" kern="1200" cap="none" spc="0" normalizeH="0" baseline="0" noProof="0" dirty="0">
                <a:ln>
                  <a:noFill/>
                </a:ln>
                <a:solidFill>
                  <a:srgbClr val="FFFFFF"/>
                </a:solidFill>
                <a:effectLst/>
                <a:uLnTx/>
                <a:uFillTx/>
                <a:latin typeface="Arial"/>
                <a:ea typeface="+mn-ea"/>
                <a:cs typeface="Arial" charset="0"/>
              </a:rPr>
              <a:t>6. </a:t>
            </a:r>
            <a:r>
              <a:rPr kumimoji="0" lang="hr-HR" sz="1800" b="1" i="0" u="none" strike="noStrike" kern="1200" cap="none" spc="0" normalizeH="0" baseline="0" noProof="0" dirty="0">
                <a:ln>
                  <a:noFill/>
                </a:ln>
                <a:solidFill>
                  <a:srgbClr val="FFFFFF"/>
                </a:solidFill>
                <a:effectLst/>
                <a:uLnTx/>
                <a:uFillTx/>
                <a:latin typeface="Arial"/>
                <a:ea typeface="+mn-ea"/>
                <a:cs typeface="Arial" charset="0"/>
              </a:rPr>
              <a:t>Pročitaj</a:t>
            </a:r>
            <a:r>
              <a:rPr kumimoji="0" lang="hr-HR" sz="1600" b="1" i="0" u="none" strike="noStrike" kern="1200" cap="none" spc="0" normalizeH="0" baseline="0" noProof="0" dirty="0">
                <a:ln>
                  <a:noFill/>
                </a:ln>
                <a:solidFill>
                  <a:srgbClr val="FFFFFF"/>
                </a:solidFill>
                <a:effectLst/>
                <a:uLnTx/>
                <a:uFillTx/>
                <a:latin typeface="Arial"/>
                <a:ea typeface="+mn-ea"/>
                <a:cs typeface="Arial" charset="0"/>
              </a:rPr>
              <a:t> </a:t>
            </a:r>
            <a:r>
              <a:rPr lang="hr-HR" sz="1200" i="1" dirty="0">
                <a:solidFill>
                  <a:srgbClr val="FFFFFF"/>
                </a:solidFill>
                <a:latin typeface="Arial"/>
                <a:cs typeface="Arial" charset="0"/>
              </a:rPr>
              <a:t>Jer.</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  36,17</a:t>
            </a:r>
            <a:r>
              <a:rPr lang="hr-HR" sz="1200" i="1" dirty="0">
                <a:solidFill>
                  <a:srgbClr val="FFFFFF"/>
                </a:solidFill>
                <a:latin typeface="Arial"/>
                <a:cs typeface="Arial" charset="0"/>
              </a:rPr>
              <a:t>.1</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8</a:t>
            </a:r>
            <a:r>
              <a:rPr lang="hr-HR" sz="1200" i="1" dirty="0">
                <a:solidFill>
                  <a:srgbClr val="FFFFFF"/>
                </a:solidFill>
                <a:latin typeface="Arial"/>
                <a:cs typeface="Arial" charset="0"/>
              </a:rPr>
              <a:t>;</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 Rim. 1</a:t>
            </a:r>
            <a:r>
              <a:rPr lang="hr-HR" sz="1200" i="1" dirty="0">
                <a:solidFill>
                  <a:srgbClr val="FFFFFF"/>
                </a:solidFill>
                <a:latin typeface="Arial"/>
                <a:cs typeface="Arial" charset="0"/>
              </a:rPr>
              <a:t>6</a:t>
            </a:r>
            <a:r>
              <a:rPr kumimoji="0" lang="hr-HR" sz="1200" b="0" i="1" u="none" strike="noStrike" kern="1200" cap="none" spc="0" normalizeH="0" baseline="0" noProof="0" dirty="0">
                <a:ln>
                  <a:noFill/>
                </a:ln>
                <a:solidFill>
                  <a:srgbClr val="FFFFFF"/>
                </a:solidFill>
                <a:effectLst/>
                <a:uLnTx/>
                <a:uFillTx/>
                <a:latin typeface="Arial"/>
                <a:ea typeface="+mn-ea"/>
                <a:cs typeface="Arial" charset="0"/>
              </a:rPr>
              <a:t>,22.</a:t>
            </a:r>
            <a:r>
              <a:rPr kumimoji="0" lang="hr-HR" sz="1200" b="0" i="1" u="none" strike="noStrike" kern="1200" cap="none" spc="0" normalizeH="0" noProof="0" dirty="0">
                <a:ln>
                  <a:noFill/>
                </a:ln>
                <a:solidFill>
                  <a:srgbClr val="FFFFFF"/>
                </a:solidFill>
                <a:effectLst/>
                <a:uLnTx/>
                <a:uFillTx/>
                <a:latin typeface="Arial"/>
                <a:ea typeface="+mn-ea"/>
                <a:cs typeface="Arial" charset="0"/>
              </a:rPr>
              <a:t> </a:t>
            </a:r>
            <a:r>
              <a:rPr lang="hr-HR" sz="1400" b="1" dirty="0">
                <a:solidFill>
                  <a:srgbClr val="FFFFFF"/>
                </a:solidFill>
                <a:latin typeface="Arial"/>
                <a:cs typeface="Arial" charset="0"/>
              </a:rPr>
              <a:t>Što nam ovi redci govore o činjenici da su bib. pisci imali svoje pomoćnike, pisare?</a:t>
            </a:r>
            <a:r>
              <a:rPr kumimoji="0" lang="hr-HR" sz="1400" b="1" i="0" u="none" strike="noStrike" kern="1200" cap="none" spc="0" normalizeH="0" baseline="0" noProof="0" dirty="0">
                <a:ln>
                  <a:noFill/>
                </a:ln>
                <a:solidFill>
                  <a:srgbClr val="FFFFFF"/>
                </a:solidFill>
                <a:effectLst/>
                <a:uLnTx/>
                <a:uFillTx/>
                <a:latin typeface="Arial"/>
                <a:ea typeface="+mn-ea"/>
                <a:cs typeface="Arial" charset="0"/>
              </a:rPr>
              <a:t>    </a:t>
            </a:r>
            <a:endParaRPr kumimoji="0" lang="hr-HR" sz="1600" b="1" i="0" u="none" strike="noStrike" kern="1200" cap="none" spc="0" normalizeH="0" baseline="0" noProof="0" dirty="0">
              <a:ln>
                <a:noFill/>
              </a:ln>
              <a:solidFill>
                <a:srgbClr val="FFFFFF"/>
              </a:solidFill>
              <a:effectLst/>
              <a:uLnTx/>
              <a:uFillTx/>
              <a:latin typeface="Arial"/>
              <a:ea typeface="+mn-ea"/>
              <a:cs typeface="Arial" charset="0"/>
            </a:endParaRP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sr-Latn-RS" sz="1800" b="1" i="1" u="none" strike="noStrike" kern="1200" cap="none" spc="0" normalizeH="0" baseline="0" noProof="0" dirty="0">
                <a:ln>
                  <a:noFill/>
                </a:ln>
                <a:solidFill>
                  <a:srgbClr val="FFFFFF"/>
                </a:solidFill>
                <a:effectLst/>
                <a:uLnTx/>
                <a:uFillTx/>
                <a:latin typeface="Arial"/>
                <a:ea typeface="+mn-ea"/>
                <a:cs typeface="Arial" charset="0"/>
              </a:rPr>
              <a:t>7. </a:t>
            </a:r>
            <a:r>
              <a:rPr kumimoji="0" lang="sr-Latn-RS" sz="1800" b="1" i="0" u="none" strike="noStrike" kern="1200" cap="none" spc="0" normalizeH="0" baseline="0" noProof="0" dirty="0">
                <a:ln>
                  <a:noFill/>
                </a:ln>
                <a:solidFill>
                  <a:srgbClr val="FFFFFF"/>
                </a:solidFill>
                <a:effectLst/>
                <a:uLnTx/>
                <a:uFillTx/>
                <a:latin typeface="Arial"/>
                <a:ea typeface="+mn-ea"/>
                <a:cs typeface="Arial" charset="0"/>
              </a:rPr>
              <a:t>Pročitaj</a:t>
            </a:r>
            <a:r>
              <a:rPr kumimoji="0" lang="sr-Latn-RS" sz="1600" b="0" i="1" u="none" strike="noStrike" kern="1200" cap="none" spc="0" normalizeH="0" baseline="0" noProof="0" dirty="0">
                <a:ln>
                  <a:noFill/>
                </a:ln>
                <a:solidFill>
                  <a:srgbClr val="FFFFFF"/>
                </a:solidFill>
                <a:effectLst/>
                <a:uLnTx/>
                <a:uFillTx/>
                <a:latin typeface="Arial"/>
                <a:ea typeface="+mn-ea"/>
                <a:cs typeface="Arial" charset="0"/>
              </a:rPr>
              <a:t> </a:t>
            </a:r>
            <a:r>
              <a:rPr lang="sr-Latn-RS" sz="1200" i="1" noProof="0" dirty="0">
                <a:solidFill>
                  <a:srgbClr val="FFFFFF"/>
                </a:solidFill>
                <a:latin typeface="Arial"/>
                <a:cs typeface="Arial" charset="0"/>
              </a:rPr>
              <a:t>1. Kralj. 11,41; Luka</a:t>
            </a:r>
            <a:r>
              <a:rPr kumimoji="0" lang="sr-Latn-RS" sz="1400" b="0" i="1" u="none" strike="noStrike" kern="1200" cap="none" spc="0" normalizeH="0" baseline="0" noProof="0" dirty="0">
                <a:ln>
                  <a:noFill/>
                </a:ln>
                <a:solidFill>
                  <a:srgbClr val="FFFFFF"/>
                </a:solidFill>
                <a:effectLst/>
                <a:uLnTx/>
                <a:uFillTx/>
                <a:latin typeface="Arial"/>
                <a:ea typeface="+mn-ea"/>
                <a:cs typeface="Arial" charset="0"/>
              </a:rPr>
              <a:t> 1,1-4; Juda 1,14.15. </a:t>
            </a:r>
            <a:r>
              <a:rPr lang="sr-Latn-RS" sz="1400" b="1" dirty="0">
                <a:solidFill>
                  <a:srgbClr val="FFFFFF"/>
                </a:solidFill>
                <a:latin typeface="Arial"/>
                <a:cs typeface="Arial" charset="0"/>
              </a:rPr>
              <a:t>Što govori činjenica da su nadahnuti pisci koristili i nebib. izvore</a:t>
            </a:r>
            <a:r>
              <a:rPr kumimoji="0" lang="sr-Latn-RS" sz="1400" b="1" i="0" u="none" strike="noStrike" kern="1200" cap="none" spc="0" normalizeH="0" baseline="0" noProof="0" dirty="0">
                <a:ln>
                  <a:noFill/>
                </a:ln>
                <a:solidFill>
                  <a:srgbClr val="FFFFFF"/>
                </a:solidFill>
                <a:effectLst/>
                <a:uLnTx/>
                <a:uFillTx/>
                <a:latin typeface="Arial"/>
                <a:ea typeface="+mn-ea"/>
                <a:cs typeface="Arial" charset="0"/>
              </a:rPr>
              <a:t>?</a:t>
            </a:r>
          </a:p>
          <a:p>
            <a:pPr marL="0" marR="0" lvl="0" indent="0" algn="l" defTabSz="914377" rtl="0" eaLnBrk="1" fontAlgn="base" latinLnBrk="0" hangingPunct="1">
              <a:lnSpc>
                <a:spcPct val="100000"/>
              </a:lnSpc>
              <a:spcBef>
                <a:spcPct val="20000"/>
              </a:spcBef>
              <a:spcAft>
                <a:spcPct val="0"/>
              </a:spcAft>
              <a:buClrTx/>
              <a:buSzTx/>
              <a:buFontTx/>
              <a:buNone/>
              <a:tabLst/>
              <a:defRPr/>
            </a:pPr>
            <a:r>
              <a:rPr kumimoji="0" lang="sr-Latn-RS" sz="1800" b="0" i="1" u="none" strike="noStrike" kern="1200" cap="none" spc="0" normalizeH="0" baseline="0" noProof="0" dirty="0">
                <a:ln>
                  <a:noFill/>
                </a:ln>
                <a:solidFill>
                  <a:srgbClr val="FFFFFF"/>
                </a:solidFill>
                <a:effectLst/>
                <a:uLnTx/>
                <a:uFillTx/>
                <a:latin typeface="Arial"/>
                <a:ea typeface="+mn-ea"/>
                <a:cs typeface="Arial" charset="0"/>
              </a:rPr>
              <a:t>8. </a:t>
            </a:r>
            <a:r>
              <a:rPr kumimoji="0" lang="sr-Latn-RS" sz="1800" b="1" i="0" u="none" strike="noStrike" kern="1200" cap="none" spc="0" normalizeH="0" baseline="0" noProof="0" dirty="0">
                <a:ln>
                  <a:noFill/>
                </a:ln>
                <a:solidFill>
                  <a:srgbClr val="FFFFFF"/>
                </a:solidFill>
                <a:effectLst/>
                <a:uLnTx/>
                <a:uFillTx/>
                <a:latin typeface="Arial"/>
                <a:ea typeface="+mn-ea"/>
                <a:cs typeface="Arial" charset="0"/>
              </a:rPr>
              <a:t>Pročitaj</a:t>
            </a:r>
            <a:r>
              <a:rPr kumimoji="0" lang="sr-Latn-RS" sz="1800" b="0" i="0" u="none" strike="noStrike" kern="1200" cap="none" spc="0" normalizeH="0" baseline="0" noProof="0" dirty="0">
                <a:ln>
                  <a:noFill/>
                </a:ln>
                <a:solidFill>
                  <a:srgbClr val="FFFFFF"/>
                </a:solidFill>
                <a:effectLst/>
                <a:uLnTx/>
                <a:uFillTx/>
                <a:latin typeface="Arial"/>
                <a:ea typeface="+mn-ea"/>
                <a:cs typeface="Arial" charset="0"/>
              </a:rPr>
              <a:t> </a:t>
            </a:r>
            <a:r>
              <a:rPr lang="sr-Latn-RS" sz="1400" i="1" dirty="0">
                <a:solidFill>
                  <a:srgbClr val="FFFFFF"/>
                </a:solidFill>
                <a:latin typeface="Arial"/>
                <a:cs typeface="Arial" charset="0"/>
              </a:rPr>
              <a:t>2. Kor</a:t>
            </a:r>
            <a:r>
              <a:rPr kumimoji="0" lang="sr-Latn-RS" sz="1400" b="0" i="1" u="none" strike="noStrike" kern="1200" cap="none" spc="0" normalizeH="0" baseline="0" noProof="0" dirty="0">
                <a:ln>
                  <a:noFill/>
                </a:ln>
                <a:solidFill>
                  <a:srgbClr val="FFFFFF"/>
                </a:solidFill>
                <a:effectLst/>
                <a:uLnTx/>
                <a:uFillTx/>
                <a:latin typeface="Arial"/>
                <a:ea typeface="+mn-ea"/>
                <a:cs typeface="Arial" charset="0"/>
              </a:rPr>
              <a:t>. 4,7</a:t>
            </a:r>
            <a:r>
              <a:rPr kumimoji="0" lang="sr-Latn-RS" sz="1400" b="0" i="0" u="none" strike="noStrike" kern="1200" cap="none" spc="0" normalizeH="0" baseline="0" noProof="0" dirty="0">
                <a:ln>
                  <a:noFill/>
                </a:ln>
                <a:solidFill>
                  <a:srgbClr val="FFFFFF"/>
                </a:solidFill>
                <a:effectLst/>
                <a:uLnTx/>
                <a:uFillTx/>
                <a:latin typeface="Arial"/>
                <a:ea typeface="+mn-ea"/>
                <a:cs typeface="Arial" charset="0"/>
              </a:rPr>
              <a:t>. </a:t>
            </a:r>
            <a:r>
              <a:rPr lang="sr-Latn-RS" sz="1400" b="1" dirty="0">
                <a:solidFill>
                  <a:srgbClr val="FFFFFF"/>
                </a:solidFill>
                <a:latin typeface="Arial"/>
                <a:cs typeface="Arial" charset="0"/>
              </a:rPr>
              <a:t>Što Pavao kaže o Božjem blagu</a:t>
            </a:r>
            <a:r>
              <a:rPr kumimoji="0" lang="sr-Latn-RS" sz="1400" b="1" i="0" u="none" strike="noStrike" kern="1200" cap="none" spc="0" normalizeH="0" baseline="0" noProof="0" dirty="0">
                <a:ln>
                  <a:noFill/>
                </a:ln>
                <a:solidFill>
                  <a:srgbClr val="FFFFFF"/>
                </a:solidFill>
                <a:effectLst/>
                <a:uLnTx/>
                <a:uFillTx/>
                <a:latin typeface="Arial"/>
                <a:ea typeface="+mn-ea"/>
                <a:cs typeface="Arial" charset="0"/>
              </a:rPr>
              <a:t>?</a:t>
            </a:r>
            <a:endParaRPr kumimoji="0" lang="en-US" sz="2000" b="1" i="0" u="none" strike="noStrike" kern="1200" cap="none" spc="0" normalizeH="0" baseline="0" noProof="0" dirty="0">
              <a:ln>
                <a:noFill/>
              </a:ln>
              <a:solidFill>
                <a:srgbClr val="FFFFFF"/>
              </a:solidFill>
              <a:effectLst/>
              <a:uLnTx/>
              <a:uFillTx/>
              <a:latin typeface="Arial"/>
              <a:ea typeface="+mn-ea"/>
              <a:cs typeface="Arial" charset="0"/>
            </a:endParaRPr>
          </a:p>
        </p:txBody>
      </p:sp>
      <p:sp>
        <p:nvSpPr>
          <p:cNvPr id="17413" name="Text Box 5">
            <a:extLst>
              <a:ext uri="{FF2B5EF4-FFF2-40B4-BE49-F238E27FC236}">
                <a16:creationId xmlns:a16="http://schemas.microsoft.com/office/drawing/2014/main" id="{A151EE14-E045-C9E7-94CC-05FC793C61E2}"/>
              </a:ext>
            </a:extLst>
          </p:cNvPr>
          <p:cNvSpPr txBox="1">
            <a:spLocks noChangeArrowheads="1"/>
          </p:cNvSpPr>
          <p:nvPr/>
        </p:nvSpPr>
        <p:spPr bwMode="auto">
          <a:xfrm>
            <a:off x="1371601" y="1668088"/>
            <a:ext cx="1271846" cy="1066799"/>
          </a:xfrm>
          <a:prstGeom prst="rect">
            <a:avLst/>
          </a:prstGeom>
          <a:solidFill>
            <a:srgbClr val="FFFF99"/>
          </a:solidFill>
          <a:ln w="57150">
            <a:solidFill>
              <a:schemeClr val="tx1"/>
            </a:solidFill>
            <a:miter lim="800000"/>
            <a:headEnd/>
            <a:tailEnd/>
          </a:ln>
        </p:spPr>
        <p:txBody>
          <a:bodyPr wrap="square">
            <a:norm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377" rtl="0" eaLnBrk="1" fontAlgn="base" latinLnBrk="0" hangingPunct="1">
              <a:lnSpc>
                <a:spcPct val="75000"/>
              </a:lnSpc>
              <a:spcBef>
                <a:spcPct val="50000"/>
              </a:spcBef>
              <a:spcAft>
                <a:spcPct val="0"/>
              </a:spcAft>
              <a:buClrTx/>
              <a:buSzTx/>
              <a:buFontTx/>
              <a:buNone/>
              <a:tabLst/>
              <a:defRPr/>
            </a:pPr>
            <a:r>
              <a:rPr kumimoji="0" lang="hr-HR" sz="8000" b="1" i="0" u="none" strike="noStrike" kern="1200" cap="none" spc="0" normalizeH="0" baseline="0" noProof="0" dirty="0">
                <a:ln>
                  <a:noFill/>
                </a:ln>
                <a:solidFill>
                  <a:srgbClr val="000000"/>
                </a:solidFill>
                <a:effectLst/>
                <a:uLnTx/>
                <a:uFillTx/>
                <a:latin typeface="Times New Roman" pitchFamily="18" charset="0"/>
                <a:ea typeface="+mn-ea"/>
                <a:cs typeface="Arial" charset="0"/>
              </a:rPr>
              <a:t>?</a:t>
            </a:r>
            <a:endParaRPr kumimoji="0" lang="en-US" sz="8000" b="1" i="0" u="none" strike="noStrike" kern="1200" cap="none" spc="0" normalizeH="0" baseline="0" noProof="0" dirty="0">
              <a:ln>
                <a:noFill/>
              </a:ln>
              <a:solidFill>
                <a:srgbClr val="000000"/>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2945407911"/>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 calcmode="lin" valueType="num">
                                      <p:cBhvr additive="base">
                                        <p:cTn id="7" dur="500" fill="hold"/>
                                        <p:tgtEl>
                                          <p:spTgt spid="2253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253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2532">
                                            <p:txEl>
                                              <p:pRg st="0" end="0"/>
                                            </p:txEl>
                                          </p:spTgt>
                                        </p:tgtEl>
                                        <p:attrNameLst>
                                          <p:attrName>style.visibility</p:attrName>
                                        </p:attrNameLst>
                                      </p:cBhvr>
                                      <p:to>
                                        <p:strVal val="visible"/>
                                      </p:to>
                                    </p:set>
                                    <p:anim calcmode="lin" valueType="num">
                                      <p:cBhvr additive="base">
                                        <p:cTn id="13" dur="500" fill="hold"/>
                                        <p:tgtEl>
                                          <p:spTgt spid="22532">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253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22532">
                                            <p:txEl>
                                              <p:pRg st="1" end="1"/>
                                            </p:txEl>
                                          </p:spTgt>
                                        </p:tgtEl>
                                        <p:attrNameLst>
                                          <p:attrName>style.visibility</p:attrName>
                                        </p:attrNameLst>
                                      </p:cBhvr>
                                      <p:to>
                                        <p:strVal val="visible"/>
                                      </p:to>
                                    </p:set>
                                    <p:anim calcmode="lin" valueType="num">
                                      <p:cBhvr additive="base">
                                        <p:cTn id="19" dur="500" fill="hold"/>
                                        <p:tgtEl>
                                          <p:spTgt spid="22532">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253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2532">
                                            <p:txEl>
                                              <p:pRg st="2" end="2"/>
                                            </p:txEl>
                                          </p:spTgt>
                                        </p:tgtEl>
                                        <p:attrNameLst>
                                          <p:attrName>style.visibility</p:attrName>
                                        </p:attrNameLst>
                                      </p:cBhvr>
                                      <p:to>
                                        <p:strVal val="visible"/>
                                      </p:to>
                                    </p:set>
                                    <p:anim calcmode="lin" valueType="num">
                                      <p:cBhvr additive="base">
                                        <p:cTn id="25" dur="500" fill="hold"/>
                                        <p:tgtEl>
                                          <p:spTgt spid="22532">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253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22532">
                                            <p:txEl>
                                              <p:pRg st="3" end="3"/>
                                            </p:txEl>
                                          </p:spTgt>
                                        </p:tgtEl>
                                        <p:attrNameLst>
                                          <p:attrName>style.visibility</p:attrName>
                                        </p:attrNameLst>
                                      </p:cBhvr>
                                      <p:to>
                                        <p:strVal val="visible"/>
                                      </p:to>
                                    </p:set>
                                    <p:anim calcmode="lin" valueType="num">
                                      <p:cBhvr additive="base">
                                        <p:cTn id="31" dur="500" fill="hold"/>
                                        <p:tgtEl>
                                          <p:spTgt spid="22532">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253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22532">
                                            <p:txEl>
                                              <p:pRg st="4" end="4"/>
                                            </p:txEl>
                                          </p:spTgt>
                                        </p:tgtEl>
                                        <p:attrNameLst>
                                          <p:attrName>style.visibility</p:attrName>
                                        </p:attrNameLst>
                                      </p:cBhvr>
                                      <p:to>
                                        <p:strVal val="visible"/>
                                      </p:to>
                                    </p:set>
                                    <p:anim calcmode="lin" valueType="num">
                                      <p:cBhvr additive="base">
                                        <p:cTn id="37" dur="500" fill="hold"/>
                                        <p:tgtEl>
                                          <p:spTgt spid="22532">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253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22532">
                                            <p:txEl>
                                              <p:pRg st="5" end="5"/>
                                            </p:txEl>
                                          </p:spTgt>
                                        </p:tgtEl>
                                        <p:attrNameLst>
                                          <p:attrName>style.visibility</p:attrName>
                                        </p:attrNameLst>
                                      </p:cBhvr>
                                      <p:to>
                                        <p:strVal val="visible"/>
                                      </p:to>
                                    </p:set>
                                    <p:anim calcmode="lin" valueType="num">
                                      <p:cBhvr additive="base">
                                        <p:cTn id="43" dur="500" fill="hold"/>
                                        <p:tgtEl>
                                          <p:spTgt spid="22532">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253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22532">
                                            <p:txEl>
                                              <p:pRg st="6" end="6"/>
                                            </p:txEl>
                                          </p:spTgt>
                                        </p:tgtEl>
                                        <p:attrNameLst>
                                          <p:attrName>style.visibility</p:attrName>
                                        </p:attrNameLst>
                                      </p:cBhvr>
                                      <p:to>
                                        <p:strVal val="visible"/>
                                      </p:to>
                                    </p:set>
                                    <p:anim calcmode="lin" valueType="num">
                                      <p:cBhvr additive="base">
                                        <p:cTn id="49" dur="500" fill="hold"/>
                                        <p:tgtEl>
                                          <p:spTgt spid="22532">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253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22532">
                                            <p:txEl>
                                              <p:pRg st="7" end="7"/>
                                            </p:txEl>
                                          </p:spTgt>
                                        </p:tgtEl>
                                        <p:attrNameLst>
                                          <p:attrName>style.visibility</p:attrName>
                                        </p:attrNameLst>
                                      </p:cBhvr>
                                      <p:to>
                                        <p:strVal val="visible"/>
                                      </p:to>
                                    </p:set>
                                    <p:anim calcmode="lin" valueType="num">
                                      <p:cBhvr additive="base">
                                        <p:cTn id="55" dur="500" fill="hold"/>
                                        <p:tgtEl>
                                          <p:spTgt spid="22532">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2532">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childTnLst>
                                    <p:set>
                                      <p:cBhvr>
                                        <p:cTn id="60" dur="1" fill="hold">
                                          <p:stCondLst>
                                            <p:cond delay="0"/>
                                          </p:stCondLst>
                                        </p:cTn>
                                        <p:tgtEl>
                                          <p:spTgt spid="22532">
                                            <p:txEl>
                                              <p:pRg st="8" end="8"/>
                                            </p:txEl>
                                          </p:spTgt>
                                        </p:tgtEl>
                                        <p:attrNameLst>
                                          <p:attrName>style.visibility</p:attrName>
                                        </p:attrNameLst>
                                      </p:cBhvr>
                                      <p:to>
                                        <p:strVal val="visible"/>
                                      </p:to>
                                    </p:set>
                                    <p:anim calcmode="lin" valueType="num">
                                      <p:cBhvr additive="base">
                                        <p:cTn id="61" dur="500" fill="hold"/>
                                        <p:tgtEl>
                                          <p:spTgt spid="22532">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253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905000" y="152400"/>
            <a:ext cx="8534400" cy="1143000"/>
          </a:xfrm>
        </p:spPr>
        <p:txBody>
          <a:bodyPr/>
          <a:lstStyle/>
          <a:p>
            <a:pPr eaLnBrk="1" hangingPunct="1"/>
            <a:r>
              <a:rPr lang="hr-HR" sz="4000" dirty="0"/>
              <a:t>PRENOŠENJE ISTINE</a:t>
            </a:r>
            <a:endParaRPr lang="en-US" sz="4000" dirty="0"/>
          </a:p>
        </p:txBody>
      </p:sp>
      <p:sp>
        <p:nvSpPr>
          <p:cNvPr id="19459" name="Rectangle 3"/>
          <p:cNvSpPr>
            <a:spLocks noGrp="1" noChangeArrowheads="1"/>
          </p:cNvSpPr>
          <p:nvPr>
            <p:ph type="body" sz="half" idx="1"/>
          </p:nvPr>
        </p:nvSpPr>
        <p:spPr>
          <a:xfrm>
            <a:off x="3733800" y="1676400"/>
            <a:ext cx="5410200" cy="1295400"/>
          </a:xfrm>
        </p:spPr>
        <p:txBody>
          <a:bodyPr/>
          <a:lstStyle/>
          <a:p>
            <a:pPr marL="0" indent="0" eaLnBrk="1" hangingPunct="1">
              <a:lnSpc>
                <a:spcPct val="90000"/>
              </a:lnSpc>
              <a:buNone/>
            </a:pPr>
            <a:r>
              <a:rPr lang="hr-HR" dirty="0">
                <a:solidFill>
                  <a:srgbClr val="FFFF99"/>
                </a:solidFill>
              </a:rPr>
              <a:t>Koje  promjene  trebamo izvršiti</a:t>
            </a:r>
            <a:r>
              <a:rPr lang="en-US" dirty="0">
                <a:solidFill>
                  <a:srgbClr val="FFFF99"/>
                </a:solidFill>
              </a:rPr>
              <a:t> </a:t>
            </a:r>
            <a:r>
              <a:rPr lang="hr-HR" dirty="0">
                <a:solidFill>
                  <a:srgbClr val="FFFF99"/>
                </a:solidFill>
              </a:rPr>
              <a:t>u našem životu</a:t>
            </a:r>
            <a:r>
              <a:rPr lang="en-US" dirty="0">
                <a:solidFill>
                  <a:srgbClr val="FFFF99"/>
                </a:solidFill>
              </a:rPr>
              <a:t>?</a:t>
            </a:r>
            <a:endParaRPr lang="en-US" b="0" dirty="0">
              <a:solidFill>
                <a:srgbClr val="FFFF99"/>
              </a:solidFill>
            </a:endParaRPr>
          </a:p>
        </p:txBody>
      </p:sp>
      <p:sp>
        <p:nvSpPr>
          <p:cNvPr id="19460" name="Text Box 28"/>
          <p:cNvSpPr txBox="1">
            <a:spLocks noChangeArrowheads="1"/>
          </p:cNvSpPr>
          <p:nvPr/>
        </p:nvSpPr>
        <p:spPr bwMode="auto">
          <a:xfrm>
            <a:off x="4267200" y="2743200"/>
            <a:ext cx="4368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hr-HR" sz="2400" b="1" i="0" u="none" strike="noStrike" kern="1200" cap="none" spc="0" normalizeH="0" baseline="0" noProof="0" dirty="0">
                <a:ln>
                  <a:noFill/>
                </a:ln>
                <a:solidFill>
                  <a:srgbClr val="FFFFFF"/>
                </a:solidFill>
                <a:effectLst/>
                <a:uLnTx/>
                <a:uFillTx/>
                <a:latin typeface="Arial" charset="0"/>
                <a:ea typeface="+mn-ea"/>
                <a:cs typeface="Arial" charset="0"/>
              </a:rPr>
              <a:t>            ODLUČITE</a:t>
            </a:r>
            <a:r>
              <a:rPr kumimoji="0" lang="en-US" sz="2400" b="1" i="0" u="none" strike="noStrike" kern="1200" cap="none" spc="0" normalizeH="0" baseline="0" noProof="0" dirty="0">
                <a:ln>
                  <a:noFill/>
                </a:ln>
                <a:solidFill>
                  <a:srgbClr val="FFFFFF"/>
                </a:solidFill>
                <a:effectLst/>
                <a:uLnTx/>
                <a:uFillTx/>
                <a:latin typeface="Arial" charset="0"/>
                <a:ea typeface="+mn-ea"/>
                <a:cs typeface="Arial" charset="0"/>
              </a:rPr>
              <a:t>!</a:t>
            </a:r>
          </a:p>
        </p:txBody>
      </p:sp>
      <p:sp>
        <p:nvSpPr>
          <p:cNvPr id="19461" name="Text Box 29"/>
          <p:cNvSpPr txBox="1">
            <a:spLocks noChangeArrowheads="1"/>
          </p:cNvSpPr>
          <p:nvPr/>
        </p:nvSpPr>
        <p:spPr bwMode="auto">
          <a:xfrm>
            <a:off x="2438400" y="1676401"/>
            <a:ext cx="1066800" cy="1063625"/>
          </a:xfrm>
          <a:prstGeom prst="rect">
            <a:avLst/>
          </a:prstGeom>
          <a:solidFill>
            <a:srgbClr val="FFFF99"/>
          </a:solidFill>
          <a:ln w="57150">
            <a:solidFill>
              <a:schemeClr val="tx1"/>
            </a:solidFill>
            <a:miter lim="800000"/>
            <a:headEnd/>
            <a:tailEnd/>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400" rtl="0" eaLnBrk="1" fontAlgn="base" latinLnBrk="0" hangingPunct="1">
              <a:lnSpc>
                <a:spcPct val="75000"/>
              </a:lnSpc>
              <a:spcBef>
                <a:spcPct val="50000"/>
              </a:spcBef>
              <a:spcAft>
                <a:spcPct val="0"/>
              </a:spcAft>
              <a:buClrTx/>
              <a:buSzTx/>
              <a:buFontTx/>
              <a:buNone/>
              <a:tabLst/>
              <a:defRPr/>
            </a:pPr>
            <a:r>
              <a:rPr kumimoji="0" lang="hr-HR" sz="8000" b="1" i="0" u="none" strike="noStrike" kern="1200" cap="none" spc="0" normalizeH="0" baseline="0" noProof="0" dirty="0">
                <a:ln>
                  <a:noFill/>
                </a:ln>
                <a:solidFill>
                  <a:srgbClr val="000000"/>
                </a:solidFill>
                <a:effectLst/>
                <a:uLnTx/>
                <a:uFillTx/>
                <a:latin typeface="Times New Roman" pitchFamily="18" charset="0"/>
                <a:ea typeface="+mn-ea"/>
                <a:cs typeface="Arial" charset="0"/>
              </a:rPr>
              <a:t>?</a:t>
            </a:r>
            <a:endParaRPr kumimoji="0" lang="en-US" sz="8000" b="1" i="0" u="none" strike="noStrike" kern="1200" cap="none" spc="0" normalizeH="0" baseline="0" noProof="0" dirty="0">
              <a:ln>
                <a:noFill/>
              </a:ln>
              <a:solidFill>
                <a:srgbClr val="000000"/>
              </a:solidFill>
              <a:effectLst/>
              <a:uLnTx/>
              <a:uFillTx/>
              <a:latin typeface="Times New Roman" pitchFamily="18" charset="0"/>
              <a:ea typeface="+mn-ea"/>
              <a:cs typeface="Arial" charset="0"/>
            </a:endParaRPr>
          </a:p>
        </p:txBody>
      </p:sp>
      <p:grpSp>
        <p:nvGrpSpPr>
          <p:cNvPr id="56" name="Group 4"/>
          <p:cNvGrpSpPr>
            <a:grpSpLocks/>
          </p:cNvGrpSpPr>
          <p:nvPr/>
        </p:nvGrpSpPr>
        <p:grpSpPr bwMode="auto">
          <a:xfrm>
            <a:off x="544630" y="3471226"/>
            <a:ext cx="3148746" cy="2899415"/>
            <a:chOff x="268" y="2249"/>
            <a:chExt cx="953" cy="1776"/>
          </a:xfrm>
        </p:grpSpPr>
        <p:sp>
          <p:nvSpPr>
            <p:cNvPr id="19484" name="Rectangle 5"/>
            <p:cNvSpPr>
              <a:spLocks noChangeArrowheads="1"/>
            </p:cNvSpPr>
            <p:nvPr/>
          </p:nvSpPr>
          <p:spPr bwMode="auto">
            <a:xfrm>
              <a:off x="274" y="2249"/>
              <a:ext cx="947" cy="1776"/>
            </a:xfrm>
            <a:prstGeom prst="rect">
              <a:avLst/>
            </a:prstGeom>
            <a:solidFill>
              <a:srgbClr val="FFCC66"/>
            </a:solidFill>
            <a:ln w="38100">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19485" name="Text Box 6"/>
            <p:cNvSpPr txBox="1">
              <a:spLocks noChangeArrowheads="1"/>
            </p:cNvSpPr>
            <p:nvPr/>
          </p:nvSpPr>
          <p:spPr bwMode="auto">
            <a:xfrm>
              <a:off x="268" y="2569"/>
              <a:ext cx="948" cy="1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hr-HR" sz="1200" b="1" i="0" u="none" strike="noStrike" kern="1200" cap="none" spc="0" normalizeH="0" baseline="0" noProof="0">
                  <a:ln>
                    <a:noFill/>
                  </a:ln>
                  <a:solidFill>
                    <a:srgbClr val="000000"/>
                  </a:solidFill>
                  <a:effectLst/>
                  <a:uLnTx/>
                  <a:uFillTx/>
                  <a:latin typeface="Arial" charset="0"/>
                  <a:ea typeface="+mn-ea"/>
                  <a:cs typeface="Arial" charset="0"/>
                </a:rPr>
                <a:t>Ušli smo u novo tromjesečje u kojem ćemo proučavati o Duhu proroštva. Na pitanje što je Duh proroštva, odgovor je: To je Božji mudro osmišljen način da priopći svoju volju i ukaže na svoje putove palim ljudima koji više ne mogu razgovarati s Njim licem u lice. U ono doba Bog je ipak nastavio komunukaci- ju s ljudima preko posebno izabranih ljudi proroka, Primili su naročiti dar Du- ha Svetoga koji je jasno istaknut i u NZ u mnogim Poslanicama ap. Pavla. </a:t>
              </a:r>
              <a:endParaRPr kumimoji="0" lang="hr-HR" sz="1200" b="1" i="0" u="none" strike="noStrike" kern="1200" cap="none" spc="0" normalizeH="0" baseline="0" noProof="0" dirty="0">
                <a:ln>
                  <a:noFill/>
                </a:ln>
                <a:solidFill>
                  <a:srgbClr val="000000"/>
                </a:solidFill>
                <a:effectLst/>
                <a:uLnTx/>
                <a:uFillTx/>
                <a:latin typeface="Arial" charset="0"/>
                <a:ea typeface="+mn-ea"/>
                <a:cs typeface="Arial" charset="0"/>
              </a:endParaRPr>
            </a:p>
          </p:txBody>
        </p:sp>
      </p:grpSp>
      <p:grpSp>
        <p:nvGrpSpPr>
          <p:cNvPr id="59" name="Group 7"/>
          <p:cNvGrpSpPr>
            <a:grpSpLocks/>
          </p:cNvGrpSpPr>
          <p:nvPr/>
        </p:nvGrpSpPr>
        <p:grpSpPr bwMode="auto">
          <a:xfrm>
            <a:off x="5816559" y="3967660"/>
            <a:ext cx="1842246" cy="2425189"/>
            <a:chOff x="2639" y="2358"/>
            <a:chExt cx="1022" cy="1705"/>
          </a:xfrm>
        </p:grpSpPr>
        <p:sp>
          <p:nvSpPr>
            <p:cNvPr id="19482" name="Rectangle 8"/>
            <p:cNvSpPr>
              <a:spLocks noChangeArrowheads="1"/>
            </p:cNvSpPr>
            <p:nvPr/>
          </p:nvSpPr>
          <p:spPr bwMode="auto">
            <a:xfrm>
              <a:off x="2639" y="2358"/>
              <a:ext cx="1022" cy="1674"/>
            </a:xfrm>
            <a:prstGeom prst="rect">
              <a:avLst/>
            </a:prstGeom>
            <a:solidFill>
              <a:srgbClr val="FFCC66"/>
            </a:solidFill>
            <a:ln w="38100">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19483" name="Text Box 9"/>
            <p:cNvSpPr txBox="1">
              <a:spLocks noChangeArrowheads="1"/>
            </p:cNvSpPr>
            <p:nvPr/>
          </p:nvSpPr>
          <p:spPr bwMode="auto">
            <a:xfrm>
              <a:off x="2752" y="2408"/>
              <a:ext cx="909" cy="1655"/>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sr-Latn-RS" sz="1050" b="1" i="0" u="none" strike="noStrike" kern="1200" cap="none" spc="0" normalizeH="0" baseline="0" noProof="0">
                  <a:ln>
                    <a:noFill/>
                  </a:ln>
                  <a:solidFill>
                    <a:srgbClr val="000000"/>
                  </a:solidFill>
                  <a:effectLst/>
                  <a:uLnTx/>
                  <a:uFillTx/>
                  <a:latin typeface="Arial" charset="0"/>
                  <a:ea typeface="+mn-ea"/>
                  <a:cs typeface="Arial" charset="0"/>
                </a:rPr>
                <a:t>Adventisti sedmog da-na vjeruju, imajući za to puno jasnih razloga, da se u službi Ellen G. White (suosnivač ASD Crkve), proročki dar očitovao na suvremen način, a sam Bog ju je pozvao u proročku službu. Međutim ima o nik koji ga osporavaju, iako je dan nama kao Crkvi. Kako ga ti mo-žeš upotrijebiti? </a:t>
              </a:r>
              <a:endParaRPr kumimoji="0" lang="hr-HR" sz="1050" b="1" i="0" u="none" strike="noStrike" kern="1200" cap="none" spc="0" normalizeH="0" baseline="0" noProof="0" dirty="0">
                <a:ln>
                  <a:noFill/>
                </a:ln>
                <a:solidFill>
                  <a:srgbClr val="000000"/>
                </a:solidFill>
                <a:effectLst/>
                <a:uLnTx/>
                <a:uFillTx/>
                <a:latin typeface="Arial" charset="0"/>
                <a:ea typeface="+mn-ea"/>
                <a:cs typeface="Arial" charset="0"/>
              </a:endParaRPr>
            </a:p>
          </p:txBody>
        </p:sp>
      </p:grpSp>
      <p:grpSp>
        <p:nvGrpSpPr>
          <p:cNvPr id="62" name="Group 10"/>
          <p:cNvGrpSpPr>
            <a:grpSpLocks/>
          </p:cNvGrpSpPr>
          <p:nvPr/>
        </p:nvGrpSpPr>
        <p:grpSpPr bwMode="auto">
          <a:xfrm>
            <a:off x="3618983" y="3576638"/>
            <a:ext cx="2400818" cy="2788192"/>
            <a:chOff x="1248" y="2437"/>
            <a:chExt cx="1392" cy="1536"/>
          </a:xfrm>
        </p:grpSpPr>
        <p:sp>
          <p:nvSpPr>
            <p:cNvPr id="19480" name="Rectangle 11"/>
            <p:cNvSpPr>
              <a:spLocks noChangeArrowheads="1"/>
            </p:cNvSpPr>
            <p:nvPr/>
          </p:nvSpPr>
          <p:spPr bwMode="auto">
            <a:xfrm>
              <a:off x="1248" y="2437"/>
              <a:ext cx="1392" cy="1536"/>
            </a:xfrm>
            <a:prstGeom prst="rect">
              <a:avLst/>
            </a:prstGeom>
            <a:solidFill>
              <a:srgbClr val="FFCC66"/>
            </a:solidFill>
            <a:ln w="38100">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19481" name="Text Box 12"/>
            <p:cNvSpPr txBox="1">
              <a:spLocks noChangeArrowheads="1"/>
            </p:cNvSpPr>
            <p:nvPr/>
          </p:nvSpPr>
          <p:spPr bwMode="auto">
            <a:xfrm>
              <a:off x="1270" y="2676"/>
              <a:ext cx="1364" cy="1263"/>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hr-HR" sz="1100" b="1" i="0" u="none" strike="noStrike" kern="1200" cap="none" spc="0" normalizeH="0" baseline="0" noProof="0">
                  <a:ln>
                    <a:noFill/>
                  </a:ln>
                  <a:solidFill>
                    <a:srgbClr val="000000"/>
                  </a:solidFill>
                  <a:effectLst/>
                  <a:uLnTx/>
                  <a:uFillTx/>
                  <a:latin typeface="Arial" charset="0"/>
                  <a:ea typeface="+mn-ea"/>
                  <a:cs typeface="Arial" charset="0"/>
                </a:rPr>
                <a:t>Ovog tromjesečja saznat ćemo kako Bog </a:t>
              </a:r>
              <a:r>
                <a:rPr kumimoji="0" lang="sr-Latn-RS" sz="1100" b="1" i="0" u="none" strike="noStrike" kern="1200" cap="none" spc="0" normalizeH="0" baseline="0" noProof="0">
                  <a:ln>
                    <a:noFill/>
                  </a:ln>
                  <a:solidFill>
                    <a:srgbClr val="000000"/>
                  </a:solidFill>
                  <a:effectLst/>
                  <a:uLnTx/>
                  <a:uFillTx/>
                  <a:latin typeface="Arial" charset="0"/>
                  <a:ea typeface="+mn-ea"/>
                  <a:cs typeface="Arial" charset="0"/>
                </a:rPr>
                <a:t>poziva </a:t>
              </a:r>
              <a:r>
                <a:rPr kumimoji="0" lang="hr-HR" sz="1100" b="1" i="0" u="none" strike="noStrike" kern="1200" cap="none" spc="0" normalizeH="0" baseline="0" noProof="0">
                  <a:ln>
                    <a:noFill/>
                  </a:ln>
                  <a:solidFill>
                    <a:srgbClr val="000000"/>
                  </a:solidFill>
                  <a:effectLst/>
                  <a:uLnTx/>
                  <a:uFillTx/>
                  <a:latin typeface="Arial" charset="0"/>
                  <a:ea typeface="+mn-ea"/>
                  <a:cs typeface="Arial" charset="0"/>
                </a:rPr>
                <a:t>proroke i kako ih možemo provjeriti. Uočit će- mo razlike između proroka u SZ i onih u NZ i blagoslove koji pro-izlaze iz poslušnosti porukama koje su ti proroci prenosili..</a:t>
              </a:r>
              <a:endParaRPr kumimoji="0" lang="hr-HR" sz="1100" b="1" i="0" u="none" strike="noStrike" kern="1200" cap="none" spc="0" normalizeH="0" baseline="0" noProof="0" dirty="0">
                <a:ln>
                  <a:noFill/>
                </a:ln>
                <a:solidFill>
                  <a:srgbClr val="000000"/>
                </a:solidFill>
                <a:effectLst/>
                <a:uLnTx/>
                <a:uFillTx/>
                <a:latin typeface="Arial"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hr-HR" sz="1100" b="1" i="0" u="none" strike="noStrike" kern="1200" cap="none" spc="0" normalizeH="0" baseline="0" noProof="0" dirty="0">
                  <a:ln>
                    <a:noFill/>
                  </a:ln>
                  <a:solidFill>
                    <a:srgbClr val="000000"/>
                  </a:solidFill>
                  <a:effectLst/>
                  <a:uLnTx/>
                  <a:uFillTx/>
                  <a:latin typeface="Arial" charset="0"/>
                  <a:ea typeface="+mn-ea"/>
                  <a:cs typeface="Arial" charset="0"/>
                </a:rPr>
                <a:t>2</a:t>
              </a:r>
              <a:r>
                <a:rPr kumimoji="0" lang="hr-HR" sz="1100" b="1" i="0" u="none" strike="noStrike" kern="1200" cap="none" spc="0" normalizeH="0" baseline="0" noProof="0">
                  <a:ln>
                    <a:noFill/>
                  </a:ln>
                  <a:solidFill>
                    <a:srgbClr val="000000"/>
                  </a:solidFill>
                  <a:effectLst/>
                  <a:uLnTx/>
                  <a:uFillTx/>
                  <a:latin typeface="Arial" charset="0"/>
                  <a:ea typeface="+mn-ea"/>
                  <a:cs typeface="Arial" charset="0"/>
                </a:rPr>
                <a:t>. Dokaz da Bog ima kontrolu nad našim svijetom je što je taj dar proroštva osigurao i za pos-ljednje dane (Joel 2,28-31). Duh proroštva je i obilježje Božje cr- kve ostatka: Otk.12,17; 19,10!</a:t>
              </a:r>
              <a:endParaRPr kumimoji="0" lang="hr-HR" sz="1100" b="1" i="0" u="none" strike="noStrike" kern="1200" cap="none" spc="0" normalizeH="0" baseline="0" noProof="0" dirty="0">
                <a:ln>
                  <a:noFill/>
                </a:ln>
                <a:solidFill>
                  <a:srgbClr val="000000"/>
                </a:solidFill>
                <a:effectLst/>
                <a:uLnTx/>
                <a:uFillTx/>
                <a:latin typeface="Arial" charset="0"/>
                <a:ea typeface="+mn-ea"/>
                <a:cs typeface="Arial" charset="0"/>
              </a:endParaRPr>
            </a:p>
          </p:txBody>
        </p:sp>
      </p:grpSp>
      <p:grpSp>
        <p:nvGrpSpPr>
          <p:cNvPr id="65" name="Group 13"/>
          <p:cNvGrpSpPr>
            <a:grpSpLocks/>
          </p:cNvGrpSpPr>
          <p:nvPr/>
        </p:nvGrpSpPr>
        <p:grpSpPr bwMode="auto">
          <a:xfrm>
            <a:off x="7692705" y="3782200"/>
            <a:ext cx="3087148" cy="2635377"/>
            <a:chOff x="3568" y="2256"/>
            <a:chExt cx="1760" cy="7609"/>
          </a:xfrm>
        </p:grpSpPr>
        <p:sp>
          <p:nvSpPr>
            <p:cNvPr id="19478" name="Rectangle 14"/>
            <p:cNvSpPr>
              <a:spLocks noChangeArrowheads="1"/>
            </p:cNvSpPr>
            <p:nvPr/>
          </p:nvSpPr>
          <p:spPr bwMode="auto">
            <a:xfrm>
              <a:off x="3595" y="2256"/>
              <a:ext cx="1733" cy="1776"/>
            </a:xfrm>
            <a:prstGeom prst="rect">
              <a:avLst/>
            </a:prstGeom>
            <a:solidFill>
              <a:srgbClr val="FFCC66"/>
            </a:solidFill>
            <a:ln w="38100">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mn-ea"/>
                  <a:cs typeface="Arial" charset="0"/>
                </a:rPr>
                <a:t>  </a:t>
              </a:r>
            </a:p>
          </p:txBody>
        </p:sp>
        <p:sp>
          <p:nvSpPr>
            <p:cNvPr id="19479" name="Text Box 15"/>
            <p:cNvSpPr txBox="1">
              <a:spLocks noChangeArrowheads="1"/>
            </p:cNvSpPr>
            <p:nvPr/>
          </p:nvSpPr>
          <p:spPr bwMode="auto">
            <a:xfrm>
              <a:off x="3568" y="2663"/>
              <a:ext cx="1760" cy="7202"/>
            </a:xfrm>
            <a:prstGeom prst="rect">
              <a:avLst/>
            </a:prstGeom>
            <a:solidFill>
              <a:srgbClr val="FFCC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sr-Latn-RS" sz="1200" b="1" i="0" u="none" strike="noStrike" kern="1200" cap="none" spc="0" normalizeH="0" baseline="0" noProof="0">
                  <a:ln>
                    <a:noFill/>
                  </a:ln>
                  <a:solidFill>
                    <a:srgbClr val="000000"/>
                  </a:solidFill>
                  <a:effectLst/>
                  <a:uLnTx/>
                  <a:uFillTx/>
                  <a:latin typeface="Arial" charset="0"/>
                  <a:ea typeface="+mn-ea"/>
                  <a:cs typeface="Arial" charset="0"/>
                </a:rPr>
                <a:t>Naša proučavanja</a:t>
              </a:r>
              <a:r>
                <a:rPr kumimoji="0" lang="hr-HR" sz="1200" b="1" i="0" u="none" strike="noStrike" kern="1200" cap="none" spc="0" normalizeH="0" baseline="0" noProof="0">
                  <a:ln>
                    <a:noFill/>
                  </a:ln>
                  <a:solidFill>
                    <a:srgbClr val="000000"/>
                  </a:solidFill>
                  <a:effectLst/>
                  <a:uLnTx/>
                  <a:uFillTx/>
                  <a:latin typeface="Arial" charset="0"/>
                  <a:ea typeface="+mn-ea"/>
                  <a:cs typeface="Arial" charset="0"/>
                </a:rPr>
                <a:t>  Bib. pouke su sve do petka o Daru proroštva, a svakog petka u pouci je jedna stranica na ko- joj je matreijal za istraživanje okolno-sti i ciljva pozivanja Ellen G. White u proročku službu. Naravno da Božja komunukacija nije ograničena samo na biblijska vremena. Kroz tjedna proučavanja ćemo vidjeti da Bog ne-prestano govori ljudima i to će činiti   sve do Isusovog dolaska. Hoćeš li se odazvati na Njegov poziv da se uključiš u širenje Radosne vijesti?</a:t>
              </a:r>
              <a:endParaRPr kumimoji="0" lang="hr-HR" sz="1200" b="1" i="0" u="none" strike="noStrike" kern="1200" cap="none" spc="0" normalizeH="0" baseline="0" noProof="0" dirty="0">
                <a:ln>
                  <a:noFill/>
                </a:ln>
                <a:solidFill>
                  <a:srgbClr val="000000"/>
                </a:solidFill>
                <a:effectLst/>
                <a:uLnTx/>
                <a:uFillTx/>
                <a:latin typeface="Arial"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hr-HR" sz="1200" b="1" i="0" u="none" strike="noStrike" kern="1200" cap="none" spc="0" normalizeH="0" baseline="0" noProof="0">
                  <a:ln>
                    <a:noFill/>
                  </a:ln>
                  <a:solidFill>
                    <a:srgbClr val="000000"/>
                  </a:solidFill>
                  <a:effectLst/>
                  <a:uLnTx/>
                  <a:uFillTx/>
                  <a:latin typeface="Arial" charset="0"/>
                  <a:ea typeface="+mn-ea"/>
                  <a:cs typeface="Arial" charset="0"/>
                </a:rPr>
                <a:t>   </a:t>
              </a:r>
              <a:endParaRPr kumimoji="0" lang="hr-HR" sz="1200" b="1" i="0" u="none" strike="noStrike" kern="1200" cap="none" spc="0" normalizeH="0" baseline="0" noProof="0" dirty="0">
                <a:ln>
                  <a:noFill/>
                </a:ln>
                <a:solidFill>
                  <a:srgbClr val="000000"/>
                </a:solidFill>
                <a:effectLst/>
                <a:uLnTx/>
                <a:uFillTx/>
                <a:latin typeface="Arial" charset="0"/>
                <a:ea typeface="+mn-ea"/>
                <a:cs typeface="Arial" charset="0"/>
              </a:endParaRPr>
            </a:p>
          </p:txBody>
        </p:sp>
      </p:grpSp>
      <p:grpSp>
        <p:nvGrpSpPr>
          <p:cNvPr id="68" name="Group 16"/>
          <p:cNvGrpSpPr>
            <a:grpSpLocks/>
          </p:cNvGrpSpPr>
          <p:nvPr/>
        </p:nvGrpSpPr>
        <p:grpSpPr bwMode="auto">
          <a:xfrm>
            <a:off x="437029" y="3505200"/>
            <a:ext cx="3485215" cy="478424"/>
            <a:chOff x="206" y="1824"/>
            <a:chExt cx="1042" cy="336"/>
          </a:xfrm>
        </p:grpSpPr>
        <p:sp>
          <p:nvSpPr>
            <p:cNvPr id="19476" name="Rectangle 17"/>
            <p:cNvSpPr>
              <a:spLocks noChangeArrowheads="1"/>
            </p:cNvSpPr>
            <p:nvPr/>
          </p:nvSpPr>
          <p:spPr bwMode="auto">
            <a:xfrm>
              <a:off x="240" y="1824"/>
              <a:ext cx="960" cy="336"/>
            </a:xfrm>
            <a:prstGeom prst="rect">
              <a:avLst/>
            </a:prstGeom>
            <a:solidFill>
              <a:srgbClr val="C0C0C0"/>
            </a:solidFill>
            <a:ln w="38100">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19477" name="Text Box 18"/>
            <p:cNvSpPr txBox="1">
              <a:spLocks noChangeArrowheads="1"/>
            </p:cNvSpPr>
            <p:nvPr/>
          </p:nvSpPr>
          <p:spPr bwMode="auto">
            <a:xfrm>
              <a:off x="206" y="1824"/>
              <a:ext cx="1042"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Impact" pitchFamily="34" charset="0"/>
                  <a:ea typeface="+mn-ea"/>
                  <a:cs typeface="Arial" charset="0"/>
                </a:rPr>
                <a:t>  </a:t>
              </a:r>
              <a:r>
                <a:rPr kumimoji="0" lang="hr-HR" sz="2400" b="0" i="0" u="none" strike="noStrike" kern="1200" cap="none" spc="0" normalizeH="0" baseline="0" noProof="0" dirty="0">
                  <a:ln>
                    <a:noFill/>
                  </a:ln>
                  <a:solidFill>
                    <a:srgbClr val="000000"/>
                  </a:solidFill>
                  <a:effectLst/>
                  <a:uLnTx/>
                  <a:uFillTx/>
                  <a:latin typeface="Impact" pitchFamily="34" charset="0"/>
                  <a:ea typeface="+mn-ea"/>
                  <a:cs typeface="Arial" charset="0"/>
                </a:rPr>
                <a:t>                 NAČELO</a:t>
              </a:r>
              <a:endParaRPr kumimoji="0" lang="en-US" sz="2400" b="0" i="0" u="none" strike="noStrike" kern="1200" cap="none" spc="0" normalizeH="0" baseline="0" noProof="0" dirty="0">
                <a:ln>
                  <a:noFill/>
                </a:ln>
                <a:solidFill>
                  <a:srgbClr val="000000"/>
                </a:solidFill>
                <a:effectLst/>
                <a:uLnTx/>
                <a:uFillTx/>
                <a:latin typeface="Impact" pitchFamily="34" charset="0"/>
                <a:ea typeface="+mn-ea"/>
                <a:cs typeface="Arial" charset="0"/>
              </a:endParaRPr>
            </a:p>
          </p:txBody>
        </p:sp>
      </p:grpSp>
      <p:grpSp>
        <p:nvGrpSpPr>
          <p:cNvPr id="71" name="Group 19"/>
          <p:cNvGrpSpPr>
            <a:grpSpLocks/>
          </p:cNvGrpSpPr>
          <p:nvPr/>
        </p:nvGrpSpPr>
        <p:grpSpPr bwMode="auto">
          <a:xfrm>
            <a:off x="3627607" y="3505200"/>
            <a:ext cx="2392194" cy="478424"/>
            <a:chOff x="1109" y="1824"/>
            <a:chExt cx="1483" cy="336"/>
          </a:xfrm>
        </p:grpSpPr>
        <p:sp>
          <p:nvSpPr>
            <p:cNvPr id="19474" name="Rectangle 20"/>
            <p:cNvSpPr>
              <a:spLocks noChangeArrowheads="1"/>
            </p:cNvSpPr>
            <p:nvPr/>
          </p:nvSpPr>
          <p:spPr bwMode="auto">
            <a:xfrm>
              <a:off x="1109" y="1824"/>
              <a:ext cx="1483" cy="336"/>
            </a:xfrm>
            <a:prstGeom prst="rect">
              <a:avLst/>
            </a:prstGeom>
            <a:solidFill>
              <a:srgbClr val="C0C0C0"/>
            </a:solidFill>
            <a:ln w="38100">
              <a:solidFill>
                <a:schemeClr val="tx1"/>
              </a:solid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1" u="none" strike="noStrike" kern="1200" cap="none" spc="0" normalizeH="0" baseline="0" noProof="0">
                <a:ln>
                  <a:noFill/>
                </a:ln>
                <a:solidFill>
                  <a:srgbClr val="808080"/>
                </a:solidFill>
                <a:effectLst/>
                <a:uLnTx/>
                <a:uFillTx/>
                <a:latin typeface="Arial"/>
                <a:ea typeface="+mn-ea"/>
                <a:cs typeface="Arial" charset="0"/>
              </a:endParaRPr>
            </a:p>
          </p:txBody>
        </p:sp>
        <p:sp>
          <p:nvSpPr>
            <p:cNvPr id="19475" name="Text Box 21"/>
            <p:cNvSpPr txBox="1">
              <a:spLocks noChangeArrowheads="1"/>
            </p:cNvSpPr>
            <p:nvPr/>
          </p:nvSpPr>
          <p:spPr bwMode="auto">
            <a:xfrm>
              <a:off x="1392" y="1824"/>
              <a:ext cx="1104"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hr-HR" sz="2400" b="0" i="0" u="none" strike="noStrike" kern="1200" cap="none" spc="0" normalizeH="0" baseline="0" noProof="0" dirty="0">
                  <a:ln>
                    <a:noFill/>
                  </a:ln>
                  <a:solidFill>
                    <a:srgbClr val="000000"/>
                  </a:solidFill>
                  <a:effectLst/>
                  <a:uLnTx/>
                  <a:uFillTx/>
                  <a:latin typeface="Impact" pitchFamily="34" charset="0"/>
                  <a:ea typeface="+mn-ea"/>
                  <a:cs typeface="Arial" charset="0"/>
                </a:rPr>
                <a:t> PRIMJENA</a:t>
              </a:r>
              <a:endParaRPr kumimoji="0" lang="en-US" sz="2400" b="0" i="0" u="none" strike="noStrike" kern="1200" cap="none" spc="0" normalizeH="0" baseline="0" noProof="0" dirty="0">
                <a:ln>
                  <a:noFill/>
                </a:ln>
                <a:solidFill>
                  <a:srgbClr val="000000"/>
                </a:solidFill>
                <a:effectLst/>
                <a:uLnTx/>
                <a:uFillTx/>
                <a:latin typeface="Impact" pitchFamily="34" charset="0"/>
                <a:ea typeface="+mn-ea"/>
                <a:cs typeface="Arial" charset="0"/>
              </a:endParaRPr>
            </a:p>
          </p:txBody>
        </p:sp>
      </p:grpSp>
      <p:grpSp>
        <p:nvGrpSpPr>
          <p:cNvPr id="74" name="Group 22"/>
          <p:cNvGrpSpPr>
            <a:grpSpLocks/>
          </p:cNvGrpSpPr>
          <p:nvPr/>
        </p:nvGrpSpPr>
        <p:grpSpPr bwMode="auto">
          <a:xfrm>
            <a:off x="6019800" y="3505200"/>
            <a:ext cx="1638300" cy="471092"/>
            <a:chOff x="2592" y="1824"/>
            <a:chExt cx="1008" cy="336"/>
          </a:xfrm>
        </p:grpSpPr>
        <p:sp>
          <p:nvSpPr>
            <p:cNvPr id="19472" name="Rectangle 23"/>
            <p:cNvSpPr>
              <a:spLocks noChangeArrowheads="1"/>
            </p:cNvSpPr>
            <p:nvPr/>
          </p:nvSpPr>
          <p:spPr bwMode="auto">
            <a:xfrm>
              <a:off x="2592" y="1824"/>
              <a:ext cx="1008" cy="336"/>
            </a:xfrm>
            <a:prstGeom prst="rect">
              <a:avLst/>
            </a:prstGeom>
            <a:solidFill>
              <a:srgbClr val="C0C0C0"/>
            </a:solidFill>
            <a:ln w="38100">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19473" name="Text Box 24"/>
            <p:cNvSpPr txBox="1">
              <a:spLocks noChangeArrowheads="1"/>
            </p:cNvSpPr>
            <p:nvPr/>
          </p:nvSpPr>
          <p:spPr bwMode="auto">
            <a:xfrm>
              <a:off x="2688" y="1824"/>
              <a:ext cx="912"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Impact" pitchFamily="34" charset="0"/>
                  <a:ea typeface="+mn-ea"/>
                  <a:cs typeface="Arial" charset="0"/>
                </a:rPr>
                <a:t>PROBLEM</a:t>
              </a:r>
            </a:p>
          </p:txBody>
        </p:sp>
      </p:grpSp>
      <p:grpSp>
        <p:nvGrpSpPr>
          <p:cNvPr id="77" name="Group 25"/>
          <p:cNvGrpSpPr>
            <a:grpSpLocks/>
          </p:cNvGrpSpPr>
          <p:nvPr/>
        </p:nvGrpSpPr>
        <p:grpSpPr bwMode="auto">
          <a:xfrm>
            <a:off x="7651420" y="3505200"/>
            <a:ext cx="3128433" cy="478424"/>
            <a:chOff x="3600" y="1824"/>
            <a:chExt cx="1536" cy="336"/>
          </a:xfrm>
        </p:grpSpPr>
        <p:sp>
          <p:nvSpPr>
            <p:cNvPr id="19470" name="Rectangle 26"/>
            <p:cNvSpPr>
              <a:spLocks noChangeArrowheads="1"/>
            </p:cNvSpPr>
            <p:nvPr/>
          </p:nvSpPr>
          <p:spPr bwMode="auto">
            <a:xfrm>
              <a:off x="3600" y="1824"/>
              <a:ext cx="1536" cy="336"/>
            </a:xfrm>
            <a:prstGeom prst="rect">
              <a:avLst/>
            </a:prstGeom>
            <a:solidFill>
              <a:srgbClr val="C0C0C0"/>
            </a:solidFill>
            <a:ln w="38100">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19471" name="Text Box 27"/>
            <p:cNvSpPr txBox="1">
              <a:spLocks noChangeArrowheads="1"/>
            </p:cNvSpPr>
            <p:nvPr/>
          </p:nvSpPr>
          <p:spPr bwMode="auto">
            <a:xfrm>
              <a:off x="3936" y="1824"/>
              <a:ext cx="1065"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hr-HR" sz="2400" b="0" i="0" u="none" strike="noStrike" kern="1200" cap="none" spc="0" normalizeH="0" baseline="0" noProof="0">
                  <a:ln>
                    <a:noFill/>
                  </a:ln>
                  <a:solidFill>
                    <a:srgbClr val="000000"/>
                  </a:solidFill>
                  <a:effectLst/>
                  <a:uLnTx/>
                  <a:uFillTx/>
                  <a:latin typeface="Impact" pitchFamily="34" charset="0"/>
                  <a:ea typeface="+mn-ea"/>
                  <a:cs typeface="Arial" charset="0"/>
                </a:rPr>
                <a:t>       ODLUKA</a:t>
              </a:r>
              <a:endParaRPr kumimoji="0" lang="en-US" sz="2400" b="0" i="0" u="none" strike="noStrike" kern="1200" cap="none" spc="0" normalizeH="0" baseline="0" noProof="0" dirty="0">
                <a:ln>
                  <a:noFill/>
                </a:ln>
                <a:solidFill>
                  <a:srgbClr val="000000"/>
                </a:solidFill>
                <a:effectLst/>
                <a:uLnTx/>
                <a:uFillTx/>
                <a:latin typeface="Impact" pitchFamily="34" charset="0"/>
                <a:ea typeface="+mn-ea"/>
                <a:cs typeface="Arial" charset="0"/>
              </a:endParaRPr>
            </a:p>
          </p:txBody>
        </p:sp>
      </p:grpSp>
      <p:sp>
        <p:nvSpPr>
          <p:cNvPr id="2" name="Rectangle 1"/>
          <p:cNvSpPr/>
          <p:nvPr/>
        </p:nvSpPr>
        <p:spPr>
          <a:xfrm>
            <a:off x="4176244" y="3290502"/>
            <a:ext cx="3839513" cy="276999"/>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30000" noProof="0" dirty="0">
                <a:ln>
                  <a:noFill/>
                </a:ln>
                <a:solidFill>
                  <a:srgbClr val="000000"/>
                </a:solidFill>
                <a:effectLst/>
                <a:uLnTx/>
                <a:uFillTx/>
                <a:latin typeface="Arial"/>
                <a:ea typeface="+mn-ea"/>
                <a:cs typeface="Arial" charset="0"/>
              </a:rPr>
              <a:t>Starting this week, I will  submit my plans to God daily</a:t>
            </a:r>
          </a:p>
        </p:txBody>
      </p:sp>
      <p:sp>
        <p:nvSpPr>
          <p:cNvPr id="3" name="Rectangle 2"/>
          <p:cNvSpPr/>
          <p:nvPr/>
        </p:nvSpPr>
        <p:spPr>
          <a:xfrm>
            <a:off x="3810000" y="3198169"/>
            <a:ext cx="7418294" cy="27699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30000" noProof="0" dirty="0">
                <a:ln>
                  <a:noFill/>
                </a:ln>
                <a:solidFill>
                  <a:srgbClr val="000000"/>
                </a:solidFill>
                <a:effectLst/>
                <a:uLnTx/>
                <a:uFillTx/>
                <a:latin typeface="Arial"/>
                <a:ea typeface="+mn-ea"/>
                <a:cs typeface="Arial" charset="0"/>
              </a:rPr>
              <a:t>Starting this week,,  I will depend upon Christ’s righteousness  not on my own righteousness</a:t>
            </a:r>
          </a:p>
        </p:txBody>
      </p:sp>
    </p:spTree>
    <p:extLst>
      <p:ext uri="{BB962C8B-B14F-4D97-AF65-F5344CB8AC3E}">
        <p14:creationId xmlns:p14="http://schemas.microsoft.com/office/powerpoint/2010/main" val="4251826167"/>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500"/>
                                        <p:tgtEl>
                                          <p:spTgt spid="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wipe(left)">
                                      <p:cBhvr>
                                        <p:cTn id="12" dur="500"/>
                                        <p:tgtEl>
                                          <p:spTgt spid="7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wipe(left)">
                                      <p:cBhvr>
                                        <p:cTn id="17" dur="1000"/>
                                        <p:tgtEl>
                                          <p:spTgt spid="7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77"/>
                                        </p:tgtEl>
                                        <p:attrNameLst>
                                          <p:attrName>style.visibility</p:attrName>
                                        </p:attrNameLst>
                                      </p:cBhvr>
                                      <p:to>
                                        <p:strVal val="visible"/>
                                      </p:to>
                                    </p:set>
                                    <p:animEffect transition="in" filter="wipe(left)">
                                      <p:cBhvr>
                                        <p:cTn id="22" dur="1000"/>
                                        <p:tgtEl>
                                          <p:spTgt spid="7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wipe(up)">
                                      <p:cBhvr>
                                        <p:cTn id="27" dur="1000"/>
                                        <p:tgtEl>
                                          <p:spTgt spid="5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62"/>
                                        </p:tgtEl>
                                        <p:attrNameLst>
                                          <p:attrName>style.visibility</p:attrName>
                                        </p:attrNameLst>
                                      </p:cBhvr>
                                      <p:to>
                                        <p:strVal val="visible"/>
                                      </p:to>
                                    </p:set>
                                    <p:animEffect transition="in" filter="wipe(up)">
                                      <p:cBhvr>
                                        <p:cTn id="32" dur="500"/>
                                        <p:tgtEl>
                                          <p:spTgt spid="6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1" fill="hold"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ipe(up)">
                                      <p:cBhvr>
                                        <p:cTn id="37" dur="1000"/>
                                        <p:tgtEl>
                                          <p:spTgt spid="5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nodeType="click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wipe(up)">
                                      <p:cBhvr>
                                        <p:cTn id="42" dur="1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Personalizado 2">
      <a:dk1>
        <a:sysClr val="windowText" lastClr="000000"/>
      </a:dk1>
      <a:lt1>
        <a:sysClr val="window" lastClr="FFFFFF"/>
      </a:lt1>
      <a:dk2>
        <a:srgbClr val="44546A"/>
      </a:dk2>
      <a:lt2>
        <a:srgbClr val="E7E6E6"/>
      </a:lt2>
      <a:accent1>
        <a:srgbClr val="FF66FF"/>
      </a:accent1>
      <a:accent2>
        <a:srgbClr val="FF5050"/>
      </a:accent2>
      <a:accent3>
        <a:srgbClr val="FFFF66"/>
      </a:accent3>
      <a:accent4>
        <a:srgbClr val="00CC00"/>
      </a:accent4>
      <a:accent5>
        <a:srgbClr val="FF9900"/>
      </a:accent5>
      <a:accent6>
        <a:srgbClr val="0099FF"/>
      </a:accent6>
      <a:hlink>
        <a:srgbClr val="0563C1"/>
      </a:hlink>
      <a:folHlink>
        <a:srgbClr val="954F7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1925</TotalTime>
  <Words>2430</Words>
  <Application>Microsoft Office PowerPoint</Application>
  <PresentationFormat>Panorámica</PresentationFormat>
  <Paragraphs>134</Paragraphs>
  <Slides>20</Slides>
  <Notes>9</Notes>
  <HiddenSlides>0</HiddenSlides>
  <MMClips>0</MMClips>
  <ScaleCrop>false</ScaleCrop>
  <HeadingPairs>
    <vt:vector size="6" baseType="variant">
      <vt:variant>
        <vt:lpstr>Fuentes usadas</vt:lpstr>
      </vt:variant>
      <vt:variant>
        <vt:i4>13</vt:i4>
      </vt:variant>
      <vt:variant>
        <vt:lpstr>Tema</vt:lpstr>
      </vt:variant>
      <vt:variant>
        <vt:i4>4</vt:i4>
      </vt:variant>
      <vt:variant>
        <vt:lpstr>Títulos de diapositiva</vt:lpstr>
      </vt:variant>
      <vt:variant>
        <vt:i4>20</vt:i4>
      </vt:variant>
    </vt:vector>
  </HeadingPairs>
  <TitlesOfParts>
    <vt:vector size="37" baseType="lpstr">
      <vt:lpstr>Gill Sans MT Ext Condensed Bold</vt:lpstr>
      <vt:lpstr>Arial Narrow</vt:lpstr>
      <vt:lpstr>Times New Roman</vt:lpstr>
      <vt:lpstr>Aptos Display</vt:lpstr>
      <vt:lpstr>Calibri</vt:lpstr>
      <vt:lpstr>Britannic Bold</vt:lpstr>
      <vt:lpstr>Bodoni MT Poster Compressed</vt:lpstr>
      <vt:lpstr>Comic Sans MS</vt:lpstr>
      <vt:lpstr>Wingdings</vt:lpstr>
      <vt:lpstr>Impact</vt:lpstr>
      <vt:lpstr>Aptos</vt:lpstr>
      <vt:lpstr>Constantia</vt:lpstr>
      <vt:lpstr>Arial</vt:lpstr>
      <vt:lpstr>Tema de Office</vt:lpstr>
      <vt:lpstr>3_Default Design</vt:lpstr>
      <vt:lpstr>4_Default Design</vt:lpstr>
      <vt:lpstr>6_Default Design</vt:lpstr>
      <vt:lpstr>Presentación de PowerPoint</vt:lpstr>
      <vt:lpstr>Upamtite redak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PRIMJENA</vt:lpstr>
      <vt:lpstr>PRENOŠENJE ISTINE</vt:lpstr>
      <vt:lpstr>PLAN </vt:lpstr>
      <vt:lpstr>PRENOŠENJE ISTINE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Sergio</dc:creator>
  <cp:lastModifiedBy>Sergio</cp:lastModifiedBy>
  <cp:revision>81</cp:revision>
  <dcterms:created xsi:type="dcterms:W3CDTF">2026-10-17T14:52:34Z</dcterms:created>
  <dcterms:modified xsi:type="dcterms:W3CDTF">2026-11-04T08:34:42Z</dcterms:modified>
</cp:coreProperties>
</file>