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theme/theme5.xml" ContentType="application/vnd.openxmlformats-officedocument.theme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  <p:sldMasterId id="2147483662" r:id="rId3"/>
    <p:sldMasterId id="2147483664" r:id="rId4"/>
    <p:sldMasterId id="2147483668" r:id="rId5"/>
    <p:sldMasterId id="2147483670" r:id="rId6"/>
  </p:sldMasterIdLst>
  <p:notesMasterIdLst>
    <p:notesMasterId r:id="rId27"/>
  </p:notesMasterIdLst>
  <p:sldIdLst>
    <p:sldId id="398" r:id="rId7"/>
    <p:sldId id="400" r:id="rId8"/>
    <p:sldId id="490" r:id="rId9"/>
    <p:sldId id="302" r:id="rId10"/>
    <p:sldId id="303" r:id="rId11"/>
    <p:sldId id="304" r:id="rId12"/>
    <p:sldId id="307" r:id="rId13"/>
    <p:sldId id="259" r:id="rId14"/>
    <p:sldId id="296" r:id="rId15"/>
    <p:sldId id="260" r:id="rId16"/>
    <p:sldId id="298" r:id="rId17"/>
    <p:sldId id="308" r:id="rId18"/>
    <p:sldId id="262" r:id="rId19"/>
    <p:sldId id="263" r:id="rId20"/>
    <p:sldId id="287" r:id="rId21"/>
    <p:sldId id="481" r:id="rId22"/>
    <p:sldId id="491" r:id="rId23"/>
    <p:sldId id="483" r:id="rId24"/>
    <p:sldId id="486" r:id="rId25"/>
    <p:sldId id="482" r:id="rId26"/>
  </p:sldIdLst>
  <p:sldSz cx="12192000" cy="6858000"/>
  <p:notesSz cx="6858000" cy="9144000"/>
  <p:embeddedFontLst>
    <p:embeddedFont>
      <p:font typeface="Arial Narrow" panose="020B0606020202030204" pitchFamily="34" charset="0"/>
      <p:regular r:id="rId28"/>
      <p:bold r:id="rId29"/>
      <p:italic r:id="rId30"/>
      <p:boldItalic r:id="rId31"/>
    </p:embeddedFont>
    <p:embeddedFont>
      <p:font typeface="Bodoni MT Poster Compressed" panose="02070706080601050204" pitchFamily="18" charset="0"/>
      <p:regular r:id="rId32"/>
    </p:embeddedFont>
    <p:embeddedFont>
      <p:font typeface="Britannic Bold" panose="020B0903060703020204" pitchFamily="34" charset="0"/>
      <p:regular r:id="rId33"/>
    </p:embeddedFont>
    <p:embeddedFont>
      <p:font typeface="Comic Sans MS" panose="030F0702030302020204" pitchFamily="66" charset="0"/>
      <p:regular r:id="rId34"/>
      <p:bold r:id="rId35"/>
      <p:italic r:id="rId36"/>
      <p:boldItalic r:id="rId37"/>
    </p:embeddedFont>
    <p:embeddedFont>
      <p:font typeface="Constantia" panose="02030602050306030303" pitchFamily="18" charset="0"/>
      <p:regular r:id="rId38"/>
      <p:bold r:id="rId39"/>
      <p:italic r:id="rId40"/>
      <p:boldItalic r:id="rId41"/>
    </p:embeddedFont>
    <p:embeddedFont>
      <p:font typeface="Gill Sans MT Ext Condensed Bold" panose="020B0902020104020203" pitchFamily="34" charset="0"/>
      <p:regular r:id="rId42"/>
    </p:embeddedFont>
    <p:embeddedFont>
      <p:font typeface="Impact" panose="020B0806030902050204" pitchFamily="34" charset="0"/>
      <p:regular r:id="rId4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2417"/>
    <a:srgbClr val="8A3CC4"/>
    <a:srgbClr val="0036A2"/>
    <a:srgbClr val="325840"/>
    <a:srgbClr val="4C8862"/>
    <a:srgbClr val="663300"/>
    <a:srgbClr val="FFFFCC"/>
    <a:srgbClr val="A40000"/>
    <a:srgbClr val="C00000"/>
    <a:srgbClr val="75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9" autoAdjust="0"/>
    <p:restoredTop sz="94045" autoAdjust="0"/>
  </p:normalViewPr>
  <p:slideViewPr>
    <p:cSldViewPr snapToGrid="0">
      <p:cViewPr varScale="1">
        <p:scale>
          <a:sx n="100" d="100"/>
          <a:sy n="100" d="100"/>
        </p:scale>
        <p:origin x="3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font" Target="fonts/font12.fntdata"/><Relationship Id="rId21" Type="http://schemas.openxmlformats.org/officeDocument/2006/relationships/slide" Target="slides/slide15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font" Target="fonts/font4.fntdata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theme" Target="theme/theme1.xml"/><Relationship Id="rId20" Type="http://schemas.openxmlformats.org/officeDocument/2006/relationships/slide" Target="slides/slide14.xml"/><Relationship Id="rId41" Type="http://schemas.openxmlformats.org/officeDocument/2006/relationships/font" Target="fonts/font14.fntdata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#1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#2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684531-57E6-48DB-B4F7-7C0B5939E293}" type="doc">
      <dgm:prSet loTypeId="urn:microsoft.com/office/officeart/2008/layout/AlternatingPictureBlocks" loCatId="list" qsTypeId="urn:microsoft.com/office/officeart/2005/8/quickstyle/3d3#1" qsCatId="3D" csTypeId="urn:microsoft.com/office/officeart/2005/8/colors/colorful1#1" csCatId="colorful" phldr="1"/>
      <dgm:spPr/>
      <dgm:t>
        <a:bodyPr/>
        <a:lstStyle/>
        <a:p>
          <a:endParaRPr lang="es-ES"/>
        </a:p>
      </dgm:t>
    </dgm:pt>
    <dgm:pt modelId="{35D963A9-6CE9-4463-B7B6-1D65C8F6C0C0}">
      <dgm:prSet custT="1"/>
      <dgm:spPr>
        <a:solidFill>
          <a:srgbClr val="FFBDBD">
            <a:lumMod val="50000"/>
          </a:srgbClr>
        </a:solidFill>
        <a:ln>
          <a:solidFill>
            <a:srgbClr val="FFBDBD">
              <a:lumMod val="25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76200" tIns="76200" rIns="76200" bIns="7620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Tumačenje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Biblije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s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Biblijom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gm:t>
    </dgm:pt>
    <dgm:pt modelId="{126D3CF2-1590-44BD-985F-DFBFAF743461}" type="parTrans" cxnId="{873A798B-432F-48D4-BCDB-217A96685B73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62DF7880-8A4E-42D5-8921-EE374BD76BF1}" type="sibTrans" cxnId="{873A798B-432F-48D4-BCDB-217A96685B73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01293FEB-F1E7-4F92-83B8-8B765E0E5CD9}">
      <dgm:prSet custT="1"/>
      <dgm:spPr>
        <a:solidFill>
          <a:srgbClr val="3399FF">
            <a:lumMod val="75000"/>
          </a:srgbClr>
        </a:solidFill>
        <a:ln>
          <a:solidFill>
            <a:srgbClr val="3399FF">
              <a:lumMod val="50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76200" tIns="76200" rIns="76200" bIns="7620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Povijesni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kontekst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gm:t>
    </dgm:pt>
    <dgm:pt modelId="{4D4150DC-A0E3-473C-B3F9-F5A26476D277}" type="parTrans" cxnId="{3D4DED62-B7AC-456B-B207-9390DA026FE1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B0D39494-99A0-4D73-80A9-0408F915F384}" type="sibTrans" cxnId="{3D4DED62-B7AC-456B-B207-9390DA026FE1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25B53EBE-8847-4533-B637-D097222198F8}">
      <dgm:prSet custT="1"/>
      <dgm:spPr>
        <a:solidFill>
          <a:schemeClr val="accent4">
            <a:lumMod val="75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/>
        <a:lstStyle/>
        <a:p>
          <a:r>
            <a:rPr lang="es-ES" sz="2000" b="1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Kulturni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kontekst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.</a:t>
          </a:r>
          <a:endParaRPr lang="es-ES" sz="2000" dirty="0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C98E0EAB-7F78-4C8C-A695-716DA1386ECF}" type="parTrans" cxnId="{123362EB-8C1F-4DD0-8F10-34754502A75D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E61B2392-2E0F-4AF2-BF60-E5BB3E91B23A}" type="sibTrans" cxnId="{123362EB-8C1F-4DD0-8F10-34754502A75D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052C3E0D-B6C8-4B83-8E08-1F19C1BB4FC7}">
      <dgm:prSet custT="1"/>
      <dgm:spPr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es-ES" sz="2000" b="1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Književni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kontekst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.</a:t>
          </a:r>
          <a:endParaRPr lang="es-ES" sz="2000" dirty="0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A18613F1-9E57-4126-B2BE-3C59066937D6}" type="parTrans" cxnId="{0357C9E5-0474-4F62-9637-F79E65030046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7C358B42-074D-4BDE-B1F0-6C3BB7B1F485}" type="sibTrans" cxnId="{0357C9E5-0474-4F62-9637-F79E65030046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2377D74C-9111-4053-9D85-661AC9D040EB}">
      <dgm:prSet custT="1"/>
      <dgm:spPr>
        <a:solidFill>
          <a:srgbClr val="FFCC00">
            <a:lumMod val="75000"/>
          </a:srgbClr>
        </a:solidFill>
        <a:ln>
          <a:solidFill>
            <a:srgbClr val="FFCC00">
              <a:lumMod val="50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76200" tIns="76200" rIns="76200" bIns="7620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Saznavanje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značenja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teksta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gm:t>
    </dgm:pt>
    <dgm:pt modelId="{4311CD47-8AE6-4CA0-88E1-8F33B6AF8DAA}" type="parTrans" cxnId="{3CA25D8E-F468-43BB-A9C6-55040665F426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2A936BDF-0BC0-4EDA-A5DC-9E66E390CBD8}" type="sibTrans" cxnId="{3CA25D8E-F468-43BB-A9C6-55040665F426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CE2CAC0B-27A4-45B5-B815-D0ABF186ADFD}">
      <dgm:prSet custT="1"/>
      <dgm:spPr>
        <a:solidFill>
          <a:srgbClr val="E20097"/>
        </a:solidFill>
        <a:ln>
          <a:solidFill>
            <a:srgbClr val="FF66CC">
              <a:lumMod val="50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 spcFirstLastPara="0" vert="horz" wrap="square" lIns="76200" tIns="76200" rIns="76200" bIns="7620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Tematsko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proučavanje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Biblije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gm:t>
    </dgm:pt>
    <dgm:pt modelId="{CE379BFC-413E-4051-BEB6-00781CAC2B33}" type="parTrans" cxnId="{E28F4669-CEF3-470E-8393-40F784988E0E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F9ED641A-A9C3-4CCA-BF30-08F19BF3E45B}" type="sibTrans" cxnId="{E28F4669-CEF3-470E-8393-40F784988E0E}">
      <dgm:prSet/>
      <dgm:spPr/>
      <dgm:t>
        <a:bodyPr/>
        <a:lstStyle/>
        <a:p>
          <a:endParaRPr lang="es-ES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gm:t>
    </dgm:pt>
    <dgm:pt modelId="{F1F7AC3F-D059-41A2-BB01-092A67045136}" type="pres">
      <dgm:prSet presAssocID="{D7684531-57E6-48DB-B4F7-7C0B5939E293}" presName="linearFlow" presStyleCnt="0">
        <dgm:presLayoutVars>
          <dgm:dir/>
          <dgm:resizeHandles val="exact"/>
        </dgm:presLayoutVars>
      </dgm:prSet>
      <dgm:spPr/>
    </dgm:pt>
    <dgm:pt modelId="{09783B02-BF7C-4843-BB10-1A9D1CD84D5F}" type="pres">
      <dgm:prSet presAssocID="{35D963A9-6CE9-4463-B7B6-1D65C8F6C0C0}" presName="comp" presStyleCnt="0"/>
      <dgm:spPr/>
    </dgm:pt>
    <dgm:pt modelId="{CA6009DD-F2FA-4797-BD56-1C660D001A81}" type="pres">
      <dgm:prSet presAssocID="{35D963A9-6CE9-4463-B7B6-1D65C8F6C0C0}" presName="rect2" presStyleLbl="node1" presStyleIdx="0" presStyleCnt="6" custScaleX="558205">
        <dgm:presLayoutVars>
          <dgm:bulletEnabled val="1"/>
        </dgm:presLayoutVars>
      </dgm:prSet>
      <dgm:spPr>
        <a:xfrm>
          <a:off x="351523" y="408"/>
          <a:ext cx="5650127" cy="457800"/>
        </a:xfrm>
        <a:prstGeom prst="rect">
          <a:avLst/>
        </a:prstGeom>
      </dgm:spPr>
    </dgm:pt>
    <dgm:pt modelId="{DD1F339B-2BCC-4B3E-83EE-D8EA767C50BF}" type="pres">
      <dgm:prSet presAssocID="{35D963A9-6CE9-4463-B7B6-1D65C8F6C0C0}" presName="rect1" presStyleLbl="lnNode1" presStyleIdx="0" presStyleCnt="6" custLinFactX="-227601" custLinFactNeighborX="-300000"/>
      <dgm:spPr>
        <a:xfrm>
          <a:off x="0" y="408"/>
          <a:ext cx="453222" cy="457800"/>
        </a:xfrm>
        <a:prstGeom prst="notchedRightArrow">
          <a:avLst/>
        </a:prstGeom>
        <a:solidFill>
          <a:srgbClr val="FFBDBD">
            <a:lumMod val="90000"/>
          </a:srgbClr>
        </a:solidFill>
        <a:ln>
          <a:solidFill>
            <a:srgbClr val="FFBDBD">
              <a:lumMod val="25000"/>
            </a:srgbClr>
          </a:solidFill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FFBDBD">
              <a:lumMod val="25000"/>
            </a:srgbClr>
          </a:contourClr>
        </a:sp3d>
      </dgm:spPr>
    </dgm:pt>
    <dgm:pt modelId="{F60398D5-449A-4C4A-902D-FC69A06B8919}" type="pres">
      <dgm:prSet presAssocID="{62DF7880-8A4E-42D5-8921-EE374BD76BF1}" presName="sibTrans" presStyleCnt="0"/>
      <dgm:spPr/>
    </dgm:pt>
    <dgm:pt modelId="{C03983CF-4862-47E7-954B-E57E6D3DC07C}" type="pres">
      <dgm:prSet presAssocID="{01293FEB-F1E7-4F92-83B8-8B765E0E5CD9}" presName="comp" presStyleCnt="0"/>
      <dgm:spPr/>
    </dgm:pt>
    <dgm:pt modelId="{0E5DE244-6350-4427-BD24-DC8E86434295}" type="pres">
      <dgm:prSet presAssocID="{01293FEB-F1E7-4F92-83B8-8B765E0E5CD9}" presName="rect2" presStyleLbl="node1" presStyleIdx="1" presStyleCnt="6" custScaleX="558205">
        <dgm:presLayoutVars>
          <dgm:bulletEnabled val="1"/>
        </dgm:presLayoutVars>
      </dgm:prSet>
      <dgm:spPr>
        <a:xfrm>
          <a:off x="351523" y="533745"/>
          <a:ext cx="5650127" cy="457800"/>
        </a:xfrm>
        <a:prstGeom prst="rect">
          <a:avLst/>
        </a:prstGeom>
      </dgm:spPr>
    </dgm:pt>
    <dgm:pt modelId="{8386B14C-F80D-443C-9855-D60282F5CEFD}" type="pres">
      <dgm:prSet presAssocID="{01293FEB-F1E7-4F92-83B8-8B765E0E5CD9}" presName="rect1" presStyleLbl="lnNode1" presStyleIdx="1" presStyleCnt="6" custFlipHor="1" custLinFactX="232552" custLinFactNeighborX="300000"/>
      <dgm:spPr>
        <a:xfrm flipH="1">
          <a:off x="5899951" y="533745"/>
          <a:ext cx="453222" cy="457800"/>
        </a:xfrm>
        <a:prstGeom prst="notchedRightArrow">
          <a:avLst/>
        </a:prstGeom>
        <a:solidFill>
          <a:srgbClr val="3399FF">
            <a:lumMod val="60000"/>
            <a:lumOff val="40000"/>
          </a:srgbClr>
        </a:solidFill>
        <a:ln>
          <a:solidFill>
            <a:srgbClr val="3399FF">
              <a:lumMod val="50000"/>
            </a:srgb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3399FF">
              <a:lumMod val="50000"/>
            </a:srgbClr>
          </a:contourClr>
        </a:sp3d>
      </dgm:spPr>
    </dgm:pt>
    <dgm:pt modelId="{4E79FB07-1C44-4437-9F2C-71EC2C9B9ED2}" type="pres">
      <dgm:prSet presAssocID="{B0D39494-99A0-4D73-80A9-0408F915F384}" presName="sibTrans" presStyleCnt="0"/>
      <dgm:spPr/>
    </dgm:pt>
    <dgm:pt modelId="{4947F8DA-39FA-425D-BAFB-97ACEB4845EB}" type="pres">
      <dgm:prSet presAssocID="{25B53EBE-8847-4533-B637-D097222198F8}" presName="comp" presStyleCnt="0"/>
      <dgm:spPr/>
    </dgm:pt>
    <dgm:pt modelId="{204137E9-BF4B-4B75-A9E7-87BBEF8DC75D}" type="pres">
      <dgm:prSet presAssocID="{25B53EBE-8847-4533-B637-D097222198F8}" presName="rect2" presStyleLbl="node1" presStyleIdx="2" presStyleCnt="6" custScaleX="558205">
        <dgm:presLayoutVars>
          <dgm:bulletEnabled val="1"/>
        </dgm:presLayoutVars>
      </dgm:prSet>
      <dgm:spPr/>
    </dgm:pt>
    <dgm:pt modelId="{B0FABD23-E127-4397-B70B-DC8EC60B55E5}" type="pres">
      <dgm:prSet presAssocID="{25B53EBE-8847-4533-B637-D097222198F8}" presName="rect1" presStyleLbl="lnNode1" presStyleIdx="2" presStyleCnt="6" custLinFactX="-227601" custLinFactNeighborX="-300000"/>
      <dgm:spPr>
        <a:prstGeom prst="notchedRightArrow">
          <a:avLst/>
        </a:prstGeom>
        <a:solidFill>
          <a:srgbClr val="00D600"/>
        </a:solidFill>
        <a:ln>
          <a:solidFill>
            <a:schemeClr val="accent4">
              <a:lumMod val="50000"/>
            </a:schemeClr>
          </a:solidFill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4">
              <a:lumMod val="75000"/>
            </a:schemeClr>
          </a:contourClr>
        </a:sp3d>
      </dgm:spPr>
    </dgm:pt>
    <dgm:pt modelId="{53A45555-E6B3-406A-B0DD-93F0D52740D2}" type="pres">
      <dgm:prSet presAssocID="{E61B2392-2E0F-4AF2-BF60-E5BB3E91B23A}" presName="sibTrans" presStyleCnt="0"/>
      <dgm:spPr/>
    </dgm:pt>
    <dgm:pt modelId="{5435E118-F801-40A6-9EF1-3539485EFBEB}" type="pres">
      <dgm:prSet presAssocID="{052C3E0D-B6C8-4B83-8E08-1F19C1BB4FC7}" presName="comp" presStyleCnt="0"/>
      <dgm:spPr/>
    </dgm:pt>
    <dgm:pt modelId="{1DF77C24-0D04-4724-BB1D-87694DC6FD02}" type="pres">
      <dgm:prSet presAssocID="{052C3E0D-B6C8-4B83-8E08-1F19C1BB4FC7}" presName="rect2" presStyleLbl="node1" presStyleIdx="3" presStyleCnt="6" custScaleX="558205">
        <dgm:presLayoutVars>
          <dgm:bulletEnabled val="1"/>
        </dgm:presLayoutVars>
      </dgm:prSet>
      <dgm:spPr/>
    </dgm:pt>
    <dgm:pt modelId="{C7EE2BAB-8F27-44AB-9B04-C9B66FCBDEA0}" type="pres">
      <dgm:prSet presAssocID="{052C3E0D-B6C8-4B83-8E08-1F19C1BB4FC7}" presName="rect1" presStyleLbl="lnNode1" presStyleIdx="3" presStyleCnt="6" custFlipHor="1" custLinFactX="232552" custLinFactNeighborX="300000"/>
      <dgm:spPr>
        <a:prstGeom prst="notchedRightArrow">
          <a:avLst/>
        </a:prstGeom>
        <a:solidFill>
          <a:schemeClr val="accent5">
            <a:lumMod val="40000"/>
            <a:lumOff val="60000"/>
          </a:schemeClr>
        </a:solidFill>
        <a:ln>
          <a:solidFill>
            <a:schemeClr val="accent5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5">
              <a:lumMod val="75000"/>
            </a:schemeClr>
          </a:contourClr>
        </a:sp3d>
      </dgm:spPr>
    </dgm:pt>
    <dgm:pt modelId="{F7C28263-5216-4E37-8509-523EAA9B56BC}" type="pres">
      <dgm:prSet presAssocID="{7C358B42-074D-4BDE-B1F0-6C3BB7B1F485}" presName="sibTrans" presStyleCnt="0"/>
      <dgm:spPr/>
    </dgm:pt>
    <dgm:pt modelId="{C05BCBFA-27F4-4F51-8D79-BAC428779857}" type="pres">
      <dgm:prSet presAssocID="{2377D74C-9111-4053-9D85-661AC9D040EB}" presName="comp" presStyleCnt="0"/>
      <dgm:spPr/>
    </dgm:pt>
    <dgm:pt modelId="{0466FB89-ECFE-484D-B2B1-3A29B6A5B604}" type="pres">
      <dgm:prSet presAssocID="{2377D74C-9111-4053-9D85-661AC9D040EB}" presName="rect2" presStyleLbl="node1" presStyleIdx="4" presStyleCnt="6" custScaleX="558205">
        <dgm:presLayoutVars>
          <dgm:bulletEnabled val="1"/>
        </dgm:presLayoutVars>
      </dgm:prSet>
      <dgm:spPr>
        <a:xfrm>
          <a:off x="351523" y="2133756"/>
          <a:ext cx="5650127" cy="457800"/>
        </a:xfrm>
        <a:prstGeom prst="rect">
          <a:avLst/>
        </a:prstGeom>
      </dgm:spPr>
    </dgm:pt>
    <dgm:pt modelId="{E5453164-3088-43F2-B7C0-575D28E85D9F}" type="pres">
      <dgm:prSet presAssocID="{2377D74C-9111-4053-9D85-661AC9D040EB}" presName="rect1" presStyleLbl="lnNode1" presStyleIdx="4" presStyleCnt="6" custLinFactX="-227601" custLinFactNeighborX="-300000"/>
      <dgm:spPr>
        <a:xfrm>
          <a:off x="0" y="2133756"/>
          <a:ext cx="453222" cy="457800"/>
        </a:xfrm>
        <a:prstGeom prst="notchedRightArrow">
          <a:avLst/>
        </a:prstGeom>
        <a:solidFill>
          <a:srgbClr val="FFCC00">
            <a:lumMod val="60000"/>
            <a:lumOff val="40000"/>
          </a:srgbClr>
        </a:solidFill>
        <a:ln>
          <a:solidFill>
            <a:srgbClr val="FFCC00">
              <a:lumMod val="50000"/>
            </a:srgbClr>
          </a:solidFill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FFCC00">
              <a:lumMod val="50000"/>
            </a:srgbClr>
          </a:contourClr>
        </a:sp3d>
      </dgm:spPr>
    </dgm:pt>
    <dgm:pt modelId="{9708D29C-632B-45DB-B040-188CE18D4BA0}" type="pres">
      <dgm:prSet presAssocID="{2A936BDF-0BC0-4EDA-A5DC-9E66E390CBD8}" presName="sibTrans" presStyleCnt="0"/>
      <dgm:spPr/>
    </dgm:pt>
    <dgm:pt modelId="{4930D6F3-3ABC-48EC-96C4-9B5AF1B77E3A}" type="pres">
      <dgm:prSet presAssocID="{CE2CAC0B-27A4-45B5-B815-D0ABF186ADFD}" presName="comp" presStyleCnt="0"/>
      <dgm:spPr/>
    </dgm:pt>
    <dgm:pt modelId="{B28F4D3E-F297-4C1E-B01B-8C5DD5B9233D}" type="pres">
      <dgm:prSet presAssocID="{CE2CAC0B-27A4-45B5-B815-D0ABF186ADFD}" presName="rect2" presStyleLbl="node1" presStyleIdx="5" presStyleCnt="6" custScaleX="558205">
        <dgm:presLayoutVars>
          <dgm:bulletEnabled val="1"/>
        </dgm:presLayoutVars>
      </dgm:prSet>
      <dgm:spPr>
        <a:xfrm>
          <a:off x="351523" y="2667093"/>
          <a:ext cx="5650127" cy="457800"/>
        </a:xfrm>
        <a:prstGeom prst="rect">
          <a:avLst/>
        </a:prstGeom>
      </dgm:spPr>
    </dgm:pt>
    <dgm:pt modelId="{864C0369-B48A-4647-A122-65A9E92BF476}" type="pres">
      <dgm:prSet presAssocID="{CE2CAC0B-27A4-45B5-B815-D0ABF186ADFD}" presName="rect1" presStyleLbl="lnNode1" presStyleIdx="5" presStyleCnt="6" custFlipHor="1" custLinFactX="232552" custLinFactNeighborX="300000"/>
      <dgm:spPr>
        <a:xfrm flipH="1">
          <a:off x="5899951" y="2667093"/>
          <a:ext cx="453222" cy="457800"/>
        </a:xfrm>
        <a:prstGeom prst="notchedRightArrow">
          <a:avLst/>
        </a:prstGeom>
        <a:solidFill>
          <a:srgbClr val="FF66CC">
            <a:lumMod val="60000"/>
            <a:lumOff val="40000"/>
          </a:srgbClr>
        </a:solidFill>
        <a:ln>
          <a:solidFill>
            <a:srgbClr val="FF66CC">
              <a:lumMod val="50000"/>
            </a:srgb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FF66CC">
              <a:lumMod val="50000"/>
            </a:srgbClr>
          </a:contourClr>
        </a:sp3d>
      </dgm:spPr>
    </dgm:pt>
  </dgm:ptLst>
  <dgm:cxnLst>
    <dgm:cxn modelId="{981A3F03-D872-43E3-ACBB-B6BE7725FE66}" type="presOf" srcId="{25B53EBE-8847-4533-B637-D097222198F8}" destId="{204137E9-BF4B-4B75-A9E7-87BBEF8DC75D}" srcOrd="0" destOrd="0" presId="urn:microsoft.com/office/officeart/2008/layout/AlternatingPictureBlocks"/>
    <dgm:cxn modelId="{3D4DED62-B7AC-456B-B207-9390DA026FE1}" srcId="{D7684531-57E6-48DB-B4F7-7C0B5939E293}" destId="{01293FEB-F1E7-4F92-83B8-8B765E0E5CD9}" srcOrd="1" destOrd="0" parTransId="{4D4150DC-A0E3-473C-B3F9-F5A26476D277}" sibTransId="{B0D39494-99A0-4D73-80A9-0408F915F384}"/>
    <dgm:cxn modelId="{E28F4669-CEF3-470E-8393-40F784988E0E}" srcId="{D7684531-57E6-48DB-B4F7-7C0B5939E293}" destId="{CE2CAC0B-27A4-45B5-B815-D0ABF186ADFD}" srcOrd="5" destOrd="0" parTransId="{CE379BFC-413E-4051-BEB6-00781CAC2B33}" sibTransId="{F9ED641A-A9C3-4CCA-BF30-08F19BF3E45B}"/>
    <dgm:cxn modelId="{2964014A-C1A3-4834-A25A-B8C9379A8DF5}" type="presOf" srcId="{35D963A9-6CE9-4463-B7B6-1D65C8F6C0C0}" destId="{CA6009DD-F2FA-4797-BD56-1C660D001A81}" srcOrd="0" destOrd="0" presId="urn:microsoft.com/office/officeart/2008/layout/AlternatingPictureBlocks"/>
    <dgm:cxn modelId="{00EE5A7E-E134-4810-9B13-7FA442D0508A}" type="presOf" srcId="{01293FEB-F1E7-4F92-83B8-8B765E0E5CD9}" destId="{0E5DE244-6350-4427-BD24-DC8E86434295}" srcOrd="0" destOrd="0" presId="urn:microsoft.com/office/officeart/2008/layout/AlternatingPictureBlocks"/>
    <dgm:cxn modelId="{873A798B-432F-48D4-BCDB-217A96685B73}" srcId="{D7684531-57E6-48DB-B4F7-7C0B5939E293}" destId="{35D963A9-6CE9-4463-B7B6-1D65C8F6C0C0}" srcOrd="0" destOrd="0" parTransId="{126D3CF2-1590-44BD-985F-DFBFAF743461}" sibTransId="{62DF7880-8A4E-42D5-8921-EE374BD76BF1}"/>
    <dgm:cxn modelId="{3CA25D8E-F468-43BB-A9C6-55040665F426}" srcId="{D7684531-57E6-48DB-B4F7-7C0B5939E293}" destId="{2377D74C-9111-4053-9D85-661AC9D040EB}" srcOrd="4" destOrd="0" parTransId="{4311CD47-8AE6-4CA0-88E1-8F33B6AF8DAA}" sibTransId="{2A936BDF-0BC0-4EDA-A5DC-9E66E390CBD8}"/>
    <dgm:cxn modelId="{9B32A994-EBB7-495A-BC58-BFC0DC321B7A}" type="presOf" srcId="{052C3E0D-B6C8-4B83-8E08-1F19C1BB4FC7}" destId="{1DF77C24-0D04-4724-BB1D-87694DC6FD02}" srcOrd="0" destOrd="0" presId="urn:microsoft.com/office/officeart/2008/layout/AlternatingPictureBlocks"/>
    <dgm:cxn modelId="{74BA59AE-B1AD-4F80-BB07-0034CBFC20B5}" type="presOf" srcId="{D7684531-57E6-48DB-B4F7-7C0B5939E293}" destId="{F1F7AC3F-D059-41A2-BB01-092A67045136}" srcOrd="0" destOrd="0" presId="urn:microsoft.com/office/officeart/2008/layout/AlternatingPictureBlocks"/>
    <dgm:cxn modelId="{0357C9E5-0474-4F62-9637-F79E65030046}" srcId="{D7684531-57E6-48DB-B4F7-7C0B5939E293}" destId="{052C3E0D-B6C8-4B83-8E08-1F19C1BB4FC7}" srcOrd="3" destOrd="0" parTransId="{A18613F1-9E57-4126-B2BE-3C59066937D6}" sibTransId="{7C358B42-074D-4BDE-B1F0-6C3BB7B1F485}"/>
    <dgm:cxn modelId="{3ED7FBE7-DA56-4AFC-BAFF-509858E63858}" type="presOf" srcId="{CE2CAC0B-27A4-45B5-B815-D0ABF186ADFD}" destId="{B28F4D3E-F297-4C1E-B01B-8C5DD5B9233D}" srcOrd="0" destOrd="0" presId="urn:microsoft.com/office/officeart/2008/layout/AlternatingPictureBlocks"/>
    <dgm:cxn modelId="{123362EB-8C1F-4DD0-8F10-34754502A75D}" srcId="{D7684531-57E6-48DB-B4F7-7C0B5939E293}" destId="{25B53EBE-8847-4533-B637-D097222198F8}" srcOrd="2" destOrd="0" parTransId="{C98E0EAB-7F78-4C8C-A695-716DA1386ECF}" sibTransId="{E61B2392-2E0F-4AF2-BF60-E5BB3E91B23A}"/>
    <dgm:cxn modelId="{511AEBFD-60E6-4F99-B1FE-CB6FD9C246D3}" type="presOf" srcId="{2377D74C-9111-4053-9D85-661AC9D040EB}" destId="{0466FB89-ECFE-484D-B2B1-3A29B6A5B604}" srcOrd="0" destOrd="0" presId="urn:microsoft.com/office/officeart/2008/layout/AlternatingPictureBlocks"/>
    <dgm:cxn modelId="{8DF41A07-97E7-4411-9BDD-7714B86E0D58}" type="presParOf" srcId="{F1F7AC3F-D059-41A2-BB01-092A67045136}" destId="{09783B02-BF7C-4843-BB10-1A9D1CD84D5F}" srcOrd="0" destOrd="0" presId="urn:microsoft.com/office/officeart/2008/layout/AlternatingPictureBlocks"/>
    <dgm:cxn modelId="{2F67B315-CD46-4C38-9C12-F9D6F34BDD4F}" type="presParOf" srcId="{09783B02-BF7C-4843-BB10-1A9D1CD84D5F}" destId="{CA6009DD-F2FA-4797-BD56-1C660D001A81}" srcOrd="0" destOrd="0" presId="urn:microsoft.com/office/officeart/2008/layout/AlternatingPictureBlocks"/>
    <dgm:cxn modelId="{4A68F4B1-5D22-446C-A97A-2FC52B852F9D}" type="presParOf" srcId="{09783B02-BF7C-4843-BB10-1A9D1CD84D5F}" destId="{DD1F339B-2BCC-4B3E-83EE-D8EA767C50BF}" srcOrd="1" destOrd="0" presId="urn:microsoft.com/office/officeart/2008/layout/AlternatingPictureBlocks"/>
    <dgm:cxn modelId="{1A8B4136-D079-4098-A26F-C9C71DE16466}" type="presParOf" srcId="{F1F7AC3F-D059-41A2-BB01-092A67045136}" destId="{F60398D5-449A-4C4A-902D-FC69A06B8919}" srcOrd="1" destOrd="0" presId="urn:microsoft.com/office/officeart/2008/layout/AlternatingPictureBlocks"/>
    <dgm:cxn modelId="{AB5B08D3-A1B7-4122-AC84-2007C949F491}" type="presParOf" srcId="{F1F7AC3F-D059-41A2-BB01-092A67045136}" destId="{C03983CF-4862-47E7-954B-E57E6D3DC07C}" srcOrd="2" destOrd="0" presId="urn:microsoft.com/office/officeart/2008/layout/AlternatingPictureBlocks"/>
    <dgm:cxn modelId="{45701BAB-9B05-4DE7-999F-7F2F54DB25CD}" type="presParOf" srcId="{C03983CF-4862-47E7-954B-E57E6D3DC07C}" destId="{0E5DE244-6350-4427-BD24-DC8E86434295}" srcOrd="0" destOrd="0" presId="urn:microsoft.com/office/officeart/2008/layout/AlternatingPictureBlocks"/>
    <dgm:cxn modelId="{58D36616-7160-432C-8B01-B1815B965252}" type="presParOf" srcId="{C03983CF-4862-47E7-954B-E57E6D3DC07C}" destId="{8386B14C-F80D-443C-9855-D60282F5CEFD}" srcOrd="1" destOrd="0" presId="urn:microsoft.com/office/officeart/2008/layout/AlternatingPictureBlocks"/>
    <dgm:cxn modelId="{719DC3B1-7230-451E-B408-FA430AA60ADB}" type="presParOf" srcId="{F1F7AC3F-D059-41A2-BB01-092A67045136}" destId="{4E79FB07-1C44-4437-9F2C-71EC2C9B9ED2}" srcOrd="3" destOrd="0" presId="urn:microsoft.com/office/officeart/2008/layout/AlternatingPictureBlocks"/>
    <dgm:cxn modelId="{D599054A-6F3A-4788-831C-E7A1AD12E20F}" type="presParOf" srcId="{F1F7AC3F-D059-41A2-BB01-092A67045136}" destId="{4947F8DA-39FA-425D-BAFB-97ACEB4845EB}" srcOrd="4" destOrd="0" presId="urn:microsoft.com/office/officeart/2008/layout/AlternatingPictureBlocks"/>
    <dgm:cxn modelId="{7FF72966-8FF7-4124-AA0A-7EE8680E86E3}" type="presParOf" srcId="{4947F8DA-39FA-425D-BAFB-97ACEB4845EB}" destId="{204137E9-BF4B-4B75-A9E7-87BBEF8DC75D}" srcOrd="0" destOrd="0" presId="urn:microsoft.com/office/officeart/2008/layout/AlternatingPictureBlocks"/>
    <dgm:cxn modelId="{D465441A-6623-4A64-BDE4-BECBD21717FE}" type="presParOf" srcId="{4947F8DA-39FA-425D-BAFB-97ACEB4845EB}" destId="{B0FABD23-E127-4397-B70B-DC8EC60B55E5}" srcOrd="1" destOrd="0" presId="urn:microsoft.com/office/officeart/2008/layout/AlternatingPictureBlocks"/>
    <dgm:cxn modelId="{6BF2A3B9-0D76-4678-80CC-9F1B8C780FA3}" type="presParOf" srcId="{F1F7AC3F-D059-41A2-BB01-092A67045136}" destId="{53A45555-E6B3-406A-B0DD-93F0D52740D2}" srcOrd="5" destOrd="0" presId="urn:microsoft.com/office/officeart/2008/layout/AlternatingPictureBlocks"/>
    <dgm:cxn modelId="{6CF4CE71-911F-49F5-90C4-B6290C80402E}" type="presParOf" srcId="{F1F7AC3F-D059-41A2-BB01-092A67045136}" destId="{5435E118-F801-40A6-9EF1-3539485EFBEB}" srcOrd="6" destOrd="0" presId="urn:microsoft.com/office/officeart/2008/layout/AlternatingPictureBlocks"/>
    <dgm:cxn modelId="{781D968D-2A12-415F-9ABE-900470B4EBFD}" type="presParOf" srcId="{5435E118-F801-40A6-9EF1-3539485EFBEB}" destId="{1DF77C24-0D04-4724-BB1D-87694DC6FD02}" srcOrd="0" destOrd="0" presId="urn:microsoft.com/office/officeart/2008/layout/AlternatingPictureBlocks"/>
    <dgm:cxn modelId="{F31D231D-EB1F-4659-B174-B47740DB1AE2}" type="presParOf" srcId="{5435E118-F801-40A6-9EF1-3539485EFBEB}" destId="{C7EE2BAB-8F27-44AB-9B04-C9B66FCBDEA0}" srcOrd="1" destOrd="0" presId="urn:microsoft.com/office/officeart/2008/layout/AlternatingPictureBlocks"/>
    <dgm:cxn modelId="{C3EB5146-ADF1-412F-A2C7-6716CB08A5DC}" type="presParOf" srcId="{F1F7AC3F-D059-41A2-BB01-092A67045136}" destId="{F7C28263-5216-4E37-8509-523EAA9B56BC}" srcOrd="7" destOrd="0" presId="urn:microsoft.com/office/officeart/2008/layout/AlternatingPictureBlocks"/>
    <dgm:cxn modelId="{E9549EA8-A70E-467C-88BC-56DAF0553A88}" type="presParOf" srcId="{F1F7AC3F-D059-41A2-BB01-092A67045136}" destId="{C05BCBFA-27F4-4F51-8D79-BAC428779857}" srcOrd="8" destOrd="0" presId="urn:microsoft.com/office/officeart/2008/layout/AlternatingPictureBlocks"/>
    <dgm:cxn modelId="{EB41484A-B951-45D7-ACEE-EF6C86F8366C}" type="presParOf" srcId="{C05BCBFA-27F4-4F51-8D79-BAC428779857}" destId="{0466FB89-ECFE-484D-B2B1-3A29B6A5B604}" srcOrd="0" destOrd="0" presId="urn:microsoft.com/office/officeart/2008/layout/AlternatingPictureBlocks"/>
    <dgm:cxn modelId="{0F45E14A-6AAD-4EC8-8979-904C3BBAD7F2}" type="presParOf" srcId="{C05BCBFA-27F4-4F51-8D79-BAC428779857}" destId="{E5453164-3088-43F2-B7C0-575D28E85D9F}" srcOrd="1" destOrd="0" presId="urn:microsoft.com/office/officeart/2008/layout/AlternatingPictureBlocks"/>
    <dgm:cxn modelId="{C71C5D09-760F-4FC4-89E6-9EAF3FEDAB6A}" type="presParOf" srcId="{F1F7AC3F-D059-41A2-BB01-092A67045136}" destId="{9708D29C-632B-45DB-B040-188CE18D4BA0}" srcOrd="9" destOrd="0" presId="urn:microsoft.com/office/officeart/2008/layout/AlternatingPictureBlocks"/>
    <dgm:cxn modelId="{F77D9091-207A-4295-81F4-529A90F1BE50}" type="presParOf" srcId="{F1F7AC3F-D059-41A2-BB01-092A67045136}" destId="{4930D6F3-3ABC-48EC-96C4-9B5AF1B77E3A}" srcOrd="10" destOrd="0" presId="urn:microsoft.com/office/officeart/2008/layout/AlternatingPictureBlocks"/>
    <dgm:cxn modelId="{F51A5679-307B-4D32-8DB2-EF584BB8B50A}" type="presParOf" srcId="{4930D6F3-3ABC-48EC-96C4-9B5AF1B77E3A}" destId="{B28F4D3E-F297-4C1E-B01B-8C5DD5B9233D}" srcOrd="0" destOrd="0" presId="urn:microsoft.com/office/officeart/2008/layout/AlternatingPictureBlocks"/>
    <dgm:cxn modelId="{8421712C-A174-4178-BC08-AAA69657C561}" type="presParOf" srcId="{4930D6F3-3ABC-48EC-96C4-9B5AF1B77E3A}" destId="{864C0369-B48A-4647-A122-65A9E92BF476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7D7654-CFD5-4220-8B5D-F147E269D47D}" type="doc">
      <dgm:prSet loTypeId="urn:microsoft.com/office/officeart/2005/8/layout/vList4" loCatId="picture" qsTypeId="urn:microsoft.com/office/officeart/2005/8/quickstyle/3d1#1" qsCatId="3D" csTypeId="urn:microsoft.com/office/officeart/2005/8/colors/colorful3#1" csCatId="colorful" phldr="1"/>
      <dgm:spPr/>
      <dgm:t>
        <a:bodyPr/>
        <a:lstStyle/>
        <a:p>
          <a:endParaRPr lang="es-ES"/>
        </a:p>
      </dgm:t>
    </dgm:pt>
    <dgm:pt modelId="{CD26CC0A-7983-4291-84AC-25FFA091EDA2}">
      <dgm:prSet custT="1"/>
      <dgm:spPr>
        <a:solidFill>
          <a:srgbClr val="FF89D8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400" b="1" u="none" dirty="0">
              <a:solidFill>
                <a:srgbClr val="7E0054"/>
              </a:solidFill>
              <a:effectLst/>
            </a:rPr>
            <a:t>Interpretirano u vlastitom tekstu
</a:t>
          </a:r>
          <a:r>
            <a:rPr lang="pt-BR" sz="2000" b="1" u="none" dirty="0">
              <a:solidFill>
                <a:schemeClr val="tx1"/>
              </a:solidFill>
              <a:effectLst/>
            </a:rPr>
            <a:t>Na primjer, Daniel </a:t>
          </a:r>
          <a:r>
            <a:rPr lang="pt-BR" sz="2000" b="1" u="none" dirty="0" err="1">
              <a:solidFill>
                <a:schemeClr val="tx1"/>
              </a:solidFill>
              <a:effectLst/>
            </a:rPr>
            <a:t>objašnjava</a:t>
          </a:r>
          <a:r>
            <a:rPr lang="pt-BR" sz="2000" b="1" u="none" dirty="0">
              <a:solidFill>
                <a:schemeClr val="tx1"/>
              </a:solidFill>
              <a:effectLst/>
            </a:rPr>
            <a:t> </a:t>
          </a:r>
          <a:r>
            <a:rPr lang="pt-BR" sz="2000" b="1" u="none" dirty="0" err="1">
              <a:solidFill>
                <a:schemeClr val="tx1"/>
              </a:solidFill>
              <a:effectLst/>
            </a:rPr>
            <a:t>značenje</a:t>
          </a:r>
          <a:br>
            <a:rPr lang="pt-BR" sz="2000" b="1" u="none" dirty="0">
              <a:solidFill>
                <a:schemeClr val="tx1"/>
              </a:solidFill>
              <a:effectLst/>
            </a:rPr>
          </a:br>
          <a:r>
            <a:rPr lang="es-ES" sz="2000" b="1" dirty="0">
              <a:solidFill>
                <a:schemeClr val="tx1"/>
              </a:solidFill>
              <a:effectLst/>
            </a:rPr>
            <a:t>(D</a:t>
          </a:r>
          <a:r>
            <a:rPr lang="hr-HR" sz="2000" b="1" dirty="0">
              <a:solidFill>
                <a:schemeClr val="tx1"/>
              </a:solidFill>
              <a:effectLst/>
            </a:rPr>
            <a:t>a</a:t>
          </a:r>
          <a:r>
            <a:rPr lang="es-ES" sz="2000" b="1" dirty="0">
              <a:solidFill>
                <a:schemeClr val="tx1"/>
              </a:solidFill>
              <a:effectLst/>
            </a:rPr>
            <a:t>n. 7</a:t>
          </a:r>
          <a:r>
            <a:rPr lang="hr-HR" sz="2000" b="1" dirty="0">
              <a:solidFill>
                <a:schemeClr val="tx1"/>
              </a:solidFill>
              <a:effectLst/>
            </a:rPr>
            <a:t>,</a:t>
          </a:r>
          <a:r>
            <a:rPr lang="es-ES" sz="2000" b="1" dirty="0">
              <a:solidFill>
                <a:schemeClr val="tx1"/>
              </a:solidFill>
              <a:effectLst/>
            </a:rPr>
            <a:t>3</a:t>
          </a:r>
          <a:r>
            <a:rPr lang="hr-HR" sz="2000" b="1" dirty="0">
              <a:solidFill>
                <a:schemeClr val="tx1"/>
              </a:solidFill>
              <a:effectLst/>
            </a:rPr>
            <a:t>.</a:t>
          </a:r>
          <a:r>
            <a:rPr lang="es-ES" sz="2000" b="1" dirty="0">
              <a:solidFill>
                <a:schemeClr val="tx1"/>
              </a:solidFill>
              <a:effectLst/>
            </a:rPr>
            <a:t>17)</a:t>
          </a:r>
          <a:endParaRPr lang="es-ES" sz="2000" u="none" dirty="0">
            <a:solidFill>
              <a:schemeClr val="tx1"/>
            </a:solidFill>
            <a:effectLst/>
          </a:endParaRPr>
        </a:p>
      </dgm:t>
    </dgm:pt>
    <dgm:pt modelId="{55808C5C-4676-474D-AB51-1863405C5F52}" type="sibTrans" cxnId="{79D9C8B5-9F73-4525-97AC-8B7CD30DE7D6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EA46B2D-5BFD-4B50-A1A1-CC78CDF92370}" type="parTrans" cxnId="{79D9C8B5-9F73-4525-97AC-8B7CD30DE7D6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2F50CAA-9B8E-459C-97E2-A11A441C1966}">
      <dgm:prSet custT="1"/>
      <dgm:spPr>
        <a:solidFill>
          <a:srgbClr val="75FFBD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s-ES" sz="2400" b="1" u="none" dirty="0">
              <a:solidFill>
                <a:srgbClr val="00582E"/>
              </a:solidFill>
              <a:effectLst/>
            </a:rPr>
            <a:t>Novi </a:t>
          </a:r>
          <a:r>
            <a:rPr lang="es-ES" sz="2400" b="1" u="none" dirty="0" err="1">
              <a:solidFill>
                <a:srgbClr val="00582E"/>
              </a:solidFill>
              <a:effectLst/>
            </a:rPr>
            <a:t>zavjet</a:t>
          </a:r>
          <a:r>
            <a:rPr lang="es-ES" sz="2400" b="1" u="none" dirty="0">
              <a:solidFill>
                <a:srgbClr val="00582E"/>
              </a:solidFill>
              <a:effectLst/>
            </a:rPr>
            <a:t> </a:t>
          </a:r>
          <a:r>
            <a:rPr lang="es-ES" sz="2400" b="1" u="none" dirty="0" err="1">
              <a:solidFill>
                <a:srgbClr val="00582E"/>
              </a:solidFill>
              <a:effectLst/>
            </a:rPr>
            <a:t>tumači</a:t>
          </a:r>
          <a:r>
            <a:rPr lang="es-ES" sz="2400" b="1" u="none" dirty="0">
              <a:solidFill>
                <a:srgbClr val="00582E"/>
              </a:solidFill>
              <a:effectLst/>
            </a:rPr>
            <a:t> Stari </a:t>
          </a:r>
          <a:r>
            <a:rPr lang="es-ES" sz="2400" b="1" u="none" dirty="0" err="1">
              <a:solidFill>
                <a:srgbClr val="00582E"/>
              </a:solidFill>
              <a:effectLst/>
            </a:rPr>
            <a:t>zavjet</a:t>
          </a:r>
          <a:r>
            <a:rPr lang="es-ES" sz="2400" b="1" u="none" dirty="0">
              <a:solidFill>
                <a:srgbClr val="00582E"/>
              </a:solidFill>
              <a:effectLst/>
            </a:rPr>
            <a:t>
</a:t>
          </a:r>
          <a:r>
            <a:rPr lang="es-ES" sz="2000" b="1" u="none" dirty="0">
              <a:solidFill>
                <a:schemeClr val="tx1"/>
              </a:solidFill>
              <a:effectLst/>
            </a:rPr>
            <a:t>Matej je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Isusovo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rođenje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tumačio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kao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ispunjenje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Izaijin</a:t>
          </a:r>
          <a:r>
            <a:rPr lang="hr-HR" sz="2000" b="1" u="none" dirty="0">
              <a:solidFill>
                <a:schemeClr val="tx1"/>
              </a:solidFill>
              <a:effectLst/>
            </a:rPr>
            <a:t>og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proročanstva</a:t>
          </a:r>
          <a:r>
            <a:rPr lang="es-ES" sz="2000" b="1" u="none" dirty="0">
              <a:solidFill>
                <a:schemeClr val="tx1"/>
              </a:solidFill>
              <a:effectLst/>
            </a:rPr>
            <a:t> (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Izaija</a:t>
          </a:r>
          <a:r>
            <a:rPr lang="es-ES" sz="2000" b="1" u="none" dirty="0">
              <a:solidFill>
                <a:schemeClr val="tx1"/>
              </a:solidFill>
              <a:effectLst/>
            </a:rPr>
            <a:t> 7</a:t>
          </a:r>
          <a:r>
            <a:rPr lang="hr-HR" sz="2000" b="1" u="none" dirty="0">
              <a:solidFill>
                <a:schemeClr val="tx1"/>
              </a:solidFill>
              <a:effectLst/>
            </a:rPr>
            <a:t>,</a:t>
          </a:r>
          <a:r>
            <a:rPr lang="es-ES" sz="2000" b="1" u="none" dirty="0">
              <a:solidFill>
                <a:schemeClr val="tx1"/>
              </a:solidFill>
              <a:effectLst/>
            </a:rPr>
            <a:t>14; M</a:t>
          </a:r>
          <a:r>
            <a:rPr lang="hr-HR" sz="2000" b="1" u="none" dirty="0">
              <a:solidFill>
                <a:schemeClr val="tx1"/>
              </a:solidFill>
              <a:effectLst/>
            </a:rPr>
            <a:t>a</a:t>
          </a:r>
          <a:r>
            <a:rPr lang="es-ES" sz="2000" b="1" u="none" dirty="0">
              <a:solidFill>
                <a:schemeClr val="tx1"/>
              </a:solidFill>
              <a:effectLst/>
            </a:rPr>
            <a:t>t</a:t>
          </a:r>
          <a:r>
            <a:rPr lang="hr-HR" sz="2000" b="1" u="none" dirty="0">
              <a:solidFill>
                <a:schemeClr val="tx1"/>
              </a:solidFill>
              <a:effectLst/>
            </a:rPr>
            <a:t>ej</a:t>
          </a:r>
          <a:r>
            <a:rPr lang="es-ES" sz="2000" b="1" u="none" dirty="0">
              <a:solidFill>
                <a:schemeClr val="tx1"/>
              </a:solidFill>
              <a:effectLst/>
            </a:rPr>
            <a:t> 1</a:t>
          </a:r>
          <a:r>
            <a:rPr lang="hr-HR" sz="2000" b="1" u="none" dirty="0">
              <a:solidFill>
                <a:schemeClr val="tx1"/>
              </a:solidFill>
              <a:effectLst/>
            </a:rPr>
            <a:t>,</a:t>
          </a:r>
          <a:r>
            <a:rPr lang="es-ES" sz="2000" b="1" u="none" dirty="0">
              <a:solidFill>
                <a:schemeClr val="tx1"/>
              </a:solidFill>
              <a:effectLst/>
            </a:rPr>
            <a:t>22</a:t>
          </a:r>
          <a:r>
            <a:rPr lang="hr-HR" sz="2000" b="1" u="none" dirty="0">
              <a:solidFill>
                <a:schemeClr val="tx1"/>
              </a:solidFill>
              <a:effectLst/>
            </a:rPr>
            <a:t>.</a:t>
          </a:r>
          <a:r>
            <a:rPr lang="es-ES" sz="2000" b="1" u="none" dirty="0">
              <a:solidFill>
                <a:schemeClr val="tx1"/>
              </a:solidFill>
              <a:effectLst/>
            </a:rPr>
            <a:t>23)</a:t>
          </a:r>
          <a:endParaRPr lang="es-ES" sz="2400" u="none" dirty="0">
            <a:solidFill>
              <a:schemeClr val="tx1"/>
            </a:solidFill>
            <a:effectLst/>
          </a:endParaRPr>
        </a:p>
      </dgm:t>
    </dgm:pt>
    <dgm:pt modelId="{FA4DD54D-1DF5-4A4B-8BC8-E9F87E001552}" type="sibTrans" cxnId="{5B83BB7F-C38C-42BE-A3BF-1F6EDF847F15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DDF8BBE-BB8C-4740-8A7C-609883BCAE52}" type="parTrans" cxnId="{5B83BB7F-C38C-42BE-A3BF-1F6EDF847F15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A476432-1646-4814-83DA-49B6AABF2A51}">
      <dgm:prSet custT="1"/>
      <dgm:spPr>
        <a:solidFill>
          <a:srgbClr val="8FC7FF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r-HR" sz="2400" b="1" u="none" dirty="0">
              <a:solidFill>
                <a:srgbClr val="003A74"/>
              </a:solidFill>
              <a:effectLst/>
            </a:rPr>
            <a:t>Preuzimanje od</a:t>
          </a:r>
          <a:r>
            <a:rPr lang="es-ES" sz="2400" b="1" u="none" dirty="0">
              <a:solidFill>
                <a:srgbClr val="003A74"/>
              </a:solidFill>
              <a:effectLst/>
            </a:rPr>
            <a:t> </a:t>
          </a:r>
          <a:r>
            <a:rPr lang="es-ES" sz="2400" b="1" u="none" dirty="0" err="1">
              <a:solidFill>
                <a:srgbClr val="003A74"/>
              </a:solidFill>
              <a:effectLst/>
            </a:rPr>
            <a:t>drug</a:t>
          </a:r>
          <a:r>
            <a:rPr lang="hr-HR" sz="2400" b="1" u="none" dirty="0">
              <a:solidFill>
                <a:srgbClr val="003A74"/>
              </a:solidFill>
              <a:effectLst/>
            </a:rPr>
            <a:t>og</a:t>
          </a:r>
          <a:r>
            <a:rPr lang="es-ES" sz="2400" b="1" u="none" dirty="0">
              <a:solidFill>
                <a:srgbClr val="003A74"/>
              </a:solidFill>
              <a:effectLst/>
            </a:rPr>
            <a:t> </a:t>
          </a:r>
          <a:r>
            <a:rPr lang="es-ES" sz="2400" b="1" u="none" dirty="0" err="1">
              <a:solidFill>
                <a:srgbClr val="003A74"/>
              </a:solidFill>
              <a:effectLst/>
            </a:rPr>
            <a:t>prorok</a:t>
          </a:r>
          <a:r>
            <a:rPr lang="hr-HR" sz="2400" b="1" u="none" dirty="0">
              <a:solidFill>
                <a:srgbClr val="003A74"/>
              </a:solidFill>
              <a:effectLst/>
            </a:rPr>
            <a:t>a</a:t>
          </a:r>
          <a:r>
            <a:rPr lang="es-ES" sz="2400" b="1" u="none" dirty="0">
              <a:solidFill>
                <a:srgbClr val="003A74"/>
              </a:solidFill>
              <a:effectLst/>
            </a:rPr>
            <a:t>
</a:t>
          </a:r>
          <a:r>
            <a:rPr lang="es-ES" sz="2000" b="1" u="none" dirty="0">
              <a:solidFill>
                <a:schemeClr val="tx1"/>
              </a:solidFill>
              <a:effectLst/>
            </a:rPr>
            <a:t>Ezra je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tumačio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značenje</a:t>
          </a:r>
          <a:r>
            <a:rPr lang="es-ES" sz="2000" b="1" u="none" dirty="0">
              <a:solidFill>
                <a:schemeClr val="tx1"/>
              </a:solidFill>
              <a:effectLst/>
            </a:rPr>
            <a:t> 70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godina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Jeremijinog</a:t>
          </a:r>
          <a:r>
            <a:rPr lang="es-ES" sz="2000" b="1" u="none" dirty="0">
              <a:solidFill>
                <a:schemeClr val="tx1"/>
              </a:solidFill>
              <a:effectLst/>
            </a:rPr>
            <a:t> </a:t>
          </a:r>
          <a:r>
            <a:rPr lang="es-ES" sz="2000" b="1" u="none" dirty="0" err="1">
              <a:solidFill>
                <a:schemeClr val="tx1"/>
              </a:solidFill>
              <a:effectLst/>
            </a:rPr>
            <a:t>proročanstva</a:t>
          </a:r>
          <a:r>
            <a:rPr lang="es-ES" sz="2000" b="1" u="none" dirty="0">
              <a:solidFill>
                <a:schemeClr val="tx1"/>
              </a:solidFill>
              <a:effectLst/>
            </a:rPr>
            <a:t> (Jer. 25</a:t>
          </a:r>
          <a:r>
            <a:rPr lang="hr-HR" sz="2000" b="1" u="none" dirty="0">
              <a:solidFill>
                <a:schemeClr val="tx1"/>
              </a:solidFill>
              <a:effectLst/>
            </a:rPr>
            <a:t>,</a:t>
          </a:r>
          <a:r>
            <a:rPr lang="es-ES" sz="2000" b="1" u="none" dirty="0">
              <a:solidFill>
                <a:schemeClr val="tx1"/>
              </a:solidFill>
              <a:effectLst/>
            </a:rPr>
            <a:t>11</a:t>
          </a:r>
          <a:r>
            <a:rPr lang="hr-HR" sz="2000" b="1" u="none" dirty="0">
              <a:solidFill>
                <a:schemeClr val="tx1"/>
              </a:solidFill>
              <a:effectLst/>
            </a:rPr>
            <a:t>.</a:t>
          </a:r>
          <a:r>
            <a:rPr lang="es-ES" sz="2000" b="1" u="none" dirty="0">
              <a:solidFill>
                <a:schemeClr val="tx1"/>
              </a:solidFill>
              <a:effectLst/>
            </a:rPr>
            <a:t>12; 2</a:t>
          </a:r>
          <a:r>
            <a:rPr lang="hr-HR" sz="2000" b="1" u="none" dirty="0">
              <a:solidFill>
                <a:schemeClr val="tx1"/>
              </a:solidFill>
              <a:effectLst/>
            </a:rPr>
            <a:t>.</a:t>
          </a:r>
          <a:r>
            <a:rPr lang="es-ES" sz="2000" b="1" u="none" dirty="0">
              <a:solidFill>
                <a:schemeClr val="tx1"/>
              </a:solidFill>
              <a:effectLst/>
            </a:rPr>
            <a:t> Kr</a:t>
          </a:r>
          <a:r>
            <a:rPr lang="hr-HR" sz="2000" b="1" u="none" dirty="0">
              <a:solidFill>
                <a:schemeClr val="tx1"/>
              </a:solidFill>
              <a:effectLst/>
            </a:rPr>
            <a:t>alj.</a:t>
          </a:r>
          <a:r>
            <a:rPr lang="es-ES" sz="2000" b="1" u="none" dirty="0">
              <a:solidFill>
                <a:schemeClr val="tx1"/>
              </a:solidFill>
              <a:effectLst/>
            </a:rPr>
            <a:t> 36</a:t>
          </a:r>
          <a:r>
            <a:rPr lang="hr-HR" sz="2000" b="1" u="none" dirty="0">
              <a:solidFill>
                <a:schemeClr val="tx1"/>
              </a:solidFill>
              <a:effectLst/>
            </a:rPr>
            <a:t>,</a:t>
          </a:r>
          <a:r>
            <a:rPr lang="es-ES" sz="2000" b="1" u="none" dirty="0">
              <a:solidFill>
                <a:schemeClr val="tx1"/>
              </a:solidFill>
              <a:effectLst/>
            </a:rPr>
            <a:t>22</a:t>
          </a:r>
          <a:r>
            <a:rPr lang="hr-HR" sz="2000" b="1" u="none" dirty="0">
              <a:solidFill>
                <a:schemeClr val="tx1"/>
              </a:solidFill>
              <a:effectLst/>
            </a:rPr>
            <a:t>.</a:t>
          </a:r>
          <a:r>
            <a:rPr lang="es-ES" sz="2000" b="1" u="none" dirty="0">
              <a:solidFill>
                <a:schemeClr val="tx1"/>
              </a:solidFill>
              <a:effectLst/>
            </a:rPr>
            <a:t>23</a:t>
          </a:r>
          <a:endParaRPr lang="es-ES" sz="2400" u="none" dirty="0">
            <a:solidFill>
              <a:schemeClr val="tx1"/>
            </a:solidFill>
            <a:effectLst/>
          </a:endParaRPr>
        </a:p>
      </dgm:t>
    </dgm:pt>
    <dgm:pt modelId="{B0119E12-5816-4BED-9FCB-9D30DD58F6A6}" type="sibTrans" cxnId="{B0373BF7-6561-4B81-8945-AE9689558696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3EF0DD2-EB4D-4F6F-BC45-4FBD7DFCCFF4}" type="parTrans" cxnId="{B0373BF7-6561-4B81-8945-AE9689558696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EE51CA0-DDB5-4F6E-8969-7657BD88FE3D}" type="pres">
      <dgm:prSet presAssocID="{157D7654-CFD5-4220-8B5D-F147E269D47D}" presName="linear" presStyleCnt="0">
        <dgm:presLayoutVars>
          <dgm:dir/>
          <dgm:resizeHandles val="exact"/>
        </dgm:presLayoutVars>
      </dgm:prSet>
      <dgm:spPr/>
    </dgm:pt>
    <dgm:pt modelId="{8255203D-8ACE-487C-AD61-381D63EB357A}" type="pres">
      <dgm:prSet presAssocID="{CD26CC0A-7983-4291-84AC-25FFA091EDA2}" presName="comp" presStyleCnt="0"/>
      <dgm:spPr/>
    </dgm:pt>
    <dgm:pt modelId="{877E3514-54CD-4D0A-A34D-A40088F4F4AB}" type="pres">
      <dgm:prSet presAssocID="{CD26CC0A-7983-4291-84AC-25FFA091EDA2}" presName="box" presStyleLbl="node1" presStyleIdx="0" presStyleCnt="3"/>
      <dgm:spPr/>
    </dgm:pt>
    <dgm:pt modelId="{1E55DDE0-128C-4DE7-A65F-F937E1E15CDF}" type="pres">
      <dgm:prSet presAssocID="{CD26CC0A-7983-4291-84AC-25FFA091EDA2}" presName="img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t="-9000" b="-9000"/>
          </a:stretch>
        </a:blipFill>
      </dgm:spPr>
    </dgm:pt>
    <dgm:pt modelId="{C1807162-0EDC-40EF-897E-0C0831F96C48}" type="pres">
      <dgm:prSet presAssocID="{CD26CC0A-7983-4291-84AC-25FFA091EDA2}" presName="text" presStyleLbl="node1" presStyleIdx="0" presStyleCnt="3">
        <dgm:presLayoutVars>
          <dgm:bulletEnabled val="1"/>
        </dgm:presLayoutVars>
      </dgm:prSet>
      <dgm:spPr/>
    </dgm:pt>
    <dgm:pt modelId="{01035621-9366-4B5F-B74C-86BBC12C306C}" type="pres">
      <dgm:prSet presAssocID="{55808C5C-4676-474D-AB51-1863405C5F52}" presName="spacer" presStyleCnt="0"/>
      <dgm:spPr/>
    </dgm:pt>
    <dgm:pt modelId="{8A891761-6822-40BD-8C89-01227BF94915}" type="pres">
      <dgm:prSet presAssocID="{BA476432-1646-4814-83DA-49B6AABF2A51}" presName="comp" presStyleCnt="0"/>
      <dgm:spPr/>
    </dgm:pt>
    <dgm:pt modelId="{FDA3502E-6064-4DCD-878F-9B2CC77A752A}" type="pres">
      <dgm:prSet presAssocID="{BA476432-1646-4814-83DA-49B6AABF2A51}" presName="box" presStyleLbl="node1" presStyleIdx="1" presStyleCnt="3"/>
      <dgm:spPr/>
    </dgm:pt>
    <dgm:pt modelId="{0F846E9C-FAAB-4A02-B629-80A1A3C87A97}" type="pres">
      <dgm:prSet presAssocID="{BA476432-1646-4814-83DA-49B6AABF2A51}" presName="img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t="-9000" b="-9000"/>
          </a:stretch>
        </a:blipFill>
      </dgm:spPr>
    </dgm:pt>
    <dgm:pt modelId="{1FAEBC03-2BE5-4F7D-AF97-A3D82B990178}" type="pres">
      <dgm:prSet presAssocID="{BA476432-1646-4814-83DA-49B6AABF2A51}" presName="text" presStyleLbl="node1" presStyleIdx="1" presStyleCnt="3">
        <dgm:presLayoutVars>
          <dgm:bulletEnabled val="1"/>
        </dgm:presLayoutVars>
      </dgm:prSet>
      <dgm:spPr/>
    </dgm:pt>
    <dgm:pt modelId="{E555D204-3B85-4ADE-9A15-6AB6497B03C3}" type="pres">
      <dgm:prSet presAssocID="{B0119E12-5816-4BED-9FCB-9D30DD58F6A6}" presName="spacer" presStyleCnt="0"/>
      <dgm:spPr/>
    </dgm:pt>
    <dgm:pt modelId="{3AAFF765-D15D-4EED-92ED-195E1DAC137F}" type="pres">
      <dgm:prSet presAssocID="{D2F50CAA-9B8E-459C-97E2-A11A441C1966}" presName="comp" presStyleCnt="0"/>
      <dgm:spPr/>
    </dgm:pt>
    <dgm:pt modelId="{49354D60-8EDF-4D36-909A-19A356E0919F}" type="pres">
      <dgm:prSet presAssocID="{D2F50CAA-9B8E-459C-97E2-A11A441C1966}" presName="box" presStyleLbl="node1" presStyleIdx="2" presStyleCnt="3"/>
      <dgm:spPr/>
    </dgm:pt>
    <dgm:pt modelId="{E0230672-F52D-4EA1-8BB0-79835D6234E3}" type="pres">
      <dgm:prSet presAssocID="{D2F50CAA-9B8E-459C-97E2-A11A441C1966}" presName="img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t="-9000" b="-9000"/>
          </a:stretch>
        </a:blipFill>
      </dgm:spPr>
    </dgm:pt>
    <dgm:pt modelId="{EB067F0F-56DD-40EB-8A9B-104C792958F3}" type="pres">
      <dgm:prSet presAssocID="{D2F50CAA-9B8E-459C-97E2-A11A441C1966}" presName="text" presStyleLbl="node1" presStyleIdx="2" presStyleCnt="3">
        <dgm:presLayoutVars>
          <dgm:bulletEnabled val="1"/>
        </dgm:presLayoutVars>
      </dgm:prSet>
      <dgm:spPr/>
    </dgm:pt>
  </dgm:ptLst>
  <dgm:cxnLst>
    <dgm:cxn modelId="{37B98A0A-0003-47A6-92FE-17AFF041DF4F}" type="presOf" srcId="{CD26CC0A-7983-4291-84AC-25FFA091EDA2}" destId="{877E3514-54CD-4D0A-A34D-A40088F4F4AB}" srcOrd="0" destOrd="0" presId="urn:microsoft.com/office/officeart/2005/8/layout/vList4"/>
    <dgm:cxn modelId="{1D9D660B-B19B-4FCF-8F49-68CC29182182}" type="presOf" srcId="{D2F50CAA-9B8E-459C-97E2-A11A441C1966}" destId="{49354D60-8EDF-4D36-909A-19A356E0919F}" srcOrd="0" destOrd="0" presId="urn:microsoft.com/office/officeart/2005/8/layout/vList4"/>
    <dgm:cxn modelId="{DFE7F60E-73ED-4489-93AA-D4D1219B8BB4}" type="presOf" srcId="{BA476432-1646-4814-83DA-49B6AABF2A51}" destId="{1FAEBC03-2BE5-4F7D-AF97-A3D82B990178}" srcOrd="1" destOrd="0" presId="urn:microsoft.com/office/officeart/2005/8/layout/vList4"/>
    <dgm:cxn modelId="{CFF2DC11-7ADD-4D27-A968-477ECF5C7956}" type="presOf" srcId="{157D7654-CFD5-4220-8B5D-F147E269D47D}" destId="{1EE51CA0-DDB5-4F6E-8969-7657BD88FE3D}" srcOrd="0" destOrd="0" presId="urn:microsoft.com/office/officeart/2005/8/layout/vList4"/>
    <dgm:cxn modelId="{6ACA574E-9934-42A9-ABC5-F1A4AC18DFE1}" type="presOf" srcId="{D2F50CAA-9B8E-459C-97E2-A11A441C1966}" destId="{EB067F0F-56DD-40EB-8A9B-104C792958F3}" srcOrd="1" destOrd="0" presId="urn:microsoft.com/office/officeart/2005/8/layout/vList4"/>
    <dgm:cxn modelId="{5B83BB7F-C38C-42BE-A3BF-1F6EDF847F15}" srcId="{157D7654-CFD5-4220-8B5D-F147E269D47D}" destId="{D2F50CAA-9B8E-459C-97E2-A11A441C1966}" srcOrd="2" destOrd="0" parTransId="{DDDF8BBE-BB8C-4740-8A7C-609883BCAE52}" sibTransId="{FA4DD54D-1DF5-4A4B-8BC8-E9F87E001552}"/>
    <dgm:cxn modelId="{6576CD96-AEC6-4055-A832-B0813D2B93B4}" type="presOf" srcId="{CD26CC0A-7983-4291-84AC-25FFA091EDA2}" destId="{C1807162-0EDC-40EF-897E-0C0831F96C48}" srcOrd="1" destOrd="0" presId="urn:microsoft.com/office/officeart/2005/8/layout/vList4"/>
    <dgm:cxn modelId="{EB40A8AE-2A22-4BB1-B785-96AD2499C3A7}" type="presOf" srcId="{BA476432-1646-4814-83DA-49B6AABF2A51}" destId="{FDA3502E-6064-4DCD-878F-9B2CC77A752A}" srcOrd="0" destOrd="0" presId="urn:microsoft.com/office/officeart/2005/8/layout/vList4"/>
    <dgm:cxn modelId="{79D9C8B5-9F73-4525-97AC-8B7CD30DE7D6}" srcId="{157D7654-CFD5-4220-8B5D-F147E269D47D}" destId="{CD26CC0A-7983-4291-84AC-25FFA091EDA2}" srcOrd="0" destOrd="0" parTransId="{4EA46B2D-5BFD-4B50-A1A1-CC78CDF92370}" sibTransId="{55808C5C-4676-474D-AB51-1863405C5F52}"/>
    <dgm:cxn modelId="{B0373BF7-6561-4B81-8945-AE9689558696}" srcId="{157D7654-CFD5-4220-8B5D-F147E269D47D}" destId="{BA476432-1646-4814-83DA-49B6AABF2A51}" srcOrd="1" destOrd="0" parTransId="{F3EF0DD2-EB4D-4F6F-BC45-4FBD7DFCCFF4}" sibTransId="{B0119E12-5816-4BED-9FCB-9D30DD58F6A6}"/>
    <dgm:cxn modelId="{5AF364D3-A2DF-4CBC-B102-63FB74D65F6F}" type="presParOf" srcId="{1EE51CA0-DDB5-4F6E-8969-7657BD88FE3D}" destId="{8255203D-8ACE-487C-AD61-381D63EB357A}" srcOrd="0" destOrd="0" presId="urn:microsoft.com/office/officeart/2005/8/layout/vList4"/>
    <dgm:cxn modelId="{A2AD56E8-6E4B-4747-A189-2F05E91F5CBC}" type="presParOf" srcId="{8255203D-8ACE-487C-AD61-381D63EB357A}" destId="{877E3514-54CD-4D0A-A34D-A40088F4F4AB}" srcOrd="0" destOrd="0" presId="urn:microsoft.com/office/officeart/2005/8/layout/vList4"/>
    <dgm:cxn modelId="{9A92ACAE-2C10-42FC-8669-0A688E9CB868}" type="presParOf" srcId="{8255203D-8ACE-487C-AD61-381D63EB357A}" destId="{1E55DDE0-128C-4DE7-A65F-F937E1E15CDF}" srcOrd="1" destOrd="0" presId="urn:microsoft.com/office/officeart/2005/8/layout/vList4"/>
    <dgm:cxn modelId="{167C0BC3-F3E4-4756-B8E7-825ECD7D5FAC}" type="presParOf" srcId="{8255203D-8ACE-487C-AD61-381D63EB357A}" destId="{C1807162-0EDC-40EF-897E-0C0831F96C48}" srcOrd="2" destOrd="0" presId="urn:microsoft.com/office/officeart/2005/8/layout/vList4"/>
    <dgm:cxn modelId="{4388B8C2-573A-4547-99EE-C2CF7B52642A}" type="presParOf" srcId="{1EE51CA0-DDB5-4F6E-8969-7657BD88FE3D}" destId="{01035621-9366-4B5F-B74C-86BBC12C306C}" srcOrd="1" destOrd="0" presId="urn:microsoft.com/office/officeart/2005/8/layout/vList4"/>
    <dgm:cxn modelId="{72F03231-E31F-4E19-BCC6-00FB59471681}" type="presParOf" srcId="{1EE51CA0-DDB5-4F6E-8969-7657BD88FE3D}" destId="{8A891761-6822-40BD-8C89-01227BF94915}" srcOrd="2" destOrd="0" presId="urn:microsoft.com/office/officeart/2005/8/layout/vList4"/>
    <dgm:cxn modelId="{F06F6654-9586-4E3F-834D-863218529DF8}" type="presParOf" srcId="{8A891761-6822-40BD-8C89-01227BF94915}" destId="{FDA3502E-6064-4DCD-878F-9B2CC77A752A}" srcOrd="0" destOrd="0" presId="urn:microsoft.com/office/officeart/2005/8/layout/vList4"/>
    <dgm:cxn modelId="{521730F1-BD73-45C1-B435-9B774C187C01}" type="presParOf" srcId="{8A891761-6822-40BD-8C89-01227BF94915}" destId="{0F846E9C-FAAB-4A02-B629-80A1A3C87A97}" srcOrd="1" destOrd="0" presId="urn:microsoft.com/office/officeart/2005/8/layout/vList4"/>
    <dgm:cxn modelId="{66C1B981-40CD-4235-B951-97BCD4D5D0DF}" type="presParOf" srcId="{8A891761-6822-40BD-8C89-01227BF94915}" destId="{1FAEBC03-2BE5-4F7D-AF97-A3D82B990178}" srcOrd="2" destOrd="0" presId="urn:microsoft.com/office/officeart/2005/8/layout/vList4"/>
    <dgm:cxn modelId="{18DBCC99-6177-4860-89D0-50478C567019}" type="presParOf" srcId="{1EE51CA0-DDB5-4F6E-8969-7657BD88FE3D}" destId="{E555D204-3B85-4ADE-9A15-6AB6497B03C3}" srcOrd="3" destOrd="0" presId="urn:microsoft.com/office/officeart/2005/8/layout/vList4"/>
    <dgm:cxn modelId="{87D86A6B-036D-4AC9-889F-A91B64180AD4}" type="presParOf" srcId="{1EE51CA0-DDB5-4F6E-8969-7657BD88FE3D}" destId="{3AAFF765-D15D-4EED-92ED-195E1DAC137F}" srcOrd="4" destOrd="0" presId="urn:microsoft.com/office/officeart/2005/8/layout/vList4"/>
    <dgm:cxn modelId="{4C75B578-960A-4057-B0C4-C7E8BF1E58B6}" type="presParOf" srcId="{3AAFF765-D15D-4EED-92ED-195E1DAC137F}" destId="{49354D60-8EDF-4D36-909A-19A356E0919F}" srcOrd="0" destOrd="0" presId="urn:microsoft.com/office/officeart/2005/8/layout/vList4"/>
    <dgm:cxn modelId="{F51128B5-7509-4B68-A0B1-8FA2E1E3CE52}" type="presParOf" srcId="{3AAFF765-D15D-4EED-92ED-195E1DAC137F}" destId="{E0230672-F52D-4EA1-8BB0-79835D6234E3}" srcOrd="1" destOrd="0" presId="urn:microsoft.com/office/officeart/2005/8/layout/vList4"/>
    <dgm:cxn modelId="{D2FACF73-029B-4143-A3B5-79B42708A891}" type="presParOf" srcId="{3AAFF765-D15D-4EED-92ED-195E1DAC137F}" destId="{EB067F0F-56DD-40EB-8A9B-104C792958F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47AEE2-D996-4E80-B665-8DC164AC4D18}" type="doc">
      <dgm:prSet loTypeId="urn:microsoft.com/office/officeart/2005/8/layout/lProcess2" loCatId="list" qsTypeId="urn:microsoft.com/office/officeart/2005/8/quickstyle/3d3#2" qsCatId="3D" csTypeId="urn:microsoft.com/office/officeart/2005/8/colors/colorful1#2" csCatId="colorful" phldr="1"/>
      <dgm:spPr/>
      <dgm:t>
        <a:bodyPr/>
        <a:lstStyle/>
        <a:p>
          <a:endParaRPr lang="es-ES"/>
        </a:p>
      </dgm:t>
    </dgm:pt>
    <dgm:pt modelId="{7704704B-A037-4906-9FA5-7F4E752A48C4}">
      <dgm:prSet phldrT="[Texto]" phldr="0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 tIns="288000" anchor="t" anchorCtr="0"/>
        <a:lstStyle/>
        <a:p>
          <a:pPr algn="ctr"/>
          <a:r>
            <a:rPr lang="es-ES" sz="2000" b="1" dirty="0">
              <a:solidFill>
                <a:schemeClr val="accent1">
                  <a:lumMod val="50000"/>
                </a:schemeClr>
              </a:solidFill>
            </a:rPr>
            <a:t>STARI ZAVJET</a:t>
          </a:r>
        </a:p>
      </dgm:t>
    </dgm:pt>
    <dgm:pt modelId="{6FBA6B84-29B3-456C-B86E-F00DA20E6104}" type="parTrans" cxnId="{60232C89-0972-4C01-9488-25C0A2B154EA}">
      <dgm:prSet/>
      <dgm:spPr/>
      <dgm:t>
        <a:bodyPr/>
        <a:lstStyle/>
        <a:p>
          <a:endParaRPr lang="es-ES" sz="2000" b="1"/>
        </a:p>
      </dgm:t>
    </dgm:pt>
    <dgm:pt modelId="{E0CE847E-ACA5-4636-9F1A-DFB852EE21B2}" type="sibTrans" cxnId="{60232C89-0972-4C01-9488-25C0A2B154EA}">
      <dgm:prSet/>
      <dgm:spPr/>
      <dgm:t>
        <a:bodyPr/>
        <a:lstStyle/>
        <a:p>
          <a:endParaRPr lang="es-ES" sz="2000" b="1"/>
        </a:p>
      </dgm:t>
    </dgm:pt>
    <dgm:pt modelId="{CAF56EAD-EEB4-49D5-82D3-CC3CDCA7129C}">
      <dgm:prSet phldrT="[Texto]" phldr="0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Izlazak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20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13</a:t>
          </a:r>
        </a:p>
      </dgm:t>
    </dgm:pt>
    <dgm:pt modelId="{44E8E11E-C197-453C-BFA1-67E3ABCA2504}" type="parTrans" cxnId="{A036A43E-BACB-420B-B153-4A4E6B35E802}">
      <dgm:prSet/>
      <dgm:spPr/>
      <dgm:t>
        <a:bodyPr/>
        <a:lstStyle/>
        <a:p>
          <a:endParaRPr lang="es-ES" sz="2000" b="1"/>
        </a:p>
      </dgm:t>
    </dgm:pt>
    <dgm:pt modelId="{DE23B5D5-E32F-47A1-9F50-49BD62F8F4A9}" type="sibTrans" cxnId="{A036A43E-BACB-420B-B153-4A4E6B35E802}">
      <dgm:prSet/>
      <dgm:spPr/>
      <dgm:t>
        <a:bodyPr/>
        <a:lstStyle/>
        <a:p>
          <a:endParaRPr lang="es-ES" sz="2000" b="1"/>
        </a:p>
      </dgm:t>
    </dgm:pt>
    <dgm:pt modelId="{266AB0C8-E45A-4A89-BB4D-330604129A6E}">
      <dgm:prSet phldrT="[Texto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Izlazak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20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14</a:t>
          </a:r>
        </a:p>
      </dgm:t>
    </dgm:pt>
    <dgm:pt modelId="{D9EC5122-CBC0-4E20-94D0-FBF774D92A00}" type="parTrans" cxnId="{C8B70A56-0E78-4E4A-A926-01671A974A73}">
      <dgm:prSet/>
      <dgm:spPr/>
      <dgm:t>
        <a:bodyPr/>
        <a:lstStyle/>
        <a:p>
          <a:endParaRPr lang="es-ES" sz="2000" b="1"/>
        </a:p>
      </dgm:t>
    </dgm:pt>
    <dgm:pt modelId="{26463781-1E22-421D-82F0-68F760A91A48}" type="sibTrans" cxnId="{C8B70A56-0E78-4E4A-A926-01671A974A73}">
      <dgm:prSet/>
      <dgm:spPr/>
      <dgm:t>
        <a:bodyPr/>
        <a:lstStyle/>
        <a:p>
          <a:endParaRPr lang="es-ES" sz="2000" b="1"/>
        </a:p>
      </dgm:t>
    </dgm:pt>
    <dgm:pt modelId="{768943BA-D76C-4AEF-A0C5-13BCD6932ADB}">
      <dgm:prSet phldrT="[Texto]" phldr="0" custT="1"/>
      <dgm:spPr>
        <a:solidFill>
          <a:schemeClr val="accent3">
            <a:lumMod val="20000"/>
            <a:lumOff val="80000"/>
          </a:schemeClr>
        </a:solidFill>
        <a:ln>
          <a:solidFill>
            <a:schemeClr val="accent6">
              <a:lumMod val="50000"/>
            </a:schemeClr>
          </a:solidFill>
        </a:ln>
      </dgm:spPr>
      <dgm:t>
        <a:bodyPr tIns="288000" anchor="t" anchorCtr="0"/>
        <a:lstStyle/>
        <a:p>
          <a:pPr algn="ctr"/>
          <a:r>
            <a:rPr lang="es-ES" sz="2000" b="1" dirty="0">
              <a:solidFill>
                <a:schemeClr val="accent6">
                  <a:lumMod val="50000"/>
                </a:schemeClr>
              </a:solidFill>
            </a:rPr>
            <a:t>ČULI STE</a:t>
          </a:r>
          <a:r>
            <a:rPr lang="hr-HR" sz="2000" b="1" dirty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es-ES" sz="2000" b="1" dirty="0">
              <a:solidFill>
                <a:schemeClr val="accent6">
                  <a:lumMod val="50000"/>
                </a:schemeClr>
              </a:solidFill>
            </a:rPr>
            <a:t>…</a:t>
          </a:r>
        </a:p>
      </dgm:t>
    </dgm:pt>
    <dgm:pt modelId="{258329BB-A988-48C8-BF71-13DEAC4A310E}" type="parTrans" cxnId="{CB4E1552-F0B5-4BAC-A7FF-CEB075E20D0F}">
      <dgm:prSet/>
      <dgm:spPr/>
      <dgm:t>
        <a:bodyPr/>
        <a:lstStyle/>
        <a:p>
          <a:endParaRPr lang="es-ES" sz="2000" b="1"/>
        </a:p>
      </dgm:t>
    </dgm:pt>
    <dgm:pt modelId="{5BE25FF4-69AD-467F-98F9-0C20D0CE7DC2}" type="sibTrans" cxnId="{CB4E1552-F0B5-4BAC-A7FF-CEB075E20D0F}">
      <dgm:prSet/>
      <dgm:spPr/>
      <dgm:t>
        <a:bodyPr/>
        <a:lstStyle/>
        <a:p>
          <a:endParaRPr lang="es-ES" sz="2000" b="1"/>
        </a:p>
      </dgm:t>
    </dgm:pt>
    <dgm:pt modelId="{EF5F4276-BA4A-4E82-AA5D-98D1674B2EDC}">
      <dgm:prSet phldrT="[Texto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ubij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F5E7886-33CB-4F2C-951F-9BF7E487A542}" type="parTrans" cxnId="{9C171185-A2FF-4BCD-8B8C-3ECBE5727E70}">
      <dgm:prSet/>
      <dgm:spPr/>
      <dgm:t>
        <a:bodyPr/>
        <a:lstStyle/>
        <a:p>
          <a:endParaRPr lang="es-ES" sz="2000" b="1"/>
        </a:p>
      </dgm:t>
    </dgm:pt>
    <dgm:pt modelId="{470D69EE-4F76-4C8F-9B82-49CF0FBB67D0}" type="sibTrans" cxnId="{9C171185-A2FF-4BCD-8B8C-3ECBE5727E70}">
      <dgm:prSet/>
      <dgm:spPr/>
      <dgm:t>
        <a:bodyPr/>
        <a:lstStyle/>
        <a:p>
          <a:endParaRPr lang="es-ES" sz="2000" b="1"/>
        </a:p>
      </dgm:t>
    </dgm:pt>
    <dgm:pt modelId="{EFF89F00-350A-42E5-8DF6-2AA5BCA22337}">
      <dgm:prSet phldrT="[Texto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počini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preljub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643CFC1-352E-48F8-965C-35098FE56108}" type="parTrans" cxnId="{A15C643B-2543-4F7A-B1B1-BB75FACC16F1}">
      <dgm:prSet/>
      <dgm:spPr/>
      <dgm:t>
        <a:bodyPr/>
        <a:lstStyle/>
        <a:p>
          <a:endParaRPr lang="es-ES" sz="2000" b="1"/>
        </a:p>
      </dgm:t>
    </dgm:pt>
    <dgm:pt modelId="{DDA316E9-E62A-4BE2-A656-496F7FA7B695}" type="sibTrans" cxnId="{A15C643B-2543-4F7A-B1B1-BB75FACC16F1}">
      <dgm:prSet/>
      <dgm:spPr/>
      <dgm:t>
        <a:bodyPr/>
        <a:lstStyle/>
        <a:p>
          <a:endParaRPr lang="es-ES" sz="2000" b="1"/>
        </a:p>
      </dgm:t>
    </dgm:pt>
    <dgm:pt modelId="{77B987B9-68FE-4106-B2EC-CF559BC6A81A}">
      <dgm:prSet phldrT="[Texto]" custT="1"/>
      <dgm:spPr>
        <a:solidFill>
          <a:schemeClr val="accent2">
            <a:lumMod val="50000"/>
          </a:schemeClr>
        </a:solidFill>
      </dgm:spPr>
      <dgm:t>
        <a:bodyPr tIns="72000"/>
        <a:lstStyle/>
        <a:p>
          <a:pPr>
            <a:lnSpc>
              <a:spcPts val="1700"/>
            </a:lnSpc>
            <a:spcAft>
              <a:spcPts val="0"/>
            </a:spcAft>
          </a:pPr>
          <a:r>
            <a: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Davanje 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razvodne knjige</a:t>
          </a:r>
          <a:r>
            <a: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ženi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53B8386-8FB2-49F0-AA5E-75AF81E9814F}" type="parTrans" cxnId="{CA777298-7F13-445A-993D-DA891B7112FF}">
      <dgm:prSet/>
      <dgm:spPr/>
      <dgm:t>
        <a:bodyPr/>
        <a:lstStyle/>
        <a:p>
          <a:endParaRPr lang="es-ES" sz="2000" b="1"/>
        </a:p>
      </dgm:t>
    </dgm:pt>
    <dgm:pt modelId="{9CEF19C7-63CA-4874-A34E-192C4D5AAF4B}" type="sibTrans" cxnId="{CA777298-7F13-445A-993D-DA891B7112FF}">
      <dgm:prSet/>
      <dgm:spPr/>
      <dgm:t>
        <a:bodyPr/>
        <a:lstStyle/>
        <a:p>
          <a:endParaRPr lang="es-ES" sz="2000" b="1"/>
        </a:p>
      </dgm:t>
    </dgm:pt>
    <dgm:pt modelId="{B162E1F2-A161-4F1E-B30F-A8E4C163C311}">
      <dgm:prSet phldrT="[Texto]" phldr="0" custT="1"/>
      <dgm:spPr>
        <a:solidFill>
          <a:srgbClr val="FFFFCC"/>
        </a:solidFill>
        <a:ln>
          <a:solidFill>
            <a:srgbClr val="663300"/>
          </a:solidFill>
        </a:ln>
      </dgm:spPr>
      <dgm:t>
        <a:bodyPr tIns="288000" anchor="t" anchorCtr="0"/>
        <a:lstStyle/>
        <a:p>
          <a:pPr algn="ctr"/>
          <a:r>
            <a:rPr lang="es-ES" sz="2000" b="1" dirty="0">
              <a:solidFill>
                <a:srgbClr val="663300"/>
              </a:solidFill>
            </a:rPr>
            <a:t>NOVI ZAVJET</a:t>
          </a:r>
        </a:p>
      </dgm:t>
    </dgm:pt>
    <dgm:pt modelId="{AAD29090-1E7E-449D-BD1D-123371820055}" type="parTrans" cxnId="{B9B659D6-E4A6-4546-BEBA-BE6160DB165B}">
      <dgm:prSet/>
      <dgm:spPr/>
      <dgm:t>
        <a:bodyPr/>
        <a:lstStyle/>
        <a:p>
          <a:endParaRPr lang="es-ES" sz="2000" b="1"/>
        </a:p>
      </dgm:t>
    </dgm:pt>
    <dgm:pt modelId="{A874D7C9-53C7-4A1B-8FD5-72EACA19B217}" type="sibTrans" cxnId="{B9B659D6-E4A6-4546-BEBA-BE6160DB165B}">
      <dgm:prSet/>
      <dgm:spPr/>
      <dgm:t>
        <a:bodyPr/>
        <a:lstStyle/>
        <a:p>
          <a:endParaRPr lang="es-ES" sz="2000" b="1"/>
        </a:p>
      </dgm:t>
    </dgm:pt>
    <dgm:pt modelId="{6746190C-BFAA-4E91-9844-733E0D5881E6}">
      <dgm:prSet phldrT="[Texto]" phldr="0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21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22</a:t>
          </a:r>
        </a:p>
      </dgm:t>
    </dgm:pt>
    <dgm:pt modelId="{C169B573-0586-49D8-B0F7-39ABF5F3F793}" type="parTrans" cxnId="{0F858037-2C95-4728-814E-9214F8997A0C}">
      <dgm:prSet/>
      <dgm:spPr/>
      <dgm:t>
        <a:bodyPr/>
        <a:lstStyle/>
        <a:p>
          <a:endParaRPr lang="es-ES" sz="2000" b="1"/>
        </a:p>
      </dgm:t>
    </dgm:pt>
    <dgm:pt modelId="{CBCCB018-3F00-4696-9263-50E38971780B}" type="sibTrans" cxnId="{0F858037-2C95-4728-814E-9214F8997A0C}">
      <dgm:prSet/>
      <dgm:spPr/>
      <dgm:t>
        <a:bodyPr/>
        <a:lstStyle/>
        <a:p>
          <a:endParaRPr lang="es-ES" sz="2000" b="1"/>
        </a:p>
      </dgm:t>
    </dgm:pt>
    <dgm:pt modelId="{0850F1BB-CCF6-421D-A0ED-7872E4D86819}">
      <dgm:prSet phldrT="[Texto]" phldr="0" custT="1"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50000"/>
            </a:schemeClr>
          </a:solidFill>
        </a:ln>
      </dgm:spPr>
      <dgm:t>
        <a:bodyPr tIns="288000" anchor="t" anchorCtr="0"/>
        <a:lstStyle/>
        <a:p>
          <a:pPr algn="ctr"/>
          <a:r>
            <a:rPr lang="hr-HR" sz="2000" b="1" dirty="0">
              <a:solidFill>
                <a:schemeClr val="accent4">
                  <a:lumMod val="50000"/>
                </a:schemeClr>
              </a:solidFill>
            </a:rPr>
            <a:t>A JA VAM KAŽEM</a:t>
          </a:r>
          <a:r>
            <a:rPr lang="es-ES" sz="2000" b="1" dirty="0">
              <a:solidFill>
                <a:schemeClr val="accent4">
                  <a:lumMod val="50000"/>
                </a:schemeClr>
              </a:solidFill>
            </a:rPr>
            <a:t>…</a:t>
          </a:r>
        </a:p>
      </dgm:t>
    </dgm:pt>
    <dgm:pt modelId="{12D7A26D-9036-4A6F-A6AC-A96459646772}" type="parTrans" cxnId="{9BC93C44-5B3F-4B09-BFBE-760FD5E1ED5C}">
      <dgm:prSet/>
      <dgm:spPr/>
      <dgm:t>
        <a:bodyPr/>
        <a:lstStyle/>
        <a:p>
          <a:endParaRPr lang="es-ES" sz="2000" b="1"/>
        </a:p>
      </dgm:t>
    </dgm:pt>
    <dgm:pt modelId="{A3A98775-2378-441C-A04C-DA9D8A208D94}" type="sibTrans" cxnId="{9BC93C44-5B3F-4B09-BFBE-760FD5E1ED5C}">
      <dgm:prSet/>
      <dgm:spPr/>
      <dgm:t>
        <a:bodyPr/>
        <a:lstStyle/>
        <a:p>
          <a:endParaRPr lang="es-ES" sz="2000" b="1"/>
        </a:p>
      </dgm:t>
    </dgm:pt>
    <dgm:pt modelId="{55CD3353-4866-46A8-896A-4E1133775538}">
      <dgm:prSet phldrT="[Texto]" phldr="0" custT="1"/>
      <dgm:spPr>
        <a:solidFill>
          <a:schemeClr val="accent3">
            <a:lumMod val="50000"/>
          </a:schemeClr>
        </a:solidFill>
      </dgm:spPr>
      <dgm:t>
        <a:bodyPr tIns="72000"/>
        <a:lstStyle/>
        <a:p>
          <a:pPr>
            <a:lnSpc>
              <a:spcPts val="1700"/>
            </a:lnSpc>
            <a:spcAft>
              <a:spcPts val="0"/>
            </a:spcAft>
          </a:pP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Nemojte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se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ljutiti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niti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vrijeđati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nikoga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E43C58B-0303-47AA-A56C-70CD9B38A0FA}" type="parTrans" cxnId="{F4F1B859-4F7E-4683-A8FE-28D8CB43B31A}">
      <dgm:prSet/>
      <dgm:spPr/>
      <dgm:t>
        <a:bodyPr/>
        <a:lstStyle/>
        <a:p>
          <a:endParaRPr lang="es-ES" sz="2000" b="1"/>
        </a:p>
      </dgm:t>
    </dgm:pt>
    <dgm:pt modelId="{82E65A77-216C-47BA-ACF8-76C8E77305C0}" type="sibTrans" cxnId="{F4F1B859-4F7E-4683-A8FE-28D8CB43B31A}">
      <dgm:prSet/>
      <dgm:spPr/>
      <dgm:t>
        <a:bodyPr/>
        <a:lstStyle/>
        <a:p>
          <a:endParaRPr lang="es-ES" sz="2000" b="1"/>
        </a:p>
      </dgm:t>
    </dgm:pt>
    <dgm:pt modelId="{1719F6EF-ED4C-49AC-B365-B87447DB990F}">
      <dgm:prSet phldrT="[Texto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Pon. zak.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24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</a:p>
      </dgm:t>
    </dgm:pt>
    <dgm:pt modelId="{140A1BCB-5D25-4875-9DEF-83E3C2C9EA34}" type="parTrans" cxnId="{A7B5483E-BBC4-46A1-B8D6-84B7AA578907}">
      <dgm:prSet/>
      <dgm:spPr/>
      <dgm:t>
        <a:bodyPr/>
        <a:lstStyle/>
        <a:p>
          <a:endParaRPr lang="es-ES" sz="2000" b="1"/>
        </a:p>
      </dgm:t>
    </dgm:pt>
    <dgm:pt modelId="{58BCB83A-F44F-4634-B77D-14B175B19930}" type="sibTrans" cxnId="{A7B5483E-BBC4-46A1-B8D6-84B7AA578907}">
      <dgm:prSet/>
      <dgm:spPr/>
      <dgm:t>
        <a:bodyPr/>
        <a:lstStyle/>
        <a:p>
          <a:endParaRPr lang="es-ES" sz="2000" b="1"/>
        </a:p>
      </dgm:t>
    </dgm:pt>
    <dgm:pt modelId="{CA5C7F49-DC0A-4BA2-9236-072834E021CE}">
      <dgm:prSet phldrT="[Texto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z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ak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19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12</a:t>
          </a:r>
        </a:p>
      </dgm:t>
    </dgm:pt>
    <dgm:pt modelId="{3349CE67-7652-40FD-AF65-530923BD5FA7}" type="parTrans" cxnId="{5F1F4991-467F-411F-8E30-6D7EADFBE579}">
      <dgm:prSet/>
      <dgm:spPr/>
      <dgm:t>
        <a:bodyPr/>
        <a:lstStyle/>
        <a:p>
          <a:endParaRPr lang="es-ES" sz="2000" b="1"/>
        </a:p>
      </dgm:t>
    </dgm:pt>
    <dgm:pt modelId="{12404B79-59BF-437F-B250-907B6FF7E3CB}" type="sibTrans" cxnId="{5F1F4991-467F-411F-8E30-6D7EADFBE579}">
      <dgm:prSet/>
      <dgm:spPr/>
      <dgm:t>
        <a:bodyPr/>
        <a:lstStyle/>
        <a:p>
          <a:endParaRPr lang="es-ES" sz="2000" b="1"/>
        </a:p>
      </dgm:t>
    </dgm:pt>
    <dgm:pt modelId="{89B3C89A-F742-416E-BA97-250DE20CFDD0}">
      <dgm:prSet phldrT="[Texto]" custT="1"/>
      <dgm:spPr>
        <a:solidFill>
          <a:srgbClr val="A40000"/>
        </a:solidFill>
      </dgm:spPr>
      <dgm:t>
        <a:bodyPr/>
        <a:lstStyle/>
        <a:p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Lev. zak. 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24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</a:t>
          </a:r>
        </a:p>
      </dgm:t>
    </dgm:pt>
    <dgm:pt modelId="{5E1EF3BB-D5CA-4A09-8861-04540746CBD6}" type="parTrans" cxnId="{F57411EC-13B4-4B46-8434-AEBF9C3B086A}">
      <dgm:prSet/>
      <dgm:spPr/>
      <dgm:t>
        <a:bodyPr/>
        <a:lstStyle/>
        <a:p>
          <a:endParaRPr lang="es-ES" sz="2000" b="1"/>
        </a:p>
      </dgm:t>
    </dgm:pt>
    <dgm:pt modelId="{53CC338A-86F4-46DA-A7FF-05338A8760A3}" type="sibTrans" cxnId="{F57411EC-13B4-4B46-8434-AEBF9C3B086A}">
      <dgm:prSet/>
      <dgm:spPr/>
      <dgm:t>
        <a:bodyPr/>
        <a:lstStyle/>
        <a:p>
          <a:endParaRPr lang="es-ES" sz="2000" b="1"/>
        </a:p>
      </dgm:t>
    </dgm:pt>
    <dgm:pt modelId="{AC672752-0705-4928-8569-36983D5B7DBF}">
      <dgm:prSet phldrT="[Texto]" custT="1"/>
      <dgm:spPr>
        <a:solidFill>
          <a:srgbClr val="7030A0"/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ak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19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18</a:t>
          </a:r>
        </a:p>
      </dgm:t>
    </dgm:pt>
    <dgm:pt modelId="{CA403285-A8AE-474C-B1FE-73E0E05F33D1}" type="parTrans" cxnId="{A070EBA7-1808-4C53-A3FC-2FF1638C3C2F}">
      <dgm:prSet/>
      <dgm:spPr/>
      <dgm:t>
        <a:bodyPr/>
        <a:lstStyle/>
        <a:p>
          <a:endParaRPr lang="es-ES" sz="2000" b="1"/>
        </a:p>
      </dgm:t>
    </dgm:pt>
    <dgm:pt modelId="{E09D8AE0-8F1B-480E-9D17-B80B0A66DA7B}" type="sibTrans" cxnId="{A070EBA7-1808-4C53-A3FC-2FF1638C3C2F}">
      <dgm:prSet/>
      <dgm:spPr/>
      <dgm:t>
        <a:bodyPr/>
        <a:lstStyle/>
        <a:p>
          <a:endParaRPr lang="es-ES" sz="2000" b="1"/>
        </a:p>
      </dgm:t>
    </dgm:pt>
    <dgm:pt modelId="{C7890009-C80B-4B85-9538-B6030A845018}">
      <dgm:prSet phldrT="[Texto]" phldr="0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laži.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15997FF-D45A-4464-A552-694D5A33F99F}" type="parTrans" cxnId="{DC855B5A-5E86-4B59-9D8C-D6FE400986D6}">
      <dgm:prSet/>
      <dgm:spPr/>
      <dgm:t>
        <a:bodyPr/>
        <a:lstStyle/>
        <a:p>
          <a:endParaRPr lang="es-ES" sz="2000" b="1"/>
        </a:p>
      </dgm:t>
    </dgm:pt>
    <dgm:pt modelId="{21982C5C-A37F-4253-8B3F-5AC149B7E7EC}" type="sibTrans" cxnId="{DC855B5A-5E86-4B59-9D8C-D6FE400986D6}">
      <dgm:prSet/>
      <dgm:spPr/>
      <dgm:t>
        <a:bodyPr/>
        <a:lstStyle/>
        <a:p>
          <a:endParaRPr lang="es-ES" sz="2000" b="1"/>
        </a:p>
      </dgm:t>
    </dgm:pt>
    <dgm:pt modelId="{5609B5CD-C85A-4EC6-95AB-B15D196B5038}">
      <dgm:prSet phldrT="[Texto]" phldr="0" custT="1"/>
      <dgm:spPr>
        <a:solidFill>
          <a:srgbClr val="A40000"/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za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DDE4743-E4F8-479A-B9FA-7EA76A105B76}" type="parTrans" cxnId="{2D86E6EF-FA73-4E54-830C-B06EC85F87A8}">
      <dgm:prSet/>
      <dgm:spPr/>
      <dgm:t>
        <a:bodyPr/>
        <a:lstStyle/>
        <a:p>
          <a:endParaRPr lang="es-ES" sz="2000" b="1"/>
        </a:p>
      </dgm:t>
    </dgm:pt>
    <dgm:pt modelId="{A6477ED0-52B0-4DFD-B23B-049AF75411FF}" type="sibTrans" cxnId="{2D86E6EF-FA73-4E54-830C-B06EC85F87A8}">
      <dgm:prSet/>
      <dgm:spPr/>
      <dgm:t>
        <a:bodyPr/>
        <a:lstStyle/>
        <a:p>
          <a:endParaRPr lang="es-ES" sz="2000" b="1"/>
        </a:p>
      </dgm:t>
    </dgm:pt>
    <dgm:pt modelId="{DE539972-CAA3-49EE-A583-8F4B7A9A3988}">
      <dgm:prSet phldrT="[Texto]" phldr="0" custT="1"/>
      <dgm:spPr>
        <a:solidFill>
          <a:srgbClr val="7030A0"/>
        </a:solidFill>
      </dgm:spPr>
      <dgm:t>
        <a:bodyPr/>
        <a:lstStyle/>
        <a:p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Voljet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svog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bližnjega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F474C89-AF01-4B1D-80F4-2A7CD880D7A2}" type="parTrans" cxnId="{361BC39E-FC83-4AE7-BCCB-977B7B57626A}">
      <dgm:prSet/>
      <dgm:spPr/>
      <dgm:t>
        <a:bodyPr/>
        <a:lstStyle/>
        <a:p>
          <a:endParaRPr lang="es-ES" sz="2000" b="1"/>
        </a:p>
      </dgm:t>
    </dgm:pt>
    <dgm:pt modelId="{386A31DF-487D-4374-B3FD-5D42E4007659}" type="sibTrans" cxnId="{361BC39E-FC83-4AE7-BCCB-977B7B57626A}">
      <dgm:prSet/>
      <dgm:spPr/>
      <dgm:t>
        <a:bodyPr/>
        <a:lstStyle/>
        <a:p>
          <a:endParaRPr lang="es-ES" sz="2000" b="1"/>
        </a:p>
      </dgm:t>
    </dgm:pt>
    <dgm:pt modelId="{CF1EB8D6-83B4-42FA-9191-12528C020C38}">
      <dgm:prSet phldrT="[Texto]" phldr="0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27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28</a:t>
          </a:r>
        </a:p>
      </dgm:t>
    </dgm:pt>
    <dgm:pt modelId="{A5A506D4-B5D3-4F48-9906-A58467B973BE}" type="parTrans" cxnId="{C7F16B06-7146-4066-82CB-2E0DE8754F2E}">
      <dgm:prSet/>
      <dgm:spPr/>
      <dgm:t>
        <a:bodyPr/>
        <a:lstStyle/>
        <a:p>
          <a:endParaRPr lang="es-ES" sz="2000" b="1"/>
        </a:p>
      </dgm:t>
    </dgm:pt>
    <dgm:pt modelId="{00F1E0FE-4DE7-4BB2-B9EE-A8F733F0B180}" type="sibTrans" cxnId="{C7F16B06-7146-4066-82CB-2E0DE8754F2E}">
      <dgm:prSet/>
      <dgm:spPr/>
      <dgm:t>
        <a:bodyPr/>
        <a:lstStyle/>
        <a:p>
          <a:endParaRPr lang="es-ES" sz="2000" b="1"/>
        </a:p>
      </dgm:t>
    </dgm:pt>
    <dgm:pt modelId="{C13E0B36-636E-4081-8DF7-54872D1C09C6}">
      <dgm:prSet phldrT="[Texto]" phldr="0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31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32</a:t>
          </a:r>
        </a:p>
      </dgm:t>
    </dgm:pt>
    <dgm:pt modelId="{ABA0EEA7-867C-4CD3-8683-5DCF9EB5D929}" type="parTrans" cxnId="{114C7605-8646-4C4D-8CDD-1468F8B0D8B8}">
      <dgm:prSet/>
      <dgm:spPr/>
      <dgm:t>
        <a:bodyPr/>
        <a:lstStyle/>
        <a:p>
          <a:endParaRPr lang="es-ES" sz="2000" b="1"/>
        </a:p>
      </dgm:t>
    </dgm:pt>
    <dgm:pt modelId="{D0AF343B-6139-4B70-8418-6C1BE60411E1}" type="sibTrans" cxnId="{114C7605-8646-4C4D-8CDD-1468F8B0D8B8}">
      <dgm:prSet/>
      <dgm:spPr/>
      <dgm:t>
        <a:bodyPr/>
        <a:lstStyle/>
        <a:p>
          <a:endParaRPr lang="es-ES" sz="2000" b="1"/>
        </a:p>
      </dgm:t>
    </dgm:pt>
    <dgm:pt modelId="{D86FC3A0-B5E5-47FD-850F-AF1CE917666B}">
      <dgm:prSet phldrT="[Texto]" phldr="0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33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34</a:t>
          </a:r>
        </a:p>
      </dgm:t>
    </dgm:pt>
    <dgm:pt modelId="{54F23F29-6131-4DBD-9034-DCE139CEB4AB}" type="parTrans" cxnId="{47E5A7E5-8767-4C29-82CC-28F0E52CD0C2}">
      <dgm:prSet/>
      <dgm:spPr/>
      <dgm:t>
        <a:bodyPr/>
        <a:lstStyle/>
        <a:p>
          <a:endParaRPr lang="es-ES" sz="2000" b="1"/>
        </a:p>
      </dgm:t>
    </dgm:pt>
    <dgm:pt modelId="{274288AF-3B68-4620-9B63-04FD3CE93CE6}" type="sibTrans" cxnId="{47E5A7E5-8767-4C29-82CC-28F0E52CD0C2}">
      <dgm:prSet/>
      <dgm:spPr/>
      <dgm:t>
        <a:bodyPr/>
        <a:lstStyle/>
        <a:p>
          <a:endParaRPr lang="es-ES" sz="2000" b="1"/>
        </a:p>
      </dgm:t>
    </dgm:pt>
    <dgm:pt modelId="{9D0F2BBC-4A47-460E-AD5A-F117B4E832DD}">
      <dgm:prSet phldrT="[Texto]" phldr="0" custT="1"/>
      <dgm:spPr>
        <a:solidFill>
          <a:srgbClr val="A40000"/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38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39</a:t>
          </a:r>
        </a:p>
      </dgm:t>
    </dgm:pt>
    <dgm:pt modelId="{16B3992B-7FD8-4FD0-AE41-89890C1B1FB9}" type="parTrans" cxnId="{FE7035EC-60FD-4E83-AB57-0047110BFD1A}">
      <dgm:prSet/>
      <dgm:spPr/>
      <dgm:t>
        <a:bodyPr/>
        <a:lstStyle/>
        <a:p>
          <a:endParaRPr lang="es-ES" sz="2000" b="1"/>
        </a:p>
      </dgm:t>
    </dgm:pt>
    <dgm:pt modelId="{154861DA-2B6F-4E19-9BFC-827D5506B75A}" type="sibTrans" cxnId="{FE7035EC-60FD-4E83-AB57-0047110BFD1A}">
      <dgm:prSet/>
      <dgm:spPr/>
      <dgm:t>
        <a:bodyPr/>
        <a:lstStyle/>
        <a:p>
          <a:endParaRPr lang="es-ES" sz="2000" b="1"/>
        </a:p>
      </dgm:t>
    </dgm:pt>
    <dgm:pt modelId="{2E6D84F9-9F4D-4022-BD28-73C0215DC2A8}">
      <dgm:prSet phldrT="[Texto]" phldr="0" custT="1"/>
      <dgm:spPr>
        <a:solidFill>
          <a:srgbClr val="7030A0"/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43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44</a:t>
          </a:r>
        </a:p>
      </dgm:t>
    </dgm:pt>
    <dgm:pt modelId="{8D77788C-51C3-4069-9637-9A3DD1807C68}" type="parTrans" cxnId="{612A048C-35B6-46D9-9B9A-D15DF1ACE28A}">
      <dgm:prSet/>
      <dgm:spPr/>
      <dgm:t>
        <a:bodyPr/>
        <a:lstStyle/>
        <a:p>
          <a:endParaRPr lang="es-ES" sz="2000" b="1"/>
        </a:p>
      </dgm:t>
    </dgm:pt>
    <dgm:pt modelId="{8BB03B9C-FBA0-4E0F-83F2-08C5A4D7016E}" type="sibTrans" cxnId="{612A048C-35B6-46D9-9B9A-D15DF1ACE28A}">
      <dgm:prSet/>
      <dgm:spPr/>
      <dgm:t>
        <a:bodyPr/>
        <a:lstStyle/>
        <a:p>
          <a:endParaRPr lang="es-ES" sz="2000" b="1"/>
        </a:p>
      </dgm:t>
    </dgm:pt>
    <dgm:pt modelId="{3F0486F9-32B4-4C13-93C9-6CBA5C18FEC4}">
      <dgm:prSet phldrT="[Texto]" phldr="0" custT="1"/>
      <dgm:spPr>
        <a:solidFill>
          <a:schemeClr val="accent4">
            <a:lumMod val="50000"/>
          </a:schemeClr>
        </a:solidFill>
      </dgm:spPr>
      <dgm:t>
        <a:bodyPr tIns="72000"/>
        <a:lstStyle/>
        <a:p>
          <a:pPr>
            <a:lnSpc>
              <a:spcPts val="1700"/>
            </a:lnSpc>
            <a:spcAft>
              <a:spcPts val="0"/>
            </a:spcAft>
          </a:pPr>
          <a:r>
            <a: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fr-FR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gledaj</a:t>
          </a:r>
          <a:r>
            <a: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fr-FR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ženu</a:t>
          </a:r>
          <a:r>
            <a: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sa</a:t>
          </a:r>
          <a:r>
            <a: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fr-FR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požudo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6FB1236-F00C-46AD-BFB5-565F9322B6AF}" type="parTrans" cxnId="{94011A6E-FC44-4E94-8760-E2B598F949A9}">
      <dgm:prSet/>
      <dgm:spPr/>
      <dgm:t>
        <a:bodyPr/>
        <a:lstStyle/>
        <a:p>
          <a:endParaRPr lang="es-ES" sz="2000" b="1"/>
        </a:p>
      </dgm:t>
    </dgm:pt>
    <dgm:pt modelId="{A4887716-8776-47B8-8090-8C5C0D022ED8}" type="sibTrans" cxnId="{94011A6E-FC44-4E94-8760-E2B598F949A9}">
      <dgm:prSet/>
      <dgm:spPr/>
      <dgm:t>
        <a:bodyPr/>
        <a:lstStyle/>
        <a:p>
          <a:endParaRPr lang="es-ES" sz="2000" b="1"/>
        </a:p>
      </dgm:t>
    </dgm:pt>
    <dgm:pt modelId="{FDFE519F-EDDB-4F5E-9330-ED180A17F108}">
      <dgm:prSet phldrT="[Texto]" phldr="0" custT="1"/>
      <dgm:spPr>
        <a:solidFill>
          <a:schemeClr val="accent2">
            <a:lumMod val="50000"/>
          </a:schemeClr>
        </a:solidFill>
      </dgm:spPr>
      <dgm:t>
        <a:bodyPr tIns="72000"/>
        <a:lstStyle/>
        <a:p>
          <a:pPr>
            <a:lnSpc>
              <a:spcPts val="1700"/>
            </a:lnSpc>
            <a:spcAft>
              <a:spcPts val="0"/>
            </a:spcAft>
          </a:pPr>
          <a:r>
            <a:rPr lang="pl-P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Razvod može biti samo za preljub.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97A88F4-6B5E-4701-A4A2-A6E73A517132}" type="parTrans" cxnId="{F3ED2929-E689-46A0-9C80-C0AB0D3D393C}">
      <dgm:prSet/>
      <dgm:spPr/>
      <dgm:t>
        <a:bodyPr/>
        <a:lstStyle/>
        <a:p>
          <a:endParaRPr lang="es-ES" sz="2000" b="1"/>
        </a:p>
      </dgm:t>
    </dgm:pt>
    <dgm:pt modelId="{E6248B91-D256-4217-973B-941F7E3703AC}" type="sibTrans" cxnId="{F3ED2929-E689-46A0-9C80-C0AB0D3D393C}">
      <dgm:prSet/>
      <dgm:spPr/>
      <dgm:t>
        <a:bodyPr/>
        <a:lstStyle/>
        <a:p>
          <a:endParaRPr lang="es-ES" sz="2000" b="1"/>
        </a:p>
      </dgm:t>
    </dgm:pt>
    <dgm:pt modelId="{E7E3BA13-529B-43A4-85AD-0EA2DE456263}">
      <dgm:prSet phldrT="[Texto]" phldr="0" custT="1"/>
      <dgm:spPr>
        <a:solidFill>
          <a:schemeClr val="accent1">
            <a:lumMod val="50000"/>
          </a:schemeClr>
        </a:solidFill>
      </dgm:spPr>
      <dgm:t>
        <a:bodyPr tIns="72000"/>
        <a:lstStyle/>
        <a:p>
          <a:pPr>
            <a:lnSpc>
              <a:spcPts val="1700"/>
            </a:lnSpc>
            <a:spcAft>
              <a:spcPts val="0"/>
            </a:spcAft>
          </a:pPr>
          <a:r>
            <a:rPr lang="pl-P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Nemoj psovati ni na koji način.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AFE390A-B2C1-4831-A12E-55EFE9F0FEF5}" type="parTrans" cxnId="{FD2F2AA9-7725-44E2-8E7E-D88160D97DC1}">
      <dgm:prSet/>
      <dgm:spPr/>
      <dgm:t>
        <a:bodyPr/>
        <a:lstStyle/>
        <a:p>
          <a:endParaRPr lang="es-ES" sz="2000" b="1"/>
        </a:p>
      </dgm:t>
    </dgm:pt>
    <dgm:pt modelId="{491D784E-08E5-4332-9333-79A2D7874B2F}" type="sibTrans" cxnId="{FD2F2AA9-7725-44E2-8E7E-D88160D97DC1}">
      <dgm:prSet/>
      <dgm:spPr/>
      <dgm:t>
        <a:bodyPr/>
        <a:lstStyle/>
        <a:p>
          <a:endParaRPr lang="es-ES" sz="2000" b="1"/>
        </a:p>
      </dgm:t>
    </dgm:pt>
    <dgm:pt modelId="{0B0B3EB4-6E9E-463B-AB41-8F8DD2FE7346}">
      <dgm:prSet phldrT="[Texto]" phldr="0" custT="1"/>
      <dgm:spPr>
        <a:solidFill>
          <a:srgbClr val="A40000"/>
        </a:solidFill>
      </dgm:spPr>
      <dgm:t>
        <a:bodyPr/>
        <a:lstStyle/>
        <a:p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opir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te se 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zlu.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52B78AD-B962-4732-AA55-A5016E878AC9}" type="parTrans" cxnId="{B97C76B6-EFF9-4F4F-B989-E46D04014DC5}">
      <dgm:prSet/>
      <dgm:spPr/>
      <dgm:t>
        <a:bodyPr/>
        <a:lstStyle/>
        <a:p>
          <a:endParaRPr lang="es-ES" sz="2000" b="1"/>
        </a:p>
      </dgm:t>
    </dgm:pt>
    <dgm:pt modelId="{D7C1E569-6661-4CD3-A469-50B5FD63C87F}" type="sibTrans" cxnId="{B97C76B6-EFF9-4F4F-B989-E46D04014DC5}">
      <dgm:prSet/>
      <dgm:spPr/>
      <dgm:t>
        <a:bodyPr/>
        <a:lstStyle/>
        <a:p>
          <a:endParaRPr lang="es-ES" sz="2000" b="1"/>
        </a:p>
      </dgm:t>
    </dgm:pt>
    <dgm:pt modelId="{EA1E9F74-9205-4A0D-8248-180D3A69ACA5}">
      <dgm:prSet phldrT="[Texto]" phldr="0" custT="1"/>
      <dgm:spPr>
        <a:solidFill>
          <a:srgbClr val="7030A0"/>
        </a:solidFill>
      </dgm:spPr>
      <dgm:t>
        <a:bodyPr tIns="72000"/>
        <a:lstStyle/>
        <a:p>
          <a:pPr>
            <a:lnSpc>
              <a:spcPts val="1700"/>
            </a:lnSpc>
            <a:spcAft>
              <a:spcPts val="0"/>
            </a:spcAft>
          </a:pP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Voli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svoje</a:t>
          </a:r>
          <a:r>
            <a: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neprijatelje</a:t>
          </a:r>
          <a:r>
            <a: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9275FB7-DA94-46E5-A6D8-977D50D32CDB}" type="parTrans" cxnId="{DC63A76F-611C-4323-BBE3-C8CA95E16D31}">
      <dgm:prSet/>
      <dgm:spPr/>
      <dgm:t>
        <a:bodyPr/>
        <a:lstStyle/>
        <a:p>
          <a:endParaRPr lang="es-ES" sz="2000" b="1"/>
        </a:p>
      </dgm:t>
    </dgm:pt>
    <dgm:pt modelId="{7775B52A-6765-4B9F-BBD0-A9AD446A1AA4}" type="sibTrans" cxnId="{DC63A76F-611C-4323-BBE3-C8CA95E16D31}">
      <dgm:prSet/>
      <dgm:spPr/>
      <dgm:t>
        <a:bodyPr/>
        <a:lstStyle/>
        <a:p>
          <a:endParaRPr lang="es-ES" sz="2000" b="1"/>
        </a:p>
      </dgm:t>
    </dgm:pt>
    <dgm:pt modelId="{6A3F9E1B-8966-43D5-97FB-0A742E92865B}" type="pres">
      <dgm:prSet presAssocID="{4747AEE2-D996-4E80-B665-8DC164AC4D18}" presName="theList" presStyleCnt="0">
        <dgm:presLayoutVars>
          <dgm:dir/>
          <dgm:animLvl val="lvl"/>
          <dgm:resizeHandles val="exact"/>
        </dgm:presLayoutVars>
      </dgm:prSet>
      <dgm:spPr/>
    </dgm:pt>
    <dgm:pt modelId="{C0635616-1BA9-4EAC-A2EE-71BB9269A475}" type="pres">
      <dgm:prSet presAssocID="{7704704B-A037-4906-9FA5-7F4E752A48C4}" presName="compNode" presStyleCnt="0"/>
      <dgm:spPr/>
    </dgm:pt>
    <dgm:pt modelId="{B7734FAA-3DF2-4903-BB48-5803F38845B6}" type="pres">
      <dgm:prSet presAssocID="{7704704B-A037-4906-9FA5-7F4E752A48C4}" presName="aNode" presStyleLbl="bgShp" presStyleIdx="0" presStyleCnt="4" custScaleX="80360"/>
      <dgm:spPr/>
    </dgm:pt>
    <dgm:pt modelId="{19DBF24B-9E9E-4687-B0B1-78B235AF73FF}" type="pres">
      <dgm:prSet presAssocID="{7704704B-A037-4906-9FA5-7F4E752A48C4}" presName="textNode" presStyleLbl="bgShp" presStyleIdx="0" presStyleCnt="4"/>
      <dgm:spPr/>
    </dgm:pt>
    <dgm:pt modelId="{4CCBC9C3-8D37-41C3-B3A5-F63307DCD7CB}" type="pres">
      <dgm:prSet presAssocID="{7704704B-A037-4906-9FA5-7F4E752A48C4}" presName="compChildNode" presStyleCnt="0"/>
      <dgm:spPr/>
    </dgm:pt>
    <dgm:pt modelId="{21D462EA-BB04-4FFE-964A-F189E3FDFFEE}" type="pres">
      <dgm:prSet presAssocID="{7704704B-A037-4906-9FA5-7F4E752A48C4}" presName="theInnerList" presStyleCnt="0"/>
      <dgm:spPr/>
    </dgm:pt>
    <dgm:pt modelId="{DC2D5DCA-B686-46EB-87E5-7A67E7393752}" type="pres">
      <dgm:prSet presAssocID="{CAF56EAD-EEB4-49D5-82D3-CC3CDCA7129C}" presName="childNode" presStyleLbl="node1" presStyleIdx="0" presStyleCnt="24" custScaleY="2000000" custLinFactY="-1625490" custLinFactNeighborY="-1700000">
        <dgm:presLayoutVars>
          <dgm:bulletEnabled val="1"/>
        </dgm:presLayoutVars>
      </dgm:prSet>
      <dgm:spPr/>
    </dgm:pt>
    <dgm:pt modelId="{46D7C40D-EFAC-47FC-A6FA-1F465ECFEF5C}" type="pres">
      <dgm:prSet presAssocID="{CAF56EAD-EEB4-49D5-82D3-CC3CDCA7129C}" presName="aSpace2" presStyleCnt="0"/>
      <dgm:spPr/>
    </dgm:pt>
    <dgm:pt modelId="{E9B534A6-48A8-487F-914D-00FCD2B30DA3}" type="pres">
      <dgm:prSet presAssocID="{266AB0C8-E45A-4A89-BB4D-330604129A6E}" presName="childNode" presStyleLbl="node1" presStyleIdx="1" presStyleCnt="24" custScaleY="2000000" custLinFactY="-1365100" custLinFactNeighborY="-1400000">
        <dgm:presLayoutVars>
          <dgm:bulletEnabled val="1"/>
        </dgm:presLayoutVars>
      </dgm:prSet>
      <dgm:spPr/>
    </dgm:pt>
    <dgm:pt modelId="{1044270F-17D8-4EC2-BC3D-47B4BC7F7162}" type="pres">
      <dgm:prSet presAssocID="{266AB0C8-E45A-4A89-BB4D-330604129A6E}" presName="aSpace2" presStyleCnt="0"/>
      <dgm:spPr/>
    </dgm:pt>
    <dgm:pt modelId="{8145816C-6DBB-49FF-B351-B6C60F9F7769}" type="pres">
      <dgm:prSet presAssocID="{1719F6EF-ED4C-49AC-B365-B87447DB990F}" presName="childNode" presStyleLbl="node1" presStyleIdx="2" presStyleCnt="24" custScaleY="2000000" custLinFactY="-1100000" custLinFactNeighborY="-1130601">
        <dgm:presLayoutVars>
          <dgm:bulletEnabled val="1"/>
        </dgm:presLayoutVars>
      </dgm:prSet>
      <dgm:spPr/>
    </dgm:pt>
    <dgm:pt modelId="{F6A98151-9ED7-4E3C-B12A-B30D7FB171F5}" type="pres">
      <dgm:prSet presAssocID="{1719F6EF-ED4C-49AC-B365-B87447DB990F}" presName="aSpace2" presStyleCnt="0"/>
      <dgm:spPr/>
    </dgm:pt>
    <dgm:pt modelId="{AB35B402-A37A-4706-ABCE-844B3226783A}" type="pres">
      <dgm:prSet presAssocID="{CA5C7F49-DC0A-4BA2-9236-072834E021CE}" presName="childNode" presStyleLbl="node1" presStyleIdx="3" presStyleCnt="24" custScaleY="2000000" custLinFactY="-862167" custLinFactNeighborY="-900000">
        <dgm:presLayoutVars>
          <dgm:bulletEnabled val="1"/>
        </dgm:presLayoutVars>
      </dgm:prSet>
      <dgm:spPr/>
    </dgm:pt>
    <dgm:pt modelId="{0480C094-329A-47D7-A2C6-31449F359EFB}" type="pres">
      <dgm:prSet presAssocID="{CA5C7F49-DC0A-4BA2-9236-072834E021CE}" presName="aSpace2" presStyleCnt="0"/>
      <dgm:spPr/>
    </dgm:pt>
    <dgm:pt modelId="{09EBC334-6A4D-4E2C-8FD8-258D624B2E82}" type="pres">
      <dgm:prSet presAssocID="{89B3C89A-F742-416E-BA97-250DE20CFDD0}" presName="childNode" presStyleLbl="node1" presStyleIdx="4" presStyleCnt="24" custScaleY="2000000" custLinFactY="-604568" custLinFactNeighborY="-700000">
        <dgm:presLayoutVars>
          <dgm:bulletEnabled val="1"/>
        </dgm:presLayoutVars>
      </dgm:prSet>
      <dgm:spPr/>
    </dgm:pt>
    <dgm:pt modelId="{36527015-9EBC-451E-BE3B-34891EA4FBA3}" type="pres">
      <dgm:prSet presAssocID="{89B3C89A-F742-416E-BA97-250DE20CFDD0}" presName="aSpace2" presStyleCnt="0"/>
      <dgm:spPr/>
    </dgm:pt>
    <dgm:pt modelId="{8A1BF71D-8D70-4401-91CA-05C612706F41}" type="pres">
      <dgm:prSet presAssocID="{AC672752-0705-4928-8569-36983D5B7DBF}" presName="childNode" presStyleLbl="node1" presStyleIdx="5" presStyleCnt="24" custScaleY="2000000" custLinFactY="-319636" custLinFactNeighborY="-400000">
        <dgm:presLayoutVars>
          <dgm:bulletEnabled val="1"/>
        </dgm:presLayoutVars>
      </dgm:prSet>
      <dgm:spPr/>
    </dgm:pt>
    <dgm:pt modelId="{06E4A268-FABA-4927-A33C-B747F3212F6D}" type="pres">
      <dgm:prSet presAssocID="{7704704B-A037-4906-9FA5-7F4E752A48C4}" presName="aSpace" presStyleCnt="0"/>
      <dgm:spPr/>
    </dgm:pt>
    <dgm:pt modelId="{2822DB7F-9942-4A11-A83B-ADE17979BB98}" type="pres">
      <dgm:prSet presAssocID="{768943BA-D76C-4AEF-A0C5-13BCD6932ADB}" presName="compNode" presStyleCnt="0"/>
      <dgm:spPr/>
    </dgm:pt>
    <dgm:pt modelId="{8257C899-7A61-404E-8FE8-2D34DF7AFCAA}" type="pres">
      <dgm:prSet presAssocID="{768943BA-D76C-4AEF-A0C5-13BCD6932ADB}" presName="aNode" presStyleLbl="bgShp" presStyleIdx="1" presStyleCnt="4"/>
      <dgm:spPr/>
    </dgm:pt>
    <dgm:pt modelId="{586948C2-C7A1-4BCE-9A6F-E7D891AC401E}" type="pres">
      <dgm:prSet presAssocID="{768943BA-D76C-4AEF-A0C5-13BCD6932ADB}" presName="textNode" presStyleLbl="bgShp" presStyleIdx="1" presStyleCnt="4"/>
      <dgm:spPr/>
    </dgm:pt>
    <dgm:pt modelId="{C44487F3-DC88-4BED-93E1-6D20598B3BB9}" type="pres">
      <dgm:prSet presAssocID="{768943BA-D76C-4AEF-A0C5-13BCD6932ADB}" presName="compChildNode" presStyleCnt="0"/>
      <dgm:spPr/>
    </dgm:pt>
    <dgm:pt modelId="{6DDC4F47-87B4-4583-BFD5-4E28C02E9BB2}" type="pres">
      <dgm:prSet presAssocID="{768943BA-D76C-4AEF-A0C5-13BCD6932ADB}" presName="theInnerList" presStyleCnt="0"/>
      <dgm:spPr/>
    </dgm:pt>
    <dgm:pt modelId="{9BD77059-6AF7-4ADC-9A3C-45AD5185C67B}" type="pres">
      <dgm:prSet presAssocID="{EF5F4276-BA4A-4E82-AA5D-98D1674B2EDC}" presName="childNode" presStyleLbl="node1" presStyleIdx="6" presStyleCnt="24" custScaleX="119653" custScaleY="2000000" custLinFactY="-1625490" custLinFactNeighborY="-1700000">
        <dgm:presLayoutVars>
          <dgm:bulletEnabled val="1"/>
        </dgm:presLayoutVars>
      </dgm:prSet>
      <dgm:spPr/>
    </dgm:pt>
    <dgm:pt modelId="{610DF4A0-2B33-431E-B5E8-A43F8EAC7646}" type="pres">
      <dgm:prSet presAssocID="{EF5F4276-BA4A-4E82-AA5D-98D1674B2EDC}" presName="aSpace2" presStyleCnt="0"/>
      <dgm:spPr/>
    </dgm:pt>
    <dgm:pt modelId="{7F695D53-D8D0-4281-93C7-9EF45BCD12D7}" type="pres">
      <dgm:prSet presAssocID="{EFF89F00-350A-42E5-8DF6-2AA5BCA22337}" presName="childNode" presStyleLbl="node1" presStyleIdx="7" presStyleCnt="24" custScaleX="119653" custScaleY="2000000" custLinFactY="-1365100" custLinFactNeighborY="-1400000">
        <dgm:presLayoutVars>
          <dgm:bulletEnabled val="1"/>
        </dgm:presLayoutVars>
      </dgm:prSet>
      <dgm:spPr/>
    </dgm:pt>
    <dgm:pt modelId="{24A716B4-7FCE-4928-BC18-6E0DA2CD03EF}" type="pres">
      <dgm:prSet presAssocID="{EFF89F00-350A-42E5-8DF6-2AA5BCA22337}" presName="aSpace2" presStyleCnt="0"/>
      <dgm:spPr/>
    </dgm:pt>
    <dgm:pt modelId="{EEC685A3-7684-458D-8694-97C3AE770527}" type="pres">
      <dgm:prSet presAssocID="{77B987B9-68FE-4106-B2EC-CF559BC6A81A}" presName="childNode" presStyleLbl="node1" presStyleIdx="8" presStyleCnt="24" custScaleX="119653" custScaleY="2000000" custLinFactY="-1100000" custLinFactNeighborY="-1130601">
        <dgm:presLayoutVars>
          <dgm:bulletEnabled val="1"/>
        </dgm:presLayoutVars>
      </dgm:prSet>
      <dgm:spPr/>
    </dgm:pt>
    <dgm:pt modelId="{F308BB80-D333-45C5-A762-D5409C522A1D}" type="pres">
      <dgm:prSet presAssocID="{77B987B9-68FE-4106-B2EC-CF559BC6A81A}" presName="aSpace2" presStyleCnt="0"/>
      <dgm:spPr/>
    </dgm:pt>
    <dgm:pt modelId="{DEF58F6C-14CA-4766-A243-8D07A7FCC031}" type="pres">
      <dgm:prSet presAssocID="{C7890009-C80B-4B85-9538-B6030A845018}" presName="childNode" presStyleLbl="node1" presStyleIdx="9" presStyleCnt="24" custScaleX="119653" custScaleY="2000000" custLinFactY="-862167" custLinFactNeighborY="-900000">
        <dgm:presLayoutVars>
          <dgm:bulletEnabled val="1"/>
        </dgm:presLayoutVars>
      </dgm:prSet>
      <dgm:spPr/>
    </dgm:pt>
    <dgm:pt modelId="{1FF6FB11-9F76-4F2E-8BE8-8FBE328C0CBD}" type="pres">
      <dgm:prSet presAssocID="{C7890009-C80B-4B85-9538-B6030A845018}" presName="aSpace2" presStyleCnt="0"/>
      <dgm:spPr/>
    </dgm:pt>
    <dgm:pt modelId="{A96B1B90-CA27-4466-828D-75EB9C47B880}" type="pres">
      <dgm:prSet presAssocID="{5609B5CD-C85A-4EC6-95AB-B15D196B5038}" presName="childNode" presStyleLbl="node1" presStyleIdx="10" presStyleCnt="24" custScaleX="119653" custScaleY="2000000" custLinFactY="-604568" custLinFactNeighborY="-700000">
        <dgm:presLayoutVars>
          <dgm:bulletEnabled val="1"/>
        </dgm:presLayoutVars>
      </dgm:prSet>
      <dgm:spPr/>
    </dgm:pt>
    <dgm:pt modelId="{50DC583C-D763-4039-B1C0-B19B1DCF19C4}" type="pres">
      <dgm:prSet presAssocID="{5609B5CD-C85A-4EC6-95AB-B15D196B5038}" presName="aSpace2" presStyleCnt="0"/>
      <dgm:spPr/>
    </dgm:pt>
    <dgm:pt modelId="{E59DF098-9DAE-4477-BF59-003FA1CA5D67}" type="pres">
      <dgm:prSet presAssocID="{DE539972-CAA3-49EE-A583-8F4B7A9A3988}" presName="childNode" presStyleLbl="node1" presStyleIdx="11" presStyleCnt="24" custScaleX="119653" custScaleY="2000000" custLinFactY="-319636" custLinFactNeighborY="-400000">
        <dgm:presLayoutVars>
          <dgm:bulletEnabled val="1"/>
        </dgm:presLayoutVars>
      </dgm:prSet>
      <dgm:spPr/>
    </dgm:pt>
    <dgm:pt modelId="{08034AED-58F3-4903-8AD6-77D8BA113FE8}" type="pres">
      <dgm:prSet presAssocID="{768943BA-D76C-4AEF-A0C5-13BCD6932ADB}" presName="aSpace" presStyleCnt="0"/>
      <dgm:spPr/>
    </dgm:pt>
    <dgm:pt modelId="{35CC3426-63F6-4C68-9E6E-5FC3C672453E}" type="pres">
      <dgm:prSet presAssocID="{B162E1F2-A161-4F1E-B30F-A8E4C163C311}" presName="compNode" presStyleCnt="0"/>
      <dgm:spPr/>
    </dgm:pt>
    <dgm:pt modelId="{6E00E8E9-F371-4A6B-8CFD-CB71F6B2C584}" type="pres">
      <dgm:prSet presAssocID="{B162E1F2-A161-4F1E-B30F-A8E4C163C311}" presName="aNode" presStyleLbl="bgShp" presStyleIdx="2" presStyleCnt="4" custScaleX="80360"/>
      <dgm:spPr/>
    </dgm:pt>
    <dgm:pt modelId="{2F651416-BDB6-48F3-92C0-08A5B7CA0A38}" type="pres">
      <dgm:prSet presAssocID="{B162E1F2-A161-4F1E-B30F-A8E4C163C311}" presName="textNode" presStyleLbl="bgShp" presStyleIdx="2" presStyleCnt="4"/>
      <dgm:spPr/>
    </dgm:pt>
    <dgm:pt modelId="{08A69CFD-B641-438E-B9BF-B60AC9D87687}" type="pres">
      <dgm:prSet presAssocID="{B162E1F2-A161-4F1E-B30F-A8E4C163C311}" presName="compChildNode" presStyleCnt="0"/>
      <dgm:spPr/>
    </dgm:pt>
    <dgm:pt modelId="{A804F484-763F-4E02-B6B4-7E7041E03AE6}" type="pres">
      <dgm:prSet presAssocID="{B162E1F2-A161-4F1E-B30F-A8E4C163C311}" presName="theInnerList" presStyleCnt="0"/>
      <dgm:spPr/>
    </dgm:pt>
    <dgm:pt modelId="{39627FBC-4BD0-4D45-AB7F-3489DB5F5547}" type="pres">
      <dgm:prSet presAssocID="{6746190C-BFAA-4E91-9844-733E0D5881E6}" presName="childNode" presStyleLbl="node1" presStyleIdx="12" presStyleCnt="24" custScaleY="2000000" custLinFactY="-1625490" custLinFactNeighborY="-1700000">
        <dgm:presLayoutVars>
          <dgm:bulletEnabled val="1"/>
        </dgm:presLayoutVars>
      </dgm:prSet>
      <dgm:spPr/>
    </dgm:pt>
    <dgm:pt modelId="{C27DF9A2-DED3-4AAE-BF8A-44FDB7844169}" type="pres">
      <dgm:prSet presAssocID="{6746190C-BFAA-4E91-9844-733E0D5881E6}" presName="aSpace2" presStyleCnt="0"/>
      <dgm:spPr/>
    </dgm:pt>
    <dgm:pt modelId="{E8D35F08-C17E-495A-B0FD-A0A9F5373AC1}" type="pres">
      <dgm:prSet presAssocID="{CF1EB8D6-83B4-42FA-9191-12528C020C38}" presName="childNode" presStyleLbl="node1" presStyleIdx="13" presStyleCnt="24" custScaleY="2000000" custLinFactY="-1365100" custLinFactNeighborY="-1400000">
        <dgm:presLayoutVars>
          <dgm:bulletEnabled val="1"/>
        </dgm:presLayoutVars>
      </dgm:prSet>
      <dgm:spPr/>
    </dgm:pt>
    <dgm:pt modelId="{F85281FB-2363-47DE-AE6F-737826641C63}" type="pres">
      <dgm:prSet presAssocID="{CF1EB8D6-83B4-42FA-9191-12528C020C38}" presName="aSpace2" presStyleCnt="0"/>
      <dgm:spPr/>
    </dgm:pt>
    <dgm:pt modelId="{D1AAB2C6-B2CF-427C-8466-92B505094BC9}" type="pres">
      <dgm:prSet presAssocID="{C13E0B36-636E-4081-8DF7-54872D1C09C6}" presName="childNode" presStyleLbl="node1" presStyleIdx="14" presStyleCnt="24" custScaleY="2000000" custLinFactY="-1100000" custLinFactNeighborY="-1130601">
        <dgm:presLayoutVars>
          <dgm:bulletEnabled val="1"/>
        </dgm:presLayoutVars>
      </dgm:prSet>
      <dgm:spPr/>
    </dgm:pt>
    <dgm:pt modelId="{2B7B5597-9D49-4007-A5F8-77D2B21B0A12}" type="pres">
      <dgm:prSet presAssocID="{C13E0B36-636E-4081-8DF7-54872D1C09C6}" presName="aSpace2" presStyleCnt="0"/>
      <dgm:spPr/>
    </dgm:pt>
    <dgm:pt modelId="{F59CAA1B-1D52-4F22-B577-A81F063E2F3F}" type="pres">
      <dgm:prSet presAssocID="{D86FC3A0-B5E5-47FD-850F-AF1CE917666B}" presName="childNode" presStyleLbl="node1" presStyleIdx="15" presStyleCnt="24" custScaleY="2000000" custLinFactY="-862167" custLinFactNeighborY="-900000">
        <dgm:presLayoutVars>
          <dgm:bulletEnabled val="1"/>
        </dgm:presLayoutVars>
      </dgm:prSet>
      <dgm:spPr/>
    </dgm:pt>
    <dgm:pt modelId="{C0E21277-C02A-4513-B35F-BD608BDA0A1B}" type="pres">
      <dgm:prSet presAssocID="{D86FC3A0-B5E5-47FD-850F-AF1CE917666B}" presName="aSpace2" presStyleCnt="0"/>
      <dgm:spPr/>
    </dgm:pt>
    <dgm:pt modelId="{DA870B53-07CE-4532-8758-33A6EEE13EB9}" type="pres">
      <dgm:prSet presAssocID="{9D0F2BBC-4A47-460E-AD5A-F117B4E832DD}" presName="childNode" presStyleLbl="node1" presStyleIdx="16" presStyleCnt="24" custScaleY="2000000" custLinFactY="-604568" custLinFactNeighborY="-700000">
        <dgm:presLayoutVars>
          <dgm:bulletEnabled val="1"/>
        </dgm:presLayoutVars>
      </dgm:prSet>
      <dgm:spPr/>
    </dgm:pt>
    <dgm:pt modelId="{CF7D88D8-87AC-4F6C-B1D0-07EEF7E751A1}" type="pres">
      <dgm:prSet presAssocID="{9D0F2BBC-4A47-460E-AD5A-F117B4E832DD}" presName="aSpace2" presStyleCnt="0"/>
      <dgm:spPr/>
    </dgm:pt>
    <dgm:pt modelId="{73EF9425-D539-4F79-8411-94F64B87CBD7}" type="pres">
      <dgm:prSet presAssocID="{2E6D84F9-9F4D-4022-BD28-73C0215DC2A8}" presName="childNode" presStyleLbl="node1" presStyleIdx="17" presStyleCnt="24" custScaleY="2000000" custLinFactY="-319636" custLinFactNeighborY="-400000">
        <dgm:presLayoutVars>
          <dgm:bulletEnabled val="1"/>
        </dgm:presLayoutVars>
      </dgm:prSet>
      <dgm:spPr/>
    </dgm:pt>
    <dgm:pt modelId="{4A230A9F-A796-4A73-9F83-86A34B281CFE}" type="pres">
      <dgm:prSet presAssocID="{B162E1F2-A161-4F1E-B30F-A8E4C163C311}" presName="aSpace" presStyleCnt="0"/>
      <dgm:spPr/>
    </dgm:pt>
    <dgm:pt modelId="{FAA78235-8E13-410A-890F-DA7AFE7C7D2B}" type="pres">
      <dgm:prSet presAssocID="{0850F1BB-CCF6-421D-A0ED-7872E4D86819}" presName="compNode" presStyleCnt="0"/>
      <dgm:spPr/>
    </dgm:pt>
    <dgm:pt modelId="{C34540E3-B98F-430B-AA96-4CB8D7D206E5}" type="pres">
      <dgm:prSet presAssocID="{0850F1BB-CCF6-421D-A0ED-7872E4D86819}" presName="aNode" presStyleLbl="bgShp" presStyleIdx="3" presStyleCnt="4"/>
      <dgm:spPr/>
    </dgm:pt>
    <dgm:pt modelId="{8A3AE439-A67C-4C6C-89E7-F1A02692A122}" type="pres">
      <dgm:prSet presAssocID="{0850F1BB-CCF6-421D-A0ED-7872E4D86819}" presName="textNode" presStyleLbl="bgShp" presStyleIdx="3" presStyleCnt="4"/>
      <dgm:spPr/>
    </dgm:pt>
    <dgm:pt modelId="{D6661562-36DF-4974-89C8-79E790CEB839}" type="pres">
      <dgm:prSet presAssocID="{0850F1BB-CCF6-421D-A0ED-7872E4D86819}" presName="compChildNode" presStyleCnt="0"/>
      <dgm:spPr/>
    </dgm:pt>
    <dgm:pt modelId="{4595D040-1537-4B0E-839F-540A0D671976}" type="pres">
      <dgm:prSet presAssocID="{0850F1BB-CCF6-421D-A0ED-7872E4D86819}" presName="theInnerList" presStyleCnt="0"/>
      <dgm:spPr/>
    </dgm:pt>
    <dgm:pt modelId="{9D8BD83D-3C0F-400D-A6B2-7A34600C92CC}" type="pres">
      <dgm:prSet presAssocID="{55CD3353-4866-46A8-896A-4E1133775538}" presName="childNode" presStyleLbl="node1" presStyleIdx="18" presStyleCnt="24" custScaleX="121131" custScaleY="2000000" custLinFactY="-1625490" custLinFactNeighborY="-1700000">
        <dgm:presLayoutVars>
          <dgm:bulletEnabled val="1"/>
        </dgm:presLayoutVars>
      </dgm:prSet>
      <dgm:spPr/>
    </dgm:pt>
    <dgm:pt modelId="{647D0FC3-0F3B-489D-B7E6-D9CEE5885BC1}" type="pres">
      <dgm:prSet presAssocID="{55CD3353-4866-46A8-896A-4E1133775538}" presName="aSpace2" presStyleCnt="0"/>
      <dgm:spPr/>
    </dgm:pt>
    <dgm:pt modelId="{FCB61BAB-6C55-4C59-ABC3-05D0CA758C59}" type="pres">
      <dgm:prSet presAssocID="{3F0486F9-32B4-4C13-93C9-6CBA5C18FEC4}" presName="childNode" presStyleLbl="node1" presStyleIdx="19" presStyleCnt="24" custScaleX="121131" custScaleY="2000000" custLinFactY="-1365100" custLinFactNeighborY="-1400000">
        <dgm:presLayoutVars>
          <dgm:bulletEnabled val="1"/>
        </dgm:presLayoutVars>
      </dgm:prSet>
      <dgm:spPr/>
    </dgm:pt>
    <dgm:pt modelId="{1632E681-D70F-4987-AB93-0E1A073F40FE}" type="pres">
      <dgm:prSet presAssocID="{3F0486F9-32B4-4C13-93C9-6CBA5C18FEC4}" presName="aSpace2" presStyleCnt="0"/>
      <dgm:spPr/>
    </dgm:pt>
    <dgm:pt modelId="{884ACAF6-6544-40E2-B4F9-A92C17458271}" type="pres">
      <dgm:prSet presAssocID="{FDFE519F-EDDB-4F5E-9330-ED180A17F108}" presName="childNode" presStyleLbl="node1" presStyleIdx="20" presStyleCnt="24" custScaleX="121131" custScaleY="2000000" custLinFactY="-1100000" custLinFactNeighborY="-1130601">
        <dgm:presLayoutVars>
          <dgm:bulletEnabled val="1"/>
        </dgm:presLayoutVars>
      </dgm:prSet>
      <dgm:spPr/>
    </dgm:pt>
    <dgm:pt modelId="{81F53DCD-2C2A-4040-A480-5C21F44DB791}" type="pres">
      <dgm:prSet presAssocID="{FDFE519F-EDDB-4F5E-9330-ED180A17F108}" presName="aSpace2" presStyleCnt="0"/>
      <dgm:spPr/>
    </dgm:pt>
    <dgm:pt modelId="{42B4BDB8-B83B-4B73-A585-C05E3FC090E6}" type="pres">
      <dgm:prSet presAssocID="{E7E3BA13-529B-43A4-85AD-0EA2DE456263}" presName="childNode" presStyleLbl="node1" presStyleIdx="21" presStyleCnt="24" custScaleX="121131" custScaleY="2000000" custLinFactY="-862167" custLinFactNeighborY="-900000">
        <dgm:presLayoutVars>
          <dgm:bulletEnabled val="1"/>
        </dgm:presLayoutVars>
      </dgm:prSet>
      <dgm:spPr/>
    </dgm:pt>
    <dgm:pt modelId="{827987B6-8838-43FF-A3D3-9AE9F8CED92B}" type="pres">
      <dgm:prSet presAssocID="{E7E3BA13-529B-43A4-85AD-0EA2DE456263}" presName="aSpace2" presStyleCnt="0"/>
      <dgm:spPr/>
    </dgm:pt>
    <dgm:pt modelId="{52C90902-E05C-4F34-97A0-83E3B627FA27}" type="pres">
      <dgm:prSet presAssocID="{0B0B3EB4-6E9E-463B-AB41-8F8DD2FE7346}" presName="childNode" presStyleLbl="node1" presStyleIdx="22" presStyleCnt="24" custScaleX="121131" custScaleY="2000000" custLinFactY="-604568" custLinFactNeighborY="-700000">
        <dgm:presLayoutVars>
          <dgm:bulletEnabled val="1"/>
        </dgm:presLayoutVars>
      </dgm:prSet>
      <dgm:spPr/>
    </dgm:pt>
    <dgm:pt modelId="{95A16394-9847-4C2E-971A-DB8B0832CB84}" type="pres">
      <dgm:prSet presAssocID="{0B0B3EB4-6E9E-463B-AB41-8F8DD2FE7346}" presName="aSpace2" presStyleCnt="0"/>
      <dgm:spPr/>
    </dgm:pt>
    <dgm:pt modelId="{FF823CB1-2A21-48AD-8724-A2F3313BB960}" type="pres">
      <dgm:prSet presAssocID="{EA1E9F74-9205-4A0D-8248-180D3A69ACA5}" presName="childNode" presStyleLbl="node1" presStyleIdx="23" presStyleCnt="24" custScaleX="121131" custScaleY="2000000" custLinFactY="-319636" custLinFactNeighborY="-400000">
        <dgm:presLayoutVars>
          <dgm:bulletEnabled val="1"/>
        </dgm:presLayoutVars>
      </dgm:prSet>
      <dgm:spPr/>
    </dgm:pt>
  </dgm:ptLst>
  <dgm:cxnLst>
    <dgm:cxn modelId="{114C7605-8646-4C4D-8CDD-1468F8B0D8B8}" srcId="{B162E1F2-A161-4F1E-B30F-A8E4C163C311}" destId="{C13E0B36-636E-4081-8DF7-54872D1C09C6}" srcOrd="2" destOrd="0" parTransId="{ABA0EEA7-867C-4CD3-8683-5DCF9EB5D929}" sibTransId="{D0AF343B-6139-4B70-8418-6C1BE60411E1}"/>
    <dgm:cxn modelId="{C7F16B06-7146-4066-82CB-2E0DE8754F2E}" srcId="{B162E1F2-A161-4F1E-B30F-A8E4C163C311}" destId="{CF1EB8D6-83B4-42FA-9191-12528C020C38}" srcOrd="1" destOrd="0" parTransId="{A5A506D4-B5D3-4F48-9906-A58467B973BE}" sibTransId="{00F1E0FE-4DE7-4BB2-B9EE-A8F733F0B180}"/>
    <dgm:cxn modelId="{3693370D-98F8-4438-97F9-58F38926A118}" type="presOf" srcId="{AC672752-0705-4928-8569-36983D5B7DBF}" destId="{8A1BF71D-8D70-4401-91CA-05C612706F41}" srcOrd="0" destOrd="0" presId="urn:microsoft.com/office/officeart/2005/8/layout/lProcess2"/>
    <dgm:cxn modelId="{CD363614-ADD0-4A2C-B261-AB355D5E5899}" type="presOf" srcId="{CF1EB8D6-83B4-42FA-9191-12528C020C38}" destId="{E8D35F08-C17E-495A-B0FD-A0A9F5373AC1}" srcOrd="0" destOrd="0" presId="urn:microsoft.com/office/officeart/2005/8/layout/lProcess2"/>
    <dgm:cxn modelId="{00793B22-5090-42C1-A3BB-1791178642D8}" type="presOf" srcId="{5609B5CD-C85A-4EC6-95AB-B15D196B5038}" destId="{A96B1B90-CA27-4466-828D-75EB9C47B880}" srcOrd="0" destOrd="0" presId="urn:microsoft.com/office/officeart/2005/8/layout/lProcess2"/>
    <dgm:cxn modelId="{49A3CA28-6779-4410-A2CD-967FC023B6B5}" type="presOf" srcId="{6746190C-BFAA-4E91-9844-733E0D5881E6}" destId="{39627FBC-4BD0-4D45-AB7F-3489DB5F5547}" srcOrd="0" destOrd="0" presId="urn:microsoft.com/office/officeart/2005/8/layout/lProcess2"/>
    <dgm:cxn modelId="{F3ED2929-E689-46A0-9C80-C0AB0D3D393C}" srcId="{0850F1BB-CCF6-421D-A0ED-7872E4D86819}" destId="{FDFE519F-EDDB-4F5E-9330-ED180A17F108}" srcOrd="2" destOrd="0" parTransId="{497A88F4-6B5E-4701-A4A2-A6E73A517132}" sibTransId="{E6248B91-D256-4217-973B-941F7E3703AC}"/>
    <dgm:cxn modelId="{7A26CB33-5BE0-4082-8512-F9E2DE69727B}" type="presOf" srcId="{D86FC3A0-B5E5-47FD-850F-AF1CE917666B}" destId="{F59CAA1B-1D52-4F22-B577-A81F063E2F3F}" srcOrd="0" destOrd="0" presId="urn:microsoft.com/office/officeart/2005/8/layout/lProcess2"/>
    <dgm:cxn modelId="{0F858037-2C95-4728-814E-9214F8997A0C}" srcId="{B162E1F2-A161-4F1E-B30F-A8E4C163C311}" destId="{6746190C-BFAA-4E91-9844-733E0D5881E6}" srcOrd="0" destOrd="0" parTransId="{C169B573-0586-49D8-B0F7-39ABF5F3F793}" sibTransId="{CBCCB018-3F00-4696-9263-50E38971780B}"/>
    <dgm:cxn modelId="{A15C643B-2543-4F7A-B1B1-BB75FACC16F1}" srcId="{768943BA-D76C-4AEF-A0C5-13BCD6932ADB}" destId="{EFF89F00-350A-42E5-8DF6-2AA5BCA22337}" srcOrd="1" destOrd="0" parTransId="{B643CFC1-352E-48F8-965C-35098FE56108}" sibTransId="{DDA316E9-E62A-4BE2-A656-496F7FA7B695}"/>
    <dgm:cxn modelId="{A7B5483E-BBC4-46A1-B8D6-84B7AA578907}" srcId="{7704704B-A037-4906-9FA5-7F4E752A48C4}" destId="{1719F6EF-ED4C-49AC-B365-B87447DB990F}" srcOrd="2" destOrd="0" parTransId="{140A1BCB-5D25-4875-9DEF-83E3C2C9EA34}" sibTransId="{58BCB83A-F44F-4634-B77D-14B175B19930}"/>
    <dgm:cxn modelId="{A036A43E-BACB-420B-B153-4A4E6B35E802}" srcId="{7704704B-A037-4906-9FA5-7F4E752A48C4}" destId="{CAF56EAD-EEB4-49D5-82D3-CC3CDCA7129C}" srcOrd="0" destOrd="0" parTransId="{44E8E11E-C197-453C-BFA1-67E3ABCA2504}" sibTransId="{DE23B5D5-E32F-47A1-9F50-49BD62F8F4A9}"/>
    <dgm:cxn modelId="{2FD69D41-E8FF-4BE8-A861-9F6AD5EBF570}" type="presOf" srcId="{EFF89F00-350A-42E5-8DF6-2AA5BCA22337}" destId="{7F695D53-D8D0-4281-93C7-9EF45BCD12D7}" srcOrd="0" destOrd="0" presId="urn:microsoft.com/office/officeart/2005/8/layout/lProcess2"/>
    <dgm:cxn modelId="{9BC93C44-5B3F-4B09-BFBE-760FD5E1ED5C}" srcId="{4747AEE2-D996-4E80-B665-8DC164AC4D18}" destId="{0850F1BB-CCF6-421D-A0ED-7872E4D86819}" srcOrd="3" destOrd="0" parTransId="{12D7A26D-9036-4A6F-A6AC-A96459646772}" sibTransId="{A3A98775-2378-441C-A04C-DA9D8A208D94}"/>
    <dgm:cxn modelId="{C210CD44-A9B0-480B-BACB-EC4E9D7730FB}" type="presOf" srcId="{B162E1F2-A161-4F1E-B30F-A8E4C163C311}" destId="{2F651416-BDB6-48F3-92C0-08A5B7CA0A38}" srcOrd="1" destOrd="0" presId="urn:microsoft.com/office/officeart/2005/8/layout/lProcess2"/>
    <dgm:cxn modelId="{25ABA665-0BE0-4B57-AC4E-FC488F818D09}" type="presOf" srcId="{2E6D84F9-9F4D-4022-BD28-73C0215DC2A8}" destId="{73EF9425-D539-4F79-8411-94F64B87CBD7}" srcOrd="0" destOrd="0" presId="urn:microsoft.com/office/officeart/2005/8/layout/lProcess2"/>
    <dgm:cxn modelId="{13260666-7C0A-439F-A886-D4D2FBF7854E}" type="presOf" srcId="{7704704B-A037-4906-9FA5-7F4E752A48C4}" destId="{19DBF24B-9E9E-4687-B0B1-78B235AF73FF}" srcOrd="1" destOrd="0" presId="urn:microsoft.com/office/officeart/2005/8/layout/lProcess2"/>
    <dgm:cxn modelId="{ECF79047-EF42-457D-8EC2-28634E9928E7}" type="presOf" srcId="{3F0486F9-32B4-4C13-93C9-6CBA5C18FEC4}" destId="{FCB61BAB-6C55-4C59-ABC3-05D0CA758C59}" srcOrd="0" destOrd="0" presId="urn:microsoft.com/office/officeart/2005/8/layout/lProcess2"/>
    <dgm:cxn modelId="{DE05906D-D1D4-4FDB-907C-B3B2EBFB0A9A}" type="presOf" srcId="{EA1E9F74-9205-4A0D-8248-180D3A69ACA5}" destId="{FF823CB1-2A21-48AD-8724-A2F3313BB960}" srcOrd="0" destOrd="0" presId="urn:microsoft.com/office/officeart/2005/8/layout/lProcess2"/>
    <dgm:cxn modelId="{94011A6E-FC44-4E94-8760-E2B598F949A9}" srcId="{0850F1BB-CCF6-421D-A0ED-7872E4D86819}" destId="{3F0486F9-32B4-4C13-93C9-6CBA5C18FEC4}" srcOrd="1" destOrd="0" parTransId="{06FB1236-F00C-46AD-BFB5-565F9322B6AF}" sibTransId="{A4887716-8776-47B8-8090-8C5C0D022ED8}"/>
    <dgm:cxn modelId="{0A4F414E-5FEB-4578-919D-E2021B400DF7}" type="presOf" srcId="{CAF56EAD-EEB4-49D5-82D3-CC3CDCA7129C}" destId="{DC2D5DCA-B686-46EB-87E5-7A67E7393752}" srcOrd="0" destOrd="0" presId="urn:microsoft.com/office/officeart/2005/8/layout/lProcess2"/>
    <dgm:cxn modelId="{DC63A76F-611C-4323-BBE3-C8CA95E16D31}" srcId="{0850F1BB-CCF6-421D-A0ED-7872E4D86819}" destId="{EA1E9F74-9205-4A0D-8248-180D3A69ACA5}" srcOrd="5" destOrd="0" parTransId="{29275FB7-DA94-46E5-A6D8-977D50D32CDB}" sibTransId="{7775B52A-6765-4B9F-BBD0-A9AD446A1AA4}"/>
    <dgm:cxn modelId="{CB4E1552-F0B5-4BAC-A7FF-CEB075E20D0F}" srcId="{4747AEE2-D996-4E80-B665-8DC164AC4D18}" destId="{768943BA-D76C-4AEF-A0C5-13BCD6932ADB}" srcOrd="1" destOrd="0" parTransId="{258329BB-A988-48C8-BF71-13DEAC4A310E}" sibTransId="{5BE25FF4-69AD-467F-98F9-0C20D0CE7DC2}"/>
    <dgm:cxn modelId="{A2053352-3A06-4844-BDCA-496F92790F11}" type="presOf" srcId="{89B3C89A-F742-416E-BA97-250DE20CFDD0}" destId="{09EBC334-6A4D-4E2C-8FD8-258D624B2E82}" srcOrd="0" destOrd="0" presId="urn:microsoft.com/office/officeart/2005/8/layout/lProcess2"/>
    <dgm:cxn modelId="{C8B70A56-0E78-4E4A-A926-01671A974A73}" srcId="{7704704B-A037-4906-9FA5-7F4E752A48C4}" destId="{266AB0C8-E45A-4A89-BB4D-330604129A6E}" srcOrd="1" destOrd="0" parTransId="{D9EC5122-CBC0-4E20-94D0-FBF774D92A00}" sibTransId="{26463781-1E22-421D-82F0-68F760A91A48}"/>
    <dgm:cxn modelId="{72157677-CE0A-4886-AF21-E2B6D5D21053}" type="presOf" srcId="{C7890009-C80B-4B85-9538-B6030A845018}" destId="{DEF58F6C-14CA-4766-A243-8D07A7FCC031}" srcOrd="0" destOrd="0" presId="urn:microsoft.com/office/officeart/2005/8/layout/lProcess2"/>
    <dgm:cxn modelId="{F4F1B859-4F7E-4683-A8FE-28D8CB43B31A}" srcId="{0850F1BB-CCF6-421D-A0ED-7872E4D86819}" destId="{55CD3353-4866-46A8-896A-4E1133775538}" srcOrd="0" destOrd="0" parTransId="{BE43C58B-0303-47AA-A56C-70CD9B38A0FA}" sibTransId="{82E65A77-216C-47BA-ACF8-76C8E77305C0}"/>
    <dgm:cxn modelId="{DC855B5A-5E86-4B59-9D8C-D6FE400986D6}" srcId="{768943BA-D76C-4AEF-A0C5-13BCD6932ADB}" destId="{C7890009-C80B-4B85-9538-B6030A845018}" srcOrd="3" destOrd="0" parTransId="{615997FF-D45A-4464-A552-694D5A33F99F}" sibTransId="{21982C5C-A37F-4253-8B3F-5AC149B7E7EC}"/>
    <dgm:cxn modelId="{A8C8B784-B008-4EE2-8104-D2551B2BEDAB}" type="presOf" srcId="{768943BA-D76C-4AEF-A0C5-13BCD6932ADB}" destId="{586948C2-C7A1-4BCE-9A6F-E7D891AC401E}" srcOrd="1" destOrd="0" presId="urn:microsoft.com/office/officeart/2005/8/layout/lProcess2"/>
    <dgm:cxn modelId="{9C171185-A2FF-4BCD-8B8C-3ECBE5727E70}" srcId="{768943BA-D76C-4AEF-A0C5-13BCD6932ADB}" destId="{EF5F4276-BA4A-4E82-AA5D-98D1674B2EDC}" srcOrd="0" destOrd="0" parTransId="{1F5E7886-33CB-4F2C-951F-9BF7E487A542}" sibTransId="{470D69EE-4F76-4C8F-9B82-49CF0FBB67D0}"/>
    <dgm:cxn modelId="{60232C89-0972-4C01-9488-25C0A2B154EA}" srcId="{4747AEE2-D996-4E80-B665-8DC164AC4D18}" destId="{7704704B-A037-4906-9FA5-7F4E752A48C4}" srcOrd="0" destOrd="0" parTransId="{6FBA6B84-29B3-456C-B86E-F00DA20E6104}" sibTransId="{E0CE847E-ACA5-4636-9F1A-DFB852EE21B2}"/>
    <dgm:cxn modelId="{612A048C-35B6-46D9-9B9A-D15DF1ACE28A}" srcId="{B162E1F2-A161-4F1E-B30F-A8E4C163C311}" destId="{2E6D84F9-9F4D-4022-BD28-73C0215DC2A8}" srcOrd="5" destOrd="0" parTransId="{8D77788C-51C3-4069-9637-9A3DD1807C68}" sibTransId="{8BB03B9C-FBA0-4E0F-83F2-08C5A4D7016E}"/>
    <dgm:cxn modelId="{3738268E-DE01-4B26-A257-763EAC0BD622}" type="presOf" srcId="{77B987B9-68FE-4106-B2EC-CF559BC6A81A}" destId="{EEC685A3-7684-458D-8694-97C3AE770527}" srcOrd="0" destOrd="0" presId="urn:microsoft.com/office/officeart/2005/8/layout/lProcess2"/>
    <dgm:cxn modelId="{5F1F4991-467F-411F-8E30-6D7EADFBE579}" srcId="{7704704B-A037-4906-9FA5-7F4E752A48C4}" destId="{CA5C7F49-DC0A-4BA2-9236-072834E021CE}" srcOrd="3" destOrd="0" parTransId="{3349CE67-7652-40FD-AF65-530923BD5FA7}" sibTransId="{12404B79-59BF-437F-B250-907B6FF7E3CB}"/>
    <dgm:cxn modelId="{D5F29994-D020-4CA9-B310-1806E9C6BCD5}" type="presOf" srcId="{C13E0B36-636E-4081-8DF7-54872D1C09C6}" destId="{D1AAB2C6-B2CF-427C-8466-92B505094BC9}" srcOrd="0" destOrd="0" presId="urn:microsoft.com/office/officeart/2005/8/layout/lProcess2"/>
    <dgm:cxn modelId="{CA777298-7F13-445A-993D-DA891B7112FF}" srcId="{768943BA-D76C-4AEF-A0C5-13BCD6932ADB}" destId="{77B987B9-68FE-4106-B2EC-CF559BC6A81A}" srcOrd="2" destOrd="0" parTransId="{853B8386-8FB2-49F0-AA5E-75AF81E9814F}" sibTransId="{9CEF19C7-63CA-4874-A34E-192C4D5AAF4B}"/>
    <dgm:cxn modelId="{361BC39E-FC83-4AE7-BCCB-977B7B57626A}" srcId="{768943BA-D76C-4AEF-A0C5-13BCD6932ADB}" destId="{DE539972-CAA3-49EE-A583-8F4B7A9A3988}" srcOrd="5" destOrd="0" parTransId="{8F474C89-AF01-4B1D-80F4-2A7CD880D7A2}" sibTransId="{386A31DF-487D-4374-B3FD-5D42E4007659}"/>
    <dgm:cxn modelId="{A070EBA7-1808-4C53-A3FC-2FF1638C3C2F}" srcId="{7704704B-A037-4906-9FA5-7F4E752A48C4}" destId="{AC672752-0705-4928-8569-36983D5B7DBF}" srcOrd="5" destOrd="0" parTransId="{CA403285-A8AE-474C-B1FE-73E0E05F33D1}" sibTransId="{E09D8AE0-8F1B-480E-9D17-B80B0A66DA7B}"/>
    <dgm:cxn modelId="{FD2F2AA9-7725-44E2-8E7E-D88160D97DC1}" srcId="{0850F1BB-CCF6-421D-A0ED-7872E4D86819}" destId="{E7E3BA13-529B-43A4-85AD-0EA2DE456263}" srcOrd="3" destOrd="0" parTransId="{3AFE390A-B2C1-4831-A12E-55EFE9F0FEF5}" sibTransId="{491D784E-08E5-4332-9333-79A2D7874B2F}"/>
    <dgm:cxn modelId="{7C2579B3-23A4-4BAA-A3F5-B94491CF8311}" type="presOf" srcId="{1719F6EF-ED4C-49AC-B365-B87447DB990F}" destId="{8145816C-6DBB-49FF-B351-B6C60F9F7769}" srcOrd="0" destOrd="0" presId="urn:microsoft.com/office/officeart/2005/8/layout/lProcess2"/>
    <dgm:cxn modelId="{B97C76B6-EFF9-4F4F-B989-E46D04014DC5}" srcId="{0850F1BB-CCF6-421D-A0ED-7872E4D86819}" destId="{0B0B3EB4-6E9E-463B-AB41-8F8DD2FE7346}" srcOrd="4" destOrd="0" parTransId="{152B78AD-B962-4732-AA55-A5016E878AC9}" sibTransId="{D7C1E569-6661-4CD3-A469-50B5FD63C87F}"/>
    <dgm:cxn modelId="{A9A3BDB9-9DBB-404E-9312-BD06EA061863}" type="presOf" srcId="{DE539972-CAA3-49EE-A583-8F4B7A9A3988}" destId="{E59DF098-9DAE-4477-BF59-003FA1CA5D67}" srcOrd="0" destOrd="0" presId="urn:microsoft.com/office/officeart/2005/8/layout/lProcess2"/>
    <dgm:cxn modelId="{904D5ABD-72DB-4953-997E-2DEC48B34FB4}" type="presOf" srcId="{EF5F4276-BA4A-4E82-AA5D-98D1674B2EDC}" destId="{9BD77059-6AF7-4ADC-9A3C-45AD5185C67B}" srcOrd="0" destOrd="0" presId="urn:microsoft.com/office/officeart/2005/8/layout/lProcess2"/>
    <dgm:cxn modelId="{5A77D6C3-C670-4B24-9A6B-906B7B2A02B6}" type="presOf" srcId="{768943BA-D76C-4AEF-A0C5-13BCD6932ADB}" destId="{8257C899-7A61-404E-8FE8-2D34DF7AFCAA}" srcOrd="0" destOrd="0" presId="urn:microsoft.com/office/officeart/2005/8/layout/lProcess2"/>
    <dgm:cxn modelId="{12EDC9C4-F816-4CDB-89F7-EF92A3E0487F}" type="presOf" srcId="{4747AEE2-D996-4E80-B665-8DC164AC4D18}" destId="{6A3F9E1B-8966-43D5-97FB-0A742E92865B}" srcOrd="0" destOrd="0" presId="urn:microsoft.com/office/officeart/2005/8/layout/lProcess2"/>
    <dgm:cxn modelId="{4761B7C7-04E5-4C92-9DE3-301BCFBD5D4F}" type="presOf" srcId="{CA5C7F49-DC0A-4BA2-9236-072834E021CE}" destId="{AB35B402-A37A-4706-ABCE-844B3226783A}" srcOrd="0" destOrd="0" presId="urn:microsoft.com/office/officeart/2005/8/layout/lProcess2"/>
    <dgm:cxn modelId="{542AF4D3-034E-4471-9946-C89D57D733EC}" type="presOf" srcId="{7704704B-A037-4906-9FA5-7F4E752A48C4}" destId="{B7734FAA-3DF2-4903-BB48-5803F38845B6}" srcOrd="0" destOrd="0" presId="urn:microsoft.com/office/officeart/2005/8/layout/lProcess2"/>
    <dgm:cxn modelId="{0816A3D4-2287-4A43-AE25-54BB05B0BD66}" type="presOf" srcId="{B162E1F2-A161-4F1E-B30F-A8E4C163C311}" destId="{6E00E8E9-F371-4A6B-8CFD-CB71F6B2C584}" srcOrd="0" destOrd="0" presId="urn:microsoft.com/office/officeart/2005/8/layout/lProcess2"/>
    <dgm:cxn modelId="{1AAF40D5-1366-4AEF-B892-A28A0879DC33}" type="presOf" srcId="{0850F1BB-CCF6-421D-A0ED-7872E4D86819}" destId="{8A3AE439-A67C-4C6C-89E7-F1A02692A122}" srcOrd="1" destOrd="0" presId="urn:microsoft.com/office/officeart/2005/8/layout/lProcess2"/>
    <dgm:cxn modelId="{B9B659D6-E4A6-4546-BEBA-BE6160DB165B}" srcId="{4747AEE2-D996-4E80-B665-8DC164AC4D18}" destId="{B162E1F2-A161-4F1E-B30F-A8E4C163C311}" srcOrd="2" destOrd="0" parTransId="{AAD29090-1E7E-449D-BD1D-123371820055}" sibTransId="{A874D7C9-53C7-4A1B-8FD5-72EACA19B217}"/>
    <dgm:cxn modelId="{F1588AD7-0600-4072-B022-5CDBF2490BB5}" type="presOf" srcId="{0B0B3EB4-6E9E-463B-AB41-8F8DD2FE7346}" destId="{52C90902-E05C-4F34-97A0-83E3B627FA27}" srcOrd="0" destOrd="0" presId="urn:microsoft.com/office/officeart/2005/8/layout/lProcess2"/>
    <dgm:cxn modelId="{BD3538DD-61BF-427B-A010-EC3B889192AB}" type="presOf" srcId="{0850F1BB-CCF6-421D-A0ED-7872E4D86819}" destId="{C34540E3-B98F-430B-AA96-4CB8D7D206E5}" srcOrd="0" destOrd="0" presId="urn:microsoft.com/office/officeart/2005/8/layout/lProcess2"/>
    <dgm:cxn modelId="{F8153ADD-6191-4572-965A-AD3B22544EEF}" type="presOf" srcId="{55CD3353-4866-46A8-896A-4E1133775538}" destId="{9D8BD83D-3C0F-400D-A6B2-7A34600C92CC}" srcOrd="0" destOrd="0" presId="urn:microsoft.com/office/officeart/2005/8/layout/lProcess2"/>
    <dgm:cxn modelId="{0B6135E5-20E7-4CE8-8188-66353D18A097}" type="presOf" srcId="{FDFE519F-EDDB-4F5E-9330-ED180A17F108}" destId="{884ACAF6-6544-40E2-B4F9-A92C17458271}" srcOrd="0" destOrd="0" presId="urn:microsoft.com/office/officeart/2005/8/layout/lProcess2"/>
    <dgm:cxn modelId="{47E5A7E5-8767-4C29-82CC-28F0E52CD0C2}" srcId="{B162E1F2-A161-4F1E-B30F-A8E4C163C311}" destId="{D86FC3A0-B5E5-47FD-850F-AF1CE917666B}" srcOrd="3" destOrd="0" parTransId="{54F23F29-6131-4DBD-9034-DCE139CEB4AB}" sibTransId="{274288AF-3B68-4620-9B63-04FD3CE93CE6}"/>
    <dgm:cxn modelId="{DBFA69EB-F502-4E99-86C8-690429E2C7CE}" type="presOf" srcId="{9D0F2BBC-4A47-460E-AD5A-F117B4E832DD}" destId="{DA870B53-07CE-4532-8758-33A6EEE13EB9}" srcOrd="0" destOrd="0" presId="urn:microsoft.com/office/officeart/2005/8/layout/lProcess2"/>
    <dgm:cxn modelId="{F57411EC-13B4-4B46-8434-AEBF9C3B086A}" srcId="{7704704B-A037-4906-9FA5-7F4E752A48C4}" destId="{89B3C89A-F742-416E-BA97-250DE20CFDD0}" srcOrd="4" destOrd="0" parTransId="{5E1EF3BB-D5CA-4A09-8861-04540746CBD6}" sibTransId="{53CC338A-86F4-46DA-A7FF-05338A8760A3}"/>
    <dgm:cxn modelId="{FE7035EC-60FD-4E83-AB57-0047110BFD1A}" srcId="{B162E1F2-A161-4F1E-B30F-A8E4C163C311}" destId="{9D0F2BBC-4A47-460E-AD5A-F117B4E832DD}" srcOrd="4" destOrd="0" parTransId="{16B3992B-7FD8-4FD0-AE41-89890C1B1FB9}" sibTransId="{154861DA-2B6F-4E19-9BFC-827D5506B75A}"/>
    <dgm:cxn modelId="{776DC3EF-9244-4010-BDFE-9509AD57F858}" type="presOf" srcId="{E7E3BA13-529B-43A4-85AD-0EA2DE456263}" destId="{42B4BDB8-B83B-4B73-A585-C05E3FC090E6}" srcOrd="0" destOrd="0" presId="urn:microsoft.com/office/officeart/2005/8/layout/lProcess2"/>
    <dgm:cxn modelId="{2D86E6EF-FA73-4E54-830C-B06EC85F87A8}" srcId="{768943BA-D76C-4AEF-A0C5-13BCD6932ADB}" destId="{5609B5CD-C85A-4EC6-95AB-B15D196B5038}" srcOrd="4" destOrd="0" parTransId="{FDDE4743-E4F8-479A-B9FA-7EA76A105B76}" sibTransId="{A6477ED0-52B0-4DFD-B23B-049AF75411FF}"/>
    <dgm:cxn modelId="{6AB48FF7-798D-48B7-8F08-E058311E26D9}" type="presOf" srcId="{266AB0C8-E45A-4A89-BB4D-330604129A6E}" destId="{E9B534A6-48A8-487F-914D-00FCD2B30DA3}" srcOrd="0" destOrd="0" presId="urn:microsoft.com/office/officeart/2005/8/layout/lProcess2"/>
    <dgm:cxn modelId="{9E14CBA7-4977-4918-BDE0-A5F48AD8780C}" type="presParOf" srcId="{6A3F9E1B-8966-43D5-97FB-0A742E92865B}" destId="{C0635616-1BA9-4EAC-A2EE-71BB9269A475}" srcOrd="0" destOrd="0" presId="urn:microsoft.com/office/officeart/2005/8/layout/lProcess2"/>
    <dgm:cxn modelId="{D9C68AE1-136B-4C95-8A0C-24D5A9A7D927}" type="presParOf" srcId="{C0635616-1BA9-4EAC-A2EE-71BB9269A475}" destId="{B7734FAA-3DF2-4903-BB48-5803F38845B6}" srcOrd="0" destOrd="0" presId="urn:microsoft.com/office/officeart/2005/8/layout/lProcess2"/>
    <dgm:cxn modelId="{ED93D1A5-EDD2-4156-84FD-198518F86788}" type="presParOf" srcId="{C0635616-1BA9-4EAC-A2EE-71BB9269A475}" destId="{19DBF24B-9E9E-4687-B0B1-78B235AF73FF}" srcOrd="1" destOrd="0" presId="urn:microsoft.com/office/officeart/2005/8/layout/lProcess2"/>
    <dgm:cxn modelId="{1677F7F9-04E8-4E55-BCC6-D299D3A4056A}" type="presParOf" srcId="{C0635616-1BA9-4EAC-A2EE-71BB9269A475}" destId="{4CCBC9C3-8D37-41C3-B3A5-F63307DCD7CB}" srcOrd="2" destOrd="0" presId="urn:microsoft.com/office/officeart/2005/8/layout/lProcess2"/>
    <dgm:cxn modelId="{2F5DCD71-2F86-43A8-BF1A-D02EA5261F05}" type="presParOf" srcId="{4CCBC9C3-8D37-41C3-B3A5-F63307DCD7CB}" destId="{21D462EA-BB04-4FFE-964A-F189E3FDFFEE}" srcOrd="0" destOrd="0" presId="urn:microsoft.com/office/officeart/2005/8/layout/lProcess2"/>
    <dgm:cxn modelId="{C45D391B-3730-453E-AB72-2BD8A8F6DD29}" type="presParOf" srcId="{21D462EA-BB04-4FFE-964A-F189E3FDFFEE}" destId="{DC2D5DCA-B686-46EB-87E5-7A67E7393752}" srcOrd="0" destOrd="0" presId="urn:microsoft.com/office/officeart/2005/8/layout/lProcess2"/>
    <dgm:cxn modelId="{7397B1DD-59B4-4826-BE1A-652970232F9B}" type="presParOf" srcId="{21D462EA-BB04-4FFE-964A-F189E3FDFFEE}" destId="{46D7C40D-EFAC-47FC-A6FA-1F465ECFEF5C}" srcOrd="1" destOrd="0" presId="urn:microsoft.com/office/officeart/2005/8/layout/lProcess2"/>
    <dgm:cxn modelId="{F13C7F00-D599-4BA3-B8D1-93F15298ADF0}" type="presParOf" srcId="{21D462EA-BB04-4FFE-964A-F189E3FDFFEE}" destId="{E9B534A6-48A8-487F-914D-00FCD2B30DA3}" srcOrd="2" destOrd="0" presId="urn:microsoft.com/office/officeart/2005/8/layout/lProcess2"/>
    <dgm:cxn modelId="{28564110-F075-43D5-8C9F-51FD263FE550}" type="presParOf" srcId="{21D462EA-BB04-4FFE-964A-F189E3FDFFEE}" destId="{1044270F-17D8-4EC2-BC3D-47B4BC7F7162}" srcOrd="3" destOrd="0" presId="urn:microsoft.com/office/officeart/2005/8/layout/lProcess2"/>
    <dgm:cxn modelId="{B52871F3-5B89-460D-AC66-5A92DE9CC0A4}" type="presParOf" srcId="{21D462EA-BB04-4FFE-964A-F189E3FDFFEE}" destId="{8145816C-6DBB-49FF-B351-B6C60F9F7769}" srcOrd="4" destOrd="0" presId="urn:microsoft.com/office/officeart/2005/8/layout/lProcess2"/>
    <dgm:cxn modelId="{20848AF9-5DAB-4698-A62F-F96C5A04F800}" type="presParOf" srcId="{21D462EA-BB04-4FFE-964A-F189E3FDFFEE}" destId="{F6A98151-9ED7-4E3C-B12A-B30D7FB171F5}" srcOrd="5" destOrd="0" presId="urn:microsoft.com/office/officeart/2005/8/layout/lProcess2"/>
    <dgm:cxn modelId="{E975DFE0-E32D-41E8-829C-CD50289C8C96}" type="presParOf" srcId="{21D462EA-BB04-4FFE-964A-F189E3FDFFEE}" destId="{AB35B402-A37A-4706-ABCE-844B3226783A}" srcOrd="6" destOrd="0" presId="urn:microsoft.com/office/officeart/2005/8/layout/lProcess2"/>
    <dgm:cxn modelId="{806E406F-8A0E-4B8B-AE5E-01DCE7E94119}" type="presParOf" srcId="{21D462EA-BB04-4FFE-964A-F189E3FDFFEE}" destId="{0480C094-329A-47D7-A2C6-31449F359EFB}" srcOrd="7" destOrd="0" presId="urn:microsoft.com/office/officeart/2005/8/layout/lProcess2"/>
    <dgm:cxn modelId="{B856B793-CA7C-468E-836A-B000261352B1}" type="presParOf" srcId="{21D462EA-BB04-4FFE-964A-F189E3FDFFEE}" destId="{09EBC334-6A4D-4E2C-8FD8-258D624B2E82}" srcOrd="8" destOrd="0" presId="urn:microsoft.com/office/officeart/2005/8/layout/lProcess2"/>
    <dgm:cxn modelId="{F077D187-4C04-4F03-A29E-DBB23C9DC203}" type="presParOf" srcId="{21D462EA-BB04-4FFE-964A-F189E3FDFFEE}" destId="{36527015-9EBC-451E-BE3B-34891EA4FBA3}" srcOrd="9" destOrd="0" presId="urn:microsoft.com/office/officeart/2005/8/layout/lProcess2"/>
    <dgm:cxn modelId="{2F97FC41-191E-4FFE-AEC2-999C344A9A90}" type="presParOf" srcId="{21D462EA-BB04-4FFE-964A-F189E3FDFFEE}" destId="{8A1BF71D-8D70-4401-91CA-05C612706F41}" srcOrd="10" destOrd="0" presId="urn:microsoft.com/office/officeart/2005/8/layout/lProcess2"/>
    <dgm:cxn modelId="{A56AC3C9-F82E-4520-8FB8-7D8635064CED}" type="presParOf" srcId="{6A3F9E1B-8966-43D5-97FB-0A742E92865B}" destId="{06E4A268-FABA-4927-A33C-B747F3212F6D}" srcOrd="1" destOrd="0" presId="urn:microsoft.com/office/officeart/2005/8/layout/lProcess2"/>
    <dgm:cxn modelId="{A1388791-72A8-4DD8-8A47-235EFEBACA87}" type="presParOf" srcId="{6A3F9E1B-8966-43D5-97FB-0A742E92865B}" destId="{2822DB7F-9942-4A11-A83B-ADE17979BB98}" srcOrd="2" destOrd="0" presId="urn:microsoft.com/office/officeart/2005/8/layout/lProcess2"/>
    <dgm:cxn modelId="{5A47ECA3-9967-4715-88B8-BF36487A63C6}" type="presParOf" srcId="{2822DB7F-9942-4A11-A83B-ADE17979BB98}" destId="{8257C899-7A61-404E-8FE8-2D34DF7AFCAA}" srcOrd="0" destOrd="0" presId="urn:microsoft.com/office/officeart/2005/8/layout/lProcess2"/>
    <dgm:cxn modelId="{581AD6F7-AACF-4713-8A3B-AA0ECFB4A2C1}" type="presParOf" srcId="{2822DB7F-9942-4A11-A83B-ADE17979BB98}" destId="{586948C2-C7A1-4BCE-9A6F-E7D891AC401E}" srcOrd="1" destOrd="0" presId="urn:microsoft.com/office/officeart/2005/8/layout/lProcess2"/>
    <dgm:cxn modelId="{02616838-D631-4326-843A-A0E30236B155}" type="presParOf" srcId="{2822DB7F-9942-4A11-A83B-ADE17979BB98}" destId="{C44487F3-DC88-4BED-93E1-6D20598B3BB9}" srcOrd="2" destOrd="0" presId="urn:microsoft.com/office/officeart/2005/8/layout/lProcess2"/>
    <dgm:cxn modelId="{1011CD34-BF55-4097-AD38-5057EEF63BC6}" type="presParOf" srcId="{C44487F3-DC88-4BED-93E1-6D20598B3BB9}" destId="{6DDC4F47-87B4-4583-BFD5-4E28C02E9BB2}" srcOrd="0" destOrd="0" presId="urn:microsoft.com/office/officeart/2005/8/layout/lProcess2"/>
    <dgm:cxn modelId="{A0338D02-743A-466B-8695-86DDA852B8B7}" type="presParOf" srcId="{6DDC4F47-87B4-4583-BFD5-4E28C02E9BB2}" destId="{9BD77059-6AF7-4ADC-9A3C-45AD5185C67B}" srcOrd="0" destOrd="0" presId="urn:microsoft.com/office/officeart/2005/8/layout/lProcess2"/>
    <dgm:cxn modelId="{C4901E41-99E0-49ED-A3F3-2060F940147D}" type="presParOf" srcId="{6DDC4F47-87B4-4583-BFD5-4E28C02E9BB2}" destId="{610DF4A0-2B33-431E-B5E8-A43F8EAC7646}" srcOrd="1" destOrd="0" presId="urn:microsoft.com/office/officeart/2005/8/layout/lProcess2"/>
    <dgm:cxn modelId="{0D6AB409-F918-4EB9-A16C-850D9BA1C321}" type="presParOf" srcId="{6DDC4F47-87B4-4583-BFD5-4E28C02E9BB2}" destId="{7F695D53-D8D0-4281-93C7-9EF45BCD12D7}" srcOrd="2" destOrd="0" presId="urn:microsoft.com/office/officeart/2005/8/layout/lProcess2"/>
    <dgm:cxn modelId="{10A07FFD-233C-44D5-A83C-079CABE28516}" type="presParOf" srcId="{6DDC4F47-87B4-4583-BFD5-4E28C02E9BB2}" destId="{24A716B4-7FCE-4928-BC18-6E0DA2CD03EF}" srcOrd="3" destOrd="0" presId="urn:microsoft.com/office/officeart/2005/8/layout/lProcess2"/>
    <dgm:cxn modelId="{95EF8924-9CFE-4B93-A917-49806E9E2273}" type="presParOf" srcId="{6DDC4F47-87B4-4583-BFD5-4E28C02E9BB2}" destId="{EEC685A3-7684-458D-8694-97C3AE770527}" srcOrd="4" destOrd="0" presId="urn:microsoft.com/office/officeart/2005/8/layout/lProcess2"/>
    <dgm:cxn modelId="{739E2F03-B9ED-4DB3-8673-2153A36143CF}" type="presParOf" srcId="{6DDC4F47-87B4-4583-BFD5-4E28C02E9BB2}" destId="{F308BB80-D333-45C5-A762-D5409C522A1D}" srcOrd="5" destOrd="0" presId="urn:microsoft.com/office/officeart/2005/8/layout/lProcess2"/>
    <dgm:cxn modelId="{59394AE0-7E2A-464B-B9E1-131B6222F152}" type="presParOf" srcId="{6DDC4F47-87B4-4583-BFD5-4E28C02E9BB2}" destId="{DEF58F6C-14CA-4766-A243-8D07A7FCC031}" srcOrd="6" destOrd="0" presId="urn:microsoft.com/office/officeart/2005/8/layout/lProcess2"/>
    <dgm:cxn modelId="{D5942683-D288-4824-8627-3EC032998CFA}" type="presParOf" srcId="{6DDC4F47-87B4-4583-BFD5-4E28C02E9BB2}" destId="{1FF6FB11-9F76-4F2E-8BE8-8FBE328C0CBD}" srcOrd="7" destOrd="0" presId="urn:microsoft.com/office/officeart/2005/8/layout/lProcess2"/>
    <dgm:cxn modelId="{1995C5BF-E803-4824-9029-E82236E740A2}" type="presParOf" srcId="{6DDC4F47-87B4-4583-BFD5-4E28C02E9BB2}" destId="{A96B1B90-CA27-4466-828D-75EB9C47B880}" srcOrd="8" destOrd="0" presId="urn:microsoft.com/office/officeart/2005/8/layout/lProcess2"/>
    <dgm:cxn modelId="{F2CE3824-8790-4A6F-9C98-1D6FFEFAD3E1}" type="presParOf" srcId="{6DDC4F47-87B4-4583-BFD5-4E28C02E9BB2}" destId="{50DC583C-D763-4039-B1C0-B19B1DCF19C4}" srcOrd="9" destOrd="0" presId="urn:microsoft.com/office/officeart/2005/8/layout/lProcess2"/>
    <dgm:cxn modelId="{446685F7-A8CA-4586-B898-EB5B5D17DE2E}" type="presParOf" srcId="{6DDC4F47-87B4-4583-BFD5-4E28C02E9BB2}" destId="{E59DF098-9DAE-4477-BF59-003FA1CA5D67}" srcOrd="10" destOrd="0" presId="urn:microsoft.com/office/officeart/2005/8/layout/lProcess2"/>
    <dgm:cxn modelId="{EB345F99-1619-4360-AB55-7BA677ABDACC}" type="presParOf" srcId="{6A3F9E1B-8966-43D5-97FB-0A742E92865B}" destId="{08034AED-58F3-4903-8AD6-77D8BA113FE8}" srcOrd="3" destOrd="0" presId="urn:microsoft.com/office/officeart/2005/8/layout/lProcess2"/>
    <dgm:cxn modelId="{14AF2083-3B31-42E0-BC9A-E31AAD3B580A}" type="presParOf" srcId="{6A3F9E1B-8966-43D5-97FB-0A742E92865B}" destId="{35CC3426-63F6-4C68-9E6E-5FC3C672453E}" srcOrd="4" destOrd="0" presId="urn:microsoft.com/office/officeart/2005/8/layout/lProcess2"/>
    <dgm:cxn modelId="{3B1E4226-B783-40AA-8C99-836337BDB9F1}" type="presParOf" srcId="{35CC3426-63F6-4C68-9E6E-5FC3C672453E}" destId="{6E00E8E9-F371-4A6B-8CFD-CB71F6B2C584}" srcOrd="0" destOrd="0" presId="urn:microsoft.com/office/officeart/2005/8/layout/lProcess2"/>
    <dgm:cxn modelId="{E6EDBEE4-1339-4CB3-89F5-A62C8FD89A61}" type="presParOf" srcId="{35CC3426-63F6-4C68-9E6E-5FC3C672453E}" destId="{2F651416-BDB6-48F3-92C0-08A5B7CA0A38}" srcOrd="1" destOrd="0" presId="urn:microsoft.com/office/officeart/2005/8/layout/lProcess2"/>
    <dgm:cxn modelId="{6FC25714-1B50-4FAA-82F6-C99DB730F2C7}" type="presParOf" srcId="{35CC3426-63F6-4C68-9E6E-5FC3C672453E}" destId="{08A69CFD-B641-438E-B9BF-B60AC9D87687}" srcOrd="2" destOrd="0" presId="urn:microsoft.com/office/officeart/2005/8/layout/lProcess2"/>
    <dgm:cxn modelId="{197457D9-A49E-4A86-A7B7-4A756287F075}" type="presParOf" srcId="{08A69CFD-B641-438E-B9BF-B60AC9D87687}" destId="{A804F484-763F-4E02-B6B4-7E7041E03AE6}" srcOrd="0" destOrd="0" presId="urn:microsoft.com/office/officeart/2005/8/layout/lProcess2"/>
    <dgm:cxn modelId="{8D301628-07C5-4BE8-949F-1BE7D4398AB3}" type="presParOf" srcId="{A804F484-763F-4E02-B6B4-7E7041E03AE6}" destId="{39627FBC-4BD0-4D45-AB7F-3489DB5F5547}" srcOrd="0" destOrd="0" presId="urn:microsoft.com/office/officeart/2005/8/layout/lProcess2"/>
    <dgm:cxn modelId="{B829C1DF-3A14-4071-9444-CE9091B46046}" type="presParOf" srcId="{A804F484-763F-4E02-B6B4-7E7041E03AE6}" destId="{C27DF9A2-DED3-4AAE-BF8A-44FDB7844169}" srcOrd="1" destOrd="0" presId="urn:microsoft.com/office/officeart/2005/8/layout/lProcess2"/>
    <dgm:cxn modelId="{CBA5DFD5-3745-4EE5-9927-FA15C55A6F2D}" type="presParOf" srcId="{A804F484-763F-4E02-B6B4-7E7041E03AE6}" destId="{E8D35F08-C17E-495A-B0FD-A0A9F5373AC1}" srcOrd="2" destOrd="0" presId="urn:microsoft.com/office/officeart/2005/8/layout/lProcess2"/>
    <dgm:cxn modelId="{EA0282EC-203D-45AC-92FF-80567B16F250}" type="presParOf" srcId="{A804F484-763F-4E02-B6B4-7E7041E03AE6}" destId="{F85281FB-2363-47DE-AE6F-737826641C63}" srcOrd="3" destOrd="0" presId="urn:microsoft.com/office/officeart/2005/8/layout/lProcess2"/>
    <dgm:cxn modelId="{F16F0D52-AD2D-465B-B8A6-4738886ED0B6}" type="presParOf" srcId="{A804F484-763F-4E02-B6B4-7E7041E03AE6}" destId="{D1AAB2C6-B2CF-427C-8466-92B505094BC9}" srcOrd="4" destOrd="0" presId="urn:microsoft.com/office/officeart/2005/8/layout/lProcess2"/>
    <dgm:cxn modelId="{44337D8C-ED15-45E4-B3F6-7C11A6696611}" type="presParOf" srcId="{A804F484-763F-4E02-B6B4-7E7041E03AE6}" destId="{2B7B5597-9D49-4007-A5F8-77D2B21B0A12}" srcOrd="5" destOrd="0" presId="urn:microsoft.com/office/officeart/2005/8/layout/lProcess2"/>
    <dgm:cxn modelId="{1857A8E5-E09F-4647-BA8E-5A3445A57306}" type="presParOf" srcId="{A804F484-763F-4E02-B6B4-7E7041E03AE6}" destId="{F59CAA1B-1D52-4F22-B577-A81F063E2F3F}" srcOrd="6" destOrd="0" presId="urn:microsoft.com/office/officeart/2005/8/layout/lProcess2"/>
    <dgm:cxn modelId="{3808A416-01C9-47F5-890A-3FEE530A4FA8}" type="presParOf" srcId="{A804F484-763F-4E02-B6B4-7E7041E03AE6}" destId="{C0E21277-C02A-4513-B35F-BD608BDA0A1B}" srcOrd="7" destOrd="0" presId="urn:microsoft.com/office/officeart/2005/8/layout/lProcess2"/>
    <dgm:cxn modelId="{DDC5F3C5-3B2D-4FFB-9552-96E47E472227}" type="presParOf" srcId="{A804F484-763F-4E02-B6B4-7E7041E03AE6}" destId="{DA870B53-07CE-4532-8758-33A6EEE13EB9}" srcOrd="8" destOrd="0" presId="urn:microsoft.com/office/officeart/2005/8/layout/lProcess2"/>
    <dgm:cxn modelId="{10496388-9953-47E4-A662-8484002C4806}" type="presParOf" srcId="{A804F484-763F-4E02-B6B4-7E7041E03AE6}" destId="{CF7D88D8-87AC-4F6C-B1D0-07EEF7E751A1}" srcOrd="9" destOrd="0" presId="urn:microsoft.com/office/officeart/2005/8/layout/lProcess2"/>
    <dgm:cxn modelId="{E1950250-C0F8-4757-BC63-4D0338FDD34C}" type="presParOf" srcId="{A804F484-763F-4E02-B6B4-7E7041E03AE6}" destId="{73EF9425-D539-4F79-8411-94F64B87CBD7}" srcOrd="10" destOrd="0" presId="urn:microsoft.com/office/officeart/2005/8/layout/lProcess2"/>
    <dgm:cxn modelId="{23A31B1A-6F36-417E-B2B1-71996E127418}" type="presParOf" srcId="{6A3F9E1B-8966-43D5-97FB-0A742E92865B}" destId="{4A230A9F-A796-4A73-9F83-86A34B281CFE}" srcOrd="5" destOrd="0" presId="urn:microsoft.com/office/officeart/2005/8/layout/lProcess2"/>
    <dgm:cxn modelId="{D83C738D-E449-4442-9F0A-C53AB9197124}" type="presParOf" srcId="{6A3F9E1B-8966-43D5-97FB-0A742E92865B}" destId="{FAA78235-8E13-410A-890F-DA7AFE7C7D2B}" srcOrd="6" destOrd="0" presId="urn:microsoft.com/office/officeart/2005/8/layout/lProcess2"/>
    <dgm:cxn modelId="{E4CE419D-9A88-4BA2-B8FF-CFB08444593C}" type="presParOf" srcId="{FAA78235-8E13-410A-890F-DA7AFE7C7D2B}" destId="{C34540E3-B98F-430B-AA96-4CB8D7D206E5}" srcOrd="0" destOrd="0" presId="urn:microsoft.com/office/officeart/2005/8/layout/lProcess2"/>
    <dgm:cxn modelId="{81311E04-9015-488D-86DB-7CD2DB74FE4C}" type="presParOf" srcId="{FAA78235-8E13-410A-890F-DA7AFE7C7D2B}" destId="{8A3AE439-A67C-4C6C-89E7-F1A02692A122}" srcOrd="1" destOrd="0" presId="urn:microsoft.com/office/officeart/2005/8/layout/lProcess2"/>
    <dgm:cxn modelId="{1407F66B-E01E-4133-B267-F6FC39DFA3EF}" type="presParOf" srcId="{FAA78235-8E13-410A-890F-DA7AFE7C7D2B}" destId="{D6661562-36DF-4974-89C8-79E790CEB839}" srcOrd="2" destOrd="0" presId="urn:microsoft.com/office/officeart/2005/8/layout/lProcess2"/>
    <dgm:cxn modelId="{C362E55F-9816-40E1-A886-66D571423D72}" type="presParOf" srcId="{D6661562-36DF-4974-89C8-79E790CEB839}" destId="{4595D040-1537-4B0E-839F-540A0D671976}" srcOrd="0" destOrd="0" presId="urn:microsoft.com/office/officeart/2005/8/layout/lProcess2"/>
    <dgm:cxn modelId="{7A4624D9-B9F9-4209-8E8B-ACCCCE019E69}" type="presParOf" srcId="{4595D040-1537-4B0E-839F-540A0D671976}" destId="{9D8BD83D-3C0F-400D-A6B2-7A34600C92CC}" srcOrd="0" destOrd="0" presId="urn:microsoft.com/office/officeart/2005/8/layout/lProcess2"/>
    <dgm:cxn modelId="{AF553ACC-1B03-4A43-80A1-851839930584}" type="presParOf" srcId="{4595D040-1537-4B0E-839F-540A0D671976}" destId="{647D0FC3-0F3B-489D-B7E6-D9CEE5885BC1}" srcOrd="1" destOrd="0" presId="urn:microsoft.com/office/officeart/2005/8/layout/lProcess2"/>
    <dgm:cxn modelId="{B1C3369B-3B09-4F17-8725-B617984EA90D}" type="presParOf" srcId="{4595D040-1537-4B0E-839F-540A0D671976}" destId="{FCB61BAB-6C55-4C59-ABC3-05D0CA758C59}" srcOrd="2" destOrd="0" presId="urn:microsoft.com/office/officeart/2005/8/layout/lProcess2"/>
    <dgm:cxn modelId="{8491C6AF-2503-4707-AB70-7EE0B4B764DF}" type="presParOf" srcId="{4595D040-1537-4B0E-839F-540A0D671976}" destId="{1632E681-D70F-4987-AB93-0E1A073F40FE}" srcOrd="3" destOrd="0" presId="urn:microsoft.com/office/officeart/2005/8/layout/lProcess2"/>
    <dgm:cxn modelId="{AAC527B8-8433-4D87-B2F5-1FBC1DAAE428}" type="presParOf" srcId="{4595D040-1537-4B0E-839F-540A0D671976}" destId="{884ACAF6-6544-40E2-B4F9-A92C17458271}" srcOrd="4" destOrd="0" presId="urn:microsoft.com/office/officeart/2005/8/layout/lProcess2"/>
    <dgm:cxn modelId="{4B314F7F-6643-4E3E-9792-37D98E37D7DE}" type="presParOf" srcId="{4595D040-1537-4B0E-839F-540A0D671976}" destId="{81F53DCD-2C2A-4040-A480-5C21F44DB791}" srcOrd="5" destOrd="0" presId="urn:microsoft.com/office/officeart/2005/8/layout/lProcess2"/>
    <dgm:cxn modelId="{6D888588-719F-40BA-9D2A-4588ADF45417}" type="presParOf" srcId="{4595D040-1537-4B0E-839F-540A0D671976}" destId="{42B4BDB8-B83B-4B73-A585-C05E3FC090E6}" srcOrd="6" destOrd="0" presId="urn:microsoft.com/office/officeart/2005/8/layout/lProcess2"/>
    <dgm:cxn modelId="{7EAEC4E0-0DB0-4733-AADC-4AFF013EB914}" type="presParOf" srcId="{4595D040-1537-4B0E-839F-540A0D671976}" destId="{827987B6-8838-43FF-A3D3-9AE9F8CED92B}" srcOrd="7" destOrd="0" presId="urn:microsoft.com/office/officeart/2005/8/layout/lProcess2"/>
    <dgm:cxn modelId="{8946F1FC-0131-49A3-A6A0-504327BE1F6F}" type="presParOf" srcId="{4595D040-1537-4B0E-839F-540A0D671976}" destId="{52C90902-E05C-4F34-97A0-83E3B627FA27}" srcOrd="8" destOrd="0" presId="urn:microsoft.com/office/officeart/2005/8/layout/lProcess2"/>
    <dgm:cxn modelId="{51C4991C-FDF5-4AD0-B38D-64F9F9818C23}" type="presParOf" srcId="{4595D040-1537-4B0E-839F-540A0D671976}" destId="{95A16394-9847-4C2E-971A-DB8B0832CB84}" srcOrd="9" destOrd="0" presId="urn:microsoft.com/office/officeart/2005/8/layout/lProcess2"/>
    <dgm:cxn modelId="{BD3FDCAC-9156-4434-AF2D-BEB1DA92B1F3}" type="presParOf" srcId="{4595D040-1537-4B0E-839F-540A0D671976}" destId="{FF823CB1-2A21-48AD-8724-A2F3313BB960}" srcOrd="1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9B6565-60DC-49B3-9476-CF446DF7E2BA}" type="doc">
      <dgm:prSet loTypeId="urn:microsoft.com/office/officeart/2005/8/layout/target3" loCatId="relationship" qsTypeId="urn:microsoft.com/office/officeart/2005/8/quickstyle/3d1#2" qsCatId="3D" csTypeId="urn:microsoft.com/office/officeart/2005/8/colors/colorful3#2" csCatId="colorful" phldr="1"/>
      <dgm:spPr/>
      <dgm:t>
        <a:bodyPr/>
        <a:lstStyle/>
        <a:p>
          <a:endParaRPr lang="es-ES"/>
        </a:p>
      </dgm:t>
    </dgm:pt>
    <dgm:pt modelId="{CB87DC5E-3154-4DDD-A0D0-A6F4AAF6F213}">
      <dgm:prSet custT="1"/>
      <dgm:spPr>
        <a:solidFill>
          <a:schemeClr val="accent3">
            <a:lumMod val="20000"/>
            <a:lumOff val="80000"/>
          </a:schemeClr>
        </a:solidFill>
        <a:effectLst>
          <a:outerShdw blurRad="50800" dist="38100" dir="8100000" algn="tr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r-HR" sz="2000" b="1" dirty="0"/>
            <a:t>1. </a:t>
          </a:r>
          <a:r>
            <a:rPr lang="es-ES" sz="2000" b="1" dirty="0" err="1"/>
            <a:t>Moramo</a:t>
          </a:r>
          <a:r>
            <a:rPr lang="es-ES" sz="2000" b="1" dirty="0"/>
            <a:t> </a:t>
          </a:r>
          <a:r>
            <a:rPr lang="es-ES" sz="2000" b="1" dirty="0" err="1"/>
            <a:t>razumjeti</a:t>
          </a:r>
          <a:r>
            <a:rPr lang="es-ES" sz="2000" b="1" dirty="0"/>
            <a:t> </a:t>
          </a:r>
          <a:r>
            <a:rPr lang="es-ES" sz="2000" b="1" dirty="0" err="1"/>
            <a:t>riječi</a:t>
          </a:r>
          <a:r>
            <a:rPr lang="es-ES" sz="2000" b="1" dirty="0"/>
            <a:t> </a:t>
          </a:r>
          <a:r>
            <a:rPr lang="es-ES" sz="2000" b="1" dirty="0" err="1"/>
            <a:t>teksta</a:t>
          </a:r>
          <a:r>
            <a:rPr lang="es-ES" sz="2000" b="1" dirty="0"/>
            <a:t> (</a:t>
          </a:r>
          <a:r>
            <a:rPr lang="es-ES" sz="2000" b="1" dirty="0" err="1"/>
            <a:t>ako</a:t>
          </a:r>
          <a:r>
            <a:rPr lang="es-ES" sz="2000" b="1" dirty="0"/>
            <a:t> je </a:t>
          </a:r>
          <a:r>
            <a:rPr lang="es-ES" sz="2000" b="1" dirty="0" err="1"/>
            <a:t>moguće</a:t>
          </a:r>
          <a:r>
            <a:rPr lang="es-ES" sz="2000" b="1" dirty="0"/>
            <a:t>, </a:t>
          </a:r>
          <a:r>
            <a:rPr lang="es-ES" sz="2000" b="1" dirty="0" err="1"/>
            <a:t>koristeći</a:t>
          </a:r>
          <a:r>
            <a:rPr lang="es-ES" sz="2000" b="1" dirty="0"/>
            <a:t> </a:t>
          </a:r>
          <a:r>
            <a:rPr lang="es-ES" sz="2000" b="1" dirty="0" err="1"/>
            <a:t>izvorne</a:t>
          </a:r>
          <a:r>
            <a:rPr lang="es-ES" sz="2000" b="1" dirty="0"/>
            <a:t> </a:t>
          </a:r>
          <a:r>
            <a:rPr lang="es-ES" sz="2000" b="1" dirty="0" err="1"/>
            <a:t>jezike</a:t>
          </a:r>
          <a:r>
            <a:rPr lang="es-ES" sz="2000" b="1" dirty="0"/>
            <a:t> </a:t>
          </a:r>
          <a:r>
            <a:rPr lang="es-ES" sz="2000" b="1" dirty="0" err="1"/>
            <a:t>ili</a:t>
          </a:r>
          <a:r>
            <a:rPr lang="es-ES" sz="2000" b="1" dirty="0"/>
            <a:t> </a:t>
          </a:r>
          <a:r>
            <a:rPr lang="es-ES" sz="2000" b="1" dirty="0" err="1"/>
            <a:t>različite</a:t>
          </a:r>
          <a:r>
            <a:rPr lang="es-ES" sz="2000" b="1" dirty="0"/>
            <a:t> </a:t>
          </a:r>
          <a:r>
            <a:rPr lang="es-ES" sz="2000" b="1" dirty="0" err="1"/>
            <a:t>prijevode</a:t>
          </a:r>
          <a:r>
            <a:rPr lang="es-ES" sz="2000" b="1" dirty="0"/>
            <a:t>)</a:t>
          </a:r>
          <a:r>
            <a:rPr lang="hr-HR" sz="2000" b="1" dirty="0"/>
            <a:t>.</a:t>
          </a:r>
          <a:endParaRPr lang="es-ES" sz="2000" dirty="0"/>
        </a:p>
      </dgm:t>
    </dgm:pt>
    <dgm:pt modelId="{2E6CF773-7B4D-44A9-B9C7-52687CED8526}" type="parTrans" cxnId="{035F5A0D-661A-4E60-870F-DEE8319FD327}">
      <dgm:prSet/>
      <dgm:spPr/>
      <dgm:t>
        <a:bodyPr/>
        <a:lstStyle/>
        <a:p>
          <a:endParaRPr lang="es-ES" sz="2000"/>
        </a:p>
      </dgm:t>
    </dgm:pt>
    <dgm:pt modelId="{E09CB2D4-C9B8-4B83-AB04-2206D55EDF76}" type="sibTrans" cxnId="{035F5A0D-661A-4E60-870F-DEE8319FD327}">
      <dgm:prSet/>
      <dgm:spPr/>
      <dgm:t>
        <a:bodyPr/>
        <a:lstStyle/>
        <a:p>
          <a:endParaRPr lang="es-ES" sz="2000"/>
        </a:p>
      </dgm:t>
    </dgm:pt>
    <dgm:pt modelId="{E2173E6A-51A2-4D13-9CE1-6226FDD5E6F3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2000" b="1" dirty="0"/>
            <a:t>2. Treba p</a:t>
          </a:r>
          <a:r>
            <a:rPr lang="es-ES" sz="2000" b="1" dirty="0" err="1"/>
            <a:t>oštovati</a:t>
          </a:r>
          <a:r>
            <a:rPr lang="es-ES" sz="2000" b="1" dirty="0"/>
            <a:t> </a:t>
          </a:r>
          <a:r>
            <a:rPr lang="es-ES" sz="2000" b="1" dirty="0" err="1"/>
            <a:t>sve</a:t>
          </a:r>
          <a:r>
            <a:rPr lang="es-ES" sz="2000" b="1" dirty="0"/>
            <a:t> </a:t>
          </a:r>
          <a:r>
            <a:rPr lang="es-ES" sz="2000" b="1" dirty="0" err="1"/>
            <a:t>kontekste</a:t>
          </a:r>
          <a:r>
            <a:rPr lang="es-ES" sz="2000" b="1" dirty="0"/>
            <a:t> </a:t>
          </a:r>
          <a:r>
            <a:rPr lang="es-ES" sz="2000" b="1" dirty="0" err="1"/>
            <a:t>teksta</a:t>
          </a:r>
          <a:r>
            <a:rPr lang="es-ES" sz="2000" b="1" dirty="0"/>
            <a:t> (</a:t>
          </a:r>
          <a:r>
            <a:rPr lang="es-ES" sz="2000" b="1" dirty="0" err="1"/>
            <a:t>povijesni</a:t>
          </a:r>
          <a:r>
            <a:rPr lang="es-ES" sz="2000" b="1" dirty="0"/>
            <a:t>, </a:t>
          </a:r>
          <a:r>
            <a:rPr lang="es-ES" sz="2000" b="1" dirty="0" err="1"/>
            <a:t>kulturni</a:t>
          </a:r>
          <a:r>
            <a:rPr lang="es-ES" sz="2000" b="1" dirty="0"/>
            <a:t> i </a:t>
          </a:r>
          <a:r>
            <a:rPr lang="es-ES" sz="2000" b="1" dirty="0" err="1"/>
            <a:t>književni</a:t>
          </a:r>
          <a:r>
            <a:rPr lang="es-ES" sz="2000" b="1" dirty="0"/>
            <a:t>))</a:t>
          </a:r>
          <a:r>
            <a:rPr lang="hr-HR" sz="2000" b="1" dirty="0"/>
            <a:t>.</a:t>
          </a:r>
          <a:endParaRPr lang="es-ES" sz="2000" dirty="0"/>
        </a:p>
      </dgm:t>
    </dgm:pt>
    <dgm:pt modelId="{0FE34ABC-0B1E-46A8-9476-34EC50B68A9F}" type="parTrans" cxnId="{18F10076-E3B0-4B46-B0C8-DA3269D3E547}">
      <dgm:prSet/>
      <dgm:spPr/>
      <dgm:t>
        <a:bodyPr/>
        <a:lstStyle/>
        <a:p>
          <a:endParaRPr lang="es-ES" sz="2000"/>
        </a:p>
      </dgm:t>
    </dgm:pt>
    <dgm:pt modelId="{A7B1F514-FACA-4BDB-A637-7DEA8F19154E}" type="sibTrans" cxnId="{18F10076-E3B0-4B46-B0C8-DA3269D3E547}">
      <dgm:prSet/>
      <dgm:spPr/>
      <dgm:t>
        <a:bodyPr/>
        <a:lstStyle/>
        <a:p>
          <a:endParaRPr lang="es-ES" sz="2000"/>
        </a:p>
      </dgm:t>
    </dgm:pt>
    <dgm:pt modelId="{72A70CED-DA55-4AF0-8645-15145FDF5D3E}">
      <dgm:prSet custT="1"/>
      <dgm:spPr>
        <a:solidFill>
          <a:schemeClr val="tx2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2000" b="1" dirty="0"/>
            <a:t>3. </a:t>
          </a:r>
          <a:r>
            <a:rPr lang="es-ES" sz="2000" b="1" dirty="0" err="1"/>
            <a:t>Usporedite</a:t>
          </a:r>
          <a:r>
            <a:rPr lang="es-ES" sz="2000" b="1" dirty="0"/>
            <a:t> </a:t>
          </a:r>
          <a:r>
            <a:rPr lang="hr-HR" sz="2000" b="1" dirty="0"/>
            <a:t>ih </a:t>
          </a:r>
          <a:r>
            <a:rPr lang="es-ES" sz="2000" b="1" dirty="0"/>
            <a:t>s </a:t>
          </a:r>
          <a:r>
            <a:rPr lang="es-ES" sz="2000" b="1" dirty="0" err="1"/>
            <a:t>paralelnim</a:t>
          </a:r>
          <a:r>
            <a:rPr lang="es-ES" sz="2000" b="1" dirty="0"/>
            <a:t> </a:t>
          </a:r>
          <a:r>
            <a:rPr lang="es-ES" sz="2000" b="1" dirty="0" err="1"/>
            <a:t>odlomcima</a:t>
          </a:r>
          <a:r>
            <a:rPr lang="es-ES" sz="2000" b="1" dirty="0"/>
            <a:t> </a:t>
          </a:r>
          <a:r>
            <a:rPr lang="hr-HR" sz="2000" b="1" dirty="0"/>
            <a:t>(</a:t>
          </a:r>
          <a:r>
            <a:rPr lang="es-ES" sz="2000" b="1" dirty="0" err="1"/>
            <a:t>evanđelja</a:t>
          </a:r>
          <a:r>
            <a:rPr lang="es-ES" sz="2000" b="1" dirty="0"/>
            <a:t>) </a:t>
          </a:r>
          <a:r>
            <a:rPr lang="es-ES" sz="2000" b="1" dirty="0" err="1"/>
            <a:t>ili</a:t>
          </a:r>
          <a:r>
            <a:rPr lang="es-ES" sz="2000" b="1" dirty="0"/>
            <a:t> </a:t>
          </a:r>
          <a:r>
            <a:rPr lang="es-ES" sz="2000" b="1" dirty="0" err="1"/>
            <a:t>onima</a:t>
          </a:r>
          <a:r>
            <a:rPr lang="es-ES" sz="2000" b="1" dirty="0"/>
            <a:t> </a:t>
          </a:r>
          <a:r>
            <a:rPr lang="es-ES" sz="2000" b="1" dirty="0" err="1"/>
            <a:t>koji</a:t>
          </a:r>
          <a:r>
            <a:rPr lang="es-ES" sz="2000" b="1" dirty="0"/>
            <a:t> se </a:t>
          </a:r>
          <a:r>
            <a:rPr lang="es-ES" sz="2000" b="1" dirty="0" err="1"/>
            <a:t>bave</a:t>
          </a:r>
          <a:r>
            <a:rPr lang="es-ES" sz="2000" b="1" dirty="0"/>
            <a:t> </a:t>
          </a:r>
          <a:r>
            <a:rPr lang="es-ES" sz="2000" b="1" dirty="0" err="1"/>
            <a:t>istom</a:t>
          </a:r>
          <a:r>
            <a:rPr lang="es-ES" sz="2000" b="1" dirty="0"/>
            <a:t> </a:t>
          </a:r>
          <a:r>
            <a:rPr lang="es-ES" sz="2000" b="1" dirty="0" err="1"/>
            <a:t>temom</a:t>
          </a:r>
          <a:r>
            <a:rPr lang="hr-HR" sz="2000" b="1" dirty="0"/>
            <a:t>.</a:t>
          </a:r>
          <a:endParaRPr lang="es-ES" sz="2000" dirty="0"/>
        </a:p>
      </dgm:t>
    </dgm:pt>
    <dgm:pt modelId="{59DF43A0-F809-4D42-8656-5D81218C5CD5}" type="parTrans" cxnId="{F7464F44-6FB4-4997-B965-EC9C887511B7}">
      <dgm:prSet/>
      <dgm:spPr/>
      <dgm:t>
        <a:bodyPr/>
        <a:lstStyle/>
        <a:p>
          <a:endParaRPr lang="es-ES" sz="2000"/>
        </a:p>
      </dgm:t>
    </dgm:pt>
    <dgm:pt modelId="{882688D3-60B3-444D-9C7E-4DF83B4F9BB6}" type="sibTrans" cxnId="{F7464F44-6FB4-4997-B965-EC9C887511B7}">
      <dgm:prSet/>
      <dgm:spPr/>
      <dgm:t>
        <a:bodyPr/>
        <a:lstStyle/>
        <a:p>
          <a:endParaRPr lang="es-ES" sz="2000"/>
        </a:p>
      </dgm:t>
    </dgm:pt>
    <dgm:pt modelId="{7F79B6CD-8176-4CE8-B185-22160D443DC0}">
      <dgm:prSet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2000" b="1" dirty="0"/>
            <a:t>4. </a:t>
          </a:r>
          <a:r>
            <a:rPr lang="es-ES" sz="2000" b="1" dirty="0" err="1"/>
            <a:t>Konačno</a:t>
          </a:r>
          <a:r>
            <a:rPr lang="es-ES" sz="2000" b="1" dirty="0"/>
            <a:t> </a:t>
          </a:r>
          <a:r>
            <a:rPr lang="es-ES" sz="2000" b="1" dirty="0" err="1"/>
            <a:t>tumačenje</a:t>
          </a:r>
          <a:r>
            <a:rPr lang="es-ES" sz="2000" b="1" dirty="0"/>
            <a:t> mora </a:t>
          </a:r>
          <a:r>
            <a:rPr lang="es-ES" sz="2000" b="1" dirty="0" err="1"/>
            <a:t>biti</a:t>
          </a:r>
          <a:r>
            <a:rPr lang="es-ES" sz="2000" b="1" dirty="0"/>
            <a:t> u </a:t>
          </a:r>
          <a:r>
            <a:rPr lang="es-ES" sz="2000" b="1" dirty="0" err="1"/>
            <a:t>skladu</a:t>
          </a:r>
          <a:r>
            <a:rPr lang="es-ES" sz="2000" b="1" dirty="0"/>
            <a:t> s </a:t>
          </a:r>
          <a:r>
            <a:rPr lang="es-ES" sz="2000" b="1" dirty="0" err="1"/>
            <a:t>učenjem</a:t>
          </a:r>
          <a:r>
            <a:rPr lang="es-ES" sz="2000" b="1" dirty="0"/>
            <a:t> </a:t>
          </a:r>
          <a:r>
            <a:rPr lang="es-ES" sz="2000" b="1" dirty="0" err="1"/>
            <a:t>ostatka</a:t>
          </a:r>
          <a:r>
            <a:rPr lang="es-ES" sz="2000" b="1" dirty="0"/>
            <a:t> </a:t>
          </a:r>
          <a:r>
            <a:rPr lang="es-ES" sz="2000" b="1" dirty="0" err="1"/>
            <a:t>Biblije</a:t>
          </a:r>
          <a:r>
            <a:rPr lang="hr-HR" sz="2000" b="1" dirty="0"/>
            <a:t>.</a:t>
          </a:r>
          <a:endParaRPr lang="es-ES" sz="2000" dirty="0"/>
        </a:p>
      </dgm:t>
    </dgm:pt>
    <dgm:pt modelId="{67DAFA3E-2A30-4D27-A955-2CB8422651FE}" type="parTrans" cxnId="{A59F65E5-E508-4297-BEF2-5A47C86D31CD}">
      <dgm:prSet/>
      <dgm:spPr/>
      <dgm:t>
        <a:bodyPr/>
        <a:lstStyle/>
        <a:p>
          <a:endParaRPr lang="es-ES" sz="2000"/>
        </a:p>
      </dgm:t>
    </dgm:pt>
    <dgm:pt modelId="{B0B45E22-39FE-451D-9BE5-B488558996ED}" type="sibTrans" cxnId="{A59F65E5-E508-4297-BEF2-5A47C86D31CD}">
      <dgm:prSet/>
      <dgm:spPr/>
      <dgm:t>
        <a:bodyPr/>
        <a:lstStyle/>
        <a:p>
          <a:endParaRPr lang="es-ES" sz="2000"/>
        </a:p>
      </dgm:t>
    </dgm:pt>
    <dgm:pt modelId="{AB8B2A55-C248-48E0-BFBC-7BB6C01F1DA2}" type="pres">
      <dgm:prSet presAssocID="{4A9B6565-60DC-49B3-9476-CF446DF7E2B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0E26DF68-85D6-4C3A-90D3-A1CEBB325E44}" type="pres">
      <dgm:prSet presAssocID="{CB87DC5E-3154-4DDD-A0D0-A6F4AAF6F213}" presName="circle1" presStyleLbl="node1" presStyleIdx="0" presStyleCnt="4"/>
      <dgm:spPr>
        <a:effectLst>
          <a:outerShdw blurRad="50800" dist="38100" dir="8100000" algn="tr" rotWithShape="0">
            <a:prstClr val="black">
              <a:alpha val="40000"/>
            </a:prstClr>
          </a:outerShdw>
        </a:effectLst>
      </dgm:spPr>
    </dgm:pt>
    <dgm:pt modelId="{9DA31117-98E3-43CF-8446-731FBAA76069}" type="pres">
      <dgm:prSet presAssocID="{CB87DC5E-3154-4DDD-A0D0-A6F4AAF6F213}" presName="space" presStyleCnt="0"/>
      <dgm:spPr/>
    </dgm:pt>
    <dgm:pt modelId="{497ADD15-F4F2-4B19-8EDC-1856B9CE18EE}" type="pres">
      <dgm:prSet presAssocID="{CB87DC5E-3154-4DDD-A0D0-A6F4AAF6F213}" presName="rect1" presStyleLbl="alignAcc1" presStyleIdx="0" presStyleCnt="4"/>
      <dgm:spPr/>
    </dgm:pt>
    <dgm:pt modelId="{66250A0D-5D48-4CDD-9EFF-D2D7998313CC}" type="pres">
      <dgm:prSet presAssocID="{E2173E6A-51A2-4D13-9CE1-6226FDD5E6F3}" presName="vertSpace2" presStyleLbl="node1" presStyleIdx="0" presStyleCnt="4"/>
      <dgm:spPr/>
    </dgm:pt>
    <dgm:pt modelId="{8E7EA5B1-3974-4715-8FB0-438B6698F672}" type="pres">
      <dgm:prSet presAssocID="{E2173E6A-51A2-4D13-9CE1-6226FDD5E6F3}" presName="circle2" presStyleLbl="node1" presStyleIdx="1" presStyleCnt="4"/>
      <dgm:spPr/>
    </dgm:pt>
    <dgm:pt modelId="{2860ECE7-0D41-49FE-AD49-0ED7893CC780}" type="pres">
      <dgm:prSet presAssocID="{E2173E6A-51A2-4D13-9CE1-6226FDD5E6F3}" presName="rect2" presStyleLbl="alignAcc1" presStyleIdx="1" presStyleCnt="4"/>
      <dgm:spPr/>
    </dgm:pt>
    <dgm:pt modelId="{65E6F302-5C55-4FED-936A-EC335683DC87}" type="pres">
      <dgm:prSet presAssocID="{72A70CED-DA55-4AF0-8645-15145FDF5D3E}" presName="vertSpace3" presStyleLbl="node1" presStyleIdx="1" presStyleCnt="4"/>
      <dgm:spPr/>
    </dgm:pt>
    <dgm:pt modelId="{35E9EEB7-4DA9-4AAA-BD83-ECC91BDE6751}" type="pres">
      <dgm:prSet presAssocID="{72A70CED-DA55-4AF0-8645-15145FDF5D3E}" presName="circle3" presStyleLbl="node1" presStyleIdx="2" presStyleCnt="4"/>
      <dgm:spPr/>
    </dgm:pt>
    <dgm:pt modelId="{9DE10EA2-5500-4230-8FEF-5BED2587E911}" type="pres">
      <dgm:prSet presAssocID="{72A70CED-DA55-4AF0-8645-15145FDF5D3E}" presName="rect3" presStyleLbl="alignAcc1" presStyleIdx="2" presStyleCnt="4"/>
      <dgm:spPr/>
    </dgm:pt>
    <dgm:pt modelId="{534EC13D-F6A1-49A7-AF68-86CAD121F288}" type="pres">
      <dgm:prSet presAssocID="{7F79B6CD-8176-4CE8-B185-22160D443DC0}" presName="vertSpace4" presStyleLbl="node1" presStyleIdx="2" presStyleCnt="4"/>
      <dgm:spPr/>
    </dgm:pt>
    <dgm:pt modelId="{8A1E3C87-5502-4EE9-8780-D51620FDDD6D}" type="pres">
      <dgm:prSet presAssocID="{7F79B6CD-8176-4CE8-B185-22160D443DC0}" presName="circle4" presStyleLbl="node1" presStyleIdx="3" presStyleCnt="4"/>
      <dgm:spPr/>
    </dgm:pt>
    <dgm:pt modelId="{81A13619-411D-4CFF-A596-F74F9299C1D8}" type="pres">
      <dgm:prSet presAssocID="{7F79B6CD-8176-4CE8-B185-22160D443DC0}" presName="rect4" presStyleLbl="alignAcc1" presStyleIdx="3" presStyleCnt="4"/>
      <dgm:spPr/>
    </dgm:pt>
    <dgm:pt modelId="{D3D9B584-AF01-407B-8ECB-84042EC39DB6}" type="pres">
      <dgm:prSet presAssocID="{CB87DC5E-3154-4DDD-A0D0-A6F4AAF6F213}" presName="rect1ParTxNoCh" presStyleLbl="alignAcc1" presStyleIdx="3" presStyleCnt="4">
        <dgm:presLayoutVars>
          <dgm:chMax val="1"/>
          <dgm:bulletEnabled val="1"/>
        </dgm:presLayoutVars>
      </dgm:prSet>
      <dgm:spPr/>
    </dgm:pt>
    <dgm:pt modelId="{34078D7E-0A4D-441C-9BC4-D163404D055B}" type="pres">
      <dgm:prSet presAssocID="{E2173E6A-51A2-4D13-9CE1-6226FDD5E6F3}" presName="rect2ParTxNoCh" presStyleLbl="alignAcc1" presStyleIdx="3" presStyleCnt="4">
        <dgm:presLayoutVars>
          <dgm:chMax val="1"/>
          <dgm:bulletEnabled val="1"/>
        </dgm:presLayoutVars>
      </dgm:prSet>
      <dgm:spPr/>
    </dgm:pt>
    <dgm:pt modelId="{3A3EB735-CD0E-421F-B512-1C2157D9875C}" type="pres">
      <dgm:prSet presAssocID="{72A70CED-DA55-4AF0-8645-15145FDF5D3E}" presName="rect3ParTxNoCh" presStyleLbl="alignAcc1" presStyleIdx="3" presStyleCnt="4">
        <dgm:presLayoutVars>
          <dgm:chMax val="1"/>
          <dgm:bulletEnabled val="1"/>
        </dgm:presLayoutVars>
      </dgm:prSet>
      <dgm:spPr/>
    </dgm:pt>
    <dgm:pt modelId="{5D13F82C-1F14-4378-8A02-2183690E7420}" type="pres">
      <dgm:prSet presAssocID="{7F79B6CD-8176-4CE8-B185-22160D443DC0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72B5BC08-8182-4417-BA44-A8A73B994DDE}" type="presOf" srcId="{4A9B6565-60DC-49B3-9476-CF446DF7E2BA}" destId="{AB8B2A55-C248-48E0-BFBC-7BB6C01F1DA2}" srcOrd="0" destOrd="0" presId="urn:microsoft.com/office/officeart/2005/8/layout/target3"/>
    <dgm:cxn modelId="{035F5A0D-661A-4E60-870F-DEE8319FD327}" srcId="{4A9B6565-60DC-49B3-9476-CF446DF7E2BA}" destId="{CB87DC5E-3154-4DDD-A0D0-A6F4AAF6F213}" srcOrd="0" destOrd="0" parTransId="{2E6CF773-7B4D-44A9-B9C7-52687CED8526}" sibTransId="{E09CB2D4-C9B8-4B83-AB04-2206D55EDF76}"/>
    <dgm:cxn modelId="{4B3F8624-6273-435F-B2CE-A55F4E44DF09}" type="presOf" srcId="{72A70CED-DA55-4AF0-8645-15145FDF5D3E}" destId="{9DE10EA2-5500-4230-8FEF-5BED2587E911}" srcOrd="0" destOrd="0" presId="urn:microsoft.com/office/officeart/2005/8/layout/target3"/>
    <dgm:cxn modelId="{5C76A733-8259-4230-9EE1-1EE8B2C4FEC3}" type="presOf" srcId="{7F79B6CD-8176-4CE8-B185-22160D443DC0}" destId="{81A13619-411D-4CFF-A596-F74F9299C1D8}" srcOrd="0" destOrd="0" presId="urn:microsoft.com/office/officeart/2005/8/layout/target3"/>
    <dgm:cxn modelId="{683FE65F-7688-464B-ACA2-B52C15A061C1}" type="presOf" srcId="{CB87DC5E-3154-4DDD-A0D0-A6F4AAF6F213}" destId="{D3D9B584-AF01-407B-8ECB-84042EC39DB6}" srcOrd="1" destOrd="0" presId="urn:microsoft.com/office/officeart/2005/8/layout/target3"/>
    <dgm:cxn modelId="{82559A42-9033-4903-BE50-A114AB604146}" type="presOf" srcId="{E2173E6A-51A2-4D13-9CE1-6226FDD5E6F3}" destId="{34078D7E-0A4D-441C-9BC4-D163404D055B}" srcOrd="1" destOrd="0" presId="urn:microsoft.com/office/officeart/2005/8/layout/target3"/>
    <dgm:cxn modelId="{DE953D44-528B-4F3A-9B14-9AA164581E02}" type="presOf" srcId="{7F79B6CD-8176-4CE8-B185-22160D443DC0}" destId="{5D13F82C-1F14-4378-8A02-2183690E7420}" srcOrd="1" destOrd="0" presId="urn:microsoft.com/office/officeart/2005/8/layout/target3"/>
    <dgm:cxn modelId="{F7464F44-6FB4-4997-B965-EC9C887511B7}" srcId="{4A9B6565-60DC-49B3-9476-CF446DF7E2BA}" destId="{72A70CED-DA55-4AF0-8645-15145FDF5D3E}" srcOrd="2" destOrd="0" parTransId="{59DF43A0-F809-4D42-8656-5D81218C5CD5}" sibTransId="{882688D3-60B3-444D-9C7E-4DF83B4F9BB6}"/>
    <dgm:cxn modelId="{18F10076-E3B0-4B46-B0C8-DA3269D3E547}" srcId="{4A9B6565-60DC-49B3-9476-CF446DF7E2BA}" destId="{E2173E6A-51A2-4D13-9CE1-6226FDD5E6F3}" srcOrd="1" destOrd="0" parTransId="{0FE34ABC-0B1E-46A8-9476-34EC50B68A9F}" sibTransId="{A7B1F514-FACA-4BDB-A637-7DEA8F19154E}"/>
    <dgm:cxn modelId="{F882498B-C40B-45BD-B891-8FA72DA1F4D4}" type="presOf" srcId="{CB87DC5E-3154-4DDD-A0D0-A6F4AAF6F213}" destId="{497ADD15-F4F2-4B19-8EDC-1856B9CE18EE}" srcOrd="0" destOrd="0" presId="urn:microsoft.com/office/officeart/2005/8/layout/target3"/>
    <dgm:cxn modelId="{845ACBCB-3AEA-4171-B391-594A258BA8B2}" type="presOf" srcId="{E2173E6A-51A2-4D13-9CE1-6226FDD5E6F3}" destId="{2860ECE7-0D41-49FE-AD49-0ED7893CC780}" srcOrd="0" destOrd="0" presId="urn:microsoft.com/office/officeart/2005/8/layout/target3"/>
    <dgm:cxn modelId="{3A541CDF-4B3C-48B8-9797-7825C9206B87}" type="presOf" srcId="{72A70CED-DA55-4AF0-8645-15145FDF5D3E}" destId="{3A3EB735-CD0E-421F-B512-1C2157D9875C}" srcOrd="1" destOrd="0" presId="urn:microsoft.com/office/officeart/2005/8/layout/target3"/>
    <dgm:cxn modelId="{A59F65E5-E508-4297-BEF2-5A47C86D31CD}" srcId="{4A9B6565-60DC-49B3-9476-CF446DF7E2BA}" destId="{7F79B6CD-8176-4CE8-B185-22160D443DC0}" srcOrd="3" destOrd="0" parTransId="{67DAFA3E-2A30-4D27-A955-2CB8422651FE}" sibTransId="{B0B45E22-39FE-451D-9BE5-B488558996ED}"/>
    <dgm:cxn modelId="{AA0A411C-CFE5-40D2-BAE0-DF7F40C893B1}" type="presParOf" srcId="{AB8B2A55-C248-48E0-BFBC-7BB6C01F1DA2}" destId="{0E26DF68-85D6-4C3A-90D3-A1CEBB325E44}" srcOrd="0" destOrd="0" presId="urn:microsoft.com/office/officeart/2005/8/layout/target3"/>
    <dgm:cxn modelId="{29AE1A1A-4C83-40EC-A0D0-457F12E4F28D}" type="presParOf" srcId="{AB8B2A55-C248-48E0-BFBC-7BB6C01F1DA2}" destId="{9DA31117-98E3-43CF-8446-731FBAA76069}" srcOrd="1" destOrd="0" presId="urn:microsoft.com/office/officeart/2005/8/layout/target3"/>
    <dgm:cxn modelId="{E16286A0-DC39-4D12-9E9D-73936701E9F0}" type="presParOf" srcId="{AB8B2A55-C248-48E0-BFBC-7BB6C01F1DA2}" destId="{497ADD15-F4F2-4B19-8EDC-1856B9CE18EE}" srcOrd="2" destOrd="0" presId="urn:microsoft.com/office/officeart/2005/8/layout/target3"/>
    <dgm:cxn modelId="{DB646B43-D6D2-458F-9933-2E8486075764}" type="presParOf" srcId="{AB8B2A55-C248-48E0-BFBC-7BB6C01F1DA2}" destId="{66250A0D-5D48-4CDD-9EFF-D2D7998313CC}" srcOrd="3" destOrd="0" presId="urn:microsoft.com/office/officeart/2005/8/layout/target3"/>
    <dgm:cxn modelId="{79C7EAB0-5F5A-4903-97B2-93F5B13A8352}" type="presParOf" srcId="{AB8B2A55-C248-48E0-BFBC-7BB6C01F1DA2}" destId="{8E7EA5B1-3974-4715-8FB0-438B6698F672}" srcOrd="4" destOrd="0" presId="urn:microsoft.com/office/officeart/2005/8/layout/target3"/>
    <dgm:cxn modelId="{5D3D749A-1BEB-4BDA-86BD-D301B2A5FA6C}" type="presParOf" srcId="{AB8B2A55-C248-48E0-BFBC-7BB6C01F1DA2}" destId="{2860ECE7-0D41-49FE-AD49-0ED7893CC780}" srcOrd="5" destOrd="0" presId="urn:microsoft.com/office/officeart/2005/8/layout/target3"/>
    <dgm:cxn modelId="{B6007A66-12AC-4365-9CE3-3228D41ADAE6}" type="presParOf" srcId="{AB8B2A55-C248-48E0-BFBC-7BB6C01F1DA2}" destId="{65E6F302-5C55-4FED-936A-EC335683DC87}" srcOrd="6" destOrd="0" presId="urn:microsoft.com/office/officeart/2005/8/layout/target3"/>
    <dgm:cxn modelId="{3A89AF02-0F52-4859-BB0F-B6C09F7FE546}" type="presParOf" srcId="{AB8B2A55-C248-48E0-BFBC-7BB6C01F1DA2}" destId="{35E9EEB7-4DA9-4AAA-BD83-ECC91BDE6751}" srcOrd="7" destOrd="0" presId="urn:microsoft.com/office/officeart/2005/8/layout/target3"/>
    <dgm:cxn modelId="{434E52C2-8BF5-4421-A0E7-31F60F19A93E}" type="presParOf" srcId="{AB8B2A55-C248-48E0-BFBC-7BB6C01F1DA2}" destId="{9DE10EA2-5500-4230-8FEF-5BED2587E911}" srcOrd="8" destOrd="0" presId="urn:microsoft.com/office/officeart/2005/8/layout/target3"/>
    <dgm:cxn modelId="{94BF6F0D-2392-4087-B175-60BFA201A55A}" type="presParOf" srcId="{AB8B2A55-C248-48E0-BFBC-7BB6C01F1DA2}" destId="{534EC13D-F6A1-49A7-AF68-86CAD121F288}" srcOrd="9" destOrd="0" presId="urn:microsoft.com/office/officeart/2005/8/layout/target3"/>
    <dgm:cxn modelId="{FD8D4065-101C-46D7-A01F-66C9E3F6E924}" type="presParOf" srcId="{AB8B2A55-C248-48E0-BFBC-7BB6C01F1DA2}" destId="{8A1E3C87-5502-4EE9-8780-D51620FDDD6D}" srcOrd="10" destOrd="0" presId="urn:microsoft.com/office/officeart/2005/8/layout/target3"/>
    <dgm:cxn modelId="{3304C334-81EC-4BA7-ACF9-FCD11A3CE0F8}" type="presParOf" srcId="{AB8B2A55-C248-48E0-BFBC-7BB6C01F1DA2}" destId="{81A13619-411D-4CFF-A596-F74F9299C1D8}" srcOrd="11" destOrd="0" presId="urn:microsoft.com/office/officeart/2005/8/layout/target3"/>
    <dgm:cxn modelId="{38B67811-F9AB-4005-B334-7D418017BDB8}" type="presParOf" srcId="{AB8B2A55-C248-48E0-BFBC-7BB6C01F1DA2}" destId="{D3D9B584-AF01-407B-8ECB-84042EC39DB6}" srcOrd="12" destOrd="0" presId="urn:microsoft.com/office/officeart/2005/8/layout/target3"/>
    <dgm:cxn modelId="{0E5C472C-20C2-432D-AB51-CDCBF41847B6}" type="presParOf" srcId="{AB8B2A55-C248-48E0-BFBC-7BB6C01F1DA2}" destId="{34078D7E-0A4D-441C-9BC4-D163404D055B}" srcOrd="13" destOrd="0" presId="urn:microsoft.com/office/officeart/2005/8/layout/target3"/>
    <dgm:cxn modelId="{BEABC75E-8C81-46D4-84D8-A254885A2F5F}" type="presParOf" srcId="{AB8B2A55-C248-48E0-BFBC-7BB6C01F1DA2}" destId="{3A3EB735-CD0E-421F-B512-1C2157D9875C}" srcOrd="14" destOrd="0" presId="urn:microsoft.com/office/officeart/2005/8/layout/target3"/>
    <dgm:cxn modelId="{029E0DC1-8CD2-402B-89B1-7D02A4BC1A9C}" type="presParOf" srcId="{AB8B2A55-C248-48E0-BFBC-7BB6C01F1DA2}" destId="{5D13F82C-1F14-4378-8A02-2183690E7420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6009DD-F2FA-4797-BD56-1C660D001A81}">
      <dsp:nvSpPr>
        <dsp:cNvPr id="0" name=""/>
        <dsp:cNvSpPr/>
      </dsp:nvSpPr>
      <dsp:spPr>
        <a:xfrm>
          <a:off x="351523" y="408"/>
          <a:ext cx="5650127" cy="457800"/>
        </a:xfrm>
        <a:prstGeom prst="rect">
          <a:avLst/>
        </a:prstGeom>
        <a:solidFill>
          <a:srgbClr val="FFBDBD">
            <a:lumMod val="50000"/>
          </a:srgbClr>
        </a:solidFill>
        <a:ln>
          <a:solidFill>
            <a:srgbClr val="FFBDBD">
              <a:lumMod val="25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Tumačenje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Biblije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s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Biblijom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sp:txBody>
      <dsp:txXfrm>
        <a:off x="351523" y="408"/>
        <a:ext cx="5650127" cy="457800"/>
      </dsp:txXfrm>
    </dsp:sp>
    <dsp:sp modelId="{DD1F339B-2BCC-4B3E-83EE-D8EA767C50BF}">
      <dsp:nvSpPr>
        <dsp:cNvPr id="0" name=""/>
        <dsp:cNvSpPr/>
      </dsp:nvSpPr>
      <dsp:spPr>
        <a:xfrm>
          <a:off x="0" y="408"/>
          <a:ext cx="453222" cy="457800"/>
        </a:xfrm>
        <a:prstGeom prst="notchedRightArrow">
          <a:avLst/>
        </a:prstGeom>
        <a:solidFill>
          <a:srgbClr val="FFBDBD">
            <a:lumMod val="90000"/>
          </a:srgbClr>
        </a:solidFill>
        <a:ln>
          <a:solidFill>
            <a:srgbClr val="FFBDBD">
              <a:lumMod val="25000"/>
            </a:srgbClr>
          </a:solidFill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FFBDBD">
              <a:lumMod val="25000"/>
            </a:srgb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E5DE244-6350-4427-BD24-DC8E86434295}">
      <dsp:nvSpPr>
        <dsp:cNvPr id="0" name=""/>
        <dsp:cNvSpPr/>
      </dsp:nvSpPr>
      <dsp:spPr>
        <a:xfrm>
          <a:off x="351523" y="533745"/>
          <a:ext cx="5650127" cy="457800"/>
        </a:xfrm>
        <a:prstGeom prst="rect">
          <a:avLst/>
        </a:prstGeom>
        <a:solidFill>
          <a:srgbClr val="3399FF">
            <a:lumMod val="75000"/>
          </a:srgbClr>
        </a:solidFill>
        <a:ln>
          <a:solidFill>
            <a:srgbClr val="3399FF">
              <a:lumMod val="50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Povijesni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kontekst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sp:txBody>
      <dsp:txXfrm>
        <a:off x="351523" y="533745"/>
        <a:ext cx="5650127" cy="457800"/>
      </dsp:txXfrm>
    </dsp:sp>
    <dsp:sp modelId="{8386B14C-F80D-443C-9855-D60282F5CEFD}">
      <dsp:nvSpPr>
        <dsp:cNvPr id="0" name=""/>
        <dsp:cNvSpPr/>
      </dsp:nvSpPr>
      <dsp:spPr>
        <a:xfrm flipH="1">
          <a:off x="5899951" y="533745"/>
          <a:ext cx="453222" cy="457800"/>
        </a:xfrm>
        <a:prstGeom prst="notchedRightArrow">
          <a:avLst/>
        </a:prstGeom>
        <a:solidFill>
          <a:srgbClr val="3399FF">
            <a:lumMod val="60000"/>
            <a:lumOff val="40000"/>
          </a:srgbClr>
        </a:solidFill>
        <a:ln>
          <a:solidFill>
            <a:srgbClr val="3399FF">
              <a:lumMod val="50000"/>
            </a:srgb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3399FF">
              <a:lumMod val="50000"/>
            </a:srgb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04137E9-BF4B-4B75-A9E7-87BBEF8DC75D}">
      <dsp:nvSpPr>
        <dsp:cNvPr id="0" name=""/>
        <dsp:cNvSpPr/>
      </dsp:nvSpPr>
      <dsp:spPr>
        <a:xfrm>
          <a:off x="351523" y="1067082"/>
          <a:ext cx="5650127" cy="457800"/>
        </a:xfrm>
        <a:prstGeom prst="rect">
          <a:avLst/>
        </a:prstGeom>
        <a:solidFill>
          <a:schemeClr val="accent4">
            <a:lumMod val="75000"/>
          </a:schemeClr>
        </a:solidFill>
        <a:ln>
          <a:solidFill>
            <a:schemeClr val="accent4">
              <a:lumMod val="5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Kulturni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kontekst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.</a:t>
          </a:r>
          <a:endParaRPr lang="es-ES" sz="2000" kern="1200" dirty="0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sp:txBody>
      <dsp:txXfrm>
        <a:off x="351523" y="1067082"/>
        <a:ext cx="5650127" cy="457800"/>
      </dsp:txXfrm>
    </dsp:sp>
    <dsp:sp modelId="{B0FABD23-E127-4397-B70B-DC8EC60B55E5}">
      <dsp:nvSpPr>
        <dsp:cNvPr id="0" name=""/>
        <dsp:cNvSpPr/>
      </dsp:nvSpPr>
      <dsp:spPr>
        <a:xfrm>
          <a:off x="0" y="1067082"/>
          <a:ext cx="453222" cy="457800"/>
        </a:xfrm>
        <a:prstGeom prst="notchedRightArrow">
          <a:avLst/>
        </a:prstGeom>
        <a:solidFill>
          <a:srgbClr val="00D600"/>
        </a:solidFill>
        <a:ln>
          <a:solidFill>
            <a:schemeClr val="accent4">
              <a:lumMod val="50000"/>
            </a:schemeClr>
          </a:solidFill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4">
              <a:lumMod val="75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F77C24-0D04-4724-BB1D-87694DC6FD02}">
      <dsp:nvSpPr>
        <dsp:cNvPr id="0" name=""/>
        <dsp:cNvSpPr/>
      </dsp:nvSpPr>
      <dsp:spPr>
        <a:xfrm>
          <a:off x="351523" y="1600419"/>
          <a:ext cx="5650127" cy="4578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solidFill>
            <a:schemeClr val="accent5">
              <a:lumMod val="5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Književni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kontekst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</a:rPr>
            <a:t>.</a:t>
          </a:r>
          <a:endParaRPr lang="es-ES" sz="2000" kern="1200" dirty="0">
            <a:effectLst>
              <a:outerShdw blurRad="38100" dist="38100" dir="2700000" algn="tl">
                <a:srgbClr val="000000">
                  <a:alpha val="48000"/>
                </a:srgbClr>
              </a:outerShdw>
            </a:effectLst>
          </a:endParaRPr>
        </a:p>
      </dsp:txBody>
      <dsp:txXfrm>
        <a:off x="351523" y="1600419"/>
        <a:ext cx="5650127" cy="457800"/>
      </dsp:txXfrm>
    </dsp:sp>
    <dsp:sp modelId="{C7EE2BAB-8F27-44AB-9B04-C9B66FCBDEA0}">
      <dsp:nvSpPr>
        <dsp:cNvPr id="0" name=""/>
        <dsp:cNvSpPr/>
      </dsp:nvSpPr>
      <dsp:spPr>
        <a:xfrm flipH="1">
          <a:off x="5899951" y="1600419"/>
          <a:ext cx="453222" cy="457800"/>
        </a:xfrm>
        <a:prstGeom prst="notchedRightArrow">
          <a:avLst/>
        </a:prstGeom>
        <a:solidFill>
          <a:schemeClr val="accent5">
            <a:lumMod val="40000"/>
            <a:lumOff val="60000"/>
          </a:schemeClr>
        </a:solidFill>
        <a:ln>
          <a:solidFill>
            <a:schemeClr val="accent5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chemeClr val="accent5">
              <a:lumMod val="75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466FB89-ECFE-484D-B2B1-3A29B6A5B604}">
      <dsp:nvSpPr>
        <dsp:cNvPr id="0" name=""/>
        <dsp:cNvSpPr/>
      </dsp:nvSpPr>
      <dsp:spPr>
        <a:xfrm>
          <a:off x="351523" y="2133756"/>
          <a:ext cx="5650127" cy="457800"/>
        </a:xfrm>
        <a:prstGeom prst="rect">
          <a:avLst/>
        </a:prstGeom>
        <a:solidFill>
          <a:srgbClr val="FFCC00">
            <a:lumMod val="75000"/>
          </a:srgbClr>
        </a:solidFill>
        <a:ln>
          <a:solidFill>
            <a:srgbClr val="FFCC00">
              <a:lumMod val="50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Saznavanje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značenja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teksta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sp:txBody>
      <dsp:txXfrm>
        <a:off x="351523" y="2133756"/>
        <a:ext cx="5650127" cy="457800"/>
      </dsp:txXfrm>
    </dsp:sp>
    <dsp:sp modelId="{E5453164-3088-43F2-B7C0-575D28E85D9F}">
      <dsp:nvSpPr>
        <dsp:cNvPr id="0" name=""/>
        <dsp:cNvSpPr/>
      </dsp:nvSpPr>
      <dsp:spPr>
        <a:xfrm>
          <a:off x="0" y="2133756"/>
          <a:ext cx="453222" cy="457800"/>
        </a:xfrm>
        <a:prstGeom prst="notchedRightArrow">
          <a:avLst/>
        </a:prstGeom>
        <a:solidFill>
          <a:srgbClr val="FFCC00">
            <a:lumMod val="60000"/>
            <a:lumOff val="40000"/>
          </a:srgbClr>
        </a:solidFill>
        <a:ln>
          <a:solidFill>
            <a:srgbClr val="FFCC00">
              <a:lumMod val="50000"/>
            </a:srgbClr>
          </a:solidFill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FFCC00">
              <a:lumMod val="50000"/>
            </a:srgb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28F4D3E-F297-4C1E-B01B-8C5DD5B9233D}">
      <dsp:nvSpPr>
        <dsp:cNvPr id="0" name=""/>
        <dsp:cNvSpPr/>
      </dsp:nvSpPr>
      <dsp:spPr>
        <a:xfrm>
          <a:off x="351523" y="2667093"/>
          <a:ext cx="5650127" cy="457800"/>
        </a:xfrm>
        <a:prstGeom prst="rect">
          <a:avLst/>
        </a:prstGeom>
        <a:solidFill>
          <a:srgbClr val="E20097"/>
        </a:solidFill>
        <a:ln>
          <a:solidFill>
            <a:srgbClr val="FF66CC">
              <a:lumMod val="50000"/>
            </a:srgb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Tematsko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proučavanje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 </a:t>
          </a:r>
          <a:r>
            <a:rPr lang="es-ES" sz="2000" b="1" kern="1200" dirty="0" err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Biblije</a:t>
          </a:r>
          <a:r>
            <a:rPr lang="es-ES" sz="2000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8000"/>
                  </a:srgbClr>
                </a:outerShdw>
              </a:effectLst>
              <a:latin typeface="Aptos" panose="02110004020202020204"/>
              <a:ea typeface="+mn-ea"/>
              <a:cs typeface="+mn-cs"/>
            </a:rPr>
            <a:t>.</a:t>
          </a:r>
        </a:p>
      </dsp:txBody>
      <dsp:txXfrm>
        <a:off x="351523" y="2667093"/>
        <a:ext cx="5650127" cy="457800"/>
      </dsp:txXfrm>
    </dsp:sp>
    <dsp:sp modelId="{864C0369-B48A-4647-A122-65A9E92BF476}">
      <dsp:nvSpPr>
        <dsp:cNvPr id="0" name=""/>
        <dsp:cNvSpPr/>
      </dsp:nvSpPr>
      <dsp:spPr>
        <a:xfrm flipH="1">
          <a:off x="5899951" y="2667093"/>
          <a:ext cx="453222" cy="457800"/>
        </a:xfrm>
        <a:prstGeom prst="notchedRightArrow">
          <a:avLst/>
        </a:prstGeom>
        <a:solidFill>
          <a:srgbClr val="FF66CC">
            <a:lumMod val="60000"/>
            <a:lumOff val="40000"/>
          </a:srgbClr>
        </a:solidFill>
        <a:ln>
          <a:solidFill>
            <a:srgbClr val="FF66CC">
              <a:lumMod val="50000"/>
            </a:srgb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  <a:contourClr>
            <a:srgbClr val="FF66CC">
              <a:lumMod val="50000"/>
            </a:srgb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7E3514-54CD-4D0A-A34D-A40088F4F4AB}">
      <dsp:nvSpPr>
        <dsp:cNvPr id="0" name=""/>
        <dsp:cNvSpPr/>
      </dsp:nvSpPr>
      <dsp:spPr>
        <a:xfrm>
          <a:off x="0" y="0"/>
          <a:ext cx="8792183" cy="1478066"/>
        </a:xfrm>
        <a:prstGeom prst="roundRect">
          <a:avLst>
            <a:gd name="adj" fmla="val 10000"/>
          </a:avLst>
        </a:prstGeom>
        <a:solidFill>
          <a:srgbClr val="FF89D8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b="1" u="none" kern="1200" dirty="0">
              <a:solidFill>
                <a:srgbClr val="7E0054"/>
              </a:solidFill>
              <a:effectLst/>
            </a:rPr>
            <a:t>Interpretirano u vlastitom tekstu
</a:t>
          </a:r>
          <a:r>
            <a:rPr lang="pt-BR" sz="2000" b="1" u="none" kern="1200" dirty="0">
              <a:solidFill>
                <a:schemeClr val="tx1"/>
              </a:solidFill>
              <a:effectLst/>
            </a:rPr>
            <a:t>Na primjer, Daniel </a:t>
          </a:r>
          <a:r>
            <a:rPr lang="pt-BR" sz="2000" b="1" u="none" kern="1200" dirty="0" err="1">
              <a:solidFill>
                <a:schemeClr val="tx1"/>
              </a:solidFill>
              <a:effectLst/>
            </a:rPr>
            <a:t>objašnjava</a:t>
          </a:r>
          <a:r>
            <a:rPr lang="pt-BR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pt-BR" sz="2000" b="1" u="none" kern="1200" dirty="0" err="1">
              <a:solidFill>
                <a:schemeClr val="tx1"/>
              </a:solidFill>
              <a:effectLst/>
            </a:rPr>
            <a:t>značenje</a:t>
          </a:r>
          <a:br>
            <a:rPr lang="pt-BR" sz="2000" b="1" u="none" kern="1200" dirty="0">
              <a:solidFill>
                <a:schemeClr val="tx1"/>
              </a:solidFill>
              <a:effectLst/>
            </a:rPr>
          </a:br>
          <a:r>
            <a:rPr lang="es-ES" sz="2000" b="1" kern="1200" dirty="0">
              <a:solidFill>
                <a:schemeClr val="tx1"/>
              </a:solidFill>
              <a:effectLst/>
            </a:rPr>
            <a:t>(D</a:t>
          </a:r>
          <a:r>
            <a:rPr lang="hr-HR" sz="2000" b="1" kern="1200" dirty="0">
              <a:solidFill>
                <a:schemeClr val="tx1"/>
              </a:solidFill>
              <a:effectLst/>
            </a:rPr>
            <a:t>a</a:t>
          </a:r>
          <a:r>
            <a:rPr lang="es-ES" sz="2000" b="1" kern="1200" dirty="0">
              <a:solidFill>
                <a:schemeClr val="tx1"/>
              </a:solidFill>
              <a:effectLst/>
            </a:rPr>
            <a:t>n. 7</a:t>
          </a:r>
          <a:r>
            <a:rPr lang="hr-HR" sz="2000" b="1" kern="1200" dirty="0">
              <a:solidFill>
                <a:schemeClr val="tx1"/>
              </a:solidFill>
              <a:effectLst/>
            </a:rPr>
            <a:t>,</a:t>
          </a:r>
          <a:r>
            <a:rPr lang="es-ES" sz="2000" b="1" kern="1200" dirty="0">
              <a:solidFill>
                <a:schemeClr val="tx1"/>
              </a:solidFill>
              <a:effectLst/>
            </a:rPr>
            <a:t>3</a:t>
          </a:r>
          <a:r>
            <a:rPr lang="hr-HR" sz="2000" b="1" kern="1200" dirty="0">
              <a:solidFill>
                <a:schemeClr val="tx1"/>
              </a:solidFill>
              <a:effectLst/>
            </a:rPr>
            <a:t>.</a:t>
          </a:r>
          <a:r>
            <a:rPr lang="es-ES" sz="2000" b="1" kern="1200" dirty="0">
              <a:solidFill>
                <a:schemeClr val="tx1"/>
              </a:solidFill>
              <a:effectLst/>
            </a:rPr>
            <a:t>17)</a:t>
          </a:r>
          <a:endParaRPr lang="es-ES" sz="2000" u="none" kern="1200" dirty="0">
            <a:solidFill>
              <a:schemeClr val="tx1"/>
            </a:solidFill>
            <a:effectLst/>
          </a:endParaRPr>
        </a:p>
      </dsp:txBody>
      <dsp:txXfrm>
        <a:off x="1906243" y="0"/>
        <a:ext cx="6885939" cy="1478066"/>
      </dsp:txXfrm>
    </dsp:sp>
    <dsp:sp modelId="{1E55DDE0-128C-4DE7-A65F-F937E1E15CDF}">
      <dsp:nvSpPr>
        <dsp:cNvPr id="0" name=""/>
        <dsp:cNvSpPr/>
      </dsp:nvSpPr>
      <dsp:spPr>
        <a:xfrm>
          <a:off x="147806" y="147806"/>
          <a:ext cx="1758436" cy="11824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t="-9000" b="-9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DA3502E-6064-4DCD-878F-9B2CC77A752A}">
      <dsp:nvSpPr>
        <dsp:cNvPr id="0" name=""/>
        <dsp:cNvSpPr/>
      </dsp:nvSpPr>
      <dsp:spPr>
        <a:xfrm>
          <a:off x="0" y="1625872"/>
          <a:ext cx="8792183" cy="1478066"/>
        </a:xfrm>
        <a:prstGeom prst="roundRect">
          <a:avLst>
            <a:gd name="adj" fmla="val 10000"/>
          </a:avLst>
        </a:prstGeom>
        <a:solidFill>
          <a:srgbClr val="8FC7FF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b="1" u="none" kern="1200" dirty="0">
              <a:solidFill>
                <a:srgbClr val="003A74"/>
              </a:solidFill>
              <a:effectLst/>
            </a:rPr>
            <a:t>Preuzimanje od</a:t>
          </a:r>
          <a:r>
            <a:rPr lang="es-ES" sz="2400" b="1" u="none" kern="1200" dirty="0">
              <a:solidFill>
                <a:srgbClr val="003A74"/>
              </a:solidFill>
              <a:effectLst/>
            </a:rPr>
            <a:t> </a:t>
          </a:r>
          <a:r>
            <a:rPr lang="es-ES" sz="2400" b="1" u="none" kern="1200" dirty="0" err="1">
              <a:solidFill>
                <a:srgbClr val="003A74"/>
              </a:solidFill>
              <a:effectLst/>
            </a:rPr>
            <a:t>drug</a:t>
          </a:r>
          <a:r>
            <a:rPr lang="hr-HR" sz="2400" b="1" u="none" kern="1200" dirty="0">
              <a:solidFill>
                <a:srgbClr val="003A74"/>
              </a:solidFill>
              <a:effectLst/>
            </a:rPr>
            <a:t>og</a:t>
          </a:r>
          <a:r>
            <a:rPr lang="es-ES" sz="2400" b="1" u="none" kern="1200" dirty="0">
              <a:solidFill>
                <a:srgbClr val="003A74"/>
              </a:solidFill>
              <a:effectLst/>
            </a:rPr>
            <a:t> </a:t>
          </a:r>
          <a:r>
            <a:rPr lang="es-ES" sz="2400" b="1" u="none" kern="1200" dirty="0" err="1">
              <a:solidFill>
                <a:srgbClr val="003A74"/>
              </a:solidFill>
              <a:effectLst/>
            </a:rPr>
            <a:t>prorok</a:t>
          </a:r>
          <a:r>
            <a:rPr lang="hr-HR" sz="2400" b="1" u="none" kern="1200" dirty="0">
              <a:solidFill>
                <a:srgbClr val="003A74"/>
              </a:solidFill>
              <a:effectLst/>
            </a:rPr>
            <a:t>a</a:t>
          </a:r>
          <a:r>
            <a:rPr lang="es-ES" sz="2400" b="1" u="none" kern="1200" dirty="0">
              <a:solidFill>
                <a:srgbClr val="003A74"/>
              </a:solidFill>
              <a:effectLst/>
            </a:rPr>
            <a:t>
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Ezra je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tumačio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značenje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70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godina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Jeremijinog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proročanstva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(Jer. 25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,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11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.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12; 2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.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Kr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alj.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36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,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22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.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23</a:t>
          </a:r>
          <a:endParaRPr lang="es-ES" sz="2400" u="none" kern="1200" dirty="0">
            <a:solidFill>
              <a:schemeClr val="tx1"/>
            </a:solidFill>
            <a:effectLst/>
          </a:endParaRPr>
        </a:p>
      </dsp:txBody>
      <dsp:txXfrm>
        <a:off x="1906243" y="1625872"/>
        <a:ext cx="6885939" cy="1478066"/>
      </dsp:txXfrm>
    </dsp:sp>
    <dsp:sp modelId="{0F846E9C-FAAB-4A02-B629-80A1A3C87A97}">
      <dsp:nvSpPr>
        <dsp:cNvPr id="0" name=""/>
        <dsp:cNvSpPr/>
      </dsp:nvSpPr>
      <dsp:spPr>
        <a:xfrm>
          <a:off x="147806" y="1773679"/>
          <a:ext cx="1758436" cy="11824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rcRect/>
          <a:stretch>
            <a:fillRect t="-9000" b="-9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9354D60-8EDF-4D36-909A-19A356E0919F}">
      <dsp:nvSpPr>
        <dsp:cNvPr id="0" name=""/>
        <dsp:cNvSpPr/>
      </dsp:nvSpPr>
      <dsp:spPr>
        <a:xfrm>
          <a:off x="0" y="3251745"/>
          <a:ext cx="8792183" cy="1478066"/>
        </a:xfrm>
        <a:prstGeom prst="roundRect">
          <a:avLst>
            <a:gd name="adj" fmla="val 10000"/>
          </a:avLst>
        </a:prstGeom>
        <a:solidFill>
          <a:srgbClr val="75FFBD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u="none" kern="1200" dirty="0">
              <a:solidFill>
                <a:srgbClr val="00582E"/>
              </a:solidFill>
              <a:effectLst/>
            </a:rPr>
            <a:t>Novi </a:t>
          </a:r>
          <a:r>
            <a:rPr lang="es-ES" sz="2400" b="1" u="none" kern="1200" dirty="0" err="1">
              <a:solidFill>
                <a:srgbClr val="00582E"/>
              </a:solidFill>
              <a:effectLst/>
            </a:rPr>
            <a:t>zavjet</a:t>
          </a:r>
          <a:r>
            <a:rPr lang="es-ES" sz="2400" b="1" u="none" kern="1200" dirty="0">
              <a:solidFill>
                <a:srgbClr val="00582E"/>
              </a:solidFill>
              <a:effectLst/>
            </a:rPr>
            <a:t> </a:t>
          </a:r>
          <a:r>
            <a:rPr lang="es-ES" sz="2400" b="1" u="none" kern="1200" dirty="0" err="1">
              <a:solidFill>
                <a:srgbClr val="00582E"/>
              </a:solidFill>
              <a:effectLst/>
            </a:rPr>
            <a:t>tumači</a:t>
          </a:r>
          <a:r>
            <a:rPr lang="es-ES" sz="2400" b="1" u="none" kern="1200" dirty="0">
              <a:solidFill>
                <a:srgbClr val="00582E"/>
              </a:solidFill>
              <a:effectLst/>
            </a:rPr>
            <a:t> Stari </a:t>
          </a:r>
          <a:r>
            <a:rPr lang="es-ES" sz="2400" b="1" u="none" kern="1200" dirty="0" err="1">
              <a:solidFill>
                <a:srgbClr val="00582E"/>
              </a:solidFill>
              <a:effectLst/>
            </a:rPr>
            <a:t>zavjet</a:t>
          </a:r>
          <a:r>
            <a:rPr lang="es-ES" sz="2400" b="1" u="none" kern="1200" dirty="0">
              <a:solidFill>
                <a:srgbClr val="00582E"/>
              </a:solidFill>
              <a:effectLst/>
            </a:rPr>
            <a:t>
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Matej je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Isusovo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rođenje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tumačio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kao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ispunjenje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Izaijin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og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proročanstva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(</a:t>
          </a:r>
          <a:r>
            <a:rPr lang="es-ES" sz="2000" b="1" u="none" kern="1200" dirty="0" err="1">
              <a:solidFill>
                <a:schemeClr val="tx1"/>
              </a:solidFill>
              <a:effectLst/>
            </a:rPr>
            <a:t>Izaija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7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,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14; M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a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t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ej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 1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,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22</a:t>
          </a:r>
          <a:r>
            <a:rPr lang="hr-HR" sz="2000" b="1" u="none" kern="1200" dirty="0">
              <a:solidFill>
                <a:schemeClr val="tx1"/>
              </a:solidFill>
              <a:effectLst/>
            </a:rPr>
            <a:t>.</a:t>
          </a:r>
          <a:r>
            <a:rPr lang="es-ES" sz="2000" b="1" u="none" kern="1200" dirty="0">
              <a:solidFill>
                <a:schemeClr val="tx1"/>
              </a:solidFill>
              <a:effectLst/>
            </a:rPr>
            <a:t>23)</a:t>
          </a:r>
          <a:endParaRPr lang="es-ES" sz="2400" u="none" kern="1200" dirty="0">
            <a:solidFill>
              <a:schemeClr val="tx1"/>
            </a:solidFill>
            <a:effectLst/>
          </a:endParaRPr>
        </a:p>
      </dsp:txBody>
      <dsp:txXfrm>
        <a:off x="1906243" y="3251745"/>
        <a:ext cx="6885939" cy="1478066"/>
      </dsp:txXfrm>
    </dsp:sp>
    <dsp:sp modelId="{E0230672-F52D-4EA1-8BB0-79835D6234E3}">
      <dsp:nvSpPr>
        <dsp:cNvPr id="0" name=""/>
        <dsp:cNvSpPr/>
      </dsp:nvSpPr>
      <dsp:spPr>
        <a:xfrm>
          <a:off x="147806" y="3399552"/>
          <a:ext cx="1758436" cy="118245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rcRect/>
          <a:stretch>
            <a:fillRect t="-9000" b="-9000"/>
          </a:stretch>
        </a:blip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734FAA-3DF2-4903-BB48-5803F38845B6}">
      <dsp:nvSpPr>
        <dsp:cNvPr id="0" name=""/>
        <dsp:cNvSpPr/>
      </dsp:nvSpPr>
      <dsp:spPr>
        <a:xfrm>
          <a:off x="4578" y="0"/>
          <a:ext cx="2448005" cy="478124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2880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accent1">
                  <a:lumMod val="50000"/>
                </a:schemeClr>
              </a:solidFill>
            </a:rPr>
            <a:t>STARI ZAVJET</a:t>
          </a:r>
        </a:p>
      </dsp:txBody>
      <dsp:txXfrm>
        <a:off x="4578" y="0"/>
        <a:ext cx="2448005" cy="1434372"/>
      </dsp:txXfrm>
    </dsp:sp>
    <dsp:sp modelId="{DC2D5DCA-B686-46EB-87E5-7A67E7393752}">
      <dsp:nvSpPr>
        <dsp:cNvPr id="0" name=""/>
        <dsp:cNvSpPr/>
      </dsp:nvSpPr>
      <dsp:spPr>
        <a:xfrm>
          <a:off x="10061" y="951236"/>
          <a:ext cx="2437038" cy="51404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Izlazak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20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13</a:t>
          </a:r>
        </a:p>
      </dsp:txBody>
      <dsp:txXfrm>
        <a:off x="25117" y="966292"/>
        <a:ext cx="2406926" cy="483935"/>
      </dsp:txXfrm>
    </dsp:sp>
    <dsp:sp modelId="{E9B534A6-48A8-487F-914D-00FCD2B30DA3}">
      <dsp:nvSpPr>
        <dsp:cNvPr id="0" name=""/>
        <dsp:cNvSpPr/>
      </dsp:nvSpPr>
      <dsp:spPr>
        <a:xfrm>
          <a:off x="10061" y="1548027"/>
          <a:ext cx="2437038" cy="514047"/>
        </a:xfrm>
        <a:prstGeom prst="roundRect">
          <a:avLst>
            <a:gd name="adj" fmla="val 10000"/>
          </a:avLst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Izlazak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20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14</a:t>
          </a:r>
        </a:p>
      </dsp:txBody>
      <dsp:txXfrm>
        <a:off x="25117" y="1563083"/>
        <a:ext cx="2406926" cy="483935"/>
      </dsp:txXfrm>
    </dsp:sp>
    <dsp:sp modelId="{8145816C-6DBB-49FF-B351-B6C60F9F7769}">
      <dsp:nvSpPr>
        <dsp:cNvPr id="0" name=""/>
        <dsp:cNvSpPr/>
      </dsp:nvSpPr>
      <dsp:spPr>
        <a:xfrm>
          <a:off x="10061" y="2144819"/>
          <a:ext cx="2437038" cy="51404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Pon. zak.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24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</a:p>
      </dsp:txBody>
      <dsp:txXfrm>
        <a:off x="25117" y="2159875"/>
        <a:ext cx="2406926" cy="483935"/>
      </dsp:txXfrm>
    </dsp:sp>
    <dsp:sp modelId="{AB35B402-A37A-4706-ABCE-844B3226783A}">
      <dsp:nvSpPr>
        <dsp:cNvPr id="0" name=""/>
        <dsp:cNvSpPr/>
      </dsp:nvSpPr>
      <dsp:spPr>
        <a:xfrm>
          <a:off x="10061" y="2733068"/>
          <a:ext cx="2437038" cy="51404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z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ak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19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12</a:t>
          </a:r>
        </a:p>
      </dsp:txBody>
      <dsp:txXfrm>
        <a:off x="25117" y="2748124"/>
        <a:ext cx="2406926" cy="483935"/>
      </dsp:txXfrm>
    </dsp:sp>
    <dsp:sp modelId="{09EBC334-6A4D-4E2C-8FD8-258D624B2E82}">
      <dsp:nvSpPr>
        <dsp:cNvPr id="0" name=""/>
        <dsp:cNvSpPr/>
      </dsp:nvSpPr>
      <dsp:spPr>
        <a:xfrm>
          <a:off x="10061" y="3325188"/>
          <a:ext cx="2437038" cy="514047"/>
        </a:xfrm>
        <a:prstGeom prst="roundRect">
          <a:avLst>
            <a:gd name="adj" fmla="val 10000"/>
          </a:avLst>
        </a:prstGeom>
        <a:solidFill>
          <a:srgbClr val="A4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Lev. zak. 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24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</a:t>
          </a:r>
        </a:p>
      </dsp:txBody>
      <dsp:txXfrm>
        <a:off x="25117" y="3340244"/>
        <a:ext cx="2406926" cy="483935"/>
      </dsp:txXfrm>
    </dsp:sp>
    <dsp:sp modelId="{8A1BF71D-8D70-4401-91CA-05C612706F41}">
      <dsp:nvSpPr>
        <dsp:cNvPr id="0" name=""/>
        <dsp:cNvSpPr/>
      </dsp:nvSpPr>
      <dsp:spPr>
        <a:xfrm>
          <a:off x="10061" y="3928287"/>
          <a:ext cx="2437038" cy="514047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Lev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 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ak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19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18</a:t>
          </a:r>
        </a:p>
      </dsp:txBody>
      <dsp:txXfrm>
        <a:off x="25117" y="3943343"/>
        <a:ext cx="2406926" cy="483935"/>
      </dsp:txXfrm>
    </dsp:sp>
    <dsp:sp modelId="{8257C899-7A61-404E-8FE8-2D34DF7AFCAA}">
      <dsp:nvSpPr>
        <dsp:cNvPr id="0" name=""/>
        <dsp:cNvSpPr/>
      </dsp:nvSpPr>
      <dsp:spPr>
        <a:xfrm>
          <a:off x="2681056" y="0"/>
          <a:ext cx="3046298" cy="4781243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accent6">
              <a:lumMod val="5000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2880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accent6">
                  <a:lumMod val="50000"/>
                </a:schemeClr>
              </a:solidFill>
            </a:rPr>
            <a:t>ČULI STE</a:t>
          </a:r>
          <a:r>
            <a:rPr lang="hr-HR" sz="2000" b="1" kern="1200" dirty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es-ES" sz="2000" b="1" kern="1200" dirty="0">
              <a:solidFill>
                <a:schemeClr val="accent6">
                  <a:lumMod val="50000"/>
                </a:schemeClr>
              </a:solidFill>
            </a:rPr>
            <a:t>…</a:t>
          </a:r>
        </a:p>
      </dsp:txBody>
      <dsp:txXfrm>
        <a:off x="2681056" y="0"/>
        <a:ext cx="3046298" cy="1434372"/>
      </dsp:txXfrm>
    </dsp:sp>
    <dsp:sp modelId="{9BD77059-6AF7-4ADC-9A3C-45AD5185C67B}">
      <dsp:nvSpPr>
        <dsp:cNvPr id="0" name=""/>
        <dsp:cNvSpPr/>
      </dsp:nvSpPr>
      <dsp:spPr>
        <a:xfrm>
          <a:off x="2746210" y="951236"/>
          <a:ext cx="2915989" cy="51404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ubij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266" y="966292"/>
        <a:ext cx="2885877" cy="483935"/>
      </dsp:txXfrm>
    </dsp:sp>
    <dsp:sp modelId="{7F695D53-D8D0-4281-93C7-9EF45BCD12D7}">
      <dsp:nvSpPr>
        <dsp:cNvPr id="0" name=""/>
        <dsp:cNvSpPr/>
      </dsp:nvSpPr>
      <dsp:spPr>
        <a:xfrm>
          <a:off x="2746210" y="1548027"/>
          <a:ext cx="2915989" cy="514047"/>
        </a:xfrm>
        <a:prstGeom prst="roundRect">
          <a:avLst>
            <a:gd name="adj" fmla="val 10000"/>
          </a:avLst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počini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preljub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266" y="1563083"/>
        <a:ext cx="2885877" cy="483935"/>
      </dsp:txXfrm>
    </dsp:sp>
    <dsp:sp modelId="{EEC685A3-7684-458D-8694-97C3AE770527}">
      <dsp:nvSpPr>
        <dsp:cNvPr id="0" name=""/>
        <dsp:cNvSpPr/>
      </dsp:nvSpPr>
      <dsp:spPr>
        <a:xfrm>
          <a:off x="2746210" y="2144819"/>
          <a:ext cx="2915989" cy="51404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720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ts val="1700"/>
            </a:lnSpc>
            <a:spcBef>
              <a:spcPct val="0"/>
            </a:spcBef>
            <a:spcAft>
              <a:spcPts val="0"/>
            </a:spcAft>
            <a:buNone/>
          </a:pPr>
          <a:r>
            <a:rPr lang="pt-B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Davanje 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razvodne knjige</a:t>
          </a:r>
          <a:r>
            <a:rPr lang="pt-B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ženi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266" y="2159875"/>
        <a:ext cx="2885877" cy="483935"/>
      </dsp:txXfrm>
    </dsp:sp>
    <dsp:sp modelId="{DEF58F6C-14CA-4766-A243-8D07A7FCC031}">
      <dsp:nvSpPr>
        <dsp:cNvPr id="0" name=""/>
        <dsp:cNvSpPr/>
      </dsp:nvSpPr>
      <dsp:spPr>
        <a:xfrm>
          <a:off x="2746210" y="2733068"/>
          <a:ext cx="2915989" cy="51404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laži.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266" y="2748124"/>
        <a:ext cx="2885877" cy="483935"/>
      </dsp:txXfrm>
    </dsp:sp>
    <dsp:sp modelId="{A96B1B90-CA27-4466-828D-75EB9C47B880}">
      <dsp:nvSpPr>
        <dsp:cNvPr id="0" name=""/>
        <dsp:cNvSpPr/>
      </dsp:nvSpPr>
      <dsp:spPr>
        <a:xfrm>
          <a:off x="2746210" y="3325188"/>
          <a:ext cx="2915989" cy="514047"/>
        </a:xfrm>
        <a:prstGeom prst="roundRect">
          <a:avLst>
            <a:gd name="adj" fmla="val 10000"/>
          </a:avLst>
        </a:prstGeom>
        <a:solidFill>
          <a:srgbClr val="A4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za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266" y="3340244"/>
        <a:ext cx="2885877" cy="483935"/>
      </dsp:txXfrm>
    </dsp:sp>
    <dsp:sp modelId="{E59DF098-9DAE-4477-BF59-003FA1CA5D67}">
      <dsp:nvSpPr>
        <dsp:cNvPr id="0" name=""/>
        <dsp:cNvSpPr/>
      </dsp:nvSpPr>
      <dsp:spPr>
        <a:xfrm>
          <a:off x="2746210" y="3928287"/>
          <a:ext cx="2915989" cy="514047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Voljet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svog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bližnjega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266" y="3943343"/>
        <a:ext cx="2885877" cy="483935"/>
      </dsp:txXfrm>
    </dsp:sp>
    <dsp:sp modelId="{6E00E8E9-F371-4A6B-8CFD-CB71F6B2C584}">
      <dsp:nvSpPr>
        <dsp:cNvPr id="0" name=""/>
        <dsp:cNvSpPr/>
      </dsp:nvSpPr>
      <dsp:spPr>
        <a:xfrm>
          <a:off x="5955826" y="0"/>
          <a:ext cx="2448005" cy="4781243"/>
        </a:xfrm>
        <a:prstGeom prst="roundRect">
          <a:avLst>
            <a:gd name="adj" fmla="val 10000"/>
          </a:avLst>
        </a:prstGeom>
        <a:solidFill>
          <a:srgbClr val="FFFFCC"/>
        </a:solidFill>
        <a:ln w="12700" cap="flat" cmpd="sng" algn="ctr">
          <a:solidFill>
            <a:srgbClr val="663300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2880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rgbClr val="663300"/>
              </a:solidFill>
            </a:rPr>
            <a:t>NOVI ZAVJET</a:t>
          </a:r>
        </a:p>
      </dsp:txBody>
      <dsp:txXfrm>
        <a:off x="5955826" y="0"/>
        <a:ext cx="2448005" cy="1434372"/>
      </dsp:txXfrm>
    </dsp:sp>
    <dsp:sp modelId="{39627FBC-4BD0-4D45-AB7F-3489DB5F5547}">
      <dsp:nvSpPr>
        <dsp:cNvPr id="0" name=""/>
        <dsp:cNvSpPr/>
      </dsp:nvSpPr>
      <dsp:spPr>
        <a:xfrm>
          <a:off x="5961310" y="951236"/>
          <a:ext cx="2437038" cy="51404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21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22</a:t>
          </a:r>
        </a:p>
      </dsp:txBody>
      <dsp:txXfrm>
        <a:off x="5976366" y="966292"/>
        <a:ext cx="2406926" cy="483935"/>
      </dsp:txXfrm>
    </dsp:sp>
    <dsp:sp modelId="{E8D35F08-C17E-495A-B0FD-A0A9F5373AC1}">
      <dsp:nvSpPr>
        <dsp:cNvPr id="0" name=""/>
        <dsp:cNvSpPr/>
      </dsp:nvSpPr>
      <dsp:spPr>
        <a:xfrm>
          <a:off x="5961310" y="1548027"/>
          <a:ext cx="2437038" cy="514047"/>
        </a:xfrm>
        <a:prstGeom prst="roundRect">
          <a:avLst>
            <a:gd name="adj" fmla="val 10000"/>
          </a:avLst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27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28</a:t>
          </a:r>
        </a:p>
      </dsp:txBody>
      <dsp:txXfrm>
        <a:off x="5976366" y="1563083"/>
        <a:ext cx="2406926" cy="483935"/>
      </dsp:txXfrm>
    </dsp:sp>
    <dsp:sp modelId="{D1AAB2C6-B2CF-427C-8466-92B505094BC9}">
      <dsp:nvSpPr>
        <dsp:cNvPr id="0" name=""/>
        <dsp:cNvSpPr/>
      </dsp:nvSpPr>
      <dsp:spPr>
        <a:xfrm>
          <a:off x="5961310" y="2144819"/>
          <a:ext cx="2437038" cy="51404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31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32</a:t>
          </a:r>
        </a:p>
      </dsp:txBody>
      <dsp:txXfrm>
        <a:off x="5976366" y="2159875"/>
        <a:ext cx="2406926" cy="483935"/>
      </dsp:txXfrm>
    </dsp:sp>
    <dsp:sp modelId="{F59CAA1B-1D52-4F22-B577-A81F063E2F3F}">
      <dsp:nvSpPr>
        <dsp:cNvPr id="0" name=""/>
        <dsp:cNvSpPr/>
      </dsp:nvSpPr>
      <dsp:spPr>
        <a:xfrm>
          <a:off x="5961310" y="2733068"/>
          <a:ext cx="2437038" cy="51404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33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34</a:t>
          </a:r>
        </a:p>
      </dsp:txBody>
      <dsp:txXfrm>
        <a:off x="5976366" y="2748124"/>
        <a:ext cx="2406926" cy="483935"/>
      </dsp:txXfrm>
    </dsp:sp>
    <dsp:sp modelId="{DA870B53-07CE-4532-8758-33A6EEE13EB9}">
      <dsp:nvSpPr>
        <dsp:cNvPr id="0" name=""/>
        <dsp:cNvSpPr/>
      </dsp:nvSpPr>
      <dsp:spPr>
        <a:xfrm>
          <a:off x="5961310" y="3325188"/>
          <a:ext cx="2437038" cy="514047"/>
        </a:xfrm>
        <a:prstGeom prst="roundRect">
          <a:avLst>
            <a:gd name="adj" fmla="val 10000"/>
          </a:avLst>
        </a:prstGeom>
        <a:solidFill>
          <a:srgbClr val="A4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38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39</a:t>
          </a:r>
        </a:p>
      </dsp:txBody>
      <dsp:txXfrm>
        <a:off x="5976366" y="3340244"/>
        <a:ext cx="2406926" cy="483935"/>
      </dsp:txXfrm>
    </dsp:sp>
    <dsp:sp modelId="{73EF9425-D539-4F79-8411-94F64B87CBD7}">
      <dsp:nvSpPr>
        <dsp:cNvPr id="0" name=""/>
        <dsp:cNvSpPr/>
      </dsp:nvSpPr>
      <dsp:spPr>
        <a:xfrm>
          <a:off x="5961310" y="3928287"/>
          <a:ext cx="2437038" cy="514047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Matej 5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43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44</a:t>
          </a:r>
        </a:p>
      </dsp:txBody>
      <dsp:txXfrm>
        <a:off x="5976366" y="3943343"/>
        <a:ext cx="2406926" cy="483935"/>
      </dsp:txXfrm>
    </dsp:sp>
    <dsp:sp modelId="{C34540E3-B98F-430B-AA96-4CB8D7D206E5}">
      <dsp:nvSpPr>
        <dsp:cNvPr id="0" name=""/>
        <dsp:cNvSpPr/>
      </dsp:nvSpPr>
      <dsp:spPr>
        <a:xfrm>
          <a:off x="8632304" y="0"/>
          <a:ext cx="3046298" cy="4781243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accent4">
              <a:lumMod val="5000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288000" rIns="76200" bIns="7620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solidFill>
                <a:schemeClr val="accent4">
                  <a:lumMod val="50000"/>
                </a:schemeClr>
              </a:solidFill>
            </a:rPr>
            <a:t>A JA VAM KAŽEM</a:t>
          </a:r>
          <a:r>
            <a:rPr lang="es-ES" sz="2000" b="1" kern="1200" dirty="0">
              <a:solidFill>
                <a:schemeClr val="accent4">
                  <a:lumMod val="50000"/>
                </a:schemeClr>
              </a:solidFill>
            </a:rPr>
            <a:t>…</a:t>
          </a:r>
        </a:p>
      </dsp:txBody>
      <dsp:txXfrm>
        <a:off x="8632304" y="0"/>
        <a:ext cx="3046298" cy="1434372"/>
      </dsp:txXfrm>
    </dsp:sp>
    <dsp:sp modelId="{9D8BD83D-3C0F-400D-A6B2-7A34600C92CC}">
      <dsp:nvSpPr>
        <dsp:cNvPr id="0" name=""/>
        <dsp:cNvSpPr/>
      </dsp:nvSpPr>
      <dsp:spPr>
        <a:xfrm>
          <a:off x="8679448" y="951236"/>
          <a:ext cx="2952009" cy="51404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720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ts val="1700"/>
            </a:lnSpc>
            <a:spcBef>
              <a:spcPct val="0"/>
            </a:spcBef>
            <a:spcAft>
              <a:spcPts val="0"/>
            </a:spcAft>
            <a:buNone/>
          </a:pP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Nemojte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se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ljutiti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niti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vrijeđati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nikoga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694504" y="966292"/>
        <a:ext cx="2921897" cy="483935"/>
      </dsp:txXfrm>
    </dsp:sp>
    <dsp:sp modelId="{FCB61BAB-6C55-4C59-ABC3-05D0CA758C59}">
      <dsp:nvSpPr>
        <dsp:cNvPr id="0" name=""/>
        <dsp:cNvSpPr/>
      </dsp:nvSpPr>
      <dsp:spPr>
        <a:xfrm>
          <a:off x="8679448" y="1548027"/>
          <a:ext cx="2952009" cy="514047"/>
        </a:xfrm>
        <a:prstGeom prst="roundRect">
          <a:avLst>
            <a:gd name="adj" fmla="val 10000"/>
          </a:avLst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720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ts val="17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fr-FR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gledaj</a:t>
          </a:r>
          <a:r>
            <a:rPr lang="fr-F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fr-FR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ženu</a:t>
          </a:r>
          <a:r>
            <a:rPr lang="fr-F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sa</a:t>
          </a:r>
          <a:r>
            <a:rPr lang="fr-F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fr-FR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požudo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694504" y="1563083"/>
        <a:ext cx="2921897" cy="483935"/>
      </dsp:txXfrm>
    </dsp:sp>
    <dsp:sp modelId="{884ACAF6-6544-40E2-B4F9-A92C17458271}">
      <dsp:nvSpPr>
        <dsp:cNvPr id="0" name=""/>
        <dsp:cNvSpPr/>
      </dsp:nvSpPr>
      <dsp:spPr>
        <a:xfrm>
          <a:off x="8679448" y="2144819"/>
          <a:ext cx="2952009" cy="51404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720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ts val="17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Razvod može biti samo za preljub.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694504" y="2159875"/>
        <a:ext cx="2921897" cy="483935"/>
      </dsp:txXfrm>
    </dsp:sp>
    <dsp:sp modelId="{42B4BDB8-B83B-4B73-A585-C05E3FC090E6}">
      <dsp:nvSpPr>
        <dsp:cNvPr id="0" name=""/>
        <dsp:cNvSpPr/>
      </dsp:nvSpPr>
      <dsp:spPr>
        <a:xfrm>
          <a:off x="8679448" y="2733068"/>
          <a:ext cx="2952009" cy="51404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720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ts val="17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Nemoj psovati ni na koji način.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694504" y="2748124"/>
        <a:ext cx="2921897" cy="483935"/>
      </dsp:txXfrm>
    </dsp:sp>
    <dsp:sp modelId="{52C90902-E05C-4F34-97A0-83E3B627FA27}">
      <dsp:nvSpPr>
        <dsp:cNvPr id="0" name=""/>
        <dsp:cNvSpPr/>
      </dsp:nvSpPr>
      <dsp:spPr>
        <a:xfrm>
          <a:off x="8679448" y="3325188"/>
          <a:ext cx="2952009" cy="514047"/>
        </a:xfrm>
        <a:prstGeom prst="roundRect">
          <a:avLst>
            <a:gd name="adj" fmla="val 10000"/>
          </a:avLst>
        </a:prstGeom>
        <a:solidFill>
          <a:srgbClr val="A4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opir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te se 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zlu.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694504" y="3340244"/>
        <a:ext cx="2921897" cy="483935"/>
      </dsp:txXfrm>
    </dsp:sp>
    <dsp:sp modelId="{FF823CB1-2A21-48AD-8724-A2F3313BB960}">
      <dsp:nvSpPr>
        <dsp:cNvPr id="0" name=""/>
        <dsp:cNvSpPr/>
      </dsp:nvSpPr>
      <dsp:spPr>
        <a:xfrm>
          <a:off x="8679448" y="3928287"/>
          <a:ext cx="2952009" cy="514047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720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ts val="1700"/>
            </a:lnSpc>
            <a:spcBef>
              <a:spcPct val="0"/>
            </a:spcBef>
            <a:spcAft>
              <a:spcPts val="0"/>
            </a:spcAft>
            <a:buNone/>
          </a:pP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Voli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svoje</a:t>
          </a:r>
          <a:r>
            <a:rPr lang="es-E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s-ES" sz="20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neprijatelje</a:t>
          </a:r>
          <a:r>
            <a:rPr lang="hr-HR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.</a:t>
          </a:r>
          <a:endParaRPr lang="es-E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694504" y="3943343"/>
        <a:ext cx="2921897" cy="4839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6DF68-85D6-4C3A-90D3-A1CEBB325E44}">
      <dsp:nvSpPr>
        <dsp:cNvPr id="0" name=""/>
        <dsp:cNvSpPr/>
      </dsp:nvSpPr>
      <dsp:spPr>
        <a:xfrm>
          <a:off x="0" y="0"/>
          <a:ext cx="3027244" cy="30272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7ADD15-F4F2-4B19-8EDC-1856B9CE18EE}">
      <dsp:nvSpPr>
        <dsp:cNvPr id="0" name=""/>
        <dsp:cNvSpPr/>
      </dsp:nvSpPr>
      <dsp:spPr>
        <a:xfrm>
          <a:off x="1513622" y="0"/>
          <a:ext cx="10471900" cy="3027244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8100000" algn="tr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1. </a:t>
          </a:r>
          <a:r>
            <a:rPr lang="es-ES" sz="2000" b="1" kern="1200" dirty="0" err="1"/>
            <a:t>Moramo</a:t>
          </a:r>
          <a:r>
            <a:rPr lang="es-ES" sz="2000" b="1" kern="1200" dirty="0"/>
            <a:t> </a:t>
          </a:r>
          <a:r>
            <a:rPr lang="es-ES" sz="2000" b="1" kern="1200" dirty="0" err="1"/>
            <a:t>razumjeti</a:t>
          </a:r>
          <a:r>
            <a:rPr lang="es-ES" sz="2000" b="1" kern="1200" dirty="0"/>
            <a:t> </a:t>
          </a:r>
          <a:r>
            <a:rPr lang="es-ES" sz="2000" b="1" kern="1200" dirty="0" err="1"/>
            <a:t>riječi</a:t>
          </a:r>
          <a:r>
            <a:rPr lang="es-ES" sz="2000" b="1" kern="1200" dirty="0"/>
            <a:t> </a:t>
          </a:r>
          <a:r>
            <a:rPr lang="es-ES" sz="2000" b="1" kern="1200" dirty="0" err="1"/>
            <a:t>teksta</a:t>
          </a:r>
          <a:r>
            <a:rPr lang="es-ES" sz="2000" b="1" kern="1200" dirty="0"/>
            <a:t> (</a:t>
          </a:r>
          <a:r>
            <a:rPr lang="es-ES" sz="2000" b="1" kern="1200" dirty="0" err="1"/>
            <a:t>ako</a:t>
          </a:r>
          <a:r>
            <a:rPr lang="es-ES" sz="2000" b="1" kern="1200" dirty="0"/>
            <a:t> je </a:t>
          </a:r>
          <a:r>
            <a:rPr lang="es-ES" sz="2000" b="1" kern="1200" dirty="0" err="1"/>
            <a:t>moguće</a:t>
          </a:r>
          <a:r>
            <a:rPr lang="es-ES" sz="2000" b="1" kern="1200" dirty="0"/>
            <a:t>, </a:t>
          </a:r>
          <a:r>
            <a:rPr lang="es-ES" sz="2000" b="1" kern="1200" dirty="0" err="1"/>
            <a:t>koristeći</a:t>
          </a:r>
          <a:r>
            <a:rPr lang="es-ES" sz="2000" b="1" kern="1200" dirty="0"/>
            <a:t> </a:t>
          </a:r>
          <a:r>
            <a:rPr lang="es-ES" sz="2000" b="1" kern="1200" dirty="0" err="1"/>
            <a:t>izvorne</a:t>
          </a:r>
          <a:r>
            <a:rPr lang="es-ES" sz="2000" b="1" kern="1200" dirty="0"/>
            <a:t> </a:t>
          </a:r>
          <a:r>
            <a:rPr lang="es-ES" sz="2000" b="1" kern="1200" dirty="0" err="1"/>
            <a:t>jezike</a:t>
          </a:r>
          <a:r>
            <a:rPr lang="es-ES" sz="2000" b="1" kern="1200" dirty="0"/>
            <a:t> </a:t>
          </a:r>
          <a:r>
            <a:rPr lang="es-ES" sz="2000" b="1" kern="1200" dirty="0" err="1"/>
            <a:t>ili</a:t>
          </a:r>
          <a:r>
            <a:rPr lang="es-ES" sz="2000" b="1" kern="1200" dirty="0"/>
            <a:t> </a:t>
          </a:r>
          <a:r>
            <a:rPr lang="es-ES" sz="2000" b="1" kern="1200" dirty="0" err="1"/>
            <a:t>različite</a:t>
          </a:r>
          <a:r>
            <a:rPr lang="es-ES" sz="2000" b="1" kern="1200" dirty="0"/>
            <a:t> </a:t>
          </a:r>
          <a:r>
            <a:rPr lang="es-ES" sz="2000" b="1" kern="1200" dirty="0" err="1"/>
            <a:t>prijevode</a:t>
          </a:r>
          <a:r>
            <a:rPr lang="es-ES" sz="2000" b="1" kern="1200" dirty="0"/>
            <a:t>)</a:t>
          </a:r>
          <a:r>
            <a:rPr lang="hr-HR" sz="2000" b="1" kern="1200" dirty="0"/>
            <a:t>.</a:t>
          </a:r>
          <a:endParaRPr lang="es-ES" sz="2000" kern="1200" dirty="0"/>
        </a:p>
      </dsp:txBody>
      <dsp:txXfrm>
        <a:off x="1513622" y="0"/>
        <a:ext cx="10471900" cy="643289"/>
      </dsp:txXfrm>
    </dsp:sp>
    <dsp:sp modelId="{8E7EA5B1-3974-4715-8FB0-438B6698F672}">
      <dsp:nvSpPr>
        <dsp:cNvPr id="0" name=""/>
        <dsp:cNvSpPr/>
      </dsp:nvSpPr>
      <dsp:spPr>
        <a:xfrm>
          <a:off x="397325" y="643289"/>
          <a:ext cx="2232592" cy="22325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-3999999"/>
                <a:satOff val="0"/>
                <a:lumOff val="-100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3999999"/>
                <a:satOff val="0"/>
                <a:lumOff val="-100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3999999"/>
                <a:satOff val="0"/>
                <a:lumOff val="-100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60ECE7-0D41-49FE-AD49-0ED7893CC780}">
      <dsp:nvSpPr>
        <dsp:cNvPr id="0" name=""/>
        <dsp:cNvSpPr/>
      </dsp:nvSpPr>
      <dsp:spPr>
        <a:xfrm>
          <a:off x="1513622" y="643289"/>
          <a:ext cx="10471900" cy="2232592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hueOff val="-3999999"/>
              <a:satOff val="0"/>
              <a:lumOff val="-1000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2. Treba p</a:t>
          </a:r>
          <a:r>
            <a:rPr lang="es-ES" sz="2000" b="1" kern="1200" dirty="0" err="1"/>
            <a:t>oštovati</a:t>
          </a:r>
          <a:r>
            <a:rPr lang="es-ES" sz="2000" b="1" kern="1200" dirty="0"/>
            <a:t> </a:t>
          </a:r>
          <a:r>
            <a:rPr lang="es-ES" sz="2000" b="1" kern="1200" dirty="0" err="1"/>
            <a:t>sve</a:t>
          </a:r>
          <a:r>
            <a:rPr lang="es-ES" sz="2000" b="1" kern="1200" dirty="0"/>
            <a:t> </a:t>
          </a:r>
          <a:r>
            <a:rPr lang="es-ES" sz="2000" b="1" kern="1200" dirty="0" err="1"/>
            <a:t>kontekste</a:t>
          </a:r>
          <a:r>
            <a:rPr lang="es-ES" sz="2000" b="1" kern="1200" dirty="0"/>
            <a:t> </a:t>
          </a:r>
          <a:r>
            <a:rPr lang="es-ES" sz="2000" b="1" kern="1200" dirty="0" err="1"/>
            <a:t>teksta</a:t>
          </a:r>
          <a:r>
            <a:rPr lang="es-ES" sz="2000" b="1" kern="1200" dirty="0"/>
            <a:t> (</a:t>
          </a:r>
          <a:r>
            <a:rPr lang="es-ES" sz="2000" b="1" kern="1200" dirty="0" err="1"/>
            <a:t>povijesni</a:t>
          </a:r>
          <a:r>
            <a:rPr lang="es-ES" sz="2000" b="1" kern="1200" dirty="0"/>
            <a:t>, </a:t>
          </a:r>
          <a:r>
            <a:rPr lang="es-ES" sz="2000" b="1" kern="1200" dirty="0" err="1"/>
            <a:t>kulturni</a:t>
          </a:r>
          <a:r>
            <a:rPr lang="es-ES" sz="2000" b="1" kern="1200" dirty="0"/>
            <a:t> i </a:t>
          </a:r>
          <a:r>
            <a:rPr lang="es-ES" sz="2000" b="1" kern="1200" dirty="0" err="1"/>
            <a:t>književni</a:t>
          </a:r>
          <a:r>
            <a:rPr lang="es-ES" sz="2000" b="1" kern="1200" dirty="0"/>
            <a:t>))</a:t>
          </a:r>
          <a:r>
            <a:rPr lang="hr-HR" sz="2000" b="1" kern="1200" dirty="0"/>
            <a:t>.</a:t>
          </a:r>
          <a:endParaRPr lang="es-ES" sz="2000" kern="1200" dirty="0"/>
        </a:p>
      </dsp:txBody>
      <dsp:txXfrm>
        <a:off x="1513622" y="643289"/>
        <a:ext cx="10471900" cy="643289"/>
      </dsp:txXfrm>
    </dsp:sp>
    <dsp:sp modelId="{35E9EEB7-4DA9-4AAA-BD83-ECC91BDE6751}">
      <dsp:nvSpPr>
        <dsp:cNvPr id="0" name=""/>
        <dsp:cNvSpPr/>
      </dsp:nvSpPr>
      <dsp:spPr>
        <a:xfrm>
          <a:off x="794651" y="1286578"/>
          <a:ext cx="1437940" cy="14379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-7999998"/>
                <a:satOff val="0"/>
                <a:lumOff val="-200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7999998"/>
                <a:satOff val="0"/>
                <a:lumOff val="-200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7999998"/>
                <a:satOff val="0"/>
                <a:lumOff val="-200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E10EA2-5500-4230-8FEF-5BED2587E911}">
      <dsp:nvSpPr>
        <dsp:cNvPr id="0" name=""/>
        <dsp:cNvSpPr/>
      </dsp:nvSpPr>
      <dsp:spPr>
        <a:xfrm>
          <a:off x="1513622" y="1286578"/>
          <a:ext cx="10471900" cy="1437940"/>
        </a:xfrm>
        <a:prstGeom prst="rect">
          <a:avLst/>
        </a:prstGeom>
        <a:solidFill>
          <a:schemeClr val="tx2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hueOff val="-7999998"/>
              <a:satOff val="0"/>
              <a:lumOff val="-2000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3. </a:t>
          </a:r>
          <a:r>
            <a:rPr lang="es-ES" sz="2000" b="1" kern="1200" dirty="0" err="1"/>
            <a:t>Usporedite</a:t>
          </a:r>
          <a:r>
            <a:rPr lang="es-ES" sz="2000" b="1" kern="1200" dirty="0"/>
            <a:t> </a:t>
          </a:r>
          <a:r>
            <a:rPr lang="hr-HR" sz="2000" b="1" kern="1200" dirty="0"/>
            <a:t>ih </a:t>
          </a:r>
          <a:r>
            <a:rPr lang="es-ES" sz="2000" b="1" kern="1200" dirty="0"/>
            <a:t>s </a:t>
          </a:r>
          <a:r>
            <a:rPr lang="es-ES" sz="2000" b="1" kern="1200" dirty="0" err="1"/>
            <a:t>paralelnim</a:t>
          </a:r>
          <a:r>
            <a:rPr lang="es-ES" sz="2000" b="1" kern="1200" dirty="0"/>
            <a:t> </a:t>
          </a:r>
          <a:r>
            <a:rPr lang="es-ES" sz="2000" b="1" kern="1200" dirty="0" err="1"/>
            <a:t>odlomcima</a:t>
          </a:r>
          <a:r>
            <a:rPr lang="es-ES" sz="2000" b="1" kern="1200" dirty="0"/>
            <a:t> </a:t>
          </a:r>
          <a:r>
            <a:rPr lang="hr-HR" sz="2000" b="1" kern="1200" dirty="0"/>
            <a:t>(</a:t>
          </a:r>
          <a:r>
            <a:rPr lang="es-ES" sz="2000" b="1" kern="1200" dirty="0" err="1"/>
            <a:t>evanđelja</a:t>
          </a:r>
          <a:r>
            <a:rPr lang="es-ES" sz="2000" b="1" kern="1200" dirty="0"/>
            <a:t>) </a:t>
          </a:r>
          <a:r>
            <a:rPr lang="es-ES" sz="2000" b="1" kern="1200" dirty="0" err="1"/>
            <a:t>ili</a:t>
          </a:r>
          <a:r>
            <a:rPr lang="es-ES" sz="2000" b="1" kern="1200" dirty="0"/>
            <a:t> </a:t>
          </a:r>
          <a:r>
            <a:rPr lang="es-ES" sz="2000" b="1" kern="1200" dirty="0" err="1"/>
            <a:t>onima</a:t>
          </a:r>
          <a:r>
            <a:rPr lang="es-ES" sz="2000" b="1" kern="1200" dirty="0"/>
            <a:t> </a:t>
          </a:r>
          <a:r>
            <a:rPr lang="es-ES" sz="2000" b="1" kern="1200" dirty="0" err="1"/>
            <a:t>koji</a:t>
          </a:r>
          <a:r>
            <a:rPr lang="es-ES" sz="2000" b="1" kern="1200" dirty="0"/>
            <a:t> se </a:t>
          </a:r>
          <a:r>
            <a:rPr lang="es-ES" sz="2000" b="1" kern="1200" dirty="0" err="1"/>
            <a:t>bave</a:t>
          </a:r>
          <a:r>
            <a:rPr lang="es-ES" sz="2000" b="1" kern="1200" dirty="0"/>
            <a:t> </a:t>
          </a:r>
          <a:r>
            <a:rPr lang="es-ES" sz="2000" b="1" kern="1200" dirty="0" err="1"/>
            <a:t>istom</a:t>
          </a:r>
          <a:r>
            <a:rPr lang="es-ES" sz="2000" b="1" kern="1200" dirty="0"/>
            <a:t> </a:t>
          </a:r>
          <a:r>
            <a:rPr lang="es-ES" sz="2000" b="1" kern="1200" dirty="0" err="1"/>
            <a:t>temom</a:t>
          </a:r>
          <a:r>
            <a:rPr lang="hr-HR" sz="2000" b="1" kern="1200" dirty="0"/>
            <a:t>.</a:t>
          </a:r>
          <a:endParaRPr lang="es-ES" sz="2000" kern="1200" dirty="0"/>
        </a:p>
      </dsp:txBody>
      <dsp:txXfrm>
        <a:off x="1513622" y="1286578"/>
        <a:ext cx="10471900" cy="643289"/>
      </dsp:txXfrm>
    </dsp:sp>
    <dsp:sp modelId="{8A1E3C87-5502-4EE9-8780-D51620FDDD6D}">
      <dsp:nvSpPr>
        <dsp:cNvPr id="0" name=""/>
        <dsp:cNvSpPr/>
      </dsp:nvSpPr>
      <dsp:spPr>
        <a:xfrm>
          <a:off x="1191977" y="1929868"/>
          <a:ext cx="643289" cy="64328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-11999996"/>
                <a:satOff val="0"/>
                <a:lumOff val="-300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-11999996"/>
                <a:satOff val="0"/>
                <a:lumOff val="-300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-11999996"/>
                <a:satOff val="0"/>
                <a:lumOff val="-300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A13619-411D-4CFF-A596-F74F9299C1D8}">
      <dsp:nvSpPr>
        <dsp:cNvPr id="0" name=""/>
        <dsp:cNvSpPr/>
      </dsp:nvSpPr>
      <dsp:spPr>
        <a:xfrm>
          <a:off x="1513622" y="1929868"/>
          <a:ext cx="10471900" cy="643289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hueOff val="-11999996"/>
              <a:satOff val="0"/>
              <a:lumOff val="-3000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4. </a:t>
          </a:r>
          <a:r>
            <a:rPr lang="es-ES" sz="2000" b="1" kern="1200" dirty="0" err="1"/>
            <a:t>Konačno</a:t>
          </a:r>
          <a:r>
            <a:rPr lang="es-ES" sz="2000" b="1" kern="1200" dirty="0"/>
            <a:t> </a:t>
          </a:r>
          <a:r>
            <a:rPr lang="es-ES" sz="2000" b="1" kern="1200" dirty="0" err="1"/>
            <a:t>tumačenje</a:t>
          </a:r>
          <a:r>
            <a:rPr lang="es-ES" sz="2000" b="1" kern="1200" dirty="0"/>
            <a:t> mora </a:t>
          </a:r>
          <a:r>
            <a:rPr lang="es-ES" sz="2000" b="1" kern="1200" dirty="0" err="1"/>
            <a:t>biti</a:t>
          </a:r>
          <a:r>
            <a:rPr lang="es-ES" sz="2000" b="1" kern="1200" dirty="0"/>
            <a:t> u </a:t>
          </a:r>
          <a:r>
            <a:rPr lang="es-ES" sz="2000" b="1" kern="1200" dirty="0" err="1"/>
            <a:t>skladu</a:t>
          </a:r>
          <a:r>
            <a:rPr lang="es-ES" sz="2000" b="1" kern="1200" dirty="0"/>
            <a:t> s </a:t>
          </a:r>
          <a:r>
            <a:rPr lang="es-ES" sz="2000" b="1" kern="1200" dirty="0" err="1"/>
            <a:t>učenjem</a:t>
          </a:r>
          <a:r>
            <a:rPr lang="es-ES" sz="2000" b="1" kern="1200" dirty="0"/>
            <a:t> </a:t>
          </a:r>
          <a:r>
            <a:rPr lang="es-ES" sz="2000" b="1" kern="1200" dirty="0" err="1"/>
            <a:t>ostatka</a:t>
          </a:r>
          <a:r>
            <a:rPr lang="es-ES" sz="2000" b="1" kern="1200" dirty="0"/>
            <a:t> </a:t>
          </a:r>
          <a:r>
            <a:rPr lang="es-ES" sz="2000" b="1" kern="1200" dirty="0" err="1"/>
            <a:t>Biblije</a:t>
          </a:r>
          <a:r>
            <a:rPr lang="hr-HR" sz="2000" b="1" kern="1200" dirty="0"/>
            <a:t>.</a:t>
          </a:r>
          <a:endParaRPr lang="es-ES" sz="2000" kern="1200" dirty="0"/>
        </a:p>
      </dsp:txBody>
      <dsp:txXfrm>
        <a:off x="1513622" y="1929868"/>
        <a:ext cx="10471900" cy="64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#1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#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#2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#2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A1D23-50D4-4D25-AAB9-3CA48F972A84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100B8-95C7-46EA-9A47-8A21E6A80C5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109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1BAEF6-E745-CC32-C0B6-79474846D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7A2E9018-06DC-42E1-10BF-34BB89ADBD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129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896DF-36A2-D24B-0EAD-F994CAD82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B0782B-A1EC-47D0-2B35-4DA45BDF15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84DB1B-A818-BB06-1488-A03E617716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F0F0D3-14B4-C567-65D6-EC1EAE4F1F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40F7FA-8030-4EC2-BE41-E9347173BAD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7213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9C553-4E0B-6299-678E-4BAFFD8CC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BDF492-28C9-C17E-1F0D-3C8ED39880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12D85C-AE5F-1F19-1A79-14A8708515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5665B-2C7D-4CD1-A2BB-D8783E4BDE1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711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CE834C-7734-4704-8BA5-4110D759F9C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7114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59732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Tada </a:t>
            </a:r>
            <a:r>
              <a:rPr lang="en-US" dirty="0" err="1"/>
              <a:t>će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kraju</a:t>
            </a:r>
            <a:r>
              <a:rPr lang="en-US" dirty="0"/>
              <a:t> </a:t>
            </a:r>
            <a:r>
              <a:rPr lang="en-US" dirty="0" err="1"/>
              <a:t>mrtvi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uskrsnuti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smrt</a:t>
            </a:r>
            <a:r>
              <a:rPr lang="en-US" dirty="0"/>
              <a:t> </a:t>
            </a:r>
            <a:r>
              <a:rPr lang="en-US" dirty="0" err="1"/>
              <a:t>prestati</a:t>
            </a:r>
            <a:r>
              <a:rPr lang="en-US" dirty="0"/>
              <a:t> </a:t>
            </a:r>
            <a:r>
              <a:rPr lang="en-US" dirty="0" err="1"/>
              <a:t>postojati</a:t>
            </a:r>
            <a:r>
              <a:rPr lang="en-US" dirty="0"/>
              <a:t>. (</a:t>
            </a:r>
            <a:r>
              <a:rPr lang="en-US" dirty="0" err="1"/>
              <a:t>Izaija</a:t>
            </a:r>
            <a:r>
              <a:rPr lang="en-US" dirty="0"/>
              <a:t> 26:19; 25:8). Samo </a:t>
            </a:r>
            <a:r>
              <a:rPr lang="en-US" dirty="0" err="1"/>
              <a:t>će</a:t>
            </a:r>
            <a:r>
              <a:rPr lang="en-US" dirty="0"/>
              <a:t> se </a:t>
            </a:r>
            <a:r>
              <a:rPr lang="en-US" dirty="0" err="1"/>
              <a:t>ovaj</a:t>
            </a:r>
            <a:r>
              <a:rPr lang="en-US" dirty="0"/>
              <a:t> </a:t>
            </a:r>
            <a:r>
              <a:rPr lang="en-US" dirty="0" err="1"/>
              <a:t>posljednji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 </a:t>
            </a:r>
            <a:r>
              <a:rPr lang="en-US" dirty="0" err="1"/>
              <a:t>Izaijinih</a:t>
            </a:r>
            <a:r>
              <a:rPr lang="en-US" dirty="0"/>
              <a:t> </a:t>
            </a:r>
            <a:r>
              <a:rPr lang="en-US" dirty="0" err="1"/>
              <a:t>proročanstava</a:t>
            </a:r>
            <a:r>
              <a:rPr lang="en-US" dirty="0"/>
              <a:t> </a:t>
            </a:r>
            <a:r>
              <a:rPr lang="en-US" dirty="0" err="1"/>
              <a:t>doslovno</a:t>
            </a:r>
            <a:r>
              <a:rPr lang="en-US" dirty="0"/>
              <a:t> </a:t>
            </a:r>
            <a:r>
              <a:rPr lang="en-US" dirty="0" err="1"/>
              <a:t>ispuniti</a:t>
            </a:r>
            <a:r>
              <a:rPr lang="en-US" dirty="0"/>
              <a:t>, </a:t>
            </a:r>
            <a:r>
              <a:rPr lang="en-US" dirty="0" err="1"/>
              <a:t>jer</a:t>
            </a:r>
            <a:r>
              <a:rPr lang="en-US" dirty="0"/>
              <a:t> ne </a:t>
            </a:r>
            <a:r>
              <a:rPr lang="en-US" dirty="0" err="1"/>
              <a:t>ovisi</a:t>
            </a:r>
            <a:r>
              <a:rPr lang="en-US" dirty="0"/>
              <a:t> o </a:t>
            </a:r>
            <a:r>
              <a:rPr lang="en-US" dirty="0" err="1"/>
              <a:t>Izraelovoj</a:t>
            </a:r>
            <a:r>
              <a:rPr lang="en-US" dirty="0"/>
              <a:t> </a:t>
            </a:r>
            <a:r>
              <a:rPr lang="en-US" dirty="0" err="1"/>
              <a:t>odluci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F100B8-95C7-46EA-9A47-8A21E6A80C5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912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F100B8-95C7-46EA-9A47-8A21E6A80C5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971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09876-4484-60FA-18AB-F80C5C059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6A71AD-2615-6850-ADED-5A75BB77E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E537C9-845B-4CC3-936F-6715C5542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AC57E-E8A2-5544-67D3-7EC4E1AE53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711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CE834C-7734-4704-8BA5-4110D759F9C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7114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5745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B4A5D-164C-441E-FC8D-5698D8010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6180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8F29C-919C-592B-D3A9-51F7D164C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0B7A85C7-50B5-D3DC-F3F6-A15ACFFCF6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033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7EFD4-C381-C66C-2897-F7FDA4258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>
            <a:extLst>
              <a:ext uri="{FF2B5EF4-FFF2-40B4-BE49-F238E27FC236}">
                <a16:creationId xmlns:a16="http://schemas.microsoft.com/office/drawing/2014/main" id="{B5373F54-BA32-F83F-8059-4461B34D80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1278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925FF6-22C7-4322-ACD3-DD0AC5CF51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088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6DCDA1-A045-FF3F-4D1A-39B3B45957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E0438DD-75B0-D39B-66AF-C4B25596CB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27BF7A-3BE5-5CCD-1344-24747B92C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96FC62-5FC7-E0FC-4043-C9C3318AD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7653B9-142E-5C07-BF40-FF980128E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857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8CEAC6-2ADE-FDAE-2AEB-309C7FEB2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B41BC92-D624-0F9D-225D-A6689B6EC2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BCCA98-2157-64EF-3840-AD0779AA4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62FDCF-C76C-686D-4A64-E6018561C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20173E-BD92-BECB-731A-E48EF717D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448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8403D5-66AF-0EFB-0443-EB109E8E0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E80E28-04FA-2A0A-B48D-02064D6452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C20A71-B967-324C-A07B-4993DA661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E6491D-A934-6B34-F761-F13E9770F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A91538C-0C0D-EF33-A148-869E5C4F2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87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2D70DE-0D57-00C3-2928-4D33F9FE2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AD79251-86BF-A14C-D213-7E09E3B9FB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1CB98BB-FF02-86B0-E413-9D8365CF45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6949EBA-423C-E83E-43A1-3A0E47E94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212C218-5EDF-DB61-40EA-C561288C1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A97F97-8181-5BC9-FF60-8EFE54AC2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25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7C7B8-73C0-A8AD-7FE8-64C973B93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AC66B6-98C1-76B8-8041-7FFB6F67A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9BBC6FF-830E-2D7D-00CC-440713E74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A8EAE50-7046-990A-E38E-7C7C04F205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12B4F37-82F2-6E5E-5E5C-62CDC2759C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8446402-A7A2-9975-301B-0F78F1119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6E4A038-49C8-E4C1-C05E-FDDA6EC78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A2F179A-E710-4991-F341-1D8916F4E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708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B9C931-6988-CEB8-032B-57EA5663B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E95179C-05E1-1AFE-B8A2-79602EC12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82FB00B-82B6-C5FF-76C5-71978219F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64ED2CB-DC09-7E7D-0998-5E8B9E1B8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505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06CDF02-0099-00AE-7D6C-BB151A7D7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BFE7733-22A1-8848-70EB-CA654CCAC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8ADF7E4-BFB7-53B4-8743-9268B7CFC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49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BB544F-9533-35BE-267D-57E27F0C9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CD86CA-46DB-0895-FE99-E16FE98A1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05DAC13-A392-3B2C-911D-61945F0E61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B71C26E-F981-EC90-C896-299EE9FA2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6C0551-B479-1E66-7EBF-3DA644841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3B8EFB1-A52D-D26E-1E3E-1E5940F99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857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4B7765-D0E2-1B90-AE89-D80BB8E4B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6A85718-461A-A07B-3262-6B974DE7C3AA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A012E79-3E93-07EA-5E7E-DFF77E21F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80CFB0-8C27-3535-16B1-F0FFED466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9AF958-D1F2-108C-FEE8-A777C11B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DDC4787-3438-BD23-6EBF-092624C63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972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14B040-AB88-6229-2EEF-A5D38DC8F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B1E614F-5037-C0E5-2D56-AF2F700438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25DD7F-5E05-16B4-D937-D48287710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B52D55-5CA1-D75E-DD8B-E86A873AE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AEAD32C-ADA6-F6B0-7689-7C407DAC1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335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39E7ED9-9CF9-4CF8-45AE-432576F736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62A81C-6D03-D885-384D-589081E136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C378194-37BD-4250-345B-65D1E4F59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D6A1AD-7EE1-7932-C82C-D5128EFEE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10867-4FF2-403E-EB05-C31F273CF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807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676472F-395D-829E-E776-CCE3E510B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D17A9-49CE-4738-821A-F8BD84C736B8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81F9749-230C-4AEE-46F6-F882F8463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ABA9E21-DB1F-C9D6-FE29-E673003E6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0A8FC-03B8-4988-9F44-96DB740EDE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03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4F5E201-E528-9A53-B936-EF225748E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2163-C9F2-4132-A6F3-24E9B4A20EF3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7E9EE31-FCC3-B9A2-D3FB-95144587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954DE78-F22C-9A22-6C87-76C0D3C9F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09FE4-2851-49C3-9E5D-C579F96108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719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2725E-556A-485C-AE83-3527DD91D183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003141"/>
      </p:ext>
    </p:extLst>
  </p:cSld>
  <p:clrMapOvr>
    <a:masterClrMapping/>
  </p:clrMapOvr>
  <p:transition spd="med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1E05D-E0FC-43F9-9021-17CA213D34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970594"/>
      </p:ext>
    </p:extLst>
  </p:cSld>
  <p:clrMapOvr>
    <a:masterClrMapping/>
  </p:clrMapOvr>
  <p:transition spd="med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6BC92-A606-4D58-9A0E-B3C8B2DFAD26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246448"/>
      </p:ext>
    </p:extLst>
  </p:cSld>
  <p:clrMapOvr>
    <a:masterClrMapping/>
  </p:clrMapOvr>
  <p:transition spd="med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6BC92-A606-4D58-9A0E-B3C8B2DFAD26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992878"/>
      </p:ext>
    </p:extLst>
  </p:cSld>
  <p:clrMapOvr>
    <a:masterClrMapping/>
  </p:clrMapOvr>
  <p:transition spd="med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906D9-E395-42B8-ADF7-A48518F8A31A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295959"/>
      </p:ext>
    </p:extLst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7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3E1BFF0-7CF4-1109-7610-1B9E61175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5C68CAA-ACDB-9812-7C7F-2902EF6C17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9F499E-1FD1-E7F5-0431-9FE4783B0F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F810DD-D35D-4A2B-8928-19ACD825638B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8413FC-B1EA-335D-0DB3-B8ADE02AEB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8B7853-BDAF-AD8B-C700-A7371B2FD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8562DC-1987-44BC-AC6A-A2D0087E18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6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0B1ABBF-21F9-A217-5619-DA4A5D5B1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9E93C4-B5EF-CA2B-139B-4826812B7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2B640A-7341-42EA-9D87-1018E8838A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5D17A9-49CE-4738-821A-F8BD84C736B8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03F819-E011-4477-DF0F-4E779A81F5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36B14E-5156-A6E4-4386-BDCAFE9E95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0A8FC-03B8-4988-9F44-96DB740EDE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0150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136C6B-C08F-7D3E-36CA-2EC2C62DE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B93889-6625-4ABF-4D8C-BEEE39135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74D07D-AF94-6977-DB24-C34CD2E95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DD2163-C9F2-4132-A6F3-24E9B4A20EF3}" type="datetimeFigureOut">
              <a:rPr lang="es-ES" smtClean="0"/>
              <a:t>04/11/2026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C3883C-2990-3843-A12A-9D9E6D091C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323DEC-668F-C5DE-0CDD-D4EDEBA7C6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709FE4-2851-49C3-9E5D-C579F96108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161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9B4A480E-7100-4ACB-B397-32B634C39ACF}" type="slidenum">
              <a:rPr lang="en-US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6248400"/>
            <a:ext cx="12192000" cy="6096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12293600" cy="12954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15003" dir="5780412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1371600"/>
            <a:ext cx="12192000" cy="4876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97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ransition spd="med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9B4A480E-7100-4ACB-B397-32B634C39ACF}" type="slidenum">
              <a:rPr lang="en-US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0" y="6248400"/>
            <a:ext cx="12192000" cy="6096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0" y="0"/>
            <a:ext cx="12293600" cy="12954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15003" dir="5780412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1371600"/>
            <a:ext cx="12192000" cy="4876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84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ransition spd="med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6pPr>
      <a:lvl7pPr marL="914377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9pPr>
    </p:titleStyle>
    <p:bodyStyle>
      <a:lvl1pPr marL="342891" indent="-342891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+mn-ea"/>
          <a:cs typeface="+mn-cs"/>
        </a:defRPr>
      </a:lvl1pPr>
      <a:lvl2pPr marL="742932" indent="-2857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971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4A480E-7100-4ACB-B397-32B634C39ACF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6248400"/>
            <a:ext cx="12192000" cy="6096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12293600" cy="1295400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15003" dir="5780412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1371600"/>
            <a:ext cx="12192000" cy="4876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1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ransition spd="med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7.jpg"/><Relationship Id="rId7" Type="http://schemas.openxmlformats.org/officeDocument/2006/relationships/diagramColors" Target="../diagrams/colors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10" Type="http://schemas.openxmlformats.org/officeDocument/2006/relationships/image" Target="../media/image29.jpg"/><Relationship Id="rId4" Type="http://schemas.openxmlformats.org/officeDocument/2006/relationships/image" Target="../media/image23.jpg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8F498-7797-2B11-04A6-546B50325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>
            <a:extLst>
              <a:ext uri="{FF2B5EF4-FFF2-40B4-BE49-F238E27FC236}">
                <a16:creationId xmlns:a16="http://schemas.microsoft.com/office/drawing/2014/main" id="{35C4B9AA-7D3A-E34D-931F-76B32A993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89" y="-174567"/>
            <a:ext cx="12333540" cy="936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POUK</a:t>
            </a:r>
            <a:r>
              <a:rPr kumimoji="0" lang="sr-Latn-RS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E</a:t>
            </a: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 SUB</a:t>
            </a:r>
            <a:r>
              <a:rPr kumimoji="0" lang="sr-Latn-RS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OTNE</a:t>
            </a: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 </a:t>
            </a:r>
            <a:r>
              <a:rPr kumimoji="0" lang="hr-HR" sz="6600" b="1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Š</a:t>
            </a:r>
            <a:r>
              <a: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KOLE </a:t>
            </a: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: </a:t>
            </a:r>
            <a:r>
              <a:rPr kumimoji="0" lang="hr-HR" sz="6600" b="1" i="0" u="none" strike="noStrike" kern="1200" cap="none" spc="0" normalizeH="0" baseline="0" noProof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ill Sans MT Ext Condensed Bold" panose="020B0902020104020203" pitchFamily="34" charset="0"/>
                <a:ea typeface="+mn-ea"/>
                <a:cs typeface="Arial" charset="0"/>
              </a:rPr>
              <a:t>D A R  D U H A  P R O R O Š T V A</a:t>
            </a:r>
            <a:endParaRPr kumimoji="0" lang="en-US" sz="6600" b="1" i="0" u="none" strike="noStrike" kern="1200" cap="none" spc="0" normalizeH="0" baseline="0" noProof="0" dirty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904C1301-BBEF-AB2C-67F7-B32409812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6150114"/>
            <a:ext cx="9245600" cy="707887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077" name="Text Box 7">
            <a:extLst>
              <a:ext uri="{FF2B5EF4-FFF2-40B4-BE49-F238E27FC236}">
                <a16:creationId xmlns:a16="http://schemas.microsoft.com/office/drawing/2014/main" id="{859882A5-99FC-9E8B-8502-70CA4F943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663" y="6255834"/>
            <a:ext cx="120693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t>4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t>. tromjesečje 2026.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      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        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P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rezentacija biblijske pouke                      </a:t>
            </a:r>
            <a:r>
              <a:rPr lang="en-US" sz="2000" b="1" dirty="0">
                <a:solidFill>
                  <a:srgbClr val="DDDD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r>
              <a:rPr kumimoji="0" lang="sr-Latn-RS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. 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 charset="0"/>
              </a:rPr>
              <a:t>studenoga 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t>2026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t>.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 charset="0"/>
              </a:rPr>
              <a:t>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" name="AutoShape 2" descr="data:image/jpeg;base64,/9j/4AAQSkZJRgABAQAAAQABAAD/2wCEAAkGBxQTEhUUExQVFRQWGBgVFRQVFBcUHBgWFhUWGhUXFxUYHSggGBolHBQVITEhJSkrLi4uFx8zODMsNygtLiwBCgoKDg0OGhAQGywkHyQsLCwsLCwsLCwsLCwsLCwsLCwsLCwsLCwsLCwsLCwsLCwsLCwsLCwsLCwsLCwsLCwsLP/AABEIAQUAwQMBIgACEQEDEQH/xAAcAAEAAgMBAQEAAAAAAAAAAAAABQYDBAcCAQj/xABCEAABAwIDBAYHBAgGAwAAAAABAAIDBBEFITESQVFhBhMicYGRBzKhscHR8EJSYnIUI4KSssLh8RUkM0NTomNzo//EABkBAQADAQEAAAAAAAAAAAAAAAABAgMEBf/EACQRAQEAAgICAgICAwAAAAAAAAABAhEDIRIxBEEiYRNxFEJR/9oADAMBAAIRAxEAPwDuKIiAiIgIiICIiAiwVdYyMbT3Bo5/JQOJ9NKeJgcLuvblkdCeSi2RMlqyoud13pNY0lrWNuDbNwz7gM7rSj9Ikr7gWaNAdjO53A3N/IKPKJ8K6iiouGdKZLtL3AtJz2gB5OGm7W/zuFHXNkFwfLMHuO9TMpS42NpERSqIiICIiAiIgIiICIiAiIgIiICIue9Oem/V/qad2Zyc8Hz2fDeot0mTa3Yzj0NM0l7hfcwEXJ4cvFc4xr0gTOPZdsNubNZ5W2tde7wVIxDE3SOJJOWTRe9idfH4qNlkyA7lS21pJInZsee92Z2tnO5zuc/Zew7r8Vp1lSXtDSctTw8VoxC2W9JX7h9f0UaTtmi2SS0cbg79DfPyWxTQk56CwOWVjfUd614LNH4it4O2Wi2vyUUiTwysPWsYTk5zbnxNzyyuVcOiFS9sjWAnZO2Rflnbu08yqb0bw4zSB2jGg9r5d9z5ldK6M4aGuBvcgn9luyGgd5OfhZRLN6Xyl8drkEXwL6t3MIiICIiAiIgIiICIiAiIgIiIKl6ROkH6NTlrfXeCLclw2WpLnF7jc21O9zj/AHPirN6QMUM1TJnk1xAHJps35qmk7vE/X1qs/bT0yhwFvq53lGkXv5fXFYw3yXpp8gpRt9c/PP8Av9fW9e2nesTj9cF82v7fXmhttwuANys7Q6Q2G/K44cvHJRAffVW3o1TbLmuduzA58VTkvjNteLG53UX3BaBsULWgWyF++y2mVZjcHM1GduI3haD8Ua1he45Kovx+SoqWMh7MYOZ3kb1xayvcd3449V2jAsXZVQiWO4aSW2PFpse/MKQUV0bijjgZHHazRppmTcnxJUqvRxu5t5eU1bBERWVEREBERAREQEREBERAWOeTZa53AE+QWRa+Ij9VJ+R38JQfm3EpLyPPFx9ijGAjPit/FRZzhwJB81oMzIVIvl7ZxuCON9NN3M8Vj2vcssbbAef15hBilH9UtfTl7VmczsnyHxK87OvcD5GybNMMcdpBfTX68VbKd5FlWib58CfgrHRXc0Eb1hzd6dXxrq14rZHSki9mN3nIX4nkvnRmhcJ3WBAsC0OFi4EDtkbr3yClafBustc9ne3ce9WHC8LDHAhoH1xWFz61HT4fl5WsDMSlgcCHe1X/AADGhO0Xyd7/AOq5jVRsdLJ1hOyz32upv0dwPnf1o7ELHZAuu5x/KPVHMqeG5TL8UfIxwuO8nS0RF6DyhERAREQEREBERAREQFo45Js08p/AR55fFbyjOkp/ysvJt/IhRfSZ7fm/F33keeJv8lqHJbWIDtDu+JWm43KrE32yRuzH1p/ZbBfc8tfkPcsDWWWVgy96Jj283HAfXuzXlxyPO1vyjRY3Tg5f1PksPXEuDT2bnZu7Kx5qE/0ydbZWHC5rMCgpsPc2+hN81J0Elxbgs+TVnTfg3jl2teH4hZTsGJXVNpDZTMNQA0lcmTvk20seexpLjq76ClfRJNK+qcG36pjCXndcnsN773PgqNX1TpZbZ5m3FdN9FeJxNfLTNBYSGuaD9pw2uscTxILcuS6uLHx1txc2dzls9R0lQeL4+2MyNaRtRt2iTmL67PfZeulGNtpoxc2e+4YeFhmfC4XP6VgqZHgudsfa2XWLnOF3XJB4jPmp5uXXUU4OHynlfToWFY6yWnZMTk/aAy12XEaeCkaera/Q+BFlQ3vDDFBD2Y42hjBe9r5uJJ1O/NTPXbA2i42HNZz5Fl/S+Xxprf2tDZATYEXGouvSq1CTcEa2z5f1U7BiDSO12e9a8fNMvfTDk4bj67biL4Cvq3YiIiAiIgLRxtoMEgOhaR5iy3lW+nWLtgp3X1cCAPrQa5qL6TPbgeMvu/S2bsuGa0YhnyWxVSbbi7ise1lYb9e5Vi19smxffvsPLVY6t9hZq+00oub8MkcL5ofTWpiA4bQJF87HPvB+CudBE2QAAskbaxDmtvbgbqpyR7/orPDms+THbbhz8ekvjsIY8C4uRci+nD65KOwyYB/Io6mzuFpSMLTY+fkq4Y9aW5M75eWlsjeNy8y1NmkKDpalwGvDy0XyWsJyKp/F22/yOmSllAl2jwPmtqmxN8VQ2djrOab+W4+0KIdMvsslwOPHl9WW3j3ty+fWnVvSHigmpKOcC22XG3ezMeYUR0UrGMhu49o3d+8bj2W8lqY9C9mH4eyQEFzZngHK20WbN/A+1aFLsilLye0ABbaA0AFtnUm91lyzbfgup+u07T1skt5IhfZLnE5ZZ8+QHksjsZfI5rL8C62fdl5ZdyreGVkkURYLWdc8xfXTVSOD1Bgc5/rFw13g56eawyx06cctyLhh+NtYw7RsBrfX+91sUFSZjtbr5X0A+J7lz2uqXvlaXDshwcWg2vnnc8SMuSslPjILm9Wwi2VgD53KrcdRM1bdOnYdINnZ3hbagejkjrDa9Z2ZHAKeXocWW8Y8vlx8c7BERaMxERBp4riDYIzI82A05lcR6b446okO0TsjdmBna7beHjZdJ6cB8lo4xtOPqi9rcSeG7yVepOgEIPWVbzI7cxps3uFlnbutZOnLKSkfM/ZiY57joGjQcSRorRSejeqfbaLWDzXWcIpGRt2YYmsbwaLX7zvW3sy/ct4hDUclrfRnOxm0wteRu9U+HHuyVQq6Z8Li2RpYdCCLDzXdarEZoyRJGQ05bQzA53Gir2LOiqAWyNBvlf3d6r5SLfx2uTia2uh1IOS13SbLgfrgpfpBgogN4ydk3uw7sr3HEe5QcQ2iOCt1Ypqy6WKmzCzT0YcLWWGk3KTj0XNlbK7sJLO1cmoHN0zW5gfRepqgXMaA0O2C5zg0BxF7cTlbzCk5mXy3rpPR/BnQ0LmEbMjrzW4GwsDzs0LTDO1hy8WOKo4R6JZXG807G2Ni1oLjla2ZtqFc8H9GtHC5r3B0rmm/bts347IG5TeD1e2A778bJPEix9ymGm+YW87c2U0ovpeotqjZIB/oyNJ/K8Fh9pZ5Ll1PEHWXdOmFH1tFUs1JieR+Zo2m+0BcOw7QLHm67dHx7vptsjzW0zMrA3VZIcly13YxnbDtO96sWBPBIjYy7ibKIpG3Ft5XQOh+CCJnWu9dw7PJp3959yYY3PLSOXOceG6m6CiEbeLt5+A5LaRF6Mkk1Hk223dERFKBeXlelhnOSVMR0zQCSBmd61G04vtON+W7+q91hKipqghZWtpFggqW6e5bYN1WKOa5VjpXZK0u1cppiqI3bs+RVaxvB2PFwDFJxt2T3jd3q5L4+MHIi45pcdoxzscqgj2X9XPGDfLMe0FVjpn0V/RHieLOnkNjb/bedx4NO7nlwXZ8SwmNzbEWG7keIO5QGIBsbTDO3bikGybi4cDuPAqmtNdzNyOB6kYpclp4/hDqOUMuXQvzhk4t+6T94b/ArVZWdtjNznNB7i4ArPLDbTHPx9r90Jo29YyeVoc0khgOdiPtEeOXcSukye7LwVSloNh8rGjJzWzMAyzF9oDv7fsVhwqsEsTXbxkfgfJaYTXTPkvl21+jRsGj7rC392aQD2BWOn0CpeD1nak/O5o/ecT/ABK0OqrNaANp7vVbe3eSdwCvjVM52xdLavqqOofwjcB3uGyPa4LiNEywXVfSdKRh7gdXPjabfnBP8K5tRQ9lY89bfFnt8aF7aMivT2LbhZaFx3mzR+0bLlrunSb6B4M6od1rxaBhtnrI4bh+Ebz4cbdOVb6AkfoxaPsvI/6tPxVkXbw4yY7n28z5GeWWdl+hERbMBERAWKVZVhn0UVMQ9cVA1UZup2rIuomWotoLlZVviUFO66sFNIG6uCrTXSO32HkpGj2BvLiplMosUbgdDdZFrQRi2llsBaMaPYCLHQqKqqMEGKQbTHaX919x4FS68TRBwsUsJdOe4zgTXROpJj2T2oJd7XDQ94vYjfdcimp3wz9XILPY9oPg4WI5HI3X6HxnD+ujdG7Jwza7g7c7u3Fcm6a0BkgE9rTU52ZRvLGuzJ/Kc+4lZ6013ubXz9PzpnnU7TD37O17muWLB6jqpZ4TkG3c38urfeR+yoGvqv8AKRSDVj43j3H2OKx4riXa2xq+NzPG3Z95ULSM/Rucu2OL3F/7zifdZXykftNdIPtdhh4MBtcd+Z8lzuin6mMv0sAxneRYeWvgrz0VxFj4GMdq0WUwy9Ir0s1FqeGP70oNuTWn5hU6iGSmfSzU7U9MwaBr3eZaPgobDjdYc/tt8fqNqODNesQbssYPxj3FbdOxYMadYM/P8Cuae3TauXo/f2Zm8HNPm238qtqpHQGb9dMzcWMd5Ej+ZXdehwX8I875E1yUREWrAREQFhnGSzLHIoqYg6umJKj52tYOJUvXzW0ULUMAzd5LOto1XFz8ybN+vNbdBVsaQG5neVWsUxIk7IyC94C47VyVXbTXTpVM+4Wwo/DTcBSC2jmy9iBEUqsNVDtDLUafJUDpfTDN4HZkBilHMtIBPeMvALoqgOkmGB7HfdcLO5H7LvA2VMo0wvbnNJnQBrtRstPe02PtCio7yOiZqQ8jwaD/AEUs0FsLmHUPNxzBz9qjcMlDJKiY6RgBg4yPAsPOypG1b1cNqQRj1Y9ebt/yVx6NPDRYNuVTKGKwucyczzvvVmwrHmRZFt+5QmzrpWPSNW7ddb/jjY3xN3H+ILFhYyWDpRRVL6uaodTzNje64cY3W2Q0AXNstN694W/ILLlacKyUqjuko7DbbnA+/wCa36Y5LSx8/qvFvvC58fboqb6DyWqm/jie3xBa7+Uroy5N0Xn2ammN/tFv7zXD4rrK7Pj38dOL5c/Pf6ERF0OUREQFin0WVYZ3WCipiIq8s1WsVqScgpXGanVV5h2issq6MYh5I881JYabFeqmm3rUEuwVVfboeDS5KYComB4yLgXVomxuCNt3yNaOZWuNc+WKTRQlN0rpn2LJAQdCMx5hSEWIxu0ePNW3FfGtoleXWIIOhyKbQK8kIOY9NaAwS5eq8XB5j42t5Kl1b7RxN/5JHSu7h2GewErtXSrCv0mncwf6g7UZ/EBp3HTxXFa4XkDfuBrLfl19t1TWmsu4tFOOxfl8FN9D8ID39e8dkH9WDvI1f3Ddz7loYHQGbZYNNXHgPmr9DS7DQBuFu4DQKuM3WmeWppvMKiMW6MQzXcGiOT77Ra5/E3Q9+q3GyELZY/JXsl6rGW43cc9noXwv2HixG/cRxB4KJ6Qm0TvD3hdOxjD2yx2OTvsu4H5Fcr6UXEbgciCAQdx2hdceXH45O3Dl88b/ANecFqLSQHTZljN+W0AfYV2tcFwh/wCsi/8AYz+MLvS34Ptz/K70IiLocoiIgLSrjkt1a1S26irYqfi7DdRNH61irLilOq7PGWuB3LG+3RL0zVxDQq3WOLjYKZxR+1ayiqhoYOZRDVbOWaZncAsJo31LiwEut653Xv6g5DfxK+TOcBZtzI/h9hvHvO7zVm6LwNp4jJJkB7TuAG8qxpEHokIWGWR/Vtbq65B5AWzJ5KDl6TVDXWhv1Y0Mg2i7mbaeatdaHVT+snNmD/TiByaPi7mtSowgSHZhZ+0chb4qNpka+G+kKVlhJHfmx38p+avdD0q/ViSVkkbTvewgLX6N9CYoLSSDbk1udB3Dct/EAx5tJ6o0ap9KdVJYfjMMwuyRjvyuB9ioPTjo64VQlhY57ZsyGNLtl49a9tAbg371eKPCWFovG1jPu2G07vO4ctVKsaGgBoDQNABYDwVvau5L0qfR7E4KeEBzrOuQSdXFuRNtzQbgd3NTf+OQXa1zwwu9USAx7X5doAO8FEdIMIpnzxyTNBa8GMg+qXixYXDu2h5LLVU0oaWyxsmgORYALhu6zeSj0tdXtPPjTRRGBM6toZHIZIHf6RcbmMj/AG3b7d+YUnBPtg7nA2cOBUyq2Mde+8L+IaSO8Z/Bc39Izf1TJh/uENd+dpGfiB7FfsUm2YpD+E+1VPpZTdZhjraxujk/7gH2OKplNtMOopuD324hvMjP4gu/LhPR2C88A/8AIz3hd2VeD7T8n/UREXQ5RERAWKQLKvLgiYia2NV+sgBFlZ6pqgMRFgSVnk2xqsVkoaM92SgqqbV50vYDidwUjWMLyb5NFySdw3lRtBTmolFh2Bk0cuPedfJVi6e6I019p8gHFznZAAa9wUPj2OddJ2DaJhswaX4uI5+5b/SuvEbBSRHOwMzh5hnuJ8OaqStIi1MQ4iTqpnDsWLXAlVGN6sOCsDnAHRReidulUWPQvaAXWNtF6h6lp2m9o7ic7dyiaShYACAFJQgAJLftWyT0ySYg7uC8txK+QzK0qm5K+0zLJumppsV1F1sWy7UODvEf3W1RnZaGOORyaTuNtL+Bsvsci84wz/LyEes1vWN/NH22+1oVkfpEYnG+AmWIXOr2ffA/n4FSFPWskDJ4zdkgse/mNxFiD3LJVSBwDtzgCO4qs4PJ1VVPTf7creujHB/2gO+1/A8VX1VvcSfSyW0VvvOA+PwWq1m3RTt3uif7G3HuWLpJJtCJvIk+4fFSmBQjYLTq5pHmLKPdT6xUvoJB1lZCLXDQ55/Zbl7SF19UX0YYG6KN08os942Gt+6wG5vzJAy5BXpTxY+OKnPn5ZCIi1YiIiAvhX1fCg1ahiruLRk5K0ShVrpHU9Uwkeucm8jxVMmuCidJZ8/0dnEGUj2N+J8FuYbMKaGSW2UbC63EgZDxNgoqClJcScyTck6k8Vv4vEf0OVv3tgf/AEb8lRrVTw6oM209xu8kl3ecyt11MoaFhhftDuI4hW2m2ZGBzVa1TSGNOpXDn7JC8ywr7CLFRatIuGDPc94CszoLBRfQ6AFpf5KensNVOM6Ut7R3UL2yILTr8SazfoomDpBd1go3ItMbVrZAsr2bTHt4tcPMFa9PVbTbrzRT3LgrbUsqIp5700fJoHlkoySHaqaeQa5tP15rYoM49nhcLdipwOrd93ad5BZ+2vpF4mdqa33QB8fip/BWj5KtgEuLt5JVkwimOROmqY+zP0mMLZZluDnD/sVtrBS/aHB3vAPxWdbxzX2IiIgREQEREHh6qmOU+27Pfp4D681a5AoipoZH5ghpvx0GuVuOV+7eq5RphdKpFh2ay4jQXYGc9oj3D2qxNwpwzOZ/rw0G8+Sxf4bJvLcze3Dxtn5Kml/Jzqswa+5a9HTOhdkOydR9b10ebCCdw9/wC1JcEvrn4WUaq/lFaNOHjabmFpT0xCtMeEOYbt36t3H5FbX+FBw08FGqSxBdHOkZguwi4PvUvVY7tjJYZcAHBY5MLI3JbU6x2hMTqHOWphwIddTrsOJ3IMOI3Kq/Tfw6vIFlK4c/tnuUFT05BU9h8atiyyRdA2znD8R96mZGdgAanLwOq0o4bSHvU3BFp3K2MRlUdFQBuZWxTzOvkMlvyQXWWKABW0pcnqn387H2W+Czry0L0rs6IiIgREQEREBfLL6iD5ZeS1e0QYzGvJiCzIo0nbWdTBBTBbFksmjyYDThYZKILdslk0nyRn+HjgvD8OClrL5ZR4p86iGYXmtqOkst6yWTxLlUd+hZkrbjjss1ksp0i5PgavtkX1SqIiICIiAiIgIiICIiAiIgIiIC+IiD6iIgIiICIiAiIgIiICIiAiIgIiIP/9k=">
            <a:extLst>
              <a:ext uri="{FF2B5EF4-FFF2-40B4-BE49-F238E27FC236}">
                <a16:creationId xmlns:a16="http://schemas.microsoft.com/office/drawing/2014/main" id="{2AEF997D-FFF2-20D9-AAA7-53FE7716D73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F5D79D-DD08-BF6D-CDFB-B57E4719294E}"/>
              </a:ext>
            </a:extLst>
          </p:cNvPr>
          <p:cNvSpPr/>
          <p:nvPr/>
        </p:nvSpPr>
        <p:spPr>
          <a:xfrm>
            <a:off x="1524002" y="-76200"/>
            <a:ext cx="914399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rgbClr val="FFFFFF">
                      <a:lumMod val="50000"/>
                    </a:srgbClr>
                  </a:outerShdw>
                </a:effectLst>
                <a:uLnTx/>
                <a:uFillTx/>
                <a:latin typeface="Britannic Bold" panose="020B0903060703020204" pitchFamily="34" charset="0"/>
                <a:ea typeface="+mn-ea"/>
                <a:cs typeface="Arial" charset="0"/>
              </a:rPr>
              <a:t> </a:t>
            </a:r>
            <a:r>
              <a:rPr kumimoji="0" lang="hr-HR" sz="6600" b="1" i="0" u="none" strike="noStrike" kern="1200" cap="none" spc="0" normalizeH="0" baseline="0" noProof="0" dirty="0">
                <a:ln w="9525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rgbClr val="FFFFFF">
                      <a:lumMod val="50000"/>
                    </a:srgbClr>
                  </a:outerShdw>
                </a:effectLst>
                <a:uLnTx/>
                <a:uFillTx/>
                <a:latin typeface="Bodoni MT Poster Compressed" panose="02070706080601050204" pitchFamily="18" charset="0"/>
                <a:ea typeface="+mn-ea"/>
                <a:cs typeface="Biome" panose="020B0502040204020203" pitchFamily="34" charset="0"/>
              </a:rPr>
              <a:t> </a:t>
            </a:r>
            <a:endParaRPr kumimoji="0" lang="en-US" sz="5400" b="1" i="0" u="none" strike="noStrike" kern="1200" cap="none" spc="0" normalizeH="0" baseline="0" noProof="0" dirty="0">
              <a:ln w="9525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rgbClr val="FFFFFF">
                    <a:lumMod val="50000"/>
                  </a:srgbClr>
                </a:outerShdw>
              </a:effectLst>
              <a:uLnTx/>
              <a:uFillTx/>
              <a:latin typeface="Bodoni MT Poster Compressed" panose="02070706080601050204" pitchFamily="18" charset="0"/>
              <a:ea typeface="+mn-ea"/>
              <a:cs typeface="Biome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AF655-EBC4-3203-E3C5-DB7BAB599A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277"/>
            <a:ext cx="12262104" cy="538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25456"/>
      </p:ext>
    </p:extLst>
  </p:cSld>
  <p:clrMapOvr>
    <a:masterClrMapping/>
  </p:clrMapOvr>
  <p:transition spd="med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AD956161-67E8-69DD-8F82-DF0309581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8547E91-41B1-72FD-552A-C2248B8B4F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49700" y="129695"/>
            <a:ext cx="4292601" cy="1143000"/>
          </a:xfrm>
        </p:spPr>
        <p:txBody>
          <a:bodyPr/>
          <a:lstStyle/>
          <a:p>
            <a:pPr eaLnBrk="1" hangingPunct="1"/>
            <a:r>
              <a:rPr lang="hr-HR">
                <a:solidFill>
                  <a:srgbClr val="FFCC66"/>
                </a:solidFill>
              </a:rPr>
              <a:t>Upamtite redak </a:t>
            </a:r>
            <a:endParaRPr lang="en-US" dirty="0">
              <a:solidFill>
                <a:srgbClr val="FFCC66"/>
              </a:solidFill>
            </a:endParaRP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C6580B87-78D6-2BCC-FE8C-644582E87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948" y="2050201"/>
            <a:ext cx="716235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rPr>
              <a:t> 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rPr>
              <a:t> </a:t>
            </a:r>
            <a:r>
              <a:rPr lang="en-US" sz="4800" dirty="0">
                <a:solidFill>
                  <a:srgbClr val="FFFF99"/>
                </a:solidFill>
                <a:latin typeface="Impact" pitchFamily="34" charset="0"/>
              </a:rPr>
              <a:t>LUK</a:t>
            </a:r>
            <a:r>
              <a:rPr kumimoji="0" lang="hr-HR" sz="4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rPr>
              <a:t>A </a:t>
            </a:r>
            <a:r>
              <a:rPr lang="en-US" sz="4800" dirty="0">
                <a:solidFill>
                  <a:srgbClr val="FFFF99"/>
                </a:solidFill>
                <a:latin typeface="Impact" pitchFamily="34" charset="0"/>
              </a:rPr>
              <a:t>24</a:t>
            </a:r>
            <a:r>
              <a:rPr kumimoji="0" lang="hr-HR" sz="4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rPr>
              <a:t>,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rPr>
              <a:t>27</a:t>
            </a:r>
            <a:r>
              <a:rPr kumimoji="0" lang="hr-HR" sz="4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rPr>
              <a:t>: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Impact" pitchFamily="34" charset="0"/>
              <a:ea typeface="+mn-ea"/>
              <a:cs typeface="Arial" charset="0"/>
            </a:endParaRPr>
          </a:p>
        </p:txBody>
      </p:sp>
      <p:pic>
        <p:nvPicPr>
          <p:cNvPr id="2" name="Slika 1">
            <a:extLst>
              <a:ext uri="{FF2B5EF4-FFF2-40B4-BE49-F238E27FC236}">
                <a16:creationId xmlns:a16="http://schemas.microsoft.com/office/drawing/2014/main" id="{68A8084E-E2DD-74B8-1DAE-56A868110BC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3948" y="1"/>
            <a:ext cx="2253343" cy="18796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5A93C5-57DB-750F-A2B7-AA8D1C20BBC5}"/>
              </a:ext>
            </a:extLst>
          </p:cNvPr>
          <p:cNvSpPr txBox="1"/>
          <p:nvPr/>
        </p:nvSpPr>
        <p:spPr>
          <a:xfrm>
            <a:off x="1333947" y="2867891"/>
            <a:ext cx="66157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“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tako</a:t>
            </a:r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 je</a:t>
            </a: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Isus</a:t>
            </a: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rastuma</a:t>
            </a:r>
            <a:r>
              <a:rPr lang="hr-HR" sz="3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čio</a:t>
            </a: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što  Sveta pisma kažu o  n</a:t>
            </a:r>
            <a:r>
              <a:rPr lang="sr-Latn-RS" sz="3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emu od   Mojsija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do </a:t>
            </a:r>
            <a:r>
              <a:rPr kumimoji="0" lang="sr-Latn-R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proroka.“  (SHP)</a:t>
            </a:r>
            <a:endParaRPr kumimoji="0" lang="hr-HR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BBEA3B-A030-053F-C802-BFF85CC77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322" y="30185"/>
            <a:ext cx="4885678" cy="691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2297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29B6D-CE97-863A-25E4-2D40A3B05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AutoShape 2" descr="data:image/jpeg;base64,/9j/4AAQSkZJRgABAQAAAQABAAD/2wCEAAkGBhISERQUExQUFRUVFRQUGBcUFxcVFBUVFBQVFBQXFBUXHCYeFxkjGhQUHy8gIycpLCwsFR4xNTAqNSYrLCkBCQoKDgwOGg8PGiokHyQpKSwsLCksLCwqKSwsLCwsLCkpLCwsLCosKSwsKSwpKSwsKSwsLCksLCwsLCwsLCwsLP/AABEIAMABBgMBIgACEQEDEQH/xAAcAAACAwEBAQEAAAAAAAAAAAAEBQIDBgEABwj/xAA6EAABAwMCBAQDBwIGAwEAAAABAAIRAwQhEjEFQVFhBiJxgRORoQcyQrHB0fAU4SNDUmJy8RWCshb/xAAaAQACAwEBAAAAAAAAAAAAAAACAwEEBQAG/8QAKxEAAgICAgEDAgcAAwAAAAAAAAECEQMhBBIxBSJBE1EUMkJhcYGRM7Hx/9oADAMBAAIRAxEAPwD5O0KcLzWK1rU8rsg1qvps2XadNE06KIFs7SZCueF1rFZoUi7K2MCtZRC8aMGUTSYuBbKfgiYCIbTIKmBlG07ec/wIkhbZOhSyM9J9kypMx6JeGGcIhlR0dP1RpiWH0ng8/VRPlwZgZB7d0rbclpRlKoTzU90BQVa3THYdg7dj7ollEMaRAycICpRDhqEY3RdpceWDnZSn9wX+wjvmeYnZRoUzumN5biTzQ1FueyD5GJ6GnDKkT3CLe4AckHaoqp+YKenoVWyqhUyi6NAOmefJCUKAB+qbU9I35/qijs5sW1+GS7yx77qqrw/SY+cJ0ygCZXb603+qLod2Mo62DZPXqqNJ+ab3NLJQotZKW0NUhS+jlVVLbBTt9tHJDVreVDiMUjM3tqHNII3/AJhZerSLHFp+a3V7bEJBxGy1DoRsVVy47LeHJTFNGoiAUEwwYKKa+QqEkaSdoua5eVYK6goKyqkZ5IhoQtFyKpbrQRnBDKKsa1VMcrmlEAwlgwuh09l0PlRlcBZNoKKoAzCqt2jmmVpTCJRsVKVFIt3Tsr/gkRBTB1ORhUvEY37oqoV3s9QJhWfBBHqo27I32RzGj2UfALE1xRyiLSk7ZW1qHmwr7GlDs7JVqyabRC3ZAP1U9Gl3UR+aMNIEmNj9D+yqqWrtSO6AoHFGeqqbTITL4O0KDrQrn5II0mHCJpt3n0XaFm4jUcNG5OAF5rR+A6k1MEi5mlE1LhvlHouOqwIicQhqNLVHYplnLwP6BBbCp/qvNn+FVWzg1pj1zy9EG6rlO7UDRddW8yUCCJgJs14geiAfTAdPWVDCTIspTuoCz80K81ADlTbWDl1E2LOJWzYIHPms1e2C1FyRBM80PWs5B7oJRsbCVGB4jwnV5mjI+v8AdKGmML6O61DWHmsf4gswXkt+XVUs2LVov4M26Fbai8hviRuvKn1NDsFUkZRGEDTRlqVbRRZa1mUUGyFDSpsOyJCmEU2xEq00VFjkS5owpFM5b0J5pjagCJyl1EQd0YwZGd/opTFSsaPJkdP5KruAMCd1KgQRGpEtpM0x+LkjexPgEc7SJmURZ1NQQ9wxmfNj9VK0rsbzlKkMSsZss+cK+5shSaHvIA/mAEDV8QtbED55k+iR3vEbi8qaKbHvdtDR90fk0eqrTmoLtJ0XMeGUjX8OosqtD6RkTB6g9COSdM4eDyiAk/gDw1cWwqmtpGvRDQdWkt1SSdvxAYnZaC6rVBIGgDrOR7Lz2b13DCbhF3/Bch6cpurFw4aNQ2xurX8JE42OV6hBnW73BRFKsBgOLh3Rw9fwXUrX9C8npOT9LMP9ovGDbfDotJgs+IQOZLi0fKD81n/DfiKatPUYBcGu9HGP1+ib/a3YOfUo1g06QzQTynUSJ6brBgaQtfD6hDKlKLtBw9Oaxb8n1avTLXmVbSERI7oLgHiAX1vqIAq04bUA5mMPHYwfeUU6pDcmOkrWT+TEkur6vyF0qRg/RDVRAhBv4q5uGxnrkBXW9XWNR32PTHZM7J+AA1tXaZ2Q73kuUHXPMqyg8RPb3EBHZyA7ytp3Q9K7JiENeVi8rjZa3Az3QdtjlHQXdGR/N1GzuDsq31oZ3VNCrCm9k1olxF2/y91luICSnfEr0QOqQ3NSUqbH41QnubUE9CvK+q5eVbqi0mxex6Ns6oS1zJVlF5ahixkomgxyXA1B21yCEZTqCUxMrtUWNqFX0qiqDFxq5nRphTKiua4kIQKxtVBYx40Wv1j7pVZ4u6ckyFcyooXVgH5G6htoX9JNgNxxeD6qtvGDIAQl1ZumIW28DeCopm6rgAAaqYd9HEfkPfos/l8+HHg5y/r92XsPE7NI94e4AakPrktZvpbh7vf8I+votzaVGUGkU6TWNGw5k9Sdye5SFlTU4z12Rdd8jTElp+91/sF5Dl5cnKl73r7fB6OPChjqK/sZHitQDLhLjjOypvL6JLzkjS0CQZ69FTSZTY0Ehz9W3SR691K5psZqDi5r35/1HIlv/HKrx40E/Af04KWkLrfiBYCXiIjbIPqNwrLW6klxjJxEmfYqBZqdMNEAzO7uWMxnCrp2QpgOJcJJ8vZvP+dFYlijX7lvpEfloewgmQRkEahHQg7LDeIfBQJLqERvpB/+eh7LSXdwXgOZznUQIhAC6eKkYkwfYjB7FJ4v1MLuL/oRHj6bZ844Zxp/D7lrwDH3ajDjW2ctzseYPUL6Rc1mV2NrUjLHiWnn0IPQg4KzvjXgX9TS+IxkVWZx/mN5gjqEk8K8SfRZoLoEklp2k9uRXufTuUs2L9zynqfCayXHz/2aZz3ajIRZvNIAGOqFdxFrlWx4JWlF0Ykscl5Q6o1wRnMCVTeXJzyHL3Xre3xAIk91ziFq5rRPNO7aAQJw6lrfM4CvuqgknlOn90PYM0uUr0aW/NSvAfyU3dQaQOe/ZDVXYICkykXRKrrNAUDEKrjc+6Aqpvd08SllRmUuRYiBPC8r61JeSw7FdWmh3OhF1DhA1iq6ZdcTnxVdSuSNigip0ymJg0M3cZeFWOMvlDOcqnvUs5RS+Bo3xA4clc3xGObUjKiWqAqNRZ8da7fCYC86FYfUjbXiBGCV1kUbSnxFMqPiSpoDC86Rs0mQsEOKd1VU4s6UmeGGTU0mMi5Rdp0fTm+JWwBpA6kblPeFXVJ7ToqCdi3Z0dp7818Xp8aPNG23HO6zs3pOGa9ntLsedlSp7Pr76Za4HoRA7I424czUSXEmIJgt6nUvm/DPG9VsS7UNod07HdbLhviKhWDWl3wzz1foeazMvp+bFurX3RejzIZEt0w6nYB4MiBMCTkkdegVdyzZpdAInOeeE3daNYcOa4Eeog5BC5dcLLmNLvNJw4cgeXpzVTXyPXIVpt6+BKy7Y1rgQ45AJ5esdFVWtjqcfUTvA3Eq+oxzWubEEuGw6cvRDXPkOXZjU6Mguj6lVp4uruPyXIpN6JVCS2TBgwCB9F878dcB+BUFdhLWPPm05AceY7H8/Vbtpe4OxDZ1CORHOeq5xW0bc2z6ThLi2B1OJB7GYKbw+RLi5lK9XTKfKw94NHyalx/RsXvPV7oHyCb8L48X5OMxCzdvwas9xa1h8pIJOGgjeScJ7wrggouDqr2mM6W7T3JXuE2zzEkjTUK5d19VcziRp4+8ObZ+o6FL3XrSMFLLm4nZMVoQ1F6aNpbXrZDmxDh/B2UOIPCS8Mvf8PuCR/PmiH3M7p8Z6M946Zb8aMKusAVXQzJ7qbmKbJKr1mAlLmGcBNrqtGEG8RlQ9jIukLnNXlKu/K4ljBa6lhV1LHHVSBzuiKbj1WZJN+GbMWl5QjrUCFBoTy5s5GoD1S+pbdEyGStMCUL3EGFaMHZRe0clZWoqjZPUrF9aJNCm4YVtpQ1T2XHtgwpZNHrfh7n7K5/A6kYVdAuaZYYK0djfvI80SqWd5YbjtFnCsMvbPTMv/Rv2VdSk4bgr6TwHgAunOLyGsbEkDJc6YA6bHKIuvAP+h4PZwz8wqT9UhCXSXks/gov8rPlTgehXg9fQLvwJWAn4ZP8Axh35LPXvhlzfwkeohXMfOxy+RM+HOPgTU7ojYo1nG3BDVuGubyVX9K7orayxe7KrxyWmjWcB8e1aDh5pbOWuy0/svq/hvxbQ4hT003/4rM/CcYdHPR/qHcL89/0ruiKseJV6Dmvpuc1zCHNI5EKnyOLizq1p/cOM5wP0DdhziNQdyHSI7BLq1rHeJ3EYTinUNRjHkQXsY8joXNDv1Vd1aBoO++Ig/PsvJzn10b2HPSQua1tJknzaiAWDkCNj2ys54q4yLUNbsTIB56R0PuntXUffp16+qy/jbw++vTY/csmcyYdHTpH1R8RQWeLyvV/+B8mE3jfV7Zir3xI52GktHaP1EpW/iD+bifVO/wD8ywZLx6AOJ/JVf+CE7eg5r165mNr2mE+JNeaFlG/I5lH0a5dtKMpeHR6BFCi1ghoRrJKfhFXLCEPLv+A+ytyykNX4pP7K+2Goq2pR/wAJmdgB8kXw61AAzk8lcitmPKR0s04UYk/zZWOzJ6oOs8wQNk6wEDVhqcf4FRcuRrG4S+7eoGoAqMXl5z11KsaLKXdEGB1QgKnqKy7NrqMLety6oetb6D2Oy5RdBTIUPiNI57j1S5tjMaSYjr2/yKCrUI9E4a3cH0IQPFLcgdv5lMxzt0DkhWwekxw22VZJnKL4dVgRuExfwsOEhG+R0dSOWByjcREXIq34jpVN5ZFpQgcrMZRmtFaca0z6B4b8WGiCBBa8guHORzBW+sOL0qzNTHgnm3Zw9R07r4JRuSw4T3hvGyCCHEEbEGCFl8r07HmfZal9/v8AyOwcqeJ09o+42jdu85RtG0Y+A/S6cGWgn6rEeGvG7HQyudJ2Dx93/wBh+H129FvrSo0Z+vX0KwcuKeF1IuyzLIrixdeeBrOqYNIE9Wywz7YSDif2Ps/yauf9Lx+Th+y+h2jgTLV5rhrJ3BMfuphmkvDKv1pp6Pjl39lt6zHw9XQtMhMOC/ZRVL2vuGBjGkEt1AufHKBsPVfYHOgIZtQnVHLburE+RKtEfiZyXhAT6LQMjoPKVn+I3LWNM4aJJzy3z3Whq1WOERB59oWQ8bcOL7as2mZfoMe0Egeyyowi8ijJ+Szx2039zEcS+0BocQ2APQk+/KUvqeP5jaBy0n91mqnAKm8H1QT+HPnZeuhx+I1SihMsnJXls1XFfFdG5phj2tADg7yyCSARn5oFvFKLfugBZ51m7oom2d0VnHDHjj1h4KmRZJu5WP6viHoVfbXxfHVZltMzstB4UtXVK7QR5W+Z3oP7wnxorzg1Fs1NUxTa0780Zw1pMoO6aXPMdU4sHaWRHqrEHszZKkVXVOMBUsogCSiq2ShasiU6wEgavVx0SW5eTKOuHTzQLxlLkx0VQI4Lytc1eQDBWGwpNC4Nl0BZDZuouphMbWpkJY0I61cVDYVBN7Yl3nYPMNwOYH6pbctD6ZHy/ZPrV0EGfkoca4X5fjMHd7R/9D9UntUkP6domBbULCtFw3igFIuPI7LtXhjKrZGCeaSXNs+kSDt9CriePPp6ZVayYNrwPmvFbcAH1/sll7wchQsb0A7wntvcasGCEz6HT8gv67l/yKzIVaRG6g0wtdd8JDhLfkkV7w0t5Llk3UvILxKS7QdkLXizm7rZeHvtFqW+lsh7B/lu2A/2ndv5dlgxTKi9hCnJjhkXWStCkpR2j9LeGPHFrdjQ14ZUO1N8An/gdn+2ey0lEACCvybb8Rc3uF9B4H9rdw2kKTnh0fdc8angD8MnceslY2T0lqV4nr7M76n3PudO8ExzUX0fvOG2/wD2vnHhz7Uqb6jW3GkasfEGADy1jpPMLeV7z4eHZDuXqqefDLA6kPglJ+wqvK05EZ3AEfXokVd5M6j2H7FGXVQgmRA6FY/xr4j/AKakCDlxIHXG/wCYVOGF5ZqMfLNTGlig5MK4lw2k4HU2PQwQOvdZq54HTzDoHfKxd34lrPM6z75Qw8Q1Qt7H6XPH+sRL1K1XQ1V5wmk0w2pqHM6S0e0nKAqUaQ3P5JDW45Vf2VdGhUeczCvLBCK2yl+IzSHlVlGPLlaPw5w1zKLqhEfEiB/tHNA+FfDgq1Bq+40anHt09StffuH3WiGiAPTknY4RW0UeRnnL2MT0Ww5GMqSvC3nkiKdvA2yrMCnKil5DRnJSu5uURfvzHNLKzCUbkTGHyC17jKHD12tTMlVgKEwmqLtS8o6V5EQLVJoleLVOmxYzN9E2BFUSFW1q7KWNQyoVQB7pvZ3Y2OxEfNZ+lVV1O5hLkrQ6LDbnw0+lTdUonUwSdI3A9OYWbddtq4eB6/utfwzirmnGyUeIuACfjURAOXNHI9R2Q4pJS9/+k5YScfb/AIZK+4WWGR91Qs+IFpycLQWxxDhI/myU8W4IWy+nlv5LQxcin0kzPyYdXEcWPGGuwUbV+E9hDgD0cDlp/UdvksRQY47YUiXtyCVZl0npleKlH3I0I4GTsJ54ySULccHPMKiw8QvZE/Pmtz4f8XUXN0XDG1G8nEAvb27hUs+LLjXbH7v2+S1DPB6mv7Pn9Tg57qn/AMU5fVarOF1CPMWZEgSI+YKbcP8ADNkBra0VR1c7UPYDCpP1CcF7otfyh6wYZ/lZ828K+BalzUA0u0zDnfhaOZJ9OS+4W7sx+FogTv5RAQtte6AGsAaAIgCB3Xnu1HP02xtCx+VzJ5pVLx8DoYOlqiPFajjpkyT16TiSFnPEvA6d1TDXmC0yHGAO/sn9wPLk9InaDv7r5t468U6KpotJ8kA9zE/qi4UJZ8qUHVfI3Jkjiw7Vi3iHhy2aSGuJI5giClLuDU27uA9SEE6+qvyAo0bCvVMAOyvT9Oq/OzLWRy/QgvXbsODqP+0T9VreAcDbVYHuDmA7DEkdeyq4F4QpU4dUIceY5A9D2Wsc2IgxASqjJ/J08soqtf4StLdlKmWskTknmfVVsBM5kLvxs9Sd5U2Ob1hXYUZORPyVz1KrrXGkGD6dVa9jTsUJUcMnondvsJUPlgFSiZk885yqXgTzTFrJEqqpQUpDLEtxR90N8PKaV6aAqHOylaO8lRb1XlGq9cRWDTAqWUQ2mhqL4RtGosSR6GKsiGqQaSjSQN4QznNBxKC2OpIkKBEYV1OgecKh9c4/kKLamULsNNDJ1RoAg+vqmNjxMDEA+qQNyUbbUy4gBKlBfI6M3ehi/hLahloA7clCvwIwR9P3V1K90GB6SrqvE/Kc9D8kipfA5whLyZK74UKeNBHpkIV3Dg4YWmq30nOQmPCLykHZpsjrAn6pks04RurYDwRlpHza54T0QPwntOJ9l9luvD9vVdMAA/iadJ+SBuvs5piC150u6gEz7QpxesQjqemVMvB3o+UmvV6lbT7L+LVv6k0zJZUY4meTm5Dh35e60Fp4CoydTnHlIACe8M8PULYOcwSdtXOOYHRL5XquHJjljStsDHwXjmpNhwIMjtMBSBhp7cvVAOdJwSvPqeWDvt1K8+1ZsPHZddXUmGgwBzSO/wDCdG4qGs5vmMT0JAifonVtRGjIzzB/mERZOg+aIj2A7qY5pYr+npgSUetVdAtn4LthS1GkOvfsEi4zXY0hlNrWtbvpESfXmnvHfEONDNgM9T+wWNrVQXZ/6V7g48sn9TK3+yEKPWDcvL+PsE0riUzokER8khBgpnZ3AEA/3XocTMvkQ1aCq1seQXn2Z5ZRL7gEZ6IQ1xHP5q7pGVtgV05zTHzVAe47om4ztuqw09PdchjWi+2b3wr6+kb/ACQLq2nmqxdAiBMqzGZVlibdhVeiwjG5SG+bp5ymVRxjdJr3C6UwoQoBqVF5VuXFFh9TowpfGgqh5UHOMrNo1Uwg3BKlTqoQFWhyiiVILLpVjDn6YQ9IoikyShfgathlFhPuinVfhiB97n27KoEsE84QPx5KRXYsX1CfilW0q/fZAa5KtY5S4hxmXudldpVYdgqsHZdDZJ/nuo6aC70aTh18cZPutHbVxG+3yWMta+keyKo8UMqjm4sZ+R8Z9vJtrJzSYAg+v5cirLh7pjSIPSJWZtr+Yyjqj/KTnAWTLgtSuw3hXa7D6FhAzOeqrpcOA5jeZdn5JVT4qDiYRdF7nHeR+SL8Jk8uR3ut+4OqXTWHAn8kk4txUkZIA6DA/uvXziDBSe4nM5VnBxYRd/JPtgrXkFuLidsoP4hPoivh42UWD0C1opFObbZCnTwp0q0HKg93dRouGpPiVcm0N6NaSAP5KlVpbQqLVvmRVSRA9U/sU3AFfVImYMJddcU0DJ9gjrt4ys9xFwkk8sfJQ8lHfTRVX8QAO8wIHUGfmnvDYIncEcucr59e1Jctd4Suz8Ag/he4DPKAfzJVqOlbKst6Q7uQAEjuRJ2TZ1cc4Q73tMwETZCjQkq089F5X16YndeXWHQsblQIVlCpChUVQuLwRJVrSqgFIBccgmknXDmjBPKSk1NGNuIb64SZK9FnG62Svr4vJ/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+NKGe5QmTKBa64JXEPqXkVgdD//Z">
            <a:extLst>
              <a:ext uri="{FF2B5EF4-FFF2-40B4-BE49-F238E27FC236}">
                <a16:creationId xmlns:a16="http://schemas.microsoft.com/office/drawing/2014/main" id="{BC74E639-241E-8548-3AFF-06990D82AD0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7" y="-876300"/>
            <a:ext cx="2495551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5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102" name="AutoShape 4" descr="data:image/jpeg;base64,/9j/4AAQSkZJRgABAQAAAQABAAD/2wCEAAkGBhISERQUExQUFRUVFRQUGBcUFxcVFBUVFBQVFBQXFBUXHCYeFxkjGhQUHy8gIycpLCwsFR4xNTAqNSYrLCkBCQoKDgwOGg8PGiokHyQpKSwsLCksLCwqKSwsLCwsLCkpLCwsLCosKSwsKSwpKSwsKSwsLCksLCwsLCwsLCwsLP/AABEIAMABBgMBIgACEQEDEQH/xAAcAAACAwEBAQEAAAAAAAAAAAAEBQIDBgEABwj/xAA6EAABAwMCBAQDBwIGAwEAAAABAAIRAwQhEjEFQVFhBiJxgRORoQcyQrHB0fAU4SNDUmJy8RWCshb/xAAaAQACAwEBAAAAAAAAAAAAAAACAwEEBQAG/8QAKxEAAgICAgEDAgcAAwAAAAAAAAECEQMhBBIxBSJBE1EUMkJhcYGRM7Hx/9oADAMBAAIRAxEAPwD5O0KcLzWK1rU8rsg1qvps2XadNE06KIFs7SZCueF1rFZoUi7K2MCtZRC8aMGUTSYuBbKfgiYCIbTIKmBlG07ec/wIkhbZOhSyM9J9kypMx6JeGGcIhlR0dP1RpiWH0ng8/VRPlwZgZB7d0rbclpRlKoTzU90BQVa3THYdg7dj7ollEMaRAycICpRDhqEY3RdpceWDnZSn9wX+wjvmeYnZRoUzumN5biTzQ1FueyD5GJ6GnDKkT3CLe4AckHaoqp+YKenoVWyqhUyi6NAOmefJCUKAB+qbU9I35/qijs5sW1+GS7yx77qqrw/SY+cJ0ygCZXb603+qLod2Mo62DZPXqqNJ+ab3NLJQotZKW0NUhS+jlVVLbBTt9tHJDVreVDiMUjM3tqHNII3/AJhZerSLHFp+a3V7bEJBxGy1DoRsVVy47LeHJTFNGoiAUEwwYKKa+QqEkaSdoua5eVYK6goKyqkZ5IhoQtFyKpbrQRnBDKKsa1VMcrmlEAwlgwuh09l0PlRlcBZNoKKoAzCqt2jmmVpTCJRsVKVFIt3Tsr/gkRBTB1ORhUvEY37oqoV3s9QJhWfBBHqo27I32RzGj2UfALE1xRyiLSk7ZW1qHmwr7GlDs7JVqyabRC3ZAP1U9Gl3UR+aMNIEmNj9D+yqqWrtSO6AoHFGeqqbTITL4O0KDrQrn5II0mHCJpt3n0XaFm4jUcNG5OAF5rR+A6k1MEi5mlE1LhvlHouOqwIicQhqNLVHYplnLwP6BBbCp/qvNn+FVWzg1pj1zy9EG6rlO7UDRddW8yUCCJgJs14geiAfTAdPWVDCTIspTuoCz80K81ADlTbWDl1E2LOJWzYIHPms1e2C1FyRBM80PWs5B7oJRsbCVGB4jwnV5mjI+v8AdKGmML6O61DWHmsf4gswXkt+XVUs2LVov4M26Fbai8hviRuvKn1NDsFUkZRGEDTRlqVbRRZa1mUUGyFDSpsOyJCmEU2xEq00VFjkS5owpFM5b0J5pjagCJyl1EQd0YwZGd/opTFSsaPJkdP5KruAMCd1KgQRGpEtpM0x+LkjexPgEc7SJmURZ1NQQ9wxmfNj9VK0rsbzlKkMSsZss+cK+5shSaHvIA/mAEDV8QtbED55k+iR3vEbi8qaKbHvdtDR90fk0eqrTmoLtJ0XMeGUjX8OosqtD6RkTB6g9COSdM4eDyiAk/gDw1cWwqmtpGvRDQdWkt1SSdvxAYnZaC6rVBIGgDrOR7Lz2b13DCbhF3/Bch6cpurFw4aNQ2xurX8JE42OV6hBnW73BRFKsBgOLh3Rw9fwXUrX9C8npOT9LMP9ovGDbfDotJgs+IQOZLi0fKD81n/DfiKatPUYBcGu9HGP1+ib/a3YOfUo1g06QzQTynUSJ6brBgaQtfD6hDKlKLtBw9Oaxb8n1avTLXmVbSERI7oLgHiAX1vqIAq04bUA5mMPHYwfeUU6pDcmOkrWT+TEkur6vyF0qRg/RDVRAhBv4q5uGxnrkBXW9XWNR32PTHZM7J+AA1tXaZ2Q73kuUHXPMqyg8RPb3EBHZyA7ytp3Q9K7JiENeVi8rjZa3Az3QdtjlHQXdGR/N1GzuDsq31oZ3VNCrCm9k1olxF2/y91luICSnfEr0QOqQ3NSUqbH41QnubUE9CvK+q5eVbqi0mxex6Ns6oS1zJVlF5ahixkomgxyXA1B21yCEZTqCUxMrtUWNqFX0qiqDFxq5nRphTKiua4kIQKxtVBYx40Wv1j7pVZ4u6ckyFcyooXVgH5G6htoX9JNgNxxeD6qtvGDIAQl1ZumIW28DeCopm6rgAAaqYd9HEfkPfos/l8+HHg5y/r92XsPE7NI94e4AakPrktZvpbh7vf8I+votzaVGUGkU6TWNGw5k9Sdye5SFlTU4z12Rdd8jTElp+91/sF5Dl5cnKl73r7fB6OPChjqK/sZHitQDLhLjjOypvL6JLzkjS0CQZ69FTSZTY0Ehz9W3SR691K5psZqDi5r35/1HIlv/HKrx40E/Af04KWkLrfiBYCXiIjbIPqNwrLW6klxjJxEmfYqBZqdMNEAzO7uWMxnCrp2QpgOJcJJ8vZvP+dFYlijX7lvpEfloewgmQRkEahHQg7LDeIfBQJLqERvpB/+eh7LSXdwXgOZznUQIhAC6eKkYkwfYjB7FJ4v1MLuL/oRHj6bZ844Zxp/D7lrwDH3ajDjW2ctzseYPUL6Rc1mV2NrUjLHiWnn0IPQg4KzvjXgX9TS+IxkVWZx/mN5gjqEk8K8SfRZoLoEklp2k9uRXufTuUs2L9zynqfCayXHz/2aZz3ajIRZvNIAGOqFdxFrlWx4JWlF0Ykscl5Q6o1wRnMCVTeXJzyHL3Xre3xAIk91ziFq5rRPNO7aAQJw6lrfM4CvuqgknlOn90PYM0uUr0aW/NSvAfyU3dQaQOe/ZDVXYICkykXRKrrNAUDEKrjc+6Aqpvd08SllRmUuRYiBPC8r61JeSw7FdWmh3OhF1DhA1iq6ZdcTnxVdSuSNigip0ymJg0M3cZeFWOMvlDOcqnvUs5RS+Bo3xA4clc3xGObUjKiWqAqNRZ8da7fCYC86FYfUjbXiBGCV1kUbSnxFMqPiSpoDC86Rs0mQsEOKd1VU4s6UmeGGTU0mMi5Rdp0fTm+JWwBpA6kblPeFXVJ7ToqCdi3Z0dp7818Xp8aPNG23HO6zs3pOGa9ntLsedlSp7Pr76Za4HoRA7I424czUSXEmIJgt6nUvm/DPG9VsS7UNod07HdbLhviKhWDWl3wzz1foeazMvp+bFurX3RejzIZEt0w6nYB4MiBMCTkkdegVdyzZpdAInOeeE3daNYcOa4Eeog5BC5dcLLmNLvNJw4cgeXpzVTXyPXIVpt6+BKy7Y1rgQ45AJ5esdFVWtjqcfUTvA3Eq+oxzWubEEuGw6cvRDXPkOXZjU6Mguj6lVp4uruPyXIpN6JVCS2TBgwCB9F878dcB+BUFdhLWPPm05AceY7H8/Vbtpe4OxDZ1CORHOeq5xW0bc2z6ThLi2B1OJB7GYKbw+RLi5lK9XTKfKw94NHyalx/RsXvPV7oHyCb8L48X5OMxCzdvwas9xa1h8pIJOGgjeScJ7wrggouDqr2mM6W7T3JXuE2zzEkjTUK5d19VcziRp4+8ObZ+o6FL3XrSMFLLm4nZMVoQ1F6aNpbXrZDmxDh/B2UOIPCS8Mvf8PuCR/PmiH3M7p8Z6M946Zb8aMKusAVXQzJ7qbmKbJKr1mAlLmGcBNrqtGEG8RlQ9jIukLnNXlKu/K4ljBa6lhV1LHHVSBzuiKbj1WZJN+GbMWl5QjrUCFBoTy5s5GoD1S+pbdEyGStMCUL3EGFaMHZRe0clZWoqjZPUrF9aJNCm4YVtpQ1T2XHtgwpZNHrfh7n7K5/A6kYVdAuaZYYK0djfvI80SqWd5YbjtFnCsMvbPTMv/Rv2VdSk4bgr6TwHgAunOLyGsbEkDJc6YA6bHKIuvAP+h4PZwz8wqT9UhCXSXks/gov8rPlTgehXg9fQLvwJWAn4ZP8Axh35LPXvhlzfwkeohXMfOxy+RM+HOPgTU7ojYo1nG3BDVuGubyVX9K7orayxe7KrxyWmjWcB8e1aDh5pbOWuy0/svq/hvxbQ4hT003/4rM/CcYdHPR/qHcL89/0ruiKseJV6Dmvpuc1zCHNI5EKnyOLizq1p/cOM5wP0DdhziNQdyHSI7BLq1rHeJ3EYTinUNRjHkQXsY8joXNDv1Vd1aBoO++Ig/PsvJzn10b2HPSQua1tJknzaiAWDkCNj2ys54q4yLUNbsTIB56R0PuntXUffp16+qy/jbw++vTY/csmcyYdHTpH1R8RQWeLyvV/+B8mE3jfV7Zir3xI52GktHaP1EpW/iD+bifVO/wD8ywZLx6AOJ/JVf+CE7eg5r165mNr2mE+JNeaFlG/I5lH0a5dtKMpeHR6BFCi1ghoRrJKfhFXLCEPLv+A+ytyykNX4pP7K+2Goq2pR/wAJmdgB8kXw61AAzk8lcitmPKR0s04UYk/zZWOzJ6oOs8wQNk6wEDVhqcf4FRcuRrG4S+7eoGoAqMXl5z11KsaLKXdEGB1QgKnqKy7NrqMLety6oetb6D2Oy5RdBTIUPiNI57j1S5tjMaSYjr2/yKCrUI9E4a3cH0IQPFLcgdv5lMxzt0DkhWwekxw22VZJnKL4dVgRuExfwsOEhG+R0dSOWByjcREXIq34jpVN5ZFpQgcrMZRmtFaca0z6B4b8WGiCBBa8guHORzBW+sOL0qzNTHgnm3Zw9R07r4JRuSw4T3hvGyCCHEEbEGCFl8r07HmfZal9/v8AyOwcqeJ09o+42jdu85RtG0Y+A/S6cGWgn6rEeGvG7HQyudJ2Dx93/wBh+H129FvrSo0Z+vX0KwcuKeF1IuyzLIrixdeeBrOqYNIE9Wywz7YSDif2Ps/yauf9Lx+Th+y+h2jgTLV5rhrJ3BMfuphmkvDKv1pp6Pjl39lt6zHw9XQtMhMOC/ZRVL2vuGBjGkEt1AufHKBsPVfYHOgIZtQnVHLburE+RKtEfiZyXhAT6LQMjoPKVn+I3LWNM4aJJzy3z3Whq1WOERB59oWQ8bcOL7as2mZfoMe0Egeyyowi8ijJ+Szx2039zEcS+0BocQ2APQk+/KUvqeP5jaBy0n91mqnAKm8H1QT+HPnZeuhx+I1SihMsnJXls1XFfFdG5phj2tADg7yyCSARn5oFvFKLfugBZ51m7oom2d0VnHDHjj1h4KmRZJu5WP6viHoVfbXxfHVZltMzstB4UtXVK7QR5W+Z3oP7wnxorzg1Fs1NUxTa0780Zw1pMoO6aXPMdU4sHaWRHqrEHszZKkVXVOMBUsogCSiq2ShasiU6wEgavVx0SW5eTKOuHTzQLxlLkx0VQI4Lytc1eQDBWGwpNC4Nl0BZDZuouphMbWpkJY0I61cVDYVBN7Yl3nYPMNwOYH6pbctD6ZHy/ZPrV0EGfkoca4X5fjMHd7R/9D9UntUkP6domBbULCtFw3igFIuPI7LtXhjKrZGCeaSXNs+kSDt9CriePPp6ZVayYNrwPmvFbcAH1/sll7wchQsb0A7wntvcasGCEz6HT8gv67l/yKzIVaRG6g0wtdd8JDhLfkkV7w0t5Llk3UvILxKS7QdkLXizm7rZeHvtFqW+lsh7B/lu2A/2ndv5dlgxTKi9hCnJjhkXWStCkpR2j9LeGPHFrdjQ14ZUO1N8An/gdn+2ey0lEACCvybb8Rc3uF9B4H9rdw2kKTnh0fdc8angD8MnceslY2T0lqV4nr7M76n3PudO8ExzUX0fvOG2/wD2vnHhz7Uqb6jW3GkasfEGADy1jpPMLeV7z4eHZDuXqqefDLA6kPglJ+wqvK05EZ3AEfXokVd5M6j2H7FGXVQgmRA6FY/xr4j/AKakCDlxIHXG/wCYVOGF5ZqMfLNTGlig5MK4lw2k4HU2PQwQOvdZq54HTzDoHfKxd34lrPM6z75Qw8Q1Qt7H6XPH+sRL1K1XQ1V5wmk0w2pqHM6S0e0nKAqUaQ3P5JDW45Vf2VdGhUeczCvLBCK2yl+IzSHlVlGPLlaPw5w1zKLqhEfEiB/tHNA+FfDgq1Bq+40anHt09StffuH3WiGiAPTknY4RW0UeRnnL2MT0Ww5GMqSvC3nkiKdvA2yrMCnKil5DRnJSu5uURfvzHNLKzCUbkTGHyC17jKHD12tTMlVgKEwmqLtS8o6V5EQLVJoleLVOmxYzN9E2BFUSFW1q7KWNQyoVQB7pvZ3Y2OxEfNZ+lVV1O5hLkrQ6LDbnw0+lTdUonUwSdI3A9OYWbddtq4eB6/utfwzirmnGyUeIuACfjURAOXNHI9R2Q4pJS9/+k5YScfb/AIZK+4WWGR91Qs+IFpycLQWxxDhI/myU8W4IWy+nlv5LQxcin0kzPyYdXEcWPGGuwUbV+E9hDgD0cDlp/UdvksRQY47YUiXtyCVZl0npleKlH3I0I4GTsJ54ySULccHPMKiw8QvZE/Pmtz4f8XUXN0XDG1G8nEAvb27hUs+LLjXbH7v2+S1DPB6mv7Pn9Tg57qn/AMU5fVarOF1CPMWZEgSI+YKbcP8ADNkBra0VR1c7UPYDCpP1CcF7otfyh6wYZ/lZ828K+BalzUA0u0zDnfhaOZJ9OS+4W7sx+FogTv5RAQtte6AGsAaAIgCB3Xnu1HP02xtCx+VzJ5pVLx8DoYOlqiPFajjpkyT16TiSFnPEvA6d1TDXmC0yHGAO/sn9wPLk9InaDv7r5t468U6KpotJ8kA9zE/qi4UJZ8qUHVfI3Jkjiw7Vi3iHhy2aSGuJI5giClLuDU27uA9SEE6+qvyAo0bCvVMAOyvT9Oq/OzLWRy/QgvXbsODqP+0T9VreAcDbVYHuDmA7DEkdeyq4F4QpU4dUIceY5A9D2Wsc2IgxASqjJ/J08soqtf4StLdlKmWskTknmfVVsBM5kLvxs9Sd5U2Ob1hXYUZORPyVz1KrrXGkGD6dVa9jTsUJUcMnondvsJUPlgFSiZk885yqXgTzTFrJEqqpQUpDLEtxR90N8PKaV6aAqHOylaO8lRb1XlGq9cRWDTAqWUQ2mhqL4RtGosSR6GKsiGqQaSjSQN4QznNBxKC2OpIkKBEYV1OgecKh9c4/kKLamULsNNDJ1RoAg+vqmNjxMDEA+qQNyUbbUy4gBKlBfI6M3ehi/hLahloA7clCvwIwR9P3V1K90GB6SrqvE/Kc9D8kipfA5whLyZK74UKeNBHpkIV3Dg4YWmq30nOQmPCLykHZpsjrAn6pks04RurYDwRlpHza54T0QPwntOJ9l9luvD9vVdMAA/iadJ+SBuvs5piC150u6gEz7QpxesQjqemVMvB3o+UmvV6lbT7L+LVv6k0zJZUY4meTm5Dh35e60Fp4CoydTnHlIACe8M8PULYOcwSdtXOOYHRL5XquHJjljStsDHwXjmpNhwIMjtMBSBhp7cvVAOdJwSvPqeWDvt1K8+1ZsPHZddXUmGgwBzSO/wDCdG4qGs5vmMT0JAifonVtRGjIzzB/mERZOg+aIj2A7qY5pYr+npgSUetVdAtn4LthS1GkOvfsEi4zXY0hlNrWtbvpESfXmnvHfEONDNgM9T+wWNrVQXZ/6V7g48sn9TK3+yEKPWDcvL+PsE0riUzokER8khBgpnZ3AEA/3XocTMvkQ1aCq1seQXn2Z5ZRL7gEZ6IQ1xHP5q7pGVtgV05zTHzVAe47om4ztuqw09PdchjWi+2b3wr6+kb/ACQLq2nmqxdAiBMqzGZVlibdhVeiwjG5SG+bp5ymVRxjdJr3C6UwoQoBqVF5VuXFFh9TowpfGgqh5UHOMrNo1Uwg3BKlTqoQFWhyiiVILLpVjDn6YQ9IoikyShfgathlFhPuinVfhiB97n27KoEsE84QPx5KRXYsX1CfilW0q/fZAa5KtY5S4hxmXudldpVYdgqsHZdDZJ/nuo6aC70aTh18cZPutHbVxG+3yWMta+keyKo8UMqjm4sZ+R8Z9vJtrJzSYAg+v5cirLh7pjSIPSJWZtr+Yyjqj/KTnAWTLgtSuw3hXa7D6FhAzOeqrpcOA5jeZdn5JVT4qDiYRdF7nHeR+SL8Jk8uR3ut+4OqXTWHAn8kk4txUkZIA6DA/uvXziDBSe4nM5VnBxYRd/JPtgrXkFuLidsoP4hPoivh42UWD0C1opFObbZCnTwp0q0HKg93dRouGpPiVcm0N6NaSAP5KlVpbQqLVvmRVSRA9U/sU3AFfVImYMJddcU0DJ9gjrt4ys9xFwkk8sfJQ8lHfTRVX8QAO8wIHUGfmnvDYIncEcucr59e1Jctd4Suz8Ag/he4DPKAfzJVqOlbKst6Q7uQAEjuRJ2TZ1cc4Q73tMwETZCjQkq089F5X16YndeXWHQsblQIVlCpChUVQuLwRJVrSqgFIBccgmknXDmjBPKSk1NGNuIb64SZK9FnG62Svr4vJ/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+NKGe5QmTKBa64JXEPqXkVgdD//Z">
            <a:extLst>
              <a:ext uri="{FF2B5EF4-FFF2-40B4-BE49-F238E27FC236}">
                <a16:creationId xmlns:a16="http://schemas.microsoft.com/office/drawing/2014/main" id="{23B8613D-4434-23D0-1688-D0B216EF90C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0203" y="-871539"/>
            <a:ext cx="2495551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5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AutoShape 2" descr="http://220lily.files.wordpress.com/2013/07/il_570xn-374072027_48r9.jpg">
            <a:extLst>
              <a:ext uri="{FF2B5EF4-FFF2-40B4-BE49-F238E27FC236}">
                <a16:creationId xmlns:a16="http://schemas.microsoft.com/office/drawing/2014/main" id="{45A1DC3C-B7CD-38F7-A97F-772FDF1CF03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5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pic>
        <p:nvPicPr>
          <p:cNvPr id="33794" name="Picture 2" descr="https://www.lds.org/bc/content/bible-videos/videos/jesus-heals-a-man-born-blind/images/80_jesus-heals-a-man-born-blind_1800x1200_72dpi_2.jpg">
            <a:extLst>
              <a:ext uri="{FF2B5EF4-FFF2-40B4-BE49-F238E27FC236}">
                <a16:creationId xmlns:a16="http://schemas.microsoft.com/office/drawing/2014/main" id="{209D4F92-6142-4F47-295D-57ED40BB0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643800" y="-33909000"/>
            <a:ext cx="17145000" cy="11430000"/>
          </a:xfrm>
          <a:prstGeom prst="rect">
            <a:avLst/>
          </a:prstGeom>
          <a:noFill/>
        </p:spPr>
      </p:pic>
      <p:sp>
        <p:nvSpPr>
          <p:cNvPr id="33800" name="AutoShape 8" descr="https://benchprep.com/blog/wp-content/uploads/2012/03/Nursing-School-Program-Caring-for-Sick.jpg">
            <a:extLst>
              <a:ext uri="{FF2B5EF4-FFF2-40B4-BE49-F238E27FC236}">
                <a16:creationId xmlns:a16="http://schemas.microsoft.com/office/drawing/2014/main" id="{1E61206C-0F5D-AB6F-30ED-79C46E2871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1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5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B342A47-AF1E-250A-A030-D080DC035A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000" b="12026"/>
          <a:stretch/>
        </p:blipFill>
        <p:spPr bwMode="auto">
          <a:xfrm>
            <a:off x="6525851" y="1384412"/>
            <a:ext cx="4068695" cy="227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karnscoc.org/wp-content/uploads/2012/01/bible_5983c.jpg">
            <a:extLst>
              <a:ext uri="{FF2B5EF4-FFF2-40B4-BE49-F238E27FC236}">
                <a16:creationId xmlns:a16="http://schemas.microsoft.com/office/drawing/2014/main" id="{1F0A7F51-E0AC-28DD-5189-9D18EF6B3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000" b="14070"/>
          <a:stretch/>
        </p:blipFill>
        <p:spPr bwMode="auto">
          <a:xfrm>
            <a:off x="1679577" y="1384413"/>
            <a:ext cx="4584527" cy="227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00F0D1D-B064-3BAA-9942-CD32345BA207}"/>
              </a:ext>
            </a:extLst>
          </p:cNvPr>
          <p:cNvSpPr txBox="1">
            <a:spLocks/>
          </p:cNvSpPr>
          <p:nvPr/>
        </p:nvSpPr>
        <p:spPr>
          <a:xfrm>
            <a:off x="171450" y="3429000"/>
            <a:ext cx="119392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354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Ovotjedna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Pouka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nastavlja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raspravu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o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nadahnuću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fokusira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se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razumijevanje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kako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proroci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prenosili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Božju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poruku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.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Nadahnuće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omogućilo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biblijskim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piscima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da u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Svetom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pismu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izraze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ono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Bog, u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različitim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stilovima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žanrovima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, dao.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Ljudski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jezik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bio je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sredstvo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kojim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Bog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govorio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svoju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Riječ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ljudima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.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Proroci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tako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koristili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bilo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raspolaganju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kako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bi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preciznije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prenesli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ono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Bog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naredio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reći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.</a:t>
            </a:r>
            <a:endParaRPr kumimoji="0" lang="hr-HR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F30B36-B286-34C8-64D0-1F09B6BAFF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9597" y="0"/>
            <a:ext cx="4817480" cy="19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04781"/>
      </p:ext>
    </p:extLst>
  </p:cSld>
  <p:clrMapOvr>
    <a:masterClrMapping/>
  </p:clrMapOvr>
  <p:transition spd="med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915185B-61EC-E6C3-0C73-4D9A07B9A67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72" t="10513" r="5772" b="12855"/>
          <a:stretch>
            <a:fillRect/>
          </a:stretch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-16874"/>
            <a:ext cx="4455736" cy="6874873"/>
          </a:xfrm>
          <a:custGeom>
            <a:avLst/>
            <a:gdLst>
              <a:gd name="csX0" fmla="*/ 0 w 4455736"/>
              <a:gd name="csY0" fmla="*/ 16873 h 6874873"/>
              <a:gd name="csX1" fmla="*/ 3620382 w 4455736"/>
              <a:gd name="csY1" fmla="*/ 6934 h 6874873"/>
              <a:gd name="csX2" fmla="*/ 3603853 w 4455736"/>
              <a:gd name="csY2" fmla="*/ 6630 h 6874873"/>
              <a:gd name="csX3" fmla="*/ 4455673 w 4455736"/>
              <a:gd name="csY3" fmla="*/ 3445873 h 6874873"/>
              <a:gd name="csX4" fmla="*/ 3623730 w 4455736"/>
              <a:gd name="csY4" fmla="*/ 6845359 h 6874873"/>
              <a:gd name="csX5" fmla="*/ 3610443 w 4455736"/>
              <a:gd name="csY5" fmla="*/ 6864934 h 6874873"/>
              <a:gd name="csX6" fmla="*/ 0 w 4455736"/>
              <a:gd name="csY6" fmla="*/ 6874873 h 6874873"/>
              <a:gd name="csX7" fmla="*/ 0 w 4455736"/>
              <a:gd name="csY7" fmla="*/ 16873 h 687487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4455736" h="6874873">
                <a:moveTo>
                  <a:pt x="0" y="16873"/>
                </a:moveTo>
                <a:lnTo>
                  <a:pt x="3620382" y="6934"/>
                </a:lnTo>
                <a:cubicBezTo>
                  <a:pt x="3641376" y="30024"/>
                  <a:pt x="3582859" y="-16460"/>
                  <a:pt x="3603853" y="6630"/>
                </a:cubicBezTo>
                <a:cubicBezTo>
                  <a:pt x="4314379" y="866459"/>
                  <a:pt x="4452360" y="2306085"/>
                  <a:pt x="4455673" y="3445873"/>
                </a:cubicBezTo>
                <a:cubicBezTo>
                  <a:pt x="4458986" y="4585661"/>
                  <a:pt x="4334256" y="5985529"/>
                  <a:pt x="3623730" y="6845359"/>
                </a:cubicBezTo>
                <a:lnTo>
                  <a:pt x="3610443" y="6864934"/>
                </a:lnTo>
                <a:lnTo>
                  <a:pt x="0" y="6874873"/>
                </a:lnTo>
                <a:lnTo>
                  <a:pt x="0" y="16873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" y="-26812"/>
            <a:ext cx="4486300" cy="6884811"/>
          </a:xfrm>
          <a:custGeom>
            <a:avLst/>
            <a:gdLst>
              <a:gd name="csX0" fmla="*/ 0 w 4486300"/>
              <a:gd name="csY0" fmla="*/ 26811 h 6884811"/>
              <a:gd name="csX1" fmla="*/ 3621177 w 4486300"/>
              <a:gd name="csY1" fmla="*/ 6933 h 6884811"/>
              <a:gd name="csX2" fmla="*/ 3624526 w 4486300"/>
              <a:gd name="csY2" fmla="*/ 6630 h 6884811"/>
              <a:gd name="csX3" fmla="*/ 4486286 w 4486300"/>
              <a:gd name="csY3" fmla="*/ 3445872 h 6884811"/>
              <a:gd name="csX4" fmla="*/ 3634464 w 4486300"/>
              <a:gd name="csY4" fmla="*/ 6865236 h 6884811"/>
              <a:gd name="csX5" fmla="*/ 3650995 w 4486300"/>
              <a:gd name="csY5" fmla="*/ 6884811 h 6884811"/>
              <a:gd name="csX6" fmla="*/ 0 w 4486300"/>
              <a:gd name="csY6" fmla="*/ 6884811 h 6884811"/>
              <a:gd name="csX7" fmla="*/ 0 w 4486300"/>
              <a:gd name="csY7" fmla="*/ 26811 h 688481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4486300" h="6884811">
                <a:moveTo>
                  <a:pt x="0" y="26811"/>
                </a:moveTo>
                <a:lnTo>
                  <a:pt x="3621177" y="6933"/>
                </a:lnTo>
                <a:cubicBezTo>
                  <a:pt x="3642171" y="30023"/>
                  <a:pt x="3603532" y="-16460"/>
                  <a:pt x="3624526" y="6630"/>
                </a:cubicBezTo>
                <a:cubicBezTo>
                  <a:pt x="4335052" y="866459"/>
                  <a:pt x="4484630" y="2302771"/>
                  <a:pt x="4486286" y="3445872"/>
                </a:cubicBezTo>
                <a:cubicBezTo>
                  <a:pt x="4487942" y="4588973"/>
                  <a:pt x="4344990" y="6005406"/>
                  <a:pt x="3634464" y="6865236"/>
                </a:cubicBezTo>
                <a:lnTo>
                  <a:pt x="3650995" y="6884811"/>
                </a:lnTo>
                <a:lnTo>
                  <a:pt x="0" y="6884811"/>
                </a:lnTo>
                <a:lnTo>
                  <a:pt x="0" y="26811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9525"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1721680" y="-906979"/>
            <a:ext cx="355619" cy="2984580"/>
          </a:xfrm>
          <a:prstGeom prst="chor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15">
            <a:extLst>
              <a:ext uri="{FF2B5EF4-FFF2-40B4-BE49-F238E27FC236}">
                <a16:creationId xmlns:a16="http://schemas.microsoft.com/office/drawing/2014/main" id="{05418D04-1054-FB51-FC2F-BFECA1E500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1721680" y="4780400"/>
            <a:ext cx="355619" cy="2984580"/>
          </a:xfrm>
          <a:prstGeom prst="chor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663A36B-E458-BBFF-DF25-3AC2453EE326}"/>
              </a:ext>
            </a:extLst>
          </p:cNvPr>
          <p:cNvSpPr txBox="1"/>
          <p:nvPr/>
        </p:nvSpPr>
        <p:spPr>
          <a:xfrm>
            <a:off x="256477" y="814039"/>
            <a:ext cx="3902927" cy="509402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«</a:t>
            </a:r>
            <a:r>
              <a:rPr lang="sr-Latn-RS" sz="3200" b="1">
                <a:solidFill>
                  <a:srgbClr val="92D050">
                    <a:lumMod val="50000"/>
                  </a:srgbClr>
                </a:solidFill>
                <a:latin typeface="Comic Sans MS" panose="030F0702030302020204" pitchFamily="66" charset="0"/>
              </a:rPr>
              <a:t>I tako im je Isus rastumačio što sva Sveta pisma kažu o njemu, od Mojsija do proroka</a:t>
            </a: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.»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92D050">
                  <a:lumMod val="5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(L</a:t>
            </a:r>
            <a:r>
              <a:rPr kumimoji="0" lang="sr-Latn-R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uka</a:t>
            </a:r>
            <a:r>
              <a:rPr kumimoji="0" lang="es-E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24</a:t>
            </a:r>
            <a:r>
              <a:rPr kumimoji="0" lang="sr-Latn-R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,</a:t>
            </a:r>
            <a:r>
              <a:rPr kumimoji="0" lang="es-E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27</a:t>
            </a:r>
            <a:r>
              <a:rPr kumimoji="0" lang="sr-Latn-R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SHP</a:t>
            </a:r>
            <a:r>
              <a:rPr kumimoji="0" lang="es-ES" sz="2400" b="1" i="0" u="none" strike="noStrike" kern="1200" cap="none" spc="0" normalizeH="0" baseline="0" noProof="0">
                <a:ln>
                  <a:noFill/>
                </a:ln>
                <a:solidFill>
                  <a:srgbClr val="92D050">
                    <a:lumMod val="50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)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rgbClr val="92D050">
                  <a:lumMod val="5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414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4F7C25-4B48-7E3F-794B-F7E89A1A7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EC1DAFA-87E9-D660-ECB4-CEBA5CA317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" r="3883"/>
          <a:stretch>
            <a:fillRect/>
          </a:stretch>
        </p:blipFill>
        <p:spPr>
          <a:xfrm>
            <a:off x="6920310" y="162159"/>
            <a:ext cx="5157391" cy="31209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3">
                <a:lumMod val="75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46048890-C618-8CA7-F74D-BE992B3A06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86731043"/>
              </p:ext>
            </p:extLst>
          </p:nvPr>
        </p:nvGraphicFramePr>
        <p:xfrm>
          <a:off x="5724527" y="3536007"/>
          <a:ext cx="6353174" cy="3125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B52BCBF3-86DB-8ED4-9D49-F3F4852D69C9}"/>
              </a:ext>
            </a:extLst>
          </p:cNvPr>
          <p:cNvSpPr txBox="1"/>
          <p:nvPr/>
        </p:nvSpPr>
        <p:spPr>
          <a:xfrm>
            <a:off x="361950" y="114538"/>
            <a:ext cx="63531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Na</a:t>
            </a:r>
            <a:r>
              <a:rPr lang="es-ES" sz="2000" b="1" dirty="0"/>
              <a:t> </a:t>
            </a:r>
            <a:r>
              <a:rPr lang="es-ES" sz="2000" b="1" dirty="0" err="1"/>
              <a:t>putu</a:t>
            </a:r>
            <a:r>
              <a:rPr lang="es-ES" sz="2000" b="1" dirty="0"/>
              <a:t> </a:t>
            </a:r>
            <a:r>
              <a:rPr lang="es-ES" sz="2000" b="1" dirty="0" err="1"/>
              <a:t>za</a:t>
            </a:r>
            <a:r>
              <a:rPr lang="es-ES" sz="2000" b="1" dirty="0"/>
              <a:t> Emaus, Isus je </a:t>
            </a:r>
            <a:r>
              <a:rPr lang="es-ES" sz="2000" b="1" dirty="0" err="1"/>
              <a:t>održao</a:t>
            </a:r>
            <a:r>
              <a:rPr lang="es-ES" sz="2000" b="1" dirty="0"/>
              <a:t> </a:t>
            </a:r>
            <a:r>
              <a:rPr lang="es-ES" sz="2000" b="1" dirty="0" err="1"/>
              <a:t>biblijsko</a:t>
            </a:r>
            <a:r>
              <a:rPr lang="es-ES" sz="2000" b="1" dirty="0"/>
              <a:t> </a:t>
            </a:r>
            <a:r>
              <a:rPr lang="es-ES" sz="2000" b="1" dirty="0" err="1"/>
              <a:t>proučavanje</a:t>
            </a:r>
            <a:r>
              <a:rPr lang="es-ES" sz="2000" b="1" dirty="0"/>
              <a:t> </a:t>
            </a:r>
            <a:r>
              <a:rPr lang="es-ES" sz="2000" b="1" dirty="0" err="1"/>
              <a:t>dvojici</a:t>
            </a:r>
            <a:r>
              <a:rPr lang="es-ES" sz="2000" b="1" dirty="0"/>
              <a:t> </a:t>
            </a:r>
            <a:r>
              <a:rPr lang="es-ES" sz="2000" b="1" dirty="0" err="1"/>
              <a:t>svojih</a:t>
            </a:r>
            <a:r>
              <a:rPr lang="es-ES" sz="2000" b="1" dirty="0"/>
              <a:t> </a:t>
            </a:r>
            <a:r>
              <a:rPr lang="es-ES" sz="2000" b="1" dirty="0" err="1"/>
              <a:t>učenika</a:t>
            </a:r>
            <a:r>
              <a:rPr lang="es-ES" sz="2000" b="1" dirty="0"/>
              <a:t>. Ne </a:t>
            </a:r>
            <a:r>
              <a:rPr lang="es-ES" sz="2000" b="1" dirty="0" err="1"/>
              <a:t>znamo</a:t>
            </a:r>
            <a:r>
              <a:rPr lang="es-ES" sz="2000" b="1" dirty="0"/>
              <a:t> </a:t>
            </a:r>
            <a:r>
              <a:rPr lang="es-ES" sz="2000" b="1" dirty="0" err="1"/>
              <a:t>cijeli</a:t>
            </a:r>
            <a:r>
              <a:rPr lang="es-ES" sz="2000" b="1" dirty="0"/>
              <a:t> </a:t>
            </a:r>
            <a:r>
              <a:rPr lang="es-ES" sz="2000" b="1" dirty="0" err="1"/>
              <a:t>sadržaj</a:t>
            </a:r>
            <a:r>
              <a:rPr lang="es-ES" sz="2000" b="1" dirty="0"/>
              <a:t>, </a:t>
            </a:r>
            <a:r>
              <a:rPr lang="es-ES" sz="2000" b="1" dirty="0" err="1"/>
              <a:t>ali</a:t>
            </a:r>
            <a:r>
              <a:rPr lang="es-ES" sz="2000" b="1" dirty="0"/>
              <a:t> </a:t>
            </a:r>
            <a:r>
              <a:rPr lang="es-ES" sz="2000" b="1" dirty="0" err="1"/>
              <a:t>znamo</a:t>
            </a:r>
            <a:r>
              <a:rPr lang="es-ES" sz="2000" b="1" dirty="0"/>
              <a:t> </a:t>
            </a:r>
            <a:r>
              <a:rPr lang="es-ES" sz="2000" b="1" dirty="0" err="1"/>
              <a:t>metodu</a:t>
            </a:r>
            <a:r>
              <a:rPr lang="es-ES" sz="2000" b="1" dirty="0"/>
              <a:t> </a:t>
            </a:r>
            <a:r>
              <a:rPr lang="es-ES" sz="2000" b="1" dirty="0" err="1"/>
              <a:t>kojom</a:t>
            </a:r>
            <a:r>
              <a:rPr lang="es-ES" sz="2000" b="1" dirty="0"/>
              <a:t> je </a:t>
            </a:r>
            <a:r>
              <a:rPr lang="es-ES" sz="2000" b="1" dirty="0" err="1"/>
              <a:t>održao</a:t>
            </a:r>
            <a:r>
              <a:rPr lang="es-ES" sz="2000" b="1" dirty="0"/>
              <a:t> </a:t>
            </a:r>
            <a:r>
              <a:rPr lang="es-ES" sz="2000" b="1" dirty="0" err="1"/>
              <a:t>ono</a:t>
            </a:r>
            <a:r>
              <a:rPr lang="es-ES" sz="2000" b="1" dirty="0"/>
              <a:t> </a:t>
            </a:r>
            <a:r>
              <a:rPr lang="es-ES" sz="2000" b="1" dirty="0" err="1"/>
              <a:t>veliko</a:t>
            </a:r>
            <a:r>
              <a:rPr lang="es-ES" sz="2000" b="1" dirty="0"/>
              <a:t> </a:t>
            </a:r>
            <a:r>
              <a:rPr lang="es-ES" sz="2000" b="1" dirty="0" err="1"/>
              <a:t>biblijsko</a:t>
            </a:r>
            <a:r>
              <a:rPr lang="es-ES" sz="2000" b="1" dirty="0"/>
              <a:t> </a:t>
            </a:r>
            <a:r>
              <a:rPr lang="es-ES" sz="2000" b="1" dirty="0" err="1"/>
              <a:t>prou;avanje</a:t>
            </a:r>
            <a:r>
              <a:rPr lang="es-ES" sz="2000" b="1" dirty="0"/>
              <a:t> </a:t>
            </a:r>
            <a:r>
              <a:rPr lang="es-ES" sz="2000" b="1" dirty="0" err="1"/>
              <a:t>koja</a:t>
            </a:r>
            <a:r>
              <a:rPr lang="es-ES" sz="2000" b="1" dirty="0"/>
              <a:t> je </a:t>
            </a:r>
            <a:r>
              <a:rPr lang="es-ES" sz="2000" b="1" dirty="0" err="1"/>
              <a:t>zapalila</a:t>
            </a:r>
            <a:r>
              <a:rPr lang="es-ES" sz="2000" b="1" dirty="0"/>
              <a:t> </a:t>
            </a:r>
            <a:r>
              <a:rPr lang="es-ES" sz="2000" b="1" dirty="0" err="1"/>
              <a:t>srca</a:t>
            </a:r>
            <a:r>
              <a:rPr lang="es-ES" sz="2000" b="1" dirty="0"/>
              <a:t> </a:t>
            </a:r>
            <a:r>
              <a:rPr lang="es-ES" sz="2000" b="1" dirty="0" err="1"/>
              <a:t>njegovih</a:t>
            </a:r>
            <a:r>
              <a:rPr lang="es-ES" sz="2000" b="1" dirty="0"/>
              <a:t> </a:t>
            </a:r>
            <a:r>
              <a:rPr lang="es-ES" sz="2000" b="1" dirty="0" err="1"/>
              <a:t>učenika</a:t>
            </a:r>
            <a:r>
              <a:rPr lang="es-ES" sz="2000" b="1" dirty="0"/>
              <a:t>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4A6130E-BAAB-21BF-665A-67EC27FFF9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5" y="3721406"/>
            <a:ext cx="5267326" cy="29399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75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2972B39-2A95-A657-4F5B-EBEDDDC138FD}"/>
              </a:ext>
            </a:extLst>
          </p:cNvPr>
          <p:cNvSpPr txBox="1"/>
          <p:nvPr/>
        </p:nvSpPr>
        <p:spPr>
          <a:xfrm>
            <a:off x="361949" y="2438251"/>
            <a:ext cx="635317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>
                <a:solidFill>
                  <a:prstClr val="black"/>
                </a:solidFill>
              </a:rPr>
              <a:t>U </a:t>
            </a:r>
            <a:r>
              <a:rPr lang="es-ES" sz="2000" b="1" dirty="0" err="1">
                <a:solidFill>
                  <a:prstClr val="black"/>
                </a:solidFill>
              </a:rPr>
              <a:t>ovoj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Pouci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prisjetit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ćemo</a:t>
            </a:r>
            <a:r>
              <a:rPr lang="es-ES" sz="2000" b="1" dirty="0">
                <a:solidFill>
                  <a:prstClr val="black"/>
                </a:solidFill>
              </a:rPr>
              <a:t> se </a:t>
            </a:r>
            <a:r>
              <a:rPr lang="es-ES" sz="2000" b="1" dirty="0" err="1">
                <a:solidFill>
                  <a:prstClr val="black"/>
                </a:solidFill>
              </a:rPr>
              <a:t>nekoliko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korisnih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metoda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za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proučavanje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Biblije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će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nam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omogućiti</a:t>
            </a:r>
            <a:r>
              <a:rPr lang="es-ES" sz="2000" b="1" dirty="0">
                <a:solidFill>
                  <a:prstClr val="black"/>
                </a:solidFill>
              </a:rPr>
              <a:t> da </a:t>
            </a:r>
            <a:r>
              <a:rPr lang="es-ES" sz="2000" b="1" dirty="0" err="1">
                <a:solidFill>
                  <a:prstClr val="black"/>
                </a:solidFill>
              </a:rPr>
              <a:t>poruku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prenesemo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istinito</a:t>
            </a:r>
            <a:r>
              <a:rPr lang="es-ES" sz="2000" b="1" dirty="0">
                <a:solidFill>
                  <a:prstClr val="black"/>
                </a:solidFill>
              </a:rPr>
              <a:t> i </a:t>
            </a:r>
            <a:r>
              <a:rPr lang="es-ES" sz="2000" b="1" dirty="0" err="1">
                <a:solidFill>
                  <a:prstClr val="black"/>
                </a:solidFill>
              </a:rPr>
              <a:t>učinkovito</a:t>
            </a:r>
            <a:r>
              <a:rPr lang="es-ES" sz="2000" b="1" dirty="0">
                <a:solidFill>
                  <a:prstClr val="black"/>
                </a:solidFill>
              </a:rPr>
              <a:t>.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2A735E5-6ACF-C018-19B2-248C4E5D255A}"/>
              </a:ext>
            </a:extLst>
          </p:cNvPr>
          <p:cNvSpPr txBox="1"/>
          <p:nvPr/>
        </p:nvSpPr>
        <p:spPr>
          <a:xfrm>
            <a:off x="361948" y="1722620"/>
            <a:ext cx="635317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>
                <a:solidFill>
                  <a:prstClr val="black"/>
                </a:solidFill>
              </a:rPr>
              <a:t>Koja je </a:t>
            </a:r>
            <a:r>
              <a:rPr lang="es-ES" sz="2000" b="1" dirty="0" err="1">
                <a:solidFill>
                  <a:prstClr val="black"/>
                </a:solidFill>
              </a:rPr>
              <a:t>najbolja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metoda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za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proučavanje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Svetog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pisma</a:t>
            </a:r>
            <a:r>
              <a:rPr lang="es-ES" sz="2000" b="1" dirty="0">
                <a:solidFill>
                  <a:prstClr val="black"/>
                </a:solidFill>
              </a:rPr>
              <a:t> i </a:t>
            </a:r>
            <a:r>
              <a:rPr lang="es-ES" sz="2000" b="1" dirty="0" err="1">
                <a:solidFill>
                  <a:prstClr val="black"/>
                </a:solidFill>
              </a:rPr>
              <a:t>dijeljenje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njihove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poruke</a:t>
            </a:r>
            <a:r>
              <a:rPr lang="es-ES" sz="2000" b="1" dirty="0">
                <a:solidFill>
                  <a:prstClr val="black"/>
                </a:solidFill>
              </a:rPr>
              <a:t>?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42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1F339B-2BCC-4B3E-83EE-D8EA767C5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DD1F339B-2BCC-4B3E-83EE-D8EA767C5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DD1F339B-2BCC-4B3E-83EE-D8EA767C5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DD1F339B-2BCC-4B3E-83EE-D8EA767C5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DD1F339B-2BCC-4B3E-83EE-D8EA767C5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6009DD-F2FA-4797-BD56-1C660D001A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CA6009DD-F2FA-4797-BD56-1C660D001A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86B14C-F80D-443C-9855-D60282F5C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8386B14C-F80D-443C-9855-D60282F5C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8386B14C-F80D-443C-9855-D60282F5C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8386B14C-F80D-443C-9855-D60282F5C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graphicEl>
                                              <a:dgm id="{8386B14C-F80D-443C-9855-D60282F5C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5DE244-6350-4427-BD24-DC8E86434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0E5DE244-6350-4427-BD24-DC8E864342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FABD23-E127-4397-B70B-DC8EC60B5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graphicEl>
                                              <a:dgm id="{B0FABD23-E127-4397-B70B-DC8EC60B5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graphicEl>
                                              <a:dgm id="{B0FABD23-E127-4397-B70B-DC8EC60B5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B0FABD23-E127-4397-B70B-DC8EC60B5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B0FABD23-E127-4397-B70B-DC8EC60B55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4137E9-BF4B-4B75-A9E7-87BBEF8DC7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204137E9-BF4B-4B75-A9E7-87BBEF8DC7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EE2BAB-8F27-44AB-9B04-C9B66FCBDE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graphicEl>
                                              <a:dgm id="{C7EE2BAB-8F27-44AB-9B04-C9B66FCBDE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graphicEl>
                                              <a:dgm id="{C7EE2BAB-8F27-44AB-9B04-C9B66FCBDE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graphicEl>
                                              <a:dgm id="{C7EE2BAB-8F27-44AB-9B04-C9B66FCBDE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graphicEl>
                                              <a:dgm id="{C7EE2BAB-8F27-44AB-9B04-C9B66FCBDE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F77C24-0D04-4724-BB1D-87694DC6FD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1DF77C24-0D04-4724-BB1D-87694DC6FD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453164-3088-43F2-B7C0-575D28E85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">
                                            <p:graphicEl>
                                              <a:dgm id="{E5453164-3088-43F2-B7C0-575D28E85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graphicEl>
                                              <a:dgm id="{E5453164-3088-43F2-B7C0-575D28E85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>
                                            <p:graphicEl>
                                              <a:dgm id="{E5453164-3088-43F2-B7C0-575D28E85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>
                                            <p:graphicEl>
                                              <a:dgm id="{E5453164-3088-43F2-B7C0-575D28E85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66FB89-ECFE-484D-B2B1-3A29B6A5B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">
                                            <p:graphicEl>
                                              <a:dgm id="{0466FB89-ECFE-484D-B2B1-3A29B6A5B6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4C0369-B48A-4647-A122-65A9E92BF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">
                                            <p:graphicEl>
                                              <a:dgm id="{864C0369-B48A-4647-A122-65A9E92BF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">
                                            <p:graphicEl>
                                              <a:dgm id="{864C0369-B48A-4647-A122-65A9E92BF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">
                                            <p:graphicEl>
                                              <a:dgm id="{864C0369-B48A-4647-A122-65A9E92BF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>
                                            <p:graphicEl>
                                              <a:dgm id="{864C0369-B48A-4647-A122-65A9E92BF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8F4D3E-F297-4C1E-B01B-8C5DD5B923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4">
                                            <p:graphicEl>
                                              <a:dgm id="{B28F4D3E-F297-4C1E-B01B-8C5DD5B923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3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01CF25-CAD2-2C61-A549-08473C25C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E4026ED4-4C8D-051C-E0A7-70B5847E65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757339"/>
            <a:ext cx="12191999" cy="6614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9043439-F8CF-9A9D-3801-9672CC3F7C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0499601"/>
              </p:ext>
            </p:extLst>
          </p:nvPr>
        </p:nvGraphicFramePr>
        <p:xfrm>
          <a:off x="176719" y="1933635"/>
          <a:ext cx="8792183" cy="472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B762F400-0734-023D-D5AE-C8BA860C04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" b="32"/>
          <a:stretch/>
        </p:blipFill>
        <p:spPr>
          <a:xfrm>
            <a:off x="9169567" y="1628775"/>
            <a:ext cx="2845714" cy="5098570"/>
          </a:xfrm>
          <a:prstGeom prst="roundRect">
            <a:avLst>
              <a:gd name="adj" fmla="val 9973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chemeClr val="accent5">
                <a:lumMod val="75000"/>
              </a:schemeClr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39B0C42-D0EF-4A17-81DE-B7E084D29045}"/>
              </a:ext>
            </a:extLst>
          </p:cNvPr>
          <p:cNvSpPr txBox="1"/>
          <p:nvPr/>
        </p:nvSpPr>
        <p:spPr>
          <a:xfrm>
            <a:off x="1081087" y="772228"/>
            <a:ext cx="10029825" cy="646331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“Jer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zapovijed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zapovijed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zapovijed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zapovijed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redak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redak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redak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za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redkom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malo tamo, malo amo" (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Izaija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28,10)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E52539D-BA31-935F-BB6C-D9958FB1C68F}"/>
              </a:ext>
            </a:extLst>
          </p:cNvPr>
          <p:cNvSpPr txBox="1"/>
          <p:nvPr/>
        </p:nvSpPr>
        <p:spPr>
          <a:xfrm>
            <a:off x="400664" y="1476042"/>
            <a:ext cx="571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l-PL" sz="2000" b="1" dirty="0"/>
              <a:t>Biblija je njezin najbolji tuma</a:t>
            </a:r>
            <a:r>
              <a:rPr lang="hr-HR" sz="2000" b="1" dirty="0"/>
              <a:t>č:</a:t>
            </a:r>
            <a:endParaRPr lang="es-ES" sz="20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FCF5DF0-5608-C162-87CC-39BE9184FAE7}"/>
              </a:ext>
            </a:extLst>
          </p:cNvPr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ood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it-IT" sz="4400" b="1" dirty="0">
                <a:ln/>
                <a:solidFill>
                  <a:schemeClr val="accent5"/>
                </a:solidFill>
              </a:rPr>
              <a:t>TUMAČENJE BIBLIJE S BIBLIJOM</a:t>
            </a:r>
            <a:endParaRPr lang="es-ES" sz="4400" b="1" dirty="0">
              <a:ln/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66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E55DDE0-128C-4DE7-A65F-F937E1E15C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graphicEl>
                                              <a:dgm id="{1E55DDE0-128C-4DE7-A65F-F937E1E15C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graphicEl>
                                              <a:dgm id="{1E55DDE0-128C-4DE7-A65F-F937E1E15C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1E55DDE0-128C-4DE7-A65F-F937E1E15C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77E3514-54CD-4D0A-A34D-A40088F4F4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877E3514-54CD-4D0A-A34D-A40088F4F4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F846E9C-FAAB-4A02-B629-80A1A3C87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graphicEl>
                                              <a:dgm id="{0F846E9C-FAAB-4A02-B629-80A1A3C87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graphicEl>
                                              <a:dgm id="{0F846E9C-FAAB-4A02-B629-80A1A3C87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0F846E9C-FAAB-4A02-B629-80A1A3C87A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DA3502E-6064-4DCD-878F-9B2CC77A75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FDA3502E-6064-4DCD-878F-9B2CC77A75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0230672-F52D-4EA1-8BB0-79835D6234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graphicEl>
                                              <a:dgm id="{E0230672-F52D-4EA1-8BB0-79835D6234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graphicEl>
                                              <a:dgm id="{E0230672-F52D-4EA1-8BB0-79835D6234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graphicEl>
                                              <a:dgm id="{E0230672-F52D-4EA1-8BB0-79835D6234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9354D60-8EDF-4D36-909A-19A356E091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49354D60-8EDF-4D36-909A-19A356E091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  <p:bldP spid="5" grpId="0" animBg="1"/>
      <p:bldP spid="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7C1779-D132-B36E-6AD7-CCFE51623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ECF0BB4C-061E-C1EF-93D1-33E90720EBA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8" y="1971674"/>
            <a:ext cx="11651841" cy="4781243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CE31687-657A-6648-813B-5814EA2BD6B7}"/>
              </a:ext>
            </a:extLst>
          </p:cNvPr>
          <p:cNvSpPr txBox="1"/>
          <p:nvPr/>
        </p:nvSpPr>
        <p:spPr>
          <a:xfrm>
            <a:off x="304800" y="1186215"/>
            <a:ext cx="740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Isus nije </a:t>
            </a:r>
            <a:r>
              <a:rPr lang="es-ES" sz="2000" b="1" dirty="0" err="1"/>
              <a:t>samo</a:t>
            </a:r>
            <a:r>
              <a:rPr lang="es-ES" sz="2000" b="1" dirty="0"/>
              <a:t> </a:t>
            </a:r>
            <a:r>
              <a:rPr lang="es-ES" sz="2000" b="1" dirty="0" err="1"/>
              <a:t>tumačio</a:t>
            </a:r>
            <a:r>
              <a:rPr lang="es-ES" sz="2000" b="1" dirty="0"/>
              <a:t> Stari </a:t>
            </a:r>
            <a:r>
              <a:rPr lang="es-ES" sz="2000" b="1" dirty="0" err="1"/>
              <a:t>zavjet</a:t>
            </a:r>
            <a:r>
              <a:rPr lang="es-ES" sz="2000" b="1" dirty="0"/>
              <a:t>, </a:t>
            </a:r>
            <a:r>
              <a:rPr lang="es-ES" sz="2000" b="1" dirty="0" err="1"/>
              <a:t>već</a:t>
            </a:r>
            <a:r>
              <a:rPr lang="es-ES" sz="2000" b="1" dirty="0"/>
              <a:t> </a:t>
            </a:r>
            <a:r>
              <a:rPr lang="hr-HR" sz="2000" b="1" dirty="0"/>
              <a:t>im</a:t>
            </a:r>
            <a:r>
              <a:rPr lang="es-ES" sz="2000" b="1" dirty="0"/>
              <a:t> je </a:t>
            </a:r>
            <a:r>
              <a:rPr lang="es-ES" sz="2000" b="1" dirty="0" err="1"/>
              <a:t>dao</a:t>
            </a:r>
            <a:r>
              <a:rPr lang="es-ES" sz="2000" b="1" dirty="0"/>
              <a:t> pravo </a:t>
            </a:r>
            <a:r>
              <a:rPr lang="es-ES" sz="2000" b="1" dirty="0" err="1"/>
              <a:t>značenje</a:t>
            </a:r>
            <a:r>
              <a:rPr lang="es-ES" sz="2000" b="1" dirty="0"/>
              <a:t>, </a:t>
            </a:r>
            <a:r>
              <a:rPr lang="es-ES" sz="2000" b="1" dirty="0" err="1"/>
              <a:t>nadilazeći</a:t>
            </a:r>
            <a:r>
              <a:rPr lang="es-ES" sz="2000" b="1" dirty="0"/>
              <a:t> </a:t>
            </a:r>
            <a:r>
              <a:rPr lang="es-ES" sz="2000" b="1" dirty="0" err="1"/>
              <a:t>doslovno</a:t>
            </a:r>
            <a:r>
              <a:rPr lang="es-ES" sz="2000" b="1" dirty="0"/>
              <a:t> </a:t>
            </a:r>
            <a:r>
              <a:rPr lang="es-ES" sz="2000" b="1" dirty="0" err="1"/>
              <a:t>značenje</a:t>
            </a:r>
            <a:r>
              <a:rPr lang="es-ES" sz="2000" b="1" dirty="0"/>
              <a:t>.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E2327BA2-0C52-73B2-EB61-42A172FE19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1241203"/>
              </p:ext>
            </p:extLst>
          </p:nvPr>
        </p:nvGraphicFramePr>
        <p:xfrm>
          <a:off x="254410" y="1971674"/>
          <a:ext cx="11683181" cy="4781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3AC0CE9A-D50D-4D23-1461-1DA7F98483EA}"/>
              </a:ext>
            </a:extLst>
          </p:cNvPr>
          <p:cNvSpPr txBox="1"/>
          <p:nvPr/>
        </p:nvSpPr>
        <p:spPr>
          <a:xfrm>
            <a:off x="661449" y="0"/>
            <a:ext cx="6601901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ood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it-IT" sz="4000" b="1" spc="300" dirty="0">
                <a:ln/>
                <a:solidFill>
                  <a:schemeClr val="accent5"/>
                </a:solidFill>
              </a:rPr>
              <a:t>TUMAČENJE BIBLIJE S BIBLIJOM</a:t>
            </a:r>
            <a:endParaRPr lang="es-ES" sz="4000" b="1" spc="300" dirty="0">
              <a:ln/>
              <a:solidFill>
                <a:schemeClr val="accent5"/>
              </a:solidFill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10A80F28-37C2-05E4-6E5B-4FCFCBAE66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799" y="90928"/>
            <a:ext cx="4021392" cy="1723673"/>
          </a:xfrm>
          <a:prstGeom prst="roundRect">
            <a:avLst>
              <a:gd name="adj" fmla="val 1169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2265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734FAA-3DF2-4903-BB48-5803F38845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B7734FAA-3DF2-4903-BB48-5803F38845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B7734FAA-3DF2-4903-BB48-5803F38845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B7734FAA-3DF2-4903-BB48-5803F38845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2D5DCA-B686-46EB-87E5-7A67E7393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DC2D5DCA-B686-46EB-87E5-7A67E7393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DC2D5DCA-B686-46EB-87E5-7A67E7393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DC2D5DCA-B686-46EB-87E5-7A67E73937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57C899-7A61-404E-8FE8-2D34DF7AFC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8257C899-7A61-404E-8FE8-2D34DF7AFC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8257C899-7A61-404E-8FE8-2D34DF7AFC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8257C899-7A61-404E-8FE8-2D34DF7AFC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D77059-6AF7-4ADC-9A3C-45AD5185C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9BD77059-6AF7-4ADC-9A3C-45AD5185C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9BD77059-6AF7-4ADC-9A3C-45AD5185C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9BD77059-6AF7-4ADC-9A3C-45AD5185C6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00E8E9-F371-4A6B-8CFD-CB71F6B2C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6E00E8E9-F371-4A6B-8CFD-CB71F6B2C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6E00E8E9-F371-4A6B-8CFD-CB71F6B2C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6E00E8E9-F371-4A6B-8CFD-CB71F6B2C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627FBC-4BD0-4D45-AB7F-3489DB5F5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39627FBC-4BD0-4D45-AB7F-3489DB5F5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39627FBC-4BD0-4D45-AB7F-3489DB5F5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39627FBC-4BD0-4D45-AB7F-3489DB5F55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4540E3-B98F-430B-AA96-4CB8D7D20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C34540E3-B98F-430B-AA96-4CB8D7D20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C34540E3-B98F-430B-AA96-4CB8D7D20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dgm id="{C34540E3-B98F-430B-AA96-4CB8D7D206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8BD83D-3C0F-400D-A6B2-7A34600C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graphicEl>
                                              <a:dgm id="{9D8BD83D-3C0F-400D-A6B2-7A34600C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9D8BD83D-3C0F-400D-A6B2-7A34600C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9D8BD83D-3C0F-400D-A6B2-7A34600C92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B534A6-48A8-487F-914D-00FCD2B30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graphicEl>
                                              <a:dgm id="{E9B534A6-48A8-487F-914D-00FCD2B30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graphicEl>
                                              <a:dgm id="{E9B534A6-48A8-487F-914D-00FCD2B30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>
                                            <p:graphicEl>
                                              <a:dgm id="{E9B534A6-48A8-487F-914D-00FCD2B30D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695D53-D8D0-4281-93C7-9EF45BCD12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graphicEl>
                                              <a:dgm id="{7F695D53-D8D0-4281-93C7-9EF45BCD12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>
                                            <p:graphicEl>
                                              <a:dgm id="{7F695D53-D8D0-4281-93C7-9EF45BCD12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dgm id="{7F695D53-D8D0-4281-93C7-9EF45BCD12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D35F08-C17E-495A-B0FD-A0A9F5373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>
                                            <p:graphicEl>
                                              <a:dgm id="{E8D35F08-C17E-495A-B0FD-A0A9F5373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">
                                            <p:graphicEl>
                                              <a:dgm id="{E8D35F08-C17E-495A-B0FD-A0A9F5373A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E8D35F08-C17E-495A-B0FD-A0A9F5373A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B61BAB-6C55-4C59-ABC3-05D0CA758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">
                                            <p:graphicEl>
                                              <a:dgm id="{FCB61BAB-6C55-4C59-ABC3-05D0CA758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">
                                            <p:graphicEl>
                                              <a:dgm id="{FCB61BAB-6C55-4C59-ABC3-05D0CA758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>
                                            <p:graphicEl>
                                              <a:dgm id="{FCB61BAB-6C55-4C59-ABC3-05D0CA758C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45816C-6DBB-49FF-B351-B6C60F9F7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">
                                            <p:graphicEl>
                                              <a:dgm id="{8145816C-6DBB-49FF-B351-B6C60F9F7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">
                                            <p:graphicEl>
                                              <a:dgm id="{8145816C-6DBB-49FF-B351-B6C60F9F77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">
                                            <p:graphicEl>
                                              <a:dgm id="{8145816C-6DBB-49FF-B351-B6C60F9F77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C685A3-7684-458D-8694-97C3AE7705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">
                                            <p:graphicEl>
                                              <a:dgm id="{EEC685A3-7684-458D-8694-97C3AE7705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">
                                            <p:graphicEl>
                                              <a:dgm id="{EEC685A3-7684-458D-8694-97C3AE7705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>
                                            <p:graphicEl>
                                              <a:dgm id="{EEC685A3-7684-458D-8694-97C3AE7705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1AAB2C6-B2CF-427C-8466-92B505094B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">
                                            <p:graphicEl>
                                              <a:dgm id="{D1AAB2C6-B2CF-427C-8466-92B505094B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">
                                            <p:graphicEl>
                                              <a:dgm id="{D1AAB2C6-B2CF-427C-8466-92B505094B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">
                                            <p:graphicEl>
                                              <a:dgm id="{D1AAB2C6-B2CF-427C-8466-92B505094B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4ACAF6-6544-40E2-B4F9-A92C174582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">
                                            <p:graphicEl>
                                              <a:dgm id="{884ACAF6-6544-40E2-B4F9-A92C174582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">
                                            <p:graphicEl>
                                              <a:dgm id="{884ACAF6-6544-40E2-B4F9-A92C174582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>
                                            <p:graphicEl>
                                              <a:dgm id="{884ACAF6-6544-40E2-B4F9-A92C174582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35B402-A37A-4706-ABCE-844B322678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">
                                            <p:graphicEl>
                                              <a:dgm id="{AB35B402-A37A-4706-ABCE-844B322678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">
                                            <p:graphicEl>
                                              <a:dgm id="{AB35B402-A37A-4706-ABCE-844B322678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">
                                            <p:graphicEl>
                                              <a:dgm id="{AB35B402-A37A-4706-ABCE-844B322678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F58F6C-14CA-4766-A243-8D07A7FCC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">
                                            <p:graphicEl>
                                              <a:dgm id="{DEF58F6C-14CA-4766-A243-8D07A7FCC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">
                                            <p:graphicEl>
                                              <a:dgm id="{DEF58F6C-14CA-4766-A243-8D07A7FCC0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">
                                            <p:graphicEl>
                                              <a:dgm id="{DEF58F6C-14CA-4766-A243-8D07A7FCC0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9CAA1B-1D52-4F22-B577-A81F063E2F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">
                                            <p:graphicEl>
                                              <a:dgm id="{F59CAA1B-1D52-4F22-B577-A81F063E2F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">
                                            <p:graphicEl>
                                              <a:dgm id="{F59CAA1B-1D52-4F22-B577-A81F063E2F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">
                                            <p:graphicEl>
                                              <a:dgm id="{F59CAA1B-1D52-4F22-B577-A81F063E2F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B4BDB8-B83B-4B73-A585-C05E3FC09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">
                                            <p:graphicEl>
                                              <a:dgm id="{42B4BDB8-B83B-4B73-A585-C05E3FC09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">
                                            <p:graphicEl>
                                              <a:dgm id="{42B4BDB8-B83B-4B73-A585-C05E3FC09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">
                                            <p:graphicEl>
                                              <a:dgm id="{42B4BDB8-B83B-4B73-A585-C05E3FC090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EBC334-6A4D-4E2C-8FD8-258D624B2E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">
                                            <p:graphicEl>
                                              <a:dgm id="{09EBC334-6A4D-4E2C-8FD8-258D624B2E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">
                                            <p:graphicEl>
                                              <a:dgm id="{09EBC334-6A4D-4E2C-8FD8-258D624B2E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">
                                            <p:graphicEl>
                                              <a:dgm id="{09EBC334-6A4D-4E2C-8FD8-258D624B2E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6B1B90-CA27-4466-828D-75EB9C47B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4">
                                            <p:graphicEl>
                                              <a:dgm id="{A96B1B90-CA27-4466-828D-75EB9C47B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">
                                            <p:graphicEl>
                                              <a:dgm id="{A96B1B90-CA27-4466-828D-75EB9C47B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">
                                            <p:graphicEl>
                                              <a:dgm id="{A96B1B90-CA27-4466-828D-75EB9C47B8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870B53-07CE-4532-8758-33A6EEE13E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">
                                            <p:graphicEl>
                                              <a:dgm id="{DA870B53-07CE-4532-8758-33A6EEE13E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">
                                            <p:graphicEl>
                                              <a:dgm id="{DA870B53-07CE-4532-8758-33A6EEE13E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">
                                            <p:graphicEl>
                                              <a:dgm id="{DA870B53-07CE-4532-8758-33A6EEE13E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C90902-E05C-4F34-97A0-83E3B627FA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">
                                            <p:graphicEl>
                                              <a:dgm id="{52C90902-E05C-4F34-97A0-83E3B627FA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">
                                            <p:graphicEl>
                                              <a:dgm id="{52C90902-E05C-4F34-97A0-83E3B627FA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">
                                            <p:graphicEl>
                                              <a:dgm id="{52C90902-E05C-4F34-97A0-83E3B627FA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1BF71D-8D70-4401-91CA-05C612706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">
                                            <p:graphicEl>
                                              <a:dgm id="{8A1BF71D-8D70-4401-91CA-05C612706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">
                                            <p:graphicEl>
                                              <a:dgm id="{8A1BF71D-8D70-4401-91CA-05C612706F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">
                                            <p:graphicEl>
                                              <a:dgm id="{8A1BF71D-8D70-4401-91CA-05C612706F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9DF098-9DAE-4477-BF59-003FA1CA5D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">
                                            <p:graphicEl>
                                              <a:dgm id="{E59DF098-9DAE-4477-BF59-003FA1CA5D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">
                                            <p:graphicEl>
                                              <a:dgm id="{E59DF098-9DAE-4477-BF59-003FA1CA5D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">
                                            <p:graphicEl>
                                              <a:dgm id="{E59DF098-9DAE-4477-BF59-003FA1CA5D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EF9425-D539-4F79-8411-94F64B87C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4">
                                            <p:graphicEl>
                                              <a:dgm id="{73EF9425-D539-4F79-8411-94F64B87C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">
                                            <p:graphicEl>
                                              <a:dgm id="{73EF9425-D539-4F79-8411-94F64B87C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">
                                            <p:graphicEl>
                                              <a:dgm id="{73EF9425-D539-4F79-8411-94F64B87CB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5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823CB1-2A21-48AD-8724-A2F3313BB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4">
                                            <p:graphicEl>
                                              <a:dgm id="{FF823CB1-2A21-48AD-8724-A2F3313BB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">
                                            <p:graphicEl>
                                              <a:dgm id="{FF823CB1-2A21-48AD-8724-A2F3313BB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">
                                            <p:graphicEl>
                                              <a:dgm id="{FF823CB1-2A21-48AD-8724-A2F3313BB9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4" grpId="0" uiExpand="1">
        <p:bldSub>
          <a:bldDgm bld="one"/>
        </p:bldSub>
      </p:bldGraphic>
      <p:bldGraphic spid="4" grpId="1">
        <p:bldSub>
          <a:bldDgm bld="one"/>
        </p:bldSub>
      </p:bldGraphic>
      <p:bldGraphic spid="4" grpId="2">
        <p:bldSub>
          <a:bldDgm bld="one"/>
        </p:bldSub>
      </p:bldGraphic>
      <p:bldGraphic spid="4" grpId="3" uiExpand="1">
        <p:bldSub>
          <a:bldDgm bld="one"/>
        </p:bldSub>
      </p:bldGraphic>
      <p:bldGraphic spid="4" grpId="4">
        <p:bldSub>
          <a:bldDgm bld="one"/>
        </p:bldSub>
      </p:bldGraphic>
      <p:bldGraphic spid="4" grpId="5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18">
            <a:extLst>
              <a:ext uri="{FF2B5EF4-FFF2-40B4-BE49-F238E27FC236}">
                <a16:creationId xmlns:a16="http://schemas.microsoft.com/office/drawing/2014/main" id="{5BAB6822-30BC-EB36-51EF-41DC5AFB3D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1998" cy="168924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r="-4000" b="-35000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EFECE1B-106C-0A24-5F82-F5A144658011}"/>
              </a:ext>
            </a:extLst>
          </p:cNvPr>
          <p:cNvSpPr txBox="1"/>
          <p:nvPr/>
        </p:nvSpPr>
        <p:spPr>
          <a:xfrm>
            <a:off x="2949314" y="0"/>
            <a:ext cx="9242686" cy="769441"/>
          </a:xfrm>
          <a:prstGeom prst="rect">
            <a:avLst/>
          </a:prstGeom>
          <a:noFill/>
          <a:effectLst>
            <a:outerShdw blurRad="50800" dist="38100" dir="2700000" algn="tl" rotWithShape="0">
              <a:schemeClr val="bg1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4400" b="1" spc="600" dirty="0">
                <a:ln w="15875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12700" dir="3000000" algn="tl" rotWithShape="0">
                    <a:srgbClr val="000000">
                      <a:alpha val="81000"/>
                    </a:srgbClr>
                  </a:outerShdw>
                </a:effectLst>
              </a:rPr>
              <a:t>POVIJESNI KONTEKST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7E12F81-517E-E857-86C5-E29973118F18}"/>
              </a:ext>
            </a:extLst>
          </p:cNvPr>
          <p:cNvSpPr txBox="1"/>
          <p:nvPr/>
        </p:nvSpPr>
        <p:spPr>
          <a:xfrm>
            <a:off x="2949312" y="735745"/>
            <a:ext cx="832828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 njemu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više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neće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biti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novorođenčeta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koje živi tek nekoliko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dana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ni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starca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koji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neće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naživjeti. Tko umre sa sto godina smatrat će se mladim, a tko ne doživi stotu,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proklet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im.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 (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Izaija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65</a:t>
            </a:r>
            <a:r>
              <a:rPr lang="hr-HR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27000">
                    <a:srgbClr val="3258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20)</a:t>
            </a:r>
            <a:endParaRPr lang="es-ES" sz="14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127000">
                  <a:srgbClr val="32584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FD16519-AEF2-1944-5132-BF846EC9C8CA}"/>
              </a:ext>
            </a:extLst>
          </p:cNvPr>
          <p:cNvSpPr txBox="1"/>
          <p:nvPr/>
        </p:nvSpPr>
        <p:spPr>
          <a:xfrm>
            <a:off x="2949314" y="1736019"/>
            <a:ext cx="9242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Hoće</a:t>
            </a:r>
            <a:r>
              <a:rPr lang="es-ES" sz="2000" b="1" dirty="0"/>
              <a:t> </a:t>
            </a:r>
            <a:r>
              <a:rPr lang="es-ES" sz="2000" b="1" dirty="0" err="1"/>
              <a:t>li</a:t>
            </a:r>
            <a:r>
              <a:rPr lang="es-ES" sz="2000" b="1" dirty="0"/>
              <a:t> </a:t>
            </a:r>
            <a:r>
              <a:rPr lang="es-ES" sz="2000" b="1" dirty="0" err="1"/>
              <a:t>djeca</a:t>
            </a:r>
            <a:r>
              <a:rPr lang="es-ES" sz="2000" b="1" dirty="0"/>
              <a:t> </a:t>
            </a:r>
            <a:r>
              <a:rPr lang="es-ES" sz="2000" b="1" dirty="0" err="1"/>
              <a:t>umr</a:t>
            </a:r>
            <a:r>
              <a:rPr lang="hr-HR" sz="2000" b="1" dirty="0"/>
              <a:t>a</a:t>
            </a:r>
            <a:r>
              <a:rPr lang="es-ES" sz="2000" b="1" dirty="0"/>
              <a:t>ti i </a:t>
            </a:r>
            <a:r>
              <a:rPr lang="es-ES" sz="2000" b="1" dirty="0" err="1"/>
              <a:t>hoće</a:t>
            </a:r>
            <a:r>
              <a:rPr lang="es-ES" sz="2000" b="1" dirty="0"/>
              <a:t> </a:t>
            </a:r>
            <a:r>
              <a:rPr lang="es-ES" sz="2000" b="1" dirty="0" err="1"/>
              <a:t>li</a:t>
            </a:r>
            <a:r>
              <a:rPr lang="es-ES" sz="2000" b="1" dirty="0"/>
              <a:t> </a:t>
            </a:r>
            <a:r>
              <a:rPr lang="es-ES" sz="2000" b="1" dirty="0" err="1"/>
              <a:t>na</a:t>
            </a:r>
            <a:r>
              <a:rPr lang="es-ES" sz="2000" b="1" dirty="0"/>
              <a:t> </a:t>
            </a:r>
            <a:r>
              <a:rPr lang="es-ES" sz="2000" b="1" dirty="0" err="1"/>
              <a:t>novoj</a:t>
            </a:r>
            <a:r>
              <a:rPr lang="es-ES" sz="2000" b="1" dirty="0"/>
              <a:t> </a:t>
            </a:r>
            <a:r>
              <a:rPr lang="es-ES" sz="2000" b="1" dirty="0" err="1"/>
              <a:t>zemlji</a:t>
            </a:r>
            <a:r>
              <a:rPr lang="es-ES" sz="2000" b="1" dirty="0"/>
              <a:t> </a:t>
            </a:r>
            <a:r>
              <a:rPr lang="es-ES" sz="2000" b="1" dirty="0" err="1"/>
              <a:t>biti</a:t>
            </a:r>
            <a:r>
              <a:rPr lang="es-ES" sz="2000" b="1" dirty="0"/>
              <a:t> </a:t>
            </a:r>
            <a:r>
              <a:rPr lang="es-ES" sz="2000" b="1" dirty="0" err="1"/>
              <a:t>grešnika</a:t>
            </a:r>
            <a:r>
              <a:rPr lang="es-ES" sz="2000" b="1" dirty="0"/>
              <a:t>? (Iza. 65</a:t>
            </a:r>
            <a:r>
              <a:rPr lang="hr-HR" sz="2000" b="1" dirty="0"/>
              <a:t>,</a:t>
            </a:r>
            <a:r>
              <a:rPr lang="es-ES" sz="2000" b="1" dirty="0"/>
              <a:t>17-20)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B637351-4F30-F700-F1AC-25AFF4AD0D20}"/>
              </a:ext>
            </a:extLst>
          </p:cNvPr>
          <p:cNvSpPr txBox="1"/>
          <p:nvPr/>
        </p:nvSpPr>
        <p:spPr>
          <a:xfrm>
            <a:off x="9526" y="5767893"/>
            <a:ext cx="848554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Tada </a:t>
            </a:r>
            <a:r>
              <a:rPr lang="hr-HR" sz="2000" b="1" dirty="0"/>
              <a:t>bi</a:t>
            </a:r>
            <a:r>
              <a:rPr lang="es-ES" sz="2000" b="1" dirty="0"/>
              <a:t> </a:t>
            </a:r>
            <a:r>
              <a:rPr lang="es-ES" sz="2000" b="1" dirty="0" err="1"/>
              <a:t>na</a:t>
            </a:r>
            <a:r>
              <a:rPr lang="es-ES" sz="2000" b="1" dirty="0"/>
              <a:t> </a:t>
            </a:r>
            <a:r>
              <a:rPr lang="es-ES" sz="2000" b="1" dirty="0" err="1"/>
              <a:t>kraju</a:t>
            </a:r>
            <a:r>
              <a:rPr lang="es-ES" sz="2000" b="1" dirty="0"/>
              <a:t> </a:t>
            </a:r>
            <a:r>
              <a:rPr lang="es-ES" sz="2000" b="1" dirty="0" err="1"/>
              <a:t>mrtvi</a:t>
            </a:r>
            <a:r>
              <a:rPr lang="es-ES" sz="2000" b="1" dirty="0"/>
              <a:t> </a:t>
            </a:r>
            <a:r>
              <a:rPr lang="es-ES" sz="2000" b="1" dirty="0" err="1"/>
              <a:t>uskrsnu</a:t>
            </a:r>
            <a:r>
              <a:rPr lang="hr-HR" sz="2000" b="1" dirty="0"/>
              <a:t>l</a:t>
            </a:r>
            <a:r>
              <a:rPr lang="es-ES" sz="2000" b="1" dirty="0"/>
              <a:t>i i </a:t>
            </a:r>
            <a:r>
              <a:rPr lang="es-ES" sz="2000" b="1" dirty="0" err="1"/>
              <a:t>smrt</a:t>
            </a:r>
            <a:r>
              <a:rPr lang="es-ES" sz="2000" b="1" dirty="0"/>
              <a:t> </a:t>
            </a:r>
            <a:r>
              <a:rPr lang="hr-HR" sz="2000" b="1" dirty="0"/>
              <a:t>bi </a:t>
            </a:r>
            <a:r>
              <a:rPr lang="es-ES" sz="2000" b="1" dirty="0"/>
              <a:t>presta</a:t>
            </a:r>
            <a:r>
              <a:rPr lang="hr-HR" sz="2000" b="1" dirty="0"/>
              <a:t>la</a:t>
            </a:r>
            <a:r>
              <a:rPr lang="es-ES" sz="2000" b="1" dirty="0"/>
              <a:t> </a:t>
            </a:r>
            <a:r>
              <a:rPr lang="es-ES" sz="2000" b="1" dirty="0" err="1"/>
              <a:t>postojati</a:t>
            </a:r>
            <a:r>
              <a:rPr lang="es-ES" sz="2000" b="1" dirty="0"/>
              <a:t>. (</a:t>
            </a:r>
            <a:r>
              <a:rPr lang="es-ES" sz="2000" b="1" dirty="0" err="1"/>
              <a:t>Izaija</a:t>
            </a:r>
            <a:r>
              <a:rPr lang="es-ES" sz="2000" b="1" dirty="0"/>
              <a:t> 26</a:t>
            </a:r>
            <a:r>
              <a:rPr lang="hr-HR" sz="2000" b="1" dirty="0"/>
              <a:t>,</a:t>
            </a:r>
            <a:r>
              <a:rPr lang="es-ES" sz="2000" b="1" dirty="0"/>
              <a:t>19; 25</a:t>
            </a:r>
            <a:r>
              <a:rPr lang="hr-HR" sz="2000" b="1" dirty="0"/>
              <a:t>,</a:t>
            </a:r>
            <a:r>
              <a:rPr lang="es-ES" sz="2000" b="1" dirty="0"/>
              <a:t>8). Samo </a:t>
            </a:r>
            <a:r>
              <a:rPr lang="hr-HR" sz="2000" b="1" dirty="0"/>
              <a:t>bi</a:t>
            </a:r>
            <a:r>
              <a:rPr lang="es-ES" sz="2000" b="1" dirty="0"/>
              <a:t> se </a:t>
            </a:r>
            <a:r>
              <a:rPr lang="es-ES" sz="2000" b="1" dirty="0" err="1"/>
              <a:t>ovaj</a:t>
            </a:r>
            <a:r>
              <a:rPr lang="es-ES" sz="2000" b="1" dirty="0"/>
              <a:t> </a:t>
            </a:r>
            <a:r>
              <a:rPr lang="es-ES" sz="2000" b="1" dirty="0" err="1"/>
              <a:t>posljednji</a:t>
            </a:r>
            <a:r>
              <a:rPr lang="es-ES" sz="2000" b="1" dirty="0"/>
              <a:t> dio </a:t>
            </a:r>
            <a:r>
              <a:rPr lang="es-ES" sz="2000" b="1" dirty="0" err="1"/>
              <a:t>Izaijinih</a:t>
            </a:r>
            <a:r>
              <a:rPr lang="es-ES" sz="2000" b="1" dirty="0"/>
              <a:t> </a:t>
            </a:r>
            <a:r>
              <a:rPr lang="es-ES" sz="2000" b="1" dirty="0" err="1"/>
              <a:t>proročanstava</a:t>
            </a:r>
            <a:r>
              <a:rPr lang="es-ES" sz="2000" b="1" dirty="0"/>
              <a:t> </a:t>
            </a:r>
            <a:r>
              <a:rPr lang="es-ES" sz="2000" b="1" dirty="0" err="1"/>
              <a:t>doslovno</a:t>
            </a:r>
            <a:r>
              <a:rPr lang="es-ES" sz="2000" b="1" dirty="0"/>
              <a:t> </a:t>
            </a:r>
            <a:r>
              <a:rPr lang="es-ES" sz="2000" b="1" dirty="0" err="1"/>
              <a:t>ispuni</a:t>
            </a:r>
            <a:r>
              <a:rPr lang="hr-HR" sz="2000" b="1" dirty="0"/>
              <a:t>o</a:t>
            </a:r>
            <a:r>
              <a:rPr lang="es-ES" sz="2000" b="1" dirty="0"/>
              <a:t>, </a:t>
            </a:r>
            <a:r>
              <a:rPr lang="es-ES" sz="2000" b="1" dirty="0" err="1"/>
              <a:t>jer</a:t>
            </a:r>
            <a:r>
              <a:rPr lang="es-ES" sz="2000" b="1" dirty="0"/>
              <a:t> </a:t>
            </a:r>
            <a:r>
              <a:rPr lang="es-ES" sz="2000" b="1" dirty="0" err="1"/>
              <a:t>ne</a:t>
            </a:r>
            <a:r>
              <a:rPr lang="es-ES" sz="2000" b="1" dirty="0"/>
              <a:t> </a:t>
            </a:r>
            <a:r>
              <a:rPr lang="es-ES" sz="2000" b="1" dirty="0" err="1"/>
              <a:t>ovisi</a:t>
            </a:r>
            <a:r>
              <a:rPr lang="es-ES" sz="2000" b="1" dirty="0"/>
              <a:t> o </a:t>
            </a:r>
            <a:r>
              <a:rPr lang="es-ES" sz="2000" b="1" dirty="0" err="1"/>
              <a:t>Izraelovoj</a:t>
            </a:r>
            <a:r>
              <a:rPr lang="es-ES" sz="2000" b="1" dirty="0"/>
              <a:t> </a:t>
            </a:r>
            <a:r>
              <a:rPr lang="es-ES" sz="2000" b="1" dirty="0" err="1"/>
              <a:t>odluci</a:t>
            </a:r>
            <a:r>
              <a:rPr lang="hr-HR" sz="2000" b="1" dirty="0"/>
              <a:t>, već o Božjem obećanju</a:t>
            </a:r>
            <a:r>
              <a:rPr lang="es-ES" sz="2000" b="1" dirty="0"/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E873DC1-92C0-3E2C-FE88-4738425D87BC}"/>
              </a:ext>
            </a:extLst>
          </p:cNvPr>
          <p:cNvSpPr txBox="1"/>
          <p:nvPr/>
        </p:nvSpPr>
        <p:spPr>
          <a:xfrm>
            <a:off x="9524" y="4152066"/>
            <a:ext cx="848554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Da je Izrael </a:t>
            </a:r>
            <a:r>
              <a:rPr lang="es-ES" sz="2000" b="1" dirty="0" err="1"/>
              <a:t>prihvatio</a:t>
            </a:r>
            <a:r>
              <a:rPr lang="es-ES" sz="2000" b="1" dirty="0"/>
              <a:t> </a:t>
            </a:r>
            <a:r>
              <a:rPr lang="es-ES" sz="2000" b="1" dirty="0" err="1"/>
              <a:t>Mesiju</a:t>
            </a:r>
            <a:r>
              <a:rPr lang="es-ES" sz="2000" b="1" dirty="0"/>
              <a:t>, </a:t>
            </a:r>
            <a:r>
              <a:rPr lang="es-ES" sz="2000" b="1" dirty="0" err="1"/>
              <a:t>došlo</a:t>
            </a:r>
            <a:r>
              <a:rPr lang="es-ES" sz="2000" b="1" dirty="0"/>
              <a:t> </a:t>
            </a:r>
            <a:r>
              <a:rPr lang="es-ES" sz="2000" b="1" dirty="0" err="1"/>
              <a:t>bi</a:t>
            </a:r>
            <a:r>
              <a:rPr lang="es-ES" sz="2000" b="1" dirty="0"/>
              <a:t> do </a:t>
            </a:r>
            <a:r>
              <a:rPr lang="es-ES" sz="2000" b="1" dirty="0" err="1"/>
              <a:t>velike</a:t>
            </a:r>
            <a:r>
              <a:rPr lang="es-ES" sz="2000" b="1" dirty="0"/>
              <a:t> </a:t>
            </a:r>
            <a:r>
              <a:rPr lang="es-ES" sz="2000" b="1" dirty="0" err="1"/>
              <a:t>promjene</a:t>
            </a:r>
            <a:r>
              <a:rPr lang="es-ES" sz="2000" b="1" dirty="0"/>
              <a:t>: </a:t>
            </a:r>
            <a:r>
              <a:rPr lang="es-ES" sz="2000" b="1" dirty="0" err="1"/>
              <a:t>otkupljenje</a:t>
            </a:r>
            <a:r>
              <a:rPr lang="es-ES" sz="2000" b="1" dirty="0"/>
              <a:t> i </a:t>
            </a:r>
            <a:r>
              <a:rPr lang="es-ES" sz="2000" b="1" dirty="0" err="1"/>
              <a:t>preobrazba</a:t>
            </a:r>
            <a:r>
              <a:rPr lang="es-ES" sz="2000" b="1" dirty="0"/>
              <a:t> </a:t>
            </a:r>
            <a:r>
              <a:rPr lang="es-ES" sz="2000" b="1" dirty="0" err="1"/>
              <a:t>zemlje</a:t>
            </a:r>
            <a:r>
              <a:rPr lang="es-ES" sz="2000" b="1" dirty="0"/>
              <a:t> i </a:t>
            </a:r>
            <a:r>
              <a:rPr lang="es-ES" sz="2000" b="1" dirty="0" err="1"/>
              <a:t>čovječanstva</a:t>
            </a:r>
            <a:r>
              <a:rPr lang="es-ES" sz="2000" b="1" dirty="0"/>
              <a:t> </a:t>
            </a:r>
            <a:r>
              <a:rPr lang="es-ES" sz="2000" b="1" dirty="0" err="1"/>
              <a:t>započelo</a:t>
            </a:r>
            <a:r>
              <a:rPr lang="es-ES" sz="2000" b="1" dirty="0"/>
              <a:t> </a:t>
            </a:r>
            <a:r>
              <a:rPr lang="es-ES" sz="2000" b="1" dirty="0" err="1"/>
              <a:t>bi</a:t>
            </a:r>
            <a:r>
              <a:rPr lang="es-ES" sz="2000" b="1" dirty="0"/>
              <a:t> </a:t>
            </a:r>
            <a:r>
              <a:rPr lang="es-ES" sz="2000" b="1" dirty="0" err="1"/>
              <a:t>postupno</a:t>
            </a:r>
            <a:r>
              <a:rPr lang="es-ES" sz="2000" b="1" dirty="0"/>
              <a:t>. Sveti </a:t>
            </a:r>
            <a:r>
              <a:rPr lang="es-ES" sz="2000" b="1" dirty="0" err="1"/>
              <a:t>ljudi</a:t>
            </a:r>
            <a:r>
              <a:rPr lang="es-ES" sz="2000" b="1" dirty="0"/>
              <a:t> </a:t>
            </a:r>
            <a:r>
              <a:rPr lang="es-ES" sz="2000" b="1" dirty="0" err="1"/>
              <a:t>imali</a:t>
            </a:r>
            <a:r>
              <a:rPr lang="es-ES" sz="2000" b="1" dirty="0"/>
              <a:t> </a:t>
            </a:r>
            <a:r>
              <a:rPr lang="es-ES" sz="2000" b="1" dirty="0" err="1"/>
              <a:t>bi</a:t>
            </a:r>
            <a:r>
              <a:rPr lang="es-ES" sz="2000" b="1" dirty="0"/>
              <a:t> </a:t>
            </a:r>
            <a:r>
              <a:rPr lang="es-ES" sz="2000" b="1" dirty="0" err="1"/>
              <a:t>život</a:t>
            </a:r>
            <a:r>
              <a:rPr lang="es-ES" sz="2000" b="1" dirty="0"/>
              <a:t> </a:t>
            </a:r>
            <a:r>
              <a:rPr lang="es-ES" sz="2000" b="1" dirty="0" err="1"/>
              <a:t>dug</a:t>
            </a:r>
            <a:r>
              <a:rPr lang="es-ES" sz="2000" b="1" dirty="0"/>
              <a:t> </a:t>
            </a:r>
            <a:r>
              <a:rPr lang="es-ES" sz="2000" b="1" dirty="0" err="1"/>
              <a:t>kao</a:t>
            </a:r>
            <a:r>
              <a:rPr lang="es-ES" sz="2000" b="1" dirty="0"/>
              <a:t> </a:t>
            </a:r>
            <a:r>
              <a:rPr lang="es-ES" sz="2000" b="1" dirty="0" err="1"/>
              <a:t>drveće</a:t>
            </a:r>
            <a:r>
              <a:rPr lang="es-ES" sz="2000" b="1" dirty="0"/>
              <a:t> (</a:t>
            </a:r>
            <a:r>
              <a:rPr lang="es-ES" sz="2000" b="1" dirty="0" err="1"/>
              <a:t>Iz</a:t>
            </a:r>
            <a:r>
              <a:rPr lang="hr-HR" sz="2000" b="1" dirty="0"/>
              <a:t>a</a:t>
            </a:r>
            <a:r>
              <a:rPr lang="es-ES" sz="2000" b="1" dirty="0"/>
              <a:t>. 65</a:t>
            </a:r>
            <a:r>
              <a:rPr lang="hr-HR" sz="2000" b="1" dirty="0"/>
              <a:t>,</a:t>
            </a:r>
            <a:r>
              <a:rPr lang="es-ES" sz="2000" b="1" dirty="0"/>
              <a:t>22), a </a:t>
            </a:r>
            <a:r>
              <a:rPr lang="es-ES" sz="2000" b="1" dirty="0" err="1"/>
              <a:t>životinje</a:t>
            </a:r>
            <a:r>
              <a:rPr lang="es-ES" sz="2000" b="1" dirty="0"/>
              <a:t> </a:t>
            </a:r>
            <a:r>
              <a:rPr lang="es-ES" sz="2000" b="1" dirty="0" err="1"/>
              <a:t>bi</a:t>
            </a:r>
            <a:r>
              <a:rPr lang="es-ES" sz="2000" b="1" dirty="0"/>
              <a:t> </a:t>
            </a:r>
            <a:r>
              <a:rPr lang="es-ES" sz="2000" b="1" dirty="0" err="1"/>
              <a:t>bile</a:t>
            </a:r>
            <a:r>
              <a:rPr lang="es-ES" sz="2000" b="1" dirty="0"/>
              <a:t> </a:t>
            </a:r>
            <a:r>
              <a:rPr lang="es-ES" sz="2000" b="1" dirty="0" err="1"/>
              <a:t>manje</a:t>
            </a:r>
            <a:r>
              <a:rPr lang="es-ES" sz="2000" b="1" dirty="0"/>
              <a:t> </a:t>
            </a:r>
            <a:r>
              <a:rPr lang="es-ES" sz="2000" b="1" dirty="0" err="1"/>
              <a:t>agresivne</a:t>
            </a:r>
            <a:r>
              <a:rPr lang="es-ES" sz="2000" b="1" dirty="0"/>
              <a:t> u </a:t>
            </a:r>
            <a:r>
              <a:rPr lang="es-ES" sz="2000" b="1" dirty="0" err="1"/>
              <a:t>svetoj</a:t>
            </a:r>
            <a:r>
              <a:rPr lang="es-ES" sz="2000" b="1" dirty="0"/>
              <a:t> </a:t>
            </a:r>
            <a:r>
              <a:rPr lang="es-ES" sz="2000" b="1" dirty="0" err="1"/>
              <a:t>zemlji</a:t>
            </a:r>
            <a:r>
              <a:rPr lang="es-ES" sz="2000" b="1" dirty="0"/>
              <a:t> </a:t>
            </a:r>
            <a:r>
              <a:rPr lang="hr-HR" sz="2000" b="1" dirty="0"/>
              <a:t>”Mesijanskog kraljevstva” </a:t>
            </a:r>
            <a:r>
              <a:rPr lang="es-ES" sz="2000" b="1" dirty="0"/>
              <a:t>(</a:t>
            </a:r>
            <a:r>
              <a:rPr lang="es-ES" sz="2000" b="1" dirty="0" err="1"/>
              <a:t>Iz</a:t>
            </a:r>
            <a:r>
              <a:rPr lang="hr-HR" sz="2000" b="1" dirty="0"/>
              <a:t>a</a:t>
            </a:r>
            <a:r>
              <a:rPr lang="es-ES" sz="2000" b="1" dirty="0"/>
              <a:t>. 65</a:t>
            </a:r>
            <a:r>
              <a:rPr lang="hr-HR" sz="2000" b="1" dirty="0"/>
              <a:t>,</a:t>
            </a:r>
            <a:r>
              <a:rPr lang="es-ES" sz="2000" b="1" dirty="0"/>
              <a:t>25).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0E5ACD2-0713-AF19-A6C0-BE835ED5A294}"/>
              </a:ext>
            </a:extLst>
          </p:cNvPr>
          <p:cNvSpPr txBox="1"/>
          <p:nvPr/>
        </p:nvSpPr>
        <p:spPr>
          <a:xfrm>
            <a:off x="2949317" y="2844015"/>
            <a:ext cx="924268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Moramo</a:t>
            </a:r>
            <a:r>
              <a:rPr lang="es-ES" sz="2000" b="1" dirty="0"/>
              <a:t> </a:t>
            </a:r>
            <a:r>
              <a:rPr lang="es-ES" sz="2000" b="1" dirty="0" err="1"/>
              <a:t>razumjeti</a:t>
            </a:r>
            <a:r>
              <a:rPr lang="es-ES" sz="2000" b="1" dirty="0"/>
              <a:t> da je jedan </a:t>
            </a:r>
            <a:r>
              <a:rPr lang="es-ES" sz="2000" b="1" dirty="0" err="1"/>
              <a:t>povijesni</a:t>
            </a:r>
            <a:r>
              <a:rPr lang="es-ES" sz="2000" b="1" dirty="0"/>
              <a:t> </a:t>
            </a:r>
            <a:r>
              <a:rPr lang="es-ES" sz="2000" b="1" dirty="0" err="1"/>
              <a:t>kontekst</a:t>
            </a:r>
            <a:r>
              <a:rPr lang="es-ES" sz="2000" b="1" dirty="0"/>
              <a:t> </a:t>
            </a:r>
            <a:r>
              <a:rPr lang="es-ES" sz="2000" b="1" dirty="0" err="1"/>
              <a:t>Izaije</a:t>
            </a:r>
            <a:r>
              <a:rPr lang="es-ES" sz="2000" b="1" dirty="0"/>
              <a:t>, a </a:t>
            </a:r>
            <a:r>
              <a:rPr lang="es-ES" sz="2000" b="1" dirty="0" err="1"/>
              <a:t>drugi</a:t>
            </a:r>
            <a:r>
              <a:rPr lang="es-ES" sz="2000" b="1" dirty="0"/>
              <a:t> </a:t>
            </a:r>
            <a:r>
              <a:rPr lang="es-ES" sz="2000" b="1" dirty="0" err="1"/>
              <a:t>Otkrivenj</a:t>
            </a:r>
            <a:r>
              <a:rPr lang="hr-HR" sz="2000" b="1" dirty="0"/>
              <a:t>a</a:t>
            </a:r>
            <a:r>
              <a:rPr lang="es-ES" sz="2000" b="1" dirty="0"/>
              <a:t>. </a:t>
            </a:r>
            <a:r>
              <a:rPr lang="es-ES" sz="2000" b="1" dirty="0" err="1"/>
              <a:t>Izaija</a:t>
            </a:r>
            <a:r>
              <a:rPr lang="es-ES" sz="2000" b="1" dirty="0"/>
              <a:t> je </a:t>
            </a:r>
            <a:r>
              <a:rPr lang="es-ES" sz="2000" b="1" dirty="0" err="1"/>
              <a:t>govorio</a:t>
            </a:r>
            <a:r>
              <a:rPr lang="es-ES" sz="2000" b="1" dirty="0"/>
              <a:t> o </a:t>
            </a:r>
            <a:r>
              <a:rPr lang="es-ES" sz="2000" b="1" dirty="0" err="1"/>
              <a:t>budućnosti</a:t>
            </a:r>
            <a:r>
              <a:rPr lang="es-ES" sz="2000" b="1" dirty="0"/>
              <a:t> </a:t>
            </a:r>
            <a:r>
              <a:rPr lang="es-ES" sz="2000" b="1" dirty="0" err="1"/>
              <a:t>Izraela</a:t>
            </a:r>
            <a:r>
              <a:rPr lang="es-ES" sz="2000" b="1" dirty="0"/>
              <a:t> d</a:t>
            </a:r>
            <a:r>
              <a:rPr lang="hr-HR" sz="2000" b="1" dirty="0"/>
              <a:t>a</a:t>
            </a:r>
            <a:r>
              <a:rPr lang="es-ES" sz="2000" b="1" dirty="0"/>
              <a:t> je </a:t>
            </a:r>
            <a:r>
              <a:rPr lang="es-ES" sz="2000" b="1" dirty="0" err="1"/>
              <a:t>prihvatio</a:t>
            </a:r>
            <a:r>
              <a:rPr lang="es-ES" sz="2000" b="1" dirty="0"/>
              <a:t> </a:t>
            </a:r>
            <a:r>
              <a:rPr lang="es-ES" sz="2000" b="1" dirty="0" err="1"/>
              <a:t>Mesij</a:t>
            </a:r>
            <a:r>
              <a:rPr lang="hr-HR" sz="2000" b="1" dirty="0"/>
              <a:t>u</a:t>
            </a:r>
            <a:r>
              <a:rPr lang="es-ES" sz="2000" b="1" dirty="0"/>
              <a:t>. U Ivanovo </a:t>
            </a:r>
            <a:r>
              <a:rPr lang="es-ES" sz="2000" b="1" dirty="0" err="1"/>
              <a:t>vrijeme</a:t>
            </a:r>
            <a:r>
              <a:rPr lang="es-ES" sz="2000" b="1" dirty="0"/>
              <a:t>, </a:t>
            </a:r>
            <a:r>
              <a:rPr lang="es-ES" sz="2000" b="1" dirty="0" err="1"/>
              <a:t>međutim</a:t>
            </a:r>
            <a:r>
              <a:rPr lang="es-ES" sz="2000" b="1" dirty="0"/>
              <a:t>, Izrael je </a:t>
            </a:r>
            <a:r>
              <a:rPr lang="es-ES" sz="2000" b="1" dirty="0" err="1"/>
              <a:t>odbacio</a:t>
            </a:r>
            <a:r>
              <a:rPr lang="es-ES" sz="2000" b="1" dirty="0"/>
              <a:t> </a:t>
            </a:r>
            <a:r>
              <a:rPr lang="es-ES" sz="2000" b="1" dirty="0" err="1"/>
              <a:t>Mesij</a:t>
            </a:r>
            <a:r>
              <a:rPr lang="hr-HR" sz="2000" b="1" dirty="0"/>
              <a:t>u</a:t>
            </a:r>
            <a:r>
              <a:rPr lang="es-ES" sz="2000" b="1" dirty="0"/>
              <a:t>. </a:t>
            </a:r>
            <a:r>
              <a:rPr lang="hr-HR" sz="2000" b="1" dirty="0"/>
              <a:t>I naravno, k</a:t>
            </a:r>
            <a:r>
              <a:rPr lang="es-ES" sz="2000" b="1" dirty="0" err="1"/>
              <a:t>ontekst</a:t>
            </a:r>
            <a:r>
              <a:rPr lang="es-ES" sz="2000" b="1" dirty="0"/>
              <a:t> se </a:t>
            </a:r>
            <a:r>
              <a:rPr lang="es-ES" sz="2000" b="1" dirty="0" err="1"/>
              <a:t>promijenio</a:t>
            </a:r>
            <a:r>
              <a:rPr lang="es-ES" sz="2000" b="1" dirty="0"/>
              <a:t>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7828259-9E96-BFE2-53F1-6A0C77EEA421}"/>
              </a:ext>
            </a:extLst>
          </p:cNvPr>
          <p:cNvSpPr txBox="1"/>
          <p:nvPr/>
        </p:nvSpPr>
        <p:spPr>
          <a:xfrm>
            <a:off x="2949316" y="2136129"/>
            <a:ext cx="924268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Tumačeno</a:t>
            </a:r>
            <a:r>
              <a:rPr lang="es-ES" sz="2000" b="1" dirty="0"/>
              <a:t> u </a:t>
            </a:r>
            <a:r>
              <a:rPr lang="es-ES" sz="2000" b="1" dirty="0" err="1"/>
              <a:t>svjetlu</a:t>
            </a:r>
            <a:r>
              <a:rPr lang="es-ES" sz="2000" b="1" dirty="0"/>
              <a:t> </a:t>
            </a:r>
            <a:r>
              <a:rPr lang="es-ES" sz="2000" b="1" dirty="0" err="1"/>
              <a:t>apokaliptičnih</a:t>
            </a:r>
            <a:r>
              <a:rPr lang="es-ES" sz="2000" b="1" dirty="0"/>
              <a:t> </a:t>
            </a:r>
            <a:r>
              <a:rPr lang="es-ES" sz="2000" b="1" dirty="0" err="1"/>
              <a:t>proročanstava</a:t>
            </a:r>
            <a:r>
              <a:rPr lang="es-ES" sz="2000" b="1" dirty="0"/>
              <a:t> </a:t>
            </a:r>
            <a:r>
              <a:rPr lang="es-ES" sz="2000" b="1" dirty="0" err="1"/>
              <a:t>Novog</a:t>
            </a:r>
            <a:r>
              <a:rPr lang="es-ES" sz="2000" b="1" dirty="0"/>
              <a:t> </a:t>
            </a:r>
            <a:r>
              <a:rPr lang="es-ES" sz="2000" b="1" dirty="0" err="1"/>
              <a:t>zavjeta</a:t>
            </a:r>
            <a:r>
              <a:rPr lang="es-ES" sz="2000" b="1" dirty="0"/>
              <a:t>, </a:t>
            </a:r>
            <a:r>
              <a:rPr lang="es-ES" sz="2000" b="1" dirty="0" err="1"/>
              <a:t>Izaijino</a:t>
            </a:r>
            <a:r>
              <a:rPr lang="es-ES" sz="2000" b="1" dirty="0"/>
              <a:t> </a:t>
            </a:r>
            <a:r>
              <a:rPr lang="es-ES" sz="2000" b="1" dirty="0" err="1"/>
              <a:t>proročanstvo</a:t>
            </a:r>
            <a:r>
              <a:rPr lang="es-ES" sz="2000" b="1" dirty="0"/>
              <a:t> nije </a:t>
            </a:r>
            <a:r>
              <a:rPr lang="es-ES" sz="2000" b="1" dirty="0" err="1"/>
              <a:t>samo</a:t>
            </a:r>
            <a:r>
              <a:rPr lang="es-ES" sz="2000" b="1" dirty="0"/>
              <a:t> </a:t>
            </a:r>
            <a:r>
              <a:rPr lang="es-ES" sz="2000" b="1" dirty="0" err="1"/>
              <a:t>šokantno</a:t>
            </a:r>
            <a:r>
              <a:rPr lang="es-ES" sz="2000" b="1" dirty="0"/>
              <a:t>, </a:t>
            </a:r>
            <a:r>
              <a:rPr lang="es-ES" sz="2000" b="1" dirty="0" err="1"/>
              <a:t>već</a:t>
            </a:r>
            <a:r>
              <a:rPr lang="es-ES" sz="2000" b="1" dirty="0"/>
              <a:t> i </a:t>
            </a:r>
            <a:r>
              <a:rPr lang="es-ES" sz="2000" b="1" dirty="0" err="1"/>
              <a:t>proturječno</a:t>
            </a:r>
            <a:r>
              <a:rPr lang="es-ES" sz="2000" b="1" dirty="0"/>
              <a:t> (</a:t>
            </a:r>
            <a:r>
              <a:rPr lang="es-ES" sz="2000" b="1" dirty="0" err="1"/>
              <a:t>Otk</a:t>
            </a:r>
            <a:r>
              <a:rPr lang="hr-HR" sz="2000" b="1" dirty="0"/>
              <a:t>.</a:t>
            </a:r>
            <a:r>
              <a:rPr lang="es-ES" sz="2000" b="1" dirty="0"/>
              <a:t> 21,1-4).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D231203F-49FC-3E53-BDE9-B1CC3EADAD1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1" r="11581"/>
          <a:stretch>
            <a:fillRect/>
          </a:stretch>
        </p:blipFill>
        <p:spPr>
          <a:xfrm>
            <a:off x="8618589" y="4214230"/>
            <a:ext cx="3416696" cy="2481845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088AB10-C621-3D5F-2467-B424F90D02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016" y="117528"/>
            <a:ext cx="2613284" cy="3919927"/>
          </a:xfrm>
          <a:prstGeom prst="ellipse">
            <a:avLst/>
          </a:prstGeom>
          <a:ln w="63500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6661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4" grpId="0"/>
      <p:bldP spid="10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BFC4DE-5787-844B-A325-6C306D211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59E0E74-EC27-2441-ADF8-193124D56423}"/>
              </a:ext>
            </a:extLst>
          </p:cNvPr>
          <p:cNvSpPr txBox="1"/>
          <p:nvPr/>
        </p:nvSpPr>
        <p:spPr>
          <a:xfrm>
            <a:off x="0" y="-68824"/>
            <a:ext cx="12192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4400" b="1" spc="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KULTURNI KONTEKST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D1AEF1A-9C25-30F4-F6D7-0DA6DAFA59A2}"/>
              </a:ext>
            </a:extLst>
          </p:cNvPr>
          <p:cNvSpPr txBox="1"/>
          <p:nvPr/>
        </p:nvSpPr>
        <p:spPr>
          <a:xfrm>
            <a:off x="1" y="676340"/>
            <a:ext cx="1219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"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Sva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va</a:t>
            </a:r>
            <a:r>
              <a:rPr lang="hr-HR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s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braća</a:t>
            </a:r>
            <a:r>
              <a:rPr lang="hr-HR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i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sestre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pozdravljaju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.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Pozdravite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jedni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druge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svetim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poljupcem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" (1. </a:t>
            </a:r>
            <a:r>
              <a:rPr lang="es-ES" b="1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Korinćanima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16</a:t>
            </a:r>
            <a:r>
              <a:rPr lang="hr-HR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,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20 </a:t>
            </a:r>
            <a:r>
              <a:rPr lang="hr-HR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SHP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)</a:t>
            </a:r>
            <a:endParaRPr lang="es-ES" sz="1400" b="1" dirty="0">
              <a:solidFill>
                <a:schemeClr val="bg2">
                  <a:lumMod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5D0E0FF-E912-BD94-5893-30007A383A46}"/>
              </a:ext>
            </a:extLst>
          </p:cNvPr>
          <p:cNvSpPr txBox="1"/>
          <p:nvPr/>
        </p:nvSpPr>
        <p:spPr>
          <a:xfrm>
            <a:off x="263628" y="1163055"/>
            <a:ext cx="65286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U </a:t>
            </a:r>
            <a:r>
              <a:rPr lang="es-ES" sz="2000" b="1" dirty="0" err="1"/>
              <a:t>Rimskom</a:t>
            </a:r>
            <a:r>
              <a:rPr lang="es-ES" sz="2000" b="1" dirty="0"/>
              <a:t> </a:t>
            </a:r>
            <a:r>
              <a:rPr lang="es-ES" sz="2000" b="1" dirty="0" err="1"/>
              <a:t>Carstvu</a:t>
            </a:r>
            <a:r>
              <a:rPr lang="es-ES" sz="2000" b="1" dirty="0"/>
              <a:t>, </a:t>
            </a:r>
            <a:r>
              <a:rPr lang="es-ES" sz="2000" b="1" dirty="0" err="1"/>
              <a:t>kao</a:t>
            </a:r>
            <a:r>
              <a:rPr lang="es-ES" sz="2000" b="1" dirty="0"/>
              <a:t> i </a:t>
            </a:r>
            <a:r>
              <a:rPr lang="es-ES" sz="2000" b="1" dirty="0" err="1"/>
              <a:t>na</a:t>
            </a:r>
            <a:r>
              <a:rPr lang="es-ES" sz="2000" b="1" dirty="0"/>
              <a:t> </a:t>
            </a:r>
            <a:r>
              <a:rPr lang="es-ES" sz="2000" b="1" dirty="0" err="1"/>
              <a:t>mnogim</a:t>
            </a:r>
            <a:r>
              <a:rPr lang="es-ES" sz="2000" b="1" dirty="0"/>
              <a:t> </a:t>
            </a:r>
            <a:r>
              <a:rPr lang="es-ES" sz="2000" b="1" dirty="0" err="1"/>
              <a:t>mjestima</a:t>
            </a:r>
            <a:r>
              <a:rPr lang="es-ES" sz="2000" b="1" dirty="0"/>
              <a:t> </a:t>
            </a:r>
            <a:r>
              <a:rPr lang="es-ES" sz="2000" b="1" dirty="0" err="1"/>
              <a:t>danas</a:t>
            </a:r>
            <a:r>
              <a:rPr lang="es-ES" sz="2000" b="1" dirty="0"/>
              <a:t>, </a:t>
            </a:r>
            <a:r>
              <a:rPr lang="es-ES" sz="2000" b="1" dirty="0" err="1"/>
              <a:t>pozdravljanje</a:t>
            </a:r>
            <a:r>
              <a:rPr lang="es-ES" sz="2000" b="1" dirty="0"/>
              <a:t> </a:t>
            </a:r>
            <a:r>
              <a:rPr lang="es-ES" sz="2000" b="1" dirty="0" err="1"/>
              <a:t>poljupcem</a:t>
            </a:r>
            <a:r>
              <a:rPr lang="es-ES" sz="2000" b="1" dirty="0"/>
              <a:t> u </a:t>
            </a:r>
            <a:r>
              <a:rPr lang="es-ES" sz="2000" b="1" dirty="0" err="1"/>
              <a:t>obraz</a:t>
            </a:r>
            <a:r>
              <a:rPr lang="es-ES" sz="2000" b="1" dirty="0"/>
              <a:t> </a:t>
            </a:r>
            <a:r>
              <a:rPr lang="es-ES" sz="2000" b="1" dirty="0" err="1"/>
              <a:t>bilo</a:t>
            </a:r>
            <a:r>
              <a:rPr lang="es-ES" sz="2000" b="1" dirty="0"/>
              <a:t> je </a:t>
            </a:r>
            <a:r>
              <a:rPr lang="es-ES" sz="2000" b="1" dirty="0" err="1"/>
              <a:t>prirodno</a:t>
            </a:r>
            <a:r>
              <a:rPr lang="es-ES" sz="2000" b="1" dirty="0"/>
              <a:t>. U </a:t>
            </a:r>
            <a:r>
              <a:rPr lang="es-ES" sz="2000" b="1" dirty="0" err="1"/>
              <a:t>tom</a:t>
            </a:r>
            <a:r>
              <a:rPr lang="es-ES" sz="2000" b="1" dirty="0"/>
              <a:t> </a:t>
            </a:r>
            <a:r>
              <a:rPr lang="es-ES" sz="2000" b="1" dirty="0" err="1"/>
              <a:t>kulturnom</a:t>
            </a:r>
            <a:r>
              <a:rPr lang="es-ES" sz="2000" b="1" dirty="0"/>
              <a:t> </a:t>
            </a:r>
            <a:r>
              <a:rPr lang="es-ES" sz="2000" b="1" dirty="0" err="1"/>
              <a:t>kontekstu</a:t>
            </a:r>
            <a:r>
              <a:rPr lang="es-ES" sz="2000" b="1" dirty="0"/>
              <a:t>, Pavlov </a:t>
            </a:r>
            <a:r>
              <a:rPr lang="es-ES" sz="2000" b="1" dirty="0" err="1"/>
              <a:t>savjet</a:t>
            </a:r>
            <a:r>
              <a:rPr lang="es-ES" sz="2000" b="1" dirty="0"/>
              <a:t> bio je </a:t>
            </a:r>
            <a:r>
              <a:rPr lang="hr-HR" sz="2000" b="1" dirty="0"/>
              <a:t>ispravan</a:t>
            </a:r>
            <a:r>
              <a:rPr lang="es-ES" sz="2000" b="1" dirty="0"/>
              <a:t> </a:t>
            </a:r>
            <a:r>
              <a:rPr lang="hr-HR" sz="2000" b="1" dirty="0"/>
              <a:t>           </a:t>
            </a:r>
            <a:r>
              <a:rPr lang="es-ES" sz="2000" b="1" dirty="0"/>
              <a:t>(1. Kor</a:t>
            </a:r>
            <a:r>
              <a:rPr lang="hr-HR" sz="2000" b="1" dirty="0"/>
              <a:t>.</a:t>
            </a:r>
            <a:r>
              <a:rPr lang="es-ES" sz="2000" b="1" dirty="0"/>
              <a:t> 16</a:t>
            </a:r>
            <a:r>
              <a:rPr lang="hr-HR" sz="2000" b="1" dirty="0"/>
              <a:t>,</a:t>
            </a:r>
            <a:r>
              <a:rPr lang="es-ES" sz="2000" b="1" dirty="0"/>
              <a:t>20).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CCD1293-1E1D-CED6-47B9-429F7161D8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030" y="1180896"/>
            <a:ext cx="2439526" cy="24395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AE2856F-BC36-0F30-34B7-7211F6247F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217" y="1180896"/>
            <a:ext cx="2439525" cy="2439525"/>
          </a:xfrm>
          <a:prstGeom prst="snip2DiagRect">
            <a:avLst>
              <a:gd name="adj1" fmla="val 16961"/>
              <a:gd name="adj2" fmla="val 0"/>
            </a:avLst>
          </a:prstGeom>
          <a:solidFill>
            <a:srgbClr val="FFFFFF">
              <a:shade val="85000"/>
            </a:srgbClr>
          </a:solidFill>
          <a:ln w="57150" cap="sq">
            <a:solidFill>
              <a:schemeClr val="accent5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9D9EDD7B-C27A-8A15-323F-34B9DBF0A90D}"/>
              </a:ext>
            </a:extLst>
          </p:cNvPr>
          <p:cNvSpPr txBox="1"/>
          <p:nvPr/>
        </p:nvSpPr>
        <p:spPr>
          <a:xfrm>
            <a:off x="8332840" y="3738112"/>
            <a:ext cx="385916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Budući</a:t>
            </a:r>
            <a:r>
              <a:rPr lang="es-ES" sz="2000" b="1" dirty="0"/>
              <a:t> da </a:t>
            </a:r>
            <a:r>
              <a:rPr lang="es-ES" sz="2000" b="1" dirty="0" err="1"/>
              <a:t>će</a:t>
            </a:r>
            <a:r>
              <a:rPr lang="es-ES" sz="2000" b="1" dirty="0"/>
              <a:t> u </a:t>
            </a:r>
            <a:r>
              <a:rPr lang="es-ES" sz="2000" b="1" dirty="0" err="1"/>
              <a:t>tom</a:t>
            </a:r>
            <a:r>
              <a:rPr lang="es-ES" sz="2000" b="1" dirty="0"/>
              <a:t> </a:t>
            </a:r>
            <a:r>
              <a:rPr lang="es-ES" sz="2000" b="1" dirty="0" err="1"/>
              <a:t>kulturnom</a:t>
            </a:r>
            <a:r>
              <a:rPr lang="es-ES" sz="2000" b="1" dirty="0"/>
              <a:t> </a:t>
            </a:r>
            <a:r>
              <a:rPr lang="es-ES" sz="2000" b="1" dirty="0" err="1"/>
              <a:t>kontekstu</a:t>
            </a:r>
            <a:r>
              <a:rPr lang="es-ES" sz="2000" b="1" dirty="0"/>
              <a:t> </a:t>
            </a:r>
            <a:r>
              <a:rPr lang="es-ES" sz="2000" b="1" dirty="0" err="1"/>
              <a:t>slijediti</a:t>
            </a:r>
            <a:r>
              <a:rPr lang="es-ES" sz="2000" b="1" dirty="0"/>
              <a:t> Pavlov </a:t>
            </a:r>
            <a:r>
              <a:rPr lang="es-ES" sz="2000" b="1" dirty="0" err="1"/>
              <a:t>savjet</a:t>
            </a:r>
            <a:r>
              <a:rPr lang="es-ES" sz="2000" b="1" dirty="0"/>
              <a:t> </a:t>
            </a:r>
            <a:r>
              <a:rPr lang="es-ES" sz="2000" b="1" dirty="0" err="1"/>
              <a:t>izazvati</a:t>
            </a:r>
            <a:r>
              <a:rPr lang="es-ES" sz="2000" b="1" dirty="0"/>
              <a:t> </a:t>
            </a:r>
            <a:r>
              <a:rPr lang="es-ES" sz="2000" b="1" dirty="0" err="1"/>
              <a:t>odbacivanje</a:t>
            </a:r>
            <a:r>
              <a:rPr lang="es-ES" sz="2000" b="1" dirty="0"/>
              <a:t> </a:t>
            </a:r>
            <a:r>
              <a:rPr lang="es-ES" sz="2000" b="1" dirty="0" err="1"/>
              <a:t>kod</a:t>
            </a:r>
            <a:r>
              <a:rPr lang="es-ES" sz="2000" b="1" dirty="0"/>
              <a:t> </a:t>
            </a:r>
            <a:r>
              <a:rPr lang="es-ES" sz="2000" b="1" dirty="0" err="1"/>
              <a:t>ljudi</a:t>
            </a:r>
            <a:r>
              <a:rPr lang="es-ES" sz="2000" b="1" dirty="0"/>
              <a:t>, </a:t>
            </a:r>
            <a:r>
              <a:rPr lang="es-ES" sz="2000" b="1" dirty="0" err="1"/>
              <a:t>moramo</a:t>
            </a:r>
            <a:r>
              <a:rPr lang="es-ES" sz="2000" b="1" dirty="0"/>
              <a:t> </a:t>
            </a:r>
            <a:r>
              <a:rPr lang="es-ES" sz="2000" b="1" dirty="0" err="1"/>
              <a:t>njegov</a:t>
            </a:r>
            <a:r>
              <a:rPr lang="es-ES" sz="2000" b="1" dirty="0"/>
              <a:t> </a:t>
            </a:r>
            <a:r>
              <a:rPr lang="es-ES" sz="2000" b="1" dirty="0" err="1"/>
              <a:t>savjet</a:t>
            </a:r>
            <a:r>
              <a:rPr lang="es-ES" sz="2000" b="1" dirty="0"/>
              <a:t> </a:t>
            </a:r>
            <a:r>
              <a:rPr lang="es-ES" sz="2000" b="1" dirty="0" err="1"/>
              <a:t>izvući</a:t>
            </a:r>
            <a:r>
              <a:rPr lang="es-ES" sz="2000" b="1" dirty="0"/>
              <a:t> </a:t>
            </a:r>
            <a:r>
              <a:rPr lang="es-ES" sz="2000" b="1" dirty="0" err="1"/>
              <a:t>prilagođavajući</a:t>
            </a:r>
            <a:r>
              <a:rPr lang="es-ES" sz="2000" b="1" dirty="0"/>
              <a:t> </a:t>
            </a:r>
            <a:r>
              <a:rPr lang="es-ES" sz="2000" b="1" dirty="0" err="1"/>
              <a:t>ga</a:t>
            </a:r>
            <a:r>
              <a:rPr lang="es-ES" sz="2000" b="1" dirty="0"/>
              <a:t> </a:t>
            </a:r>
            <a:r>
              <a:rPr lang="es-ES" sz="2000" b="1" dirty="0" err="1"/>
              <a:t>njihovom</a:t>
            </a:r>
            <a:r>
              <a:rPr lang="es-ES" sz="2000" b="1" dirty="0"/>
              <a:t> k</a:t>
            </a:r>
            <a:r>
              <a:rPr lang="hr-HR" sz="2000" b="1" dirty="0"/>
              <a:t>ulturnom kontekstu</a:t>
            </a:r>
            <a:r>
              <a:rPr lang="es-ES" sz="2000" b="1" dirty="0"/>
              <a:t>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A9F3A99-F031-847D-83EC-2221137EDE80}"/>
              </a:ext>
            </a:extLst>
          </p:cNvPr>
          <p:cNvSpPr txBox="1"/>
          <p:nvPr/>
        </p:nvSpPr>
        <p:spPr>
          <a:xfrm>
            <a:off x="0" y="6171761"/>
            <a:ext cx="1055001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Ako </a:t>
            </a:r>
            <a:r>
              <a:rPr lang="es-ES" sz="2000" b="1" dirty="0" err="1"/>
              <a:t>smo</a:t>
            </a:r>
            <a:r>
              <a:rPr lang="es-ES" sz="2000" b="1" dirty="0"/>
              <a:t> u </a:t>
            </a:r>
            <a:r>
              <a:rPr lang="es-ES" sz="2000" b="1" dirty="0" err="1"/>
              <a:t>Japanu</a:t>
            </a:r>
            <a:r>
              <a:rPr lang="es-ES" sz="2000" b="1" dirty="0"/>
              <a:t> </a:t>
            </a:r>
            <a:r>
              <a:rPr lang="es-ES" sz="2000" b="1" dirty="0" err="1"/>
              <a:t>ili</a:t>
            </a:r>
            <a:r>
              <a:rPr lang="es-ES" sz="2000" b="1" dirty="0"/>
              <a:t> </a:t>
            </a:r>
            <a:r>
              <a:rPr lang="es-ES" sz="2000" b="1" dirty="0" err="1"/>
              <a:t>drugdje</a:t>
            </a:r>
            <a:r>
              <a:rPr lang="es-ES" sz="2000" b="1" dirty="0"/>
              <a:t> u </a:t>
            </a:r>
            <a:r>
              <a:rPr lang="es-ES" sz="2000" b="1" dirty="0" err="1"/>
              <a:t>svijetu</a:t>
            </a:r>
            <a:r>
              <a:rPr lang="es-ES" sz="2000" b="1" dirty="0"/>
              <a:t>, </a:t>
            </a:r>
            <a:r>
              <a:rPr lang="es-ES" sz="2000" b="1" dirty="0" err="1"/>
              <a:t>pozdravimo</a:t>
            </a:r>
            <a:r>
              <a:rPr lang="es-ES" sz="2000" b="1" dirty="0"/>
              <a:t> se </a:t>
            </a:r>
            <a:r>
              <a:rPr lang="hr-HR" sz="2000" b="1" dirty="0"/>
              <a:t>u tamošnjem </a:t>
            </a:r>
            <a:r>
              <a:rPr lang="es-ES" sz="2000" b="1" dirty="0" err="1"/>
              <a:t>kulturno</a:t>
            </a:r>
            <a:r>
              <a:rPr lang="es-ES" sz="2000" b="1" dirty="0"/>
              <a:t> </a:t>
            </a:r>
            <a:r>
              <a:rPr lang="es-ES" sz="2000" b="1" dirty="0" err="1"/>
              <a:t>ispravnim</a:t>
            </a:r>
            <a:r>
              <a:rPr lang="es-ES" sz="2000" b="1" dirty="0"/>
              <a:t> </a:t>
            </a:r>
            <a:r>
              <a:rPr lang="es-ES" sz="2000" b="1" dirty="0" err="1"/>
              <a:t>pozdravom</a:t>
            </a:r>
            <a:r>
              <a:rPr lang="es-ES" sz="2000" b="1" dirty="0"/>
              <a:t>, </a:t>
            </a:r>
            <a:r>
              <a:rPr lang="es-ES" sz="2000" b="1" dirty="0" err="1"/>
              <a:t>čime</a:t>
            </a:r>
            <a:r>
              <a:rPr lang="es-ES" sz="2000" b="1" dirty="0"/>
              <a:t> </a:t>
            </a:r>
            <a:r>
              <a:rPr lang="es-ES" sz="2000" b="1" dirty="0" err="1"/>
              <a:t>pokazujemo</a:t>
            </a:r>
            <a:r>
              <a:rPr lang="es-ES" sz="2000" b="1" dirty="0"/>
              <a:t> </a:t>
            </a:r>
            <a:r>
              <a:rPr lang="es-ES" sz="2000" b="1" dirty="0" err="1"/>
              <a:t>našu</a:t>
            </a:r>
            <a:r>
              <a:rPr lang="es-ES" sz="2000" b="1" dirty="0"/>
              <a:t> </a:t>
            </a:r>
            <a:r>
              <a:rPr lang="es-ES" sz="2000" b="1" dirty="0" err="1"/>
              <a:t>bratsku</a:t>
            </a:r>
            <a:r>
              <a:rPr lang="es-ES" sz="2000" b="1" dirty="0"/>
              <a:t> </a:t>
            </a:r>
            <a:r>
              <a:rPr lang="es-ES" sz="2000" b="1" dirty="0" err="1"/>
              <a:t>naklonost</a:t>
            </a:r>
            <a:r>
              <a:rPr lang="es-ES" sz="2000" b="1" dirty="0"/>
              <a:t>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7E1FEF0C-A2E5-D39C-75AA-D6AA2D2C65C7}"/>
              </a:ext>
            </a:extLst>
          </p:cNvPr>
          <p:cNvGrpSpPr/>
          <p:nvPr/>
        </p:nvGrpSpPr>
        <p:grpSpPr>
          <a:xfrm>
            <a:off x="152130" y="3771882"/>
            <a:ext cx="1964554" cy="2445797"/>
            <a:chOff x="152130" y="3857300"/>
            <a:chExt cx="1964554" cy="2445797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2F95EED0-94DB-7377-F2B6-5D3CACC86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6693" y="3857300"/>
              <a:ext cx="1924068" cy="1924068"/>
            </a:xfrm>
            <a:prstGeom prst="rect">
              <a:avLst/>
            </a:prstGeom>
            <a:ln w="28575">
              <a:gradFill flip="none" rotWithShape="1">
                <a:gsLst>
                  <a:gs pos="0">
                    <a:srgbClr val="002060"/>
                  </a:gs>
                  <a:gs pos="28000">
                    <a:srgbClr val="FF0000"/>
                  </a:gs>
                  <a:gs pos="52000">
                    <a:srgbClr val="002060"/>
                  </a:gs>
                  <a:gs pos="76000">
                    <a:srgbClr val="FF0000"/>
                  </a:gs>
                  <a:gs pos="100000">
                    <a:srgbClr val="002060"/>
                  </a:gs>
                </a:gsLst>
                <a:lin ang="8100000" scaled="1"/>
                <a:tileRect/>
              </a:gradFill>
            </a:ln>
          </p:spPr>
        </p:pic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3B361FC8-F340-B035-E1B0-43C68B7B605E}"/>
                </a:ext>
              </a:extLst>
            </p:cNvPr>
            <p:cNvSpPr txBox="1"/>
            <p:nvPr/>
          </p:nvSpPr>
          <p:spPr>
            <a:xfrm>
              <a:off x="152130" y="5779877"/>
              <a:ext cx="1964554" cy="523220"/>
            </a:xfrm>
            <a:prstGeom prst="rect">
              <a:avLst/>
            </a:prstGeom>
            <a:solidFill>
              <a:schemeClr val="bg1"/>
            </a:solidFill>
            <a:ln w="19050">
              <a:gradFill flip="none" rotWithShape="1">
                <a:gsLst>
                  <a:gs pos="0">
                    <a:srgbClr val="002060"/>
                  </a:gs>
                  <a:gs pos="28000">
                    <a:srgbClr val="FF0000"/>
                  </a:gs>
                  <a:gs pos="52000">
                    <a:srgbClr val="002060"/>
                  </a:gs>
                  <a:gs pos="76000">
                    <a:srgbClr val="FF0000"/>
                  </a:gs>
                  <a:gs pos="100000">
                    <a:srgbClr val="002060"/>
                  </a:gs>
                </a:gsLst>
                <a:lin ang="8100000" scaled="1"/>
                <a:tileRect/>
              </a:gra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/>
                <a:t>Anglosaksonski</a:t>
              </a:r>
              <a:r>
                <a:rPr lang="es-ES" sz="1400" b="1" dirty="0"/>
                <a:t> </a:t>
              </a:r>
              <a:r>
                <a:rPr lang="es-ES" sz="1400" b="1" dirty="0" err="1"/>
                <a:t>pozdrav</a:t>
              </a:r>
              <a:endParaRPr lang="es-ES" sz="1400" b="1" dirty="0"/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BB1FF12A-452E-DBC2-BB6A-54B5134E4FAE}"/>
              </a:ext>
            </a:extLst>
          </p:cNvPr>
          <p:cNvGrpSpPr/>
          <p:nvPr/>
        </p:nvGrpSpPr>
        <p:grpSpPr>
          <a:xfrm>
            <a:off x="2202177" y="3771882"/>
            <a:ext cx="1964554" cy="2230355"/>
            <a:chOff x="2202177" y="3857300"/>
            <a:chExt cx="1964554" cy="2230355"/>
          </a:xfrm>
        </p:grpSpPr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5C18C289-E305-F865-CFC5-D9C9C719F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22420" y="3857300"/>
              <a:ext cx="1924068" cy="1924068"/>
            </a:xfrm>
            <a:prstGeom prst="rect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rgbClr val="FF0000"/>
                  </a:gs>
                  <a:gs pos="76000">
                    <a:schemeClr val="bg1"/>
                  </a:gs>
                  <a:gs pos="24000">
                    <a:schemeClr val="bg1"/>
                  </a:gs>
                  <a:gs pos="11000">
                    <a:schemeClr val="bg1"/>
                  </a:gs>
                  <a:gs pos="89000">
                    <a:schemeClr val="bg1"/>
                  </a:gs>
                  <a:gs pos="62000">
                    <a:srgbClr val="36568C"/>
                  </a:gs>
                  <a:gs pos="42000">
                    <a:srgbClr val="002060"/>
                  </a:gs>
                  <a:gs pos="100000">
                    <a:srgbClr val="FF0000"/>
                  </a:gs>
                </a:gsLst>
                <a:lin ang="5400000" scaled="1"/>
              </a:gradFill>
            </a:ln>
          </p:spPr>
        </p:pic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55683DE1-FAD8-9002-D6AD-73793F48A998}"/>
                </a:ext>
              </a:extLst>
            </p:cNvPr>
            <p:cNvSpPr txBox="1"/>
            <p:nvPr/>
          </p:nvSpPr>
          <p:spPr>
            <a:xfrm>
              <a:off x="2202177" y="5779878"/>
              <a:ext cx="1964554" cy="307777"/>
            </a:xfrm>
            <a:prstGeom prst="rect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rgbClr val="FF0000"/>
                  </a:gs>
                  <a:gs pos="76000">
                    <a:schemeClr val="bg1"/>
                  </a:gs>
                  <a:gs pos="24000">
                    <a:schemeClr val="bg1"/>
                  </a:gs>
                  <a:gs pos="11000">
                    <a:schemeClr val="bg1"/>
                  </a:gs>
                  <a:gs pos="89000">
                    <a:schemeClr val="bg1"/>
                  </a:gs>
                  <a:gs pos="62000">
                    <a:srgbClr val="36568C"/>
                  </a:gs>
                  <a:gs pos="42000">
                    <a:srgbClr val="002060"/>
                  </a:gs>
                  <a:gs pos="100000">
                    <a:srgbClr val="FF0000"/>
                  </a:gs>
                </a:gsLst>
                <a:lin ang="5400000" scaled="1"/>
              </a:gra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/>
                <a:t>Tajlandski </a:t>
              </a:r>
              <a:r>
                <a:rPr lang="es-ES" sz="1400" b="1" dirty="0" err="1"/>
                <a:t>pozdrav</a:t>
              </a:r>
              <a:endParaRPr lang="es-ES" sz="1400" b="1" dirty="0"/>
            </a:p>
          </p:txBody>
        </p:sp>
      </p:grpSp>
      <p:grpSp>
        <p:nvGrpSpPr>
          <p:cNvPr id="32" name="Grupo 31">
            <a:extLst>
              <a:ext uri="{FF2B5EF4-FFF2-40B4-BE49-F238E27FC236}">
                <a16:creationId xmlns:a16="http://schemas.microsoft.com/office/drawing/2014/main" id="{C44C9928-F31E-7374-3C45-14A2DF7FC93D}"/>
              </a:ext>
            </a:extLst>
          </p:cNvPr>
          <p:cNvGrpSpPr/>
          <p:nvPr/>
        </p:nvGrpSpPr>
        <p:grpSpPr>
          <a:xfrm>
            <a:off x="4261694" y="3771882"/>
            <a:ext cx="1964554" cy="2230355"/>
            <a:chOff x="4261694" y="3857300"/>
            <a:chExt cx="1964554" cy="2230355"/>
          </a:xfrm>
        </p:grpSpPr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099D547E-0972-9D41-6F12-A82C899950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70" t="17737" r="25380" b="30712"/>
            <a:stretch>
              <a:fillRect/>
            </a:stretch>
          </p:blipFill>
          <p:spPr>
            <a:xfrm>
              <a:off x="4278147" y="3857300"/>
              <a:ext cx="1924068" cy="1924068"/>
            </a:xfrm>
            <a:prstGeom prst="rect">
              <a:avLst/>
            </a:prstGeom>
            <a:solidFill>
              <a:schemeClr val="bg1"/>
            </a:solidFill>
            <a:ln w="19050">
              <a:gradFill flip="none" rotWithShape="1">
                <a:gsLst>
                  <a:gs pos="27448">
                    <a:srgbClr val="FF0000"/>
                  </a:gs>
                  <a:gs pos="15000">
                    <a:srgbClr val="002060"/>
                  </a:gs>
                  <a:gs pos="2000">
                    <a:srgbClr val="FF0000"/>
                  </a:gs>
                  <a:gs pos="40000">
                    <a:srgbClr val="002060"/>
                  </a:gs>
                  <a:gs pos="54000">
                    <a:srgbClr val="FF0000"/>
                  </a:gs>
                  <a:gs pos="81000">
                    <a:schemeClr val="bg1"/>
                  </a:gs>
                  <a:gs pos="99000">
                    <a:schemeClr val="bg1"/>
                  </a:gs>
                </a:gsLst>
                <a:lin ang="5400000" scaled="1"/>
                <a:tileRect/>
              </a:gradFill>
            </a:ln>
          </p:spPr>
        </p:pic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594A6E8E-00D4-AA97-0651-9A34E58F01A3}"/>
                </a:ext>
              </a:extLst>
            </p:cNvPr>
            <p:cNvSpPr txBox="1"/>
            <p:nvPr/>
          </p:nvSpPr>
          <p:spPr>
            <a:xfrm>
              <a:off x="4261694" y="5779878"/>
              <a:ext cx="1964554" cy="307777"/>
            </a:xfrm>
            <a:prstGeom prst="rect">
              <a:avLst/>
            </a:prstGeom>
            <a:solidFill>
              <a:schemeClr val="bg1"/>
            </a:solidFill>
            <a:ln w="19050">
              <a:gradFill flip="none" rotWithShape="1">
                <a:gsLst>
                  <a:gs pos="93000">
                    <a:srgbClr val="FFFFFF"/>
                  </a:gs>
                  <a:gs pos="27448">
                    <a:srgbClr val="FF0000"/>
                  </a:gs>
                  <a:gs pos="15000">
                    <a:srgbClr val="002060"/>
                  </a:gs>
                  <a:gs pos="2000">
                    <a:srgbClr val="FF0000"/>
                  </a:gs>
                  <a:gs pos="40000">
                    <a:srgbClr val="002060"/>
                  </a:gs>
                  <a:gs pos="54000">
                    <a:srgbClr val="FF0000"/>
                  </a:gs>
                  <a:gs pos="81000">
                    <a:schemeClr val="bg1"/>
                  </a:gs>
                  <a:gs pos="99000">
                    <a:schemeClr val="tx1"/>
                  </a:gs>
                </a:gsLst>
                <a:lin ang="5400000" scaled="1"/>
                <a:tileRect/>
              </a:gradFill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algn="ctr">
                <a:defRPr sz="1400" b="1"/>
              </a:lvl1pPr>
            </a:lstStyle>
            <a:p>
              <a:r>
                <a:rPr lang="es-ES" dirty="0" err="1"/>
                <a:t>Tibetanski</a:t>
              </a:r>
              <a:r>
                <a:rPr lang="es-ES" dirty="0"/>
                <a:t> </a:t>
              </a:r>
              <a:r>
                <a:rPr lang="es-ES" dirty="0" err="1"/>
                <a:t>pozdrav</a:t>
              </a:r>
              <a:endParaRPr lang="es-ES" dirty="0"/>
            </a:p>
          </p:txBody>
        </p:sp>
      </p:grpSp>
      <p:grpSp>
        <p:nvGrpSpPr>
          <p:cNvPr id="33" name="Grupo 32">
            <a:extLst>
              <a:ext uri="{FF2B5EF4-FFF2-40B4-BE49-F238E27FC236}">
                <a16:creationId xmlns:a16="http://schemas.microsoft.com/office/drawing/2014/main" id="{218332F1-B1CA-BA58-AD74-3510E0C80789}"/>
              </a:ext>
            </a:extLst>
          </p:cNvPr>
          <p:cNvGrpSpPr/>
          <p:nvPr/>
        </p:nvGrpSpPr>
        <p:grpSpPr>
          <a:xfrm>
            <a:off x="6313631" y="3771882"/>
            <a:ext cx="1964554" cy="2466443"/>
            <a:chOff x="6313631" y="3857300"/>
            <a:chExt cx="1964554" cy="2466443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CBB68B7E-F7C4-C45F-4320-F5F6BA60693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33874" y="3857300"/>
              <a:ext cx="1924068" cy="1924068"/>
            </a:xfrm>
            <a:prstGeom prst="rect">
              <a:avLst/>
            </a:prstGeom>
            <a:ln w="28575">
              <a:gradFill>
                <a:gsLst>
                  <a:gs pos="0">
                    <a:srgbClr val="0036A2"/>
                  </a:gs>
                  <a:gs pos="57000">
                    <a:schemeClr val="bg1"/>
                  </a:gs>
                  <a:gs pos="67000">
                    <a:schemeClr val="bg1"/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</p:pic>
        <p:sp>
          <p:nvSpPr>
            <p:cNvPr id="27" name="CuadroTexto 26">
              <a:extLst>
                <a:ext uri="{FF2B5EF4-FFF2-40B4-BE49-F238E27FC236}">
                  <a16:creationId xmlns:a16="http://schemas.microsoft.com/office/drawing/2014/main" id="{0FEA9938-6E5A-8907-5F6F-84F398820A67}"/>
                </a:ext>
              </a:extLst>
            </p:cNvPr>
            <p:cNvSpPr txBox="1"/>
            <p:nvPr/>
          </p:nvSpPr>
          <p:spPr>
            <a:xfrm>
              <a:off x="6313631" y="5800523"/>
              <a:ext cx="1964554" cy="523220"/>
            </a:xfrm>
            <a:prstGeom prst="rect">
              <a:avLst/>
            </a:prstGeom>
            <a:solidFill>
              <a:schemeClr val="bg1"/>
            </a:solidFill>
            <a:ln w="19050">
              <a:gradFill>
                <a:gsLst>
                  <a:gs pos="0">
                    <a:srgbClr val="0036A2"/>
                  </a:gs>
                  <a:gs pos="57000">
                    <a:schemeClr val="bg1"/>
                  </a:gs>
                  <a:gs pos="67000">
                    <a:schemeClr val="bg1"/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/>
                <a:t>Novozelandski</a:t>
              </a:r>
              <a:r>
                <a:rPr lang="es-ES" sz="1400" b="1" dirty="0"/>
                <a:t> </a:t>
              </a:r>
              <a:r>
                <a:rPr lang="es-ES" sz="1400" b="1" dirty="0" err="1"/>
                <a:t>pozdrav</a:t>
              </a:r>
              <a:endParaRPr lang="es-ES" sz="1400" b="1" dirty="0"/>
            </a:p>
          </p:txBody>
        </p:sp>
      </p:grpSp>
      <p:pic>
        <p:nvPicPr>
          <p:cNvPr id="29" name="Imagen 28">
            <a:extLst>
              <a:ext uri="{FF2B5EF4-FFF2-40B4-BE49-F238E27FC236}">
                <a16:creationId xmlns:a16="http://schemas.microsoft.com/office/drawing/2014/main" id="{818A2354-9D03-5468-D90D-834959A31A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38"/>
          <a:stretch>
            <a:fillRect/>
          </a:stretch>
        </p:blipFill>
        <p:spPr>
          <a:xfrm>
            <a:off x="10477656" y="5715725"/>
            <a:ext cx="1587910" cy="1041492"/>
          </a:xfrm>
          <a:prstGeom prst="snip2DiagRect">
            <a:avLst>
              <a:gd name="adj1" fmla="val 17354"/>
              <a:gd name="adj2" fmla="val 16667"/>
            </a:avLst>
          </a:prstGeom>
          <a:solidFill>
            <a:srgbClr val="FFFFFF">
              <a:shade val="85000"/>
            </a:srgbClr>
          </a:solidFill>
          <a:ln w="38100" cap="sq">
            <a:gradFill>
              <a:gsLst>
                <a:gs pos="22000">
                  <a:srgbClr val="EC2C35"/>
                </a:gs>
                <a:gs pos="0">
                  <a:srgbClr val="FF0000"/>
                </a:gs>
                <a:gs pos="32000">
                  <a:srgbClr val="FFFF00"/>
                </a:gs>
                <a:gs pos="62000">
                  <a:srgbClr val="FFFF00"/>
                </a:gs>
                <a:gs pos="73000">
                  <a:srgbClr val="FF0000"/>
                </a:gs>
                <a:gs pos="100000">
                  <a:srgbClr val="FF0000"/>
                </a:gs>
              </a:gsLst>
              <a:lin ang="5400000" scaled="1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AF547B2-B061-6AA2-09CF-8D9DACB58CD4}"/>
              </a:ext>
            </a:extLst>
          </p:cNvPr>
          <p:cNvSpPr txBox="1"/>
          <p:nvPr/>
        </p:nvSpPr>
        <p:spPr>
          <a:xfrm>
            <a:off x="263628" y="2496563"/>
            <a:ext cx="655291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 err="1">
                <a:solidFill>
                  <a:prstClr val="black"/>
                </a:solidFill>
              </a:rPr>
              <a:t>Međutim</a:t>
            </a:r>
            <a:r>
              <a:rPr lang="es-ES" sz="2000" b="1" dirty="0">
                <a:solidFill>
                  <a:prstClr val="black"/>
                </a:solidFill>
              </a:rPr>
              <a:t>, u </a:t>
            </a:r>
            <a:r>
              <a:rPr lang="es-ES" sz="2000" b="1" dirty="0" err="1">
                <a:solidFill>
                  <a:prstClr val="black"/>
                </a:solidFill>
              </a:rPr>
              <a:t>japanskoj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kulturi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na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primjer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fizički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kontakt</a:t>
            </a:r>
            <a:r>
              <a:rPr lang="es-ES" sz="2000" b="1" dirty="0">
                <a:solidFill>
                  <a:prstClr val="black"/>
                </a:solidFill>
              </a:rPr>
              <a:t> u </a:t>
            </a:r>
            <a:r>
              <a:rPr lang="es-ES" sz="2000" b="1" dirty="0" err="1">
                <a:solidFill>
                  <a:prstClr val="black"/>
                </a:solidFill>
              </a:rPr>
              <a:t>javnosti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općenito</a:t>
            </a:r>
            <a:r>
              <a:rPr lang="es-ES" sz="2000" b="1" dirty="0">
                <a:solidFill>
                  <a:prstClr val="black"/>
                </a:solidFill>
              </a:rPr>
              <a:t> se </a:t>
            </a:r>
            <a:r>
              <a:rPr lang="es-ES" sz="2000" b="1" dirty="0" err="1">
                <a:solidFill>
                  <a:prstClr val="black"/>
                </a:solidFill>
              </a:rPr>
              <a:t>izbjegava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pa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kod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većine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ljudi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izaziva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iznenađenje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neobičnost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ili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nelagodu</a:t>
            </a:r>
            <a:r>
              <a:rPr lang="es-ES" sz="2000" b="1" dirty="0">
                <a:solidFill>
                  <a:prstClr val="black"/>
                </a:solidFill>
              </a:rPr>
              <a:t>.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31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8" grpId="0"/>
      <p:bldP spid="20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3B69EEC-6B47-60AA-DFAD-ACF665537445}"/>
              </a:ext>
            </a:extLst>
          </p:cNvPr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s-ES" sz="4400" b="1" spc="600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rgbClr val="8A3CC4"/>
                  </a:outerShdw>
                </a:effectLst>
              </a:rPr>
              <a:t>KNJIŽEVNI KONTEKST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2D58E1D-FCEC-6767-018E-0EF64A8E2DB0}"/>
              </a:ext>
            </a:extLst>
          </p:cNvPr>
          <p:cNvSpPr txBox="1"/>
          <p:nvPr/>
        </p:nvSpPr>
        <p:spPr>
          <a:xfrm>
            <a:off x="0" y="680948"/>
            <a:ext cx="12192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“i re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će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mu: Ako si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zaista 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Sin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Božji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,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baci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se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dolje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;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jer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je pisano: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Naredit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će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svojim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anđelima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za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tebe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da 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te nos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e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na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rukama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, da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ne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bi gdje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nogom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udatio 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o </a:t>
            </a:r>
            <a:r>
              <a:rPr lang="es-ES" b="1" dirty="0" err="1">
                <a:solidFill>
                  <a:srgbClr val="8A3CC4"/>
                </a:solidFill>
                <a:latin typeface="Comic Sans MS" panose="030F0702030302020204" pitchFamily="66" charset="0"/>
              </a:rPr>
              <a:t>kamen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.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" (Matej 4</a:t>
            </a:r>
            <a:r>
              <a:rPr lang="hr-HR" b="1" dirty="0">
                <a:solidFill>
                  <a:srgbClr val="8A3CC4"/>
                </a:solidFill>
                <a:latin typeface="Comic Sans MS" panose="030F0702030302020204" pitchFamily="66" charset="0"/>
              </a:rPr>
              <a:t>,</a:t>
            </a:r>
            <a:r>
              <a:rPr lang="es-ES" b="1" dirty="0">
                <a:solidFill>
                  <a:srgbClr val="8A3CC4"/>
                </a:solidFill>
                <a:latin typeface="Comic Sans MS" panose="030F0702030302020204" pitchFamily="66" charset="0"/>
              </a:rPr>
              <a:t>6)</a:t>
            </a:r>
            <a:endParaRPr lang="es-ES" sz="1400" b="1" dirty="0">
              <a:solidFill>
                <a:srgbClr val="8A3CC4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521F9B6-9EA5-01A7-F2FA-D938131F351A}"/>
              </a:ext>
            </a:extLst>
          </p:cNvPr>
          <p:cNvSpPr txBox="1"/>
          <p:nvPr/>
        </p:nvSpPr>
        <p:spPr>
          <a:xfrm>
            <a:off x="3692495" y="1431725"/>
            <a:ext cx="84995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Popularna</a:t>
            </a:r>
            <a:r>
              <a:rPr lang="es-ES" sz="2000" b="1" dirty="0"/>
              <a:t> </a:t>
            </a:r>
            <a:r>
              <a:rPr lang="es-ES" sz="2000" b="1" dirty="0" err="1"/>
              <a:t>izreka</a:t>
            </a:r>
            <a:r>
              <a:rPr lang="es-ES" sz="2000" b="1" dirty="0"/>
              <a:t> </a:t>
            </a:r>
            <a:r>
              <a:rPr lang="es-ES" sz="2000" b="1" dirty="0" err="1"/>
              <a:t>kaže</a:t>
            </a:r>
            <a:r>
              <a:rPr lang="es-ES" sz="2000" b="1" dirty="0"/>
              <a:t> da je "</a:t>
            </a:r>
            <a:r>
              <a:rPr lang="es-ES" sz="2000" b="1" dirty="0" err="1"/>
              <a:t>tekst</a:t>
            </a:r>
            <a:r>
              <a:rPr lang="es-ES" sz="2000" b="1" dirty="0"/>
              <a:t> </a:t>
            </a:r>
            <a:r>
              <a:rPr lang="es-ES" sz="2000" b="1" dirty="0" err="1"/>
              <a:t>bez</a:t>
            </a:r>
            <a:r>
              <a:rPr lang="es-ES" sz="2000" b="1" dirty="0"/>
              <a:t> </a:t>
            </a:r>
            <a:r>
              <a:rPr lang="es-ES" sz="2000" b="1" dirty="0" err="1"/>
              <a:t>konteksta</a:t>
            </a:r>
            <a:r>
              <a:rPr lang="es-ES" sz="2000" b="1" dirty="0"/>
              <a:t> </a:t>
            </a:r>
            <a:r>
              <a:rPr lang="es-ES" sz="2000" b="1" dirty="0" err="1"/>
              <a:t>izgovor</a:t>
            </a:r>
            <a:r>
              <a:rPr lang="es-ES" sz="2000" b="1" dirty="0"/>
              <a:t>." </a:t>
            </a:r>
            <a:r>
              <a:rPr lang="es-ES" sz="2000" b="1" dirty="0" err="1"/>
              <a:t>To</a:t>
            </a:r>
            <a:r>
              <a:rPr lang="es-ES" sz="2000" b="1" dirty="0"/>
              <a:t> </a:t>
            </a:r>
            <a:r>
              <a:rPr lang="es-ES" sz="2000" b="1" dirty="0" err="1"/>
              <a:t>jest</a:t>
            </a:r>
            <a:r>
              <a:rPr lang="es-ES" sz="2000" b="1" dirty="0"/>
              <a:t>, </a:t>
            </a:r>
            <a:r>
              <a:rPr lang="es-ES" sz="2000" b="1" dirty="0" err="1"/>
              <a:t>korištenje</a:t>
            </a:r>
            <a:r>
              <a:rPr lang="es-ES" sz="2000" b="1" dirty="0"/>
              <a:t> </a:t>
            </a:r>
            <a:r>
              <a:rPr lang="es-ES" sz="2000" b="1" dirty="0" err="1"/>
              <a:t>teksta</a:t>
            </a:r>
            <a:r>
              <a:rPr lang="es-ES" sz="2000" b="1" dirty="0"/>
              <a:t> u </a:t>
            </a:r>
            <a:r>
              <a:rPr lang="es-ES" sz="2000" b="1" dirty="0" err="1"/>
              <a:t>izolaciji</a:t>
            </a:r>
            <a:r>
              <a:rPr lang="es-ES" sz="2000" b="1" dirty="0"/>
              <a:t> </a:t>
            </a:r>
            <a:r>
              <a:rPr lang="es-ES" sz="2000" b="1" dirty="0" err="1"/>
              <a:t>može</a:t>
            </a:r>
            <a:r>
              <a:rPr lang="es-ES" sz="2000" b="1" dirty="0"/>
              <a:t> </a:t>
            </a:r>
            <a:r>
              <a:rPr lang="es-ES" sz="2000" b="1" dirty="0" err="1"/>
              <a:t>nas</a:t>
            </a:r>
            <a:r>
              <a:rPr lang="es-ES" sz="2000" b="1" dirty="0"/>
              <a:t> </a:t>
            </a:r>
            <a:r>
              <a:rPr lang="es-ES" sz="2000" b="1" dirty="0" err="1"/>
              <a:t>dovesti</a:t>
            </a:r>
            <a:r>
              <a:rPr lang="es-ES" sz="2000" b="1" dirty="0"/>
              <a:t> do </a:t>
            </a:r>
            <a:r>
              <a:rPr lang="es-ES" sz="2000" b="1" dirty="0" err="1"/>
              <a:t>personalizirane</a:t>
            </a:r>
            <a:r>
              <a:rPr lang="es-ES" sz="2000" b="1" dirty="0"/>
              <a:t> </a:t>
            </a:r>
            <a:r>
              <a:rPr lang="es-ES" sz="2000" b="1" dirty="0" err="1"/>
              <a:t>interpretacije</a:t>
            </a:r>
            <a:r>
              <a:rPr lang="es-ES" sz="2000" b="1" dirty="0"/>
              <a:t> </a:t>
            </a:r>
            <a:r>
              <a:rPr lang="es-ES" sz="2000" b="1" dirty="0" err="1"/>
              <a:t>po</a:t>
            </a:r>
            <a:r>
              <a:rPr lang="es-ES" sz="2000" b="1" dirty="0"/>
              <a:t> </a:t>
            </a:r>
            <a:r>
              <a:rPr lang="es-ES" sz="2000" b="1" dirty="0" err="1"/>
              <a:t>našem</a:t>
            </a:r>
            <a:r>
              <a:rPr lang="es-ES" sz="2000" b="1" dirty="0"/>
              <a:t> </a:t>
            </a:r>
            <a:r>
              <a:rPr lang="es-ES" sz="2000" b="1" dirty="0" err="1"/>
              <a:t>ukusu</a:t>
            </a:r>
            <a:r>
              <a:rPr lang="es-ES" sz="2000" b="1" dirty="0"/>
              <a:t> i, </a:t>
            </a:r>
            <a:r>
              <a:rPr lang="hr-HR" sz="2000" b="1" dirty="0"/>
              <a:t>što je </a:t>
            </a:r>
            <a:r>
              <a:rPr lang="es-ES" sz="2000" b="1" dirty="0" err="1"/>
              <a:t>općenito</a:t>
            </a:r>
            <a:r>
              <a:rPr lang="es-ES" sz="2000" b="1" dirty="0"/>
              <a:t>, </a:t>
            </a:r>
            <a:r>
              <a:rPr lang="es-ES" sz="2000" b="1" dirty="0" err="1"/>
              <a:t>vrlo</a:t>
            </a:r>
            <a:r>
              <a:rPr lang="es-ES" sz="2000" b="1" dirty="0"/>
              <a:t> </a:t>
            </a:r>
            <a:r>
              <a:rPr lang="es-ES" sz="2000" b="1" dirty="0" err="1"/>
              <a:t>daleko</a:t>
            </a:r>
            <a:r>
              <a:rPr lang="es-ES" sz="2000" b="1" dirty="0"/>
              <a:t> </a:t>
            </a:r>
            <a:r>
              <a:rPr lang="es-ES" sz="2000" b="1" dirty="0" err="1"/>
              <a:t>od</a:t>
            </a:r>
            <a:r>
              <a:rPr lang="es-ES" sz="2000" b="1" dirty="0"/>
              <a:t> </a:t>
            </a:r>
            <a:r>
              <a:rPr lang="es-ES" sz="2000" b="1" dirty="0" err="1"/>
              <a:t>ispravnog</a:t>
            </a:r>
            <a:r>
              <a:rPr lang="es-ES" sz="2000" b="1" dirty="0"/>
              <a:t> </a:t>
            </a:r>
            <a:r>
              <a:rPr lang="es-ES" sz="2000" b="1" dirty="0" err="1"/>
              <a:t>biblijskog</a:t>
            </a:r>
            <a:r>
              <a:rPr lang="es-ES" sz="2000" b="1" dirty="0"/>
              <a:t> </a:t>
            </a:r>
            <a:r>
              <a:rPr lang="es-ES" sz="2000" b="1" dirty="0" err="1"/>
              <a:t>učenja</a:t>
            </a:r>
            <a:r>
              <a:rPr lang="es-ES" sz="2000" b="1" dirty="0"/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102066-8892-89F9-954F-D19B2A570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2" y="4886002"/>
            <a:ext cx="3281693" cy="183164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1C00CDF-5915-E000-50EE-5085999F76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092" y="1450388"/>
            <a:ext cx="3541138" cy="1978611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4249089-0A4F-766A-ADAF-7CBB67176AD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" r="17079"/>
          <a:stretch>
            <a:fillRect/>
          </a:stretch>
        </p:blipFill>
        <p:spPr>
          <a:xfrm>
            <a:off x="8711382" y="2755164"/>
            <a:ext cx="3281692" cy="3962481"/>
          </a:xfrm>
          <a:prstGeom prst="rect">
            <a:avLst/>
          </a:prstGeom>
          <a:ln w="88900" cap="sq" cmpd="thickThin">
            <a:solidFill>
              <a:srgbClr val="8A3CC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39D0307-4103-4CE0-49C8-BECE86A3192C}"/>
              </a:ext>
            </a:extLst>
          </p:cNvPr>
          <p:cNvSpPr txBox="1"/>
          <p:nvPr/>
        </p:nvSpPr>
        <p:spPr>
          <a:xfrm>
            <a:off x="147482" y="3612570"/>
            <a:ext cx="850116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Neposredni</a:t>
            </a:r>
            <a:r>
              <a:rPr lang="es-ES" sz="2000" b="1" dirty="0"/>
              <a:t> </a:t>
            </a:r>
            <a:r>
              <a:rPr lang="es-ES" sz="2000" b="1" dirty="0" err="1"/>
              <a:t>kontekst</a:t>
            </a:r>
            <a:r>
              <a:rPr lang="es-ES" sz="2000" b="1" dirty="0"/>
              <a:t> su </a:t>
            </a:r>
            <a:r>
              <a:rPr lang="hr-HR" sz="2000" b="1" dirty="0"/>
              <a:t>redc</a:t>
            </a:r>
            <a:r>
              <a:rPr lang="es-ES" sz="2000" b="1" dirty="0"/>
              <a:t>i </a:t>
            </a:r>
            <a:r>
              <a:rPr lang="es-ES" sz="2000" b="1" dirty="0" err="1"/>
              <a:t>prije</a:t>
            </a:r>
            <a:r>
              <a:rPr lang="es-ES" sz="2000" b="1" dirty="0"/>
              <a:t> i </a:t>
            </a:r>
            <a:r>
              <a:rPr lang="es-ES" sz="2000" b="1" dirty="0" err="1"/>
              <a:t>poslije</a:t>
            </a:r>
            <a:r>
              <a:rPr lang="es-ES" sz="2000" b="1" dirty="0"/>
              <a:t> </a:t>
            </a:r>
            <a:r>
              <a:rPr lang="es-ES" sz="2000" b="1" dirty="0" err="1"/>
              <a:t>teksta</a:t>
            </a:r>
            <a:r>
              <a:rPr lang="es-ES" sz="2000" b="1" dirty="0"/>
              <a:t>. </a:t>
            </a:r>
            <a:r>
              <a:rPr lang="es-ES" sz="2000" b="1" dirty="0" err="1"/>
              <a:t>Širi</a:t>
            </a:r>
            <a:r>
              <a:rPr lang="es-ES" sz="2000" b="1" dirty="0"/>
              <a:t> </a:t>
            </a:r>
            <a:r>
              <a:rPr lang="es-ES" sz="2000" b="1" dirty="0" err="1"/>
              <a:t>kontekst</a:t>
            </a:r>
            <a:r>
              <a:rPr lang="es-ES" sz="2000" b="1" dirty="0"/>
              <a:t> je </a:t>
            </a:r>
            <a:r>
              <a:rPr lang="es-ES" sz="2000" b="1" dirty="0" err="1"/>
              <a:t>poglavlje</a:t>
            </a:r>
            <a:r>
              <a:rPr lang="es-ES" sz="2000" b="1" dirty="0"/>
              <a:t> u </a:t>
            </a:r>
            <a:r>
              <a:rPr lang="es-ES" sz="2000" b="1" dirty="0" err="1"/>
              <a:t>kojem</a:t>
            </a:r>
            <a:r>
              <a:rPr lang="es-ES" sz="2000" b="1" dirty="0"/>
              <a:t> se </a:t>
            </a:r>
            <a:r>
              <a:rPr lang="es-ES" sz="2000" b="1" dirty="0" err="1"/>
              <a:t>tekst</a:t>
            </a:r>
            <a:r>
              <a:rPr lang="es-ES" sz="2000" b="1" dirty="0"/>
              <a:t> </a:t>
            </a:r>
            <a:r>
              <a:rPr lang="es-ES" sz="2000" b="1" dirty="0" err="1"/>
              <a:t>nalazi</a:t>
            </a:r>
            <a:r>
              <a:rPr lang="es-ES" sz="2000" b="1" dirty="0"/>
              <a:t>. </a:t>
            </a:r>
            <a:r>
              <a:rPr lang="es-ES" sz="2000" b="1" dirty="0" err="1"/>
              <a:t>Kontekst</a:t>
            </a:r>
            <a:r>
              <a:rPr lang="es-ES" sz="2000" b="1" dirty="0"/>
              <a:t> </a:t>
            </a:r>
            <a:r>
              <a:rPr lang="es-ES" sz="2000" b="1" dirty="0" err="1"/>
              <a:t>možemo</a:t>
            </a:r>
            <a:r>
              <a:rPr lang="es-ES" sz="2000" b="1" dirty="0"/>
              <a:t> </a:t>
            </a:r>
            <a:r>
              <a:rPr lang="es-ES" sz="2000" b="1" dirty="0" err="1"/>
              <a:t>dodatno</a:t>
            </a:r>
            <a:r>
              <a:rPr lang="es-ES" sz="2000" b="1" dirty="0"/>
              <a:t> </a:t>
            </a:r>
            <a:r>
              <a:rPr lang="es-ES" sz="2000" b="1" dirty="0" err="1"/>
              <a:t>proširiti</a:t>
            </a:r>
            <a:r>
              <a:rPr lang="es-ES" sz="2000" b="1" dirty="0"/>
              <a:t> </a:t>
            </a:r>
            <a:r>
              <a:rPr lang="es-ES" sz="2000" b="1" dirty="0" err="1"/>
              <a:t>razmatranjem</a:t>
            </a:r>
            <a:r>
              <a:rPr lang="es-ES" sz="2000" b="1" dirty="0"/>
              <a:t> </a:t>
            </a:r>
            <a:r>
              <a:rPr lang="es-ES" sz="2000" b="1" dirty="0" err="1"/>
              <a:t>cijele</a:t>
            </a:r>
            <a:r>
              <a:rPr lang="es-ES" sz="2000" b="1" dirty="0"/>
              <a:t> </a:t>
            </a:r>
            <a:r>
              <a:rPr lang="es-ES" sz="2000" b="1" dirty="0" err="1"/>
              <a:t>knjige</a:t>
            </a:r>
            <a:r>
              <a:rPr lang="es-ES" sz="2000" b="1" dirty="0"/>
              <a:t> u </a:t>
            </a:r>
            <a:r>
              <a:rPr lang="es-ES" sz="2000" b="1" dirty="0" err="1"/>
              <a:t>kojoj</a:t>
            </a:r>
            <a:r>
              <a:rPr lang="es-ES" sz="2000" b="1" dirty="0"/>
              <a:t> se </a:t>
            </a:r>
            <a:r>
              <a:rPr lang="es-ES" sz="2000" b="1" dirty="0" err="1"/>
              <a:t>nalazi</a:t>
            </a:r>
            <a:r>
              <a:rPr lang="es-ES" sz="2000" b="1" dirty="0"/>
              <a:t>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367B9AE-A166-07AC-0762-065C3B2FD024}"/>
              </a:ext>
            </a:extLst>
          </p:cNvPr>
          <p:cNvSpPr txBox="1"/>
          <p:nvPr/>
        </p:nvSpPr>
        <p:spPr>
          <a:xfrm>
            <a:off x="3487914" y="4856881"/>
            <a:ext cx="5223468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Psalam</a:t>
            </a:r>
            <a:r>
              <a:rPr lang="es-ES" sz="2000" b="1" dirty="0"/>
              <a:t> 91</a:t>
            </a:r>
            <a:r>
              <a:rPr lang="hr-HR" sz="2000" b="1" dirty="0"/>
              <a:t>,</a:t>
            </a:r>
            <a:r>
              <a:rPr lang="es-ES" sz="2000" b="1" dirty="0"/>
              <a:t>11</a:t>
            </a:r>
            <a:r>
              <a:rPr lang="hr-HR" sz="2000" b="1" dirty="0"/>
              <a:t>.</a:t>
            </a:r>
            <a:r>
              <a:rPr lang="es-ES" sz="2000" b="1" dirty="0"/>
              <a:t>12 </a:t>
            </a:r>
            <a:r>
              <a:rPr lang="es-ES" sz="2000" b="1" dirty="0" err="1"/>
              <a:t>govori</a:t>
            </a:r>
            <a:r>
              <a:rPr lang="es-ES" sz="2000" b="1" dirty="0"/>
              <a:t> o </a:t>
            </a:r>
            <a:r>
              <a:rPr lang="es-ES" sz="2000" b="1" dirty="0" err="1"/>
              <a:t>Božjoj</a:t>
            </a:r>
            <a:r>
              <a:rPr lang="es-ES" sz="2000" b="1" dirty="0"/>
              <a:t> </a:t>
            </a:r>
            <a:r>
              <a:rPr lang="es-ES" sz="2000" b="1" dirty="0" err="1"/>
              <a:t>zaštiti</a:t>
            </a:r>
            <a:r>
              <a:rPr lang="es-ES" sz="2000" b="1" dirty="0"/>
              <a:t> </a:t>
            </a:r>
            <a:r>
              <a:rPr lang="es-ES" sz="2000" b="1" dirty="0" err="1"/>
              <a:t>od</a:t>
            </a:r>
            <a:r>
              <a:rPr lang="es-ES" sz="2000" b="1" dirty="0"/>
              <a:t> </a:t>
            </a:r>
            <a:r>
              <a:rPr lang="es-ES" sz="2000" b="1" dirty="0" err="1"/>
              <a:t>vanjskih</a:t>
            </a:r>
            <a:r>
              <a:rPr lang="es-ES" sz="2000" b="1" dirty="0"/>
              <a:t> </a:t>
            </a:r>
            <a:r>
              <a:rPr lang="es-ES" sz="2000" b="1" dirty="0" err="1"/>
              <a:t>opasnosti</a:t>
            </a:r>
            <a:r>
              <a:rPr lang="es-ES" sz="2000" b="1" dirty="0"/>
              <a:t>. </a:t>
            </a:r>
            <a:r>
              <a:rPr lang="es-ES" sz="2000" b="1" dirty="0" err="1"/>
              <a:t>Izvlačeći</a:t>
            </a:r>
            <a:r>
              <a:rPr lang="es-ES" sz="2000" b="1" dirty="0"/>
              <a:t> </a:t>
            </a:r>
            <a:r>
              <a:rPr lang="es-ES" sz="2000" b="1" dirty="0" err="1"/>
              <a:t>ga</a:t>
            </a:r>
            <a:r>
              <a:rPr lang="es-ES" sz="2000" b="1" dirty="0"/>
              <a:t> </a:t>
            </a:r>
            <a:r>
              <a:rPr lang="es-ES" sz="2000" b="1" dirty="0" err="1"/>
              <a:t>iz</a:t>
            </a:r>
            <a:r>
              <a:rPr lang="es-ES" sz="2000" b="1" dirty="0"/>
              <a:t> </a:t>
            </a:r>
            <a:r>
              <a:rPr lang="es-ES" sz="2000" b="1" dirty="0" err="1"/>
              <a:t>konteksta</a:t>
            </a:r>
            <a:r>
              <a:rPr lang="es-ES" sz="2000" b="1" dirty="0"/>
              <a:t> i </a:t>
            </a:r>
            <a:r>
              <a:rPr lang="es-ES" sz="2000" b="1" dirty="0" err="1"/>
              <a:t>citirajući</a:t>
            </a:r>
            <a:r>
              <a:rPr lang="es-ES" sz="2000" b="1" dirty="0"/>
              <a:t> </a:t>
            </a:r>
            <a:r>
              <a:rPr lang="es-ES" sz="2000" b="1" dirty="0" err="1"/>
              <a:t>ga</a:t>
            </a:r>
            <a:r>
              <a:rPr lang="es-ES" sz="2000" b="1" dirty="0"/>
              <a:t> </a:t>
            </a:r>
            <a:r>
              <a:rPr lang="es-ES" sz="2000" b="1" dirty="0" err="1"/>
              <a:t>nepotpuno</a:t>
            </a:r>
            <a:r>
              <a:rPr lang="es-ES" sz="2000" b="1" dirty="0"/>
              <a:t>, </a:t>
            </a:r>
            <a:r>
              <a:rPr lang="es-ES" sz="2000" b="1" dirty="0" err="1"/>
              <a:t>Sotona</a:t>
            </a:r>
            <a:r>
              <a:rPr lang="es-ES" sz="2000" b="1" dirty="0"/>
              <a:t> je </a:t>
            </a:r>
            <a:r>
              <a:rPr lang="es-ES" sz="2000" b="1" dirty="0" err="1"/>
              <a:t>namjeravao</a:t>
            </a:r>
            <a:r>
              <a:rPr lang="es-ES" sz="2000" b="1" dirty="0"/>
              <a:t> da se Isus </a:t>
            </a:r>
            <a:r>
              <a:rPr lang="es-ES" sz="2000" b="1" dirty="0" err="1"/>
              <a:t>namjerno</a:t>
            </a:r>
            <a:r>
              <a:rPr lang="es-ES" sz="2000" b="1" dirty="0"/>
              <a:t> </a:t>
            </a:r>
            <a:r>
              <a:rPr lang="es-ES" sz="2000" b="1" dirty="0" err="1"/>
              <a:t>izloži</a:t>
            </a:r>
            <a:r>
              <a:rPr lang="es-ES" sz="2000" b="1" dirty="0"/>
              <a:t> </a:t>
            </a:r>
            <a:r>
              <a:rPr lang="es-ES" sz="2000" b="1" dirty="0" err="1"/>
              <a:t>opasnosti</a:t>
            </a:r>
            <a:r>
              <a:rPr lang="es-ES" sz="2000" b="1" dirty="0"/>
              <a:t> </a:t>
            </a:r>
            <a:r>
              <a:rPr lang="es-ES" sz="2000" b="1" dirty="0" err="1"/>
              <a:t>pod</a:t>
            </a:r>
            <a:r>
              <a:rPr lang="es-ES" sz="2000" b="1" dirty="0"/>
              <a:t> </a:t>
            </a:r>
            <a:r>
              <a:rPr lang="es-ES" sz="2000" b="1" dirty="0" err="1"/>
              <a:t>okriljem</a:t>
            </a:r>
            <a:r>
              <a:rPr lang="es-ES" sz="2000" b="1" dirty="0"/>
              <a:t> </a:t>
            </a:r>
            <a:r>
              <a:rPr lang="es-ES" sz="2000" b="1" dirty="0" err="1"/>
              <a:t>tog</a:t>
            </a:r>
            <a:r>
              <a:rPr lang="es-ES" sz="2000" b="1" dirty="0"/>
              <a:t> </a:t>
            </a:r>
            <a:r>
              <a:rPr lang="es-ES" sz="2000" b="1" dirty="0" err="1"/>
              <a:t>teksta</a:t>
            </a:r>
            <a:r>
              <a:rPr lang="es-ES" sz="2000" b="1" dirty="0"/>
              <a:t> (M</a:t>
            </a:r>
            <a:r>
              <a:rPr lang="hr-HR" sz="2000" b="1" dirty="0"/>
              <a:t>a</a:t>
            </a:r>
            <a:r>
              <a:rPr lang="es-ES" sz="2000" b="1" dirty="0"/>
              <a:t>t 4</a:t>
            </a:r>
            <a:r>
              <a:rPr lang="hr-HR" sz="2000" b="1" dirty="0"/>
              <a:t>,</a:t>
            </a:r>
            <a:r>
              <a:rPr lang="es-ES" sz="2000" b="1" dirty="0"/>
              <a:t>6).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3C1446-F179-B2D3-52DC-C35CFC069A70}"/>
              </a:ext>
            </a:extLst>
          </p:cNvPr>
          <p:cNvSpPr txBox="1"/>
          <p:nvPr/>
        </p:nvSpPr>
        <p:spPr>
          <a:xfrm>
            <a:off x="3692495" y="2983812"/>
            <a:ext cx="49601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/>
              <a:t>Koji je </a:t>
            </a:r>
            <a:r>
              <a:rPr lang="es-ES" sz="2000" b="1" dirty="0" err="1"/>
              <a:t>kontekst</a:t>
            </a:r>
            <a:r>
              <a:rPr lang="es-ES" sz="2000" b="1" dirty="0"/>
              <a:t> </a:t>
            </a:r>
            <a:r>
              <a:rPr lang="es-ES" sz="2000" b="1" dirty="0" err="1"/>
              <a:t>biblijskog</a:t>
            </a:r>
            <a:r>
              <a:rPr lang="es-ES" sz="2000" b="1" dirty="0"/>
              <a:t> </a:t>
            </a:r>
            <a:r>
              <a:rPr lang="es-ES" sz="2000" b="1" dirty="0" err="1"/>
              <a:t>teksta</a:t>
            </a:r>
            <a:r>
              <a:rPr lang="es-ES" sz="20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1932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2" grpId="0"/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E8F41D-AF3A-A217-B6A2-199604F8EC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C27C705-3DFC-E7B9-7950-9D141F613A5C}"/>
              </a:ext>
            </a:extLst>
          </p:cNvPr>
          <p:cNvSpPr txBox="1"/>
          <p:nvPr/>
        </p:nvSpPr>
        <p:spPr>
          <a:xfrm>
            <a:off x="1248697" y="1229031"/>
            <a:ext cx="947384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ES" sz="2400" b="1" dirty="0">
                <a:latin typeface="Constantia" panose="02030602050306030303" pitchFamily="18" charset="0"/>
              </a:rPr>
              <a:t>“U </a:t>
            </a:r>
            <a:r>
              <a:rPr lang="es-ES" sz="2400" b="1" dirty="0" err="1">
                <a:latin typeface="Constantia" panose="02030602050306030303" pitchFamily="18" charset="0"/>
              </a:rPr>
              <a:t>nakani</a:t>
            </a:r>
            <a:r>
              <a:rPr lang="es-ES" sz="2400" b="1" dirty="0">
                <a:latin typeface="Constantia" panose="02030602050306030303" pitchFamily="18" charset="0"/>
              </a:rPr>
              <a:t> da </a:t>
            </a:r>
            <a:r>
              <a:rPr lang="es-ES" sz="2400" b="1" dirty="0" err="1">
                <a:latin typeface="Constantia" panose="02030602050306030303" pitchFamily="18" charset="0"/>
              </a:rPr>
              <a:t>potkrijepe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ta l</a:t>
            </a:r>
            <a:r>
              <a:rPr lang="es-ES" sz="2400" b="1" dirty="0">
                <a:latin typeface="Constantia" panose="02030602050306030303" pitchFamily="18" charset="0"/>
              </a:rPr>
              <a:t>a</a:t>
            </a:r>
            <a:r>
              <a:rPr lang="hr-HR" sz="2400" b="1" dirty="0">
                <a:latin typeface="Constantia" panose="02030602050306030303" pitchFamily="18" charset="0"/>
              </a:rPr>
              <a:t>žna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učenja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ili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ne</a:t>
            </a:r>
            <a:r>
              <a:rPr lang="es-ES" sz="2400" b="1" dirty="0" err="1">
                <a:latin typeface="Constantia" panose="02030602050306030303" pitchFamily="18" charset="0"/>
              </a:rPr>
              <a:t>kršćanske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običaj</a:t>
            </a:r>
            <a:r>
              <a:rPr lang="es-ES" sz="2400" b="1" dirty="0">
                <a:latin typeface="Constantia" panose="02030602050306030303" pitchFamily="18" charset="0"/>
              </a:rPr>
              <a:t>e, </a:t>
            </a:r>
            <a:r>
              <a:rPr lang="hr-HR" sz="2400" b="1" dirty="0">
                <a:latin typeface="Constantia" panose="02030602050306030303" pitchFamily="18" charset="0"/>
              </a:rPr>
              <a:t>nek</a:t>
            </a:r>
            <a:r>
              <a:rPr lang="es-ES" sz="2400" b="1" dirty="0">
                <a:latin typeface="Constantia" panose="02030602050306030303" pitchFamily="18" charset="0"/>
              </a:rPr>
              <a:t>i </a:t>
            </a:r>
            <a:r>
              <a:rPr lang="hr-HR" sz="2400" b="1" dirty="0">
                <a:latin typeface="Constantia" panose="02030602050306030303" pitchFamily="18" charset="0"/>
              </a:rPr>
              <a:t>posežu za stanovitim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retcima Svetoga pisma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izdvojenima iz konteksta,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katkad navodeći samo polovicu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jednog retka</a:t>
            </a:r>
            <a:r>
              <a:rPr lang="es-ES" sz="2400" b="1" dirty="0">
                <a:latin typeface="Constantia" panose="02030602050306030303" pitchFamily="18" charset="0"/>
              </a:rPr>
              <a:t> da</a:t>
            </a:r>
            <a:r>
              <a:rPr lang="hr-HR" sz="2400" b="1" dirty="0">
                <a:latin typeface="Constantia" panose="02030602050306030303" pitchFamily="18" charset="0"/>
              </a:rPr>
              <a:t> bi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doka</a:t>
            </a:r>
            <a:r>
              <a:rPr lang="hr-HR" sz="2400" b="1" dirty="0">
                <a:latin typeface="Constantia" panose="02030602050306030303" pitchFamily="18" charset="0"/>
              </a:rPr>
              <a:t>zali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svoj</a:t>
            </a:r>
            <a:r>
              <a:rPr lang="hr-HR" sz="2400" b="1" dirty="0">
                <a:latin typeface="Constantia" panose="02030602050306030303" pitchFamily="18" charset="0"/>
              </a:rPr>
              <a:t>e mišljenje</a:t>
            </a:r>
            <a:r>
              <a:rPr lang="es-ES" sz="2400" b="1" dirty="0">
                <a:latin typeface="Constantia" panose="02030602050306030303" pitchFamily="18" charset="0"/>
              </a:rPr>
              <a:t>, </a:t>
            </a:r>
            <a:r>
              <a:rPr lang="hr-HR" sz="2400" b="1" dirty="0">
                <a:latin typeface="Constantia" panose="02030602050306030303" pitchFamily="18" charset="0"/>
              </a:rPr>
              <a:t>dok bi preostali dio pokazao sasvim suprotni smisao</a:t>
            </a:r>
            <a:r>
              <a:rPr lang="es-ES" sz="2400" b="1" dirty="0">
                <a:latin typeface="Constantia" panose="02030602050306030303" pitchFamily="18" charset="0"/>
              </a:rPr>
              <a:t>. </a:t>
            </a:r>
            <a:r>
              <a:rPr lang="es-ES" sz="2400" b="1" dirty="0" err="1">
                <a:latin typeface="Constantia" panose="02030602050306030303" pitchFamily="18" charset="0"/>
              </a:rPr>
              <a:t>Lukav</a:t>
            </a:r>
            <a:r>
              <a:rPr lang="hr-HR" sz="2400" b="1" dirty="0">
                <a:latin typeface="Constantia" panose="02030602050306030303" pitchFamily="18" charset="0"/>
              </a:rPr>
              <a:t>ošću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zmije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ukopavaju </a:t>
            </a:r>
            <a:r>
              <a:rPr lang="es-ES" sz="2400" b="1" dirty="0">
                <a:latin typeface="Constantia" panose="02030602050306030303" pitchFamily="18" charset="0"/>
              </a:rPr>
              <a:t>se iza </a:t>
            </a:r>
            <a:r>
              <a:rPr lang="es-ES" sz="2400" b="1" dirty="0" err="1">
                <a:latin typeface="Constantia" panose="02030602050306030303" pitchFamily="18" charset="0"/>
              </a:rPr>
              <a:t>ne</a:t>
            </a:r>
            <a:r>
              <a:rPr lang="hr-HR" sz="2400" b="1" dirty="0">
                <a:latin typeface="Constantia" panose="02030602050306030303" pitchFamily="18" charset="0"/>
              </a:rPr>
              <a:t>poveza</a:t>
            </a:r>
            <a:r>
              <a:rPr lang="es-ES" sz="2400" b="1" dirty="0" err="1">
                <a:latin typeface="Constantia" panose="02030602050306030303" pitchFamily="18" charset="0"/>
              </a:rPr>
              <a:t>nih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iz</a:t>
            </a:r>
            <a:r>
              <a:rPr lang="hr-HR" sz="2400" b="1" dirty="0">
                <a:latin typeface="Constantia" panose="02030602050306030303" pitchFamily="18" charset="0"/>
              </a:rPr>
              <a:t>r</a:t>
            </a:r>
            <a:r>
              <a:rPr lang="es-ES" sz="2400" b="1" dirty="0">
                <a:latin typeface="Constantia" panose="02030602050306030303" pitchFamily="18" charset="0"/>
              </a:rPr>
              <a:t>a</a:t>
            </a:r>
            <a:r>
              <a:rPr lang="hr-HR" sz="2400" b="1" dirty="0">
                <a:latin typeface="Constantia" panose="02030602050306030303" pitchFamily="18" charset="0"/>
              </a:rPr>
              <a:t>z</a:t>
            </a:r>
            <a:r>
              <a:rPr lang="es-ES" sz="2400" b="1" dirty="0">
                <a:latin typeface="Constantia" panose="02030602050306030303" pitchFamily="18" charset="0"/>
              </a:rPr>
              <a:t>a, </a:t>
            </a:r>
            <a:r>
              <a:rPr lang="hr-HR" sz="2400" b="1" dirty="0">
                <a:latin typeface="Constantia" panose="02030602050306030303" pitchFamily="18" charset="0"/>
              </a:rPr>
              <a:t>slož</a:t>
            </a:r>
            <a:r>
              <a:rPr lang="es-ES" sz="2400" b="1" dirty="0" err="1">
                <a:latin typeface="Constantia" panose="02030602050306030303" pitchFamily="18" charset="0"/>
              </a:rPr>
              <a:t>enih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tako</a:t>
            </a:r>
            <a:r>
              <a:rPr lang="es-ES" sz="2400" b="1" dirty="0">
                <a:latin typeface="Constantia" panose="02030602050306030303" pitchFamily="18" charset="0"/>
              </a:rPr>
              <a:t> da </a:t>
            </a:r>
            <a:r>
              <a:rPr lang="hr-HR" sz="2400" b="1" dirty="0">
                <a:latin typeface="Constantia" panose="02030602050306030303" pitchFamily="18" charset="0"/>
              </a:rPr>
              <a:t>odgovaraju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njihovim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tjelesnim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željama</a:t>
            </a:r>
            <a:r>
              <a:rPr lang="es-ES" sz="2400" b="1" dirty="0">
                <a:latin typeface="Constantia" panose="02030602050306030303" pitchFamily="18" charset="0"/>
              </a:rPr>
              <a:t>. </a:t>
            </a:r>
            <a:r>
              <a:rPr lang="hr-HR" sz="2400" b="1" dirty="0">
                <a:latin typeface="Constantia" panose="02030602050306030303" pitchFamily="18" charset="0"/>
              </a:rPr>
              <a:t>Na ovaj način mnogi namjerno izvrču Božju Riječ. </a:t>
            </a:r>
            <a:r>
              <a:rPr lang="es-ES" sz="2400" b="1" dirty="0">
                <a:latin typeface="Constantia" panose="02030602050306030303" pitchFamily="18" charset="0"/>
              </a:rPr>
              <a:t>Drugi, </a:t>
            </a:r>
            <a:r>
              <a:rPr lang="hr-HR" sz="2400" b="1" dirty="0">
                <a:latin typeface="Constantia" panose="02030602050306030303" pitchFamily="18" charset="0"/>
              </a:rPr>
              <a:t>bujne mašte,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posežu za slikama i simbolima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Svetog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pisma</a:t>
            </a:r>
            <a:r>
              <a:rPr lang="hr-HR" sz="2400" b="1" dirty="0">
                <a:latin typeface="Constantia" panose="02030602050306030303" pitchFamily="18" charset="0"/>
              </a:rPr>
              <a:t>,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tumače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ih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kako to odgovara njihovoj predodžbi, ne obazirući se na svjedočanstvo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P</a:t>
            </a:r>
            <a:r>
              <a:rPr lang="es-ES" sz="2400" b="1" dirty="0" err="1">
                <a:latin typeface="Constantia" panose="02030602050306030303" pitchFamily="18" charset="0"/>
              </a:rPr>
              <a:t>ism</a:t>
            </a:r>
            <a:r>
              <a:rPr lang="hr-HR" sz="2400" b="1" dirty="0">
                <a:latin typeface="Constantia" panose="02030602050306030303" pitchFamily="18" charset="0"/>
              </a:rPr>
              <a:t>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da je ono </a:t>
            </a:r>
            <a:r>
              <a:rPr lang="es-ES" sz="2400" b="1" dirty="0" err="1">
                <a:latin typeface="Constantia" panose="02030602050306030303" pitchFamily="18" charset="0"/>
              </a:rPr>
              <a:t>vlastiti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tumač</a:t>
            </a:r>
            <a:r>
              <a:rPr lang="hr-HR" sz="2400" b="1" dirty="0">
                <a:latin typeface="Constantia" panose="02030602050306030303" pitchFamily="18" charset="0"/>
              </a:rPr>
              <a:t>,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i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nakon toga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svoj</a:t>
            </a:r>
            <a:r>
              <a:rPr lang="hr-HR" sz="2400" b="1" dirty="0">
                <a:latin typeface="Constantia" panose="02030602050306030303" pitchFamily="18" charset="0"/>
              </a:rPr>
              <a:t>e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hr-HR" sz="2400" b="1" dirty="0">
                <a:latin typeface="Constantia" panose="02030602050306030303" pitchFamily="18" charset="0"/>
              </a:rPr>
              <a:t>izmišljotine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pred</a:t>
            </a:r>
            <a:r>
              <a:rPr lang="hr-HR" sz="2400" b="1" dirty="0">
                <a:latin typeface="Constantia" panose="02030602050306030303" pitchFamily="18" charset="0"/>
              </a:rPr>
              <a:t>očuju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kao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učenja</a:t>
            </a:r>
            <a:r>
              <a:rPr lang="es-ES" sz="2400" b="1" dirty="0">
                <a:latin typeface="Constantia" panose="02030602050306030303" pitchFamily="18" charset="0"/>
              </a:rPr>
              <a:t> </a:t>
            </a:r>
            <a:r>
              <a:rPr lang="es-ES" sz="2400" b="1" dirty="0" err="1">
                <a:latin typeface="Constantia" panose="02030602050306030303" pitchFamily="18" charset="0"/>
              </a:rPr>
              <a:t>Biblije</a:t>
            </a:r>
            <a:r>
              <a:rPr lang="es-ES" sz="2400" b="1" dirty="0">
                <a:latin typeface="Constantia" panose="02030602050306030303" pitchFamily="18" charset="0"/>
              </a:rPr>
              <a:t>."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8246D52-BF43-5CCF-9C44-C16569DDFE5C}"/>
              </a:ext>
            </a:extLst>
          </p:cNvPr>
          <p:cNvSpPr txBox="1"/>
          <p:nvPr/>
        </p:nvSpPr>
        <p:spPr>
          <a:xfrm>
            <a:off x="6591283" y="6184681"/>
            <a:ext cx="46229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1600" b="1" dirty="0"/>
              <a:t>E</a:t>
            </a:r>
            <a:r>
              <a:rPr lang="hr-HR" sz="1600" b="1" dirty="0"/>
              <a:t>llen G. White, </a:t>
            </a:r>
            <a:r>
              <a:rPr lang="es-ES" sz="1600" i="1" dirty="0"/>
              <a:t>Velika </a:t>
            </a:r>
            <a:r>
              <a:rPr lang="hr-HR" sz="1600" i="1" dirty="0"/>
              <a:t>borba</a:t>
            </a:r>
            <a:r>
              <a:rPr lang="es-ES" sz="1600" b="1" dirty="0"/>
              <a:t>, </a:t>
            </a:r>
            <a:r>
              <a:rPr lang="hr-HR" sz="1600" b="1" dirty="0"/>
              <a:t>str</a:t>
            </a:r>
            <a:r>
              <a:rPr lang="es-ES" sz="1600" b="1" dirty="0"/>
              <a:t>. 52</a:t>
            </a:r>
            <a:r>
              <a:rPr lang="hr-HR" sz="1600" b="1" dirty="0"/>
              <a:t>1. u izvorniku.</a:t>
            </a:r>
            <a:endParaRPr lang="es-ES" sz="1600" b="1" dirty="0"/>
          </a:p>
        </p:txBody>
      </p:sp>
    </p:spTree>
    <p:extLst>
      <p:ext uri="{BB962C8B-B14F-4D97-AF65-F5344CB8AC3E}">
        <p14:creationId xmlns:p14="http://schemas.microsoft.com/office/powerpoint/2010/main" val="326910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AE06BE-223D-98EB-8ADD-68346D9626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C0CDA4A-8907-3A9E-97C1-C1161B20764E}"/>
              </a:ext>
            </a:extLst>
          </p:cNvPr>
          <p:cNvSpPr txBox="1"/>
          <p:nvPr/>
        </p:nvSpPr>
        <p:spPr>
          <a:xfrm>
            <a:off x="0" y="0"/>
            <a:ext cx="990108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es-ES" sz="40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OTKRIVANJE ZNAČENJA TEKSTA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9AE000F-4F8D-2DB2-C502-EE0163A3B404}"/>
              </a:ext>
            </a:extLst>
          </p:cNvPr>
          <p:cNvSpPr txBox="1"/>
          <p:nvPr/>
        </p:nvSpPr>
        <p:spPr>
          <a:xfrm>
            <a:off x="683342" y="735102"/>
            <a:ext cx="85344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b="1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</a:rPr>
              <a:t>“</a:t>
            </a:r>
            <a:r>
              <a:rPr lang="pl-PL" b="1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</a:rPr>
              <a:t>A Isus mu je odgovorio: ’Što piše u Zakonu? Što tamo ćitaš?"        (Luka 10,26 SHP)</a:t>
            </a:r>
            <a:endParaRPr lang="es-ES" sz="1400" b="1" dirty="0">
              <a:solidFill>
                <a:schemeClr val="accent4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ADCFCB8-9E96-BE15-324B-F8852EA33415}"/>
              </a:ext>
            </a:extLst>
          </p:cNvPr>
          <p:cNvSpPr txBox="1"/>
          <p:nvPr/>
        </p:nvSpPr>
        <p:spPr>
          <a:xfrm>
            <a:off x="1474839" y="1448902"/>
            <a:ext cx="83230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Svatko</a:t>
            </a:r>
            <a:r>
              <a:rPr lang="es-ES" sz="2000" b="1" dirty="0"/>
              <a:t> mora </a:t>
            </a:r>
            <a:r>
              <a:rPr lang="es-ES" sz="2000" b="1" dirty="0" err="1"/>
              <a:t>sam</a:t>
            </a:r>
            <a:r>
              <a:rPr lang="es-ES" sz="2000" b="1" dirty="0"/>
              <a:t> </a:t>
            </a:r>
            <a:r>
              <a:rPr lang="es-ES" sz="2000" b="1" dirty="0" err="1"/>
              <a:t>razumjeti</a:t>
            </a:r>
            <a:r>
              <a:rPr lang="es-ES" sz="2000" b="1" dirty="0"/>
              <a:t> </a:t>
            </a:r>
            <a:r>
              <a:rPr lang="es-ES" sz="2000" b="1" dirty="0" err="1"/>
              <a:t>Bibliju</a:t>
            </a:r>
            <a:r>
              <a:rPr lang="es-ES" sz="2000" b="1" dirty="0"/>
              <a:t>. </a:t>
            </a:r>
            <a:r>
              <a:rPr lang="es-ES" sz="2000" b="1" dirty="0" err="1"/>
              <a:t>Dovoljno</a:t>
            </a:r>
            <a:r>
              <a:rPr lang="es-ES" sz="2000" b="1" dirty="0"/>
              <a:t> je </a:t>
            </a:r>
            <a:r>
              <a:rPr lang="es-ES" sz="2000" b="1" dirty="0" err="1"/>
              <a:t>jasna</a:t>
            </a:r>
            <a:r>
              <a:rPr lang="es-ES" sz="2000" b="1" dirty="0"/>
              <a:t> da </a:t>
            </a:r>
            <a:r>
              <a:rPr lang="es-ES" sz="2000" b="1" dirty="0" err="1"/>
              <a:t>svi</a:t>
            </a:r>
            <a:r>
              <a:rPr lang="es-ES" sz="2000" b="1" dirty="0"/>
              <a:t> </a:t>
            </a:r>
            <a:r>
              <a:rPr lang="es-ES" sz="2000" b="1" dirty="0" err="1"/>
              <a:t>ljudi</a:t>
            </a:r>
            <a:r>
              <a:rPr lang="es-ES" sz="2000" b="1" dirty="0"/>
              <a:t> </a:t>
            </a:r>
            <a:r>
              <a:rPr lang="es-ES" sz="2000" b="1" dirty="0" err="1"/>
              <a:t>razumiju</a:t>
            </a:r>
            <a:r>
              <a:rPr lang="es-ES" sz="2000" b="1" dirty="0"/>
              <a:t> </a:t>
            </a:r>
            <a:r>
              <a:rPr lang="es-ES" sz="2000" b="1" dirty="0" err="1"/>
              <a:t>put</a:t>
            </a:r>
            <a:r>
              <a:rPr lang="es-ES" sz="2000" b="1" dirty="0"/>
              <a:t> </a:t>
            </a:r>
            <a:r>
              <a:rPr lang="es-ES" sz="2000" b="1" dirty="0" err="1"/>
              <a:t>spasenja</a:t>
            </a:r>
            <a:r>
              <a:rPr lang="es-ES" sz="2000" b="1" dirty="0"/>
              <a:t>, </a:t>
            </a:r>
            <a:r>
              <a:rPr lang="es-ES" sz="2000" b="1" dirty="0" err="1"/>
              <a:t>ali</a:t>
            </a:r>
            <a:r>
              <a:rPr lang="es-ES" sz="2000" b="1" dirty="0"/>
              <a:t> </a:t>
            </a:r>
            <a:r>
              <a:rPr lang="hr-HR" sz="2000" b="1" dirty="0"/>
              <a:t>i </a:t>
            </a:r>
            <a:r>
              <a:rPr lang="es-ES" sz="2000" b="1" dirty="0" err="1"/>
              <a:t>dovoljno</a:t>
            </a:r>
            <a:r>
              <a:rPr lang="es-ES" sz="2000" b="1" dirty="0"/>
              <a:t> </a:t>
            </a:r>
            <a:r>
              <a:rPr lang="es-ES" sz="2000" b="1" dirty="0" err="1"/>
              <a:t>složena</a:t>
            </a:r>
            <a:r>
              <a:rPr lang="es-ES" sz="2000" b="1" dirty="0"/>
              <a:t> da </a:t>
            </a:r>
            <a:r>
              <a:rPr lang="es-ES" sz="2000" b="1" dirty="0" err="1"/>
              <a:t>stalno</a:t>
            </a:r>
            <a:r>
              <a:rPr lang="es-ES" sz="2000" b="1" dirty="0"/>
              <a:t> </a:t>
            </a:r>
            <a:r>
              <a:rPr lang="es-ES" sz="2000" b="1" dirty="0" err="1"/>
              <a:t>izaziva</a:t>
            </a:r>
            <a:r>
              <a:rPr lang="es-ES" sz="2000" b="1" dirty="0"/>
              <a:t> </a:t>
            </a:r>
            <a:r>
              <a:rPr lang="es-ES" sz="2000" b="1" dirty="0" err="1"/>
              <a:t>najbistrije</a:t>
            </a:r>
            <a:r>
              <a:rPr lang="es-ES" sz="2000" b="1" dirty="0"/>
              <a:t> </a:t>
            </a:r>
            <a:r>
              <a:rPr lang="es-ES" sz="2000" b="1" dirty="0" err="1"/>
              <a:t>umove</a:t>
            </a:r>
            <a:r>
              <a:rPr lang="es-ES" sz="2000" b="1" dirty="0"/>
              <a:t>. Sveto </a:t>
            </a:r>
            <a:r>
              <a:rPr lang="es-ES" sz="2000" b="1" dirty="0" err="1"/>
              <a:t>pismo</a:t>
            </a:r>
            <a:r>
              <a:rPr lang="es-ES" sz="2000" b="1" dirty="0"/>
              <a:t> je </a:t>
            </a:r>
            <a:r>
              <a:rPr lang="es-ES" sz="2000" b="1" dirty="0" err="1"/>
              <a:t>neiscrpna</a:t>
            </a:r>
            <a:r>
              <a:rPr lang="es-ES" sz="2000" b="1" dirty="0"/>
              <a:t> </a:t>
            </a:r>
            <a:r>
              <a:rPr lang="es-ES" sz="2000" b="1" dirty="0" err="1"/>
              <a:t>riznica</a:t>
            </a:r>
            <a:r>
              <a:rPr lang="es-ES" sz="2000" b="1" dirty="0"/>
              <a:t> </a:t>
            </a:r>
            <a:r>
              <a:rPr lang="es-ES" sz="2000" b="1" dirty="0" err="1"/>
              <a:t>znanja</a:t>
            </a:r>
            <a:r>
              <a:rPr lang="es-ES" sz="2000" b="1" dirty="0"/>
              <a:t> o </a:t>
            </a:r>
            <a:r>
              <a:rPr lang="es-ES" sz="2000" b="1" dirty="0" err="1"/>
              <a:t>spasenju</a:t>
            </a:r>
            <a:r>
              <a:rPr lang="es-ES" sz="2000" b="1" dirty="0"/>
              <a:t>.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E7E92680-82C0-0235-DF22-A2B11A7955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5951453"/>
              </p:ext>
            </p:extLst>
          </p:nvPr>
        </p:nvGraphicFramePr>
        <p:xfrm>
          <a:off x="103239" y="3698021"/>
          <a:ext cx="11985522" cy="3027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8549B670-D67F-F872-AC36-73A1094ABC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1084" y="220584"/>
            <a:ext cx="2187677" cy="32815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49604F7-43B1-5403-E8AC-6C6ABF9924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71" y="1310148"/>
            <a:ext cx="1268361" cy="2272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3F8DA52-BD5B-B0A1-68D0-DEB355E679DD}"/>
              </a:ext>
            </a:extLst>
          </p:cNvPr>
          <p:cNvSpPr txBox="1"/>
          <p:nvPr/>
        </p:nvSpPr>
        <p:spPr>
          <a:xfrm>
            <a:off x="1484671" y="2892174"/>
            <a:ext cx="83131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>
                <a:solidFill>
                  <a:prstClr val="black"/>
                </a:solidFill>
              </a:rPr>
              <a:t>Ali </a:t>
            </a:r>
            <a:r>
              <a:rPr lang="es-ES" sz="2000" b="1" dirty="0" err="1">
                <a:solidFill>
                  <a:prstClr val="black"/>
                </a:solidFill>
              </a:rPr>
              <a:t>svako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ispravno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tumačenje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biblijskog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teksta</a:t>
            </a:r>
            <a:r>
              <a:rPr lang="es-ES" sz="2000" b="1" dirty="0">
                <a:solidFill>
                  <a:prstClr val="black"/>
                </a:solidFill>
              </a:rPr>
              <a:t> mora </a:t>
            </a:r>
            <a:r>
              <a:rPr lang="es-ES" sz="2000" b="1" dirty="0" err="1">
                <a:solidFill>
                  <a:prstClr val="black"/>
                </a:solidFill>
              </a:rPr>
              <a:t>biti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podložno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određenim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standardima</a:t>
            </a:r>
            <a:r>
              <a:rPr lang="es-ES" sz="2000" b="1" dirty="0">
                <a:solidFill>
                  <a:prstClr val="black"/>
                </a:solidFill>
              </a:rPr>
              <a:t>: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251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E26DF68-85D6-4C3A-90D3-A1CEBB325E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0E26DF68-85D6-4C3A-90D3-A1CEBB325E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97ADD15-F4F2-4B19-8EDC-1856B9CE18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497ADD15-F4F2-4B19-8EDC-1856B9CE18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E7EA5B1-3974-4715-8FB0-438B6698F6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">
                                            <p:graphicEl>
                                              <a:dgm id="{8E7EA5B1-3974-4715-8FB0-438B6698F6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860ECE7-0D41-49FE-AD49-0ED7893CC7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">
                                            <p:graphicEl>
                                              <a:dgm id="{2860ECE7-0D41-49FE-AD49-0ED7893CC7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E9EEB7-4DA9-4AAA-BD83-ECC91BDE67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">
                                            <p:graphicEl>
                                              <a:dgm id="{35E9EEB7-4DA9-4AAA-BD83-ECC91BDE67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DE10EA2-5500-4230-8FEF-5BED2587E9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">
                                            <p:graphicEl>
                                              <a:dgm id="{9DE10EA2-5500-4230-8FEF-5BED2587E9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A1E3C87-5502-4EE9-8780-D51620FDD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">
                                            <p:graphicEl>
                                              <a:dgm id="{8A1E3C87-5502-4EE9-8780-D51620FDDD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A13619-411D-4CFF-A596-F74F9299C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">
                                            <p:graphicEl>
                                              <a:dgm id="{81A13619-411D-4CFF-A596-F74F9299C1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Graphic spid="2" grpId="0" uiExpand="1">
        <p:bldSub>
          <a:bldDgm bld="one"/>
        </p:bldSub>
      </p:bldGraphic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18">
            <a:extLst>
              <a:ext uri="{FF2B5EF4-FFF2-40B4-BE49-F238E27FC236}">
                <a16:creationId xmlns:a16="http://schemas.microsoft.com/office/drawing/2014/main" id="{4C2A15C1-5BC0-F9CE-FD0C-EAD5EC1672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1312627"/>
          </a:xfrm>
          <a:prstGeom prst="rect">
            <a:avLst/>
          </a:prstGeom>
          <a:blipFill dpi="0" rotWithShape="1">
            <a:blip r:embed="rId3"/>
            <a:srcRect/>
            <a:stretch>
              <a:fillRect t="-65000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C25D532-8E35-1726-3210-133D75D63FD8}"/>
              </a:ext>
            </a:extLst>
          </p:cNvPr>
          <p:cNvSpPr txBox="1"/>
          <p:nvPr/>
        </p:nvSpPr>
        <p:spPr>
          <a:xfrm>
            <a:off x="0" y="0"/>
            <a:ext cx="1219199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extrusionH="57150" contourW="19050">
              <a:bevelT w="38100" h="38100"/>
              <a:contourClr>
                <a:schemeClr val="bg1"/>
              </a:contourClr>
            </a:sp3d>
          </a:bodyPr>
          <a:lstStyle/>
          <a:p>
            <a:pPr algn="ctr"/>
            <a:r>
              <a:rPr lang="es-ES" sz="4400" b="1" spc="300" dirty="0">
                <a:ln w="66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BIBLIJSK</a:t>
            </a:r>
            <a:r>
              <a:rPr lang="hr-HR" sz="4400" b="1" spc="300" dirty="0">
                <a:ln w="66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O</a:t>
            </a:r>
            <a:r>
              <a:rPr lang="es-ES" sz="4400" b="1" spc="300" dirty="0">
                <a:ln w="66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 TEMATSK</a:t>
            </a:r>
            <a:r>
              <a:rPr lang="hr-HR" sz="4400" b="1" spc="300" dirty="0">
                <a:ln w="66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O</a:t>
            </a:r>
            <a:r>
              <a:rPr lang="es-ES" sz="4400" b="1" spc="300" dirty="0">
                <a:ln w="66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 </a:t>
            </a:r>
            <a:r>
              <a:rPr lang="hr-HR" sz="4400" b="1" spc="300" dirty="0">
                <a:ln w="66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PROUČAVANJE</a:t>
            </a:r>
            <a:endParaRPr lang="es-ES" sz="4400" b="1" spc="300" dirty="0">
              <a:ln w="6600">
                <a:solidFill>
                  <a:schemeClr val="bg2">
                    <a:lumMod val="50000"/>
                  </a:schemeClr>
                </a:solidFill>
                <a:prstDash val="solid"/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dist="38100" dir="2700000" algn="tl" rotWithShape="0">
                  <a:schemeClr val="tx1"/>
                </a:outerShdw>
              </a:effectLst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06F0D6E-C0CD-CB14-A49E-CAA3C2C14E60}"/>
              </a:ext>
            </a:extLst>
          </p:cNvPr>
          <p:cNvSpPr txBox="1"/>
          <p:nvPr/>
        </p:nvSpPr>
        <p:spPr>
          <a:xfrm>
            <a:off x="1471611" y="647997"/>
            <a:ext cx="92487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"I 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poče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od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Mojsija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te, 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slijede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ći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sve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proroke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, 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protumači im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što s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e 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na njega odnosilo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u 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svim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s-ES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Pismima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.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" (Luka 24</a:t>
            </a:r>
            <a:r>
              <a:rPr lang="hr-HR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,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101600">
                    <a:schemeClr val="tx1"/>
                  </a:glow>
                </a:effectLst>
                <a:latin typeface="Comic Sans MS" panose="030F0702030302020204" pitchFamily="66" charset="0"/>
              </a:rPr>
              <a:t>27)</a:t>
            </a:r>
            <a:endParaRPr lang="es-ES" sz="1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glow rad="101600">
                  <a:schemeClr val="tx1"/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CB81CA4-EB87-FC3E-D993-052A8F8EDEB7}"/>
              </a:ext>
            </a:extLst>
          </p:cNvPr>
          <p:cNvSpPr txBox="1"/>
          <p:nvPr/>
        </p:nvSpPr>
        <p:spPr>
          <a:xfrm>
            <a:off x="2465781" y="1403356"/>
            <a:ext cx="67615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Za</a:t>
            </a:r>
            <a:r>
              <a:rPr lang="es-ES" sz="2000" b="1" dirty="0"/>
              <a:t> </a:t>
            </a:r>
            <a:r>
              <a:rPr lang="es-ES" sz="2000" b="1" dirty="0" err="1"/>
              <a:t>kršćanina</a:t>
            </a:r>
            <a:r>
              <a:rPr lang="es-ES" sz="2000" b="1" dirty="0"/>
              <a:t>, </a:t>
            </a:r>
            <a:r>
              <a:rPr lang="es-ES" sz="2000" b="1" dirty="0" err="1"/>
              <a:t>proučavanje</a:t>
            </a:r>
            <a:r>
              <a:rPr lang="es-ES" sz="2000" b="1" dirty="0"/>
              <a:t> </a:t>
            </a:r>
            <a:r>
              <a:rPr lang="es-ES" sz="2000" b="1" dirty="0" err="1"/>
              <a:t>Biblije</a:t>
            </a:r>
            <a:r>
              <a:rPr lang="es-ES" sz="2000" b="1" dirty="0"/>
              <a:t> nije </a:t>
            </a:r>
            <a:r>
              <a:rPr lang="hr-HR" sz="2000" b="1" dirty="0"/>
              <a:t>po izboru</a:t>
            </a:r>
            <a:r>
              <a:rPr lang="es-ES" sz="2000" b="1" dirty="0"/>
              <a:t>. </a:t>
            </a:r>
            <a:r>
              <a:rPr lang="es-ES" sz="2000" b="1" dirty="0" err="1"/>
              <a:t>Uvijek</a:t>
            </a:r>
            <a:r>
              <a:rPr lang="es-ES" sz="2000" b="1" dirty="0"/>
              <a:t> </a:t>
            </a:r>
            <a:r>
              <a:rPr lang="es-ES" sz="2000" b="1" dirty="0" err="1"/>
              <a:t>moramo</a:t>
            </a:r>
            <a:r>
              <a:rPr lang="es-ES" sz="2000" b="1" dirty="0"/>
              <a:t> </a:t>
            </a:r>
            <a:r>
              <a:rPr lang="es-ES" sz="2000" b="1" dirty="0" err="1"/>
              <a:t>rasti</a:t>
            </a:r>
            <a:r>
              <a:rPr lang="es-ES" sz="2000" b="1" dirty="0"/>
              <a:t> u </a:t>
            </a:r>
            <a:r>
              <a:rPr lang="es-ES" sz="2000" b="1" dirty="0" err="1"/>
              <a:t>spoznaji</a:t>
            </a:r>
            <a:r>
              <a:rPr lang="es-ES" sz="2000" b="1" dirty="0"/>
              <a:t> </a:t>
            </a:r>
            <a:r>
              <a:rPr lang="es-ES" sz="2000" b="1" dirty="0" err="1"/>
              <a:t>Božje</a:t>
            </a:r>
            <a:r>
              <a:rPr lang="es-ES" sz="2000" b="1" dirty="0"/>
              <a:t> </a:t>
            </a:r>
            <a:r>
              <a:rPr lang="es-ES" sz="2000" b="1" dirty="0" err="1"/>
              <a:t>volje</a:t>
            </a:r>
            <a:r>
              <a:rPr lang="es-ES" sz="2000" b="1" dirty="0"/>
              <a:t>, </a:t>
            </a:r>
            <a:r>
              <a:rPr lang="es-ES" sz="2000" b="1" dirty="0" err="1"/>
              <a:t>dopuštajući</a:t>
            </a:r>
            <a:r>
              <a:rPr lang="es-ES" sz="2000" b="1" dirty="0"/>
              <a:t> da </a:t>
            </a:r>
            <a:r>
              <a:rPr lang="es-ES" sz="2000" b="1" dirty="0" err="1"/>
              <a:t>nas</a:t>
            </a:r>
            <a:r>
              <a:rPr lang="es-ES" sz="2000" b="1" dirty="0"/>
              <a:t> </a:t>
            </a:r>
            <a:r>
              <a:rPr lang="es-ES" sz="2000" b="1" dirty="0" err="1"/>
              <a:t>vodi</a:t>
            </a:r>
            <a:r>
              <a:rPr lang="es-ES" sz="2000" b="1" dirty="0"/>
              <a:t> Duh Sveti u </a:t>
            </a:r>
            <a:r>
              <a:rPr lang="es-ES" sz="2000" b="1" dirty="0" err="1"/>
              <a:t>proučavanju</a:t>
            </a:r>
            <a:r>
              <a:rPr lang="es-ES" sz="2000" b="1" dirty="0"/>
              <a:t> </a:t>
            </a:r>
            <a:r>
              <a:rPr lang="es-ES" sz="2000" b="1" dirty="0" err="1"/>
              <a:t>Njegove</a:t>
            </a:r>
            <a:r>
              <a:rPr lang="es-ES" sz="2000" b="1" dirty="0"/>
              <a:t> </a:t>
            </a:r>
            <a:r>
              <a:rPr lang="es-ES" sz="2000" b="1" dirty="0" err="1"/>
              <a:t>Riječi</a:t>
            </a:r>
            <a:r>
              <a:rPr lang="es-ES" sz="2000" b="1" dirty="0"/>
              <a:t> (</a:t>
            </a:r>
            <a:r>
              <a:rPr lang="es-ES" sz="2000" b="1" dirty="0" err="1"/>
              <a:t>Ivan</a:t>
            </a:r>
            <a:r>
              <a:rPr lang="es-ES" sz="2000" b="1" dirty="0"/>
              <a:t> 16</a:t>
            </a:r>
            <a:r>
              <a:rPr lang="hr-HR" sz="2000" b="1" dirty="0"/>
              <a:t>,</a:t>
            </a:r>
            <a:r>
              <a:rPr lang="es-ES" sz="2000" b="1" dirty="0"/>
              <a:t>13).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8CE6E5B-6813-5DC4-08D2-15F2FFFDEA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305" y="1484797"/>
            <a:ext cx="2857500" cy="1609725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421CAB6-326A-2928-A28C-6B08374A62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1" y="1403356"/>
            <a:ext cx="2162208" cy="216220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E6F66D2-29FB-F1DB-D77B-243F5A1BE3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76" y="4563937"/>
            <a:ext cx="2162209" cy="2162209"/>
          </a:xfrm>
          <a:prstGeom prst="round2DiagRect">
            <a:avLst>
              <a:gd name="adj1" fmla="val 0"/>
              <a:gd name="adj2" fmla="val 13642"/>
            </a:avLst>
          </a:prstGeom>
          <a:ln w="381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7D4D777-E9F7-19C6-702C-64A9B242E2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629" y="3284991"/>
            <a:ext cx="2621013" cy="3441155"/>
          </a:xfrm>
          <a:prstGeom prst="roundRect">
            <a:avLst>
              <a:gd name="adj" fmla="val 16667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422C361B-CA7D-015F-1B7F-496BD04C894B}"/>
              </a:ext>
            </a:extLst>
          </p:cNvPr>
          <p:cNvSpPr txBox="1"/>
          <p:nvPr/>
        </p:nvSpPr>
        <p:spPr>
          <a:xfrm>
            <a:off x="2465781" y="4493162"/>
            <a:ext cx="68418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Također</a:t>
            </a:r>
            <a:r>
              <a:rPr lang="es-ES" sz="2000" b="1" dirty="0"/>
              <a:t> je </a:t>
            </a:r>
            <a:r>
              <a:rPr lang="es-ES" sz="2000" b="1" dirty="0" err="1"/>
              <a:t>važno</a:t>
            </a:r>
            <a:r>
              <a:rPr lang="es-ES" sz="2000" b="1" dirty="0"/>
              <a:t> </a:t>
            </a:r>
            <a:r>
              <a:rPr lang="es-ES" sz="2000" b="1" dirty="0" err="1"/>
              <a:t>održavati</a:t>
            </a:r>
            <a:r>
              <a:rPr lang="es-ES" sz="2000" b="1" dirty="0"/>
              <a:t> </a:t>
            </a:r>
            <a:r>
              <a:rPr lang="es-ES" sz="2000" b="1" dirty="0" err="1"/>
              <a:t>skroman</a:t>
            </a:r>
            <a:r>
              <a:rPr lang="es-ES" sz="2000" b="1" dirty="0"/>
              <a:t> </a:t>
            </a:r>
            <a:r>
              <a:rPr lang="es-ES" sz="2000" b="1" dirty="0" err="1"/>
              <a:t>stav</a:t>
            </a:r>
            <a:r>
              <a:rPr lang="es-ES" sz="2000" b="1" dirty="0"/>
              <a:t> </a:t>
            </a:r>
            <a:r>
              <a:rPr lang="es-ES" sz="2000" b="1" dirty="0" err="1"/>
              <a:t>kako</a:t>
            </a:r>
            <a:r>
              <a:rPr lang="es-ES" sz="2000" b="1" dirty="0"/>
              <a:t> </a:t>
            </a:r>
            <a:r>
              <a:rPr lang="es-ES" sz="2000" b="1" dirty="0" err="1"/>
              <a:t>bismo</a:t>
            </a:r>
            <a:r>
              <a:rPr lang="es-ES" sz="2000" b="1" dirty="0"/>
              <a:t> </a:t>
            </a:r>
            <a:r>
              <a:rPr lang="es-ES" sz="2000" b="1" dirty="0" err="1"/>
              <a:t>mogli</a:t>
            </a:r>
            <a:r>
              <a:rPr lang="es-ES" sz="2000" b="1" dirty="0"/>
              <a:t> </a:t>
            </a:r>
            <a:r>
              <a:rPr lang="es-ES" sz="2000" b="1" dirty="0" err="1"/>
              <a:t>crpiti</a:t>
            </a:r>
            <a:r>
              <a:rPr lang="es-ES" sz="2000" b="1" dirty="0"/>
              <a:t> </a:t>
            </a:r>
            <a:r>
              <a:rPr lang="es-ES" sz="2000" b="1" dirty="0" err="1"/>
              <a:t>biblijsko</a:t>
            </a:r>
            <a:r>
              <a:rPr lang="es-ES" sz="2000" b="1" dirty="0"/>
              <a:t> </a:t>
            </a:r>
            <a:r>
              <a:rPr lang="es-ES" sz="2000" b="1" dirty="0" err="1"/>
              <a:t>znanje</a:t>
            </a:r>
            <a:r>
              <a:rPr lang="es-ES" sz="2000" b="1" dirty="0"/>
              <a:t> </a:t>
            </a:r>
            <a:r>
              <a:rPr lang="es-ES" sz="2000" b="1" dirty="0" err="1"/>
              <a:t>drugih</a:t>
            </a:r>
            <a:r>
              <a:rPr lang="es-ES" sz="2000" b="1" dirty="0"/>
              <a:t> </a:t>
            </a:r>
            <a:r>
              <a:rPr lang="es-ES" sz="2000" b="1" dirty="0" err="1"/>
              <a:t>od</a:t>
            </a:r>
            <a:r>
              <a:rPr lang="es-ES" sz="2000" b="1" dirty="0"/>
              <a:t> </a:t>
            </a:r>
            <a:r>
              <a:rPr lang="es-ES" sz="2000" b="1" dirty="0" err="1"/>
              <a:t>kojih</a:t>
            </a:r>
            <a:r>
              <a:rPr lang="es-ES" sz="2000" b="1" dirty="0"/>
              <a:t> </a:t>
            </a:r>
            <a:r>
              <a:rPr lang="es-ES" sz="2000" b="1" dirty="0" err="1"/>
              <a:t>možemo</a:t>
            </a:r>
            <a:r>
              <a:rPr lang="es-ES" sz="2000" b="1" dirty="0"/>
              <a:t> </a:t>
            </a:r>
            <a:r>
              <a:rPr lang="es-ES" sz="2000" b="1" dirty="0" err="1"/>
              <a:t>učiti</a:t>
            </a:r>
            <a:r>
              <a:rPr lang="es-ES" sz="2000" b="1" dirty="0"/>
              <a:t>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9BF7328C-8594-4D92-5B2D-B7DF8CF001AA}"/>
              </a:ext>
            </a:extLst>
          </p:cNvPr>
          <p:cNvSpPr txBox="1"/>
          <p:nvPr/>
        </p:nvSpPr>
        <p:spPr>
          <a:xfrm>
            <a:off x="80898" y="3674592"/>
            <a:ext cx="922673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s-ES" sz="2000" b="1" dirty="0" err="1"/>
              <a:t>Tematski</a:t>
            </a:r>
            <a:r>
              <a:rPr lang="es-ES" sz="2000" b="1" dirty="0"/>
              <a:t> </a:t>
            </a:r>
            <a:r>
              <a:rPr lang="es-ES" sz="2000" b="1" dirty="0" err="1"/>
              <a:t>proučavanje</a:t>
            </a:r>
            <a:r>
              <a:rPr lang="es-ES" sz="2000" b="1" dirty="0"/>
              <a:t> </a:t>
            </a:r>
            <a:r>
              <a:rPr lang="es-ES" sz="2000" b="1" dirty="0" err="1"/>
              <a:t>Biblije</a:t>
            </a:r>
            <a:r>
              <a:rPr lang="es-ES" sz="2000" b="1" dirty="0"/>
              <a:t> </a:t>
            </a:r>
            <a:r>
              <a:rPr lang="es-ES" sz="2000" b="1" dirty="0" err="1"/>
              <a:t>omogućit</a:t>
            </a:r>
            <a:r>
              <a:rPr lang="es-ES" sz="2000" b="1" dirty="0"/>
              <a:t> </a:t>
            </a:r>
            <a:r>
              <a:rPr lang="es-ES" sz="2000" b="1" dirty="0" err="1"/>
              <a:t>će</a:t>
            </a:r>
            <a:r>
              <a:rPr lang="es-ES" sz="2000" b="1" dirty="0"/>
              <a:t> </a:t>
            </a:r>
            <a:r>
              <a:rPr lang="es-ES" sz="2000" b="1" dirty="0" err="1"/>
              <a:t>nam</a:t>
            </a:r>
            <a:r>
              <a:rPr lang="es-ES" sz="2000" b="1" dirty="0"/>
              <a:t> da </a:t>
            </a:r>
            <a:r>
              <a:rPr lang="es-ES" sz="2000" b="1" dirty="0" err="1"/>
              <a:t>poruku</a:t>
            </a:r>
            <a:r>
              <a:rPr lang="es-ES" sz="2000" b="1" dirty="0"/>
              <a:t> </a:t>
            </a:r>
            <a:r>
              <a:rPr lang="es-ES" sz="2000" b="1" dirty="0" err="1"/>
              <a:t>prenesemo</a:t>
            </a:r>
            <a:r>
              <a:rPr lang="hr-HR" sz="2000" b="1" dirty="0"/>
              <a:t> drugima,</a:t>
            </a:r>
            <a:r>
              <a:rPr lang="es-ES" sz="2000" b="1" dirty="0"/>
              <a:t> </a:t>
            </a:r>
            <a:r>
              <a:rPr lang="es-ES" sz="2000" b="1" dirty="0" err="1"/>
              <a:t>bilo</a:t>
            </a:r>
            <a:r>
              <a:rPr lang="es-ES" sz="2000" b="1" dirty="0"/>
              <a:t> </a:t>
            </a:r>
            <a:r>
              <a:rPr lang="es-ES" sz="2000" b="1" dirty="0" err="1"/>
              <a:t>kroz</a:t>
            </a:r>
            <a:r>
              <a:rPr lang="es-ES" sz="2000" b="1" dirty="0"/>
              <a:t> </a:t>
            </a:r>
            <a:r>
              <a:rPr lang="es-ES" sz="2000" b="1" dirty="0" err="1"/>
              <a:t>biblijsk</a:t>
            </a:r>
            <a:r>
              <a:rPr lang="hr-HR" sz="2000" b="1" dirty="0"/>
              <a:t>o</a:t>
            </a:r>
            <a:r>
              <a:rPr lang="es-ES" sz="2000" b="1" dirty="0"/>
              <a:t> </a:t>
            </a:r>
            <a:r>
              <a:rPr lang="hr-HR" sz="2000" b="1" dirty="0"/>
              <a:t>proučavanje</a:t>
            </a:r>
            <a:r>
              <a:rPr lang="es-ES" sz="2000" b="1" dirty="0"/>
              <a:t> </a:t>
            </a:r>
            <a:r>
              <a:rPr lang="es-ES" sz="2000" b="1" dirty="0" err="1"/>
              <a:t>ili</a:t>
            </a:r>
            <a:r>
              <a:rPr lang="es-ES" sz="2000" b="1" dirty="0"/>
              <a:t> </a:t>
            </a:r>
            <a:r>
              <a:rPr lang="hr-HR" sz="2000" b="1" dirty="0"/>
              <a:t>slušanje </a:t>
            </a:r>
            <a:r>
              <a:rPr lang="es-ES" sz="2000" b="1" dirty="0" err="1"/>
              <a:t>propovijedanj</a:t>
            </a:r>
            <a:r>
              <a:rPr lang="hr-HR" sz="2000" b="1" dirty="0"/>
              <a:t>a</a:t>
            </a:r>
            <a:r>
              <a:rPr lang="es-ES" sz="2000" b="1" dirty="0"/>
              <a:t> </a:t>
            </a:r>
            <a:r>
              <a:rPr lang="es-ES" sz="2000" b="1" dirty="0" err="1"/>
              <a:t>Riječi</a:t>
            </a:r>
            <a:r>
              <a:rPr lang="es-ES" sz="2000" b="1" dirty="0"/>
              <a:t>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4E5E35D-DC33-5A8A-9186-820353D60833}"/>
              </a:ext>
            </a:extLst>
          </p:cNvPr>
          <p:cNvSpPr txBox="1"/>
          <p:nvPr/>
        </p:nvSpPr>
        <p:spPr>
          <a:xfrm>
            <a:off x="2433035" y="2591189"/>
            <a:ext cx="679426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>
                <a:solidFill>
                  <a:prstClr val="black"/>
                </a:solidFill>
              </a:rPr>
              <a:t>Osim toga, </a:t>
            </a:r>
            <a:r>
              <a:rPr lang="es-ES" sz="2000" b="1" dirty="0" err="1">
                <a:solidFill>
                  <a:prstClr val="black"/>
                </a:solidFill>
              </a:rPr>
              <a:t>trebali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bismo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biti</a:t>
            </a:r>
            <a:r>
              <a:rPr lang="es-ES" sz="2000" b="1" dirty="0">
                <a:solidFill>
                  <a:prstClr val="black"/>
                </a:solidFill>
              </a:rPr>
              <a:t> "</a:t>
            </a:r>
            <a:r>
              <a:rPr lang="es-ES" sz="2000" b="1" dirty="0" err="1">
                <a:solidFill>
                  <a:prstClr val="black"/>
                </a:solidFill>
              </a:rPr>
              <a:t>uvijek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spremni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odgovoriti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svakome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tko</a:t>
            </a:r>
            <a:r>
              <a:rPr lang="es-ES" sz="2000" b="1" dirty="0">
                <a:solidFill>
                  <a:prstClr val="black"/>
                </a:solidFill>
              </a:rPr>
              <a:t> [</a:t>
            </a:r>
            <a:r>
              <a:rPr lang="es-ES" sz="2000" b="1" dirty="0" err="1">
                <a:solidFill>
                  <a:prstClr val="black"/>
                </a:solidFill>
              </a:rPr>
              <a:t>nas</a:t>
            </a:r>
            <a:r>
              <a:rPr lang="es-ES" sz="2000" b="1" dirty="0">
                <a:solidFill>
                  <a:prstClr val="black"/>
                </a:solidFill>
              </a:rPr>
              <a:t>] pita </a:t>
            </a:r>
            <a:r>
              <a:rPr lang="hr-HR" sz="2000" b="1" dirty="0">
                <a:solidFill>
                  <a:prstClr val="black"/>
                </a:solidFill>
              </a:rPr>
              <a:t>za </a:t>
            </a:r>
            <a:r>
              <a:rPr lang="es-ES" sz="2000" b="1" dirty="0" err="1">
                <a:solidFill>
                  <a:prstClr val="black"/>
                </a:solidFill>
              </a:rPr>
              <a:t>razlog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nad</a:t>
            </a:r>
            <a:r>
              <a:rPr lang="hr-HR" sz="2000" b="1" dirty="0">
                <a:solidFill>
                  <a:prstClr val="black"/>
                </a:solidFill>
              </a:rPr>
              <a:t>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koja</a:t>
            </a:r>
            <a:r>
              <a:rPr lang="es-ES" sz="2000" b="1" dirty="0">
                <a:solidFill>
                  <a:prstClr val="black"/>
                </a:solidFill>
              </a:rPr>
              <a:t> je u [</a:t>
            </a:r>
            <a:r>
              <a:rPr lang="es-ES" sz="2000" b="1" dirty="0" err="1">
                <a:solidFill>
                  <a:prstClr val="black"/>
                </a:solidFill>
              </a:rPr>
              <a:t>nama</a:t>
            </a:r>
            <a:r>
              <a:rPr lang="es-ES" sz="2000" b="1" dirty="0">
                <a:solidFill>
                  <a:prstClr val="black"/>
                </a:solidFill>
              </a:rPr>
              <a:t>]" (1. Petrova 3</a:t>
            </a:r>
            <a:r>
              <a:rPr lang="hr-HR" sz="2000" b="1" dirty="0">
                <a:solidFill>
                  <a:prstClr val="black"/>
                </a:solidFill>
              </a:rPr>
              <a:t>,</a:t>
            </a:r>
            <a:r>
              <a:rPr lang="es-ES" sz="2000" b="1" dirty="0">
                <a:solidFill>
                  <a:prstClr val="black"/>
                </a:solidFill>
              </a:rPr>
              <a:t>15).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5388CE4-07D9-3E7F-85B8-EC2F588C4B23}"/>
              </a:ext>
            </a:extLst>
          </p:cNvPr>
          <p:cNvSpPr txBox="1"/>
          <p:nvPr/>
        </p:nvSpPr>
        <p:spPr>
          <a:xfrm>
            <a:off x="2465780" y="5508825"/>
            <a:ext cx="676152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 err="1">
                <a:solidFill>
                  <a:prstClr val="black"/>
                </a:solidFill>
              </a:rPr>
              <a:t>Iako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znamo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cijeli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sadržaj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znamo</a:t>
            </a:r>
            <a:r>
              <a:rPr lang="es-ES" sz="2000" b="1" dirty="0">
                <a:solidFill>
                  <a:prstClr val="black"/>
                </a:solidFill>
              </a:rPr>
              <a:t> da je Isus </a:t>
            </a:r>
            <a:r>
              <a:rPr lang="hr-HR" sz="2000" b="1" dirty="0">
                <a:solidFill>
                  <a:prstClr val="black"/>
                </a:solidFill>
              </a:rPr>
              <a:t>imao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biblijsk</a:t>
            </a:r>
            <a:r>
              <a:rPr lang="hr-HR" sz="2000" b="1" dirty="0">
                <a:solidFill>
                  <a:prstClr val="black"/>
                </a:solidFill>
              </a:rPr>
              <a:t>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hr-HR" sz="2000" b="1" dirty="0">
                <a:solidFill>
                  <a:prstClr val="black"/>
                </a:solidFill>
              </a:rPr>
              <a:t>proučavanje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hr-HR" sz="2000" b="1" dirty="0">
                <a:solidFill>
                  <a:prstClr val="black"/>
                </a:solidFill>
              </a:rPr>
              <a:t>s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hr-HR" sz="2000" b="1" dirty="0">
                <a:solidFill>
                  <a:prstClr val="black"/>
                </a:solidFill>
              </a:rPr>
              <a:t>dvojicom učenika</a:t>
            </a:r>
            <a:r>
              <a:rPr lang="es-ES" sz="2000" b="1" dirty="0">
                <a:solidFill>
                  <a:prstClr val="black"/>
                </a:solidFill>
              </a:rPr>
              <a:t> o </a:t>
            </a:r>
            <a:r>
              <a:rPr lang="es-ES" sz="2000" b="1" dirty="0" err="1">
                <a:solidFill>
                  <a:prstClr val="black"/>
                </a:solidFill>
              </a:rPr>
              <a:t>svom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mesijanskom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djelu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temeljenom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raznim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biblijskim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odlomcima</a:t>
            </a:r>
            <a:r>
              <a:rPr lang="es-ES" sz="2000" b="1" dirty="0">
                <a:solidFill>
                  <a:prstClr val="black"/>
                </a:solidFill>
              </a:rPr>
              <a:t> (Luka 24</a:t>
            </a:r>
            <a:r>
              <a:rPr lang="hr-HR" sz="2000" b="1" dirty="0">
                <a:solidFill>
                  <a:prstClr val="black"/>
                </a:solidFill>
              </a:rPr>
              <a:t>,</a:t>
            </a:r>
            <a:r>
              <a:rPr lang="es-ES" sz="2000" b="1" dirty="0">
                <a:solidFill>
                  <a:prstClr val="black"/>
                </a:solidFill>
              </a:rPr>
              <a:t>25-27).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816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6" grpId="0"/>
      <p:bldP spid="18" grpId="0"/>
      <p:bldP spid="7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BD2E11D-0CA5-2C22-724A-5583C3ED7F85}"/>
              </a:ext>
            </a:extLst>
          </p:cNvPr>
          <p:cNvSpPr txBox="1"/>
          <p:nvPr/>
        </p:nvSpPr>
        <p:spPr>
          <a:xfrm>
            <a:off x="943897" y="1769806"/>
            <a:ext cx="1042242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ES" sz="2600" b="1" dirty="0">
                <a:latin typeface="Constantia" panose="02030602050306030303" pitchFamily="18" charset="0"/>
              </a:rPr>
              <a:t>“Neki </a:t>
            </a:r>
            <a:r>
              <a:rPr lang="es-ES" sz="2600" b="1" dirty="0" err="1">
                <a:latin typeface="Constantia" panose="02030602050306030303" pitchFamily="18" charset="0"/>
              </a:rPr>
              <a:t>dijelovi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Svetog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pisma</a:t>
            </a:r>
            <a:r>
              <a:rPr lang="es-ES" sz="2600" b="1" dirty="0">
                <a:latin typeface="Constantia" panose="02030602050306030303" pitchFamily="18" charset="0"/>
              </a:rPr>
              <a:t> su, </a:t>
            </a:r>
            <a:r>
              <a:rPr lang="es-ES" sz="2600" b="1" dirty="0" err="1">
                <a:latin typeface="Constantia" panose="02030602050306030303" pitchFamily="18" charset="0"/>
              </a:rPr>
              <a:t>zapravo</a:t>
            </a:r>
            <a:r>
              <a:rPr lang="es-ES" sz="2600" b="1" dirty="0">
                <a:latin typeface="Constantia" panose="02030602050306030303" pitchFamily="18" charset="0"/>
              </a:rPr>
              <a:t>, </a:t>
            </a:r>
            <a:r>
              <a:rPr lang="es-ES" sz="2600" b="1" dirty="0" err="1">
                <a:latin typeface="Constantia" panose="02030602050306030303" pitchFamily="18" charset="0"/>
              </a:rPr>
              <a:t>prejednostavni</a:t>
            </a:r>
            <a:r>
              <a:rPr lang="es-ES" sz="2600" b="1" dirty="0">
                <a:latin typeface="Constantia" panose="02030602050306030303" pitchFamily="18" charset="0"/>
              </a:rPr>
              <a:t> da </a:t>
            </a:r>
            <a:r>
              <a:rPr lang="es-ES" sz="2600" b="1" dirty="0" err="1">
                <a:latin typeface="Constantia" panose="02030602050306030303" pitchFamily="18" charset="0"/>
              </a:rPr>
              <a:t>bi</a:t>
            </a:r>
            <a:r>
              <a:rPr lang="es-ES" sz="2600" b="1" dirty="0">
                <a:latin typeface="Constantia" panose="02030602050306030303" pitchFamily="18" charset="0"/>
              </a:rPr>
              <a:t> se </a:t>
            </a:r>
            <a:r>
              <a:rPr lang="es-ES" sz="2600" b="1" dirty="0" err="1">
                <a:latin typeface="Constantia" panose="02030602050306030303" pitchFamily="18" charset="0"/>
              </a:rPr>
              <a:t>pogrešno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shvatili</a:t>
            </a:r>
            <a:r>
              <a:rPr lang="es-ES" sz="2600" b="1" dirty="0">
                <a:latin typeface="Constantia" panose="02030602050306030303" pitchFamily="18" charset="0"/>
              </a:rPr>
              <a:t>; </a:t>
            </a:r>
            <a:r>
              <a:rPr lang="es-ES" sz="2600" b="1" dirty="0" err="1">
                <a:latin typeface="Constantia" panose="02030602050306030303" pitchFamily="18" charset="0"/>
              </a:rPr>
              <a:t>ali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postoje</a:t>
            </a:r>
            <a:r>
              <a:rPr lang="es-ES" sz="2600" b="1" dirty="0">
                <a:latin typeface="Constantia" panose="02030602050306030303" pitchFamily="18" charset="0"/>
              </a:rPr>
              <a:t> i </a:t>
            </a:r>
            <a:r>
              <a:rPr lang="es-ES" sz="2600" b="1" dirty="0" err="1">
                <a:latin typeface="Constantia" panose="02030602050306030303" pitchFamily="18" charset="0"/>
              </a:rPr>
              <a:t>drugi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čije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značenje</a:t>
            </a:r>
            <a:r>
              <a:rPr lang="es-ES" sz="2600" b="1" dirty="0">
                <a:latin typeface="Constantia" panose="02030602050306030303" pitchFamily="18" charset="0"/>
              </a:rPr>
              <a:t> nije </a:t>
            </a:r>
            <a:r>
              <a:rPr lang="es-ES" sz="2600" b="1" dirty="0" err="1">
                <a:latin typeface="Constantia" panose="02030602050306030303" pitchFamily="18" charset="0"/>
              </a:rPr>
              <a:t>na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površini</a:t>
            </a:r>
            <a:r>
              <a:rPr lang="es-ES" sz="2600" b="1" dirty="0">
                <a:latin typeface="Constantia" panose="02030602050306030303" pitchFamily="18" charset="0"/>
              </a:rPr>
              <a:t>, </a:t>
            </a:r>
            <a:r>
              <a:rPr lang="es-ES" sz="2600" b="1" dirty="0" err="1">
                <a:latin typeface="Constantia" panose="02030602050306030303" pitchFamily="18" charset="0"/>
              </a:rPr>
              <a:t>vidljivo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na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prvi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pogled</a:t>
            </a:r>
            <a:r>
              <a:rPr lang="es-ES" sz="2600" b="1" dirty="0">
                <a:latin typeface="Constantia" panose="02030602050306030303" pitchFamily="18" charset="0"/>
              </a:rPr>
              <a:t>. </a:t>
            </a:r>
            <a:r>
              <a:rPr lang="es-ES" sz="2600" b="1" dirty="0" err="1">
                <a:latin typeface="Constantia" panose="02030602050306030303" pitchFamily="18" charset="0"/>
              </a:rPr>
              <a:t>Pismo</a:t>
            </a:r>
            <a:r>
              <a:rPr lang="es-ES" sz="2600" b="1" dirty="0">
                <a:latin typeface="Constantia" panose="02030602050306030303" pitchFamily="18" charset="0"/>
              </a:rPr>
              <a:t> se mora </a:t>
            </a:r>
            <a:r>
              <a:rPr lang="es-ES" sz="2600" b="1" dirty="0" err="1">
                <a:latin typeface="Constantia" panose="02030602050306030303" pitchFamily="18" charset="0"/>
              </a:rPr>
              <a:t>uspoređivati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sa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Svetim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pismom</a:t>
            </a:r>
            <a:r>
              <a:rPr lang="es-ES" sz="2600" b="1" dirty="0">
                <a:latin typeface="Constantia" panose="02030602050306030303" pitchFamily="18" charset="0"/>
              </a:rPr>
              <a:t>; mora </a:t>
            </a:r>
            <a:r>
              <a:rPr lang="es-ES" sz="2600" b="1" dirty="0" err="1">
                <a:latin typeface="Constantia" panose="02030602050306030303" pitchFamily="18" charset="0"/>
              </a:rPr>
              <a:t>biti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pažljivo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traženje</a:t>
            </a:r>
            <a:r>
              <a:rPr lang="es-ES" sz="2600" b="1" dirty="0">
                <a:latin typeface="Constantia" panose="02030602050306030303" pitchFamily="18" charset="0"/>
              </a:rPr>
              <a:t> i </a:t>
            </a:r>
            <a:r>
              <a:rPr lang="es-ES" sz="2600" b="1" dirty="0" err="1">
                <a:latin typeface="Constantia" panose="02030602050306030303" pitchFamily="18" charset="0"/>
              </a:rPr>
              <a:t>strpljivo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razmišljanje</a:t>
            </a:r>
            <a:r>
              <a:rPr lang="es-ES" sz="2600" b="1" dirty="0">
                <a:latin typeface="Constantia" panose="02030602050306030303" pitchFamily="18" charset="0"/>
              </a:rPr>
              <a:t>. A </a:t>
            </a:r>
            <a:r>
              <a:rPr lang="es-ES" sz="2600" b="1" dirty="0" err="1">
                <a:latin typeface="Constantia" panose="02030602050306030303" pitchFamily="18" charset="0"/>
              </a:rPr>
              <a:t>takvo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proučavanje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donijet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će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bogate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plodove</a:t>
            </a:r>
            <a:r>
              <a:rPr lang="es-ES" sz="2600" b="1" dirty="0">
                <a:latin typeface="Constantia" panose="02030602050306030303" pitchFamily="18" charset="0"/>
              </a:rPr>
              <a:t>. Kao </a:t>
            </a:r>
            <a:r>
              <a:rPr lang="es-ES" sz="2600" b="1" dirty="0" err="1">
                <a:latin typeface="Constantia" panose="02030602050306030303" pitchFamily="18" charset="0"/>
              </a:rPr>
              <a:t>što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rudar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otkriva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žile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dragocjenog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metala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skrivene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ispod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površine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zemlje</a:t>
            </a:r>
            <a:r>
              <a:rPr lang="es-ES" sz="2600" b="1" dirty="0">
                <a:latin typeface="Constantia" panose="02030602050306030303" pitchFamily="18" charset="0"/>
              </a:rPr>
              <a:t>, </a:t>
            </a:r>
            <a:r>
              <a:rPr lang="es-ES" sz="2600" b="1" dirty="0" err="1">
                <a:latin typeface="Constantia" panose="02030602050306030303" pitchFamily="18" charset="0"/>
              </a:rPr>
              <a:t>tako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onaj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koji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uporno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traži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blago</a:t>
            </a:r>
            <a:r>
              <a:rPr lang="es-ES" sz="2600" b="1" dirty="0">
                <a:latin typeface="Constantia" panose="02030602050306030303" pitchFamily="18" charset="0"/>
              </a:rPr>
              <a:t> u </a:t>
            </a:r>
            <a:r>
              <a:rPr lang="es-ES" sz="2600" b="1" dirty="0" err="1">
                <a:latin typeface="Constantia" panose="02030602050306030303" pitchFamily="18" charset="0"/>
              </a:rPr>
              <a:t>Božjoj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riječi</a:t>
            </a:r>
            <a:r>
              <a:rPr lang="es-ES" sz="2600" b="1" dirty="0">
                <a:latin typeface="Constantia" panose="02030602050306030303" pitchFamily="18" charset="0"/>
              </a:rPr>
              <a:t>, </a:t>
            </a:r>
            <a:r>
              <a:rPr lang="es-ES" sz="2600" b="1" dirty="0" err="1">
                <a:latin typeface="Constantia" panose="02030602050306030303" pitchFamily="18" charset="0"/>
              </a:rPr>
              <a:t>pronalazi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istine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najveće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vrijednosti</a:t>
            </a:r>
            <a:r>
              <a:rPr lang="es-ES" sz="2600" b="1" dirty="0">
                <a:latin typeface="Constantia" panose="02030602050306030303" pitchFamily="18" charset="0"/>
              </a:rPr>
              <a:t>, </a:t>
            </a:r>
            <a:r>
              <a:rPr lang="es-ES" sz="2600" b="1" dirty="0" err="1">
                <a:latin typeface="Constantia" panose="02030602050306030303" pitchFamily="18" charset="0"/>
              </a:rPr>
              <a:t>koje</a:t>
            </a:r>
            <a:r>
              <a:rPr lang="es-ES" sz="2600" b="1" dirty="0">
                <a:latin typeface="Constantia" panose="02030602050306030303" pitchFamily="18" charset="0"/>
              </a:rPr>
              <a:t> su </a:t>
            </a:r>
            <a:r>
              <a:rPr lang="es-ES" sz="2600" b="1" dirty="0" err="1">
                <a:latin typeface="Constantia" panose="02030602050306030303" pitchFamily="18" charset="0"/>
              </a:rPr>
              <a:t>skrivene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od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pogleda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nepažljivog</a:t>
            </a:r>
            <a:r>
              <a:rPr lang="es-ES" sz="2600" b="1" dirty="0">
                <a:latin typeface="Constantia" panose="02030602050306030303" pitchFamily="18" charset="0"/>
              </a:rPr>
              <a:t> </a:t>
            </a:r>
            <a:r>
              <a:rPr lang="es-ES" sz="2600" b="1" dirty="0" err="1">
                <a:latin typeface="Constantia" panose="02030602050306030303" pitchFamily="18" charset="0"/>
              </a:rPr>
              <a:t>tragača</a:t>
            </a:r>
            <a:r>
              <a:rPr lang="es-ES" sz="2600" b="1" dirty="0">
                <a:latin typeface="Constantia" panose="02030602050306030303" pitchFamily="18" charset="0"/>
              </a:rPr>
              <a:t>."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7092BCB-AF1E-17E4-CAD6-A9AE0C20DC78}"/>
              </a:ext>
            </a:extLst>
          </p:cNvPr>
          <p:cNvSpPr txBox="1"/>
          <p:nvPr/>
        </p:nvSpPr>
        <p:spPr>
          <a:xfrm>
            <a:off x="7097716" y="5461191"/>
            <a:ext cx="4268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1600" b="1" dirty="0"/>
              <a:t>E</a:t>
            </a:r>
            <a:r>
              <a:rPr lang="hr-HR" sz="1600" b="1" dirty="0"/>
              <a:t>llen G. White, </a:t>
            </a:r>
            <a:r>
              <a:rPr lang="es-ES" sz="1600" i="1" dirty="0" err="1"/>
              <a:t>Naše</a:t>
            </a:r>
            <a:r>
              <a:rPr lang="es-ES" sz="1600" i="1" dirty="0"/>
              <a:t> </a:t>
            </a:r>
            <a:r>
              <a:rPr lang="es-ES" sz="1600" i="1" dirty="0" err="1"/>
              <a:t>visoko</a:t>
            </a:r>
            <a:r>
              <a:rPr lang="es-ES" sz="1600" i="1" dirty="0"/>
              <a:t> </a:t>
            </a:r>
            <a:r>
              <a:rPr lang="es-ES" sz="1600" i="1" dirty="0" err="1"/>
              <a:t>zvanj</a:t>
            </a:r>
            <a:r>
              <a:rPr lang="hr-HR" sz="1600" i="1" dirty="0"/>
              <a:t>e, </a:t>
            </a:r>
            <a:r>
              <a:rPr lang="es-ES" sz="1600" b="1" dirty="0"/>
              <a:t> 18</a:t>
            </a:r>
            <a:r>
              <a:rPr lang="hr-HR" sz="1600" b="1" dirty="0"/>
              <a:t>. srpnja</a:t>
            </a:r>
            <a:endParaRPr lang="es-ES" sz="1600" b="1" dirty="0"/>
          </a:p>
        </p:txBody>
      </p:sp>
    </p:spTree>
    <p:extLst>
      <p:ext uri="{BB962C8B-B14F-4D97-AF65-F5344CB8AC3E}">
        <p14:creationId xmlns:p14="http://schemas.microsoft.com/office/powerpoint/2010/main" val="400895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53A7540F-E0AF-D5DC-B99E-E9CAE673EF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9855" y="2742214"/>
            <a:ext cx="3627235" cy="280061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830AB78-6A44-CE88-7BCA-A71473C56F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0310" y="3599328"/>
            <a:ext cx="2649240" cy="306817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E0D546B-1B0E-F8C6-237E-E82582E886A1}"/>
              </a:ext>
            </a:extLst>
          </p:cNvPr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s-ES" sz="3600" b="1" dirty="0">
                <a:ln w="6600">
                  <a:solidFill>
                    <a:srgbClr val="F85C84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F85C84"/>
                  </a:outerShdw>
                </a:effectLst>
              </a:rPr>
              <a:t>DODATAK: TUMAČENJE TEKSTOVA ELLEN G. WHITE</a:t>
            </a:r>
            <a:endParaRPr kumimoji="0" lang="es-ES" sz="3600" b="1" i="0" u="none" strike="noStrike" kern="1200" cap="none" spc="0" normalizeH="0" baseline="0" noProof="0" dirty="0">
              <a:ln w="6600">
                <a:solidFill>
                  <a:srgbClr val="FFCC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FFCC00"/>
                </a:outerShdw>
              </a:effectLst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964E633-94F2-1293-8659-FCD43690B329}"/>
              </a:ext>
            </a:extLst>
          </p:cNvPr>
          <p:cNvSpPr txBox="1"/>
          <p:nvPr/>
        </p:nvSpPr>
        <p:spPr>
          <a:xfrm>
            <a:off x="400050" y="809625"/>
            <a:ext cx="8365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s-ES" sz="2000" b="1" dirty="0">
                <a:solidFill>
                  <a:prstClr val="black"/>
                </a:solidFill>
              </a:rPr>
              <a:t>U </a:t>
            </a:r>
            <a:r>
              <a:rPr lang="es-ES" sz="2000" b="1" dirty="0" err="1">
                <a:solidFill>
                  <a:prstClr val="black"/>
                </a:solidFill>
              </a:rPr>
              <a:t>proučavanju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spisa</a:t>
            </a:r>
            <a:r>
              <a:rPr lang="es-ES" sz="2000" b="1" dirty="0">
                <a:solidFill>
                  <a:prstClr val="black"/>
                </a:solidFill>
              </a:rPr>
              <a:t> Ellen G. White </a:t>
            </a:r>
            <a:r>
              <a:rPr lang="es-ES" sz="2000" b="1" dirty="0" err="1">
                <a:solidFill>
                  <a:prstClr val="black"/>
                </a:solidFill>
              </a:rPr>
              <a:t>trebali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bismo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slijediti</a:t>
            </a:r>
            <a:r>
              <a:rPr lang="es-ES" sz="2000" b="1" dirty="0">
                <a:solidFill>
                  <a:prstClr val="black"/>
                </a:solidFill>
              </a:rPr>
              <a:t> iste </a:t>
            </a:r>
            <a:r>
              <a:rPr lang="es-ES" sz="2000" b="1" dirty="0" err="1">
                <a:solidFill>
                  <a:prstClr val="black"/>
                </a:solidFill>
              </a:rPr>
              <a:t>smjernice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kao</a:t>
            </a:r>
            <a:r>
              <a:rPr lang="es-ES" sz="2000" b="1" dirty="0">
                <a:solidFill>
                  <a:prstClr val="black"/>
                </a:solidFill>
              </a:rPr>
              <a:t> i u </a:t>
            </a:r>
            <a:r>
              <a:rPr lang="es-ES" sz="2000" b="1" dirty="0" err="1">
                <a:solidFill>
                  <a:prstClr val="black"/>
                </a:solidFill>
              </a:rPr>
              <a:t>proučavanju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Svetog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pisma</a:t>
            </a:r>
            <a:r>
              <a:rPr lang="es-ES" sz="2000" b="1" dirty="0">
                <a:solidFill>
                  <a:prstClr val="black"/>
                </a:solidFill>
              </a:rPr>
              <a:t>.</a:t>
            </a:r>
            <a:endParaRPr kumimoji="0" lang="es-ES" sz="2000" b="1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68A1F03-86E4-1272-170F-A917522F1A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5086" y="646331"/>
            <a:ext cx="2960801" cy="1838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56E9590-90E8-7FD6-1738-511FE6992B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513" y="5720839"/>
            <a:ext cx="2239437" cy="81153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D0F646D4-005B-3A2C-812C-66E8D7022F0D}"/>
              </a:ext>
            </a:extLst>
          </p:cNvPr>
          <p:cNvSpPr txBox="1"/>
          <p:nvPr/>
        </p:nvSpPr>
        <p:spPr>
          <a:xfrm>
            <a:off x="4037090" y="4996412"/>
            <a:ext cx="492777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s-ES" sz="2000" b="1" dirty="0">
                <a:solidFill>
                  <a:prstClr val="black"/>
                </a:solidFill>
              </a:rPr>
              <a:t>S </a:t>
            </a:r>
            <a:r>
              <a:rPr lang="es-ES" sz="2000" b="1" dirty="0" err="1">
                <a:solidFill>
                  <a:prstClr val="black"/>
                </a:solidFill>
              </a:rPr>
              <a:t>druge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strane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moramo</a:t>
            </a:r>
            <a:r>
              <a:rPr lang="es-ES" sz="2000" b="1" dirty="0">
                <a:solidFill>
                  <a:prstClr val="black"/>
                </a:solidFill>
              </a:rPr>
              <a:t> se </a:t>
            </a:r>
            <a:r>
              <a:rPr lang="es-ES" sz="2000" b="1" dirty="0" err="1">
                <a:solidFill>
                  <a:prstClr val="black"/>
                </a:solidFill>
              </a:rPr>
              <a:t>zapitati</a:t>
            </a:r>
            <a:r>
              <a:rPr lang="es-ES" sz="2000" b="1" dirty="0">
                <a:solidFill>
                  <a:prstClr val="black"/>
                </a:solidFill>
              </a:rPr>
              <a:t>: je </a:t>
            </a:r>
            <a:r>
              <a:rPr lang="es-ES" sz="2000" b="1" dirty="0" err="1">
                <a:solidFill>
                  <a:prstClr val="black"/>
                </a:solidFill>
              </a:rPr>
              <a:t>li</a:t>
            </a:r>
            <a:r>
              <a:rPr lang="es-ES" sz="2000" b="1" dirty="0">
                <a:solidFill>
                  <a:prstClr val="black"/>
                </a:solidFill>
              </a:rPr>
              <a:t> ona </a:t>
            </a:r>
            <a:r>
              <a:rPr lang="es-ES" sz="2000" b="1" dirty="0" err="1">
                <a:solidFill>
                  <a:prstClr val="black"/>
                </a:solidFill>
              </a:rPr>
              <a:t>stvarno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napisala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ono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što</a:t>
            </a:r>
            <a:r>
              <a:rPr lang="es-ES" sz="2000" b="1" dirty="0">
                <a:solidFill>
                  <a:prstClr val="black"/>
                </a:solidFill>
              </a:rPr>
              <a:t> mi </a:t>
            </a:r>
            <a:r>
              <a:rPr lang="hr-HR" sz="2000" b="1" dirty="0">
                <a:solidFill>
                  <a:prstClr val="black"/>
                </a:solidFill>
              </a:rPr>
              <a:t>neki </a:t>
            </a:r>
            <a:r>
              <a:rPr lang="es-ES" sz="2000" b="1" dirty="0" err="1">
                <a:solidFill>
                  <a:prstClr val="black"/>
                </a:solidFill>
              </a:rPr>
              <a:t>govore</a:t>
            </a:r>
            <a:r>
              <a:rPr lang="es-ES" sz="2000" b="1" dirty="0">
                <a:solidFill>
                  <a:prstClr val="black"/>
                </a:solidFill>
              </a:rPr>
              <a:t>? </a:t>
            </a:r>
            <a:r>
              <a:rPr lang="es-ES" sz="2000" b="1" dirty="0" err="1">
                <a:solidFill>
                  <a:prstClr val="black"/>
                </a:solidFill>
              </a:rPr>
              <a:t>Uvijek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provjerite</a:t>
            </a:r>
            <a:r>
              <a:rPr lang="es-ES" sz="2000" b="1" dirty="0">
                <a:solidFill>
                  <a:prstClr val="black"/>
                </a:solidFill>
              </a:rPr>
              <a:t> je </a:t>
            </a:r>
            <a:r>
              <a:rPr lang="es-ES" sz="2000" b="1" dirty="0" err="1">
                <a:solidFill>
                  <a:prstClr val="black"/>
                </a:solidFill>
              </a:rPr>
              <a:t>li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citat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stvaran</a:t>
            </a:r>
            <a:r>
              <a:rPr lang="es-ES" sz="2000" b="1" dirty="0">
                <a:solidFill>
                  <a:prstClr val="black"/>
                </a:solidFill>
              </a:rPr>
              <a:t> i </a:t>
            </a:r>
            <a:r>
              <a:rPr lang="es-ES" sz="2000" b="1" dirty="0" err="1">
                <a:solidFill>
                  <a:prstClr val="black"/>
                </a:solidFill>
              </a:rPr>
              <a:t>točan</a:t>
            </a:r>
            <a:r>
              <a:rPr lang="es-ES" sz="2000" b="1" dirty="0">
                <a:solidFill>
                  <a:prstClr val="black"/>
                </a:solidFill>
              </a:rPr>
              <a:t> (</a:t>
            </a:r>
            <a:r>
              <a:rPr lang="es-ES" sz="2000" b="1" dirty="0" err="1">
                <a:solidFill>
                  <a:prstClr val="black"/>
                </a:solidFill>
              </a:rPr>
              <a:t>koristite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službenu</a:t>
            </a:r>
            <a:r>
              <a:rPr lang="es-ES" sz="2000" b="1" dirty="0">
                <a:solidFill>
                  <a:prstClr val="black"/>
                </a:solidFill>
              </a:rPr>
              <a:t> web </a:t>
            </a:r>
            <a:r>
              <a:rPr lang="es-ES" sz="2000" b="1" dirty="0" err="1">
                <a:solidFill>
                  <a:prstClr val="black"/>
                </a:solidFill>
              </a:rPr>
              <a:t>stranicu</a:t>
            </a:r>
            <a:r>
              <a:rPr lang="es-ES" sz="2000" b="1" dirty="0">
                <a:solidFill>
                  <a:prstClr val="black"/>
                </a:solidFill>
              </a:rPr>
              <a:t> https://egwwritings.org/).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E2C86DE-FAA7-C646-2F4B-FA0BCCCBC85E}"/>
              </a:ext>
            </a:extLst>
          </p:cNvPr>
          <p:cNvSpPr txBox="1"/>
          <p:nvPr/>
        </p:nvSpPr>
        <p:spPr>
          <a:xfrm>
            <a:off x="400049" y="1548545"/>
            <a:ext cx="836503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s-ES" sz="2000" b="1" dirty="0" err="1">
                <a:solidFill>
                  <a:prstClr val="black"/>
                </a:solidFill>
              </a:rPr>
              <a:t>Izjave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poput</a:t>
            </a:r>
            <a:r>
              <a:rPr lang="es-ES" sz="2000" b="1" dirty="0">
                <a:solidFill>
                  <a:prstClr val="black"/>
                </a:solidFill>
              </a:rPr>
              <a:t> "Bit </a:t>
            </a:r>
            <a:r>
              <a:rPr lang="es-ES" sz="2000" b="1" dirty="0" err="1">
                <a:solidFill>
                  <a:prstClr val="black"/>
                </a:solidFill>
              </a:rPr>
              <a:t>će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potrebno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evidentirati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novac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uložen</a:t>
            </a:r>
            <a:r>
              <a:rPr lang="es-ES" sz="2000" b="1" dirty="0">
                <a:solidFill>
                  <a:prstClr val="black"/>
                </a:solidFill>
              </a:rPr>
              <a:t> u </a:t>
            </a:r>
            <a:r>
              <a:rPr lang="es-ES" sz="2000" b="1" dirty="0" err="1">
                <a:solidFill>
                  <a:prstClr val="black"/>
                </a:solidFill>
              </a:rPr>
              <a:t>bicikle</a:t>
            </a:r>
            <a:r>
              <a:rPr lang="es-ES" sz="2000" b="1" dirty="0">
                <a:solidFill>
                  <a:prstClr val="black"/>
                </a:solidFill>
              </a:rPr>
              <a:t>" (TM 398) </a:t>
            </a:r>
            <a:r>
              <a:rPr lang="es-ES" sz="2000" b="1" dirty="0" err="1">
                <a:solidFill>
                  <a:prstClr val="black"/>
                </a:solidFill>
              </a:rPr>
              <a:t>moraju</a:t>
            </a:r>
            <a:r>
              <a:rPr lang="es-ES" sz="2000" b="1" dirty="0">
                <a:solidFill>
                  <a:prstClr val="black"/>
                </a:solidFill>
              </a:rPr>
              <a:t> se </a:t>
            </a:r>
            <a:r>
              <a:rPr lang="es-ES" sz="2000" b="1" dirty="0" err="1">
                <a:solidFill>
                  <a:prstClr val="black"/>
                </a:solidFill>
              </a:rPr>
              <a:t>razumjeti</a:t>
            </a:r>
            <a:r>
              <a:rPr lang="es-ES" sz="2000" b="1" dirty="0">
                <a:solidFill>
                  <a:prstClr val="black"/>
                </a:solidFill>
              </a:rPr>
              <a:t> u </a:t>
            </a:r>
            <a:r>
              <a:rPr lang="es-ES" sz="2000" b="1" dirty="0" err="1">
                <a:solidFill>
                  <a:prstClr val="black"/>
                </a:solidFill>
              </a:rPr>
              <a:t>povijesnom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kontekstu</a:t>
            </a:r>
            <a:r>
              <a:rPr lang="es-ES" sz="2000" b="1" dirty="0">
                <a:solidFill>
                  <a:prstClr val="black"/>
                </a:solidFill>
              </a:rPr>
              <a:t> (</a:t>
            </a:r>
            <a:r>
              <a:rPr lang="es-ES" sz="2000" b="1" dirty="0" err="1">
                <a:solidFill>
                  <a:prstClr val="black"/>
                </a:solidFill>
              </a:rPr>
              <a:t>cijena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bicikla</a:t>
            </a:r>
            <a:r>
              <a:rPr lang="es-ES" sz="2000" b="1" dirty="0">
                <a:solidFill>
                  <a:prstClr val="black"/>
                </a:solidFill>
              </a:rPr>
              <a:t> 1890. </a:t>
            </a:r>
            <a:r>
              <a:rPr lang="es-ES" sz="2000" b="1" dirty="0" err="1">
                <a:solidFill>
                  <a:prstClr val="black"/>
                </a:solidFill>
              </a:rPr>
              <a:t>bila</a:t>
            </a:r>
            <a:r>
              <a:rPr lang="es-ES" sz="2000" b="1" dirty="0">
                <a:solidFill>
                  <a:prstClr val="black"/>
                </a:solidFill>
              </a:rPr>
              <a:t> je </a:t>
            </a:r>
            <a:r>
              <a:rPr lang="es-ES" sz="2000" b="1" dirty="0" err="1">
                <a:solidFill>
                  <a:prstClr val="black"/>
                </a:solidFill>
              </a:rPr>
              <a:t>ekvivalentna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nekoliko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mjese</a:t>
            </a:r>
            <a:r>
              <a:rPr lang="hr-HR" sz="2000" b="1" dirty="0">
                <a:solidFill>
                  <a:prstClr val="black"/>
                </a:solidFill>
              </a:rPr>
              <a:t>ćnih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hr-HR" sz="2000" b="1" dirty="0">
                <a:solidFill>
                  <a:prstClr val="black"/>
                </a:solidFill>
              </a:rPr>
              <a:t>primanja</a:t>
            </a:r>
            <a:r>
              <a:rPr lang="es-ES" sz="2000" b="1" dirty="0">
                <a:solidFill>
                  <a:prstClr val="black"/>
                </a:solidFill>
              </a:rPr>
              <a:t>).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F1E04D0-B062-D58B-234A-CB31AFC54E92}"/>
              </a:ext>
            </a:extLst>
          </p:cNvPr>
          <p:cNvSpPr txBox="1"/>
          <p:nvPr/>
        </p:nvSpPr>
        <p:spPr>
          <a:xfrm>
            <a:off x="4037090" y="2595242"/>
            <a:ext cx="782153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s-ES" sz="2000" b="1" dirty="0" err="1">
                <a:solidFill>
                  <a:prstClr val="black"/>
                </a:solidFill>
              </a:rPr>
              <a:t>Korištenje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izoliranih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odlomaka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izvan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njihovog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književnog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konteksta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navodi</a:t>
            </a:r>
            <a:r>
              <a:rPr lang="es-ES" sz="2000" b="1" dirty="0">
                <a:solidFill>
                  <a:prstClr val="black"/>
                </a:solidFill>
              </a:rPr>
              <a:t> El</a:t>
            </a:r>
            <a:r>
              <a:rPr lang="hr-HR" sz="2000" b="1" dirty="0">
                <a:solidFill>
                  <a:prstClr val="black"/>
                </a:solidFill>
              </a:rPr>
              <a:t>len</a:t>
            </a:r>
            <a:r>
              <a:rPr lang="es-ES" sz="2000" b="1" dirty="0">
                <a:solidFill>
                  <a:prstClr val="black"/>
                </a:solidFill>
              </a:rPr>
              <a:t> da </a:t>
            </a:r>
            <a:r>
              <a:rPr lang="es-ES" sz="2000" b="1" dirty="0" err="1">
                <a:solidFill>
                  <a:prstClr val="black"/>
                </a:solidFill>
              </a:rPr>
              <a:t>kaže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ono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što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nikada</a:t>
            </a:r>
            <a:r>
              <a:rPr lang="es-ES" sz="2000" b="1" dirty="0">
                <a:solidFill>
                  <a:prstClr val="black"/>
                </a:solidFill>
              </a:rPr>
              <a:t> nije </a:t>
            </a:r>
            <a:r>
              <a:rPr lang="es-ES" sz="2000" b="1" dirty="0" err="1">
                <a:solidFill>
                  <a:prstClr val="black"/>
                </a:solidFill>
              </a:rPr>
              <a:t>mislila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ili</a:t>
            </a:r>
            <a:r>
              <a:rPr lang="es-ES" sz="2000" b="1" dirty="0">
                <a:solidFill>
                  <a:prstClr val="black"/>
                </a:solidFill>
              </a:rPr>
              <a:t> da </a:t>
            </a:r>
            <a:r>
              <a:rPr lang="es-ES" sz="2000" b="1" dirty="0" err="1">
                <a:solidFill>
                  <a:prstClr val="black"/>
                </a:solidFill>
              </a:rPr>
              <a:t>brani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doktrinarnu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tvrdnju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suprotnu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onome</a:t>
            </a:r>
            <a:r>
              <a:rPr lang="es-ES" sz="2000" b="1" dirty="0">
                <a:solidFill>
                  <a:prstClr val="black"/>
                </a:solidFill>
              </a:rPr>
              <a:t> u </a:t>
            </a:r>
            <a:r>
              <a:rPr lang="es-ES" sz="2000" b="1" dirty="0" err="1">
                <a:solidFill>
                  <a:prstClr val="black"/>
                </a:solidFill>
              </a:rPr>
              <a:t>što</a:t>
            </a:r>
            <a:r>
              <a:rPr lang="es-ES" sz="2000" b="1" dirty="0">
                <a:solidFill>
                  <a:prstClr val="black"/>
                </a:solidFill>
              </a:rPr>
              <a:t> je </a:t>
            </a:r>
            <a:r>
              <a:rPr lang="es-ES" sz="2000" b="1" dirty="0" err="1">
                <a:solidFill>
                  <a:prstClr val="black"/>
                </a:solidFill>
              </a:rPr>
              <a:t>vjerovala</a:t>
            </a:r>
            <a:r>
              <a:rPr lang="es-ES" sz="2000" b="1" dirty="0">
                <a:solidFill>
                  <a:prstClr val="black"/>
                </a:solidFill>
              </a:rPr>
              <a:t> i </a:t>
            </a:r>
            <a:r>
              <a:rPr lang="es-ES" sz="2000" b="1" dirty="0" err="1">
                <a:solidFill>
                  <a:prstClr val="black"/>
                </a:solidFill>
              </a:rPr>
              <a:t>učila</a:t>
            </a:r>
            <a:r>
              <a:rPr lang="es-ES" sz="2000" b="1" dirty="0">
                <a:solidFill>
                  <a:prstClr val="black"/>
                </a:solidFill>
              </a:rPr>
              <a:t>.</a:t>
            </a:r>
            <a:endParaRPr kumimoji="0" lang="es-ES" sz="2000" b="1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4DF2FAF-5018-15FE-18BF-9CEEFDA7B656}"/>
              </a:ext>
            </a:extLst>
          </p:cNvPr>
          <p:cNvSpPr txBox="1"/>
          <p:nvPr/>
        </p:nvSpPr>
        <p:spPr>
          <a:xfrm>
            <a:off x="4037090" y="3641939"/>
            <a:ext cx="53898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</a:pPr>
            <a:r>
              <a:rPr lang="es-ES" sz="2000" b="1" dirty="0" err="1">
                <a:solidFill>
                  <a:prstClr val="black"/>
                </a:solidFill>
              </a:rPr>
              <a:t>Prije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nego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što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donesemo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zaključak</a:t>
            </a:r>
            <a:r>
              <a:rPr lang="es-ES" sz="2000" b="1" dirty="0">
                <a:solidFill>
                  <a:prstClr val="black"/>
                </a:solidFill>
              </a:rPr>
              <a:t>, </a:t>
            </a:r>
            <a:r>
              <a:rPr lang="es-ES" sz="2000" b="1" dirty="0" err="1">
                <a:solidFill>
                  <a:prstClr val="black"/>
                </a:solidFill>
              </a:rPr>
              <a:t>moramo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proučiti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sve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što</a:t>
            </a:r>
            <a:r>
              <a:rPr lang="es-ES" sz="2000" b="1" dirty="0">
                <a:solidFill>
                  <a:prstClr val="black"/>
                </a:solidFill>
              </a:rPr>
              <a:t> je </a:t>
            </a:r>
            <a:r>
              <a:rPr lang="es-ES" sz="2000" b="1" dirty="0" err="1">
                <a:solidFill>
                  <a:prstClr val="black"/>
                </a:solidFill>
              </a:rPr>
              <a:t>podučavala</a:t>
            </a:r>
            <a:r>
              <a:rPr lang="es-ES" sz="2000" b="1" dirty="0">
                <a:solidFill>
                  <a:prstClr val="black"/>
                </a:solidFill>
              </a:rPr>
              <a:t> o </a:t>
            </a:r>
            <a:r>
              <a:rPr lang="es-ES" sz="2000" b="1" dirty="0" err="1">
                <a:solidFill>
                  <a:prstClr val="black"/>
                </a:solidFill>
              </a:rPr>
              <a:t>određenoj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temi</a:t>
            </a:r>
            <a:r>
              <a:rPr lang="es-ES" sz="2000" b="1" dirty="0">
                <a:solidFill>
                  <a:prstClr val="black"/>
                </a:solidFill>
              </a:rPr>
              <a:t>, a </a:t>
            </a:r>
            <a:r>
              <a:rPr lang="es-ES" sz="2000" b="1" dirty="0" err="1">
                <a:solidFill>
                  <a:prstClr val="black"/>
                </a:solidFill>
              </a:rPr>
              <a:t>ne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samo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na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temelju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nekoliko</a:t>
            </a:r>
            <a:r>
              <a:rPr lang="es-ES" sz="2000" b="1" dirty="0">
                <a:solidFill>
                  <a:prstClr val="black"/>
                </a:solidFill>
              </a:rPr>
              <a:t> </a:t>
            </a:r>
            <a:r>
              <a:rPr lang="es-ES" sz="2000" b="1" dirty="0" err="1">
                <a:solidFill>
                  <a:prstClr val="black"/>
                </a:solidFill>
              </a:rPr>
              <a:t>citata</a:t>
            </a:r>
            <a:r>
              <a:rPr lang="es-ES" sz="2000" b="1" dirty="0">
                <a:solidFill>
                  <a:prstClr val="black"/>
                </a:solidFill>
              </a:rPr>
              <a:t>.</a:t>
            </a:r>
            <a:endParaRPr lang="es-ES" sz="2000" b="1" dirty="0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68352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3" grpId="0"/>
      <p:bldP spid="15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6B2DB-CF06-D366-9040-8461F59C0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>
            <a:extLst>
              <a:ext uri="{FF2B5EF4-FFF2-40B4-BE49-F238E27FC236}">
                <a16:creationId xmlns:a16="http://schemas.microsoft.com/office/drawing/2014/main" id="{11EEEC3C-3937-0B70-0C60-65A8CD0E9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040" y="3810000"/>
            <a:ext cx="11900066" cy="2834213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prstShdw prst="shdw17" dist="115003" dir="5780412">
              <a:schemeClr val="accent2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100" name="TextBox 9">
            <a:extLst>
              <a:ext uri="{FF2B5EF4-FFF2-40B4-BE49-F238E27FC236}">
                <a16:creationId xmlns:a16="http://schemas.microsoft.com/office/drawing/2014/main" id="{ADA855D1-6E2D-0D12-C722-282D1E337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82252"/>
            <a:ext cx="918106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970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96985" algn="l"/>
              </a:tabLst>
              <a:defRPr/>
            </a:pPr>
            <a: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itchFamily="34" charset="0"/>
                <a:ea typeface="+mn-ea"/>
                <a:cs typeface="Arial" charset="0"/>
              </a:rPr>
              <a:t>ZAKLJUČAK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mpact" pitchFamily="34" charset="0"/>
              <a:ea typeface="+mn-ea"/>
              <a:cs typeface="Arial" charset="0"/>
            </a:endParaRPr>
          </a:p>
        </p:txBody>
      </p:sp>
      <p:sp>
        <p:nvSpPr>
          <p:cNvPr id="4101" name="AutoShape 2" descr="data:image/jpeg;base64,/9j/4AAQSkZJRgABAQAAAQABAAD/2wCEAAkGBhISERQUExQUFRUVFRQUGBcUFxcVFBUVFBQVFBQXFBUXHCYeFxkjGhQUHy8gIycpLCwsFR4xNTAqNSYrLCkBCQoKDgwOGg8PGiokHyQpKSwsLCksLCwqKSwsLCwsLCkpLCwsLCosKSwsKSwpKSwsKSwsLCksLCwsLCwsLCwsLP/AABEIAMABBgMBIgACEQEDEQH/xAAcAAACAwEBAQEAAAAAAAAAAAAEBQIDBgEABwj/xAA6EAABAwMCBAQDBwIGAwEAAAABAAIRAwQhEjEFQVFhBiJxgRORoQcyQrHB0fAU4SNDUmJy8RWCshb/xAAaAQACAwEBAAAAAAAAAAAAAAACAwEEBQAG/8QAKxEAAgICAgEDAgcAAwAAAAAAAAECEQMhBBIxBSJBE1EUMkJhcYGRM7Hx/9oADAMBAAIRAxEAPwD5O0KcLzWK1rU8rsg1qvps2XadNE06KIFs7SZCueF1rFZoUi7K2MCtZRC8aMGUTSYuBbKfgiYCIbTIKmBlG07ec/wIkhbZOhSyM9J9kypMx6JeGGcIhlR0dP1RpiWH0ng8/VRPlwZgZB7d0rbclpRlKoTzU90BQVa3THYdg7dj7ollEMaRAycICpRDhqEY3RdpceWDnZSn9wX+wjvmeYnZRoUzumN5biTzQ1FueyD5GJ6GnDKkT3CLe4AckHaoqp+YKenoVWyqhUyi6NAOmefJCUKAB+qbU9I35/qijs5sW1+GS7yx77qqrw/SY+cJ0ygCZXb603+qLod2Mo62DZPXqqNJ+ab3NLJQotZKW0NUhS+jlVVLbBTt9tHJDVreVDiMUjM3tqHNII3/AJhZerSLHFp+a3V7bEJBxGy1DoRsVVy47LeHJTFNGoiAUEwwYKKa+QqEkaSdoua5eVYK6goKyqkZ5IhoQtFyKpbrQRnBDKKsa1VMcrmlEAwlgwuh09l0PlRlcBZNoKKoAzCqt2jmmVpTCJRsVKVFIt3Tsr/gkRBTB1ORhUvEY37oqoV3s9QJhWfBBHqo27I32RzGj2UfALE1xRyiLSk7ZW1qHmwr7GlDs7JVqyabRC3ZAP1U9Gl3UR+aMNIEmNj9D+yqqWrtSO6AoHFGeqqbTITL4O0KDrQrn5II0mHCJpt3n0XaFm4jUcNG5OAF5rR+A6k1MEi5mlE1LhvlHouOqwIicQhqNLVHYplnLwP6BBbCp/qvNn+FVWzg1pj1zy9EG6rlO7UDRddW8yUCCJgJs14geiAfTAdPWVDCTIspTuoCz80K81ADlTbWDl1E2LOJWzYIHPms1e2C1FyRBM80PWs5B7oJRsbCVGB4jwnV5mjI+v8AdKGmML6O61DWHmsf4gswXkt+XVUs2LVov4M26Fbai8hviRuvKn1NDsFUkZRGEDTRlqVbRRZa1mUUGyFDSpsOyJCmEU2xEq00VFjkS5owpFM5b0J5pjagCJyl1EQd0YwZGd/opTFSsaPJkdP5KruAMCd1KgQRGpEtpM0x+LkjexPgEc7SJmURZ1NQQ9wxmfNj9VK0rsbzlKkMSsZss+cK+5shSaHvIA/mAEDV8QtbED55k+iR3vEbi8qaKbHvdtDR90fk0eqrTmoLtJ0XMeGUjX8OosqtD6RkTB6g9COSdM4eDyiAk/gDw1cWwqmtpGvRDQdWkt1SSdvxAYnZaC6rVBIGgDrOR7Lz2b13DCbhF3/Bch6cpurFw4aNQ2xurX8JE42OV6hBnW73BRFKsBgOLh3Rw9fwXUrX9C8npOT9LMP9ovGDbfDotJgs+IQOZLi0fKD81n/DfiKatPUYBcGu9HGP1+ib/a3YOfUo1g06QzQTynUSJ6brBgaQtfD6hDKlKLtBw9Oaxb8n1avTLXmVbSERI7oLgHiAX1vqIAq04bUA5mMPHYwfeUU6pDcmOkrWT+TEkur6vyF0qRg/RDVRAhBv4q5uGxnrkBXW9XWNR32PTHZM7J+AA1tXaZ2Q73kuUHXPMqyg8RPb3EBHZyA7ytp3Q9K7JiENeVi8rjZa3Az3QdtjlHQXdGR/N1GzuDsq31oZ3VNCrCm9k1olxF2/y91luICSnfEr0QOqQ3NSUqbH41QnubUE9CvK+q5eVbqi0mxex6Ns6oS1zJVlF5ahixkomgxyXA1B21yCEZTqCUxMrtUWNqFX0qiqDFxq5nRphTKiua4kIQKxtVBYx40Wv1j7pVZ4u6ckyFcyooXVgH5G6htoX9JNgNxxeD6qtvGDIAQl1ZumIW28DeCopm6rgAAaqYd9HEfkPfos/l8+HHg5y/r92XsPE7NI94e4AakPrktZvpbh7vf8I+votzaVGUGkU6TWNGw5k9Sdye5SFlTU4z12Rdd8jTElp+91/sF5Dl5cnKl73r7fB6OPChjqK/sZHitQDLhLjjOypvL6JLzkjS0CQZ69FTSZTY0Ehz9W3SR691K5psZqDi5r35/1HIlv/HKrx40E/Af04KWkLrfiBYCXiIjbIPqNwrLW6klxjJxEmfYqBZqdMNEAzO7uWMxnCrp2QpgOJcJJ8vZvP+dFYlijX7lvpEfloewgmQRkEahHQg7LDeIfBQJLqERvpB/+eh7LSXdwXgOZznUQIhAC6eKkYkwfYjB7FJ4v1MLuL/oRHj6bZ844Zxp/D7lrwDH3ajDjW2ctzseYPUL6Rc1mV2NrUjLHiWnn0IPQg4KzvjXgX9TS+IxkVWZx/mN5gjqEk8K8SfRZoLoEklp2k9uRXufTuUs2L9zynqfCayXHz/2aZz3ajIRZvNIAGOqFdxFrlWx4JWlF0Ykscl5Q6o1wRnMCVTeXJzyHL3Xre3xAIk91ziFq5rRPNO7aAQJw6lrfM4CvuqgknlOn90PYM0uUr0aW/NSvAfyU3dQaQOe/ZDVXYICkykXRKrrNAUDEKrjc+6Aqpvd08SllRmUuRYiBPC8r61JeSw7FdWmh3OhF1DhA1iq6ZdcTnxVdSuSNigip0ymJg0M3cZeFWOMvlDOcqnvUs5RS+Bo3xA4clc3xGObUjKiWqAqNRZ8da7fCYC86FYfUjbXiBGCV1kUbSnxFMqPiSpoDC86Rs0mQsEOKd1VU4s6UmeGGTU0mMi5Rdp0fTm+JWwBpA6kblPeFXVJ7ToqCdi3Z0dp7818Xp8aPNG23HO6zs3pOGa9ntLsedlSp7Pr76Za4HoRA7I424czUSXEmIJgt6nUvm/DPG9VsS7UNod07HdbLhviKhWDWl3wzz1foeazMvp+bFurX3RejzIZEt0w6nYB4MiBMCTkkdegVdyzZpdAInOeeE3daNYcOa4Eeog5BC5dcLLmNLvNJw4cgeXpzVTXyPXIVpt6+BKy7Y1rgQ45AJ5esdFVWtjqcfUTvA3Eq+oxzWubEEuGw6cvRDXPkOXZjU6Mguj6lVp4uruPyXIpN6JVCS2TBgwCB9F878dcB+BUFdhLWPPm05AceY7H8/Vbtpe4OxDZ1CORHOeq5xW0bc2z6ThLi2B1OJB7GYKbw+RLi5lK9XTKfKw94NHyalx/RsXvPV7oHyCb8L48X5OMxCzdvwas9xa1h8pIJOGgjeScJ7wrggouDqr2mM6W7T3JXuE2zzEkjTUK5d19VcziRp4+8ObZ+o6FL3XrSMFLLm4nZMVoQ1F6aNpbXrZDmxDh/B2UOIPCS8Mvf8PuCR/PmiH3M7p8Z6M946Zb8aMKusAVXQzJ7qbmKbJKr1mAlLmGcBNrqtGEG8RlQ9jIukLnNXlKu/K4ljBa6lhV1LHHVSBzuiKbj1WZJN+GbMWl5QjrUCFBoTy5s5GoD1S+pbdEyGStMCUL3EGFaMHZRe0clZWoqjZPUrF9aJNCm4YVtpQ1T2XHtgwpZNHrfh7n7K5/A6kYVdAuaZYYK0djfvI80SqWd5YbjtFnCsMvbPTMv/Rv2VdSk4bgr6TwHgAunOLyGsbEkDJc6YA6bHKIuvAP+h4PZwz8wqT9UhCXSXks/gov8rPlTgehXg9fQLvwJWAn4ZP8Axh35LPXvhlzfwkeohXMfOxy+RM+HOPgTU7ojYo1nG3BDVuGubyVX9K7orayxe7KrxyWmjWcB8e1aDh5pbOWuy0/svq/hvxbQ4hT003/4rM/CcYdHPR/qHcL89/0ruiKseJV6Dmvpuc1zCHNI5EKnyOLizq1p/cOM5wP0DdhziNQdyHSI7BLq1rHeJ3EYTinUNRjHkQXsY8joXNDv1Vd1aBoO++Ig/PsvJzn10b2HPSQua1tJknzaiAWDkCNj2ys54q4yLUNbsTIB56R0PuntXUffp16+qy/jbw++vTY/csmcyYdHTpH1R8RQWeLyvV/+B8mE3jfV7Zir3xI52GktHaP1EpW/iD+bifVO/wD8ywZLx6AOJ/JVf+CE7eg5r165mNr2mE+JNeaFlG/I5lH0a5dtKMpeHR6BFCi1ghoRrJKfhFXLCEPLv+A+ytyykNX4pP7K+2Goq2pR/wAJmdgB8kXw61AAzk8lcitmPKR0s04UYk/zZWOzJ6oOs8wQNk6wEDVhqcf4FRcuRrG4S+7eoGoAqMXl5z11KsaLKXdEGB1QgKnqKy7NrqMLety6oetb6D2Oy5RdBTIUPiNI57j1S5tjMaSYjr2/yKCrUI9E4a3cH0IQPFLcgdv5lMxzt0DkhWwekxw22VZJnKL4dVgRuExfwsOEhG+R0dSOWByjcREXIq34jpVN5ZFpQgcrMZRmtFaca0z6B4b8WGiCBBa8guHORzBW+sOL0qzNTHgnm3Zw9R07r4JRuSw4T3hvGyCCHEEbEGCFl8r07HmfZal9/v8AyOwcqeJ09o+42jdu85RtG0Y+A/S6cGWgn6rEeGvG7HQyudJ2Dx93/wBh+H129FvrSo0Z+vX0KwcuKeF1IuyzLIrixdeeBrOqYNIE9Wywz7YSDif2Ps/yauf9Lx+Th+y+h2jgTLV5rhrJ3BMfuphmkvDKv1pp6Pjl39lt6zHw9XQtMhMOC/ZRVL2vuGBjGkEt1AufHKBsPVfYHOgIZtQnVHLburE+RKtEfiZyXhAT6LQMjoPKVn+I3LWNM4aJJzy3z3Whq1WOERB59oWQ8bcOL7as2mZfoMe0Egeyyowi8ijJ+Szx2039zEcS+0BocQ2APQk+/KUvqeP5jaBy0n91mqnAKm8H1QT+HPnZeuhx+I1SihMsnJXls1XFfFdG5phj2tADg7yyCSARn5oFvFKLfugBZ51m7oom2d0VnHDHjj1h4KmRZJu5WP6viHoVfbXxfHVZltMzstB4UtXVK7QR5W+Z3oP7wnxorzg1Fs1NUxTa0780Zw1pMoO6aXPMdU4sHaWRHqrEHszZKkVXVOMBUsogCSiq2ShasiU6wEgavVx0SW5eTKOuHTzQLxlLkx0VQI4Lytc1eQDBWGwpNC4Nl0BZDZuouphMbWpkJY0I61cVDYVBN7Yl3nYPMNwOYH6pbctD6ZHy/ZPrV0EGfkoca4X5fjMHd7R/9D9UntUkP6domBbULCtFw3igFIuPI7LtXhjKrZGCeaSXNs+kSDt9CriePPp6ZVayYNrwPmvFbcAH1/sll7wchQsb0A7wntvcasGCEz6HT8gv67l/yKzIVaRG6g0wtdd8JDhLfkkV7w0t5Llk3UvILxKS7QdkLXizm7rZeHvtFqW+lsh7B/lu2A/2ndv5dlgxTKi9hCnJjhkXWStCkpR2j9LeGPHFrdjQ14ZUO1N8An/gdn+2ey0lEACCvybb8Rc3uF9B4H9rdw2kKTnh0fdc8angD8MnceslY2T0lqV4nr7M76n3PudO8ExzUX0fvOG2/wD2vnHhz7Uqb6jW3GkasfEGADy1jpPMLeV7z4eHZDuXqqefDLA6kPglJ+wqvK05EZ3AEfXokVd5M6j2H7FGXVQgmRA6FY/xr4j/AKakCDlxIHXG/wCYVOGF5ZqMfLNTGlig5MK4lw2k4HU2PQwQOvdZq54HTzDoHfKxd34lrPM6z75Qw8Q1Qt7H6XPH+sRL1K1XQ1V5wmk0w2pqHM6S0e0nKAqUaQ3P5JDW45Vf2VdGhUeczCvLBCK2yl+IzSHlVlGPLlaPw5w1zKLqhEfEiB/tHNA+FfDgq1Bq+40anHt09StffuH3WiGiAPTknY4RW0UeRnnL2MT0Ww5GMqSvC3nkiKdvA2yrMCnKil5DRnJSu5uURfvzHNLKzCUbkTGHyC17jKHD12tTMlVgKEwmqLtS8o6V5EQLVJoleLVOmxYzN9E2BFUSFW1q7KWNQyoVQB7pvZ3Y2OxEfNZ+lVV1O5hLkrQ6LDbnw0+lTdUonUwSdI3A9OYWbddtq4eB6/utfwzirmnGyUeIuACfjURAOXNHI9R2Q4pJS9/+k5YScfb/AIZK+4WWGR91Qs+IFpycLQWxxDhI/myU8W4IWy+nlv5LQxcin0kzPyYdXEcWPGGuwUbV+E9hDgD0cDlp/UdvksRQY47YUiXtyCVZl0npleKlH3I0I4GTsJ54ySULccHPMKiw8QvZE/Pmtz4f8XUXN0XDG1G8nEAvb27hUs+LLjXbH7v2+S1DPB6mv7Pn9Tg57qn/AMU5fVarOF1CPMWZEgSI+YKbcP8ADNkBra0VR1c7UPYDCpP1CcF7otfyh6wYZ/lZ828K+BalzUA0u0zDnfhaOZJ9OS+4W7sx+FogTv5RAQtte6AGsAaAIgCB3Xnu1HP02xtCx+VzJ5pVLx8DoYOlqiPFajjpkyT16TiSFnPEvA6d1TDXmC0yHGAO/sn9wPLk9InaDv7r5t468U6KpotJ8kA9zE/qi4UJZ8qUHVfI3Jkjiw7Vi3iHhy2aSGuJI5giClLuDU27uA9SEE6+qvyAo0bCvVMAOyvT9Oq/OzLWRy/QgvXbsODqP+0T9VreAcDbVYHuDmA7DEkdeyq4F4QpU4dUIceY5A9D2Wsc2IgxASqjJ/J08soqtf4StLdlKmWskTknmfVVsBM5kLvxs9Sd5U2Ob1hXYUZORPyVz1KrrXGkGD6dVa9jTsUJUcMnondvsJUPlgFSiZk885yqXgTzTFrJEqqpQUpDLEtxR90N8PKaV6aAqHOylaO8lRb1XlGq9cRWDTAqWUQ2mhqL4RtGosSR6GKsiGqQaSjSQN4QznNBxKC2OpIkKBEYV1OgecKh9c4/kKLamULsNNDJ1RoAg+vqmNjxMDEA+qQNyUbbUy4gBKlBfI6M3ehi/hLahloA7clCvwIwR9P3V1K90GB6SrqvE/Kc9D8kipfA5whLyZK74UKeNBHpkIV3Dg4YWmq30nOQmPCLykHZpsjrAn6pks04RurYDwRlpHza54T0QPwntOJ9l9luvD9vVdMAA/iadJ+SBuvs5piC150u6gEz7QpxesQjqemVMvB3o+UmvV6lbT7L+LVv6k0zJZUY4meTm5Dh35e60Fp4CoydTnHlIACe8M8PULYOcwSdtXOOYHRL5XquHJjljStsDHwXjmpNhwIMjtMBSBhp7cvVAOdJwSvPqeWDvt1K8+1ZsPHZddXUmGgwBzSO/wDCdG4qGs5vmMT0JAifonVtRGjIzzB/mERZOg+aIj2A7qY5pYr+npgSUetVdAtn4LthS1GkOvfsEi4zXY0hlNrWtbvpESfXmnvHfEONDNgM9T+wWNrVQXZ/6V7g48sn9TK3+yEKPWDcvL+PsE0riUzokER8khBgpnZ3AEA/3XocTMvkQ1aCq1seQXn2Z5ZRL7gEZ6IQ1xHP5q7pGVtgV05zTHzVAe47om4ztuqw09PdchjWi+2b3wr6+kb/ACQLq2nmqxdAiBMqzGZVlibdhVeiwjG5SG+bp5ymVRxjdJr3C6UwoQoBqVF5VuXFFh9TowpfGgqh5UHOMrNo1Uwg3BKlTqoQFWhyiiVILLpVjDn6YQ9IoikyShfgathlFhPuinVfhiB97n27KoEsE84QPx5KRXYsX1CfilW0q/fZAa5KtY5S4hxmXudldpVYdgqsHZdDZJ/nuo6aC70aTh18cZPutHbVxG+3yWMta+keyKo8UMqjm4sZ+R8Z9vJtrJzSYAg+v5cirLh7pjSIPSJWZtr+Yyjqj/KTnAWTLgtSuw3hXa7D6FhAzOeqrpcOA5jeZdn5JVT4qDiYRdF7nHeR+SL8Jk8uR3ut+4OqXTWHAn8kk4txUkZIA6DA/uvXziDBSe4nM5VnBxYRd/JPtgrXkFuLidsoP4hPoivh42UWD0C1opFObbZCnTwp0q0HKg93dRouGpPiVcm0N6NaSAP5KlVpbQqLVvmRVSRA9U/sU3AFfVImYMJddcU0DJ9gjrt4ys9xFwkk8sfJQ8lHfTRVX8QAO8wIHUGfmnvDYIncEcucr59e1Jctd4Suz8Ag/he4DPKAfzJVqOlbKst6Q7uQAEjuRJ2TZ1cc4Q73tMwETZCjQkq089F5X16YndeXWHQsblQIVlCpChUVQuLwRJVrSqgFIBccgmknXDmjBPKSk1NGNuIb64SZK9FnG62Svr4vJ/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+NKGe5QmTKBa64JXEPqXkVgdD//Z">
            <a:extLst>
              <a:ext uri="{FF2B5EF4-FFF2-40B4-BE49-F238E27FC236}">
                <a16:creationId xmlns:a16="http://schemas.microsoft.com/office/drawing/2014/main" id="{6800A3C2-5944-7DDA-86E7-09733928F5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876300"/>
            <a:ext cx="2495551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102" name="AutoShape 4" descr="data:image/jpeg;base64,/9j/4AAQSkZJRgABAQAAAQABAAD/2wCEAAkGBhISERQUExQUFRUVFRQUGBcUFxcVFBUVFBQVFBQXFBUXHCYeFxkjGhQUHy8gIycpLCwsFR4xNTAqNSYrLCkBCQoKDgwOGg8PGiokHyQpKSwsLCksLCwqKSwsLCwsLCkpLCwsLCosKSwsKSwpKSwsKSwsLCksLCwsLCwsLCwsLP/AABEIAMABBgMBIgACEQEDEQH/xAAcAAACAwEBAQEAAAAAAAAAAAAEBQIDBgEABwj/xAA6EAABAwMCBAQDBwIGAwEAAAABAAIRAwQhEjEFQVFhBiJxgRORoQcyQrHB0fAU4SNDUmJy8RWCshb/xAAaAQACAwEBAAAAAAAAAAAAAAACAwEEBQAG/8QAKxEAAgICAgEDAgcAAwAAAAAAAAECEQMhBBIxBSJBE1EUMkJhcYGRM7Hx/9oADAMBAAIRAxEAPwD5O0KcLzWK1rU8rsg1qvps2XadNE06KIFs7SZCueF1rFZoUi7K2MCtZRC8aMGUTSYuBbKfgiYCIbTIKmBlG07ec/wIkhbZOhSyM9J9kypMx6JeGGcIhlR0dP1RpiWH0ng8/VRPlwZgZB7d0rbclpRlKoTzU90BQVa3THYdg7dj7ollEMaRAycICpRDhqEY3RdpceWDnZSn9wX+wjvmeYnZRoUzumN5biTzQ1FueyD5GJ6GnDKkT3CLe4AckHaoqp+YKenoVWyqhUyi6NAOmefJCUKAB+qbU9I35/qijs5sW1+GS7yx77qqrw/SY+cJ0ygCZXb603+qLod2Mo62DZPXqqNJ+ab3NLJQotZKW0NUhS+jlVVLbBTt9tHJDVreVDiMUjM3tqHNII3/AJhZerSLHFp+a3V7bEJBxGy1DoRsVVy47LeHJTFNGoiAUEwwYKKa+QqEkaSdoua5eVYK6goKyqkZ5IhoQtFyKpbrQRnBDKKsa1VMcrmlEAwlgwuh09l0PlRlcBZNoKKoAzCqt2jmmVpTCJRsVKVFIt3Tsr/gkRBTB1ORhUvEY37oqoV3s9QJhWfBBHqo27I32RzGj2UfALE1xRyiLSk7ZW1qHmwr7GlDs7JVqyabRC3ZAP1U9Gl3UR+aMNIEmNj9D+yqqWrtSO6AoHFGeqqbTITL4O0KDrQrn5II0mHCJpt3n0XaFm4jUcNG5OAF5rR+A6k1MEi5mlE1LhvlHouOqwIicQhqNLVHYplnLwP6BBbCp/qvNn+FVWzg1pj1zy9EG6rlO7UDRddW8yUCCJgJs14geiAfTAdPWVDCTIspTuoCz80K81ADlTbWDl1E2LOJWzYIHPms1e2C1FyRBM80PWs5B7oJRsbCVGB4jwnV5mjI+v8AdKGmML6O61DWHmsf4gswXkt+XVUs2LVov4M26Fbai8hviRuvKn1NDsFUkZRGEDTRlqVbRRZa1mUUGyFDSpsOyJCmEU2xEq00VFjkS5owpFM5b0J5pjagCJyl1EQd0YwZGd/opTFSsaPJkdP5KruAMCd1KgQRGpEtpM0x+LkjexPgEc7SJmURZ1NQQ9wxmfNj9VK0rsbzlKkMSsZss+cK+5shSaHvIA/mAEDV8QtbED55k+iR3vEbi8qaKbHvdtDR90fk0eqrTmoLtJ0XMeGUjX8OosqtD6RkTB6g9COSdM4eDyiAk/gDw1cWwqmtpGvRDQdWkt1SSdvxAYnZaC6rVBIGgDrOR7Lz2b13DCbhF3/Bch6cpurFw4aNQ2xurX8JE42OV6hBnW73BRFKsBgOLh3Rw9fwXUrX9C8npOT9LMP9ovGDbfDotJgs+IQOZLi0fKD81n/DfiKatPUYBcGu9HGP1+ib/a3YOfUo1g06QzQTynUSJ6brBgaQtfD6hDKlKLtBw9Oaxb8n1avTLXmVbSERI7oLgHiAX1vqIAq04bUA5mMPHYwfeUU6pDcmOkrWT+TEkur6vyF0qRg/RDVRAhBv4q5uGxnrkBXW9XWNR32PTHZM7J+AA1tXaZ2Q73kuUHXPMqyg8RPb3EBHZyA7ytp3Q9K7JiENeVi8rjZa3Az3QdtjlHQXdGR/N1GzuDsq31oZ3VNCrCm9k1olxF2/y91luICSnfEr0QOqQ3NSUqbH41QnubUE9CvK+q5eVbqi0mxex6Ns6oS1zJVlF5ahixkomgxyXA1B21yCEZTqCUxMrtUWNqFX0qiqDFxq5nRphTKiua4kIQKxtVBYx40Wv1j7pVZ4u6ckyFcyooXVgH5G6htoX9JNgNxxeD6qtvGDIAQl1ZumIW28DeCopm6rgAAaqYd9HEfkPfos/l8+HHg5y/r92XsPE7NI94e4AakPrktZvpbh7vf8I+votzaVGUGkU6TWNGw5k9Sdye5SFlTU4z12Rdd8jTElp+91/sF5Dl5cnKl73r7fB6OPChjqK/sZHitQDLhLjjOypvL6JLzkjS0CQZ69FTSZTY0Ehz9W3SR691K5psZqDi5r35/1HIlv/HKrx40E/Af04KWkLrfiBYCXiIjbIPqNwrLW6klxjJxEmfYqBZqdMNEAzO7uWMxnCrp2QpgOJcJJ8vZvP+dFYlijX7lvpEfloewgmQRkEahHQg7LDeIfBQJLqERvpB/+eh7LSXdwXgOZznUQIhAC6eKkYkwfYjB7FJ4v1MLuL/oRHj6bZ844Zxp/D7lrwDH3ajDjW2ctzseYPUL6Rc1mV2NrUjLHiWnn0IPQg4KzvjXgX9TS+IxkVWZx/mN5gjqEk8K8SfRZoLoEklp2k9uRXufTuUs2L9zynqfCayXHz/2aZz3ajIRZvNIAGOqFdxFrlWx4JWlF0Ykscl5Q6o1wRnMCVTeXJzyHL3Xre3xAIk91ziFq5rRPNO7aAQJw6lrfM4CvuqgknlOn90PYM0uUr0aW/NSvAfyU3dQaQOe/ZDVXYICkykXRKrrNAUDEKrjc+6Aqpvd08SllRmUuRYiBPC8r61JeSw7FdWmh3OhF1DhA1iq6ZdcTnxVdSuSNigip0ymJg0M3cZeFWOMvlDOcqnvUs5RS+Bo3xA4clc3xGObUjKiWqAqNRZ8da7fCYC86FYfUjbXiBGCV1kUbSnxFMqPiSpoDC86Rs0mQsEOKd1VU4s6UmeGGTU0mMi5Rdp0fTm+JWwBpA6kblPeFXVJ7ToqCdi3Z0dp7818Xp8aPNG23HO6zs3pOGa9ntLsedlSp7Pr76Za4HoRA7I424czUSXEmIJgt6nUvm/DPG9VsS7UNod07HdbLhviKhWDWl3wzz1foeazMvp+bFurX3RejzIZEt0w6nYB4MiBMCTkkdegVdyzZpdAInOeeE3daNYcOa4Eeog5BC5dcLLmNLvNJw4cgeXpzVTXyPXIVpt6+BKy7Y1rgQ45AJ5esdFVWtjqcfUTvA3Eq+oxzWubEEuGw6cvRDXPkOXZjU6Mguj6lVp4uruPyXIpN6JVCS2TBgwCB9F878dcB+BUFdhLWPPm05AceY7H8/Vbtpe4OxDZ1CORHOeq5xW0bc2z6ThLi2B1OJB7GYKbw+RLi5lK9XTKfKw94NHyalx/RsXvPV7oHyCb8L48X5OMxCzdvwas9xa1h8pIJOGgjeScJ7wrggouDqr2mM6W7T3JXuE2zzEkjTUK5d19VcziRp4+8ObZ+o6FL3XrSMFLLm4nZMVoQ1F6aNpbXrZDmxDh/B2UOIPCS8Mvf8PuCR/PmiH3M7p8Z6M946Zb8aMKusAVXQzJ7qbmKbJKr1mAlLmGcBNrqtGEG8RlQ9jIukLnNXlKu/K4ljBa6lhV1LHHVSBzuiKbj1WZJN+GbMWl5QjrUCFBoTy5s5GoD1S+pbdEyGStMCUL3EGFaMHZRe0clZWoqjZPUrF9aJNCm4YVtpQ1T2XHtgwpZNHrfh7n7K5/A6kYVdAuaZYYK0djfvI80SqWd5YbjtFnCsMvbPTMv/Rv2VdSk4bgr6TwHgAunOLyGsbEkDJc6YA6bHKIuvAP+h4PZwz8wqT9UhCXSXks/gov8rPlTgehXg9fQLvwJWAn4ZP8Axh35LPXvhlzfwkeohXMfOxy+RM+HOPgTU7ojYo1nG3BDVuGubyVX9K7orayxe7KrxyWmjWcB8e1aDh5pbOWuy0/svq/hvxbQ4hT003/4rM/CcYdHPR/qHcL89/0ruiKseJV6Dmvpuc1zCHNI5EKnyOLizq1p/cOM5wP0DdhziNQdyHSI7BLq1rHeJ3EYTinUNRjHkQXsY8joXNDv1Vd1aBoO++Ig/PsvJzn10b2HPSQua1tJknzaiAWDkCNj2ys54q4yLUNbsTIB56R0PuntXUffp16+qy/jbw++vTY/csmcyYdHTpH1R8RQWeLyvV/+B8mE3jfV7Zir3xI52GktHaP1EpW/iD+bifVO/wD8ywZLx6AOJ/JVf+CE7eg5r165mNr2mE+JNeaFlG/I5lH0a5dtKMpeHR6BFCi1ghoRrJKfhFXLCEPLv+A+ytyykNX4pP7K+2Goq2pR/wAJmdgB8kXw61AAzk8lcitmPKR0s04UYk/zZWOzJ6oOs8wQNk6wEDVhqcf4FRcuRrG4S+7eoGoAqMXl5z11KsaLKXdEGB1QgKnqKy7NrqMLety6oetb6D2Oy5RdBTIUPiNI57j1S5tjMaSYjr2/yKCrUI9E4a3cH0IQPFLcgdv5lMxzt0DkhWwekxw22VZJnKL4dVgRuExfwsOEhG+R0dSOWByjcREXIq34jpVN5ZFpQgcrMZRmtFaca0z6B4b8WGiCBBa8guHORzBW+sOL0qzNTHgnm3Zw9R07r4JRuSw4T3hvGyCCHEEbEGCFl8r07HmfZal9/v8AyOwcqeJ09o+42jdu85RtG0Y+A/S6cGWgn6rEeGvG7HQyudJ2Dx93/wBh+H129FvrSo0Z+vX0KwcuKeF1IuyzLIrixdeeBrOqYNIE9Wywz7YSDif2Ps/yauf9Lx+Th+y+h2jgTLV5rhrJ3BMfuphmkvDKv1pp6Pjl39lt6zHw9XQtMhMOC/ZRVL2vuGBjGkEt1AufHKBsPVfYHOgIZtQnVHLburE+RKtEfiZyXhAT6LQMjoPKVn+I3LWNM4aJJzy3z3Whq1WOERB59oWQ8bcOL7as2mZfoMe0Egeyyowi8ijJ+Szx2039zEcS+0BocQ2APQk+/KUvqeP5jaBy0n91mqnAKm8H1QT+HPnZeuhx+I1SihMsnJXls1XFfFdG5phj2tADg7yyCSARn5oFvFKLfugBZ51m7oom2d0VnHDHjj1h4KmRZJu5WP6viHoVfbXxfHVZltMzstB4UtXVK7QR5W+Z3oP7wnxorzg1Fs1NUxTa0780Zw1pMoO6aXPMdU4sHaWRHqrEHszZKkVXVOMBUsogCSiq2ShasiU6wEgavVx0SW5eTKOuHTzQLxlLkx0VQI4Lytc1eQDBWGwpNC4Nl0BZDZuouphMbWpkJY0I61cVDYVBN7Yl3nYPMNwOYH6pbctD6ZHy/ZPrV0EGfkoca4X5fjMHd7R/9D9UntUkP6domBbULCtFw3igFIuPI7LtXhjKrZGCeaSXNs+kSDt9CriePPp6ZVayYNrwPmvFbcAH1/sll7wchQsb0A7wntvcasGCEz6HT8gv67l/yKzIVaRG6g0wtdd8JDhLfkkV7w0t5Llk3UvILxKS7QdkLXizm7rZeHvtFqW+lsh7B/lu2A/2ndv5dlgxTKi9hCnJjhkXWStCkpR2j9LeGPHFrdjQ14ZUO1N8An/gdn+2ey0lEACCvybb8Rc3uF9B4H9rdw2kKTnh0fdc8angD8MnceslY2T0lqV4nr7M76n3PudO8ExzUX0fvOG2/wD2vnHhz7Uqb6jW3GkasfEGADy1jpPMLeV7z4eHZDuXqqefDLA6kPglJ+wqvK05EZ3AEfXokVd5M6j2H7FGXVQgmRA6FY/xr4j/AKakCDlxIHXG/wCYVOGF5ZqMfLNTGlig5MK4lw2k4HU2PQwQOvdZq54HTzDoHfKxd34lrPM6z75Qw8Q1Qt7H6XPH+sRL1K1XQ1V5wmk0w2pqHM6S0e0nKAqUaQ3P5JDW45Vf2VdGhUeczCvLBCK2yl+IzSHlVlGPLlaPw5w1zKLqhEfEiB/tHNA+FfDgq1Bq+40anHt09StffuH3WiGiAPTknY4RW0UeRnnL2MT0Ww5GMqSvC3nkiKdvA2yrMCnKil5DRnJSu5uURfvzHNLKzCUbkTGHyC17jKHD12tTMlVgKEwmqLtS8o6V5EQLVJoleLVOmxYzN9E2BFUSFW1q7KWNQyoVQB7pvZ3Y2OxEfNZ+lVV1O5hLkrQ6LDbnw0+lTdUonUwSdI3A9OYWbddtq4eB6/utfwzirmnGyUeIuACfjURAOXNHI9R2Q4pJS9/+k5YScfb/AIZK+4WWGR91Qs+IFpycLQWxxDhI/myU8W4IWy+nlv5LQxcin0kzPyYdXEcWPGGuwUbV+E9hDgD0cDlp/UdvksRQY47YUiXtyCVZl0npleKlH3I0I4GTsJ54ySULccHPMKiw8QvZE/Pmtz4f8XUXN0XDG1G8nEAvb27hUs+LLjXbH7v2+S1DPB6mv7Pn9Tg57qn/AMU5fVarOF1CPMWZEgSI+YKbcP8ADNkBra0VR1c7UPYDCpP1CcF7otfyh6wYZ/lZ828K+BalzUA0u0zDnfhaOZJ9OS+4W7sx+FogTv5RAQtte6AGsAaAIgCB3Xnu1HP02xtCx+VzJ5pVLx8DoYOlqiPFajjpkyT16TiSFnPEvA6d1TDXmC0yHGAO/sn9wPLk9InaDv7r5t468U6KpotJ8kA9zE/qi4UJZ8qUHVfI3Jkjiw7Vi3iHhy2aSGuJI5giClLuDU27uA9SEE6+qvyAo0bCvVMAOyvT9Oq/OzLWRy/QgvXbsODqP+0T9VreAcDbVYHuDmA7DEkdeyq4F4QpU4dUIceY5A9D2Wsc2IgxASqjJ/J08soqtf4StLdlKmWskTknmfVVsBM5kLvxs9Sd5U2Ob1hXYUZORPyVz1KrrXGkGD6dVa9jTsUJUcMnondvsJUPlgFSiZk885yqXgTzTFrJEqqpQUpDLEtxR90N8PKaV6aAqHOylaO8lRb1XlGq9cRWDTAqWUQ2mhqL4RtGosSR6GKsiGqQaSjSQN4QznNBxKC2OpIkKBEYV1OgecKh9c4/kKLamULsNNDJ1RoAg+vqmNjxMDEA+qQNyUbbUy4gBKlBfI6M3ehi/hLahloA7clCvwIwR9P3V1K90GB6SrqvE/Kc9D8kipfA5whLyZK74UKeNBHpkIV3Dg4YWmq30nOQmPCLykHZpsjrAn6pks04RurYDwRlpHza54T0QPwntOJ9l9luvD9vVdMAA/iadJ+SBuvs5piC150u6gEz7QpxesQjqemVMvB3o+UmvV6lbT7L+LVv6k0zJZUY4meTm5Dh35e60Fp4CoydTnHlIACe8M8PULYOcwSdtXOOYHRL5XquHJjljStsDHwXjmpNhwIMjtMBSBhp7cvVAOdJwSvPqeWDvt1K8+1ZsPHZddXUmGgwBzSO/wDCdG4qGs5vmMT0JAifonVtRGjIzzB/mERZOg+aIj2A7qY5pYr+npgSUetVdAtn4LthS1GkOvfsEi4zXY0hlNrWtbvpESfXmnvHfEONDNgM9T+wWNrVQXZ/6V7g48sn9TK3+yEKPWDcvL+PsE0riUzokER8khBgpnZ3AEA/3XocTMvkQ1aCq1seQXn2Z5ZRL7gEZ6IQ1xHP5q7pGVtgV05zTHzVAe47om4ztuqw09PdchjWi+2b3wr6+kb/ACQLq2nmqxdAiBMqzGZVlibdhVeiwjG5SG+bp5ymVRxjdJr3C6UwoQoBqVF5VuXFFh9TowpfGgqh5UHOMrNo1Uwg3BKlTqoQFWhyiiVILLpVjDn6YQ9IoikyShfgathlFhPuinVfhiB97n27KoEsE84QPx5KRXYsX1CfilW0q/fZAa5KtY5S4hxmXudldpVYdgqsHZdDZJ/nuo6aC70aTh18cZPutHbVxG+3yWMta+keyKo8UMqjm4sZ+R8Z9vJtrJzSYAg+v5cirLh7pjSIPSJWZtr+Yyjqj/KTnAWTLgtSuw3hXa7D6FhAzOeqrpcOA5jeZdn5JVT4qDiYRdF7nHeR+SL8Jk8uR3ut+4OqXTWHAn8kk4txUkZIA6DA/uvXziDBSe4nM5VnBxYRd/JPtgrXkFuLidsoP4hPoivh42UWD0C1opFObbZCnTwp0q0HKg93dRouGpPiVcm0N6NaSAP5KlVpbQqLVvmRVSRA9U/sU3AFfVImYMJddcU0DJ9gjrt4ys9xFwkk8sfJQ8lHfTRVX8QAO8wIHUGfmnvDYIncEcucr59e1Jctd4Suz8Ag/he4DPKAfzJVqOlbKst6Q7uQAEjuRJ2TZ1cc4Q73tMwETZCjQkq089F5X16YndeXWHQsblQIVlCpChUVQuLwRJVrSqgFIBccgmknXDmjBPKSk1NGNuIb64SZK9FnG62Svr4vJ/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+NKGe5QmTKBa64JXEPqXkVgdD//Z">
            <a:extLst>
              <a:ext uri="{FF2B5EF4-FFF2-40B4-BE49-F238E27FC236}">
                <a16:creationId xmlns:a16="http://schemas.microsoft.com/office/drawing/2014/main" id="{DFF19521-A0EC-5AB3-243E-23E7CCB3953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60202" y="-871539"/>
            <a:ext cx="2495551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AutoShape 2" descr="http://220lily.files.wordpress.com/2013/07/il_570xn-374072027_48r9.jpg">
            <a:extLst>
              <a:ext uri="{FF2B5EF4-FFF2-40B4-BE49-F238E27FC236}">
                <a16:creationId xmlns:a16="http://schemas.microsoft.com/office/drawing/2014/main" id="{9E4B1E55-8224-D91E-349E-99348044F9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pic>
        <p:nvPicPr>
          <p:cNvPr id="33794" name="Picture 2" descr="https://www.lds.org/bc/content/bible-videos/videos/jesus-heals-a-man-born-blind/images/80_jesus-heals-a-man-born-blind_1800x1200_72dpi_2.jpg">
            <a:extLst>
              <a:ext uri="{FF2B5EF4-FFF2-40B4-BE49-F238E27FC236}">
                <a16:creationId xmlns:a16="http://schemas.microsoft.com/office/drawing/2014/main" id="{AD1EA645-6BEB-5801-F140-2963B2231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643800" y="-33909000"/>
            <a:ext cx="17145000" cy="11430000"/>
          </a:xfrm>
          <a:prstGeom prst="rect">
            <a:avLst/>
          </a:prstGeom>
          <a:noFill/>
        </p:spPr>
      </p:pic>
      <p:sp>
        <p:nvSpPr>
          <p:cNvPr id="33800" name="AutoShape 8" descr="https://benchprep.com/blog/wp-content/uploads/2012/03/Nursing-School-Program-Caring-for-Sick.jpg">
            <a:extLst>
              <a:ext uri="{FF2B5EF4-FFF2-40B4-BE49-F238E27FC236}">
                <a16:creationId xmlns:a16="http://schemas.microsoft.com/office/drawing/2014/main" id="{F04630A8-D598-E2DD-46E2-58BEA3E4034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5F8F6AD2-C07C-0026-7D43-6D89491D1B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713" b="14310"/>
          <a:stretch/>
        </p:blipFill>
        <p:spPr bwMode="auto">
          <a:xfrm>
            <a:off x="6525850" y="1384411"/>
            <a:ext cx="4068695" cy="2089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karnscoc.org/wp-content/uploads/2012/01/bible_5983c.jpg">
            <a:extLst>
              <a:ext uri="{FF2B5EF4-FFF2-40B4-BE49-F238E27FC236}">
                <a16:creationId xmlns:a16="http://schemas.microsoft.com/office/drawing/2014/main" id="{4B037949-3C1D-6BA5-5E22-F0C27FDE34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000" b="23474"/>
          <a:stretch/>
        </p:blipFill>
        <p:spPr bwMode="auto">
          <a:xfrm>
            <a:off x="1679575" y="1384412"/>
            <a:ext cx="4584527" cy="208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9BD24A0-E91E-ED74-B265-AD53C8E2B753}"/>
              </a:ext>
            </a:extLst>
          </p:cNvPr>
          <p:cNvSpPr txBox="1"/>
          <p:nvPr/>
        </p:nvSpPr>
        <p:spPr>
          <a:xfrm>
            <a:off x="96253" y="3465094"/>
            <a:ext cx="1203886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r-Latn-R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lvl="0"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Proroci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koristili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bilo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raspolaganju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kako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bi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preciznije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prenijeli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ono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što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Bog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naredio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da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kažu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.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Ponekad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ta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komunikacija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uključivala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korištenje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književnih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hr-HR" sz="2800" b="1" dirty="0">
                <a:solidFill>
                  <a:srgbClr val="FFFFFF"/>
                </a:solidFill>
                <a:cs typeface="Arial" charset="0"/>
              </a:rPr>
              <a:t>pomoćnik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a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posuđivanje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iz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svjetovnih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hr-HR" sz="2800" b="1" dirty="0">
                <a:solidFill>
                  <a:srgbClr val="FFFFFF"/>
                </a:solidFill>
                <a:cs typeface="Arial" charset="0"/>
              </a:rPr>
              <a:t>za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pisa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kako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bi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iznijeli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svoju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poruku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.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Rasprava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o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tim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pitanjima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dodatno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će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hr-HR" sz="2800" b="1" dirty="0">
                <a:solidFill>
                  <a:srgbClr val="FFFFFF"/>
                </a:solidFill>
                <a:cs typeface="Arial" charset="0"/>
              </a:rPr>
              <a:t>obogat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iti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razred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hr-HR" sz="2800" b="1" dirty="0">
                <a:solidFill>
                  <a:srgbClr val="FFFFFF"/>
                </a:solidFill>
                <a:cs typeface="Arial" charset="0"/>
              </a:rPr>
              <a:t>znanjem 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iznenađujućem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načinu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na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koji je Bog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utjelovio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svoju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poruku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kako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bismo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je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mogli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cs typeface="Arial" charset="0"/>
              </a:rPr>
              <a:t>razumjeti</a:t>
            </a:r>
            <a:r>
              <a:rPr lang="en-US" sz="2800" b="1" dirty="0">
                <a:solidFill>
                  <a:srgbClr val="FFFFFF"/>
                </a:solidFill>
                <a:cs typeface="Arial" charset="0"/>
              </a:rPr>
              <a:t>.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770895"/>
      </p:ext>
    </p:extLst>
  </p:cSld>
  <p:clrMapOvr>
    <a:masterClrMapping/>
  </p:clrMapOvr>
  <p:transition spd="med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0C0A0-D544-1BFE-296F-9E6A9ADC4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334B134-3FFD-BEB3-442A-EB5B9CB6BE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76200"/>
            <a:ext cx="6553200" cy="1143000"/>
          </a:xfrm>
        </p:spPr>
        <p:txBody>
          <a:bodyPr/>
          <a:lstStyle/>
          <a:p>
            <a:pPr eaLnBrk="1" hangingPunct="1"/>
            <a:r>
              <a:rPr lang="hr-HR" dirty="0"/>
              <a:t>PRIMJENA</a:t>
            </a:r>
            <a:endParaRPr lang="en-US" dirty="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01F531D0-D52B-CD8D-4FB1-3D5ACEE24B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676402"/>
            <a:ext cx="8321040" cy="86326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hr-HR" sz="2800" dirty="0">
                <a:solidFill>
                  <a:srgbClr val="FFFF99"/>
                </a:solidFill>
              </a:rPr>
              <a:t>Kako mi znanj</a:t>
            </a:r>
            <a:r>
              <a:rPr lang="en-US" sz="2800" dirty="0">
                <a:solidFill>
                  <a:srgbClr val="FFFF99"/>
                </a:solidFill>
              </a:rPr>
              <a:t>e </a:t>
            </a:r>
            <a:r>
              <a:rPr lang="hr-HR" sz="2800" dirty="0">
                <a:solidFill>
                  <a:srgbClr val="FFFF99"/>
                </a:solidFill>
              </a:rPr>
              <a:t>iz pouke: ”Tumačenje proročkih spisa”, može pomoći danas</a:t>
            </a:r>
            <a:r>
              <a:rPr lang="en-US" sz="2800" dirty="0">
                <a:solidFill>
                  <a:srgbClr val="FFFF99"/>
                </a:solidFill>
              </a:rPr>
              <a:t>? 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24FBA320-98FF-EF27-DC48-0C2D1F82E5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114802"/>
            <a:ext cx="381000" cy="333375"/>
          </a:xfrm>
          <a:prstGeom prst="rect">
            <a:avLst/>
          </a:prstGeom>
          <a:solidFill>
            <a:srgbClr val="FFFFCC"/>
          </a:solidFill>
          <a:ln w="28575">
            <a:solidFill>
              <a:srgbClr val="99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20485" name="Freeform 5">
            <a:extLst>
              <a:ext uri="{FF2B5EF4-FFF2-40B4-BE49-F238E27FC236}">
                <a16:creationId xmlns:a16="http://schemas.microsoft.com/office/drawing/2014/main" id="{C6598224-5064-E0C1-08C0-BF2C9B28D7B9}"/>
              </a:ext>
            </a:extLst>
          </p:cNvPr>
          <p:cNvSpPr>
            <a:spLocks/>
          </p:cNvSpPr>
          <p:nvPr/>
        </p:nvSpPr>
        <p:spPr bwMode="auto">
          <a:xfrm>
            <a:off x="2895600" y="3962400"/>
            <a:ext cx="533400" cy="533400"/>
          </a:xfrm>
          <a:custGeom>
            <a:avLst/>
            <a:gdLst>
              <a:gd name="T0" fmla="*/ 0 w 816"/>
              <a:gd name="T1" fmla="*/ 211693125 h 672"/>
              <a:gd name="T2" fmla="*/ 102550072 w 816"/>
              <a:gd name="T3" fmla="*/ 423386250 h 672"/>
              <a:gd name="T4" fmla="*/ 348671029 w 816"/>
              <a:gd name="T5" fmla="*/ 0 h 672"/>
              <a:gd name="T6" fmla="*/ 102550072 w 816"/>
              <a:gd name="T7" fmla="*/ 272176875 h 672"/>
              <a:gd name="T8" fmla="*/ 0 w 816"/>
              <a:gd name="T9" fmla="*/ 211693125 h 6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16" h="672">
                <a:moveTo>
                  <a:pt x="0" y="336"/>
                </a:moveTo>
                <a:lnTo>
                  <a:pt x="240" y="672"/>
                </a:lnTo>
                <a:lnTo>
                  <a:pt x="816" y="0"/>
                </a:lnTo>
                <a:lnTo>
                  <a:pt x="240" y="432"/>
                </a:lnTo>
                <a:lnTo>
                  <a:pt x="0" y="336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51C5B08E-65F6-4587-6C7D-8AF1A063C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905377"/>
            <a:ext cx="381000" cy="333375"/>
          </a:xfrm>
          <a:prstGeom prst="rect">
            <a:avLst/>
          </a:prstGeom>
          <a:solidFill>
            <a:srgbClr val="FFFFCC"/>
          </a:solidFill>
          <a:ln w="28575">
            <a:solidFill>
              <a:srgbClr val="9900CC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20487" name="Freeform 7">
            <a:extLst>
              <a:ext uri="{FF2B5EF4-FFF2-40B4-BE49-F238E27FC236}">
                <a16:creationId xmlns:a16="http://schemas.microsoft.com/office/drawing/2014/main" id="{3A11FD0D-8627-860B-9069-89FFC1B2BE0D}"/>
              </a:ext>
            </a:extLst>
          </p:cNvPr>
          <p:cNvSpPr>
            <a:spLocks/>
          </p:cNvSpPr>
          <p:nvPr/>
        </p:nvSpPr>
        <p:spPr bwMode="auto">
          <a:xfrm>
            <a:off x="2971800" y="4724400"/>
            <a:ext cx="533400" cy="533400"/>
          </a:xfrm>
          <a:custGeom>
            <a:avLst/>
            <a:gdLst>
              <a:gd name="T0" fmla="*/ 0 w 816"/>
              <a:gd name="T1" fmla="*/ 211693125 h 672"/>
              <a:gd name="T2" fmla="*/ 102550072 w 816"/>
              <a:gd name="T3" fmla="*/ 423386250 h 672"/>
              <a:gd name="T4" fmla="*/ 348671029 w 816"/>
              <a:gd name="T5" fmla="*/ 0 h 672"/>
              <a:gd name="T6" fmla="*/ 102550072 w 816"/>
              <a:gd name="T7" fmla="*/ 272176875 h 672"/>
              <a:gd name="T8" fmla="*/ 0 w 816"/>
              <a:gd name="T9" fmla="*/ 211693125 h 6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16" h="672">
                <a:moveTo>
                  <a:pt x="0" y="336"/>
                </a:moveTo>
                <a:lnTo>
                  <a:pt x="240" y="672"/>
                </a:lnTo>
                <a:lnTo>
                  <a:pt x="816" y="0"/>
                </a:lnTo>
                <a:lnTo>
                  <a:pt x="240" y="432"/>
                </a:lnTo>
                <a:lnTo>
                  <a:pt x="0" y="336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id="{348D25D0-70C7-F0F8-4CBE-EF8972805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1" y="3886201"/>
            <a:ext cx="7423484" cy="1905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Želim li usred društvenih i kulturoloških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utjecaja prihvatiti Sveto pismo kao autoritativno, nepogrješivo otkrivenje Božje volje?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Želim li ostati vjeran cijelom Pismu a to znači vršiti  zapovijedi Božje i čuvati svjedočanstvo Isusa Krista?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C150B68D-B0ED-ED89-E29E-BDDB48BFC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7200" y="1676401"/>
            <a:ext cx="939800" cy="1025281"/>
          </a:xfrm>
          <a:prstGeom prst="rect">
            <a:avLst/>
          </a:prstGeom>
          <a:solidFill>
            <a:srgbClr val="FFFF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377" rtl="0" eaLnBrk="1" fontAlgn="base" latinLnBrk="0" hangingPunct="1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8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?</a:t>
            </a:r>
            <a:endParaRPr kumimoji="0" lang="en-US" sz="8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844E7C-5498-7D4F-CF2E-098BF41193C2}"/>
              </a:ext>
            </a:extLst>
          </p:cNvPr>
          <p:cNvSpPr txBox="1"/>
          <p:nvPr/>
        </p:nvSpPr>
        <p:spPr>
          <a:xfrm>
            <a:off x="12954000" y="457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D20E0E-4E83-FE0F-ADD8-30B0D730BFAA}"/>
              </a:ext>
            </a:extLst>
          </p:cNvPr>
          <p:cNvSpPr/>
          <p:nvPr/>
        </p:nvSpPr>
        <p:spPr>
          <a:xfrm>
            <a:off x="2667000" y="2844464"/>
            <a:ext cx="8976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CC66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Razumjevši da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CC66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CC66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mi Isus želi pomoći, da se podsjetim naloga: ”Prestanite i znajte da sam ja Bog (Ps.46,10), da shvatim da je Biblija još uvijek Božji najveći dar koji otkriva Njegov plan otkupljenja,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CC66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223153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04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43A6A-E534-9296-89AF-3AB7F7F93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DB38FE1-C77C-0A66-B8F4-B5F3E9A08C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71800" y="76200"/>
            <a:ext cx="6705600" cy="1143000"/>
          </a:xfrm>
        </p:spPr>
        <p:txBody>
          <a:bodyPr/>
          <a:lstStyle/>
          <a:p>
            <a:pPr eaLnBrk="1" hangingPunct="1"/>
            <a:r>
              <a:rPr lang="hr-HR" sz="4000" dirty="0"/>
              <a:t>PRENOŠENJE ISTINE</a:t>
            </a:r>
            <a:endParaRPr lang="en-US" sz="4000" dirty="0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78BDA0CB-D6A9-D6D4-ED0B-696FE48649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76600" y="1676400"/>
            <a:ext cx="5892114" cy="1143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dirty="0">
                <a:solidFill>
                  <a:srgbClr val="FFFF99"/>
                </a:solidFill>
              </a:rPr>
              <a:t>   </a:t>
            </a:r>
            <a:r>
              <a:rPr lang="hr-HR">
                <a:solidFill>
                  <a:srgbClr val="FFFF99"/>
                </a:solidFill>
              </a:rPr>
              <a:t>Koje  promjene  trebamo ostvariti </a:t>
            </a:r>
            <a:r>
              <a:rPr lang="hr-HR" dirty="0">
                <a:solidFill>
                  <a:srgbClr val="FFFF99"/>
                </a:solidFill>
              </a:rPr>
              <a:t>u svom životu</a:t>
            </a:r>
            <a:r>
              <a:rPr lang="en-US" dirty="0">
                <a:solidFill>
                  <a:srgbClr val="FFFF99"/>
                </a:solidFill>
              </a:rPr>
              <a:t>?</a:t>
            </a:r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866D0B0E-D7E3-9EBE-9961-7F3125BE8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1" y="3048000"/>
            <a:ext cx="434926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96865" marR="0" lvl="0" indent="-396865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hr-HR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Koje biblijsko načelo iz ove pouke </a:t>
            </a:r>
            <a:r>
              <a:rPr kumimoji="0" lang="hr-HR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možemo  primijeniti </a:t>
            </a:r>
            <a:r>
              <a:rPr kumimoji="0" lang="hr-HR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danas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 </a:t>
            </a:r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id="{F3190724-CD9C-3DCE-2B1E-106D403C9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676401"/>
            <a:ext cx="1066800" cy="1025281"/>
          </a:xfrm>
          <a:prstGeom prst="rect">
            <a:avLst/>
          </a:prstGeom>
          <a:solidFill>
            <a:srgbClr val="FFFF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377" rtl="0" eaLnBrk="1" fontAlgn="base" latinLnBrk="0" hangingPunct="1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8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?</a:t>
            </a:r>
            <a:endParaRPr kumimoji="0" lang="en-US" sz="8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276230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172AB-E7B7-67A8-5FA2-6159B8272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D91DC28-B1D9-71B4-99D4-95C980B3B5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71800" y="76200"/>
            <a:ext cx="6172200" cy="1143000"/>
          </a:xfrm>
        </p:spPr>
        <p:txBody>
          <a:bodyPr/>
          <a:lstStyle/>
          <a:p>
            <a:pPr eaLnBrk="1" hangingPunct="1"/>
            <a:r>
              <a:rPr lang="en-US" dirty="0"/>
              <a:t>PLAN 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E6660ED-B38A-4756-B099-93CBA07E05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8730" y="1676401"/>
            <a:ext cx="9289869" cy="9426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b="0" dirty="0"/>
              <a:t>   </a:t>
            </a:r>
            <a:r>
              <a:rPr lang="hr-HR" sz="2800" dirty="0">
                <a:solidFill>
                  <a:srgbClr val="FFFF99"/>
                </a:solidFill>
              </a:rPr>
              <a:t>Kako pouku: ”</a:t>
            </a:r>
            <a:r>
              <a:rPr lang="hr-BA" sz="2800" dirty="0">
                <a:solidFill>
                  <a:srgbClr val="FFFF99"/>
                </a:solidFill>
              </a:rPr>
              <a:t>Tumačenje proročkih spisa</a:t>
            </a:r>
            <a:r>
              <a:rPr lang="hr-HR" sz="2800" dirty="0">
                <a:solidFill>
                  <a:srgbClr val="FFFF99"/>
                </a:solidFill>
              </a:rPr>
              <a:t>”, možemo  koristiti iduć</a:t>
            </a:r>
            <a:r>
              <a:rPr lang="sr-Latn-RS" sz="2800" dirty="0">
                <a:solidFill>
                  <a:srgbClr val="FFFF99"/>
                </a:solidFill>
              </a:rPr>
              <a:t>i tjedan</a:t>
            </a:r>
            <a:r>
              <a:rPr lang="hr-HR" sz="2800" dirty="0">
                <a:solidFill>
                  <a:srgbClr val="FFFF99"/>
                </a:solidFill>
              </a:rPr>
              <a:t>?</a:t>
            </a:r>
            <a:endParaRPr lang="en-US" sz="2400" dirty="0">
              <a:solidFill>
                <a:srgbClr val="FFFF99"/>
              </a:solidFill>
            </a:endParaRP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D12229A2-E114-2194-EE25-A3BF0688E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5302" y="2812474"/>
            <a:ext cx="10743994" cy="3556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Razgovarajte u razredu ili skupini:</a:t>
            </a: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1. Pročitaj </a:t>
            </a:r>
            <a:r>
              <a:rPr lang="sr-Latn-RS" sz="1400" i="1" dirty="0">
                <a:solidFill>
                  <a:srgbClr val="FFFFFF"/>
                </a:solidFill>
                <a:latin typeface="Arial"/>
                <a:cs typeface="Arial" charset="0"/>
              </a:rPr>
              <a:t>Matej</a:t>
            </a:r>
            <a:r>
              <a:rPr kumimoji="0" lang="sr-Latn-RS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5,.17-48..  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Kako</a:t>
            </a:r>
            <a:r>
              <a:rPr kumimoji="0" lang="hr-HR" sz="1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je Isus objasnio starozavjetna učenja spomenuta u tom odlomku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</a:t>
            </a:r>
            <a:endParaRPr kumimoji="0" lang="hr-HR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2. Pročitaj </a:t>
            </a:r>
            <a:r>
              <a:rPr lang="hr-HR" sz="1400" i="1" dirty="0">
                <a:solidFill>
                  <a:srgbClr val="FFFFFF"/>
                </a:solidFill>
                <a:latin typeface="Arial"/>
                <a:cs typeface="Arial" charset="0"/>
              </a:rPr>
              <a:t>Luka</a:t>
            </a:r>
            <a:r>
              <a:rPr kumimoji="0" lang="hr-HR" sz="14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.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hr-HR" sz="1400" i="1" dirty="0">
                <a:solidFill>
                  <a:srgbClr val="FFFFFF"/>
                </a:solidFill>
                <a:latin typeface="Arial"/>
                <a:cs typeface="Arial" charset="0"/>
              </a:rPr>
              <a:t>24</a:t>
            </a:r>
            <a:r>
              <a:rPr kumimoji="0" lang="hr-HR" sz="14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,3</a:t>
            </a:r>
            <a:r>
              <a:rPr lang="hr-HR" sz="1400" i="1" dirty="0">
                <a:solidFill>
                  <a:srgbClr val="FFFFFF"/>
                </a:solidFill>
                <a:latin typeface="Arial"/>
                <a:cs typeface="Arial" charset="0"/>
              </a:rPr>
              <a:t>1.32.</a:t>
            </a:r>
            <a:r>
              <a:rPr kumimoji="0" lang="hr-HR" sz="16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hr-HR" sz="1400" b="1" dirty="0">
                <a:solidFill>
                  <a:srgbClr val="FFFFFF"/>
                </a:solidFill>
                <a:latin typeface="Arial"/>
                <a:cs typeface="Arial" charset="0"/>
              </a:rPr>
              <a:t>Što se dogodilo s učenicima nakon Isusovog tumačenja svetih spisa Pisma</a:t>
            </a:r>
            <a:r>
              <a:rPr kumimoji="0" lang="sr-Latn-R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</a:t>
            </a:r>
            <a:endParaRPr kumimoji="0" lang="hr-HR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6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3. Pročitaj </a:t>
            </a:r>
            <a:r>
              <a:rPr kumimoji="0" lang="hr-HR" sz="14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Iza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65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,17-20. </a:t>
            </a:r>
            <a:r>
              <a:rPr lang="hr-HR" sz="1400" b="1" dirty="0">
                <a:solidFill>
                  <a:srgbClr val="FFFFFF"/>
                </a:solidFill>
                <a:latin typeface="Arial"/>
                <a:cs typeface="Arial" charset="0"/>
              </a:rPr>
              <a:t>Hoće li se ovo događati na novom Nebu i novoj Zemlji? (</a:t>
            </a:r>
            <a:r>
              <a:rPr lang="hr-HR" sz="1200" dirty="0">
                <a:solidFill>
                  <a:srgbClr val="FFFFFF"/>
                </a:solidFill>
                <a:latin typeface="Arial"/>
                <a:cs typeface="Arial" charset="0"/>
              </a:rPr>
              <a:t>Ovdje je riječ o ”Mesijanskom kraljevstvu”.) </a:t>
            </a:r>
            <a:r>
              <a:rPr kumimoji="0" lang="hr-HR" sz="120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 charset="0"/>
              </a:rPr>
              <a:t>  </a:t>
            </a:r>
            <a:endParaRPr kumimoji="0" lang="hr-HR" sz="14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6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4. Pročitaj 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1. Kor. 16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,20.</a:t>
            </a:r>
            <a:r>
              <a:rPr kumimoji="0" lang="hr-HR" sz="1200" b="0" i="1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Kako mi primjenjujemo taj redak na naše sadašnje vrijeme i kulturu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                                                                                                            </a:t>
            </a:r>
            <a:endParaRPr kumimoji="0" lang="hr-HR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5. Pročitaj</a:t>
            </a:r>
            <a:r>
              <a:rPr kumimoji="0" lang="hr-HR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Post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.. 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3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,1-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5; Matej 4,1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.11. </a:t>
            </a:r>
            <a:r>
              <a:rPr lang="hr-HR" sz="1400" b="1" dirty="0">
                <a:solidFill>
                  <a:srgbClr val="FFFFFF"/>
                </a:solidFill>
                <a:latin typeface="Arial"/>
                <a:cs typeface="Arial" charset="0"/>
              </a:rPr>
              <a:t>Kako je Sotona izvrnuo Božje riječi citirajući ih izvan konteksta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                    </a:t>
            </a:r>
            <a:endParaRPr kumimoji="0" lang="hr-HR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6. </a:t>
            </a:r>
            <a:r>
              <a:rPr kumimoji="0" lang="hr-H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Pročitaj</a:t>
            </a:r>
            <a:r>
              <a:rPr kumimoji="0" lang="hr-HR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Luka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.  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10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,25.</a:t>
            </a:r>
            <a:r>
              <a:rPr lang="hr-HR" sz="1200" i="1" dirty="0">
                <a:solidFill>
                  <a:srgbClr val="FFFFFF"/>
                </a:solidFill>
                <a:latin typeface="Arial"/>
                <a:cs typeface="Arial" charset="0"/>
              </a:rPr>
              <a:t>2</a:t>
            </a:r>
            <a:r>
              <a:rPr kumimoji="0" lang="hr-HR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8; . </a:t>
            </a:r>
            <a:r>
              <a:rPr lang="hr-HR" sz="1400" b="1" dirty="0">
                <a:solidFill>
                  <a:srgbClr val="FFFFFF"/>
                </a:solidFill>
                <a:latin typeface="Arial"/>
                <a:cs typeface="Arial" charset="0"/>
              </a:rPr>
              <a:t>Zašt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o je Isus pitao mladog učitelja zakona: ‘Uzakonu što piše?</a:t>
            </a:r>
            <a:r>
              <a:rPr kumimoji="0" lang="hr-HR" sz="1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Kako čitaš?’ ”    </a:t>
            </a:r>
            <a:endParaRPr kumimoji="0" lang="hr-HR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7. </a:t>
            </a:r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Pročitaj</a:t>
            </a:r>
            <a:r>
              <a:rPr kumimoji="0" lang="sr-Latn-RS" sz="16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sr-Latn-RS" sz="1200" i="1" dirty="0">
                <a:solidFill>
                  <a:srgbClr val="FFFFFF"/>
                </a:solidFill>
                <a:latin typeface="Arial"/>
                <a:cs typeface="Arial" charset="0"/>
              </a:rPr>
              <a:t>Matej 5,43-48; Luka.</a:t>
            </a:r>
            <a:r>
              <a:rPr kumimoji="0" lang="sr-Latn-RS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sr-Latn-RS" sz="1200" i="1" dirty="0">
                <a:solidFill>
                  <a:srgbClr val="FFFFFF"/>
                </a:solidFill>
                <a:latin typeface="Arial"/>
                <a:cs typeface="Arial" charset="0"/>
              </a:rPr>
              <a:t>6</a:t>
            </a:r>
            <a:r>
              <a:rPr kumimoji="0" lang="sr-Latn-RS" sz="12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,27-36</a:t>
            </a:r>
            <a:r>
              <a:rPr kumimoji="0" lang="sr-Latn-RS" sz="14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. </a:t>
            </a:r>
            <a:r>
              <a:rPr lang="sr-Latn-RS" sz="1400" b="1" dirty="0">
                <a:solidFill>
                  <a:srgbClr val="FFFFFF"/>
                </a:solidFill>
                <a:latin typeface="Arial"/>
                <a:cs typeface="Arial" charset="0"/>
              </a:rPr>
              <a:t>Kako nam ovi tekstovi pomažu da bolje razumijemo pojam “savršeni“ (Mt. 5,48)</a:t>
            </a:r>
            <a:r>
              <a:rPr kumimoji="0" lang="sr-Latn-R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</a:t>
            </a:r>
          </a:p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sz="18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8. </a:t>
            </a:r>
            <a:r>
              <a:rPr kumimoji="0" lang="sr-Latn-R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Pročitaj</a:t>
            </a:r>
            <a:r>
              <a:rPr kumimoji="0" lang="sr-Latn-R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</a:t>
            </a:r>
            <a:r>
              <a:rPr lang="sr-Latn-RS" sz="1400" i="1" dirty="0">
                <a:solidFill>
                  <a:srgbClr val="FFFFFF"/>
                </a:solidFill>
                <a:latin typeface="Arial"/>
                <a:cs typeface="Arial" charset="0"/>
              </a:rPr>
              <a:t>Luka</a:t>
            </a:r>
            <a:r>
              <a:rPr kumimoji="0" lang="sr-Latn-RS" sz="140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4,16-30;</a:t>
            </a:r>
            <a:r>
              <a:rPr kumimoji="0" lang="sr-Latn-RS" sz="1400" b="0" i="1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24,25-27.44-49</a:t>
            </a:r>
            <a:r>
              <a:rPr kumimoji="0" lang="sr-Latn-R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. </a:t>
            </a:r>
            <a:r>
              <a:rPr kumimoji="0" lang="sr-Latn-R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Što možemo naučiti iz Isusovog</a:t>
            </a:r>
            <a:r>
              <a:rPr kumimoji="0" lang="sr-Latn-RS" sz="14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 primjera kako je On objasnio Sveto pismo</a:t>
            </a:r>
            <a:r>
              <a:rPr kumimoji="0" lang="sr-Latn-R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?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A151EE14-E045-C9E7-94CC-05FC793C6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1" y="1668088"/>
            <a:ext cx="1271846" cy="1066799"/>
          </a:xfrm>
          <a:prstGeom prst="rect">
            <a:avLst/>
          </a:prstGeom>
          <a:solidFill>
            <a:srgbClr val="FFFF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377" rtl="0" eaLnBrk="1" fontAlgn="base" latinLnBrk="0" hangingPunct="1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8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?</a:t>
            </a:r>
            <a:endParaRPr kumimoji="0" lang="en-US" sz="8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07911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152400"/>
            <a:ext cx="8534400" cy="1143000"/>
          </a:xfrm>
        </p:spPr>
        <p:txBody>
          <a:bodyPr/>
          <a:lstStyle/>
          <a:p>
            <a:pPr eaLnBrk="1" hangingPunct="1"/>
            <a:r>
              <a:rPr lang="hr-HR" sz="4000" dirty="0"/>
              <a:t>PRENOŠENJE ISTINE</a:t>
            </a:r>
            <a:endParaRPr lang="en-US" sz="4000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733800" y="1676400"/>
            <a:ext cx="5410200" cy="12954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hr-HR" dirty="0">
                <a:solidFill>
                  <a:srgbClr val="FFFF99"/>
                </a:solidFill>
              </a:rPr>
              <a:t>Koje  promjene  trebamo izvršiti</a:t>
            </a:r>
            <a:r>
              <a:rPr lang="en-US" dirty="0">
                <a:solidFill>
                  <a:srgbClr val="FFFF99"/>
                </a:solidFill>
              </a:rPr>
              <a:t> </a:t>
            </a:r>
            <a:r>
              <a:rPr lang="hr-HR" dirty="0">
                <a:solidFill>
                  <a:srgbClr val="FFFF99"/>
                </a:solidFill>
              </a:rPr>
              <a:t>u našem životu</a:t>
            </a:r>
            <a:r>
              <a:rPr lang="en-US" dirty="0">
                <a:solidFill>
                  <a:srgbClr val="FFFF99"/>
                </a:solidFill>
              </a:rPr>
              <a:t>?</a:t>
            </a:r>
            <a:endParaRPr lang="en-US" b="0" dirty="0">
              <a:solidFill>
                <a:srgbClr val="FFFF99"/>
              </a:solidFill>
            </a:endParaRPr>
          </a:p>
        </p:txBody>
      </p:sp>
      <p:sp>
        <p:nvSpPr>
          <p:cNvPr id="19460" name="Text Box 28"/>
          <p:cNvSpPr txBox="1">
            <a:spLocks noChangeArrowheads="1"/>
          </p:cNvSpPr>
          <p:nvPr/>
        </p:nvSpPr>
        <p:spPr bwMode="auto">
          <a:xfrm>
            <a:off x="4267200" y="2743200"/>
            <a:ext cx="436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           ODLUČITE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!</a:t>
            </a:r>
          </a:p>
        </p:txBody>
      </p:sp>
      <p:sp>
        <p:nvSpPr>
          <p:cNvPr id="19461" name="Text Box 29"/>
          <p:cNvSpPr txBox="1">
            <a:spLocks noChangeArrowheads="1"/>
          </p:cNvSpPr>
          <p:nvPr/>
        </p:nvSpPr>
        <p:spPr bwMode="auto">
          <a:xfrm>
            <a:off x="2438400" y="1676401"/>
            <a:ext cx="1066800" cy="1063625"/>
          </a:xfrm>
          <a:prstGeom prst="rect">
            <a:avLst/>
          </a:prstGeom>
          <a:solidFill>
            <a:srgbClr val="FFFF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75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8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?</a:t>
            </a:r>
            <a:endParaRPr kumimoji="0" lang="en-US" sz="8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grpSp>
        <p:nvGrpSpPr>
          <p:cNvPr id="56" name="Group 4"/>
          <p:cNvGrpSpPr>
            <a:grpSpLocks/>
          </p:cNvGrpSpPr>
          <p:nvPr/>
        </p:nvGrpSpPr>
        <p:grpSpPr bwMode="auto">
          <a:xfrm>
            <a:off x="544630" y="3471226"/>
            <a:ext cx="3148746" cy="2899415"/>
            <a:chOff x="268" y="2249"/>
            <a:chExt cx="953" cy="1776"/>
          </a:xfrm>
        </p:grpSpPr>
        <p:sp>
          <p:nvSpPr>
            <p:cNvPr id="19484" name="Rectangle 5"/>
            <p:cNvSpPr>
              <a:spLocks noChangeArrowheads="1"/>
            </p:cNvSpPr>
            <p:nvPr/>
          </p:nvSpPr>
          <p:spPr bwMode="auto">
            <a:xfrm>
              <a:off x="274" y="2249"/>
              <a:ext cx="947" cy="1776"/>
            </a:xfrm>
            <a:prstGeom prst="rect">
              <a:avLst/>
            </a:prstGeom>
            <a:solidFill>
              <a:srgbClr val="FFCC66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85" name="Text Box 6"/>
            <p:cNvSpPr txBox="1">
              <a:spLocks noChangeArrowheads="1"/>
            </p:cNvSpPr>
            <p:nvPr/>
          </p:nvSpPr>
          <p:spPr bwMode="auto">
            <a:xfrm>
              <a:off x="268" y="2569"/>
              <a:ext cx="948" cy="1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Ušli smo u novo tromjesečje u kojem ćemo proučavati o Duhu proroštva. Na pitanje što je Duh proroštva, odgovor je: To je Božji mudro osmišljen način da priopći svoju volju i ukaže na svoje putove palim ljudima koji više ne mogu razgovarati s Njim licem u lice. U ono doba Bog je ipak nastavio komunukaci- ju s ljudima preko posebno izabranih ljudi proroka, Primili su naročiti dar Du- ha Svetoga koji je jasno istaknut i u NZ u mnogim Poslanicama ap. Pavla. </a:t>
              </a:r>
              <a:endParaRPr kumimoji="0" lang="hr-HR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</p:grpSp>
      <p:grpSp>
        <p:nvGrpSpPr>
          <p:cNvPr id="59" name="Group 7"/>
          <p:cNvGrpSpPr>
            <a:grpSpLocks/>
          </p:cNvGrpSpPr>
          <p:nvPr/>
        </p:nvGrpSpPr>
        <p:grpSpPr bwMode="auto">
          <a:xfrm>
            <a:off x="5816559" y="3967660"/>
            <a:ext cx="1842246" cy="2425189"/>
            <a:chOff x="2639" y="2358"/>
            <a:chExt cx="1022" cy="1705"/>
          </a:xfrm>
        </p:grpSpPr>
        <p:sp>
          <p:nvSpPr>
            <p:cNvPr id="19482" name="Rectangle 8"/>
            <p:cNvSpPr>
              <a:spLocks noChangeArrowheads="1"/>
            </p:cNvSpPr>
            <p:nvPr/>
          </p:nvSpPr>
          <p:spPr bwMode="auto">
            <a:xfrm>
              <a:off x="2639" y="2358"/>
              <a:ext cx="1022" cy="1674"/>
            </a:xfrm>
            <a:prstGeom prst="rect">
              <a:avLst/>
            </a:prstGeom>
            <a:solidFill>
              <a:srgbClr val="FFCC66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83" name="Text Box 9"/>
            <p:cNvSpPr txBox="1">
              <a:spLocks noChangeArrowheads="1"/>
            </p:cNvSpPr>
            <p:nvPr/>
          </p:nvSpPr>
          <p:spPr bwMode="auto">
            <a:xfrm>
              <a:off x="2752" y="2408"/>
              <a:ext cx="909" cy="1655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r-Latn-RS" sz="105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Adventisti sedmog da-na vjeruju, imajući za to puno jasnih razloga, da se u službi Ellen G. White (suosnivač ASD Crkve), proročki dar očitovao na suvremen način, a sam Bog ju je pozvao u proročku službu. Međutim ima o nik koji ga osporavaju, iako je dan nama kao Crkvi. Kako ga ti mo-žeš upotrijebiti? </a:t>
              </a:r>
              <a:endParaRPr kumimoji="0" lang="hr-HR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</p:grpSp>
      <p:grpSp>
        <p:nvGrpSpPr>
          <p:cNvPr id="62" name="Group 10"/>
          <p:cNvGrpSpPr>
            <a:grpSpLocks/>
          </p:cNvGrpSpPr>
          <p:nvPr/>
        </p:nvGrpSpPr>
        <p:grpSpPr bwMode="auto">
          <a:xfrm>
            <a:off x="3618983" y="3576638"/>
            <a:ext cx="2400818" cy="2788192"/>
            <a:chOff x="1248" y="2437"/>
            <a:chExt cx="1392" cy="1536"/>
          </a:xfrm>
        </p:grpSpPr>
        <p:sp>
          <p:nvSpPr>
            <p:cNvPr id="19480" name="Rectangle 11"/>
            <p:cNvSpPr>
              <a:spLocks noChangeArrowheads="1"/>
            </p:cNvSpPr>
            <p:nvPr/>
          </p:nvSpPr>
          <p:spPr bwMode="auto">
            <a:xfrm>
              <a:off x="1248" y="2437"/>
              <a:ext cx="1392" cy="1536"/>
            </a:xfrm>
            <a:prstGeom prst="rect">
              <a:avLst/>
            </a:prstGeom>
            <a:solidFill>
              <a:srgbClr val="FFCC66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81" name="Text Box 12"/>
            <p:cNvSpPr txBox="1">
              <a:spLocks noChangeArrowheads="1"/>
            </p:cNvSpPr>
            <p:nvPr/>
          </p:nvSpPr>
          <p:spPr bwMode="auto">
            <a:xfrm>
              <a:off x="1270" y="2676"/>
              <a:ext cx="1364" cy="1263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11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Ovog tromjesečja saznat ćemo kako Bog </a:t>
              </a:r>
              <a:r>
                <a:rPr kumimoji="0" lang="sr-Latn-RS" sz="11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poziva </a:t>
              </a:r>
              <a:r>
                <a:rPr kumimoji="0" lang="hr-HR" sz="11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proroke i kako ih možemo provjeriti. Uočit će- mo razlike između proroka u SZ i onih u NZ i blagoslove koji pro-izlaze iz poslušnosti porukama koje su ti proroci prenosili..</a:t>
              </a:r>
              <a:endPara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2</a:t>
              </a:r>
              <a:r>
                <a:rPr kumimoji="0" lang="hr-HR" sz="11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. Dokaz da Bog ima kontrolu nad našim svijetom je što je taj dar proroštva osigurao i za pos-ljednje dane (Joel 2,28-31). Duh proroštva je i obilježje Božje cr- kve ostatka: Otk.12,17; 19,10!</a:t>
              </a:r>
              <a:endPara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</p:grpSp>
      <p:grpSp>
        <p:nvGrpSpPr>
          <p:cNvPr id="65" name="Group 13"/>
          <p:cNvGrpSpPr>
            <a:grpSpLocks/>
          </p:cNvGrpSpPr>
          <p:nvPr/>
        </p:nvGrpSpPr>
        <p:grpSpPr bwMode="auto">
          <a:xfrm>
            <a:off x="7692705" y="3782200"/>
            <a:ext cx="3087148" cy="2635377"/>
            <a:chOff x="3568" y="2256"/>
            <a:chExt cx="1760" cy="7609"/>
          </a:xfrm>
        </p:grpSpPr>
        <p:sp>
          <p:nvSpPr>
            <p:cNvPr id="19478" name="Rectangle 14"/>
            <p:cNvSpPr>
              <a:spLocks noChangeArrowheads="1"/>
            </p:cNvSpPr>
            <p:nvPr/>
          </p:nvSpPr>
          <p:spPr bwMode="auto">
            <a:xfrm>
              <a:off x="3595" y="2256"/>
              <a:ext cx="1733" cy="1776"/>
            </a:xfrm>
            <a:prstGeom prst="rect">
              <a:avLst/>
            </a:prstGeom>
            <a:solidFill>
              <a:srgbClr val="FFCC66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 charset="0"/>
                </a:rPr>
                <a:t>  </a:t>
              </a:r>
            </a:p>
          </p:txBody>
        </p:sp>
        <p:sp>
          <p:nvSpPr>
            <p:cNvPr id="19479" name="Text Box 15"/>
            <p:cNvSpPr txBox="1">
              <a:spLocks noChangeArrowheads="1"/>
            </p:cNvSpPr>
            <p:nvPr/>
          </p:nvSpPr>
          <p:spPr bwMode="auto">
            <a:xfrm>
              <a:off x="3568" y="2663"/>
              <a:ext cx="1760" cy="7202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r-Latn-RS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Naša proučavanja</a:t>
              </a:r>
              <a:r>
                <a:rPr kumimoji="0" lang="hr-HR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  Bib. pouke su sve do petka o Daru proroštva, a svakog petka u pouci je jedna stranica na ko- joj je matreijal za istraživanje okolno-sti i ciljva pozivanja Ellen G. White u proročku službu. Naravno da Božja komunukacija nije ograničena samo na biblijska vremena. Kroz tjedna proučavanja ćemo vidjeti da Bog ne-prestano govori ljudima i to će činiti   sve do Isusovog dolaska. Hoćeš li se odazvati na Njegov poziv da se uključiš u širenje Radosne vijesti?</a:t>
              </a:r>
              <a:endParaRPr kumimoji="0" lang="hr-HR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12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   </a:t>
              </a:r>
              <a:endParaRPr kumimoji="0" lang="hr-HR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</p:grpSp>
      <p:grpSp>
        <p:nvGrpSpPr>
          <p:cNvPr id="68" name="Group 16"/>
          <p:cNvGrpSpPr>
            <a:grpSpLocks/>
          </p:cNvGrpSpPr>
          <p:nvPr/>
        </p:nvGrpSpPr>
        <p:grpSpPr bwMode="auto">
          <a:xfrm>
            <a:off x="437029" y="3505200"/>
            <a:ext cx="3485215" cy="478424"/>
            <a:chOff x="206" y="1824"/>
            <a:chExt cx="1042" cy="336"/>
          </a:xfrm>
        </p:grpSpPr>
        <p:sp>
          <p:nvSpPr>
            <p:cNvPr id="19476" name="Rectangle 17"/>
            <p:cNvSpPr>
              <a:spLocks noChangeArrowheads="1"/>
            </p:cNvSpPr>
            <p:nvPr/>
          </p:nvSpPr>
          <p:spPr bwMode="auto">
            <a:xfrm>
              <a:off x="240" y="1824"/>
              <a:ext cx="960" cy="336"/>
            </a:xfrm>
            <a:prstGeom prst="rect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77" name="Text Box 18"/>
            <p:cNvSpPr txBox="1">
              <a:spLocks noChangeArrowheads="1"/>
            </p:cNvSpPr>
            <p:nvPr/>
          </p:nvSpPr>
          <p:spPr bwMode="auto">
            <a:xfrm>
              <a:off x="206" y="1824"/>
              <a:ext cx="1042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+mn-ea"/>
                  <a:cs typeface="Arial" charset="0"/>
                </a:rPr>
                <a:t>  </a:t>
              </a:r>
              <a:r>
                <a:rPr kumimoji="0" lang="hr-H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+mn-ea"/>
                  <a:cs typeface="Arial" charset="0"/>
                </a:rPr>
                <a:t>                 NAČELO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endParaRPr>
            </a:p>
          </p:txBody>
        </p:sp>
      </p:grpSp>
      <p:grpSp>
        <p:nvGrpSpPr>
          <p:cNvPr id="71" name="Group 19"/>
          <p:cNvGrpSpPr>
            <a:grpSpLocks/>
          </p:cNvGrpSpPr>
          <p:nvPr/>
        </p:nvGrpSpPr>
        <p:grpSpPr bwMode="auto">
          <a:xfrm>
            <a:off x="3627607" y="3505200"/>
            <a:ext cx="2392194" cy="478424"/>
            <a:chOff x="1109" y="1824"/>
            <a:chExt cx="1483" cy="336"/>
          </a:xfrm>
        </p:grpSpPr>
        <p:sp>
          <p:nvSpPr>
            <p:cNvPr id="19474" name="Rectangle 20"/>
            <p:cNvSpPr>
              <a:spLocks noChangeArrowheads="1"/>
            </p:cNvSpPr>
            <p:nvPr/>
          </p:nvSpPr>
          <p:spPr bwMode="auto">
            <a:xfrm>
              <a:off x="1109" y="1824"/>
              <a:ext cx="1483" cy="336"/>
            </a:xfrm>
            <a:prstGeom prst="rect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1" u="none" strike="noStrike" kern="1200" cap="none" spc="0" normalizeH="0" baseline="0" noProof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75" name="Text Box 21"/>
            <p:cNvSpPr txBox="1">
              <a:spLocks noChangeArrowheads="1"/>
            </p:cNvSpPr>
            <p:nvPr/>
          </p:nvSpPr>
          <p:spPr bwMode="auto">
            <a:xfrm>
              <a:off x="1392" y="1824"/>
              <a:ext cx="1104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+mn-ea"/>
                  <a:cs typeface="Arial" charset="0"/>
                </a:rPr>
                <a:t> PRIMJENA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endParaRPr>
            </a:p>
          </p:txBody>
        </p:sp>
      </p:grpSp>
      <p:grpSp>
        <p:nvGrpSpPr>
          <p:cNvPr id="74" name="Group 22"/>
          <p:cNvGrpSpPr>
            <a:grpSpLocks/>
          </p:cNvGrpSpPr>
          <p:nvPr/>
        </p:nvGrpSpPr>
        <p:grpSpPr bwMode="auto">
          <a:xfrm>
            <a:off x="6019800" y="3505200"/>
            <a:ext cx="1638300" cy="471092"/>
            <a:chOff x="2592" y="1824"/>
            <a:chExt cx="1008" cy="336"/>
          </a:xfrm>
        </p:grpSpPr>
        <p:sp>
          <p:nvSpPr>
            <p:cNvPr id="19472" name="Rectangle 23"/>
            <p:cNvSpPr>
              <a:spLocks noChangeArrowheads="1"/>
            </p:cNvSpPr>
            <p:nvPr/>
          </p:nvSpPr>
          <p:spPr bwMode="auto">
            <a:xfrm>
              <a:off x="2592" y="1824"/>
              <a:ext cx="1008" cy="336"/>
            </a:xfrm>
            <a:prstGeom prst="rect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73" name="Text Box 24"/>
            <p:cNvSpPr txBox="1">
              <a:spLocks noChangeArrowheads="1"/>
            </p:cNvSpPr>
            <p:nvPr/>
          </p:nvSpPr>
          <p:spPr bwMode="auto">
            <a:xfrm>
              <a:off x="2688" y="1824"/>
              <a:ext cx="91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+mn-ea"/>
                  <a:cs typeface="Arial" charset="0"/>
                </a:rPr>
                <a:t>PROBLEM</a:t>
              </a:r>
            </a:p>
          </p:txBody>
        </p:sp>
      </p:grpSp>
      <p:grpSp>
        <p:nvGrpSpPr>
          <p:cNvPr id="77" name="Group 25"/>
          <p:cNvGrpSpPr>
            <a:grpSpLocks/>
          </p:cNvGrpSpPr>
          <p:nvPr/>
        </p:nvGrpSpPr>
        <p:grpSpPr bwMode="auto">
          <a:xfrm>
            <a:off x="7651420" y="3505200"/>
            <a:ext cx="3128433" cy="478424"/>
            <a:chOff x="3600" y="1824"/>
            <a:chExt cx="1536" cy="336"/>
          </a:xfrm>
        </p:grpSpPr>
        <p:sp>
          <p:nvSpPr>
            <p:cNvPr id="19470" name="Rectangle 26"/>
            <p:cNvSpPr>
              <a:spLocks noChangeArrowheads="1"/>
            </p:cNvSpPr>
            <p:nvPr/>
          </p:nvSpPr>
          <p:spPr bwMode="auto">
            <a:xfrm>
              <a:off x="3600" y="1824"/>
              <a:ext cx="1536" cy="336"/>
            </a:xfrm>
            <a:prstGeom prst="rect">
              <a:avLst/>
            </a:prstGeom>
            <a:solidFill>
              <a:srgbClr val="C0C0C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endParaRPr>
            </a:p>
          </p:txBody>
        </p:sp>
        <p:sp>
          <p:nvSpPr>
            <p:cNvPr id="19471" name="Text Box 27"/>
            <p:cNvSpPr txBox="1">
              <a:spLocks noChangeArrowheads="1"/>
            </p:cNvSpPr>
            <p:nvPr/>
          </p:nvSpPr>
          <p:spPr bwMode="auto">
            <a:xfrm>
              <a:off x="3936" y="1824"/>
              <a:ext cx="1065" cy="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r-HR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Impact" pitchFamily="34" charset="0"/>
                  <a:ea typeface="+mn-ea"/>
                  <a:cs typeface="Arial" charset="0"/>
                </a:rPr>
                <a:t>       ODLUKA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mpact" pitchFamily="34" charset="0"/>
                <a:ea typeface="+mn-ea"/>
                <a:cs typeface="Arial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4176244" y="3290502"/>
            <a:ext cx="38395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Starting this week, I will  submit my plans to God daily</a:t>
            </a:r>
          </a:p>
        </p:txBody>
      </p:sp>
      <p:sp>
        <p:nvSpPr>
          <p:cNvPr id="3" name="Rectangle 2"/>
          <p:cNvSpPr/>
          <p:nvPr/>
        </p:nvSpPr>
        <p:spPr>
          <a:xfrm>
            <a:off x="3810000" y="3198169"/>
            <a:ext cx="74182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t>Starting this week,,  I will depend upon Christ’s righteousness  not on my own righteousness</a:t>
            </a:r>
          </a:p>
        </p:txBody>
      </p:sp>
    </p:spTree>
    <p:extLst>
      <p:ext uri="{BB962C8B-B14F-4D97-AF65-F5344CB8AC3E}">
        <p14:creationId xmlns:p14="http://schemas.microsoft.com/office/powerpoint/2010/main" val="4251826167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8">
      <a:dk1>
        <a:sysClr val="windowText" lastClr="000000"/>
      </a:dk1>
      <a:lt1>
        <a:sysClr val="window" lastClr="FFFFFF"/>
      </a:lt1>
      <a:dk2>
        <a:srgbClr val="009999"/>
      </a:dk2>
      <a:lt2>
        <a:srgbClr val="FFBDBD"/>
      </a:lt2>
      <a:accent1>
        <a:srgbClr val="3399FF"/>
      </a:accent1>
      <a:accent2>
        <a:srgbClr val="FFCC00"/>
      </a:accent2>
      <a:accent3>
        <a:srgbClr val="FF66CC"/>
      </a:accent3>
      <a:accent4>
        <a:srgbClr val="00CC00"/>
      </a:accent4>
      <a:accent5>
        <a:srgbClr val="8D30F4"/>
      </a:accent5>
      <a:accent6>
        <a:srgbClr val="CC0066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ema de Office">
  <a:themeElements>
    <a:clrScheme name="Personalizado 9">
      <a:dk1>
        <a:sysClr val="windowText" lastClr="000000"/>
      </a:dk1>
      <a:lt1>
        <a:sysClr val="window" lastClr="FFFFFF"/>
      </a:lt1>
      <a:dk2>
        <a:srgbClr val="FF00FF"/>
      </a:dk2>
      <a:lt2>
        <a:srgbClr val="FFFF66"/>
      </a:lt2>
      <a:accent1>
        <a:srgbClr val="2FC753"/>
      </a:accent1>
      <a:accent2>
        <a:srgbClr val="FFCC00"/>
      </a:accent2>
      <a:accent3>
        <a:srgbClr val="B1319F"/>
      </a:accent3>
      <a:accent4>
        <a:srgbClr val="48CEE0"/>
      </a:accent4>
      <a:accent5>
        <a:srgbClr val="D91934"/>
      </a:accent5>
      <a:accent6>
        <a:srgbClr val="635DD3"/>
      </a:accent6>
      <a:hlink>
        <a:srgbClr val="9454C3"/>
      </a:hlink>
      <a:folHlink>
        <a:srgbClr val="3EBBF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Personalizado 7">
    <a:dk1>
      <a:srgbClr val="000000"/>
    </a:dk1>
    <a:lt1>
      <a:sysClr val="window" lastClr="FFFFFF"/>
    </a:lt1>
    <a:dk2>
      <a:srgbClr val="5E5E5E"/>
    </a:dk2>
    <a:lt2>
      <a:srgbClr val="DDDDDD"/>
    </a:lt2>
    <a:accent1>
      <a:srgbClr val="CE145B"/>
    </a:accent1>
    <a:accent2>
      <a:srgbClr val="92D050"/>
    </a:accent2>
    <a:accent3>
      <a:srgbClr val="FFFF66"/>
    </a:accent3>
    <a:accent4>
      <a:srgbClr val="33CCCC"/>
    </a:accent4>
    <a:accent5>
      <a:srgbClr val="9F07C9"/>
    </a:accent5>
    <a:accent6>
      <a:srgbClr val="5415F1"/>
    </a:accent6>
    <a:hlink>
      <a:srgbClr val="EF07DE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1309</TotalTime>
  <Words>2665</Words>
  <Application>Microsoft Office PowerPoint</Application>
  <PresentationFormat>Panorámica</PresentationFormat>
  <Paragraphs>151</Paragraphs>
  <Slides>20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20</vt:i4>
      </vt:variant>
    </vt:vector>
  </HeadingPairs>
  <TitlesOfParts>
    <vt:vector size="38" baseType="lpstr">
      <vt:lpstr>Gill Sans MT Ext Condensed Bold</vt:lpstr>
      <vt:lpstr>Arial Narrow</vt:lpstr>
      <vt:lpstr>Times New Roman</vt:lpstr>
      <vt:lpstr>Aptos Display</vt:lpstr>
      <vt:lpstr>Calibri</vt:lpstr>
      <vt:lpstr>Britannic Bold</vt:lpstr>
      <vt:lpstr>Bodoni MT Poster Compressed</vt:lpstr>
      <vt:lpstr>Comic Sans MS</vt:lpstr>
      <vt:lpstr>Impact</vt:lpstr>
      <vt:lpstr>Aptos</vt:lpstr>
      <vt:lpstr>Constantia</vt:lpstr>
      <vt:lpstr>Arial</vt:lpstr>
      <vt:lpstr>Tema de Office</vt:lpstr>
      <vt:lpstr>1_Tema de Office</vt:lpstr>
      <vt:lpstr>2_Tema de Office</vt:lpstr>
      <vt:lpstr>3_Default Design</vt:lpstr>
      <vt:lpstr>4_Default Design</vt:lpstr>
      <vt:lpstr>6_Default Design</vt:lpstr>
      <vt:lpstr>Presentación de PowerPoint</vt:lpstr>
      <vt:lpstr>Upamtite redak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PRIMJENA</vt:lpstr>
      <vt:lpstr>PRENOŠENJE ISTINE</vt:lpstr>
      <vt:lpstr>PLAN </vt:lpstr>
      <vt:lpstr>PRENOŠENJE ISTINE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Sergio</dc:creator>
  <cp:lastModifiedBy>Sergio</cp:lastModifiedBy>
  <cp:revision>101</cp:revision>
  <dcterms:created xsi:type="dcterms:W3CDTF">2026-10-30T14:46:58Z</dcterms:created>
  <dcterms:modified xsi:type="dcterms:W3CDTF">2026-11-04T08:41:04Z</dcterms:modified>
</cp:coreProperties>
</file>