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92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92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6196" y="3383356"/>
            <a:ext cx="4687771" cy="28931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3600" b="1" noProof="0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“Radujte se uvijek u Gospodinu! Da ponovim: radujte se!” </a:t>
            </a:r>
          </a:p>
          <a:p>
            <a:pPr algn="ctr">
              <a:spcBef>
                <a:spcPts val="1200"/>
              </a:spcBef>
            </a:pPr>
            <a:r>
              <a:rPr lang="hr-HR" sz="2800" b="1" noProof="0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Filipnjanima</a:t>
            </a:r>
            <a:r>
              <a:rPr lang="hr-HR" sz="2800" b="1" noProof="0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4,4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83063" y="3811012"/>
            <a:ext cx="4540629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2400" b="1" noProof="0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“Prema tome, neka vas nitko ne osuđuje zbog jela ili pića, ili zbog godišnjih blagdana, ili mlađaka, ili subotâ! To je samo sjena stvarnosti koja je imala doći, a stvarnost je Krist. </a:t>
            </a:r>
            <a:r>
              <a:rPr lang="hr-HR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</a:t>
            </a:r>
            <a:r>
              <a:rPr lang="hr-HR" b="1" noProof="0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ološanima</a:t>
            </a:r>
            <a:r>
              <a:rPr lang="hr-HR" b="1" noProof="0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2,16</a:t>
            </a:r>
            <a:r>
              <a:rPr lang="hr-HR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hr-HR" b="1" noProof="0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191386" y="600330"/>
            <a:ext cx="6715125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48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“A povrh svega toga zaodjenite se u ljubav, koja je veza</a:t>
            </a:r>
          </a:p>
          <a:p>
            <a:pPr algn="ctr">
              <a:spcBef>
                <a:spcPts val="1200"/>
              </a:spcBef>
            </a:pPr>
            <a:r>
              <a:rPr lang="hr-HR" sz="48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savršene skladnosti!” </a:t>
            </a:r>
          </a:p>
          <a:p>
            <a:pPr algn="ctr">
              <a:spcBef>
                <a:spcPts val="1200"/>
              </a:spcBef>
            </a:pPr>
            <a:r>
              <a:rPr lang="hr-HR" sz="4000" b="1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Kološanima</a:t>
            </a:r>
            <a:r>
              <a:rPr lang="hr-HR" sz="40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3,14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5" y="3519754"/>
            <a:ext cx="5707781" cy="34470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3600" b="1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“Neka vam riječ bude ljubazna, solju začinjena, da </a:t>
            </a:r>
            <a:r>
              <a:rPr lang="hr-HR" sz="3600" b="1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znadnete</a:t>
            </a:r>
            <a:r>
              <a:rPr lang="hr-HR" sz="3600" b="1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odgovoriti svakome kako treba!”</a:t>
            </a:r>
          </a:p>
          <a:p>
            <a:pPr algn="ctr">
              <a:spcBef>
                <a:spcPts val="1200"/>
              </a:spcBef>
            </a:pPr>
            <a:r>
              <a:rPr lang="hr-HR" sz="2800" b="1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hr-HR" sz="2800" b="1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4,6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0934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48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“U svakoj prilici zahvaljujte, jer je to za vas volja Božja u</a:t>
            </a:r>
          </a:p>
          <a:p>
            <a:pPr algn="ctr">
              <a:spcBef>
                <a:spcPts val="1200"/>
              </a:spcBef>
            </a:pPr>
            <a:r>
              <a:rPr lang="hr-HR" sz="48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Kristu Isusu!”</a:t>
            </a:r>
          </a:p>
          <a:p>
            <a:pPr algn="ctr">
              <a:spcBef>
                <a:spcPts val="1200"/>
              </a:spcBef>
            </a:pPr>
            <a:r>
              <a:rPr lang="hr-HR" sz="48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hr-HR" sz="3600" b="1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1. Solunjanima 5,18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04776" y="243512"/>
            <a:ext cx="37777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hr-HR" sz="3600" b="1" noProof="0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“Siguran sam u ovo isto da će onaj koji je počeo dobro djelo među vama dovršiti ga do Dana Krista Isusa.”</a:t>
            </a:r>
          </a:p>
          <a:p>
            <a:pPr algn="ctr">
              <a:spcBef>
                <a:spcPts val="1200"/>
              </a:spcBef>
            </a:pPr>
            <a:r>
              <a:rPr lang="hr-HR" sz="2800" b="1" noProof="0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Filipljanima</a:t>
            </a:r>
            <a:r>
              <a:rPr lang="hr-HR" sz="2800" b="1" noProof="0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1,6</a:t>
            </a: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8891121" y="428178"/>
            <a:ext cx="3167529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hr-HR" sz="4800" b="1" noProof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“Za me je uistinu život Krist, a smrt dobitak.” </a:t>
            </a:r>
          </a:p>
          <a:p>
            <a:pPr algn="ctr">
              <a:spcBef>
                <a:spcPts val="2400"/>
              </a:spcBef>
            </a:pPr>
            <a:r>
              <a:rPr lang="hr-HR" sz="2000" b="1" noProof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Filipljanima</a:t>
            </a:r>
            <a:r>
              <a:rPr lang="hr-HR" sz="2000" b="1" noProof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1,21</a:t>
            </a: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705177"/>
            <a:ext cx="5958672" cy="507831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6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4600" b="1" noProof="0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“Učinite potpunom moju radost: budite složni, imajte istu ljubav, isto srce i jednu te istu misao!”</a:t>
            </a:r>
          </a:p>
          <a:p>
            <a:pPr algn="ctr">
              <a:spcBef>
                <a:spcPts val="1200"/>
              </a:spcBef>
            </a:pPr>
            <a:r>
              <a:rPr lang="hr-HR" sz="2800" b="1" noProof="0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Filipljanima</a:t>
            </a:r>
            <a:r>
              <a:rPr lang="hr-HR" sz="2800" b="1" noProof="0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2,2</a:t>
            </a: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47089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3200" b="1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“Činite sve bez mrmljanja i oklijevanja, da budete besprijekorni i </a:t>
            </a: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č</a:t>
            </a:r>
            <a:r>
              <a:rPr lang="hr-HR" sz="3200" b="1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isti, neporočna djeca Božja usred nastranog i pokvarenog naraštaja u kojem svijetlite kao zvijezde u svemiru.”</a:t>
            </a:r>
          </a:p>
          <a:p>
            <a:pPr algn="ctr">
              <a:spcBef>
                <a:spcPts val="1200"/>
              </a:spcBef>
            </a:pPr>
            <a:r>
              <a:rPr lang="hr-HR" sz="2400" b="1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Filipljanima</a:t>
            </a:r>
            <a:r>
              <a:rPr lang="hr-HR" sz="2400" b="1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2,14.15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0784" y="728633"/>
            <a:ext cx="6004287" cy="447814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3500" b="1" noProof="0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“Da upoznam njega i silu uskrsnuća njegova i zajedništvo u patnjama njegovim, </a:t>
            </a:r>
            <a:r>
              <a:rPr lang="hr-HR" sz="3500" b="1" noProof="0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suobličujući</a:t>
            </a:r>
            <a:r>
              <a:rPr lang="hr-HR" sz="3500" b="1" noProof="0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se sa smrću njegovom, ne bih li kako dospio do uskrsnuća od mrtvih.” </a:t>
            </a:r>
          </a:p>
          <a:p>
            <a:pPr algn="ctr">
              <a:spcBef>
                <a:spcPts val="1200"/>
              </a:spcBef>
            </a:pPr>
            <a:r>
              <a:rPr lang="hr-HR" sz="2000" b="1" noProof="0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Filipljanima</a:t>
            </a:r>
            <a:r>
              <a:rPr lang="hr-HR" sz="2000" b="1" noProof="0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3,10.11 – Varaždinska Biblija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37603"/>
            <a:ext cx="4603170" cy="55707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3800" b="1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“Ne brinite se tjeskobno ni za što, već u svemu iznesite svoje potrebe Bogu proπnjom i molitvom, sve u zahvalnosti!”</a:t>
            </a:r>
          </a:p>
          <a:p>
            <a:pPr algn="ctr">
              <a:spcBef>
                <a:spcPts val="1200"/>
              </a:spcBef>
            </a:pPr>
            <a:r>
              <a:rPr lang="hr-HR" sz="3200" b="1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Filipljanima</a:t>
            </a:r>
            <a:r>
              <a:rPr lang="hr-HR" sz="3200" b="1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4,6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4862870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2800" b="1" noProof="0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“On je savršena slika Boga nevidljivoga, prvorođenac svakoga stvorenja, jer je u njemu sve stvoreno — sve na nebu i na zemlji; vidljivo i nevidljivo, bilo prijestolja, bilo gospodstva, bilo poglavarstva, bilo vlasti; sve je stvoreno po njemu i za  njega. On je prije svega, i sve se u njemu drži u redu.”</a:t>
            </a:r>
          </a:p>
          <a:p>
            <a:pPr algn="ctr">
              <a:spcBef>
                <a:spcPts val="1200"/>
              </a:spcBef>
            </a:pPr>
            <a:r>
              <a:rPr lang="hr-HR" sz="2000" b="1" noProof="0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hr-HR" sz="2000" b="1" noProof="0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1,15–17</a:t>
            </a: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128252" y="2026340"/>
            <a:ext cx="6303350" cy="430887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hr-HR" sz="4400" b="1" noProof="0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“Njega koji je bio bez ikakva grijeha Bog učini mjesto nas grijehom, da mi u njemu postanemo pravednošću Božjom.”</a:t>
            </a:r>
            <a:endParaRPr lang="hr-HR" sz="3600" b="1" noProof="0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s-ES" sz="3200" dirty="0"/>
              <a:t>2</a:t>
            </a:r>
            <a:r>
              <a:rPr lang="hr-HR" sz="3200" dirty="0"/>
              <a:t>. Korinćanima</a:t>
            </a:r>
            <a:r>
              <a:rPr lang="es-ES" sz="3200" dirty="0"/>
              <a:t> 5</a:t>
            </a:r>
            <a:r>
              <a:rPr lang="hr-HR" sz="3200" dirty="0"/>
              <a:t>,</a:t>
            </a:r>
            <a:r>
              <a:rPr lang="es-ES" sz="3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381</Words>
  <Application>Microsoft Office PowerPoint</Application>
  <PresentationFormat>Panorámica</PresentationFormat>
  <Paragraphs>29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133</cp:revision>
  <dcterms:created xsi:type="dcterms:W3CDTF">2025-09-05T17:19:55Z</dcterms:created>
  <dcterms:modified xsi:type="dcterms:W3CDTF">2026-01-02T06:29:40Z</dcterms:modified>
</cp:coreProperties>
</file>