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22/06/2026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Jedne noći Gospodin reče Pavlu u viđenju: `Ne boj se!` Nastavi govoriti i da nisi ušutio! `Ja sam s tobom.` Nitko te neće napasti da ti učini zlo. Jer ja imam mnogo naroda u ovom gradu.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b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Djela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562225" y="0"/>
            <a:ext cx="7391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U svemu trpimo nevolje, ali nismo u tjeskobi; ne znamo kamo bismo se okrenuli, ali ne očajavamo; progone nas, ali nismo ostavljeni u pogibli; obaraju nas na zemlju, ali nismo uništeni. Mi uvijek i svuda na svom tijelu nosimo smrtne patnje Isusove, da se na našem tijelu očituje i život Isusov.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”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</a:t>
            </a:r>
            <a:r>
              <a:rPr lang="hr-HR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. Korinćanima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4</a:t>
            </a:r>
            <a:r>
              <a:rPr lang="hr-HR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8–10)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Ta, poznato vam je milosrđe Gospodina našega Isusa Krista, kako je radi vas od bogataša postao siromah da vi postanete bogataši njegovim siromaštvom.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hr-H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Korinćanima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hr-H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515100" cy="17851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Naše borbeno oružje nije tjelesno. Naprotiv, ono je božanski jako za rušenje utvrda.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hr-HR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Korinćanima 1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hr-HR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193910"/>
            <a:ext cx="2722044" cy="3262432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Milost Gospodina Isusa Krista, ljubav Boga (Oca) i zajedništvo Duha Svetoga neka bude sa svima Vama!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</a:t>
            </a:r>
            <a:r>
              <a:rPr lang="hr-HR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 Korinćanima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13</a:t>
            </a:r>
            <a:r>
              <a:rPr lang="hr-HR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hr-HR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Bez sumnje, govor o križu ludost je za one koji propadaju, a za nas koji se </a:t>
            </a:r>
            <a:r>
              <a:rPr lang="hr-HR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spasavamo</a:t>
            </a:r>
            <a:r>
              <a:rPr lang="hr-HR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sila je Božja.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</a:t>
            </a:r>
            <a:r>
              <a:rPr lang="hr-HR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. Korinćanima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</a:t>
            </a:r>
            <a:r>
              <a:rPr lang="hr-HR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18)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707886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“</a:t>
            </a:r>
            <a:r>
              <a:rPr lang="hr-HR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Zaklinjem Vas, braćo, imenom Gospodina našega Isusa Krista da svi budete složni; da ne bude među vama razdora, već da budete sjedinjeni u istom osjećaju i istoj misli.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”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</a:t>
            </a:r>
            <a:r>
              <a:rPr lang="hr-HR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. Korinćanima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1</a:t>
            </a:r>
            <a:r>
              <a:rPr lang="hr-HR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10)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3693319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Ili zar ne znate da je vaše tijelo hram Duha Svetoga, koji stanuje u vama i koji vam je dan od Boga? Ne znate li da ne pripadate sami sebi jer ste kupljeni? Proslavite, dakle, Boga svojim tijelom!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Korinćanima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19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20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3295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Prema tome, bilo da jedete, bilo da  pijete, bilo da što drugo činite, sve činite na slavu Božju!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</a:t>
            </a:r>
            <a:r>
              <a:rPr lang="hr-HR" sz="1800" dirty="0"/>
              <a:t>Korinćanima</a:t>
            </a:r>
            <a:r>
              <a:rPr lang="es-ES" sz="1800" dirty="0"/>
              <a:t> 10</a:t>
            </a:r>
            <a:r>
              <a:rPr lang="hr-HR" sz="1800" dirty="0"/>
              <a:t>,</a:t>
            </a:r>
            <a:r>
              <a:rPr lang="es-ES" sz="1800" dirty="0"/>
              <a:t>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2" y="38500"/>
            <a:ext cx="4677077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Težite za ljubavlju! Vruće čeznite za duhovnim darovima, posebno za prorokovanjem!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Korinćanima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“A</a:t>
            </a:r>
            <a:r>
              <a:rPr lang="hr-HR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sada ostaju: vjera, nada i ljubav -to troje – ali je najveća od njih ljubav.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</a:t>
            </a:r>
            <a:r>
              <a:rPr lang="hr-HR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 Korinćanima 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13</a:t>
            </a:r>
            <a:r>
              <a:rPr lang="hr-HR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13</a:t>
            </a:r>
            <a:r>
              <a:rPr lang="hr-HR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Varaždinska Biblija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Ako li Krist nije uskrsnuo, onda je neosnovano naše propovijedanje, neosnovana je i vaša vjera,.… A ako Krist nije uskrsnuo, bez ikakve je vrijednosti vaša vjera.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”</a:t>
            </a:r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</a:t>
            </a:r>
            <a:r>
              <a:rPr lang="hr-HR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. Korinćanima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15</a:t>
            </a:r>
            <a:r>
              <a:rPr lang="hr-HR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14–17)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Da, pisao sam vam u velikoj tuzi, u tjeskobi srca i s mnogim suzama, ne da vas ražalostim, već da upoznate preveliku ljubav koju imam prema vama.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hr-H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Korinćanima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hr-H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522</Words>
  <Application>Microsoft Office PowerPoint</Application>
  <PresentationFormat>Panorámica</PresentationFormat>
  <Paragraphs>21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60</cp:revision>
  <dcterms:created xsi:type="dcterms:W3CDTF">2026-05-16T18:56:31Z</dcterms:created>
  <dcterms:modified xsi:type="dcterms:W3CDTF">2026-06-22T15:10:18Z</dcterms:modified>
</cp:coreProperties>
</file>