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33" d="100"/>
          <a:sy n="33" d="100"/>
        </p:scale>
        <p:origin x="84"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n" sz="1600" b="1">
              <a:solidFill>
                <a:schemeClr val="tx1"/>
              </a:solidFill>
            </a:rPr>
            <a:t>Iya nengkebang semua utai </a:t>
          </a:r>
          <a:r>
            <a:rPr lang="en" sz="1600" b="1" i="1">
              <a:solidFill>
                <a:schemeClr val="tx1"/>
              </a:solidFill>
            </a:rPr>
            <a:t>(John</a:t>
          </a:r>
          <a:r>
            <a:rPr lang="en" sz="1600" b="1" i="1" dirty="0">
              <a:solidFill>
                <a:schemeClr val="tx1"/>
              </a:solidFill>
            </a:rPr>
            <a:t>.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n" sz="1400" b="1">
              <a:solidFill>
                <a:schemeClr val="tx1"/>
              </a:solidFill>
            </a:rPr>
            <a:t>Iya nyadi utai ke ditempa Tuhan </a:t>
          </a:r>
          <a:r>
            <a:rPr lang="en" sz="1400" b="1" i="1" dirty="0">
              <a:solidFill>
                <a:schemeClr val="tx1"/>
              </a:solidFill>
            </a:rPr>
            <a:t>(John 1:14)</a:t>
          </a:r>
          <a:endParaRPr lang="es-ES" sz="1400" b="1" i="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en" sz="1600" b="1">
              <a:solidFill>
                <a:schemeClr val="tx1"/>
              </a:solidFill>
            </a:rPr>
            <a:t>Iya ngasaika pengidup ti merinsa, lapar enggau pedis baka kitai </a:t>
          </a:r>
          <a:br>
            <a:rPr lang="es-ES" sz="1600" b="1">
              <a:solidFill>
                <a:schemeClr val="tx1"/>
              </a:solidFill>
            </a:rPr>
          </a:br>
          <a:r>
            <a:rPr lang="en" sz="1600" b="1" i="1">
              <a:solidFill>
                <a:schemeClr val="tx1"/>
              </a:solidFill>
            </a:rPr>
            <a:t>(Isa. 53:3; Mark 11:12)</a:t>
          </a:r>
          <a:endParaRPr lang="es-ES" sz="1600" b="1" i="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n" sz="1600" b="1">
              <a:solidFill>
                <a:schemeClr val="tx1"/>
              </a:solidFill>
            </a:rPr>
            <a:t>Iya diuji baka kitai </a:t>
          </a:r>
          <a:r>
            <a:rPr lang="en" sz="1600" b="1" i="1" dirty="0">
              <a:solidFill>
                <a:schemeClr val="tx1"/>
              </a:solidFill>
            </a:rPr>
            <a:t>(Heb.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en" sz="1600" b="1">
              <a:solidFill>
                <a:schemeClr val="tx1"/>
              </a:solidFill>
            </a:rPr>
            <a:t>Iya ke lurus sanggup merinsa kategal dosa kitai                           </a:t>
          </a:r>
          <a:r>
            <a:rPr lang="en" sz="1600" b="1" i="1" dirty="0">
              <a:solidFill>
                <a:schemeClr val="tx1"/>
              </a:solidFill>
            </a:rPr>
            <a:t>(1 Pet. 3:18; John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en" sz="1600" b="1">
              <a:solidFill>
                <a:schemeClr val="tx1"/>
              </a:solidFill>
            </a:rPr>
            <a:t>Ari pemati enggau pengangkat, Iya netapka kitai deka bulih pengidup meruan </a:t>
          </a:r>
          <a:r>
            <a:rPr lang="en" sz="1600" b="1" i="1">
              <a:solidFill>
                <a:schemeClr val="tx1"/>
              </a:solidFill>
            </a:rPr>
            <a:t>(</a:t>
          </a:r>
          <a:r>
            <a:rPr lang="en" sz="1600" b="1" i="1" dirty="0">
              <a:solidFill>
                <a:schemeClr val="tx1"/>
              </a:solidFill>
            </a:rPr>
            <a:t>Rom.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en" sz="1400" b="1">
              <a:solidFill>
                <a:schemeClr val="tx1"/>
              </a:solidFill>
            </a:rPr>
            <a:t>Semua tu kategal ari pengerindu </a:t>
          </a:r>
          <a:r>
            <a:rPr lang="en" sz="1400" b="1" i="1">
              <a:solidFill>
                <a:schemeClr val="tx1"/>
              </a:solidFill>
            </a:rPr>
            <a:t>(1John</a:t>
          </a:r>
          <a:r>
            <a:rPr lang="en" sz="1400" b="1" i="1" dirty="0">
              <a:solidFill>
                <a:schemeClr val="tx1"/>
              </a:solidFill>
            </a:rPr>
            <a:t>.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a:solidFill>
                <a:schemeClr val="tx1"/>
              </a:solidFill>
            </a:rPr>
            <a:t>Iya nengkebang semua utai </a:t>
          </a:r>
          <a:r>
            <a:rPr lang="en" sz="1600" b="1" i="1" kern="1200">
              <a:solidFill>
                <a:schemeClr val="tx1"/>
              </a:solidFill>
            </a:rPr>
            <a:t>(John</a:t>
          </a:r>
          <a:r>
            <a:rPr lang="en" sz="1600" b="1" i="1" kern="1200" dirty="0">
              <a:solidFill>
                <a:schemeClr val="tx1"/>
              </a:solidFill>
            </a:rPr>
            <a:t>. 1:3)</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a:solidFill>
                <a:schemeClr val="tx1"/>
              </a:solidFill>
            </a:rPr>
            <a:t>Iya nyadi utai ke ditempa Tuhan </a:t>
          </a:r>
          <a:r>
            <a:rPr lang="en" sz="1400" b="1" i="1" kern="1200" dirty="0">
              <a:solidFill>
                <a:schemeClr val="tx1"/>
              </a:solidFill>
            </a:rPr>
            <a:t>(John 1:14)</a:t>
          </a:r>
          <a:endParaRPr lang="es-ES" sz="1400" b="1" i="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a:solidFill>
                <a:schemeClr val="tx1"/>
              </a:solidFill>
            </a:rPr>
            <a:t>Iya ngasaika pengidup ti merinsa, lapar enggau pedis baka kitai </a:t>
          </a:r>
          <a:br>
            <a:rPr lang="es-ES" sz="1600" b="1" kern="1200">
              <a:solidFill>
                <a:schemeClr val="tx1"/>
              </a:solidFill>
            </a:rPr>
          </a:br>
          <a:r>
            <a:rPr lang="en" sz="1600" b="1" i="1" kern="1200">
              <a:solidFill>
                <a:schemeClr val="tx1"/>
              </a:solidFill>
            </a:rPr>
            <a:t>(Isa. 53:3; Mark 11:12)</a:t>
          </a:r>
          <a:endParaRPr lang="es-ES" sz="1600" b="1" i="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a:solidFill>
                <a:schemeClr val="tx1"/>
              </a:solidFill>
            </a:rPr>
            <a:t>Iya diuji baka kitai </a:t>
          </a:r>
          <a:r>
            <a:rPr lang="en" sz="1600" b="1" i="1" kern="1200" dirty="0">
              <a:solidFill>
                <a:schemeClr val="tx1"/>
              </a:solidFill>
            </a:rPr>
            <a:t>(Heb. 4:15)</a:t>
          </a: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a:solidFill>
                <a:schemeClr val="tx1"/>
              </a:solidFill>
            </a:rPr>
            <a:t>Iya ke lurus sanggup merinsa kategal dosa kitai                           </a:t>
          </a:r>
          <a:r>
            <a:rPr lang="en" sz="1600" b="1" i="1" kern="1200" dirty="0">
              <a:solidFill>
                <a:schemeClr val="tx1"/>
              </a:solidFill>
            </a:rPr>
            <a:t>(1 Pet. 3:18; John 10:17-18)</a:t>
          </a: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a:solidFill>
                <a:schemeClr val="tx1"/>
              </a:solidFill>
            </a:rPr>
            <a:t>Ari pemati enggau pengangkat, Iya netapka kitai deka bulih pengidup meruan </a:t>
          </a:r>
          <a:r>
            <a:rPr lang="en" sz="1600" b="1" i="1" kern="1200">
              <a:solidFill>
                <a:schemeClr val="tx1"/>
              </a:solidFill>
            </a:rPr>
            <a:t>(</a:t>
          </a:r>
          <a:r>
            <a:rPr lang="en" sz="1600" b="1" i="1" kern="1200" dirty="0">
              <a:solidFill>
                <a:schemeClr val="tx1"/>
              </a:solidFill>
            </a:rPr>
            <a:t>Rom. 6:3-4)</a:t>
          </a: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a:solidFill>
                <a:schemeClr val="tx1"/>
              </a:solidFill>
            </a:rPr>
            <a:t>Semua tu kategal ari pengerindu </a:t>
          </a:r>
          <a:r>
            <a:rPr lang="en" sz="1400" b="1" i="1" kern="1200">
              <a:solidFill>
                <a:schemeClr val="tx1"/>
              </a:solidFill>
            </a:rPr>
            <a:t>(1John</a:t>
          </a:r>
          <a:r>
            <a:rPr lang="en" sz="1400" b="1" i="1" kern="1200" dirty="0">
              <a:solidFill>
                <a:schemeClr val="tx1"/>
              </a:solidFill>
            </a:rPr>
            <a:t>. 4:10)</a:t>
          </a: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1484924" y="248483"/>
            <a:ext cx="9222153"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 sz="4000" b="1">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PERANG TI NGAPI SEMUA PERANG</a:t>
            </a:r>
            <a:endParaRPr lang="en"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n" sz="1600" b="1" dirty="0">
                <a:solidFill>
                  <a:srgbClr val="99C1DF"/>
                </a:solidFill>
              </a:rPr>
              <a:t>Lesson 1 for April 6,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646331"/>
          </a:xfrm>
          <a:prstGeom prst="rect">
            <a:avLst/>
          </a:prstGeom>
          <a:noFill/>
        </p:spPr>
        <p:txBody>
          <a:bodyPr wrap="square">
            <a:spAutoFit/>
          </a:bodyPr>
          <a:lstStyle/>
          <a:p>
            <a:pPr algn="ctr"/>
            <a:r>
              <a:rPr lang="en" sz="3600" b="1" spc="300">
                <a:ln w="0"/>
                <a:solidFill>
                  <a:schemeClr val="bg1"/>
                </a:solidFill>
                <a:effectLst>
                  <a:innerShdw blurRad="63500" dist="50800" dir="13500000">
                    <a:srgbClr val="000000">
                      <a:alpha val="50000"/>
                    </a:srgbClr>
                  </a:innerShdw>
                </a:effectLst>
              </a:rPr>
              <a:t>PENYARUT JEMAN DIATU</a:t>
            </a:r>
            <a:endParaRPr lang="en" sz="36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320614" y="531360"/>
            <a:ext cx="11550769" cy="646331"/>
          </a:xfrm>
          <a:prstGeom prst="rect">
            <a:avLst/>
          </a:prstGeom>
          <a:noFill/>
        </p:spPr>
        <p:txBody>
          <a:bodyPr wrap="square">
            <a:spAutoFit/>
          </a:bodyPr>
          <a:lstStyle/>
          <a:p>
            <a:pPr algn="ctr"/>
            <a:r>
              <a:rPr lang="en"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Nya alai Iya ulih, ke diatu enggau ke belama-lama iya, nyelamatka orang ke datai ngagai Allah Taala, ulih Iya, laban Iya idup belama iya lalu bejaku ngarika sida ngagai Allah Taala</a:t>
            </a:r>
            <a:r>
              <a:rPr lang="en"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(Hebrews 7:25)</a:t>
            </a:r>
            <a:endPar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646331"/>
          </a:xfrm>
          <a:prstGeom prst="rect">
            <a:avLst/>
          </a:prstGeom>
          <a:noFill/>
        </p:spPr>
        <p:txBody>
          <a:bodyPr wrap="square" rtlCol="0">
            <a:spAutoFit/>
          </a:bodyPr>
          <a:lstStyle/>
          <a:p>
            <a:pPr>
              <a:spcBef>
                <a:spcPts val="600"/>
              </a:spcBef>
            </a:pPr>
            <a:r>
              <a:rPr lang="en-MY" b="1"/>
              <a:t>Diatu Jesus benung nyadi pengari kitai ba rumah sembiang serega </a:t>
            </a:r>
            <a:r>
              <a:rPr lang="en" b="1"/>
              <a:t>                   </a:t>
            </a:r>
            <a:r>
              <a:rPr lang="en" b="1" i="1"/>
              <a:t>(Heb. 9:24; 7:25)</a:t>
            </a:r>
            <a:r>
              <a:rPr lang="en" b="1"/>
              <a:t>.</a:t>
            </a:r>
            <a:endParaRPr lang="en" b="1" dirty="0"/>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754326"/>
          </a:xfrm>
          <a:prstGeom prst="rect">
            <a:avLst/>
          </a:prstGeom>
          <a:noFill/>
        </p:spPr>
        <p:txBody>
          <a:bodyPr wrap="square">
            <a:spAutoFit/>
          </a:bodyPr>
          <a:lstStyle/>
          <a:p>
            <a:pPr>
              <a:spcBef>
                <a:spcPts val="600"/>
              </a:spcBef>
            </a:pPr>
            <a:r>
              <a:rPr lang="en-MY" b="1"/>
              <a:t>Jesus deka ke kitai bepanggai ba Iya ba tiap iti utai diguna dalam pengidup </a:t>
            </a:r>
            <a:r>
              <a:rPr lang="en-MY" b="1" i="1"/>
              <a:t>(John 14: 13-14)</a:t>
            </a:r>
            <a:r>
              <a:rPr lang="en-MY" b="1"/>
              <a:t>. Lebuh timpuh takut, Iya mai pengelikun, lebuh maya penusah kategal dosa, Iya mai pengampun, lalu lebuh dituntung pengelemi, Iya meri pengering</a:t>
            </a:r>
            <a:r>
              <a:rPr lang="en" b="1"/>
              <a:t>.</a:t>
            </a:r>
            <a:endParaRPr lang="en" b="1" dirty="0"/>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646331"/>
          </a:xfrm>
          <a:prstGeom prst="rect">
            <a:avLst/>
          </a:prstGeom>
          <a:noFill/>
        </p:spPr>
        <p:txBody>
          <a:bodyPr wrap="square">
            <a:spAutoFit/>
          </a:bodyPr>
          <a:lstStyle/>
          <a:p>
            <a:pPr>
              <a:spcBef>
                <a:spcPts val="600"/>
              </a:spcBef>
            </a:pPr>
            <a:r>
              <a:rPr lang="en-MY" b="1"/>
              <a:t>Ari nya kitai diasuh enggau ati ti nadai kakang datai ngagai Apai nengah Jesus </a:t>
            </a:r>
            <a:r>
              <a:rPr lang="en" b="1" i="1"/>
              <a:t>(Heb. 4:15-16).</a:t>
            </a:r>
            <a:endParaRPr lang="en" b="1" i="1" dirty="0"/>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923330"/>
          </a:xfrm>
          <a:prstGeom prst="rect">
            <a:avLst/>
          </a:prstGeom>
          <a:noFill/>
        </p:spPr>
        <p:txBody>
          <a:bodyPr wrap="square">
            <a:spAutoFit/>
          </a:bodyPr>
          <a:lstStyle/>
          <a:p>
            <a:pPr>
              <a:spcBef>
                <a:spcPts val="600"/>
              </a:spcBef>
            </a:pPr>
            <a:r>
              <a:rPr lang="en-MY" b="1"/>
              <a:t>Kategal darah Iya ke udah tekelimbak ba atas kayu regang, Jesus mandangka kitai ngagai mua Apai enggau semua orang ba serata langit, kitai endang lurus, sempurna sereta layak diau di serega. </a:t>
            </a:r>
            <a:endParaRPr lang="en" b="1" dirty="0"/>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586432"/>
            <a:ext cx="4746994" cy="1200329"/>
          </a:xfrm>
          <a:prstGeom prst="rect">
            <a:avLst/>
          </a:prstGeom>
          <a:noFill/>
        </p:spPr>
        <p:txBody>
          <a:bodyPr wrap="square">
            <a:spAutoFit/>
          </a:bodyPr>
          <a:lstStyle/>
          <a:p>
            <a:pPr>
              <a:spcBef>
                <a:spcPts val="600"/>
              </a:spcBef>
            </a:pPr>
            <a:r>
              <a:rPr lang="en-MY" b="1"/>
              <a:t>Pengingin Jesus ti pemadu besai, ianya deka idup belama ia begulai enggau kitai </a:t>
            </a:r>
            <a:r>
              <a:rPr lang="en-MY" b="1" i="1"/>
              <a:t>(John 17: 24)</a:t>
            </a:r>
            <a:r>
              <a:rPr lang="en-MY" b="1"/>
              <a:t>. Kati nya pengingin ti pemadu besai ari nuan mega</a:t>
            </a:r>
            <a:r>
              <a:rPr lang="en" b="1"/>
              <a:t>?</a:t>
            </a:r>
            <a:endParaRPr lang="en" b="1" dirty="0"/>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832092"/>
          </a:xfrm>
          <a:prstGeom prst="rect">
            <a:avLst/>
          </a:prstGeom>
          <a:noFill/>
        </p:spPr>
        <p:txBody>
          <a:bodyPr wrap="square">
            <a:spAutoFit/>
          </a:bodyPr>
          <a:lstStyle/>
          <a:p>
            <a:pPr>
              <a:spcBef>
                <a:spcPts val="600"/>
              </a:spcBef>
            </a:pPr>
            <a:r>
              <a:rPr lang="en" sz="2800" b="1">
                <a:latin typeface="Constantia" panose="02030602050306030303" pitchFamily="18" charset="0"/>
              </a:rPr>
              <a:t>“</a:t>
            </a:r>
            <a:r>
              <a:rPr lang="en-MY" sz="2800" b="1">
                <a:latin typeface="Constantia" panose="02030602050306030303" pitchFamily="18" charset="0"/>
              </a:rPr>
              <a:t>Lebuh nuan diserang penguji, lebuh ati ti irau enggau pemetang malut nuan, perening ngagai endur keterubah nuan meda penampak. Belelak meh ba pengerindu Kristus enggau ba baruh jaga Iya. Lebuh dosa angkat nyeruga lalu deka ngalahka ati, lebuh ati ti ngasai diri empu salah nating pengidup, lebuh ati ti nadai arap metangka runding, ingat meh ke penyukup pengasih Kristus dikena ngalahka dosa enggau muai pemetang. Masuk ngagai pengidup ti besaum enggau Kristus, reti nya kitai masuk ngagai endur ti likun</a:t>
            </a:r>
            <a:r>
              <a:rPr lang="en"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741644" y="6349660"/>
            <a:ext cx="4318811" cy="338554"/>
          </a:xfrm>
          <a:prstGeom prst="rect">
            <a:avLst/>
          </a:prstGeom>
          <a:noFill/>
        </p:spPr>
        <p:txBody>
          <a:bodyPr wrap="none" rtlCol="0">
            <a:spAutoFit/>
          </a:bodyPr>
          <a:lstStyle/>
          <a:p>
            <a:pPr algn="r"/>
            <a:r>
              <a:rPr lang="en" sz="1600" b="1" dirty="0"/>
              <a:t>EGW (The Ministry of Healing</a:t>
            </a:r>
            <a:r>
              <a:rPr lang="en" sz="1600" b="1"/>
              <a:t>, lambar </a:t>
            </a:r>
            <a:r>
              <a:rPr lang="en" sz="1600" b="1" dirty="0"/>
              <a:t>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205786" y="4080954"/>
            <a:ext cx="4798644" cy="2554545"/>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a:effectLst>
                  <a:outerShdw blurRad="38100" dist="38100" dir="2700000" algn="tl">
                    <a:srgbClr val="000000">
                      <a:alpha val="43137"/>
                    </a:srgbClr>
                  </a:outerShdw>
                </a:effectLst>
                <a:latin typeface="Comic Sans MS" panose="030F0702030302020204" pitchFamily="66" charset="0"/>
              </a:rPr>
              <a:t>“Perang lalu nyadi di serega. Mikael enggau bala melikat iya beperang ngelaban naga nya, lalu naga nya enggau bala melikat iya beperang ngelaban Mikael enggau bala melikat iya. Tang naga enggau bala melikat iya alah, lalu sida nadai agi endur di serega.” </a:t>
            </a:r>
            <a:r>
              <a:rPr lang="es-ES" sz="1600" b="1">
                <a:effectLst>
                  <a:outerShdw blurRad="38100" dist="38100" dir="2700000" algn="tl">
                    <a:srgbClr val="000000">
                      <a:alpha val="43137"/>
                    </a:srgbClr>
                  </a:outerShdw>
                </a:effectLst>
                <a:latin typeface="Comic Sans MS" panose="030F0702030302020204" pitchFamily="66" charset="0"/>
              </a:rPr>
              <a:t>(Pemandang 12:7, 8)</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400" b="1">
                <a:solidFill>
                  <a:srgbClr val="D1460F"/>
                </a:solidFill>
                <a:effectLst>
                  <a:reflection blurRad="6350" stA="55000" endA="300" endPos="45500" dir="5400000" sy="-100000" algn="bl" rotWithShape="0"/>
                </a:effectLst>
              </a:rPr>
              <a:t>Pun Penyarut</a:t>
            </a:r>
            <a:endParaRPr lang="en" sz="2400" b="1" dirty="0">
              <a:solidFill>
                <a:srgbClr val="D1460F"/>
              </a:solidFill>
              <a:effectLst>
                <a:reflection blurRad="6350" stA="55000" endA="300" endPos="45500" dir="5400000" sy="-100000" algn="bl" rotWithShape="0"/>
              </a:effectLst>
            </a:endParaRPr>
          </a:p>
          <a:p>
            <a:pPr>
              <a:spcBef>
                <a:spcPts val="1200"/>
              </a:spcBef>
            </a:pPr>
            <a:r>
              <a:rPr lang="en" sz="2400" b="1">
                <a:solidFill>
                  <a:srgbClr val="0FD21A"/>
                </a:solidFill>
                <a:effectLst>
                  <a:reflection blurRad="6350" stA="55000" endA="300" endPos="45500" dir="5400000" sy="-100000" algn="bl" rotWithShape="0"/>
                </a:effectLst>
              </a:rPr>
              <a:t>Pengelaban di Serega</a:t>
            </a:r>
            <a:endParaRPr lang="en" sz="2400" b="1" dirty="0">
              <a:solidFill>
                <a:srgbClr val="0FD21A"/>
              </a:solidFill>
              <a:effectLst>
                <a:reflection blurRad="6350" stA="55000" endA="300" endPos="45500" dir="5400000" sy="-100000" algn="bl" rotWithShape="0"/>
              </a:effectLst>
            </a:endParaRPr>
          </a:p>
          <a:p>
            <a:pPr>
              <a:spcBef>
                <a:spcPts val="1200"/>
              </a:spcBef>
            </a:pPr>
            <a:r>
              <a:rPr lang="en" sz="2400" b="1">
                <a:solidFill>
                  <a:srgbClr val="0791C1"/>
                </a:solidFill>
                <a:effectLst>
                  <a:reflection blurRad="6350" stA="55000" endA="300" endPos="45500" dir="5400000" sy="-100000" algn="bl" rotWithShape="0"/>
                </a:effectLst>
              </a:rPr>
              <a:t>Pengelaban di Dunya</a:t>
            </a:r>
            <a:endParaRPr lang="en" sz="2400" b="1" dirty="0">
              <a:solidFill>
                <a:srgbClr val="0791C1"/>
              </a:solidFill>
              <a:effectLst>
                <a:reflection blurRad="6350" stA="55000" endA="300" endPos="45500" dir="5400000" sy="-100000" algn="bl" rotWithShape="0"/>
              </a:effectLst>
            </a:endParaRPr>
          </a:p>
          <a:p>
            <a:pPr>
              <a:spcBef>
                <a:spcPts val="1200"/>
              </a:spcBef>
            </a:pPr>
            <a:r>
              <a:rPr lang="en" sz="2400" b="1">
                <a:solidFill>
                  <a:srgbClr val="CC0D83"/>
                </a:solidFill>
                <a:effectLst>
                  <a:reflection blurRad="6350" stA="55000" endA="300" endPos="45500" dir="5400000" sy="-100000" algn="bl" rotWithShape="0"/>
                </a:effectLst>
              </a:rPr>
              <a:t>Di Satup Ngena Pengerindu</a:t>
            </a:r>
            <a:endParaRPr lang="en" sz="2400" b="1" dirty="0">
              <a:solidFill>
                <a:srgbClr val="CC0D83"/>
              </a:solidFill>
              <a:effectLst>
                <a:reflection blurRad="6350" stA="55000" endA="300" endPos="45500" dir="5400000" sy="-100000" algn="bl" rotWithShape="0"/>
              </a:effectLst>
            </a:endParaRPr>
          </a:p>
          <a:p>
            <a:pPr>
              <a:spcBef>
                <a:spcPts val="1200"/>
              </a:spcBef>
            </a:pPr>
            <a:r>
              <a:rPr lang="en" sz="2400" b="1">
                <a:solidFill>
                  <a:srgbClr val="6106B1"/>
                </a:solidFill>
                <a:effectLst>
                  <a:reflection blurRad="6350" stA="55000" endA="300" endPos="45500" dir="5400000" sy="-100000" algn="bl" rotWithShape="0"/>
                </a:effectLst>
              </a:rPr>
              <a:t>Penyarut Jeman Diatu</a:t>
            </a:r>
            <a:endParaRPr lang="en" sz="2400" b="1" dirty="0">
              <a:solidFill>
                <a:srgbClr val="6106B1"/>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144179" y="180089"/>
            <a:ext cx="4878864" cy="1200329"/>
          </a:xfrm>
          <a:prstGeom prst="rect">
            <a:avLst/>
          </a:prstGeom>
          <a:noFill/>
        </p:spPr>
        <p:txBody>
          <a:bodyPr wrap="square" rtlCol="0">
            <a:spAutoFit/>
          </a:bodyPr>
          <a:lstStyle/>
          <a:p>
            <a:pPr>
              <a:spcBef>
                <a:spcPts val="600"/>
              </a:spcBef>
            </a:pPr>
            <a:r>
              <a:rPr lang="en-MY" b="1"/>
              <a:t>Kitai dibalut enggau penyarut ke nyadi ba serata langit. Enti pen kitai enda nemu, tauka enda arapka pekara tu ulih nyadi, penyarut tu endang amat bisi</a:t>
            </a:r>
            <a:r>
              <a:rPr lang="en" b="1"/>
              <a:t>.</a:t>
            </a:r>
            <a:endParaRPr lang="en" b="1" dirty="0"/>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822061"/>
            <a:ext cx="4878864" cy="923330"/>
          </a:xfrm>
          <a:prstGeom prst="rect">
            <a:avLst/>
          </a:prstGeom>
          <a:noFill/>
        </p:spPr>
        <p:txBody>
          <a:bodyPr wrap="square">
            <a:spAutoFit/>
          </a:bodyPr>
          <a:lstStyle/>
          <a:p>
            <a:pPr>
              <a:spcBef>
                <a:spcPts val="600"/>
              </a:spcBef>
            </a:pPr>
            <a:r>
              <a:rPr lang="en-MY" b="1"/>
              <a:t>Perintah Allah Taala, penaluk bala melikat, enggau dunya ke enda labuh ngagai dosa lalu semua nyau dalam penusah magang</a:t>
            </a:r>
            <a:r>
              <a:rPr lang="en" b="1"/>
              <a:t>.</a:t>
            </a:r>
            <a:endParaRPr lang="en" b="1" dirty="0"/>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406218"/>
            <a:ext cx="4878864" cy="1200329"/>
          </a:xfrm>
          <a:prstGeom prst="rect">
            <a:avLst/>
          </a:prstGeom>
          <a:noFill/>
        </p:spPr>
        <p:txBody>
          <a:bodyPr wrap="square">
            <a:spAutoFit/>
          </a:bodyPr>
          <a:lstStyle/>
          <a:p>
            <a:pPr>
              <a:spcBef>
                <a:spcPts val="600"/>
              </a:spcBef>
            </a:pPr>
            <a:r>
              <a:rPr lang="en-MY" b="1"/>
              <a:t>Tu meh penyarut rohani ke enda ulih dipeda mata </a:t>
            </a:r>
            <a:r>
              <a:rPr lang="en-MY" b="1" i="1"/>
              <a:t>(Ep. 6: 12)</a:t>
            </a:r>
            <a:r>
              <a:rPr lang="en-MY" b="1"/>
              <a:t>. taja pia, kitai ulih ngasaika empas penyarut tu ari, penusah ke nyadi, penyai mensia, enggau pemati.</a:t>
            </a:r>
            <a:endParaRPr lang="en" b="1" dirty="0"/>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a:ln/>
                <a:solidFill>
                  <a:schemeClr val="accent3"/>
                </a:solidFill>
                <a:effectLst>
                  <a:outerShdw blurRad="38100" dist="38100" dir="2700000" algn="tl">
                    <a:schemeClr val="bg1">
                      <a:alpha val="43000"/>
                    </a:schemeClr>
                  </a:outerShdw>
                </a:effectLst>
              </a:rPr>
              <a:t>PUN PENYARUT</a:t>
            </a:r>
            <a:endParaRPr lang="en" sz="4000" b="1" dirty="0">
              <a:ln/>
              <a:solidFill>
                <a:schemeClr val="accent3"/>
              </a:solidFill>
              <a:effectLst>
                <a:outerShdw blurRad="38100" dist="38100" dir="2700000" algn="tl">
                  <a:schemeClr val="bg1">
                    <a:alpha val="43000"/>
                  </a:scheme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1431985" y="564861"/>
            <a:ext cx="9320783" cy="584775"/>
          </a:xfrm>
          <a:prstGeom prst="rect">
            <a:avLst/>
          </a:prstGeom>
          <a:noFill/>
        </p:spPr>
        <p:txBody>
          <a:bodyPr wrap="square">
            <a:spAutoFit/>
          </a:bodyPr>
          <a:lstStyle/>
          <a:p>
            <a:pPr algn="ctr"/>
            <a:r>
              <a:rPr lang="en" sz="1600" b="1">
                <a:solidFill>
                  <a:srgbClr val="FFFF00"/>
                </a:solidFill>
                <a:effectLst>
                  <a:glow rad="127000">
                    <a:srgbClr val="614E82"/>
                  </a:glow>
                </a:effectLst>
                <a:latin typeface="Comic Sans MS" panose="030F0702030302020204" pitchFamily="66" charset="0"/>
              </a:rPr>
              <a:t>“</a:t>
            </a:r>
            <a:r>
              <a:rPr lang="en-MY" sz="1600" b="1">
                <a:solidFill>
                  <a:srgbClr val="FFFF00"/>
                </a:solidFill>
                <a:effectLst>
                  <a:glow rad="127000">
                    <a:srgbClr val="614E82"/>
                  </a:glow>
                </a:effectLst>
                <a:latin typeface="Comic Sans MS" panose="030F0702030302020204" pitchFamily="66" charset="0"/>
              </a:rPr>
              <a:t>Ulah nuan suba nadai jalai mantah kenyau ari maya nuan ditempa </a:t>
            </a:r>
            <a:r>
              <a:rPr lang="en-MY" sz="1600" b="1">
                <a:solidFill>
                  <a:srgbClr val="FF0000"/>
                </a:solidFill>
                <a:effectLst>
                  <a:glow rad="127000">
                    <a:srgbClr val="614E82"/>
                  </a:glow>
                </a:effectLst>
                <a:latin typeface="Comic Sans MS" panose="030F0702030302020204" pitchFamily="66" charset="0"/>
              </a:rPr>
              <a:t>nyentuk ngagai maya nuan belabuh ngereja penyai</a:t>
            </a:r>
            <a:r>
              <a:rPr lang="en" sz="1600" b="1">
                <a:solidFill>
                  <a:srgbClr val="FFFF00"/>
                </a:solidFill>
                <a:effectLst>
                  <a:glow rad="127000">
                    <a:srgbClr val="614E82"/>
                  </a:glow>
                </a:effectLst>
                <a:latin typeface="Comic Sans MS" panose="030F0702030302020204" pitchFamily="66" charset="0"/>
              </a:rPr>
              <a:t>” (Esekiel 28:15)</a:t>
            </a:r>
            <a:endParaRPr lang="en" sz="1600" b="1" dirty="0">
              <a:solidFill>
                <a:srgbClr val="FFFF00"/>
              </a:solidFill>
              <a:effectLst>
                <a:glow rad="127000">
                  <a:srgbClr val="614E82"/>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923330"/>
          </a:xfrm>
          <a:prstGeom prst="rect">
            <a:avLst/>
          </a:prstGeom>
          <a:noFill/>
        </p:spPr>
        <p:txBody>
          <a:bodyPr wrap="square" rtlCol="0">
            <a:spAutoFit/>
          </a:bodyPr>
          <a:lstStyle/>
          <a:p>
            <a:pPr>
              <a:spcBef>
                <a:spcPts val="600"/>
              </a:spcBef>
            </a:pPr>
            <a:r>
              <a:rPr lang="en-MY" b="1"/>
              <a:t>Awa ke ditipu siku utai idup ke diau ba kebun Eden, tu nerangka pengelaban ngagai Allah Taala endang udah bisi sebedau mensia </a:t>
            </a:r>
            <a:r>
              <a:rPr lang="en" b="1" i="1"/>
              <a:t>(P-kal 3:1)</a:t>
            </a:r>
            <a:r>
              <a:rPr lang="en" b="1"/>
              <a:t>.</a:t>
            </a:r>
            <a:endParaRPr lang="en" b="1" dirty="0"/>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90745"/>
            <a:ext cx="9238981" cy="646331"/>
          </a:xfrm>
          <a:prstGeom prst="rect">
            <a:avLst/>
          </a:prstGeom>
          <a:noFill/>
        </p:spPr>
        <p:txBody>
          <a:bodyPr wrap="square">
            <a:spAutoFit/>
          </a:bodyPr>
          <a:lstStyle/>
          <a:p>
            <a:pPr>
              <a:spcBef>
                <a:spcPts val="600"/>
              </a:spcBef>
            </a:pPr>
            <a:r>
              <a:rPr lang="en-MY" b="1"/>
              <a:t>Tanya keterubah ke patut ditanya kitai ba diri empu: Kati Allah Taala ke ngaga penyai, kati Iya ke ngaga Sitan</a:t>
            </a:r>
            <a:r>
              <a:rPr lang="en" b="1"/>
              <a:t>?</a:t>
            </a:r>
            <a:endParaRPr lang="en" b="1" dirty="0"/>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40936" y="4032873"/>
            <a:ext cx="6947203" cy="1077218"/>
          </a:xfrm>
          <a:prstGeom prst="rect">
            <a:avLst/>
          </a:prstGeom>
          <a:noFill/>
        </p:spPr>
        <p:txBody>
          <a:bodyPr wrap="square">
            <a:spAutoFit/>
          </a:bodyPr>
          <a:lstStyle/>
          <a:p>
            <a:pPr>
              <a:spcBef>
                <a:spcPts val="600"/>
              </a:spcBef>
            </a:pPr>
            <a:r>
              <a:rPr lang="en-MY" sz="1600" b="1"/>
              <a:t>Bup Kudus madah ngagai kitai, Sitan tu meh melikat ke disebut Lusifa </a:t>
            </a:r>
            <a:r>
              <a:rPr lang="en-MY" sz="1600" b="1" i="1"/>
              <a:t>(Isa. 14: 12)</a:t>
            </a:r>
            <a:r>
              <a:rPr lang="en-MY" sz="1600" b="1"/>
              <a:t>. Melikat tu ditempa manah sereta sempurna </a:t>
            </a:r>
            <a:r>
              <a:rPr lang="en-MY" sz="1600" b="1" i="1"/>
              <a:t>(Esekiel 28: 12)</a:t>
            </a:r>
            <a:r>
              <a:rPr lang="en-MY" sz="1600" b="1"/>
              <a:t>. Iya udah diangkat ngagai penuduk ke pengabis tinggi ungkup melikat: Kerup pengibun </a:t>
            </a:r>
            <a:r>
              <a:rPr lang="en" sz="1600" b="1" i="1"/>
              <a:t>(Es. 28:13-14)</a:t>
            </a:r>
            <a:r>
              <a:rPr lang="en" sz="1600" b="1"/>
              <a:t>.</a:t>
            </a:r>
            <a:endParaRPr lang="en" sz="1600" b="1" dirty="0"/>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923330"/>
          </a:xfrm>
          <a:prstGeom prst="rect">
            <a:avLst/>
          </a:prstGeom>
          <a:noFill/>
        </p:spPr>
        <p:txBody>
          <a:bodyPr wrap="square">
            <a:spAutoFit/>
          </a:bodyPr>
          <a:lstStyle/>
          <a:p>
            <a:pPr>
              <a:spcBef>
                <a:spcPts val="600"/>
              </a:spcBef>
            </a:pPr>
            <a:r>
              <a:rPr lang="en-MY" b="1"/>
              <a:t>Jesus ngelar orang ke nabur ati ke nadai arap entara Allah Taala enggau bala nembiak Iya enggau leka jaku munsuh, lalu iya tu mega disebut Sitan.” </a:t>
            </a:r>
            <a:r>
              <a:rPr lang="en" b="1" i="1"/>
              <a:t>(Mt. 13:39)</a:t>
            </a:r>
            <a:r>
              <a:rPr lang="en" b="1"/>
              <a:t>.</a:t>
            </a:r>
            <a:endParaRPr lang="en" b="1" dirty="0"/>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40937" y="5147313"/>
            <a:ext cx="6902959" cy="1569660"/>
          </a:xfrm>
          <a:prstGeom prst="rect">
            <a:avLst/>
          </a:prstGeom>
          <a:noFill/>
        </p:spPr>
        <p:txBody>
          <a:bodyPr wrap="square">
            <a:spAutoFit/>
          </a:bodyPr>
          <a:lstStyle/>
          <a:p>
            <a:pPr>
              <a:spcBef>
                <a:spcPts val="600"/>
              </a:spcBef>
            </a:pPr>
            <a:r>
              <a:rPr lang="en-MY" sz="1600" b="1"/>
              <a:t>Enti Lusifa tu sempurna, bakani iya berubah nyadi jai? Bakani penyarut Allah Taala enggau iya berengkah nyadi? Sebaka enggau utai bukai ke digaga Allah Taala, iya mega diberi kuasa pemilih, nadai kitai nyengala nemu enggau terang kebuah alai iya angkat ngelaban sereta beniat deka duduk ba penuduk Tuhan </a:t>
            </a:r>
            <a:r>
              <a:rPr lang="en" sz="1600" b="1" i="1"/>
              <a:t>(Es. 28:15; Isa. 14:13-14).</a:t>
            </a:r>
            <a:endParaRPr lang="en" sz="1600" b="1" i="1" dirty="0"/>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646331"/>
          </a:xfrm>
          <a:prstGeom prst="rect">
            <a:avLst/>
          </a:prstGeom>
          <a:noFill/>
        </p:spPr>
        <p:txBody>
          <a:bodyPr wrap="square">
            <a:spAutoFit/>
          </a:bodyPr>
          <a:lstStyle/>
          <a:p>
            <a:pPr algn="ctr"/>
            <a:r>
              <a:rPr lang="en" sz="3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PENGELABAN DI SEREGA </a:t>
            </a:r>
            <a:endParaRPr lang="e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Iya narit sebagi ari tiga bagi bintang ti di langit ngena iku iya, lalu nikauka sida ke baruh ngagai dunya</a:t>
            </a: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(Pemandang 12:4)</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2031325"/>
          </a:xfrm>
          <a:prstGeom prst="rect">
            <a:avLst/>
          </a:prstGeom>
          <a:noFill/>
        </p:spPr>
        <p:txBody>
          <a:bodyPr wrap="square" rtlCol="0">
            <a:spAutoFit/>
          </a:bodyPr>
          <a:lstStyle/>
          <a:p>
            <a:pPr>
              <a:spcBef>
                <a:spcPts val="600"/>
              </a:spcBef>
            </a:pPr>
            <a:r>
              <a:rPr lang="en-MY" b="1"/>
              <a:t>Ba pengingin ati Lusifa deka ngerampas penuduk rajah serega, iya lalu numbuhka ati ti nadai arap ke pengelurus perintah Allah Taala ba bala melikat. Enda ke semua sida orang ti bebas? Nama kebuah nunduka diri ngagai undang-undang ke terit sereta nadai adil</a:t>
            </a:r>
            <a:r>
              <a:rPr lang="en" b="1"/>
              <a:t>?</a:t>
            </a:r>
            <a:endParaRPr lang="en" b="1" dirty="0"/>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923330"/>
          </a:xfrm>
          <a:prstGeom prst="rect">
            <a:avLst/>
          </a:prstGeom>
          <a:noFill/>
        </p:spPr>
        <p:txBody>
          <a:bodyPr wrap="square">
            <a:spAutoFit/>
          </a:bodyPr>
          <a:lstStyle/>
          <a:p>
            <a:pPr>
              <a:spcBef>
                <a:spcPts val="600"/>
              </a:spcBef>
            </a:pPr>
            <a:r>
              <a:rPr lang="en-MY" b="1"/>
              <a:t>Pengelaban tu lalu betukar nyadi laya ti tebuka, ianya perang ke alai genap iku melikat deka mutuska runding sida. 1/3 ari bala melikat nitihka Sitan, lalu ke bukai mengkang taluk ke Allah Taala</a:t>
            </a:r>
            <a:r>
              <a:rPr lang="en" b="1"/>
              <a:t> </a:t>
            </a:r>
            <a:r>
              <a:rPr lang="en" b="1" i="1"/>
              <a:t>(Pem. 12:4)</a:t>
            </a:r>
            <a:r>
              <a:rPr lang="en" b="1"/>
              <a:t>.</a:t>
            </a:r>
            <a:endParaRPr lang="en" b="1" dirty="0"/>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388328"/>
            <a:ext cx="4933174" cy="1200329"/>
          </a:xfrm>
          <a:prstGeom prst="rect">
            <a:avLst/>
          </a:prstGeom>
          <a:noFill/>
        </p:spPr>
        <p:txBody>
          <a:bodyPr wrap="square">
            <a:spAutoFit/>
          </a:bodyPr>
          <a:lstStyle/>
          <a:p>
            <a:pPr>
              <a:spcBef>
                <a:spcPts val="600"/>
              </a:spcBef>
            </a:pPr>
            <a:r>
              <a:rPr lang="en-MY" b="1"/>
              <a:t>Lusifa lalu nyadi Sitan, ke betenahka orang </a:t>
            </a:r>
            <a:r>
              <a:rPr lang="en-MY" b="1" i="1"/>
              <a:t>(Pem. 12:10; Jop 1: 6, 9-10)</a:t>
            </a:r>
            <a:r>
              <a:rPr lang="en-MY" b="1"/>
              <a:t>. Iya nulak semua kangau pengasih ari Allah Taala ke ngasuh ngubah runding iya</a:t>
            </a:r>
            <a:r>
              <a:rPr lang="en" b="1"/>
              <a:t>.</a:t>
            </a:r>
            <a:endParaRPr lang="en" b="1" dirty="0"/>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200329"/>
          </a:xfrm>
          <a:prstGeom prst="rect">
            <a:avLst/>
          </a:prstGeom>
          <a:noFill/>
        </p:spPr>
        <p:txBody>
          <a:bodyPr wrap="square">
            <a:spAutoFit/>
          </a:bodyPr>
          <a:lstStyle/>
          <a:p>
            <a:pPr>
              <a:spcBef>
                <a:spcPts val="600"/>
              </a:spcBef>
            </a:pPr>
            <a:r>
              <a:rPr lang="en-MY" b="1"/>
              <a:t>Perang tu agi majak datai ke sehari tu. Sitan agi mengkang chakah. Iya nguji deka matak genap iku orang ngelaban Allah Taala. Dalam perang tu bisi dua iti raban. Sida ti deka taluk ngagai undang-undang Tuhan tauka, sida ti nulak. Pemilih tu ba jari kitai </a:t>
            </a:r>
            <a:r>
              <a:rPr lang="en" b="1" i="1"/>
              <a:t>(Ulang 30:11, 16, 19; Josh. 24:15)</a:t>
            </a:r>
            <a:r>
              <a:rPr lang="en" b="1"/>
              <a:t>.</a:t>
            </a:r>
            <a:endParaRPr lang="en" b="1" dirty="0"/>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338707"/>
            <a:ext cx="10517154" cy="4832092"/>
          </a:xfrm>
          <a:prstGeom prst="rect">
            <a:avLst/>
          </a:prstGeom>
          <a:noFill/>
        </p:spPr>
        <p:txBody>
          <a:bodyPr wrap="square">
            <a:spAutoFit/>
          </a:bodyPr>
          <a:lstStyle/>
          <a:p>
            <a:pPr>
              <a:spcBef>
                <a:spcPts val="600"/>
              </a:spcBef>
            </a:pPr>
            <a:r>
              <a:rPr lang="en" sz="2800" b="1">
                <a:latin typeface="Constantia" panose="02030602050306030303" pitchFamily="18" charset="0"/>
              </a:rPr>
              <a:t>“</a:t>
            </a:r>
            <a:r>
              <a:rPr lang="en-MY" sz="2800" b="1">
                <a:latin typeface="Constantia" panose="02030602050306030303" pitchFamily="18" charset="0"/>
              </a:rPr>
              <a:t>Allah Taala ti bekuasa ulih kemaya nya nikauka penipu besai nya pansut ari serega, tang meh nya ukai tuju Iya. Iya deka meri peluang ti sebaka ngagai orang ti ngelaban ngambika sama diabas ba pengering sebaka enggau Anak Iya Empu enggau bala melikat ti taluk. Dalam perang tu genap iku melikat deka milih ni tanah iya, lalu mandangka nya ngagai semua. Enti Tuhan udah dulu ngukum ketuai orang ti ngelaban tu, dia bala melikat bukai ti nadai puas ati lalu enda ulih ditemu, ari nya Allah Taala lalu ngena siti jalai ke dikena Iya mandang enggau terang ngagai semua orang di serega pasal pengelurus enggau pengakim Iya</a:t>
            </a:r>
            <a:r>
              <a:rPr lang="en-US"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695218" y="6395085"/>
            <a:ext cx="4384534" cy="338554"/>
          </a:xfrm>
          <a:prstGeom prst="rect">
            <a:avLst/>
          </a:prstGeom>
          <a:noFill/>
        </p:spPr>
        <p:txBody>
          <a:bodyPr wrap="none" rtlCol="0">
            <a:spAutoFit/>
          </a:bodyPr>
          <a:lstStyle/>
          <a:p>
            <a:pPr algn="r"/>
            <a:r>
              <a:rPr lang="en" sz="1600" b="1" dirty="0"/>
              <a:t>EGW (The Story of Redemption</a:t>
            </a:r>
            <a:r>
              <a:rPr lang="en" sz="1600" b="1"/>
              <a:t>, lambar </a:t>
            </a:r>
            <a:r>
              <a:rPr lang="en" sz="1600" b="1" dirty="0"/>
              <a:t>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07886"/>
          </a:xfrm>
          <a:prstGeom prst="rect">
            <a:avLst/>
          </a:prstGeom>
          <a:noFill/>
        </p:spPr>
        <p:txBody>
          <a:bodyPr wrap="square">
            <a:spAutoFit/>
          </a:bodyPr>
          <a:lstStyle/>
          <a:p>
            <a:pPr algn="ctr"/>
            <a:r>
              <a:rPr lang="en" sz="4000" b="1" spc="30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PENGELABAN BA DUNYA</a:t>
            </a:r>
            <a:endParaRPr lang="en" sz="40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n" b="1">
                <a:solidFill>
                  <a:schemeClr val="accent1">
                    <a:lumMod val="50000"/>
                  </a:schemeClr>
                </a:solidFill>
                <a:latin typeface="Comic Sans MS" panose="030F0702030302020204" pitchFamily="66" charset="0"/>
              </a:rPr>
              <a:t>“</a:t>
            </a:r>
            <a:r>
              <a:rPr lang="en-MY" b="1">
                <a:solidFill>
                  <a:schemeClr val="accent1">
                    <a:lumMod val="50000"/>
                  </a:schemeClr>
                </a:solidFill>
                <a:latin typeface="Comic Sans MS" panose="030F0702030302020204" pitchFamily="66" charset="0"/>
              </a:rPr>
              <a:t>TUHAN Allah Taala lalu nanya iya, Sapa madahka nuan telanjai? Kati nuan bisi udah makai buah ti enda disagi Aku empa nuan</a:t>
            </a:r>
            <a:r>
              <a:rPr lang="en" b="1">
                <a:solidFill>
                  <a:schemeClr val="accent1">
                    <a:lumMod val="50000"/>
                  </a:schemeClr>
                </a:solidFill>
                <a:latin typeface="Comic Sans MS" panose="030F0702030302020204" pitchFamily="66" charset="0"/>
              </a:rPr>
              <a:t>?” </a:t>
            </a:r>
            <a:r>
              <a:rPr lang="en" sz="1400" b="1">
                <a:solidFill>
                  <a:schemeClr val="accent1">
                    <a:lumMod val="50000"/>
                  </a:schemeClr>
                </a:solidFill>
                <a:latin typeface="Comic Sans MS" panose="030F0702030302020204" pitchFamily="66" charset="0"/>
              </a:rPr>
              <a:t>(Pemungkal </a:t>
            </a:r>
            <a:r>
              <a:rPr lang="en" sz="1400" b="1" dirty="0">
                <a:solidFill>
                  <a:schemeClr val="accent1">
                    <a:lumMod val="50000"/>
                  </a:schemeClr>
                </a:solidFill>
                <a:latin typeface="Comic Sans MS" panose="030F0702030302020204" pitchFamily="66" charset="0"/>
              </a:rPr>
              <a:t>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1" y="1416372"/>
            <a:ext cx="7825065" cy="923330"/>
          </a:xfrm>
          <a:prstGeom prst="rect">
            <a:avLst/>
          </a:prstGeom>
          <a:noFill/>
        </p:spPr>
        <p:txBody>
          <a:bodyPr wrap="square" rtlCol="0">
            <a:spAutoFit/>
          </a:bodyPr>
          <a:lstStyle/>
          <a:p>
            <a:pPr>
              <a:spcBef>
                <a:spcPts val="600"/>
              </a:spcBef>
            </a:pPr>
            <a:r>
              <a:rPr lang="en-MY" b="1"/>
              <a:t>Allah Taala ngaga bala melikat ba endur ti sempurna. Baka nya mega, Iya nempa mensia ba endur ti sempurna sereta nadai dosa </a:t>
            </a:r>
            <a:r>
              <a:rPr lang="en" b="1" i="1"/>
              <a:t>(P-kal 1:31).</a:t>
            </a:r>
            <a:endParaRPr lang="en" b="1" i="1" dirty="0"/>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71295"/>
            <a:ext cx="6920329" cy="1477328"/>
          </a:xfrm>
          <a:prstGeom prst="rect">
            <a:avLst/>
          </a:prstGeom>
          <a:noFill/>
        </p:spPr>
        <p:txBody>
          <a:bodyPr wrap="square">
            <a:spAutoFit/>
          </a:bodyPr>
          <a:lstStyle/>
          <a:p>
            <a:pPr>
              <a:spcBef>
                <a:spcPts val="600"/>
              </a:spcBef>
            </a:pPr>
            <a:r>
              <a:rPr lang="en-MY" b="1"/>
              <a:t>Tu meh endur Sitan ulih ngasuh seduai enda arap. Nya alai, Sitan pen mujur. Adam seduai Awa pen enda arapka Petara, seduai enda talukka Iya, lalu nguing ninggalka pun penatai pengidup </a:t>
            </a:r>
            <a:r>
              <a:rPr lang="en-MY" b="1" i="1"/>
              <a:t>(P-kal 3:6,9-13,19)</a:t>
            </a:r>
            <a:r>
              <a:rPr lang="en-MY" b="1"/>
              <a:t>. Adam lalu muka pintu ke dosa, pemati pen lalu datai ngagai semua mensia </a:t>
            </a:r>
            <a:r>
              <a:rPr lang="en" b="1" i="1"/>
              <a:t>(Rome 5:12)</a:t>
            </a:r>
            <a:r>
              <a:rPr lang="en" b="1"/>
              <a:t>.</a:t>
            </a:r>
            <a:endParaRPr lang="en" b="1" dirty="0"/>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646331"/>
          </a:xfrm>
          <a:prstGeom prst="rect">
            <a:avLst/>
          </a:prstGeom>
          <a:noFill/>
        </p:spPr>
        <p:txBody>
          <a:bodyPr wrap="square">
            <a:spAutoFit/>
          </a:bodyPr>
          <a:lstStyle/>
          <a:p>
            <a:pPr>
              <a:spcBef>
                <a:spcPts val="600"/>
              </a:spcBef>
            </a:pPr>
            <a:r>
              <a:rPr lang="en-MY" b="1"/>
              <a:t>Kenyau ari nya kitai pen diau ba dunya ke dikelai ngena pemedis, penyakit enggau pemati. Kati, semua kitai mayar dosa Adam magang</a:t>
            </a:r>
            <a:r>
              <a:rPr lang="en" b="1"/>
              <a:t>?</a:t>
            </a:r>
            <a:endParaRPr lang="en" b="1" dirty="0"/>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200329"/>
          </a:xfrm>
          <a:prstGeom prst="rect">
            <a:avLst/>
          </a:prstGeom>
          <a:noFill/>
        </p:spPr>
        <p:txBody>
          <a:bodyPr wrap="square">
            <a:spAutoFit/>
          </a:bodyPr>
          <a:lstStyle/>
          <a:p>
            <a:pPr>
              <a:spcBef>
                <a:spcPts val="600"/>
              </a:spcBef>
            </a:pPr>
            <a:r>
              <a:rPr lang="en-MY" b="1"/>
              <a:t>Sebaka enggau bala melikat, Petara ngaga mensia lalu meri sida kuasa pemilih. Lebuh Petara bepesan ngagai Adam seduai Awa, “nuan enda tau makai buah ari kayu penemu ti tau ngasuh nuan nemu semua utai” </a:t>
            </a:r>
            <a:r>
              <a:rPr lang="en-MY" b="1" i="1"/>
              <a:t>(P-kal 2: 17)</a:t>
            </a:r>
            <a:r>
              <a:rPr lang="en-MY" b="1"/>
              <a:t>, seduai patut ngena kuasa nya enggau manah.</a:t>
            </a:r>
            <a:endParaRPr lang="en" b="1" dirty="0"/>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646331"/>
          </a:xfrm>
          <a:prstGeom prst="rect">
            <a:avLst/>
          </a:prstGeom>
          <a:noFill/>
        </p:spPr>
        <p:txBody>
          <a:bodyPr wrap="square">
            <a:spAutoFit/>
          </a:bodyPr>
          <a:lstStyle/>
          <a:p>
            <a:pPr>
              <a:spcBef>
                <a:spcPts val="600"/>
              </a:spcBef>
            </a:pPr>
            <a:r>
              <a:rPr lang="en-MY" b="1"/>
              <a:t>Genap iku kitai mayar dosa diri empu: “laban semua bela udah bedosa magang lalu jauh ari mulia Allah Taala” </a:t>
            </a:r>
            <a:r>
              <a:rPr lang="en" b="1" i="1"/>
              <a:t>(Rome 3:23)</a:t>
            </a:r>
            <a:r>
              <a:rPr lang="en" b="1"/>
              <a:t>.</a:t>
            </a:r>
            <a:endParaRPr lang="en" b="1" dirty="0"/>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07886"/>
          </a:xfrm>
          <a:prstGeom prst="rect">
            <a:avLst/>
          </a:prstGeom>
          <a:noFill/>
        </p:spPr>
        <p:txBody>
          <a:bodyPr wrap="square">
            <a:spAutoFit/>
          </a:bodyPr>
          <a:lstStyle/>
          <a:p>
            <a:pPr algn="ctr"/>
            <a:r>
              <a:rPr lang="en" sz="40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DISATUP NGENA PENGERINDU</a:t>
            </a:r>
            <a:endPar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n" b="1">
                <a:solidFill>
                  <a:srgbClr val="D2ECB6"/>
                </a:solidFill>
                <a:effectLst>
                  <a:outerShdw blurRad="38100" dist="38100" dir="2700000" algn="tl">
                    <a:srgbClr val="000000">
                      <a:alpha val="43137"/>
                    </a:srgbClr>
                  </a:outerShdw>
                </a:effectLst>
                <a:latin typeface="Comic Sans MS" panose="030F0702030302020204" pitchFamily="66" charset="0"/>
              </a:rPr>
              <a:t>“</a:t>
            </a:r>
            <a:r>
              <a:rPr lang="en-MY" b="1">
                <a:solidFill>
                  <a:srgbClr val="D2ECB6"/>
                </a:solidFill>
                <a:effectLst>
                  <a:outerShdw blurRad="38100" dist="38100" dir="2700000" algn="tl">
                    <a:srgbClr val="000000">
                      <a:alpha val="43137"/>
                    </a:srgbClr>
                  </a:outerShdw>
                </a:effectLst>
                <a:latin typeface="Comic Sans MS" panose="030F0702030302020204" pitchFamily="66" charset="0"/>
              </a:rPr>
              <a:t>Tu meh pengerindu, ukai reti nya kitai udah rinduka Allah Taala, tang Iya udah rinduka kitai, lalu udah ngirumka Anak Iya nyadika piring kena muai dosa kitai.</a:t>
            </a:r>
            <a:r>
              <a:rPr lang="en" b="1">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D2ECB6"/>
                </a:solidFill>
                <a:effectLst>
                  <a:outerShdw blurRad="38100" dist="38100" dir="2700000" algn="tl">
                    <a:srgbClr val="000000">
                      <a:alpha val="43137"/>
                    </a:srgbClr>
                  </a:outerShdw>
                </a:effectLst>
                <a:latin typeface="Comic Sans MS" panose="030F0702030302020204" pitchFamily="66" charset="0"/>
              </a:rPr>
              <a:t>(1 John</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646331"/>
          </a:xfrm>
          <a:prstGeom prst="rect">
            <a:avLst/>
          </a:prstGeom>
          <a:noFill/>
        </p:spPr>
        <p:txBody>
          <a:bodyPr wrap="square" rtlCol="0">
            <a:spAutoFit/>
          </a:bodyPr>
          <a:lstStyle/>
          <a:p>
            <a:pPr>
              <a:spcBef>
                <a:spcPts val="600"/>
              </a:spcBef>
            </a:pPr>
            <a:r>
              <a:rPr lang="en-MY" b="1"/>
              <a:t>Sebedau madahka utai ke tau nyadi enti enda taluk, Allah Taala endang udah dulu nyebut pasal perambu penebus ngagai Adam seduai Awa </a:t>
            </a:r>
            <a:r>
              <a:rPr lang="en" b="1" i="1"/>
              <a:t>(P-kal 3:15)</a:t>
            </a:r>
            <a:r>
              <a:rPr lang="en" b="1"/>
              <a:t>.</a:t>
            </a:r>
            <a:endParaRPr lang="en" b="1" dirty="0"/>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200329"/>
          </a:xfrm>
          <a:prstGeom prst="rect">
            <a:avLst/>
          </a:prstGeom>
          <a:noFill/>
        </p:spPr>
        <p:txBody>
          <a:bodyPr wrap="square">
            <a:spAutoFit/>
          </a:bodyPr>
          <a:lstStyle/>
          <a:p>
            <a:pPr>
              <a:spcBef>
                <a:spcPts val="600"/>
              </a:spcBef>
            </a:pPr>
            <a:r>
              <a:rPr lang="en-MY" b="1"/>
              <a:t>Nadai utai ke dalam kitai ke ngasuh kitai layak nerima pengerindu Tuhan. Taja pia, ari genap teritik darah Jesus ba Kalvari, Iya madah ngagai kitai: “Aku rinduka nuan.”</a:t>
            </a:r>
            <a:endParaRPr lang="en" b="1" dirty="0"/>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934508" cy="1477328"/>
          </a:xfrm>
          <a:prstGeom prst="rect">
            <a:avLst/>
          </a:prstGeom>
          <a:noFill/>
        </p:spPr>
        <p:txBody>
          <a:bodyPr wrap="square">
            <a:spAutoFit/>
          </a:bodyPr>
          <a:lstStyle/>
          <a:p>
            <a:pPr>
              <a:spcBef>
                <a:spcPts val="600"/>
              </a:spcBef>
            </a:pPr>
            <a:r>
              <a:rPr lang="en-MY" b="1"/>
              <a:t>Tuju mensia ke udah bedosa ukai ngagai pemati ti meruan. Jesus udah mandangka pengerindu Iya ari ti mayar rega dosa ngena nyawa Iya Empu </a:t>
            </a:r>
            <a:r>
              <a:rPr lang="en" b="1" i="1"/>
              <a:t>(Rome 5:8)</a:t>
            </a:r>
            <a:r>
              <a:rPr lang="en" b="1"/>
              <a:t>.</a:t>
            </a:r>
            <a:endParaRPr lang="en" b="1" dirty="0"/>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830997"/>
          </a:xfrm>
          <a:prstGeom prst="rect">
            <a:avLst/>
          </a:prstGeom>
          <a:noFill/>
        </p:spPr>
        <p:txBody>
          <a:bodyPr wrap="square">
            <a:spAutoFit/>
          </a:bodyPr>
          <a:lstStyle/>
          <a:p>
            <a:pPr>
              <a:spcBef>
                <a:spcPts val="600"/>
              </a:spcBef>
            </a:pPr>
            <a:r>
              <a:rPr lang="en-MY" sz="1600" b="1"/>
              <a:t>Endang datai ari peneka sida empu, mensia udah nyerara diri ari Penengkebang. Taja pia Allah Taala enda ngelengka ke bala nembiak Iya ti enda nemu beterima kasih, Iya udah mandangka perangai Iya ti bendar ari ti rinduka sida </a:t>
            </a:r>
            <a:r>
              <a:rPr lang="en" sz="1600" b="1" i="1"/>
              <a:t>(John 3:16)</a:t>
            </a:r>
            <a:r>
              <a:rPr lang="en" sz="1600" b="1"/>
              <a:t>.</a:t>
            </a:r>
            <a:endParaRPr lang="en" sz="1600" b="1" dirty="0"/>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en" sz="2000" b="1"/>
              <a:t>Bakani Jesus mandangka pengerindu Iya ngagai kitai?</a:t>
            </a:r>
            <a:endParaRPr lang="en" sz="2000" b="1" dirty="0"/>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971912183"/>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07886"/>
          </a:xfrm>
          <a:prstGeom prst="rect">
            <a:avLst/>
          </a:prstGeom>
          <a:noFill/>
        </p:spPr>
        <p:txBody>
          <a:bodyPr wrap="square">
            <a:spAutoFit/>
          </a:bodyPr>
          <a:lstStyle/>
          <a:p>
            <a:pPr algn="ctr"/>
            <a:r>
              <a:rPr lang="sv-SE" sz="40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PENGERINDU DIKENA NYATUP PENUSAH TU</a:t>
            </a:r>
            <a:endPar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n" b="1">
                <a:solidFill>
                  <a:srgbClr val="D2ECB6"/>
                </a:solidFill>
                <a:effectLst>
                  <a:outerShdw blurRad="38100" dist="38100" dir="2700000" algn="tl">
                    <a:srgbClr val="000000">
                      <a:alpha val="43137"/>
                    </a:srgbClr>
                  </a:outerShdw>
                </a:effectLst>
                <a:latin typeface="Comic Sans MS" panose="030F0702030302020204" pitchFamily="66" charset="0"/>
              </a:rPr>
              <a:t>“</a:t>
            </a:r>
            <a:r>
              <a:rPr lang="en-MY" b="1">
                <a:solidFill>
                  <a:srgbClr val="D2ECB6"/>
                </a:solidFill>
                <a:effectLst>
                  <a:outerShdw blurRad="38100" dist="38100" dir="2700000" algn="tl">
                    <a:srgbClr val="000000">
                      <a:alpha val="43137"/>
                    </a:srgbClr>
                  </a:outerShdw>
                </a:effectLst>
                <a:latin typeface="Comic Sans MS" panose="030F0702030302020204" pitchFamily="66" charset="0"/>
              </a:rPr>
              <a:t>Tu meh pengerindu, ukai reti nya kitai udah rinduka Allah Taala, tang Iya udah rinduka kitai, lalu udah ngirumka Anak Iya nyadika piring kena muai dosa kitai</a:t>
            </a:r>
            <a:r>
              <a:rPr lang="en" b="1">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D2ECB6"/>
                </a:solidFill>
                <a:effectLst>
                  <a:outerShdw blurRad="38100" dist="38100" dir="2700000" algn="tl">
                    <a:srgbClr val="000000">
                      <a:alpha val="43137"/>
                    </a:srgbClr>
                  </a:outerShdw>
                </a:effectLst>
                <a:latin typeface="Comic Sans MS" panose="030F0702030302020204" pitchFamily="66" charset="0"/>
              </a:rPr>
              <a:t>(1 John</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1340</TotalTime>
  <Words>1573</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129</cp:revision>
  <dcterms:created xsi:type="dcterms:W3CDTF">2024-03-24T10:47:51Z</dcterms:created>
  <dcterms:modified xsi:type="dcterms:W3CDTF">2024-04-03T06:35:04Z</dcterms:modified>
</cp:coreProperties>
</file>