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75" r:id="rId3"/>
    <p:sldId id="278" r:id="rId4"/>
    <p:sldId id="257" r:id="rId5"/>
    <p:sldId id="258" r:id="rId6"/>
    <p:sldId id="259" r:id="rId7"/>
    <p:sldId id="260" r:id="rId8"/>
    <p:sldId id="276" r:id="rId9"/>
    <p:sldId id="262" r:id="rId10"/>
    <p:sldId id="263" r:id="rId11"/>
    <p:sldId id="274" r:id="rId12"/>
    <p:sldId id="277" r:id="rId13"/>
    <p:sldId id="271" r:id="rId14"/>
    <p:sldId id="272" r:id="rId15"/>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7D5"/>
    <a:srgbClr val="E18B61"/>
    <a:srgbClr val="889FB8"/>
    <a:srgbClr val="99A0A7"/>
    <a:srgbClr val="A0DDE0"/>
    <a:srgbClr val="73CDD1"/>
    <a:srgbClr val="474062"/>
    <a:srgbClr val="5C537E"/>
    <a:srgbClr val="FF2D82"/>
    <a:srgbClr val="F200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33" d="100"/>
          <a:sy n="33" d="100"/>
        </p:scale>
        <p:origin x="72" y="14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DA4875-3509-4BD2-1283-82D27DF4EE8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2FF61C5-B525-29F5-22A8-36CEA36C4E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1247233-5F94-AFB2-95AB-7C459B12537C}"/>
              </a:ext>
            </a:extLst>
          </p:cNvPr>
          <p:cNvSpPr>
            <a:spLocks noGrp="1"/>
          </p:cNvSpPr>
          <p:nvPr>
            <p:ph type="dt" sz="half" idx="10"/>
          </p:nvPr>
        </p:nvSpPr>
        <p:spPr/>
        <p:txBody>
          <a:bodyPr/>
          <a:lstStyle/>
          <a:p>
            <a:fld id="{FE2B7CA8-529F-44B7-914D-1B87AC336B9D}" type="datetimeFigureOut">
              <a:rPr lang="es-ES" smtClean="0"/>
              <a:t>08/04/2024</a:t>
            </a:fld>
            <a:endParaRPr lang="es-ES"/>
          </a:p>
        </p:txBody>
      </p:sp>
      <p:sp>
        <p:nvSpPr>
          <p:cNvPr id="5" name="Marcador de pie de página 4">
            <a:extLst>
              <a:ext uri="{FF2B5EF4-FFF2-40B4-BE49-F238E27FC236}">
                <a16:creationId xmlns:a16="http://schemas.microsoft.com/office/drawing/2014/main" id="{1AE7660D-A579-6F22-2D2D-5E46BA9DB97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BABF3EA-4BB7-DE2E-C204-41E485E1F1B0}"/>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132090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CF4F8-50BE-AD5E-942F-CD19BD9CE20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79A7E9E-E77F-0C08-3E70-F258FDB4DBB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D3CB7A9-25CC-71B2-B9AF-FE890E14A2A9}"/>
              </a:ext>
            </a:extLst>
          </p:cNvPr>
          <p:cNvSpPr>
            <a:spLocks noGrp="1"/>
          </p:cNvSpPr>
          <p:nvPr>
            <p:ph type="dt" sz="half" idx="10"/>
          </p:nvPr>
        </p:nvSpPr>
        <p:spPr/>
        <p:txBody>
          <a:bodyPr/>
          <a:lstStyle/>
          <a:p>
            <a:fld id="{FE2B7CA8-529F-44B7-914D-1B87AC336B9D}" type="datetimeFigureOut">
              <a:rPr lang="es-ES" smtClean="0"/>
              <a:t>08/04/2024</a:t>
            </a:fld>
            <a:endParaRPr lang="es-ES"/>
          </a:p>
        </p:txBody>
      </p:sp>
      <p:sp>
        <p:nvSpPr>
          <p:cNvPr id="5" name="Marcador de pie de página 4">
            <a:extLst>
              <a:ext uri="{FF2B5EF4-FFF2-40B4-BE49-F238E27FC236}">
                <a16:creationId xmlns:a16="http://schemas.microsoft.com/office/drawing/2014/main" id="{26356C2B-8A08-F0FE-4A57-A8768D547FF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71FB862-053A-B816-FF53-12FDCF675A76}"/>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178559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06650D8-FEB3-B2E0-A590-87BDF1B0F71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39E184A-8D68-4AB6-530E-19F2A77F8D7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F5F93E-FF3F-73A2-04A5-DC1BB0F4208A}"/>
              </a:ext>
            </a:extLst>
          </p:cNvPr>
          <p:cNvSpPr>
            <a:spLocks noGrp="1"/>
          </p:cNvSpPr>
          <p:nvPr>
            <p:ph type="dt" sz="half" idx="10"/>
          </p:nvPr>
        </p:nvSpPr>
        <p:spPr/>
        <p:txBody>
          <a:bodyPr/>
          <a:lstStyle/>
          <a:p>
            <a:fld id="{FE2B7CA8-529F-44B7-914D-1B87AC336B9D}" type="datetimeFigureOut">
              <a:rPr lang="es-ES" smtClean="0"/>
              <a:t>08/04/2024</a:t>
            </a:fld>
            <a:endParaRPr lang="es-ES"/>
          </a:p>
        </p:txBody>
      </p:sp>
      <p:sp>
        <p:nvSpPr>
          <p:cNvPr id="5" name="Marcador de pie de página 4">
            <a:extLst>
              <a:ext uri="{FF2B5EF4-FFF2-40B4-BE49-F238E27FC236}">
                <a16:creationId xmlns:a16="http://schemas.microsoft.com/office/drawing/2014/main" id="{38FDEFCB-E941-6715-79E1-23134197FC5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9C0A85-62B3-98CC-A894-73EDE9714D55}"/>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266042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08/04/2024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96630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08/04/2024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86764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08/04/2024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17654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08/04/2024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66926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08/04/2024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41283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08/04/2024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69540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08/04/2024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090000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08/04/2024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87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6D02D1-98AC-907E-DB67-81D02DDBC7F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E57DBC6-6127-54C6-5A1D-106A0C4947F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CA1E45-0F13-5D8E-104F-73A56785E7E2}"/>
              </a:ext>
            </a:extLst>
          </p:cNvPr>
          <p:cNvSpPr>
            <a:spLocks noGrp="1"/>
          </p:cNvSpPr>
          <p:nvPr>
            <p:ph type="dt" sz="half" idx="10"/>
          </p:nvPr>
        </p:nvSpPr>
        <p:spPr/>
        <p:txBody>
          <a:bodyPr/>
          <a:lstStyle/>
          <a:p>
            <a:fld id="{FE2B7CA8-529F-44B7-914D-1B87AC336B9D}" type="datetimeFigureOut">
              <a:rPr lang="es-ES" smtClean="0"/>
              <a:t>08/04/2024</a:t>
            </a:fld>
            <a:endParaRPr lang="es-ES"/>
          </a:p>
        </p:txBody>
      </p:sp>
      <p:sp>
        <p:nvSpPr>
          <p:cNvPr id="5" name="Marcador de pie de página 4">
            <a:extLst>
              <a:ext uri="{FF2B5EF4-FFF2-40B4-BE49-F238E27FC236}">
                <a16:creationId xmlns:a16="http://schemas.microsoft.com/office/drawing/2014/main" id="{D425B6D7-9228-B9D2-65BF-F59493BF773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4795A6-9936-8A4A-7437-DEFC834878F5}"/>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166244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08/04/2024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3375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08/04/2024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77212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08/04/2024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89437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2E5F51-9F05-17AC-220C-4A91FABBC42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5AE5D7A-3CA5-5C7A-F7E0-42064D15C38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A43AF69-973E-7058-1E1B-10DE9A212156}"/>
              </a:ext>
            </a:extLst>
          </p:cNvPr>
          <p:cNvSpPr>
            <a:spLocks noGrp="1"/>
          </p:cNvSpPr>
          <p:nvPr>
            <p:ph type="dt" sz="half" idx="10"/>
          </p:nvPr>
        </p:nvSpPr>
        <p:spPr/>
        <p:txBody>
          <a:bodyPr/>
          <a:lstStyle/>
          <a:p>
            <a:fld id="{FE2B7CA8-529F-44B7-914D-1B87AC336B9D}" type="datetimeFigureOut">
              <a:rPr lang="es-ES" smtClean="0"/>
              <a:t>08/04/2024</a:t>
            </a:fld>
            <a:endParaRPr lang="es-ES"/>
          </a:p>
        </p:txBody>
      </p:sp>
      <p:sp>
        <p:nvSpPr>
          <p:cNvPr id="5" name="Marcador de pie de página 4">
            <a:extLst>
              <a:ext uri="{FF2B5EF4-FFF2-40B4-BE49-F238E27FC236}">
                <a16:creationId xmlns:a16="http://schemas.microsoft.com/office/drawing/2014/main" id="{581F33F7-852D-A6CB-24FE-9C7FEA52BA1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903162C-4C0B-2482-88B7-DB52B496F099}"/>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320797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DC481E-9019-B80B-7F80-0886A814EDD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2F21D96-B4A8-4F22-6785-16836A97AE2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0121BD8-1CF2-E04E-FCB8-D5D655DBCD8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887FC19-DE6A-E03F-6C7C-3862D6F36252}"/>
              </a:ext>
            </a:extLst>
          </p:cNvPr>
          <p:cNvSpPr>
            <a:spLocks noGrp="1"/>
          </p:cNvSpPr>
          <p:nvPr>
            <p:ph type="dt" sz="half" idx="10"/>
          </p:nvPr>
        </p:nvSpPr>
        <p:spPr/>
        <p:txBody>
          <a:bodyPr/>
          <a:lstStyle/>
          <a:p>
            <a:fld id="{FE2B7CA8-529F-44B7-914D-1B87AC336B9D}" type="datetimeFigureOut">
              <a:rPr lang="es-ES" smtClean="0"/>
              <a:t>08/04/2024</a:t>
            </a:fld>
            <a:endParaRPr lang="es-ES"/>
          </a:p>
        </p:txBody>
      </p:sp>
      <p:sp>
        <p:nvSpPr>
          <p:cNvPr id="6" name="Marcador de pie de página 5">
            <a:extLst>
              <a:ext uri="{FF2B5EF4-FFF2-40B4-BE49-F238E27FC236}">
                <a16:creationId xmlns:a16="http://schemas.microsoft.com/office/drawing/2014/main" id="{B330F905-9B60-BA4A-2FAD-EB0DA07823B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C1579DC-30D5-CC44-9DB7-DE8E399C2B48}"/>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358816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975EA8-360A-3720-EA8C-96A0468504A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C9DFECC-49D6-E4C3-96E8-CD2AC6FDB7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3F34A63-F946-6304-3349-CCD4854D57C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68C1A0A-A038-54AC-9805-F1985846D0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EE370B3-7576-9224-3957-17DF71F41A7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162E755-4B53-354D-CE3A-F5FF8777A791}"/>
              </a:ext>
            </a:extLst>
          </p:cNvPr>
          <p:cNvSpPr>
            <a:spLocks noGrp="1"/>
          </p:cNvSpPr>
          <p:nvPr>
            <p:ph type="dt" sz="half" idx="10"/>
          </p:nvPr>
        </p:nvSpPr>
        <p:spPr/>
        <p:txBody>
          <a:bodyPr/>
          <a:lstStyle/>
          <a:p>
            <a:fld id="{FE2B7CA8-529F-44B7-914D-1B87AC336B9D}" type="datetimeFigureOut">
              <a:rPr lang="es-ES" smtClean="0"/>
              <a:t>08/04/2024</a:t>
            </a:fld>
            <a:endParaRPr lang="es-ES"/>
          </a:p>
        </p:txBody>
      </p:sp>
      <p:sp>
        <p:nvSpPr>
          <p:cNvPr id="8" name="Marcador de pie de página 7">
            <a:extLst>
              <a:ext uri="{FF2B5EF4-FFF2-40B4-BE49-F238E27FC236}">
                <a16:creationId xmlns:a16="http://schemas.microsoft.com/office/drawing/2014/main" id="{7C853014-052F-B0F3-2E19-0105D8EBD8D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874040-5DBD-6F97-3653-0DC2024DBE49}"/>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16206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438088-AFD6-6406-E6E6-70678F554DE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F40DF3F4-3DD2-B949-778E-217F39691CF1}"/>
              </a:ext>
            </a:extLst>
          </p:cNvPr>
          <p:cNvSpPr>
            <a:spLocks noGrp="1"/>
          </p:cNvSpPr>
          <p:nvPr>
            <p:ph type="dt" sz="half" idx="10"/>
          </p:nvPr>
        </p:nvSpPr>
        <p:spPr/>
        <p:txBody>
          <a:bodyPr/>
          <a:lstStyle/>
          <a:p>
            <a:fld id="{FE2B7CA8-529F-44B7-914D-1B87AC336B9D}" type="datetimeFigureOut">
              <a:rPr lang="es-ES" smtClean="0"/>
              <a:t>08/04/2024</a:t>
            </a:fld>
            <a:endParaRPr lang="es-ES"/>
          </a:p>
        </p:txBody>
      </p:sp>
      <p:sp>
        <p:nvSpPr>
          <p:cNvPr id="4" name="Marcador de pie de página 3">
            <a:extLst>
              <a:ext uri="{FF2B5EF4-FFF2-40B4-BE49-F238E27FC236}">
                <a16:creationId xmlns:a16="http://schemas.microsoft.com/office/drawing/2014/main" id="{326E3D5A-183F-081E-8A81-720EA5B375C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40C4C70-890E-6B64-AC2F-64010979BAC5}"/>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274711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BBF016B-0BCF-DA07-CBBE-733012FD3035}"/>
              </a:ext>
            </a:extLst>
          </p:cNvPr>
          <p:cNvSpPr>
            <a:spLocks noGrp="1"/>
          </p:cNvSpPr>
          <p:nvPr>
            <p:ph type="dt" sz="half" idx="10"/>
          </p:nvPr>
        </p:nvSpPr>
        <p:spPr/>
        <p:txBody>
          <a:bodyPr/>
          <a:lstStyle/>
          <a:p>
            <a:fld id="{FE2B7CA8-529F-44B7-914D-1B87AC336B9D}" type="datetimeFigureOut">
              <a:rPr lang="es-ES" smtClean="0"/>
              <a:t>08/04/2024</a:t>
            </a:fld>
            <a:endParaRPr lang="es-ES"/>
          </a:p>
        </p:txBody>
      </p:sp>
      <p:sp>
        <p:nvSpPr>
          <p:cNvPr id="3" name="Marcador de pie de página 2">
            <a:extLst>
              <a:ext uri="{FF2B5EF4-FFF2-40B4-BE49-F238E27FC236}">
                <a16:creationId xmlns:a16="http://schemas.microsoft.com/office/drawing/2014/main" id="{DD362595-A6C0-C5C0-3D43-246479BE246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B2F8EF4-83E7-1782-8E41-27AFE493BBD6}"/>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295323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792D27-420A-7038-E8FB-F3A5D109C16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758E3D-4263-849D-38C4-6C247A4AE3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53A75DA-F451-0DB1-B1D3-F4FBA59F32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3B6A437-8EE1-BF5B-96DD-AC7F9D8C9294}"/>
              </a:ext>
            </a:extLst>
          </p:cNvPr>
          <p:cNvSpPr>
            <a:spLocks noGrp="1"/>
          </p:cNvSpPr>
          <p:nvPr>
            <p:ph type="dt" sz="half" idx="10"/>
          </p:nvPr>
        </p:nvSpPr>
        <p:spPr/>
        <p:txBody>
          <a:bodyPr/>
          <a:lstStyle/>
          <a:p>
            <a:fld id="{FE2B7CA8-529F-44B7-914D-1B87AC336B9D}" type="datetimeFigureOut">
              <a:rPr lang="es-ES" smtClean="0"/>
              <a:t>08/04/2024</a:t>
            </a:fld>
            <a:endParaRPr lang="es-ES"/>
          </a:p>
        </p:txBody>
      </p:sp>
      <p:sp>
        <p:nvSpPr>
          <p:cNvPr id="6" name="Marcador de pie de página 5">
            <a:extLst>
              <a:ext uri="{FF2B5EF4-FFF2-40B4-BE49-F238E27FC236}">
                <a16:creationId xmlns:a16="http://schemas.microsoft.com/office/drawing/2014/main" id="{DC5B2752-3C9E-A160-75ED-71FF9ED8FC4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4CD5066-D290-1CAA-E3C9-D4E8C3A5C09B}"/>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428758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6F3BCA-865E-29E7-68A0-E83AF571A2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0F3C2CD-3FCA-662A-E837-8A83070B1F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4FA65AC-2B34-DEFF-7363-D643E740D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1760E6B-1196-786B-B993-CF193C99D6F9}"/>
              </a:ext>
            </a:extLst>
          </p:cNvPr>
          <p:cNvSpPr>
            <a:spLocks noGrp="1"/>
          </p:cNvSpPr>
          <p:nvPr>
            <p:ph type="dt" sz="half" idx="10"/>
          </p:nvPr>
        </p:nvSpPr>
        <p:spPr/>
        <p:txBody>
          <a:bodyPr/>
          <a:lstStyle/>
          <a:p>
            <a:fld id="{FE2B7CA8-529F-44B7-914D-1B87AC336B9D}" type="datetimeFigureOut">
              <a:rPr lang="es-ES" smtClean="0"/>
              <a:t>08/04/2024</a:t>
            </a:fld>
            <a:endParaRPr lang="es-ES"/>
          </a:p>
        </p:txBody>
      </p:sp>
      <p:sp>
        <p:nvSpPr>
          <p:cNvPr id="6" name="Marcador de pie de página 5">
            <a:extLst>
              <a:ext uri="{FF2B5EF4-FFF2-40B4-BE49-F238E27FC236}">
                <a16:creationId xmlns:a16="http://schemas.microsoft.com/office/drawing/2014/main" id="{2D1625B5-4CAC-BCC9-CD3B-2CE86F9E075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E98DF28-1991-1E55-5771-4DC99E741367}"/>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338134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B337231-0C0F-8765-07C7-48D3A73F93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51BF194-C620-E49D-C801-2ECBA229A6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F70D5E7-8BE0-F98C-3C72-BA4B3196AF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E2B7CA8-529F-44B7-914D-1B87AC336B9D}" type="datetimeFigureOut">
              <a:rPr lang="es-ES" smtClean="0"/>
              <a:t>08/04/2024</a:t>
            </a:fld>
            <a:endParaRPr lang="es-ES"/>
          </a:p>
        </p:txBody>
      </p:sp>
      <p:sp>
        <p:nvSpPr>
          <p:cNvPr id="5" name="Marcador de pie de página 4">
            <a:extLst>
              <a:ext uri="{FF2B5EF4-FFF2-40B4-BE49-F238E27FC236}">
                <a16:creationId xmlns:a16="http://schemas.microsoft.com/office/drawing/2014/main" id="{F7CA03FD-F10C-51DC-A13D-55EA4A5752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48E19F6-8C13-DEF6-9A4D-2C8EA5E1FC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2AFCEE-77AA-43A3-B1CE-268EBBAB9D06}" type="slidenum">
              <a:rPr lang="es-ES" smtClean="0"/>
              <a:t>‹Nº›</a:t>
            </a:fld>
            <a:endParaRPr lang="es-ES"/>
          </a:p>
        </p:txBody>
      </p:sp>
    </p:spTree>
    <p:extLst>
      <p:ext uri="{BB962C8B-B14F-4D97-AF65-F5344CB8AC3E}">
        <p14:creationId xmlns:p14="http://schemas.microsoft.com/office/powerpoint/2010/main" val="1111187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08/04/2024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13419977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1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png"/><Relationship Id="rId5" Type="http://schemas.microsoft.com/office/2007/relationships/hdphoto" Target="../media/hdphoto1.wdp"/><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5138B80-96FB-BEFA-D2B7-BF74EEA1E75F}"/>
              </a:ext>
            </a:extLst>
          </p:cNvPr>
          <p:cNvSpPr txBox="1"/>
          <p:nvPr/>
        </p:nvSpPr>
        <p:spPr>
          <a:xfrm>
            <a:off x="2149642" y="517690"/>
            <a:ext cx="7892716" cy="3438294"/>
          </a:xfrm>
          <a:prstGeom prst="rect">
            <a:avLst/>
          </a:prstGeom>
          <a:noFill/>
        </p:spPr>
        <p:txBody>
          <a:bodyPr wrap="square" rtlCol="0">
            <a:prstTxWarp prst="textFadeDown">
              <a:avLst>
                <a:gd name="adj" fmla="val 17290"/>
              </a:avLst>
            </a:prstTxWarp>
            <a:spAutoFit/>
          </a:bodyPr>
          <a:lstStyle/>
          <a:p>
            <a:pPr algn="ctr"/>
            <a:r>
              <a:rPr lang="en" sz="7200" b="1">
                <a:ln w="25400" cmpd="sng">
                  <a:solidFill>
                    <a:srgbClr val="FFFF00"/>
                  </a:solidFill>
                  <a:prstDash val="solid"/>
                </a:ln>
                <a:solidFill>
                  <a:schemeClr val="bg1"/>
                </a:solidFill>
                <a:effectLst/>
              </a:rPr>
              <a:t>PENAMPAK BEPANCHAR DALAM PEMETANG</a:t>
            </a:r>
            <a:endParaRPr lang="en" sz="7200" b="1" spc="600" dirty="0">
              <a:ln w="25400" cmpd="sng">
                <a:solidFill>
                  <a:srgbClr val="FFFF00"/>
                </a:solidFill>
                <a:prstDash val="solid"/>
              </a:ln>
              <a:solidFill>
                <a:schemeClr val="bg1"/>
              </a:solidFill>
              <a:effectLst/>
            </a:endParaRPr>
          </a:p>
        </p:txBody>
      </p:sp>
      <p:sp>
        <p:nvSpPr>
          <p:cNvPr id="5" name="CuadroTexto 4">
            <a:extLst>
              <a:ext uri="{FF2B5EF4-FFF2-40B4-BE49-F238E27FC236}">
                <a16:creationId xmlns:a16="http://schemas.microsoft.com/office/drawing/2014/main" id="{F8258DF7-4841-EEAF-4B52-78106B53AFEA}"/>
              </a:ext>
            </a:extLst>
          </p:cNvPr>
          <p:cNvSpPr txBox="1"/>
          <p:nvPr/>
        </p:nvSpPr>
        <p:spPr>
          <a:xfrm>
            <a:off x="8602608" y="6447415"/>
            <a:ext cx="3501407" cy="338554"/>
          </a:xfrm>
          <a:prstGeom prst="rect">
            <a:avLst/>
          </a:prstGeom>
          <a:noFill/>
        </p:spPr>
        <p:txBody>
          <a:bodyPr wrap="none" rtlCol="0">
            <a:spAutoFit/>
          </a:bodyPr>
          <a:lstStyle/>
          <a:p>
            <a:pPr algn="r"/>
            <a:r>
              <a:rPr lang="en" sz="1600" b="1" dirty="0">
                <a:solidFill>
                  <a:srgbClr val="D8DBCF"/>
                </a:solidFill>
              </a:rPr>
              <a:t>Lesson 3 for April 20, 2024</a:t>
            </a:r>
          </a:p>
        </p:txBody>
      </p:sp>
    </p:spTree>
    <p:extLst>
      <p:ext uri="{BB962C8B-B14F-4D97-AF65-F5344CB8AC3E}">
        <p14:creationId xmlns:p14="http://schemas.microsoft.com/office/powerpoint/2010/main" val="417348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C993C9-085C-F81E-D214-F8CA7088D6F6}"/>
              </a:ext>
            </a:extLst>
          </p:cNvPr>
          <p:cNvSpPr txBox="1"/>
          <p:nvPr/>
        </p:nvSpPr>
        <p:spPr>
          <a:xfrm>
            <a:off x="1373316" y="1929287"/>
            <a:ext cx="10609444" cy="4570482"/>
          </a:xfrm>
          <a:prstGeom prst="rect">
            <a:avLst/>
          </a:prstGeom>
          <a:noFill/>
        </p:spPr>
        <p:txBody>
          <a:bodyPr wrap="square">
            <a:spAutoFit/>
          </a:bodyPr>
          <a:lstStyle/>
          <a:p>
            <a:pPr>
              <a:spcBef>
                <a:spcPts val="600"/>
              </a:spcBef>
            </a:pPr>
            <a:r>
              <a:rPr lang="en" sz="2600" b="1" dirty="0">
                <a:latin typeface="Constantia" panose="02030602050306030303" pitchFamily="18" charset="0"/>
              </a:rPr>
              <a:t>“</a:t>
            </a:r>
            <a:r>
              <a:rPr lang="en-MY" sz="2600" b="1" dirty="0" err="1">
                <a:latin typeface="Constantia" panose="02030602050306030303" pitchFamily="18" charset="0"/>
              </a:rPr>
              <a:t>Pemetang</a:t>
            </a:r>
            <a:r>
              <a:rPr lang="en-MY" sz="2600" b="1" dirty="0">
                <a:latin typeface="Constantia" panose="02030602050306030303" pitchFamily="18" charset="0"/>
              </a:rPr>
              <a:t> </a:t>
            </a:r>
            <a:r>
              <a:rPr lang="en-MY" sz="2600" b="1" dirty="0" err="1">
                <a:latin typeface="Constantia" panose="02030602050306030303" pitchFamily="18" charset="0"/>
              </a:rPr>
              <a:t>rohani</a:t>
            </a:r>
            <a:r>
              <a:rPr lang="en-MY" sz="2600" b="1" dirty="0">
                <a:latin typeface="Constantia" panose="02030602050306030303" pitchFamily="18" charset="0"/>
              </a:rPr>
              <a:t> </a:t>
            </a:r>
            <a:r>
              <a:rPr lang="en-MY" sz="2600" b="1" dirty="0" err="1">
                <a:latin typeface="Constantia" panose="02030602050306030303" pitchFamily="18" charset="0"/>
              </a:rPr>
              <a:t>udah</a:t>
            </a:r>
            <a:r>
              <a:rPr lang="en-MY" sz="2600" b="1" dirty="0">
                <a:latin typeface="Constantia" panose="02030602050306030303" pitchFamily="18" charset="0"/>
              </a:rPr>
              <a:t> </a:t>
            </a:r>
            <a:r>
              <a:rPr lang="en-MY" sz="2600" b="1" dirty="0" err="1">
                <a:latin typeface="Constantia" panose="02030602050306030303" pitchFamily="18" charset="0"/>
              </a:rPr>
              <a:t>nutup</a:t>
            </a:r>
            <a:r>
              <a:rPr lang="en-MY" sz="2600" b="1" dirty="0">
                <a:latin typeface="Constantia" panose="02030602050306030303" pitchFamily="18" charset="0"/>
              </a:rPr>
              <a:t> </a:t>
            </a:r>
            <a:r>
              <a:rPr lang="en-MY" sz="2600" b="1" dirty="0" err="1">
                <a:latin typeface="Constantia" panose="02030602050306030303" pitchFamily="18" charset="0"/>
              </a:rPr>
              <a:t>dunya</a:t>
            </a:r>
            <a:r>
              <a:rPr lang="en-MY" sz="2600" b="1" dirty="0">
                <a:latin typeface="Constantia" panose="02030602050306030303" pitchFamily="18" charset="0"/>
              </a:rPr>
              <a:t> </a:t>
            </a:r>
            <a:r>
              <a:rPr lang="en-MY" sz="2600" b="1" dirty="0" err="1">
                <a:latin typeface="Constantia" panose="02030602050306030303" pitchFamily="18" charset="0"/>
              </a:rPr>
              <a:t>sereta</a:t>
            </a:r>
            <a:r>
              <a:rPr lang="en-MY" sz="2600" b="1" dirty="0">
                <a:latin typeface="Constantia" panose="02030602050306030303" pitchFamily="18" charset="0"/>
              </a:rPr>
              <a:t> </a:t>
            </a:r>
            <a:r>
              <a:rPr lang="en-MY" sz="2600" b="1" dirty="0" err="1">
                <a:latin typeface="Constantia" panose="02030602050306030303" pitchFamily="18" charset="0"/>
              </a:rPr>
              <a:t>balat</a:t>
            </a:r>
            <a:r>
              <a:rPr lang="en-MY" sz="2600" b="1" dirty="0">
                <a:latin typeface="Constantia" panose="02030602050306030303" pitchFamily="18" charset="0"/>
              </a:rPr>
              <a:t> </a:t>
            </a:r>
            <a:r>
              <a:rPr lang="en-MY" sz="2600" b="1" dirty="0" err="1">
                <a:latin typeface="Constantia" panose="02030602050306030303" pitchFamily="18" charset="0"/>
              </a:rPr>
              <a:t>amat</a:t>
            </a:r>
            <a:r>
              <a:rPr lang="en-MY" sz="2600" b="1" dirty="0">
                <a:latin typeface="Constantia" panose="02030602050306030303" pitchFamily="18" charset="0"/>
              </a:rPr>
              <a:t> </a:t>
            </a:r>
            <a:r>
              <a:rPr lang="en-MY" sz="2600" b="1" dirty="0" err="1">
                <a:latin typeface="Constantia" panose="02030602050306030303" pitchFamily="18" charset="0"/>
              </a:rPr>
              <a:t>metangka</a:t>
            </a:r>
            <a:r>
              <a:rPr lang="en-MY" sz="2600" b="1" dirty="0">
                <a:latin typeface="Constantia" panose="02030602050306030303" pitchFamily="18" charset="0"/>
              </a:rPr>
              <a:t> </a:t>
            </a:r>
            <a:r>
              <a:rPr lang="en-MY" sz="2600" b="1" dirty="0" err="1">
                <a:latin typeface="Constantia" panose="02030602050306030303" pitchFamily="18" charset="0"/>
              </a:rPr>
              <a:t>mensia</a:t>
            </a:r>
            <a:r>
              <a:rPr lang="en-MY" sz="2600" b="1" dirty="0">
                <a:latin typeface="Constantia" panose="02030602050306030303" pitchFamily="18" charset="0"/>
              </a:rPr>
              <a:t>. </a:t>
            </a:r>
            <a:r>
              <a:rPr lang="en-MY" sz="2600" b="1" dirty="0" err="1">
                <a:latin typeface="Constantia" panose="02030602050306030303" pitchFamily="18" charset="0"/>
              </a:rPr>
              <a:t>Dalam</a:t>
            </a:r>
            <a:r>
              <a:rPr lang="en-MY" sz="2600" b="1" dirty="0">
                <a:latin typeface="Constantia" panose="02030602050306030303" pitchFamily="18" charset="0"/>
              </a:rPr>
              <a:t> </a:t>
            </a:r>
            <a:r>
              <a:rPr lang="en-MY" sz="2600" b="1" dirty="0" err="1">
                <a:latin typeface="Constantia" panose="02030602050306030303" pitchFamily="18" charset="0"/>
              </a:rPr>
              <a:t>gerija</a:t>
            </a:r>
            <a:r>
              <a:rPr lang="en-MY" sz="2600" b="1" dirty="0">
                <a:latin typeface="Constantia" panose="02030602050306030303" pitchFamily="18" charset="0"/>
              </a:rPr>
              <a:t> </a:t>
            </a:r>
            <a:r>
              <a:rPr lang="en-MY" sz="2600" b="1" dirty="0" err="1">
                <a:latin typeface="Constantia" panose="02030602050306030303" pitchFamily="18" charset="0"/>
              </a:rPr>
              <a:t>mayuh</a:t>
            </a:r>
            <a:r>
              <a:rPr lang="en-MY" sz="2600" b="1" dirty="0">
                <a:latin typeface="Constantia" panose="02030602050306030303" pitchFamily="18" charset="0"/>
              </a:rPr>
              <a:t> orang </a:t>
            </a:r>
            <a:r>
              <a:rPr lang="en-MY" sz="2600" b="1" dirty="0" err="1">
                <a:latin typeface="Constantia" panose="02030602050306030303" pitchFamily="18" charset="0"/>
              </a:rPr>
              <a:t>ke</a:t>
            </a:r>
            <a:r>
              <a:rPr lang="en-MY" sz="2600" b="1" dirty="0">
                <a:latin typeface="Constantia" panose="02030602050306030303" pitchFamily="18" charset="0"/>
              </a:rPr>
              <a:t> </a:t>
            </a:r>
            <a:r>
              <a:rPr lang="en-MY" sz="2600" b="1" dirty="0" err="1">
                <a:latin typeface="Constantia" panose="02030602050306030303" pitchFamily="18" charset="0"/>
              </a:rPr>
              <a:t>enda</a:t>
            </a:r>
            <a:r>
              <a:rPr lang="en-MY" sz="2600" b="1" dirty="0">
                <a:latin typeface="Constantia" panose="02030602050306030303" pitchFamily="18" charset="0"/>
              </a:rPr>
              <a:t> </a:t>
            </a:r>
            <a:r>
              <a:rPr lang="en-MY" sz="2600" b="1" dirty="0" err="1">
                <a:latin typeface="Constantia" panose="02030602050306030303" pitchFamily="18" charset="0"/>
              </a:rPr>
              <a:t>arap</a:t>
            </a:r>
            <a:r>
              <a:rPr lang="en-MY" sz="2600" b="1" dirty="0">
                <a:latin typeface="Constantia" panose="02030602050306030303" pitchFamily="18" charset="0"/>
              </a:rPr>
              <a:t> </a:t>
            </a:r>
            <a:r>
              <a:rPr lang="en-MY" sz="2600" b="1" dirty="0" err="1">
                <a:latin typeface="Constantia" panose="02030602050306030303" pitchFamily="18" charset="0"/>
              </a:rPr>
              <a:t>sereta</a:t>
            </a:r>
            <a:r>
              <a:rPr lang="en-MY" sz="2600" b="1" dirty="0">
                <a:latin typeface="Constantia" panose="02030602050306030303" pitchFamily="18" charset="0"/>
              </a:rPr>
              <a:t> </a:t>
            </a:r>
            <a:r>
              <a:rPr lang="en-MY" sz="2600" b="1" dirty="0" err="1">
                <a:latin typeface="Constantia" panose="02030602050306030303" pitchFamily="18" charset="0"/>
              </a:rPr>
              <a:t>nyalin</a:t>
            </a:r>
            <a:r>
              <a:rPr lang="en-MY" sz="2600" b="1" dirty="0">
                <a:latin typeface="Constantia" panose="02030602050306030303" pitchFamily="18" charset="0"/>
              </a:rPr>
              <a:t> </a:t>
            </a:r>
            <a:r>
              <a:rPr lang="en-MY" sz="2600" b="1" dirty="0" err="1">
                <a:latin typeface="Constantia" panose="02030602050306030303" pitchFamily="18" charset="0"/>
              </a:rPr>
              <a:t>Bup</a:t>
            </a:r>
            <a:r>
              <a:rPr lang="en-MY" sz="2600" b="1" dirty="0">
                <a:latin typeface="Constantia" panose="02030602050306030303" pitchFamily="18" charset="0"/>
              </a:rPr>
              <a:t> Kudus </a:t>
            </a:r>
            <a:r>
              <a:rPr lang="en-MY" sz="2600" b="1" dirty="0" err="1">
                <a:latin typeface="Constantia" panose="02030602050306030303" pitchFamily="18" charset="0"/>
              </a:rPr>
              <a:t>enggau</a:t>
            </a:r>
            <a:r>
              <a:rPr lang="en-MY" sz="2600" b="1" dirty="0">
                <a:latin typeface="Constantia" panose="02030602050306030303" pitchFamily="18" charset="0"/>
              </a:rPr>
              <a:t> </a:t>
            </a:r>
            <a:r>
              <a:rPr lang="en-MY" sz="2600" b="1" dirty="0" err="1">
                <a:latin typeface="Constantia" panose="02030602050306030303" pitchFamily="18" charset="0"/>
              </a:rPr>
              <a:t>chara</a:t>
            </a:r>
            <a:r>
              <a:rPr lang="en-MY" sz="2600" b="1" dirty="0">
                <a:latin typeface="Constantia" panose="02030602050306030303" pitchFamily="18" charset="0"/>
              </a:rPr>
              <a:t> </a:t>
            </a:r>
            <a:r>
              <a:rPr lang="en-MY" sz="2600" b="1" dirty="0" err="1">
                <a:latin typeface="Constantia" panose="02030602050306030303" pitchFamily="18" charset="0"/>
              </a:rPr>
              <a:t>ke</a:t>
            </a:r>
            <a:r>
              <a:rPr lang="en-MY" sz="2600" b="1" dirty="0">
                <a:latin typeface="Constantia" panose="02030602050306030303" pitchFamily="18" charset="0"/>
              </a:rPr>
              <a:t> </a:t>
            </a:r>
            <a:r>
              <a:rPr lang="en-MY" sz="2600" b="1" dirty="0" err="1">
                <a:latin typeface="Constantia" panose="02030602050306030303" pitchFamily="18" charset="0"/>
              </a:rPr>
              <a:t>enda</a:t>
            </a:r>
            <a:r>
              <a:rPr lang="en-MY" sz="2600" b="1" dirty="0">
                <a:latin typeface="Constantia" panose="02030602050306030303" pitchFamily="18" charset="0"/>
              </a:rPr>
              <a:t> </a:t>
            </a:r>
            <a:r>
              <a:rPr lang="en-MY" sz="2600" b="1" dirty="0" err="1">
                <a:latin typeface="Constantia" panose="02030602050306030303" pitchFamily="18" charset="0"/>
              </a:rPr>
              <a:t>betul</a:t>
            </a:r>
            <a:r>
              <a:rPr lang="en-MY" sz="2600" b="1" dirty="0">
                <a:latin typeface="Constantia" panose="02030602050306030303" pitchFamily="18" charset="0"/>
              </a:rPr>
              <a:t>. </a:t>
            </a:r>
            <a:r>
              <a:rPr lang="en-MY" sz="2600" b="1" dirty="0" err="1">
                <a:latin typeface="Constantia" panose="02030602050306030303" pitchFamily="18" charset="0"/>
              </a:rPr>
              <a:t>Mayuh</a:t>
            </a:r>
            <a:r>
              <a:rPr lang="en-MY" sz="2600" b="1" dirty="0">
                <a:latin typeface="Constantia" panose="02030602050306030303" pitchFamily="18" charset="0"/>
              </a:rPr>
              <a:t> </a:t>
            </a:r>
            <a:r>
              <a:rPr lang="en-MY" sz="2600" b="1" dirty="0" err="1">
                <a:latin typeface="Constantia" panose="02030602050306030303" pitchFamily="18" charset="0"/>
              </a:rPr>
              <a:t>amat</a:t>
            </a:r>
            <a:r>
              <a:rPr lang="en-MY" sz="2600" b="1" dirty="0">
                <a:latin typeface="Constantia" panose="02030602050306030303" pitchFamily="18" charset="0"/>
              </a:rPr>
              <a:t> mega </a:t>
            </a:r>
            <a:r>
              <a:rPr lang="en-MY" sz="2600" b="1" dirty="0" err="1">
                <a:latin typeface="Constantia" panose="02030602050306030303" pitchFamily="18" charset="0"/>
              </a:rPr>
              <a:t>ke</a:t>
            </a:r>
            <a:r>
              <a:rPr lang="en-MY" sz="2600" b="1" dirty="0">
                <a:latin typeface="Constantia" panose="02030602050306030303" pitchFamily="18" charset="0"/>
              </a:rPr>
              <a:t> </a:t>
            </a:r>
            <a:r>
              <a:rPr lang="en-MY" sz="2600" b="1" dirty="0" err="1">
                <a:latin typeface="Constantia" panose="02030602050306030303" pitchFamily="18" charset="0"/>
              </a:rPr>
              <a:t>enda</a:t>
            </a:r>
            <a:r>
              <a:rPr lang="en-MY" sz="2600" b="1" dirty="0">
                <a:latin typeface="Constantia" panose="02030602050306030303" pitchFamily="18" charset="0"/>
              </a:rPr>
              <a:t> </a:t>
            </a:r>
            <a:r>
              <a:rPr lang="en-MY" sz="2600" b="1" dirty="0" err="1">
                <a:latin typeface="Constantia" panose="02030602050306030303" pitchFamily="18" charset="0"/>
              </a:rPr>
              <a:t>arapka</a:t>
            </a:r>
            <a:r>
              <a:rPr lang="en-MY" sz="2600" b="1" dirty="0">
                <a:latin typeface="Constantia" panose="02030602050306030303" pitchFamily="18" charset="0"/>
              </a:rPr>
              <a:t> </a:t>
            </a:r>
            <a:r>
              <a:rPr lang="en-MY" sz="2600" b="1" dirty="0" err="1">
                <a:latin typeface="Constantia" panose="02030602050306030303" pitchFamily="18" charset="0"/>
              </a:rPr>
              <a:t>pemetul</a:t>
            </a:r>
            <a:r>
              <a:rPr lang="en-MY" sz="2600" b="1" dirty="0">
                <a:latin typeface="Constantia" panose="02030602050306030303" pitchFamily="18" charset="0"/>
              </a:rPr>
              <a:t> </a:t>
            </a:r>
            <a:r>
              <a:rPr lang="en-MY" sz="2600" b="1" dirty="0" err="1">
                <a:latin typeface="Constantia" panose="02030602050306030303" pitchFamily="18" charset="0"/>
              </a:rPr>
              <a:t>batang</a:t>
            </a:r>
            <a:r>
              <a:rPr lang="en-MY" sz="2600" b="1" dirty="0">
                <a:latin typeface="Constantia" panose="02030602050306030303" pitchFamily="18" charset="0"/>
              </a:rPr>
              <a:t> </a:t>
            </a:r>
            <a:r>
              <a:rPr lang="en-MY" sz="2600" b="1" dirty="0" err="1">
                <a:latin typeface="Constantia" panose="02030602050306030303" pitchFamily="18" charset="0"/>
              </a:rPr>
              <a:t>pemendar</a:t>
            </a:r>
            <a:r>
              <a:rPr lang="en-MY" sz="2600" b="1" dirty="0">
                <a:latin typeface="Constantia" panose="02030602050306030303" pitchFamily="18" charset="0"/>
              </a:rPr>
              <a:t> </a:t>
            </a:r>
            <a:r>
              <a:rPr lang="en-MY" sz="2600" b="1" dirty="0" err="1">
                <a:latin typeface="Constantia" panose="02030602050306030303" pitchFamily="18" charset="0"/>
              </a:rPr>
              <a:t>Bup</a:t>
            </a:r>
            <a:r>
              <a:rPr lang="en-MY" sz="2600" b="1" dirty="0">
                <a:latin typeface="Constantia" panose="02030602050306030303" pitchFamily="18" charset="0"/>
              </a:rPr>
              <a:t> Kudus. </a:t>
            </a:r>
            <a:r>
              <a:rPr lang="en-MY" sz="2600" b="1" dirty="0" err="1">
                <a:latin typeface="Constantia" panose="02030602050306030303" pitchFamily="18" charset="0"/>
              </a:rPr>
              <a:t>Penemu</a:t>
            </a:r>
            <a:r>
              <a:rPr lang="en-MY" sz="2600" b="1" dirty="0">
                <a:latin typeface="Constantia" panose="02030602050306030303" pitchFamily="18" charset="0"/>
              </a:rPr>
              <a:t> </a:t>
            </a:r>
            <a:r>
              <a:rPr lang="en-MY" sz="2600" b="1" dirty="0" err="1">
                <a:latin typeface="Constantia" panose="02030602050306030303" pitchFamily="18" charset="0"/>
              </a:rPr>
              <a:t>enggau</a:t>
            </a:r>
            <a:r>
              <a:rPr lang="en-MY" sz="2600" b="1" dirty="0">
                <a:latin typeface="Constantia" panose="02030602050306030303" pitchFamily="18" charset="0"/>
              </a:rPr>
              <a:t> </a:t>
            </a:r>
            <a:r>
              <a:rPr lang="en-MY" sz="2600" b="1" dirty="0" err="1">
                <a:latin typeface="Constantia" panose="02030602050306030303" pitchFamily="18" charset="0"/>
              </a:rPr>
              <a:t>peragam</a:t>
            </a:r>
            <a:r>
              <a:rPr lang="en-MY" sz="2600" b="1" dirty="0">
                <a:latin typeface="Constantia" panose="02030602050306030303" pitchFamily="18" charset="0"/>
              </a:rPr>
              <a:t> </a:t>
            </a:r>
            <a:r>
              <a:rPr lang="en-MY" sz="2600" b="1" dirty="0" err="1">
                <a:latin typeface="Constantia" panose="02030602050306030303" pitchFamily="18" charset="0"/>
              </a:rPr>
              <a:t>ati</a:t>
            </a:r>
            <a:r>
              <a:rPr lang="en-MY" sz="2600" b="1" dirty="0">
                <a:latin typeface="Constantia" panose="02030602050306030303" pitchFamily="18" charset="0"/>
              </a:rPr>
              <a:t> </a:t>
            </a:r>
            <a:r>
              <a:rPr lang="en-MY" sz="2600" b="1" dirty="0" err="1">
                <a:latin typeface="Constantia" panose="02030602050306030303" pitchFamily="18" charset="0"/>
              </a:rPr>
              <a:t>sida</a:t>
            </a:r>
            <a:r>
              <a:rPr lang="en-MY" sz="2600" b="1" dirty="0">
                <a:latin typeface="Constantia" panose="02030602050306030303" pitchFamily="18" charset="0"/>
              </a:rPr>
              <a:t> </a:t>
            </a:r>
            <a:r>
              <a:rPr lang="en-MY" sz="2600" b="1" dirty="0" err="1">
                <a:latin typeface="Constantia" panose="02030602050306030303" pitchFamily="18" charset="0"/>
              </a:rPr>
              <a:t>udah</a:t>
            </a:r>
            <a:r>
              <a:rPr lang="en-MY" sz="2600" b="1" dirty="0">
                <a:latin typeface="Constantia" panose="02030602050306030303" pitchFamily="18" charset="0"/>
              </a:rPr>
              <a:t> </a:t>
            </a:r>
            <a:r>
              <a:rPr lang="en-MY" sz="2600" b="1" dirty="0" err="1">
                <a:latin typeface="Constantia" panose="02030602050306030303" pitchFamily="18" charset="0"/>
              </a:rPr>
              <a:t>nabarka</a:t>
            </a:r>
            <a:r>
              <a:rPr lang="en-MY" sz="2600" b="1" dirty="0">
                <a:latin typeface="Constantia" panose="02030602050306030303" pitchFamily="18" charset="0"/>
              </a:rPr>
              <a:t> </a:t>
            </a:r>
            <a:r>
              <a:rPr lang="en-MY" sz="2600" b="1" dirty="0" err="1">
                <a:latin typeface="Constantia" panose="02030602050306030303" pitchFamily="18" charset="0"/>
              </a:rPr>
              <a:t>penatai</a:t>
            </a:r>
            <a:r>
              <a:rPr lang="en-MY" sz="2600" b="1" dirty="0">
                <a:latin typeface="Constantia" panose="02030602050306030303" pitchFamily="18" charset="0"/>
              </a:rPr>
              <a:t> </a:t>
            </a:r>
            <a:r>
              <a:rPr lang="en-MY" sz="2600" b="1" dirty="0" err="1">
                <a:latin typeface="Constantia" panose="02030602050306030303" pitchFamily="18" charset="0"/>
              </a:rPr>
              <a:t>Jaku</a:t>
            </a:r>
            <a:r>
              <a:rPr lang="en-MY" sz="2600" b="1" dirty="0">
                <a:latin typeface="Constantia" panose="02030602050306030303" pitchFamily="18" charset="0"/>
              </a:rPr>
              <a:t> Allah </a:t>
            </a:r>
            <a:r>
              <a:rPr lang="en-MY" sz="2600" b="1" dirty="0" err="1">
                <a:latin typeface="Constantia" panose="02030602050306030303" pitchFamily="18" charset="0"/>
              </a:rPr>
              <a:t>Taala</a:t>
            </a:r>
            <a:r>
              <a:rPr lang="en-US" sz="2600" b="1" dirty="0">
                <a:latin typeface="Constantia" panose="02030602050306030303" pitchFamily="18" charset="0"/>
              </a:rPr>
              <a:t> </a:t>
            </a:r>
            <a:r>
              <a:rPr lang="en" sz="2600" b="1" dirty="0">
                <a:latin typeface="Constantia" panose="02030602050306030303" pitchFamily="18" charset="0"/>
              </a:rPr>
              <a:t>[…]</a:t>
            </a:r>
          </a:p>
          <a:p>
            <a:pPr>
              <a:spcBef>
                <a:spcPts val="600"/>
              </a:spcBef>
            </a:pPr>
            <a:r>
              <a:rPr lang="en-MY" sz="2600" b="1" dirty="0" err="1">
                <a:latin typeface="Constantia" panose="02030602050306030303" pitchFamily="18" charset="0"/>
              </a:rPr>
              <a:t>Bup</a:t>
            </a:r>
            <a:r>
              <a:rPr lang="en-MY" sz="2600" b="1" dirty="0">
                <a:latin typeface="Constantia" panose="02030602050306030303" pitchFamily="18" charset="0"/>
              </a:rPr>
              <a:t> Kudus </a:t>
            </a:r>
            <a:r>
              <a:rPr lang="en-MY" sz="2600" b="1" dirty="0" err="1">
                <a:latin typeface="Constantia" panose="02030602050306030303" pitchFamily="18" charset="0"/>
              </a:rPr>
              <a:t>udah</a:t>
            </a:r>
            <a:r>
              <a:rPr lang="en-MY" sz="2600" b="1" dirty="0">
                <a:latin typeface="Constantia" panose="02030602050306030303" pitchFamily="18" charset="0"/>
              </a:rPr>
              <a:t> </a:t>
            </a:r>
            <a:r>
              <a:rPr lang="en-MY" sz="2600" b="1" dirty="0" err="1">
                <a:latin typeface="Constantia" panose="02030602050306030303" pitchFamily="18" charset="0"/>
              </a:rPr>
              <a:t>natka</a:t>
            </a:r>
            <a:r>
              <a:rPr lang="en-MY" sz="2600" b="1" dirty="0">
                <a:latin typeface="Constantia" panose="02030602050306030303" pitchFamily="18" charset="0"/>
              </a:rPr>
              <a:t> </a:t>
            </a:r>
            <a:r>
              <a:rPr lang="en-MY" sz="2600" b="1" dirty="0" err="1">
                <a:latin typeface="Constantia" panose="02030602050306030303" pitchFamily="18" charset="0"/>
              </a:rPr>
              <a:t>serang</a:t>
            </a:r>
            <a:r>
              <a:rPr lang="en-MY" sz="2600" b="1" dirty="0">
                <a:latin typeface="Constantia" panose="02030602050306030303" pitchFamily="18" charset="0"/>
              </a:rPr>
              <a:t> </a:t>
            </a:r>
            <a:r>
              <a:rPr lang="en-MY" sz="2600" b="1" dirty="0" err="1">
                <a:latin typeface="Constantia" panose="02030602050306030303" pitchFamily="18" charset="0"/>
              </a:rPr>
              <a:t>Sitan</a:t>
            </a:r>
            <a:r>
              <a:rPr lang="en-MY" sz="2600" b="1" dirty="0">
                <a:latin typeface="Constantia" panose="02030602050306030303" pitchFamily="18" charset="0"/>
              </a:rPr>
              <a:t>, </a:t>
            </a:r>
            <a:r>
              <a:rPr lang="en-MY" sz="2600" b="1" dirty="0" err="1">
                <a:latin typeface="Constantia" panose="02030602050306030303" pitchFamily="18" charset="0"/>
              </a:rPr>
              <a:t>lalu</a:t>
            </a:r>
            <a:r>
              <a:rPr lang="en-MY" sz="2600" b="1" dirty="0">
                <a:latin typeface="Constantia" panose="02030602050306030303" pitchFamily="18" charset="0"/>
              </a:rPr>
              <a:t> </a:t>
            </a:r>
            <a:r>
              <a:rPr lang="en-MY" sz="2600" b="1" dirty="0" err="1">
                <a:latin typeface="Constantia" panose="02030602050306030303" pitchFamily="18" charset="0"/>
              </a:rPr>
              <a:t>Sitan</a:t>
            </a:r>
            <a:r>
              <a:rPr lang="en-MY" sz="2600" b="1" dirty="0">
                <a:latin typeface="Constantia" panose="02030602050306030303" pitchFamily="18" charset="0"/>
              </a:rPr>
              <a:t> </a:t>
            </a:r>
            <a:r>
              <a:rPr lang="en-MY" sz="2600" b="1" dirty="0" err="1">
                <a:latin typeface="Constantia" panose="02030602050306030303" pitchFamily="18" charset="0"/>
              </a:rPr>
              <a:t>udah</a:t>
            </a:r>
            <a:r>
              <a:rPr lang="en-MY" sz="2600" b="1" dirty="0">
                <a:latin typeface="Constantia" panose="02030602050306030303" pitchFamily="18" charset="0"/>
              </a:rPr>
              <a:t> </a:t>
            </a:r>
            <a:r>
              <a:rPr lang="en-MY" sz="2600" b="1" dirty="0" err="1">
                <a:latin typeface="Constantia" panose="02030602050306030303" pitchFamily="18" charset="0"/>
              </a:rPr>
              <a:t>beserakup</a:t>
            </a:r>
            <a:r>
              <a:rPr lang="en-MY" sz="2600" b="1" dirty="0">
                <a:latin typeface="Constantia" panose="02030602050306030303" pitchFamily="18" charset="0"/>
              </a:rPr>
              <a:t> </a:t>
            </a:r>
            <a:r>
              <a:rPr lang="en-MY" sz="2600" b="1" dirty="0" err="1">
                <a:latin typeface="Constantia" panose="02030602050306030303" pitchFamily="18" charset="0"/>
              </a:rPr>
              <a:t>enggau</a:t>
            </a:r>
            <a:r>
              <a:rPr lang="en-MY" sz="2600" b="1" dirty="0">
                <a:latin typeface="Constantia" panose="02030602050306030303" pitchFamily="18" charset="0"/>
              </a:rPr>
              <a:t> </a:t>
            </a:r>
            <a:r>
              <a:rPr lang="en-MY" sz="2600" b="1" dirty="0" err="1">
                <a:latin typeface="Constantia" panose="02030602050306030303" pitchFamily="18" charset="0"/>
              </a:rPr>
              <a:t>mensia</a:t>
            </a:r>
            <a:r>
              <a:rPr lang="en-MY" sz="2600" b="1" dirty="0">
                <a:latin typeface="Constantia" panose="02030602050306030303" pitchFamily="18" charset="0"/>
              </a:rPr>
              <a:t> </a:t>
            </a:r>
            <a:r>
              <a:rPr lang="en-MY" sz="2600" b="1" dirty="0" err="1">
                <a:latin typeface="Constantia" panose="02030602050306030303" pitchFamily="18" charset="0"/>
              </a:rPr>
              <a:t>ke</a:t>
            </a:r>
            <a:r>
              <a:rPr lang="en-MY" sz="2600" b="1" dirty="0">
                <a:latin typeface="Constantia" panose="02030602050306030303" pitchFamily="18" charset="0"/>
              </a:rPr>
              <a:t> jai </a:t>
            </a:r>
            <a:r>
              <a:rPr lang="en-MY" sz="2600" b="1" dirty="0" err="1">
                <a:latin typeface="Constantia" panose="02030602050306030303" pitchFamily="18" charset="0"/>
              </a:rPr>
              <a:t>ngaga</a:t>
            </a:r>
            <a:r>
              <a:rPr lang="en-MY" sz="2600" b="1" dirty="0">
                <a:latin typeface="Constantia" panose="02030602050306030303" pitchFamily="18" charset="0"/>
              </a:rPr>
              <a:t> </a:t>
            </a:r>
            <a:r>
              <a:rPr lang="en-MY" sz="2600" b="1" dirty="0" err="1">
                <a:latin typeface="Constantia" panose="02030602050306030303" pitchFamily="18" charset="0"/>
              </a:rPr>
              <a:t>genap</a:t>
            </a:r>
            <a:r>
              <a:rPr lang="en-MY" sz="2600" b="1" dirty="0">
                <a:latin typeface="Constantia" panose="02030602050306030303" pitchFamily="18" charset="0"/>
              </a:rPr>
              <a:t> </a:t>
            </a:r>
            <a:r>
              <a:rPr lang="en-MY" sz="2600" b="1" dirty="0" err="1">
                <a:latin typeface="Constantia" panose="02030602050306030303" pitchFamily="18" charset="0"/>
              </a:rPr>
              <a:t>iti</a:t>
            </a:r>
            <a:r>
              <a:rPr lang="en-MY" sz="2600" b="1" dirty="0">
                <a:latin typeface="Constantia" panose="02030602050306030303" pitchFamily="18" charset="0"/>
              </a:rPr>
              <a:t> </a:t>
            </a:r>
            <a:r>
              <a:rPr lang="en-MY" sz="2600" b="1" dirty="0" err="1">
                <a:latin typeface="Constantia" panose="02030602050306030303" pitchFamily="18" charset="0"/>
              </a:rPr>
              <a:t>utai</a:t>
            </a:r>
            <a:r>
              <a:rPr lang="en-MY" sz="2600" b="1" dirty="0">
                <a:latin typeface="Constantia" panose="02030602050306030303" pitchFamily="18" charset="0"/>
              </a:rPr>
              <a:t> </a:t>
            </a:r>
            <a:r>
              <a:rPr lang="en-MY" sz="2600" b="1" dirty="0" err="1">
                <a:latin typeface="Constantia" panose="02030602050306030303" pitchFamily="18" charset="0"/>
              </a:rPr>
              <a:t>ke</a:t>
            </a:r>
            <a:r>
              <a:rPr lang="en-MY" sz="2600" b="1" dirty="0">
                <a:latin typeface="Constantia" panose="02030602050306030303" pitchFamily="18" charset="0"/>
              </a:rPr>
              <a:t> </a:t>
            </a:r>
            <a:r>
              <a:rPr lang="en-MY" sz="2600" b="1" dirty="0" err="1">
                <a:latin typeface="Constantia" panose="02030602050306030303" pitchFamily="18" charset="0"/>
              </a:rPr>
              <a:t>bekaul</a:t>
            </a:r>
            <a:r>
              <a:rPr lang="en-MY" sz="2600" b="1" dirty="0">
                <a:latin typeface="Constantia" panose="02030602050306030303" pitchFamily="18" charset="0"/>
              </a:rPr>
              <a:t> </a:t>
            </a:r>
            <a:r>
              <a:rPr lang="en-MY" sz="2600" b="1" dirty="0" err="1">
                <a:latin typeface="Constantia" panose="02030602050306030303" pitchFamily="18" charset="0"/>
              </a:rPr>
              <a:t>enggau</a:t>
            </a:r>
            <a:r>
              <a:rPr lang="en-MY" sz="2600" b="1" dirty="0">
                <a:latin typeface="Constantia" panose="02030602050306030303" pitchFamily="18" charset="0"/>
              </a:rPr>
              <a:t> </a:t>
            </a:r>
            <a:r>
              <a:rPr lang="en-MY" sz="2600" b="1" dirty="0" err="1">
                <a:latin typeface="Constantia" panose="02030602050306030303" pitchFamily="18" charset="0"/>
              </a:rPr>
              <a:t>Tuhan</a:t>
            </a:r>
            <a:r>
              <a:rPr lang="en-MY" sz="2600" b="1" dirty="0">
                <a:latin typeface="Constantia" panose="02030602050306030303" pitchFamily="18" charset="0"/>
              </a:rPr>
              <a:t> </a:t>
            </a:r>
            <a:r>
              <a:rPr lang="en-MY" sz="2600" b="1" dirty="0" err="1">
                <a:latin typeface="Constantia" panose="02030602050306030303" pitchFamily="18" charset="0"/>
              </a:rPr>
              <a:t>dibalut</a:t>
            </a:r>
            <a:r>
              <a:rPr lang="en-MY" sz="2600" b="1" dirty="0">
                <a:latin typeface="Constantia" panose="02030602050306030303" pitchFamily="18" charset="0"/>
              </a:rPr>
              <a:t> </a:t>
            </a:r>
            <a:r>
              <a:rPr lang="en-MY" sz="2600" b="1" dirty="0" err="1">
                <a:latin typeface="Constantia" panose="02030602050306030303" pitchFamily="18" charset="0"/>
              </a:rPr>
              <a:t>enggau</a:t>
            </a:r>
            <a:r>
              <a:rPr lang="en-MY" sz="2600" b="1" dirty="0">
                <a:latin typeface="Constantia" panose="02030602050306030303" pitchFamily="18" charset="0"/>
              </a:rPr>
              <a:t> </a:t>
            </a:r>
            <a:r>
              <a:rPr lang="en-MY" sz="2600" b="1" dirty="0" err="1">
                <a:latin typeface="Constantia" panose="02030602050306030303" pitchFamily="18" charset="0"/>
              </a:rPr>
              <a:t>pemetang</a:t>
            </a:r>
            <a:r>
              <a:rPr lang="en-MY" sz="2600" b="1" dirty="0">
                <a:latin typeface="Constantia" panose="02030602050306030303" pitchFamily="18" charset="0"/>
              </a:rPr>
              <a:t>. Tang </a:t>
            </a:r>
            <a:r>
              <a:rPr lang="en-MY" sz="2600" b="1" dirty="0" err="1">
                <a:latin typeface="Constantia" panose="02030602050306030303" pitchFamily="18" charset="0"/>
              </a:rPr>
              <a:t>Tuhan</a:t>
            </a:r>
            <a:r>
              <a:rPr lang="en-MY" sz="2600" b="1" dirty="0">
                <a:latin typeface="Constantia" panose="02030602050306030303" pitchFamily="18" charset="0"/>
              </a:rPr>
              <a:t> </a:t>
            </a:r>
            <a:r>
              <a:rPr lang="en-MY" sz="2600" b="1" dirty="0" err="1">
                <a:latin typeface="Constantia" panose="02030602050306030303" pitchFamily="18" charset="0"/>
              </a:rPr>
              <a:t>udah</a:t>
            </a:r>
            <a:r>
              <a:rPr lang="en-MY" sz="2600" b="1" dirty="0">
                <a:latin typeface="Constantia" panose="02030602050306030303" pitchFamily="18" charset="0"/>
              </a:rPr>
              <a:t> </a:t>
            </a:r>
            <a:r>
              <a:rPr lang="en-MY" sz="2600" b="1" dirty="0" err="1">
                <a:latin typeface="Constantia" panose="02030602050306030303" pitchFamily="18" charset="0"/>
              </a:rPr>
              <a:t>ngintu</a:t>
            </a:r>
            <a:r>
              <a:rPr lang="en-MY" sz="2600" b="1" dirty="0">
                <a:latin typeface="Constantia" panose="02030602050306030303" pitchFamily="18" charset="0"/>
              </a:rPr>
              <a:t> </a:t>
            </a:r>
            <a:r>
              <a:rPr lang="en-MY" sz="2600" b="1" dirty="0" err="1">
                <a:latin typeface="Constantia" panose="02030602050306030303" pitchFamily="18" charset="0"/>
              </a:rPr>
              <a:t>bup</a:t>
            </a:r>
            <a:r>
              <a:rPr lang="en-MY" sz="2600" b="1" dirty="0">
                <a:latin typeface="Constantia" panose="02030602050306030303" pitchFamily="18" charset="0"/>
              </a:rPr>
              <a:t> </a:t>
            </a:r>
            <a:r>
              <a:rPr lang="en-MY" sz="2600" b="1" dirty="0" err="1">
                <a:latin typeface="Constantia" panose="02030602050306030303" pitchFamily="18" charset="0"/>
              </a:rPr>
              <a:t>nya</a:t>
            </a:r>
            <a:r>
              <a:rPr lang="en-MY" sz="2600" b="1" dirty="0">
                <a:latin typeface="Constantia" panose="02030602050306030303" pitchFamily="18" charset="0"/>
              </a:rPr>
              <a:t> </a:t>
            </a:r>
            <a:r>
              <a:rPr lang="en-MY" sz="2600" b="1" dirty="0" err="1">
                <a:latin typeface="Constantia" panose="02030602050306030303" pitchFamily="18" charset="0"/>
              </a:rPr>
              <a:t>ngena</a:t>
            </a:r>
            <a:r>
              <a:rPr lang="en-MY" sz="2600" b="1" dirty="0">
                <a:latin typeface="Constantia" panose="02030602050306030303" pitchFamily="18" charset="0"/>
              </a:rPr>
              <a:t> </a:t>
            </a:r>
            <a:r>
              <a:rPr lang="en-MY" sz="2600" b="1" dirty="0" err="1">
                <a:latin typeface="Constantia" panose="02030602050306030303" pitchFamily="18" charset="0"/>
              </a:rPr>
              <a:t>kuasa</a:t>
            </a:r>
            <a:r>
              <a:rPr lang="en-MY" sz="2600" b="1" dirty="0">
                <a:latin typeface="Constantia" panose="02030602050306030303" pitchFamily="18" charset="0"/>
              </a:rPr>
              <a:t> Iya </a:t>
            </a:r>
            <a:r>
              <a:rPr lang="en-MY" sz="2600" b="1" dirty="0" err="1">
                <a:latin typeface="Constantia" panose="02030602050306030303" pitchFamily="18" charset="0"/>
              </a:rPr>
              <a:t>Empu</a:t>
            </a:r>
            <a:r>
              <a:rPr lang="en-MY" sz="2600" b="1" dirty="0">
                <a:latin typeface="Constantia" panose="02030602050306030303" pitchFamily="18" charset="0"/>
              </a:rPr>
              <a:t> baka </a:t>
            </a:r>
            <a:r>
              <a:rPr lang="en-MY" sz="2600" b="1" dirty="0" err="1">
                <a:latin typeface="Constantia" panose="02030602050306030303" pitchFamily="18" charset="0"/>
              </a:rPr>
              <a:t>ke</a:t>
            </a:r>
            <a:r>
              <a:rPr lang="en-MY" sz="2600" b="1" dirty="0">
                <a:latin typeface="Constantia" panose="02030602050306030303" pitchFamily="18" charset="0"/>
              </a:rPr>
              <a:t> </a:t>
            </a:r>
            <a:r>
              <a:rPr lang="en-MY" sz="2600" b="1" dirty="0" err="1">
                <a:latin typeface="Constantia" panose="02030602050306030303" pitchFamily="18" charset="0"/>
              </a:rPr>
              <a:t>dipeda</a:t>
            </a:r>
            <a:r>
              <a:rPr lang="en-MY" sz="2600" b="1" dirty="0">
                <a:latin typeface="Constantia" panose="02030602050306030303" pitchFamily="18" charset="0"/>
              </a:rPr>
              <a:t> </a:t>
            </a:r>
            <a:r>
              <a:rPr lang="en-MY" sz="2600" b="1" dirty="0" err="1">
                <a:latin typeface="Constantia" panose="02030602050306030303" pitchFamily="18" charset="0"/>
              </a:rPr>
              <a:t>kitai</a:t>
            </a:r>
            <a:r>
              <a:rPr lang="en-MY" sz="2600" b="1" dirty="0">
                <a:latin typeface="Constantia" panose="02030602050306030303" pitchFamily="18" charset="0"/>
              </a:rPr>
              <a:t> </a:t>
            </a:r>
            <a:r>
              <a:rPr lang="en-MY" sz="2600" b="1" dirty="0" err="1">
                <a:latin typeface="Constantia" panose="02030602050306030303" pitchFamily="18" charset="0"/>
              </a:rPr>
              <a:t>diatu</a:t>
            </a:r>
            <a:r>
              <a:rPr lang="en-MY" sz="2600" b="1" dirty="0">
                <a:latin typeface="Constantia" panose="02030602050306030303" pitchFamily="18" charset="0"/>
              </a:rPr>
              <a:t>, </a:t>
            </a:r>
            <a:r>
              <a:rPr lang="en-MY" sz="2600" b="1" dirty="0" err="1">
                <a:latin typeface="Constantia" panose="02030602050306030303" pitchFamily="18" charset="0"/>
              </a:rPr>
              <a:t>lalu</a:t>
            </a:r>
            <a:r>
              <a:rPr lang="en-MY" sz="2600" b="1" dirty="0">
                <a:latin typeface="Constantia" panose="02030602050306030303" pitchFamily="18" charset="0"/>
              </a:rPr>
              <a:t> </a:t>
            </a:r>
            <a:r>
              <a:rPr lang="en-MY" sz="2600" b="1" dirty="0" err="1">
                <a:latin typeface="Constantia" panose="02030602050306030303" pitchFamily="18" charset="0"/>
              </a:rPr>
              <a:t>iya</a:t>
            </a:r>
            <a:r>
              <a:rPr lang="en-MY" sz="2600" b="1" dirty="0">
                <a:latin typeface="Constantia" panose="02030602050306030303" pitchFamily="18" charset="0"/>
              </a:rPr>
              <a:t> meh </a:t>
            </a:r>
            <a:r>
              <a:rPr lang="en-MY" sz="2600" b="1" dirty="0" err="1">
                <a:latin typeface="Constantia" panose="02030602050306030303" pitchFamily="18" charset="0"/>
              </a:rPr>
              <a:t>ke</a:t>
            </a:r>
            <a:r>
              <a:rPr lang="en-MY" sz="2600" b="1" dirty="0">
                <a:latin typeface="Constantia" panose="02030602050306030303" pitchFamily="18" charset="0"/>
              </a:rPr>
              <a:t> </a:t>
            </a:r>
            <a:r>
              <a:rPr lang="en-MY" sz="2600" b="1" dirty="0" err="1">
                <a:latin typeface="Constantia" panose="02030602050306030303" pitchFamily="18" charset="0"/>
              </a:rPr>
              <a:t>nyadi</a:t>
            </a:r>
            <a:r>
              <a:rPr lang="en-MY" sz="2600" b="1" dirty="0">
                <a:latin typeface="Constantia" panose="02030602050306030303" pitchFamily="18" charset="0"/>
              </a:rPr>
              <a:t> </a:t>
            </a:r>
            <a:r>
              <a:rPr lang="en-MY" sz="2600" b="1" dirty="0" err="1">
                <a:latin typeface="Constantia" panose="02030602050306030303" pitchFamily="18" charset="0"/>
              </a:rPr>
              <a:t>lalau</a:t>
            </a:r>
            <a:r>
              <a:rPr lang="en-MY" sz="2600" b="1" dirty="0">
                <a:latin typeface="Constantia" panose="02030602050306030303" pitchFamily="18" charset="0"/>
              </a:rPr>
              <a:t> </a:t>
            </a:r>
            <a:r>
              <a:rPr lang="en-MY" sz="2600" b="1" dirty="0" err="1">
                <a:latin typeface="Constantia" panose="02030602050306030303" pitchFamily="18" charset="0"/>
              </a:rPr>
              <a:t>ngagai</a:t>
            </a:r>
            <a:r>
              <a:rPr lang="en-MY" sz="2600" b="1" dirty="0">
                <a:latin typeface="Constantia" panose="02030602050306030303" pitchFamily="18" charset="0"/>
              </a:rPr>
              <a:t> </a:t>
            </a:r>
            <a:r>
              <a:rPr lang="en-MY" sz="2600" b="1" dirty="0" err="1">
                <a:latin typeface="Constantia" panose="02030602050306030303" pitchFamily="18" charset="0"/>
              </a:rPr>
              <a:t>ruang-bilik</a:t>
            </a:r>
            <a:r>
              <a:rPr lang="en-MY" sz="2600" b="1" dirty="0">
                <a:latin typeface="Constantia" panose="02030602050306030303" pitchFamily="18" charset="0"/>
              </a:rPr>
              <a:t> </a:t>
            </a:r>
            <a:r>
              <a:rPr lang="en-MY" sz="2600" b="1" dirty="0" err="1">
                <a:latin typeface="Constantia" panose="02030602050306030303" pitchFamily="18" charset="0"/>
              </a:rPr>
              <a:t>mensia</a:t>
            </a:r>
            <a:r>
              <a:rPr lang="en-MY" sz="2600" b="1" dirty="0">
                <a:latin typeface="Constantia" panose="02030602050306030303" pitchFamily="18" charset="0"/>
              </a:rPr>
              <a:t> </a:t>
            </a:r>
            <a:r>
              <a:rPr lang="en-MY" sz="2600" b="1" dirty="0" err="1">
                <a:latin typeface="Constantia" panose="02030602050306030303" pitchFamily="18" charset="0"/>
              </a:rPr>
              <a:t>sereta</a:t>
            </a:r>
            <a:r>
              <a:rPr lang="en-MY" sz="2600" b="1" dirty="0">
                <a:latin typeface="Constantia" panose="02030602050306030303" pitchFamily="18" charset="0"/>
              </a:rPr>
              <a:t> </a:t>
            </a:r>
            <a:r>
              <a:rPr lang="en-MY" sz="2600" b="1" dirty="0" err="1">
                <a:latin typeface="Constantia" panose="02030602050306030303" pitchFamily="18" charset="0"/>
              </a:rPr>
              <a:t>madah</a:t>
            </a:r>
            <a:r>
              <a:rPr lang="en-MY" sz="2600" b="1" dirty="0">
                <a:latin typeface="Constantia" panose="02030602050306030303" pitchFamily="18" charset="0"/>
              </a:rPr>
              <a:t> </a:t>
            </a:r>
            <a:r>
              <a:rPr lang="en-MY" sz="2600" b="1" dirty="0" err="1">
                <a:latin typeface="Constantia" panose="02030602050306030303" pitchFamily="18" charset="0"/>
              </a:rPr>
              <a:t>ngagai</a:t>
            </a:r>
            <a:r>
              <a:rPr lang="en-MY" sz="2600" b="1" dirty="0">
                <a:latin typeface="Constantia" panose="02030602050306030303" pitchFamily="18" charset="0"/>
              </a:rPr>
              <a:t> </a:t>
            </a:r>
            <a:r>
              <a:rPr lang="en-MY" sz="2600" b="1" dirty="0" err="1">
                <a:latin typeface="Constantia" panose="02030602050306030303" pitchFamily="18" charset="0"/>
              </a:rPr>
              <a:t>sida</a:t>
            </a:r>
            <a:r>
              <a:rPr lang="en-MY" sz="2600" b="1" dirty="0">
                <a:latin typeface="Constantia" panose="02030602050306030303" pitchFamily="18" charset="0"/>
              </a:rPr>
              <a:t> </a:t>
            </a:r>
            <a:r>
              <a:rPr lang="en-MY" sz="2600" b="1" dirty="0" err="1">
                <a:latin typeface="Constantia" panose="02030602050306030303" pitchFamily="18" charset="0"/>
              </a:rPr>
              <a:t>jalai</a:t>
            </a:r>
            <a:r>
              <a:rPr lang="en-MY" sz="2600" b="1" dirty="0">
                <a:latin typeface="Constantia" panose="02030602050306030303" pitchFamily="18" charset="0"/>
              </a:rPr>
              <a:t> </a:t>
            </a:r>
            <a:r>
              <a:rPr lang="en-MY" sz="2600" b="1" dirty="0" err="1">
                <a:latin typeface="Constantia" panose="02030602050306030303" pitchFamily="18" charset="0"/>
              </a:rPr>
              <a:t>nuju</a:t>
            </a:r>
            <a:r>
              <a:rPr lang="en-MY" sz="2600" b="1" dirty="0">
                <a:latin typeface="Constantia" panose="02030602050306030303" pitchFamily="18" charset="0"/>
              </a:rPr>
              <a:t> </a:t>
            </a:r>
            <a:r>
              <a:rPr lang="en-MY" sz="2600" b="1" dirty="0" err="1">
                <a:latin typeface="Constantia" panose="02030602050306030303" pitchFamily="18" charset="0"/>
              </a:rPr>
              <a:t>ngagai</a:t>
            </a:r>
            <a:r>
              <a:rPr lang="en-MY" sz="2600" b="1" dirty="0">
                <a:latin typeface="Constantia" panose="02030602050306030303" pitchFamily="18" charset="0"/>
              </a:rPr>
              <a:t> </a:t>
            </a:r>
            <a:r>
              <a:rPr lang="en-MY" sz="2600" b="1" dirty="0" err="1">
                <a:latin typeface="Constantia" panose="02030602050306030303" pitchFamily="18" charset="0"/>
              </a:rPr>
              <a:t>serega</a:t>
            </a:r>
            <a:r>
              <a:rPr lang="en-MY" sz="2600" b="1" dirty="0">
                <a:latin typeface="Constantia" panose="02030602050306030303" pitchFamily="18" charset="0"/>
              </a:rPr>
              <a:t>.</a:t>
            </a:r>
            <a:endParaRPr lang="en" sz="2600" b="1" dirty="0">
              <a:latin typeface="Constantia" panose="02030602050306030303" pitchFamily="18" charset="0"/>
            </a:endParaRPr>
          </a:p>
        </p:txBody>
      </p:sp>
      <p:sp>
        <p:nvSpPr>
          <p:cNvPr id="4" name="CuadroTexto 3">
            <a:extLst>
              <a:ext uri="{FF2B5EF4-FFF2-40B4-BE49-F238E27FC236}">
                <a16:creationId xmlns:a16="http://schemas.microsoft.com/office/drawing/2014/main" id="{6B0A910F-9D13-2784-0B18-6D83BFC33762}"/>
              </a:ext>
            </a:extLst>
          </p:cNvPr>
          <p:cNvSpPr txBox="1"/>
          <p:nvPr/>
        </p:nvSpPr>
        <p:spPr>
          <a:xfrm>
            <a:off x="1235413" y="58368"/>
            <a:ext cx="10885251" cy="307777"/>
          </a:xfrm>
          <a:prstGeom prst="rect">
            <a:avLst/>
          </a:prstGeom>
          <a:noFill/>
        </p:spPr>
        <p:txBody>
          <a:bodyPr wrap="square" rtlCol="0">
            <a:spAutoFit/>
          </a:bodyPr>
          <a:lstStyle/>
          <a:p>
            <a:pPr algn="ctr"/>
            <a:r>
              <a:rPr lang="en" sz="1400" b="1" dirty="0"/>
              <a:t>EGW (Selected Messages, volume 1</a:t>
            </a:r>
            <a:r>
              <a:rPr lang="en" sz="1400" b="1"/>
              <a:t>, lambar </a:t>
            </a:r>
            <a:r>
              <a:rPr lang="en" sz="1400" b="1" dirty="0"/>
              <a:t>17)</a:t>
            </a:r>
          </a:p>
        </p:txBody>
      </p:sp>
    </p:spTree>
    <p:extLst>
      <p:ext uri="{BB962C8B-B14F-4D97-AF65-F5344CB8AC3E}">
        <p14:creationId xmlns:p14="http://schemas.microsoft.com/office/powerpoint/2010/main" val="320284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BC3E82-9916-6BBB-A8F7-D338B28A7E4A}"/>
              </a:ext>
            </a:extLst>
          </p:cNvPr>
          <p:cNvSpPr txBox="1"/>
          <p:nvPr/>
        </p:nvSpPr>
        <p:spPr>
          <a:xfrm>
            <a:off x="1446998" y="2921168"/>
            <a:ext cx="9298004" cy="1015663"/>
          </a:xfrm>
          <a:prstGeom prst="rect">
            <a:avLst/>
          </a:prstGeom>
          <a:noFill/>
        </p:spPr>
        <p:txBody>
          <a:bodyPr wrap="square">
            <a:spAutoFit/>
          </a:bodyPr>
          <a:lstStyle/>
          <a:p>
            <a:pPr algn="ctr"/>
            <a:r>
              <a:rPr lang="en" sz="6000" b="1">
                <a:ln w="6600">
                  <a:solidFill>
                    <a:srgbClr val="132960"/>
                  </a:solidFill>
                  <a:prstDash val="solid"/>
                </a:ln>
                <a:solidFill>
                  <a:srgbClr val="FFFFFF"/>
                </a:solidFill>
                <a:effectLst>
                  <a:outerShdw dist="50800" dir="2700000" algn="tl" rotWithShape="0">
                    <a:srgbClr val="132960"/>
                  </a:outerShdw>
                </a:effectLst>
              </a:rPr>
              <a:t>PERANG RUNDING</a:t>
            </a:r>
            <a:endParaRPr lang="en" sz="6000" b="1" dirty="0">
              <a:ln w="6600">
                <a:solidFill>
                  <a:srgbClr val="132960"/>
                </a:solidFill>
                <a:prstDash val="solid"/>
              </a:ln>
              <a:solidFill>
                <a:srgbClr val="FFFFFF"/>
              </a:solidFill>
              <a:effectLst>
                <a:outerShdw dist="50800" dir="2700000" algn="tl" rotWithShape="0">
                  <a:srgbClr val="132960"/>
                </a:outerShdw>
              </a:effectLst>
            </a:endParaRPr>
          </a:p>
        </p:txBody>
      </p:sp>
    </p:spTree>
    <p:extLst>
      <p:ext uri="{BB962C8B-B14F-4D97-AF65-F5344CB8AC3E}">
        <p14:creationId xmlns:p14="http://schemas.microsoft.com/office/powerpoint/2010/main" val="39872204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3A1A4B-D33D-DA61-9C6D-E6CF22BFC4F9}"/>
              </a:ext>
            </a:extLst>
          </p:cNvPr>
          <p:cNvSpPr txBox="1"/>
          <p:nvPr/>
        </p:nvSpPr>
        <p:spPr>
          <a:xfrm>
            <a:off x="301558" y="442425"/>
            <a:ext cx="10126494" cy="923330"/>
          </a:xfrm>
          <a:prstGeom prst="rect">
            <a:avLst/>
          </a:prstGeom>
          <a:solidFill>
            <a:srgbClr val="889FB8"/>
          </a:solidFill>
          <a:ln>
            <a:noFill/>
          </a:ln>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wrap="square">
            <a:spAutoFit/>
          </a:bodyPr>
          <a:lstStyle/>
          <a:p>
            <a:pPr algn="ctr"/>
            <a:r>
              <a:rPr lang="en" b="1">
                <a:solidFill>
                  <a:schemeClr val="bg1"/>
                </a:solidFill>
                <a:effectLst>
                  <a:outerShdw blurRad="38100" dist="38100" dir="2700000" algn="tl">
                    <a:srgbClr val="000000">
                      <a:alpha val="43137"/>
                    </a:srgbClr>
                  </a:outerShdw>
                </a:effectLst>
                <a:latin typeface="Comic Sans MS" panose="030F0702030302020204" pitchFamily="66" charset="0"/>
              </a:rPr>
              <a:t>“</a:t>
            </a:r>
            <a:r>
              <a:rPr lang="en-MY" b="1">
                <a:solidFill>
                  <a:schemeClr val="bg1"/>
                </a:solidFill>
                <a:effectLst>
                  <a:outerShdw blurRad="38100" dist="38100" dir="2700000" algn="tl">
                    <a:srgbClr val="000000">
                      <a:alpha val="43137"/>
                    </a:srgbClr>
                  </a:outerShdw>
                </a:effectLst>
                <a:latin typeface="Comic Sans MS" panose="030F0702030302020204" pitchFamily="66" charset="0"/>
              </a:rPr>
              <a:t>Ba pekara nya, petara dunya udah mampul runding orang ke enda arap, kena nagang sida meda penampak Berita Manah pasal mulia Kristus, ke sebaka gamal enggau Allah Taala</a:t>
            </a:r>
            <a:r>
              <a:rPr lang="en" b="1">
                <a:solidFill>
                  <a:schemeClr val="bg1"/>
                </a:solidFill>
                <a:effectLst>
                  <a:outerShdw blurRad="38100" dist="38100" dir="2700000" algn="tl">
                    <a:srgbClr val="000000">
                      <a:alpha val="43137"/>
                    </a:srgbClr>
                  </a:outerShdw>
                </a:effectLst>
                <a:latin typeface="Comic Sans MS" panose="030F0702030302020204" pitchFamily="66" charset="0"/>
              </a:rPr>
              <a:t>” </a:t>
            </a:r>
            <a:r>
              <a:rPr lang="en" sz="1400" b="1">
                <a:solidFill>
                  <a:schemeClr val="bg1"/>
                </a:solidFill>
                <a:effectLst>
                  <a:outerShdw blurRad="38100" dist="38100" dir="2700000" algn="tl">
                    <a:srgbClr val="000000">
                      <a:alpha val="43137"/>
                    </a:srgbClr>
                  </a:outerShdw>
                </a:effectLst>
                <a:latin typeface="Comic Sans MS" panose="030F0702030302020204" pitchFamily="66" charset="0"/>
              </a:rPr>
              <a:t>(2 Korint 4:4)</a:t>
            </a:r>
            <a:endParaRPr lang="es-ES"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id="{27CE2429-13E7-8830-A05C-9623E1D98697}"/>
              </a:ext>
            </a:extLst>
          </p:cNvPr>
          <p:cNvSpPr txBox="1"/>
          <p:nvPr/>
        </p:nvSpPr>
        <p:spPr>
          <a:xfrm>
            <a:off x="161365" y="1389480"/>
            <a:ext cx="8936856" cy="1200329"/>
          </a:xfrm>
          <a:prstGeom prst="rect">
            <a:avLst/>
          </a:prstGeom>
          <a:noFill/>
        </p:spPr>
        <p:txBody>
          <a:bodyPr wrap="square" rtlCol="0">
            <a:spAutoFit/>
          </a:bodyPr>
          <a:lstStyle/>
          <a:p>
            <a:pPr>
              <a:spcBef>
                <a:spcPts val="600"/>
              </a:spcBef>
            </a:pPr>
            <a:r>
              <a:rPr lang="en-MY" b="1"/>
              <a:t>Sempama orang Spanyol nyebut, “Nadai orang buta ke lebih jai agi ari orang buta ke enggai meda. Reti nya, nadai tuju kitai ngasuh orang meda enti iya empu enggai meda. Baka nya meh gaya orang ke udah dikemuta ke petara dunya tu </a:t>
            </a:r>
            <a:r>
              <a:rPr lang="en" b="1" i="1"/>
              <a:t>(2 Kor. 4:4).</a:t>
            </a:r>
            <a:endParaRPr lang="en" b="1" i="1" dirty="0"/>
          </a:p>
        </p:txBody>
      </p:sp>
      <p:pic>
        <p:nvPicPr>
          <p:cNvPr id="5" name="Imagen 4" descr="Imagen que contiene hombre, roca, comida, grande&#10;&#10;Descripción generada automáticamente">
            <a:extLst>
              <a:ext uri="{FF2B5EF4-FFF2-40B4-BE49-F238E27FC236}">
                <a16:creationId xmlns:a16="http://schemas.microsoft.com/office/drawing/2014/main" id="{79703241-4C15-D672-B25C-071C1D50CC7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182911" y="1342696"/>
            <a:ext cx="2847724" cy="2294155"/>
          </a:xfrm>
          <a:prstGeom prst="round2DiagRect">
            <a:avLst>
              <a:gd name="adj1" fmla="val 16667"/>
              <a:gd name="adj2" fmla="val 0"/>
            </a:avLst>
          </a:prstGeom>
          <a:ln w="38100" cap="sq">
            <a:solidFill>
              <a:schemeClr val="accent3">
                <a:lumMod val="50000"/>
              </a:schemeClr>
            </a:solidFill>
            <a:miter lim="800000"/>
          </a:ln>
          <a:effectLst>
            <a:outerShdw blurRad="254000" algn="tl" rotWithShape="0">
              <a:srgbClr val="000000">
                <a:alpha val="43000"/>
              </a:srgbClr>
            </a:outerShdw>
          </a:effectLst>
        </p:spPr>
      </p:pic>
      <p:pic>
        <p:nvPicPr>
          <p:cNvPr id="7" name="Imagen 6" descr="Persona en el agua&#10;&#10;Descripción generada automáticamente con confianza media">
            <a:extLst>
              <a:ext uri="{FF2B5EF4-FFF2-40B4-BE49-F238E27FC236}">
                <a16:creationId xmlns:a16="http://schemas.microsoft.com/office/drawing/2014/main" id="{6575DDB2-588D-DE72-86D7-B59503C7E79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1190" b="6773"/>
          <a:stretch/>
        </p:blipFill>
        <p:spPr>
          <a:xfrm>
            <a:off x="161365" y="3788884"/>
            <a:ext cx="3027142" cy="2786136"/>
          </a:xfrm>
          <a:prstGeom prst="round2DiagRect">
            <a:avLst>
              <a:gd name="adj1" fmla="val 16667"/>
              <a:gd name="adj2" fmla="val 16830"/>
            </a:avLst>
          </a:prstGeom>
          <a:ln w="38100" cap="sq">
            <a:solidFill>
              <a:srgbClr val="FFFFFF"/>
            </a:solidFill>
            <a:miter lim="800000"/>
          </a:ln>
          <a:effectLst>
            <a:outerShdw blurRad="254000" algn="tl" rotWithShape="0">
              <a:srgbClr val="000000">
                <a:alpha val="43000"/>
              </a:srgbClr>
            </a:outerShdw>
          </a:effectLst>
        </p:spPr>
      </p:pic>
      <p:sp>
        <p:nvSpPr>
          <p:cNvPr id="9" name="CuadroTexto 8">
            <a:extLst>
              <a:ext uri="{FF2B5EF4-FFF2-40B4-BE49-F238E27FC236}">
                <a16:creationId xmlns:a16="http://schemas.microsoft.com/office/drawing/2014/main" id="{EC6C5F2D-B01E-4559-10A4-CBAB167AE0E0}"/>
              </a:ext>
            </a:extLst>
          </p:cNvPr>
          <p:cNvSpPr txBox="1"/>
          <p:nvPr/>
        </p:nvSpPr>
        <p:spPr>
          <a:xfrm>
            <a:off x="3431836" y="3711246"/>
            <a:ext cx="5419556" cy="1754326"/>
          </a:xfrm>
          <a:prstGeom prst="rect">
            <a:avLst/>
          </a:prstGeom>
          <a:noFill/>
        </p:spPr>
        <p:txBody>
          <a:bodyPr wrap="square">
            <a:spAutoFit/>
          </a:bodyPr>
          <a:lstStyle/>
          <a:p>
            <a:pPr>
              <a:spcBef>
                <a:spcPts val="600"/>
              </a:spcBef>
            </a:pPr>
            <a:r>
              <a:rPr lang="en-MY" b="1"/>
              <a:t>Tang orang enda patut selalu ba pengidup ti baka tu. Laban bisi penampak ti deka sereta ulih meri penerang ba runding ti petang tegayam nya: “Penampak nya manchar dalam pemetang, lalu pemetang enda ulih ngalahka iya” </a:t>
            </a:r>
            <a:r>
              <a:rPr lang="en" b="1" i="1"/>
              <a:t>(John 1:5)</a:t>
            </a:r>
            <a:r>
              <a:rPr lang="en" b="1"/>
              <a:t>.</a:t>
            </a:r>
            <a:endParaRPr lang="en" b="1" dirty="0"/>
          </a:p>
        </p:txBody>
      </p:sp>
      <p:pic>
        <p:nvPicPr>
          <p:cNvPr id="11" name="Imagen 10" descr="Un dibujo de una mujer sentada en una silla&#10;&#10;Descripción generada automáticamente con confianza baja">
            <a:extLst>
              <a:ext uri="{FF2B5EF4-FFF2-40B4-BE49-F238E27FC236}">
                <a16:creationId xmlns:a16="http://schemas.microsoft.com/office/drawing/2014/main" id="{156093E2-A08D-6EA9-62C3-F93461B7D74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978629" y="3890791"/>
            <a:ext cx="3058874" cy="2786135"/>
          </a:xfrm>
          <a:prstGeom prst="round2DiagRect">
            <a:avLst>
              <a:gd name="adj1" fmla="val 0"/>
              <a:gd name="adj2" fmla="val 15013"/>
            </a:avLst>
          </a:prstGeom>
          <a:ln w="38100" cap="sq">
            <a:solidFill>
              <a:srgbClr val="E18B61"/>
            </a:solidFill>
            <a:miter lim="800000"/>
          </a:ln>
          <a:effectLst>
            <a:outerShdw blurRad="254000" algn="tl" rotWithShape="0">
              <a:srgbClr val="000000">
                <a:alpha val="43000"/>
              </a:srgbClr>
            </a:outerShdw>
          </a:effectLst>
        </p:spPr>
      </p:pic>
      <p:sp>
        <p:nvSpPr>
          <p:cNvPr id="6" name="CuadroTexto 5">
            <a:extLst>
              <a:ext uri="{FF2B5EF4-FFF2-40B4-BE49-F238E27FC236}">
                <a16:creationId xmlns:a16="http://schemas.microsoft.com/office/drawing/2014/main" id="{1B900FD6-144B-AAD3-682C-B5CF20B12726}"/>
              </a:ext>
            </a:extLst>
          </p:cNvPr>
          <p:cNvSpPr txBox="1"/>
          <p:nvPr/>
        </p:nvSpPr>
        <p:spPr>
          <a:xfrm>
            <a:off x="154497" y="2622297"/>
            <a:ext cx="8943724" cy="923330"/>
          </a:xfrm>
          <a:prstGeom prst="rect">
            <a:avLst/>
          </a:prstGeom>
          <a:noFill/>
        </p:spPr>
        <p:txBody>
          <a:bodyPr wrap="square">
            <a:spAutoFit/>
          </a:bodyPr>
          <a:lstStyle/>
          <a:p>
            <a:pPr>
              <a:spcBef>
                <a:spcPts val="600"/>
              </a:spcBef>
            </a:pPr>
            <a:r>
              <a:rPr lang="en-MY" b="1"/>
              <a:t>Penemu ti kurang ba orang ke tesat ukai reti sida enda ulih nemu. Iya ti bendar, sida endang enggai nemu. Sitan udah ngisi runding sida enggau mayuh utai ke nagang sida berundingka utai ke lebih beguna agi, ianya penyelamat sida</a:t>
            </a:r>
            <a:r>
              <a:rPr lang="en" b="1"/>
              <a:t>.</a:t>
            </a:r>
            <a:endParaRPr lang="en" b="1" dirty="0"/>
          </a:p>
        </p:txBody>
      </p:sp>
      <p:sp>
        <p:nvSpPr>
          <p:cNvPr id="10" name="CuadroTexto 9">
            <a:extLst>
              <a:ext uri="{FF2B5EF4-FFF2-40B4-BE49-F238E27FC236}">
                <a16:creationId xmlns:a16="http://schemas.microsoft.com/office/drawing/2014/main" id="{8CD689E5-BAD2-829A-817A-172F1FD280AD}"/>
              </a:ext>
            </a:extLst>
          </p:cNvPr>
          <p:cNvSpPr txBox="1"/>
          <p:nvPr/>
        </p:nvSpPr>
        <p:spPr>
          <a:xfrm>
            <a:off x="3431836" y="5561596"/>
            <a:ext cx="5666385" cy="923330"/>
          </a:xfrm>
          <a:prstGeom prst="rect">
            <a:avLst/>
          </a:prstGeom>
          <a:noFill/>
        </p:spPr>
        <p:txBody>
          <a:bodyPr wrap="square">
            <a:spAutoFit/>
          </a:bodyPr>
          <a:lstStyle/>
          <a:p>
            <a:pPr>
              <a:spcBef>
                <a:spcPts val="600"/>
              </a:spcBef>
            </a:pPr>
            <a:r>
              <a:rPr lang="en-MY" b="1"/>
              <a:t>Bala kitai ke udah nerima penampak tu ulih muntanka pengawa Sitan, lalu ngasuh penampak Jesus bepanchar ba endur ke petang</a:t>
            </a:r>
            <a:r>
              <a:rPr lang="en" b="1"/>
              <a:t>.</a:t>
            </a:r>
            <a:endParaRPr lang="en" b="1" dirty="0"/>
          </a:p>
        </p:txBody>
      </p:sp>
    </p:spTree>
    <p:extLst>
      <p:ext uri="{BB962C8B-B14F-4D97-AF65-F5344CB8AC3E}">
        <p14:creationId xmlns:p14="http://schemas.microsoft.com/office/powerpoint/2010/main" val="141287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strips(upLeft)">
                                      <p:cBhvr>
                                        <p:cTn id="24" dur="500"/>
                                        <p:tgtEl>
                                          <p:spTgt spid="1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heel(1)">
                                      <p:cBhvr>
                                        <p:cTn id="33" dur="1000"/>
                                        <p:tgtEl>
                                          <p:spTgt spid="7"/>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P spid="6"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C993C9-085C-F81E-D214-F8CA7088D6F6}"/>
              </a:ext>
            </a:extLst>
          </p:cNvPr>
          <p:cNvSpPr txBox="1"/>
          <p:nvPr/>
        </p:nvSpPr>
        <p:spPr>
          <a:xfrm>
            <a:off x="2213313" y="1349521"/>
            <a:ext cx="9588251" cy="4231928"/>
          </a:xfrm>
          <a:prstGeom prst="rect">
            <a:avLst/>
          </a:prstGeom>
          <a:noFill/>
        </p:spPr>
        <p:txBody>
          <a:bodyPr wrap="square">
            <a:spAutoFit/>
          </a:bodyPr>
          <a:lstStyle/>
          <a:p>
            <a:pPr>
              <a:spcBef>
                <a:spcPts val="600"/>
              </a:spcBef>
            </a:pPr>
            <a:r>
              <a:rPr lang="en" sz="2400" b="1">
                <a:latin typeface="Constantia" panose="02030602050306030303" pitchFamily="18" charset="0"/>
              </a:rPr>
              <a:t>“</a:t>
            </a:r>
            <a:r>
              <a:rPr lang="en-MY" sz="2400" b="1">
                <a:latin typeface="Constantia" panose="02030602050306030303" pitchFamily="18" charset="0"/>
              </a:rPr>
              <a:t>Semua ke bejalai ngagai serega begunaka malin ke selamat. Kitai enda tau bejalai nitihka penemu mensia. Endang nyadi ke penguntung kitai mendingka jaku Kristus bejaku enggau kitai sekumbang ke bejalai dalam pengidup. Jaku Iya endang seruran jaku penemu dalam</a:t>
            </a:r>
            <a:r>
              <a:rPr lang="en-US" sz="2400" b="1">
                <a:latin typeface="Constantia" panose="02030602050306030303" pitchFamily="18" charset="0"/>
              </a:rPr>
              <a:t>.</a:t>
            </a:r>
          </a:p>
          <a:p>
            <a:pPr>
              <a:spcBef>
                <a:spcPts val="600"/>
              </a:spcBef>
            </a:pPr>
            <a:r>
              <a:rPr lang="en-MY" sz="2400" b="1">
                <a:latin typeface="Constantia" panose="02030602050306030303" pitchFamily="18" charset="0"/>
              </a:rPr>
              <a:t>Penyelamat kitai bepanggai ba penyemak kitai nitihka Kristus, bejalai nitihka penemu Iya, lalu ngamalka pemendar Iya. Kitai enda selalu ulih tekelalaka pengawa Sitan, kitai enda ulih tetemuka dini alai iya nan panjuk. Tang Jesus nemu pengawa tipu munsuh, ari nya Iya ulih ngatur singkang kaki kitai ba jalai ke selamat</a:t>
            </a:r>
            <a:r>
              <a:rPr lang="en" sz="2400" b="1">
                <a:latin typeface="Constantia" panose="02030602050306030303" pitchFamily="18" charset="0"/>
              </a:rPr>
              <a:t>."</a:t>
            </a:r>
            <a:endParaRPr lang="en"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6B0A910F-9D13-2784-0B18-6D83BFC33762}"/>
              </a:ext>
            </a:extLst>
          </p:cNvPr>
          <p:cNvSpPr txBox="1"/>
          <p:nvPr/>
        </p:nvSpPr>
        <p:spPr>
          <a:xfrm>
            <a:off x="7783879" y="6347595"/>
            <a:ext cx="4086696" cy="307777"/>
          </a:xfrm>
          <a:prstGeom prst="rect">
            <a:avLst/>
          </a:prstGeom>
          <a:noFill/>
        </p:spPr>
        <p:txBody>
          <a:bodyPr wrap="none" rtlCol="0">
            <a:spAutoFit/>
          </a:bodyPr>
          <a:lstStyle/>
          <a:p>
            <a:pPr algn="r"/>
            <a:r>
              <a:rPr lang="en" sz="1400" b="1" dirty="0">
                <a:solidFill>
                  <a:srgbClr val="E6E7D5"/>
                </a:solidFill>
                <a:effectLst>
                  <a:outerShdw blurRad="38100" dist="38100" dir="2700000" algn="tl">
                    <a:srgbClr val="000000">
                      <a:alpha val="43137"/>
                    </a:srgbClr>
                  </a:outerShdw>
                </a:effectLst>
              </a:rPr>
              <a:t>EGW (Our High Calling, January 10)</a:t>
            </a:r>
          </a:p>
        </p:txBody>
      </p:sp>
    </p:spTree>
    <p:extLst>
      <p:ext uri="{BB962C8B-B14F-4D97-AF65-F5344CB8AC3E}">
        <p14:creationId xmlns:p14="http://schemas.microsoft.com/office/powerpoint/2010/main" val="428995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2">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F8E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Imagen 5" descr="Hombre parado en un cuerpo de agua&#10;&#10;Descripción generada automáticamente">
            <a:extLst>
              <a:ext uri="{FF2B5EF4-FFF2-40B4-BE49-F238E27FC236}">
                <a16:creationId xmlns:a16="http://schemas.microsoft.com/office/drawing/2014/main" id="{04AC55FD-EBB1-5257-911E-B63F6C54B40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770" r="-2" b="-2"/>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8A4FBBD9-1307-23C2-928F-1E09A92CE77F}"/>
              </a:ext>
            </a:extLst>
          </p:cNvPr>
          <p:cNvSpPr txBox="1"/>
          <p:nvPr/>
        </p:nvSpPr>
        <p:spPr>
          <a:xfrm>
            <a:off x="333277" y="469229"/>
            <a:ext cx="4463010" cy="6047809"/>
          </a:xfrm>
          <a:prstGeom prst="rect">
            <a:avLst/>
          </a:prstGeom>
          <a:noFill/>
        </p:spPr>
        <p:txBody>
          <a:bodyPr wrap="square">
            <a:spAutoFit/>
            <a:scene3d>
              <a:camera prst="orthographicFront"/>
              <a:lightRig rig="threePt" dir="t"/>
            </a:scene3d>
            <a:sp3d extrusionH="57150">
              <a:bevelT w="38100" h="38100"/>
            </a:sp3d>
          </a:bodyPr>
          <a:lstStyle/>
          <a:p>
            <a:pPr lvl="0" algn="ctr">
              <a:defRPr/>
            </a:pPr>
            <a:r>
              <a:rPr lang="es-ES" sz="2900" b="1">
                <a:solidFill>
                  <a:srgbClr val="7E9721"/>
                </a:solidFill>
                <a:latin typeface="Comic Sans MS" panose="030F0702030302020204" pitchFamily="66" charset="0"/>
              </a:rPr>
              <a:t>“Disaut Jesus, ‘Penampak deka begulai enggau kita semina enda lama da agi. Bejalai meh kita kala lebuh kita agi bisi penampak, ngambika pemetang enda ulih nitihka kita. Enti kita bejalai dalam petang, kita enda nemu tunga kita deka bejalai</a:t>
            </a:r>
            <a:r>
              <a:rPr kumimoji="0" lang="en-US" sz="2900" b="1" i="0" u="none" strike="noStrike" kern="1200" cap="none" spc="0" normalizeH="0" baseline="0" noProof="0">
                <a:ln>
                  <a:noFill/>
                </a:ln>
                <a:solidFill>
                  <a:srgbClr val="7E9721"/>
                </a:solidFill>
                <a:effectLst/>
                <a:uLnTx/>
                <a:uFillTx/>
                <a:latin typeface="Comic Sans MS" panose="030F0702030302020204" pitchFamily="66" charset="0"/>
              </a:rPr>
              <a:t>’ </a:t>
            </a:r>
            <a:r>
              <a:rPr kumimoji="0" lang="es-ES" sz="2900" b="1" i="0" u="none" strike="noStrike" kern="1200" cap="none" spc="0" normalizeH="0" baseline="0" noProof="0">
                <a:ln>
                  <a:noFill/>
                </a:ln>
                <a:solidFill>
                  <a:srgbClr val="7E9721"/>
                </a:solidFill>
                <a:effectLst/>
                <a:uLnTx/>
                <a:uFillTx/>
                <a:latin typeface="Comic Sans MS" panose="030F0702030302020204" pitchFamily="66" charset="0"/>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900" b="1" i="0" u="none" strike="noStrike" kern="1200" cap="none" spc="0" normalizeH="0" baseline="0" noProof="0">
                <a:ln>
                  <a:noFill/>
                </a:ln>
                <a:solidFill>
                  <a:srgbClr val="7E9721"/>
                </a:solidFill>
                <a:effectLst/>
                <a:uLnTx/>
                <a:uFillTx/>
                <a:latin typeface="Comic Sans MS" panose="030F0702030302020204" pitchFamily="66" charset="0"/>
              </a:rPr>
              <a:t>(John 12:35)</a:t>
            </a:r>
            <a:endParaRPr kumimoji="0" lang="es-ES" sz="2900" b="1" i="0" u="none" strike="noStrike" kern="1200" cap="none" spc="0" normalizeH="0" baseline="0" noProof="0" dirty="0">
              <a:ln>
                <a:noFill/>
              </a:ln>
              <a:solidFill>
                <a:srgbClr val="7E9721"/>
              </a:solidFill>
              <a:effectLst/>
              <a:uLnTx/>
              <a:uFillTx/>
              <a:latin typeface="Comic Sans MS" panose="030F0702030302020204" pitchFamily="66" charset="0"/>
            </a:endParaRPr>
          </a:p>
        </p:txBody>
      </p:sp>
    </p:spTree>
    <p:extLst>
      <p:ext uri="{BB962C8B-B14F-4D97-AF65-F5344CB8AC3E}">
        <p14:creationId xmlns:p14="http://schemas.microsoft.com/office/powerpoint/2010/main" val="1913409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22637E14-3CCA-6DF1-2DB4-4DE183747819}"/>
              </a:ext>
            </a:extLst>
          </p:cNvPr>
          <p:cNvSpPr>
            <a:spLocks noGrp="1" noRot="1" noMove="1" noResize="1" noEditPoints="1" noAdjustHandles="1" noChangeArrowheads="1" noChangeShapeType="1"/>
          </p:cNvSpPr>
          <p:nvPr/>
        </p:nvSpPr>
        <p:spPr>
          <a:xfrm>
            <a:off x="165945" y="3347670"/>
            <a:ext cx="11860109" cy="3424605"/>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E5C1003A-54FD-9525-365D-091D0AB7A469}"/>
              </a:ext>
            </a:extLst>
          </p:cNvPr>
          <p:cNvSpPr txBox="1"/>
          <p:nvPr/>
        </p:nvSpPr>
        <p:spPr>
          <a:xfrm>
            <a:off x="6338048" y="3429000"/>
            <a:ext cx="5611007" cy="3185487"/>
          </a:xfrm>
          <a:prstGeom prst="rect">
            <a:avLst/>
          </a:prstGeom>
          <a:noFill/>
        </p:spPr>
        <p:txBody>
          <a:bodyPr wrap="square" rtlCol="0">
            <a:spAutoFit/>
          </a:bodyPr>
          <a:lstStyle/>
          <a:p>
            <a:pPr>
              <a:spcBef>
                <a:spcPts val="600"/>
              </a:spcBef>
            </a:pPr>
            <a:r>
              <a:rPr lang="en" sz="2200" b="1">
                <a:solidFill>
                  <a:srgbClr val="176653"/>
                </a:solidFill>
              </a:rPr>
              <a:t>Perang batang Pemendar:</a:t>
            </a:r>
            <a:endParaRPr lang="en" sz="2200" b="1" dirty="0">
              <a:solidFill>
                <a:srgbClr val="176653"/>
              </a:solidFill>
            </a:endParaRPr>
          </a:p>
          <a:p>
            <a:pPr lvl="1">
              <a:spcBef>
                <a:spcPts val="600"/>
              </a:spcBef>
            </a:pPr>
            <a:r>
              <a:rPr lang="en" sz="2200" b="1"/>
              <a:t>Pemendar belaban enggau Pemula.</a:t>
            </a:r>
            <a:endParaRPr lang="en" sz="2200" b="1" dirty="0"/>
          </a:p>
          <a:p>
            <a:pPr lvl="1">
              <a:spcBef>
                <a:spcPts val="600"/>
              </a:spcBef>
            </a:pPr>
            <a:r>
              <a:rPr lang="en" sz="2200" b="1"/>
              <a:t>Gerija betulak ansur.</a:t>
            </a:r>
            <a:endParaRPr lang="en" sz="2200" b="1" dirty="0"/>
          </a:p>
          <a:p>
            <a:pPr>
              <a:spcBef>
                <a:spcPts val="1200"/>
              </a:spcBef>
            </a:pPr>
            <a:r>
              <a:rPr lang="en" sz="2200" b="1">
                <a:solidFill>
                  <a:srgbClr val="791974"/>
                </a:solidFill>
              </a:rPr>
              <a:t>Perang Jaku Allah Taala:</a:t>
            </a:r>
            <a:endParaRPr lang="en" sz="2200" b="1" dirty="0">
              <a:solidFill>
                <a:srgbClr val="791974"/>
              </a:solidFill>
            </a:endParaRPr>
          </a:p>
          <a:p>
            <a:pPr lvl="1">
              <a:spcBef>
                <a:spcPts val="600"/>
              </a:spcBef>
            </a:pPr>
            <a:r>
              <a:rPr lang="en" sz="2200" b="1"/>
              <a:t>Bup Kudus nyadi Penyelamat.</a:t>
            </a:r>
            <a:endParaRPr lang="en" sz="2200" b="1" dirty="0"/>
          </a:p>
          <a:p>
            <a:pPr lvl="1">
              <a:spcBef>
                <a:spcPts val="600"/>
              </a:spcBef>
            </a:pPr>
            <a:r>
              <a:rPr lang="en" sz="2200" b="1"/>
              <a:t>Penemu Mensia.</a:t>
            </a:r>
            <a:endParaRPr lang="en" sz="2200" b="1" dirty="0"/>
          </a:p>
          <a:p>
            <a:pPr>
              <a:spcBef>
                <a:spcPts val="1200"/>
              </a:spcBef>
            </a:pPr>
            <a:r>
              <a:rPr lang="en" sz="2200" b="1">
                <a:solidFill>
                  <a:srgbClr val="713518"/>
                </a:solidFill>
              </a:rPr>
              <a:t>Perang Runding.</a:t>
            </a:r>
            <a:endParaRPr lang="en" sz="2200" b="1" dirty="0">
              <a:solidFill>
                <a:srgbClr val="713518"/>
              </a:solidFill>
            </a:endParaRPr>
          </a:p>
        </p:txBody>
      </p:sp>
      <p:sp>
        <p:nvSpPr>
          <p:cNvPr id="3" name="CuadroTexto 2">
            <a:extLst>
              <a:ext uri="{FF2B5EF4-FFF2-40B4-BE49-F238E27FC236}">
                <a16:creationId xmlns:a16="http://schemas.microsoft.com/office/drawing/2014/main" id="{AF157353-2A0A-7DAD-CA8D-0BC55B81B87C}"/>
              </a:ext>
            </a:extLst>
          </p:cNvPr>
          <p:cNvSpPr txBox="1"/>
          <p:nvPr/>
        </p:nvSpPr>
        <p:spPr>
          <a:xfrm>
            <a:off x="245258" y="50785"/>
            <a:ext cx="5898776" cy="646331"/>
          </a:xfrm>
          <a:prstGeom prst="rect">
            <a:avLst/>
          </a:prstGeom>
          <a:noFill/>
        </p:spPr>
        <p:txBody>
          <a:bodyPr wrap="square" rtlCol="0">
            <a:spAutoFit/>
          </a:bodyPr>
          <a:lstStyle/>
          <a:p>
            <a:pPr>
              <a:spcBef>
                <a:spcPts val="600"/>
              </a:spcBef>
            </a:pPr>
            <a:r>
              <a:rPr lang="en-MY" b="1">
                <a:solidFill>
                  <a:schemeClr val="bg1"/>
                </a:solidFill>
                <a:effectLst>
                  <a:glow rad="127000">
                    <a:srgbClr val="836729"/>
                  </a:glow>
                  <a:outerShdw blurRad="38100" dist="38100" dir="2700000" algn="tl">
                    <a:srgbClr val="000000">
                      <a:alpha val="43137"/>
                    </a:srgbClr>
                  </a:outerShdw>
                </a:effectLst>
              </a:rPr>
              <a:t>Menang tauka alah, perang tu deka dipelabanka siti-siti</a:t>
            </a:r>
            <a:r>
              <a:rPr lang="en" b="1">
                <a:solidFill>
                  <a:schemeClr val="bg1"/>
                </a:solidFill>
                <a:effectLst>
                  <a:glow rad="127000">
                    <a:srgbClr val="836729"/>
                  </a:glow>
                  <a:outerShdw blurRad="38100" dist="38100" dir="2700000" algn="tl">
                    <a:srgbClr val="000000">
                      <a:alpha val="43137"/>
                    </a:srgbClr>
                  </a:outerShdw>
                </a:effectLst>
              </a:rPr>
              <a:t>.</a:t>
            </a:r>
            <a:endParaRPr lang="en" b="1" dirty="0">
              <a:solidFill>
                <a:schemeClr val="bg1"/>
              </a:solidFill>
              <a:effectLst>
                <a:glow rad="127000">
                  <a:srgbClr val="836729"/>
                </a:glow>
                <a:outerShdw blurRad="38100" dist="38100" dir="2700000" algn="tl">
                  <a:srgbClr val="000000">
                    <a:alpha val="43137"/>
                  </a:srgbClr>
                </a:outerShdw>
              </a:effectLst>
            </a:endParaRPr>
          </a:p>
        </p:txBody>
      </p:sp>
      <p:pic>
        <p:nvPicPr>
          <p:cNvPr id="5" name="Imagen 4" descr="Imagen que contiene Texto&#10;&#10;Descripción generada automáticamente">
            <a:extLst>
              <a:ext uri="{FF2B5EF4-FFF2-40B4-BE49-F238E27FC236}">
                <a16:creationId xmlns:a16="http://schemas.microsoft.com/office/drawing/2014/main" id="{6B4F27E9-EF4E-1B1A-F6DD-6823C674E6F3}"/>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6468176" y="135791"/>
            <a:ext cx="3505601" cy="3138067"/>
          </a:xfrm>
          <a:prstGeom prst="rect">
            <a:avLst/>
          </a:prstGeom>
          <a:ln w="19050">
            <a:solidFill>
              <a:schemeClr val="bg1"/>
            </a:solidFill>
          </a:ln>
          <a:effectLst>
            <a:outerShdw blurRad="50800" dist="38100" dir="8100000" algn="tr" rotWithShape="0">
              <a:prstClr val="black">
                <a:alpha val="40000"/>
              </a:prstClr>
            </a:outerShdw>
          </a:effectLst>
        </p:spPr>
      </p:pic>
      <p:pic>
        <p:nvPicPr>
          <p:cNvPr id="6" name="Imagen 5">
            <a:extLst>
              <a:ext uri="{FF2B5EF4-FFF2-40B4-BE49-F238E27FC236}">
                <a16:creationId xmlns:a16="http://schemas.microsoft.com/office/drawing/2014/main" id="{12524656-23A6-59BF-834E-1096A5DAFE0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0100698" y="135791"/>
            <a:ext cx="1905000" cy="3138067"/>
          </a:xfrm>
          <a:prstGeom prst="rect">
            <a:avLst/>
          </a:prstGeom>
          <a:ln w="28575">
            <a:solidFill>
              <a:schemeClr val="bg1"/>
            </a:solidFill>
          </a:ln>
          <a:effectLst>
            <a:outerShdw blurRad="50800" dist="38100" dir="8100000" algn="tr" rotWithShape="0">
              <a:prstClr val="black">
                <a:alpha val="40000"/>
              </a:prstClr>
            </a:outerShdw>
          </a:effectLst>
        </p:spPr>
      </p:pic>
      <p:pic>
        <p:nvPicPr>
          <p:cNvPr id="8" name="Imagen 7" descr="Dibujo de una persona&#10;&#10;Descripción generada automáticamente con confianza media">
            <a:extLst>
              <a:ext uri="{FF2B5EF4-FFF2-40B4-BE49-F238E27FC236}">
                <a16:creationId xmlns:a16="http://schemas.microsoft.com/office/drawing/2014/main" id="{0D03C0B6-5C3C-07F0-C623-C7D742FAC3C5}"/>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805953" y="3477125"/>
            <a:ext cx="2495482" cy="3192527"/>
          </a:xfrm>
          <a:prstGeom prst="rect">
            <a:avLst/>
          </a:prstGeom>
          <a:ln>
            <a:noFill/>
          </a:ln>
          <a:effectLst>
            <a:softEdge rad="112500"/>
          </a:effectLst>
        </p:spPr>
      </p:pic>
      <p:pic>
        <p:nvPicPr>
          <p:cNvPr id="10" name="Imagen 9" descr="Imagen que contiene persona, hombre, edificio, sostener&#10;&#10;Descripción generada automáticamente">
            <a:extLst>
              <a:ext uri="{FF2B5EF4-FFF2-40B4-BE49-F238E27FC236}">
                <a16:creationId xmlns:a16="http://schemas.microsoft.com/office/drawing/2014/main" id="{31F6CC88-2391-3630-21B1-C087954D251F}"/>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42945" y="3477124"/>
            <a:ext cx="2495482" cy="3192527"/>
          </a:xfrm>
          <a:prstGeom prst="rect">
            <a:avLst/>
          </a:prstGeom>
          <a:ln>
            <a:noFill/>
          </a:ln>
          <a:effectLst>
            <a:softEdge rad="112500"/>
          </a:effectLst>
        </p:spPr>
      </p:pic>
      <p:pic>
        <p:nvPicPr>
          <p:cNvPr id="16" name="Imagen 15" descr="Imagen que contiene verde, luz, iluminado, oscuro&#10;&#10;Descripción generada automáticamente">
            <a:extLst>
              <a:ext uri="{FF2B5EF4-FFF2-40B4-BE49-F238E27FC236}">
                <a16:creationId xmlns:a16="http://schemas.microsoft.com/office/drawing/2014/main" id="{E01FFE65-DDF6-FD26-26FA-0FCAF2440870}"/>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372195" y="5619237"/>
            <a:ext cx="408641" cy="406142"/>
          </a:xfrm>
          <a:prstGeom prst="rect">
            <a:avLst/>
          </a:prstGeom>
        </p:spPr>
      </p:pic>
      <p:pic>
        <p:nvPicPr>
          <p:cNvPr id="19" name="Imagen 18" descr="Imagen que contiene firmar, naranja, oscuro, luz&#10;&#10;Descripción generada automáticamente">
            <a:extLst>
              <a:ext uri="{FF2B5EF4-FFF2-40B4-BE49-F238E27FC236}">
                <a16:creationId xmlns:a16="http://schemas.microsoft.com/office/drawing/2014/main" id="{F85BA111-318C-BDEA-A7E7-B4829A0F77B5}"/>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387195" y="4286229"/>
            <a:ext cx="408641" cy="406142"/>
          </a:xfrm>
          <a:prstGeom prst="rect">
            <a:avLst/>
          </a:prstGeom>
        </p:spPr>
      </p:pic>
      <p:pic>
        <p:nvPicPr>
          <p:cNvPr id="20" name="Imagen 19" descr="Forma, Flecha&#10;&#10;Descripción generada automáticamente">
            <a:extLst>
              <a:ext uri="{FF2B5EF4-FFF2-40B4-BE49-F238E27FC236}">
                <a16:creationId xmlns:a16="http://schemas.microsoft.com/office/drawing/2014/main" id="{3D8B2582-2C91-AF69-4CC8-B3B748EB0486}"/>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372195" y="5158891"/>
            <a:ext cx="408641" cy="406142"/>
          </a:xfrm>
          <a:prstGeom prst="rect">
            <a:avLst/>
          </a:prstGeom>
        </p:spPr>
      </p:pic>
      <p:pic>
        <p:nvPicPr>
          <p:cNvPr id="22" name="Imagen 21" descr="Forma, Flecha&#10;&#10;Descripción generada automáticamente">
            <a:extLst>
              <a:ext uri="{FF2B5EF4-FFF2-40B4-BE49-F238E27FC236}">
                <a16:creationId xmlns:a16="http://schemas.microsoft.com/office/drawing/2014/main" id="{A0D122BD-91BE-D5C9-906C-D0E5D684B19F}"/>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396481" y="3829584"/>
            <a:ext cx="408641" cy="406142"/>
          </a:xfrm>
          <a:prstGeom prst="rect">
            <a:avLst/>
          </a:prstGeom>
        </p:spPr>
      </p:pic>
      <p:pic>
        <p:nvPicPr>
          <p:cNvPr id="24" name="Imagen 23" descr="Imagen que contiene tabla, oscuro, naranja, luz&#10;&#10;Descripción generada automáticamente">
            <a:extLst>
              <a:ext uri="{FF2B5EF4-FFF2-40B4-BE49-F238E27FC236}">
                <a16:creationId xmlns:a16="http://schemas.microsoft.com/office/drawing/2014/main" id="{365F6D1E-58AC-DBCF-D4E4-BB05FE0AECF4}"/>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rot="16200000">
            <a:off x="5911308" y="6054886"/>
            <a:ext cx="334165" cy="482347"/>
          </a:xfrm>
          <a:prstGeom prst="rect">
            <a:avLst/>
          </a:prstGeom>
        </p:spPr>
      </p:pic>
      <p:pic>
        <p:nvPicPr>
          <p:cNvPr id="27" name="Imagen 26" descr="Imagen que contiene tabla, verde, monitor, oscuro&#10;&#10;Descripción generada automáticamente">
            <a:extLst>
              <a:ext uri="{FF2B5EF4-FFF2-40B4-BE49-F238E27FC236}">
                <a16:creationId xmlns:a16="http://schemas.microsoft.com/office/drawing/2014/main" id="{7F3D6A42-82A3-641D-8536-8050CD7E5633}"/>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rot="16200000">
            <a:off x="5911310" y="3417522"/>
            <a:ext cx="334165" cy="482347"/>
          </a:xfrm>
          <a:prstGeom prst="rect">
            <a:avLst/>
          </a:prstGeom>
        </p:spPr>
      </p:pic>
      <p:pic>
        <p:nvPicPr>
          <p:cNvPr id="30" name="Imagen 29" descr="Imagen que contiene morado, oscuro, gato, tabla&#10;&#10;Descripción generada automáticamente">
            <a:extLst>
              <a:ext uri="{FF2B5EF4-FFF2-40B4-BE49-F238E27FC236}">
                <a16:creationId xmlns:a16="http://schemas.microsoft.com/office/drawing/2014/main" id="{7B3B5EDF-34EE-4BFC-8886-520D2C6A1302}"/>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rot="16200000">
            <a:off x="5911309" y="4727401"/>
            <a:ext cx="334165" cy="482347"/>
          </a:xfrm>
          <a:prstGeom prst="rect">
            <a:avLst/>
          </a:prstGeom>
        </p:spPr>
      </p:pic>
      <p:sp>
        <p:nvSpPr>
          <p:cNvPr id="7" name="CuadroTexto 6">
            <a:extLst>
              <a:ext uri="{FF2B5EF4-FFF2-40B4-BE49-F238E27FC236}">
                <a16:creationId xmlns:a16="http://schemas.microsoft.com/office/drawing/2014/main" id="{73CF85A6-8BFA-0EC6-AF8A-F2F18F56120A}"/>
              </a:ext>
            </a:extLst>
          </p:cNvPr>
          <p:cNvSpPr txBox="1"/>
          <p:nvPr/>
        </p:nvSpPr>
        <p:spPr>
          <a:xfrm>
            <a:off x="243572" y="2151727"/>
            <a:ext cx="5898776" cy="923330"/>
          </a:xfrm>
          <a:prstGeom prst="rect">
            <a:avLst/>
          </a:prstGeom>
          <a:noFill/>
        </p:spPr>
        <p:txBody>
          <a:bodyPr wrap="square">
            <a:spAutoFit/>
          </a:bodyPr>
          <a:lstStyle/>
          <a:p>
            <a:pPr>
              <a:spcBef>
                <a:spcPts val="600"/>
              </a:spcBef>
            </a:pPr>
            <a:r>
              <a:rPr lang="en-MY" b="1">
                <a:solidFill>
                  <a:schemeClr val="bg1"/>
                </a:solidFill>
                <a:effectLst>
                  <a:glow rad="127000">
                    <a:srgbClr val="836729"/>
                  </a:glow>
                  <a:outerShdw blurRad="38100" dist="38100" dir="2700000" algn="tl">
                    <a:srgbClr val="000000">
                      <a:alpha val="43137"/>
                    </a:srgbClr>
                  </a:outerShdw>
                </a:effectLst>
              </a:rPr>
              <a:t>Siti aja jalai kitai ulih ngelindung diri ba perang tu, ianya bepagut ba Jesus ti pemendar, ti pengidup enggau Jaku Iya ti kudus</a:t>
            </a:r>
            <a:r>
              <a:rPr lang="en" b="1">
                <a:solidFill>
                  <a:schemeClr val="bg1"/>
                </a:solidFill>
                <a:effectLst>
                  <a:glow rad="127000">
                    <a:srgbClr val="836729"/>
                  </a:glow>
                  <a:outerShdw blurRad="38100" dist="38100" dir="2700000" algn="tl">
                    <a:srgbClr val="000000">
                      <a:alpha val="43137"/>
                    </a:srgbClr>
                  </a:outerShdw>
                </a:effectLst>
              </a:rPr>
              <a:t>.</a:t>
            </a:r>
            <a:endParaRPr lang="en" b="1" dirty="0">
              <a:solidFill>
                <a:schemeClr val="bg1"/>
              </a:solidFill>
              <a:effectLst>
                <a:glow rad="127000">
                  <a:srgbClr val="836729"/>
                </a:glow>
                <a:outerShdw blurRad="38100" dist="38100" dir="2700000" algn="tl">
                  <a:srgbClr val="000000">
                    <a:alpha val="43137"/>
                  </a:srgbClr>
                </a:outerShdw>
              </a:effectLst>
            </a:endParaRPr>
          </a:p>
        </p:txBody>
      </p:sp>
      <p:sp>
        <p:nvSpPr>
          <p:cNvPr id="11" name="CuadroTexto 10">
            <a:extLst>
              <a:ext uri="{FF2B5EF4-FFF2-40B4-BE49-F238E27FC236}">
                <a16:creationId xmlns:a16="http://schemas.microsoft.com/office/drawing/2014/main" id="{3775E2F6-5CEF-A2F8-13FA-B0B6E74023C3}"/>
              </a:ext>
            </a:extLst>
          </p:cNvPr>
          <p:cNvSpPr txBox="1"/>
          <p:nvPr/>
        </p:nvSpPr>
        <p:spPr>
          <a:xfrm>
            <a:off x="242945" y="682095"/>
            <a:ext cx="5898776" cy="1477328"/>
          </a:xfrm>
          <a:prstGeom prst="rect">
            <a:avLst/>
          </a:prstGeom>
          <a:noFill/>
        </p:spPr>
        <p:txBody>
          <a:bodyPr wrap="square">
            <a:spAutoFit/>
          </a:bodyPr>
          <a:lstStyle/>
          <a:p>
            <a:pPr>
              <a:spcBef>
                <a:spcPts val="600"/>
              </a:spcBef>
            </a:pPr>
            <a:r>
              <a:rPr lang="en-MY" b="1">
                <a:solidFill>
                  <a:schemeClr val="bg1"/>
                </a:solidFill>
                <a:effectLst>
                  <a:glow rad="127000">
                    <a:srgbClr val="836729"/>
                  </a:glow>
                  <a:outerShdw blurRad="38100" dist="38100" dir="2700000" algn="tl">
                    <a:srgbClr val="000000">
                      <a:alpha val="43137"/>
                    </a:srgbClr>
                  </a:outerShdw>
                </a:effectLst>
              </a:rPr>
              <a:t>Lebuh Sitan alah ba perang iya merinsaka orang Kristian, iya lalu ngelanggur siti agi chara ke baru: Betulak-ansur. Utai ke amat bechampur enggau utai ke bula lalu tu matak bejuta iku orang datai ngagai batang pemendar ke kamah serata mati</a:t>
            </a:r>
            <a:r>
              <a:rPr lang="en" b="1">
                <a:solidFill>
                  <a:schemeClr val="bg1"/>
                </a:solidFill>
                <a:effectLst>
                  <a:glow rad="127000">
                    <a:srgbClr val="836729"/>
                  </a:glow>
                  <a:outerShdw blurRad="38100" dist="38100" dir="2700000" algn="tl">
                    <a:srgbClr val="000000">
                      <a:alpha val="43137"/>
                    </a:srgbClr>
                  </a:outerShdw>
                </a:effectLst>
              </a:rPr>
              <a:t>.</a:t>
            </a:r>
            <a:endParaRPr lang="en" b="1" dirty="0">
              <a:solidFill>
                <a:schemeClr val="bg1"/>
              </a:solidFill>
              <a:effectLst>
                <a:glow rad="127000">
                  <a:srgbClr val="836729"/>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56172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
                                        </p:tgtEl>
                                      </p:cBhvr>
                                    </p:animEffect>
                                  </p:childTnLst>
                                </p:cTn>
                              </p:par>
                              <p:par>
                                <p:cTn id="20" presetID="25"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6"/>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 calcmode="lin" valueType="num">
                                      <p:cBhvr>
                                        <p:cTn id="52" dur="500" fill="hold"/>
                                        <p:tgtEl>
                                          <p:spTgt spid="27"/>
                                        </p:tgtEl>
                                        <p:attrNameLst>
                                          <p:attrName>style.rotation</p:attrName>
                                        </p:attrNameLst>
                                      </p:cBhvr>
                                      <p:tavLst>
                                        <p:tav tm="0">
                                          <p:val>
                                            <p:fltVal val="90"/>
                                          </p:val>
                                        </p:tav>
                                        <p:tav tm="100000">
                                          <p:val>
                                            <p:fltVal val="0"/>
                                          </p:val>
                                        </p:tav>
                                      </p:tavLst>
                                    </p:anim>
                                    <p:animEffect transition="in" filter="fade">
                                      <p:cBhvr>
                                        <p:cTn id="53" dur="500"/>
                                        <p:tgtEl>
                                          <p:spTgt spid="27"/>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
                                            <p:txEl>
                                              <p:pRg st="0" end="0"/>
                                            </p:txEl>
                                          </p:spTgt>
                                        </p:tgtEl>
                                        <p:attrNameLst>
                                          <p:attrName>style.visibility</p:attrName>
                                        </p:attrNameLst>
                                      </p:cBhvr>
                                      <p:to>
                                        <p:strVal val="visible"/>
                                      </p:to>
                                    </p:set>
                                    <p:animEffect transition="in" filter="wipe(left)">
                                      <p:cBhvr>
                                        <p:cTn id="57" dur="500"/>
                                        <p:tgtEl>
                                          <p:spTgt spid="2">
                                            <p:txEl>
                                              <p:pRg st="0" end="0"/>
                                            </p:txEl>
                                          </p:spTgt>
                                        </p:tgtEl>
                                      </p:cBhvr>
                                    </p:animEffect>
                                  </p:childTnLst>
                                </p:cTn>
                              </p:par>
                            </p:childTnLst>
                          </p:cTn>
                        </p:par>
                        <p:par>
                          <p:cTn id="58" fill="hold">
                            <p:stCondLst>
                              <p:cond delay="1000"/>
                            </p:stCondLst>
                            <p:childTnLst>
                              <p:par>
                                <p:cTn id="59" presetID="35" presetClass="entr" presetSubtype="0" fill="hold"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anim calcmode="lin" valueType="num">
                                      <p:cBhvr>
                                        <p:cTn id="62" dur="500" fill="hold"/>
                                        <p:tgtEl>
                                          <p:spTgt spid="22"/>
                                        </p:tgtEl>
                                        <p:attrNameLst>
                                          <p:attrName>style.rotation</p:attrName>
                                        </p:attrNameLst>
                                      </p:cBhvr>
                                      <p:tavLst>
                                        <p:tav tm="0">
                                          <p:val>
                                            <p:fltVal val="720"/>
                                          </p:val>
                                        </p:tav>
                                        <p:tav tm="100000">
                                          <p:val>
                                            <p:fltVal val="0"/>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 calcmode="lin" valueType="num">
                                      <p:cBhvr>
                                        <p:cTn id="64" dur="500" fill="hold"/>
                                        <p:tgtEl>
                                          <p:spTgt spid="22"/>
                                        </p:tgtEl>
                                        <p:attrNameLst>
                                          <p:attrName>ppt_w</p:attrName>
                                        </p:attrNameLst>
                                      </p:cBhvr>
                                      <p:tavLst>
                                        <p:tav tm="0">
                                          <p:val>
                                            <p:fltVal val="0"/>
                                          </p:val>
                                        </p:tav>
                                        <p:tav tm="100000">
                                          <p:val>
                                            <p:strVal val="#ppt_w"/>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
                                            <p:txEl>
                                              <p:pRg st="1" end="1"/>
                                            </p:txEl>
                                          </p:spTgt>
                                        </p:tgtEl>
                                        <p:attrNameLst>
                                          <p:attrName>style.visibility</p:attrName>
                                        </p:attrNameLst>
                                      </p:cBhvr>
                                      <p:to>
                                        <p:strVal val="visible"/>
                                      </p:to>
                                    </p:set>
                                    <p:animEffect transition="in" filter="wipe(left)">
                                      <p:cBhvr>
                                        <p:cTn id="67" dur="500"/>
                                        <p:tgtEl>
                                          <p:spTgt spid="2">
                                            <p:txEl>
                                              <p:pRg st="1" end="1"/>
                                            </p:txEl>
                                          </p:spTgt>
                                        </p:tgtEl>
                                      </p:cBhvr>
                                    </p:animEffect>
                                  </p:childTnLst>
                                </p:cTn>
                              </p:par>
                            </p:childTnLst>
                          </p:cTn>
                        </p:par>
                        <p:par>
                          <p:cTn id="68" fill="hold">
                            <p:stCondLst>
                              <p:cond delay="1500"/>
                            </p:stCondLst>
                            <p:childTnLst>
                              <p:par>
                                <p:cTn id="69" presetID="35" presetClass="entr" presetSubtype="0" fill="hold"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anim calcmode="lin" valueType="num">
                                      <p:cBhvr>
                                        <p:cTn id="72" dur="500" fill="hold"/>
                                        <p:tgtEl>
                                          <p:spTgt spid="19"/>
                                        </p:tgtEl>
                                        <p:attrNameLst>
                                          <p:attrName>style.rotation</p:attrName>
                                        </p:attrNameLst>
                                      </p:cBhvr>
                                      <p:tavLst>
                                        <p:tav tm="0">
                                          <p:val>
                                            <p:fltVal val="720"/>
                                          </p:val>
                                        </p:tav>
                                        <p:tav tm="100000">
                                          <p:val>
                                            <p:fltVal val="0"/>
                                          </p:val>
                                        </p:tav>
                                      </p:tavLst>
                                    </p:anim>
                                    <p:anim calcmode="lin" valueType="num">
                                      <p:cBhvr>
                                        <p:cTn id="73" dur="500" fill="hold"/>
                                        <p:tgtEl>
                                          <p:spTgt spid="19"/>
                                        </p:tgtEl>
                                        <p:attrNameLst>
                                          <p:attrName>ppt_h</p:attrName>
                                        </p:attrNameLst>
                                      </p:cBhvr>
                                      <p:tavLst>
                                        <p:tav tm="0">
                                          <p:val>
                                            <p:fltVal val="0"/>
                                          </p:val>
                                        </p:tav>
                                        <p:tav tm="100000">
                                          <p:val>
                                            <p:strVal val="#ppt_h"/>
                                          </p:val>
                                        </p:tav>
                                      </p:tavLst>
                                    </p:anim>
                                    <p:anim calcmode="lin" valueType="num">
                                      <p:cBhvr>
                                        <p:cTn id="74" dur="500" fill="hold"/>
                                        <p:tgtEl>
                                          <p:spTgt spid="19"/>
                                        </p:tgtEl>
                                        <p:attrNameLst>
                                          <p:attrName>ppt_w</p:attrName>
                                        </p:attrNameLst>
                                      </p:cBhvr>
                                      <p:tavLst>
                                        <p:tav tm="0">
                                          <p:val>
                                            <p:fltVal val="0"/>
                                          </p:val>
                                        </p:tav>
                                        <p:tav tm="100000">
                                          <p:val>
                                            <p:strVal val="#ppt_w"/>
                                          </p:val>
                                        </p:tav>
                                      </p:tavLst>
                                    </p:anim>
                                  </p:childTnLst>
                                </p:cTn>
                              </p:par>
                              <p:par>
                                <p:cTn id="75" presetID="22" presetClass="entr" presetSubtype="8" fill="hold" grpId="0" nodeType="withEffect">
                                  <p:stCondLst>
                                    <p:cond delay="0"/>
                                  </p:stCondLst>
                                  <p:childTnLst>
                                    <p:set>
                                      <p:cBhvr>
                                        <p:cTn id="76" dur="1" fill="hold">
                                          <p:stCondLst>
                                            <p:cond delay="0"/>
                                          </p:stCondLst>
                                        </p:cTn>
                                        <p:tgtEl>
                                          <p:spTgt spid="2">
                                            <p:txEl>
                                              <p:pRg st="2" end="2"/>
                                            </p:txEl>
                                          </p:spTgt>
                                        </p:tgtEl>
                                        <p:attrNameLst>
                                          <p:attrName>style.visibility</p:attrName>
                                        </p:attrNameLst>
                                      </p:cBhvr>
                                      <p:to>
                                        <p:strVal val="visible"/>
                                      </p:to>
                                    </p:set>
                                    <p:animEffect transition="in" filter="wipe(left)">
                                      <p:cBhvr>
                                        <p:cTn id="77" dur="500"/>
                                        <p:tgtEl>
                                          <p:spTgt spid="2">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nodeType="click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 calcmode="lin" valueType="num">
                                      <p:cBhvr>
                                        <p:cTn id="84" dur="500" fill="hold"/>
                                        <p:tgtEl>
                                          <p:spTgt spid="30"/>
                                        </p:tgtEl>
                                        <p:attrNameLst>
                                          <p:attrName>style.rotation</p:attrName>
                                        </p:attrNameLst>
                                      </p:cBhvr>
                                      <p:tavLst>
                                        <p:tav tm="0">
                                          <p:val>
                                            <p:fltVal val="90"/>
                                          </p:val>
                                        </p:tav>
                                        <p:tav tm="100000">
                                          <p:val>
                                            <p:fltVal val="0"/>
                                          </p:val>
                                        </p:tav>
                                      </p:tavLst>
                                    </p:anim>
                                    <p:animEffect transition="in" filter="fade">
                                      <p:cBhvr>
                                        <p:cTn id="85" dur="500"/>
                                        <p:tgtEl>
                                          <p:spTgt spid="30"/>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
                                            <p:txEl>
                                              <p:pRg st="3" end="3"/>
                                            </p:txEl>
                                          </p:spTgt>
                                        </p:tgtEl>
                                        <p:attrNameLst>
                                          <p:attrName>style.visibility</p:attrName>
                                        </p:attrNameLst>
                                      </p:cBhvr>
                                      <p:to>
                                        <p:strVal val="visible"/>
                                      </p:to>
                                    </p:set>
                                    <p:animEffect transition="in" filter="wipe(left)">
                                      <p:cBhvr>
                                        <p:cTn id="90" dur="500"/>
                                        <p:tgtEl>
                                          <p:spTgt spid="2">
                                            <p:txEl>
                                              <p:pRg st="3" end="3"/>
                                            </p:txEl>
                                          </p:spTgt>
                                        </p:tgtEl>
                                      </p:cBhvr>
                                    </p:animEffect>
                                  </p:childTnLst>
                                </p:cTn>
                              </p:par>
                            </p:childTnLst>
                          </p:cTn>
                        </p:par>
                        <p:par>
                          <p:cTn id="91" fill="hold">
                            <p:stCondLst>
                              <p:cond delay="500"/>
                            </p:stCondLst>
                            <p:childTnLst>
                              <p:par>
                                <p:cTn id="92" presetID="35" presetClass="entr" presetSubtype="0" fill="hold" nodeType="after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500"/>
                                        <p:tgtEl>
                                          <p:spTgt spid="20"/>
                                        </p:tgtEl>
                                      </p:cBhvr>
                                    </p:animEffect>
                                    <p:anim calcmode="lin" valueType="num">
                                      <p:cBhvr>
                                        <p:cTn id="95" dur="500" fill="hold"/>
                                        <p:tgtEl>
                                          <p:spTgt spid="20"/>
                                        </p:tgtEl>
                                        <p:attrNameLst>
                                          <p:attrName>style.rotation</p:attrName>
                                        </p:attrNameLst>
                                      </p:cBhvr>
                                      <p:tavLst>
                                        <p:tav tm="0">
                                          <p:val>
                                            <p:fltVal val="720"/>
                                          </p:val>
                                        </p:tav>
                                        <p:tav tm="100000">
                                          <p:val>
                                            <p:fltVal val="0"/>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 calcmode="lin" valueType="num">
                                      <p:cBhvr>
                                        <p:cTn id="97" dur="500" fill="hold"/>
                                        <p:tgtEl>
                                          <p:spTgt spid="20"/>
                                        </p:tgtEl>
                                        <p:attrNameLst>
                                          <p:attrName>ppt_w</p:attrName>
                                        </p:attrNameLst>
                                      </p:cBhvr>
                                      <p:tavLst>
                                        <p:tav tm="0">
                                          <p:val>
                                            <p:fltVal val="0"/>
                                          </p:val>
                                        </p:tav>
                                        <p:tav tm="100000">
                                          <p:val>
                                            <p:strVal val="#ppt_w"/>
                                          </p:val>
                                        </p:tav>
                                      </p:tavLst>
                                    </p:anim>
                                  </p:childTnLst>
                                </p:cTn>
                              </p:par>
                              <p:par>
                                <p:cTn id="98" presetID="22" presetClass="entr" presetSubtype="8" fill="hold" grpId="0" nodeType="withEffect">
                                  <p:stCondLst>
                                    <p:cond delay="0"/>
                                  </p:stCondLst>
                                  <p:childTnLst>
                                    <p:set>
                                      <p:cBhvr>
                                        <p:cTn id="99" dur="1" fill="hold">
                                          <p:stCondLst>
                                            <p:cond delay="0"/>
                                          </p:stCondLst>
                                        </p:cTn>
                                        <p:tgtEl>
                                          <p:spTgt spid="2">
                                            <p:txEl>
                                              <p:pRg st="4" end="4"/>
                                            </p:txEl>
                                          </p:spTgt>
                                        </p:tgtEl>
                                        <p:attrNameLst>
                                          <p:attrName>style.visibility</p:attrName>
                                        </p:attrNameLst>
                                      </p:cBhvr>
                                      <p:to>
                                        <p:strVal val="visible"/>
                                      </p:to>
                                    </p:set>
                                    <p:animEffect transition="in" filter="wipe(left)">
                                      <p:cBhvr>
                                        <p:cTn id="100" dur="500"/>
                                        <p:tgtEl>
                                          <p:spTgt spid="2">
                                            <p:txEl>
                                              <p:pRg st="4" end="4"/>
                                            </p:txEl>
                                          </p:spTgt>
                                        </p:tgtEl>
                                      </p:cBhvr>
                                    </p:animEffect>
                                  </p:childTnLst>
                                </p:cTn>
                              </p:par>
                            </p:childTnLst>
                          </p:cTn>
                        </p:par>
                        <p:par>
                          <p:cTn id="101" fill="hold">
                            <p:stCondLst>
                              <p:cond delay="1000"/>
                            </p:stCondLst>
                            <p:childTnLst>
                              <p:par>
                                <p:cTn id="102" presetID="35" presetClass="entr" presetSubtype="0" fill="hold" nodeType="afterEffect">
                                  <p:stCondLst>
                                    <p:cond delay="0"/>
                                  </p:stCondLst>
                                  <p:childTnLst>
                                    <p:set>
                                      <p:cBhvr>
                                        <p:cTn id="103" dur="1" fill="hold">
                                          <p:stCondLst>
                                            <p:cond delay="0"/>
                                          </p:stCondLst>
                                        </p:cTn>
                                        <p:tgtEl>
                                          <p:spTgt spid="16"/>
                                        </p:tgtEl>
                                        <p:attrNameLst>
                                          <p:attrName>style.visibility</p:attrName>
                                        </p:attrNameLst>
                                      </p:cBhvr>
                                      <p:to>
                                        <p:strVal val="visible"/>
                                      </p:to>
                                    </p:set>
                                    <p:animEffect transition="in" filter="fade">
                                      <p:cBhvr>
                                        <p:cTn id="104" dur="500"/>
                                        <p:tgtEl>
                                          <p:spTgt spid="16"/>
                                        </p:tgtEl>
                                      </p:cBhvr>
                                    </p:animEffect>
                                    <p:anim calcmode="lin" valueType="num">
                                      <p:cBhvr>
                                        <p:cTn id="105" dur="500" fill="hold"/>
                                        <p:tgtEl>
                                          <p:spTgt spid="16"/>
                                        </p:tgtEl>
                                        <p:attrNameLst>
                                          <p:attrName>style.rotation</p:attrName>
                                        </p:attrNameLst>
                                      </p:cBhvr>
                                      <p:tavLst>
                                        <p:tav tm="0">
                                          <p:val>
                                            <p:fltVal val="720"/>
                                          </p:val>
                                        </p:tav>
                                        <p:tav tm="100000">
                                          <p:val>
                                            <p:fltVal val="0"/>
                                          </p:val>
                                        </p:tav>
                                      </p:tavLst>
                                    </p:anim>
                                    <p:anim calcmode="lin" valueType="num">
                                      <p:cBhvr>
                                        <p:cTn id="106" dur="500" fill="hold"/>
                                        <p:tgtEl>
                                          <p:spTgt spid="16"/>
                                        </p:tgtEl>
                                        <p:attrNameLst>
                                          <p:attrName>ppt_h</p:attrName>
                                        </p:attrNameLst>
                                      </p:cBhvr>
                                      <p:tavLst>
                                        <p:tav tm="0">
                                          <p:val>
                                            <p:fltVal val="0"/>
                                          </p:val>
                                        </p:tav>
                                        <p:tav tm="100000">
                                          <p:val>
                                            <p:strVal val="#ppt_h"/>
                                          </p:val>
                                        </p:tav>
                                      </p:tavLst>
                                    </p:anim>
                                    <p:anim calcmode="lin" valueType="num">
                                      <p:cBhvr>
                                        <p:cTn id="107" dur="500" fill="hold"/>
                                        <p:tgtEl>
                                          <p:spTgt spid="16"/>
                                        </p:tgtEl>
                                        <p:attrNameLst>
                                          <p:attrName>ppt_w</p:attrName>
                                        </p:attrNameLst>
                                      </p:cBhvr>
                                      <p:tavLst>
                                        <p:tav tm="0">
                                          <p:val>
                                            <p:fltVal val="0"/>
                                          </p:val>
                                        </p:tav>
                                        <p:tav tm="100000">
                                          <p:val>
                                            <p:strVal val="#ppt_w"/>
                                          </p:val>
                                        </p:tav>
                                      </p:tavLst>
                                    </p:anim>
                                  </p:childTnLst>
                                </p:cTn>
                              </p:par>
                              <p:par>
                                <p:cTn id="108" presetID="22" presetClass="entr" presetSubtype="8" fill="hold" grpId="0" nodeType="withEffect">
                                  <p:stCondLst>
                                    <p:cond delay="0"/>
                                  </p:stCondLst>
                                  <p:childTnLst>
                                    <p:set>
                                      <p:cBhvr>
                                        <p:cTn id="109" dur="1" fill="hold">
                                          <p:stCondLst>
                                            <p:cond delay="0"/>
                                          </p:stCondLst>
                                        </p:cTn>
                                        <p:tgtEl>
                                          <p:spTgt spid="2">
                                            <p:txEl>
                                              <p:pRg st="5" end="5"/>
                                            </p:txEl>
                                          </p:spTgt>
                                        </p:tgtEl>
                                        <p:attrNameLst>
                                          <p:attrName>style.visibility</p:attrName>
                                        </p:attrNameLst>
                                      </p:cBhvr>
                                      <p:to>
                                        <p:strVal val="visible"/>
                                      </p:to>
                                    </p:set>
                                    <p:animEffect transition="in" filter="wipe(left)">
                                      <p:cBhvr>
                                        <p:cTn id="110" dur="500"/>
                                        <p:tgtEl>
                                          <p:spTgt spid="2">
                                            <p:txEl>
                                              <p:pRg st="5" end="5"/>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31" presetClass="entr" presetSubtype="0" fill="hold" nodeType="click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 calcmode="lin" valueType="num">
                                      <p:cBhvr>
                                        <p:cTn id="117" dur="500" fill="hold"/>
                                        <p:tgtEl>
                                          <p:spTgt spid="24"/>
                                        </p:tgtEl>
                                        <p:attrNameLst>
                                          <p:attrName>style.rotation</p:attrName>
                                        </p:attrNameLst>
                                      </p:cBhvr>
                                      <p:tavLst>
                                        <p:tav tm="0">
                                          <p:val>
                                            <p:fltVal val="90"/>
                                          </p:val>
                                        </p:tav>
                                        <p:tav tm="100000">
                                          <p:val>
                                            <p:fltVal val="0"/>
                                          </p:val>
                                        </p:tav>
                                      </p:tavLst>
                                    </p:anim>
                                    <p:animEffect transition="in" filter="fade">
                                      <p:cBhvr>
                                        <p:cTn id="118" dur="500"/>
                                        <p:tgtEl>
                                          <p:spTgt spid="24"/>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2">
                                            <p:txEl>
                                              <p:pRg st="6" end="6"/>
                                            </p:txEl>
                                          </p:spTgt>
                                        </p:tgtEl>
                                        <p:attrNameLst>
                                          <p:attrName>style.visibility</p:attrName>
                                        </p:attrNameLst>
                                      </p:cBhvr>
                                      <p:to>
                                        <p:strVal val="visible"/>
                                      </p:to>
                                    </p:set>
                                    <p:animEffect transition="in" filter="wipe(left)">
                                      <p:cBhvr>
                                        <p:cTn id="12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7"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BC3E82-9916-6BBB-A8F7-D338B28A7E4A}"/>
              </a:ext>
            </a:extLst>
          </p:cNvPr>
          <p:cNvSpPr txBox="1"/>
          <p:nvPr/>
        </p:nvSpPr>
        <p:spPr>
          <a:xfrm>
            <a:off x="1446998" y="2541605"/>
            <a:ext cx="9298004" cy="1938992"/>
          </a:xfrm>
          <a:prstGeom prst="rect">
            <a:avLst/>
          </a:prstGeom>
          <a:noFill/>
        </p:spPr>
        <p:txBody>
          <a:bodyPr wrap="square">
            <a:spAutoFit/>
          </a:bodyPr>
          <a:lstStyle/>
          <a:p>
            <a:pPr algn="ctr"/>
            <a:r>
              <a:rPr lang="en" sz="6000" b="1">
                <a:ln w="6600">
                  <a:solidFill>
                    <a:srgbClr val="862256"/>
                  </a:solidFill>
                  <a:prstDash val="solid"/>
                </a:ln>
                <a:solidFill>
                  <a:srgbClr val="FFFFFF"/>
                </a:solidFill>
                <a:effectLst>
                  <a:outerShdw dist="50800" dir="2700000" algn="tl" rotWithShape="0">
                    <a:srgbClr val="862256"/>
                  </a:outerShdw>
                </a:effectLst>
              </a:rPr>
              <a:t>PERANG BATANG PEMENDAR</a:t>
            </a:r>
            <a:endParaRPr lang="en" sz="6000" b="1" dirty="0">
              <a:ln w="6600">
                <a:solidFill>
                  <a:srgbClr val="862256"/>
                </a:solidFill>
                <a:prstDash val="solid"/>
              </a:ln>
              <a:solidFill>
                <a:srgbClr val="FFFFFF"/>
              </a:solidFill>
              <a:effectLst>
                <a:outerShdw dist="50800" dir="2700000" algn="tl" rotWithShape="0">
                  <a:srgbClr val="862256"/>
                </a:outerShdw>
              </a:effectLst>
            </a:endParaRPr>
          </a:p>
        </p:txBody>
      </p:sp>
    </p:spTree>
    <p:extLst>
      <p:ext uri="{BB962C8B-B14F-4D97-AF65-F5344CB8AC3E}">
        <p14:creationId xmlns:p14="http://schemas.microsoft.com/office/powerpoint/2010/main" val="23270448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CEE907F-1DCC-689C-BF88-7B5789E033D8}"/>
              </a:ext>
            </a:extLst>
          </p:cNvPr>
          <p:cNvSpPr>
            <a:spLocks noGrp="1" noRot="1" noMove="1" noResize="1" noEditPoints="1" noAdjustHandles="1" noChangeArrowheads="1" noChangeShapeType="1"/>
          </p:cNvSpPr>
          <p:nvPr/>
        </p:nvSpPr>
        <p:spPr>
          <a:xfrm flipH="1">
            <a:off x="0" y="0"/>
            <a:ext cx="12191999" cy="1284896"/>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BEF6546-3C17-3C80-56D6-D3343C52FF7D}"/>
              </a:ext>
            </a:extLst>
          </p:cNvPr>
          <p:cNvSpPr txBox="1"/>
          <p:nvPr/>
        </p:nvSpPr>
        <p:spPr>
          <a:xfrm>
            <a:off x="1" y="-77637"/>
            <a:ext cx="12191999" cy="646331"/>
          </a:xfrm>
          <a:prstGeom prst="rect">
            <a:avLst/>
          </a:prstGeom>
          <a:noFill/>
        </p:spPr>
        <p:txBody>
          <a:bodyPr wrap="square">
            <a:spAutoFit/>
          </a:bodyPr>
          <a:lstStyle/>
          <a:p>
            <a:pPr algn="ctr"/>
            <a:r>
              <a:rPr lang="en" sz="3600" b="1" spc="30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PEMENDAR BELABAN ENGGAU PEMULA</a:t>
            </a:r>
            <a:endParaRPr lang="en" sz="3600" b="1" spc="30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7535D7BC-0F40-ECFE-067A-E0F17E539E4C}"/>
              </a:ext>
            </a:extLst>
          </p:cNvPr>
          <p:cNvSpPr txBox="1"/>
          <p:nvPr/>
        </p:nvSpPr>
        <p:spPr>
          <a:xfrm>
            <a:off x="2713619" y="505090"/>
            <a:ext cx="6764759" cy="784830"/>
          </a:xfrm>
          <a:prstGeom prst="rect">
            <a:avLst/>
          </a:prstGeom>
          <a:noFill/>
        </p:spPr>
        <p:txBody>
          <a:bodyPr wrap="square">
            <a:spAutoFit/>
          </a:bodyPr>
          <a:lstStyle/>
          <a:p>
            <a:pPr algn="ctr"/>
            <a:r>
              <a:rPr lang="en" sz="1500" b="1">
                <a:solidFill>
                  <a:schemeClr val="accent4">
                    <a:lumMod val="20000"/>
                    <a:lumOff val="80000"/>
                  </a:schemeClr>
                </a:solidFill>
                <a:effectLst>
                  <a:glow rad="76200">
                    <a:srgbClr val="BC9641"/>
                  </a:glow>
                  <a:outerShdw blurRad="38100" dist="38100" dir="2700000" algn="tl">
                    <a:srgbClr val="000000">
                      <a:alpha val="43137"/>
                    </a:srgbClr>
                  </a:outerShdw>
                </a:effectLst>
                <a:latin typeface="Comic Sans MS" panose="030F0702030302020204" pitchFamily="66" charset="0"/>
              </a:rPr>
              <a:t>“</a:t>
            </a:r>
            <a:r>
              <a:rPr lang="en-MY" sz="1500" b="1">
                <a:solidFill>
                  <a:schemeClr val="accent4">
                    <a:lumMod val="20000"/>
                    <a:lumOff val="80000"/>
                  </a:schemeClr>
                </a:solidFill>
                <a:effectLst>
                  <a:glow rad="76200">
                    <a:srgbClr val="BC9641"/>
                  </a:glow>
                  <a:outerShdw blurRad="38100" dist="38100" dir="2700000" algn="tl">
                    <a:srgbClr val="000000">
                      <a:alpha val="43137"/>
                    </a:srgbClr>
                  </a:outerShdw>
                </a:effectLst>
                <a:latin typeface="Comic Sans MS" panose="030F0702030302020204" pitchFamily="66" charset="0"/>
              </a:rPr>
              <a:t>Jesus lalu bejaku ngagai iya, ‘Aku tu meh jalai, pemendar, enggau pengidup. Nadai orang ulih datai ngagai Apai enti enda nengah Aku</a:t>
            </a:r>
            <a:r>
              <a:rPr lang="en-US" sz="1500" b="1">
                <a:solidFill>
                  <a:schemeClr val="accent4">
                    <a:lumMod val="20000"/>
                    <a:lumOff val="80000"/>
                  </a:schemeClr>
                </a:solidFill>
                <a:effectLst>
                  <a:glow rad="76200">
                    <a:srgbClr val="BC9641"/>
                  </a:glow>
                  <a:outerShdw blurRad="38100" dist="38100" dir="2700000" algn="tl">
                    <a:srgbClr val="000000">
                      <a:alpha val="43137"/>
                    </a:srgbClr>
                  </a:outerShdw>
                </a:effectLst>
                <a:latin typeface="Comic Sans MS" panose="030F0702030302020204" pitchFamily="66" charset="0"/>
              </a:rPr>
              <a:t>’ </a:t>
            </a:r>
            <a:r>
              <a:rPr lang="en" sz="1500" b="1">
                <a:solidFill>
                  <a:schemeClr val="accent4">
                    <a:lumMod val="20000"/>
                    <a:lumOff val="80000"/>
                  </a:schemeClr>
                </a:solidFill>
                <a:effectLst>
                  <a:glow rad="76200">
                    <a:srgbClr val="BC9641"/>
                  </a:glow>
                  <a:outerShdw blurRad="38100" dist="38100" dir="2700000" algn="tl">
                    <a:srgbClr val="000000">
                      <a:alpha val="43137"/>
                    </a:srgbClr>
                  </a:outerShdw>
                </a:effectLst>
                <a:latin typeface="Comic Sans MS" panose="030F0702030302020204" pitchFamily="66" charset="0"/>
              </a:rPr>
              <a:t>”   (John 14:6)</a:t>
            </a:r>
            <a:endParaRPr lang="es-ES" sz="1500" b="1" dirty="0">
              <a:solidFill>
                <a:schemeClr val="accent4">
                  <a:lumMod val="20000"/>
                  <a:lumOff val="80000"/>
                </a:schemeClr>
              </a:solidFill>
              <a:effectLst>
                <a:glow rad="76200">
                  <a:srgbClr val="BC9641"/>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C825BF3B-EB49-01B9-8D0D-475247A14A20}"/>
              </a:ext>
            </a:extLst>
          </p:cNvPr>
          <p:cNvSpPr txBox="1"/>
          <p:nvPr/>
        </p:nvSpPr>
        <p:spPr>
          <a:xfrm>
            <a:off x="3187154" y="1278525"/>
            <a:ext cx="5599257" cy="1477328"/>
          </a:xfrm>
          <a:prstGeom prst="rect">
            <a:avLst/>
          </a:prstGeom>
          <a:noFill/>
        </p:spPr>
        <p:txBody>
          <a:bodyPr wrap="square" rtlCol="0">
            <a:spAutoFit/>
          </a:bodyPr>
          <a:lstStyle/>
          <a:p>
            <a:pPr>
              <a:spcBef>
                <a:spcPts val="600"/>
              </a:spcBef>
            </a:pPr>
            <a:r>
              <a:rPr lang="en-MY" b="1"/>
              <a:t>Jesus meh Pemendar, nya alai Iya meh Apai semua Pemendar </a:t>
            </a:r>
            <a:r>
              <a:rPr lang="en-MY" b="1" i="1"/>
              <a:t>(John 14: 6)</a:t>
            </a:r>
            <a:r>
              <a:rPr lang="en-MY" b="1"/>
              <a:t>. Semua utai ti amat, semua utai ke ulih dikarap, semua utai ke betul datai ari Iya magang. Pemendar Iya meh ke ngasilka pengidup dalam kitai. </a:t>
            </a:r>
            <a:endParaRPr lang="en" b="1" dirty="0"/>
          </a:p>
        </p:txBody>
      </p:sp>
      <p:pic>
        <p:nvPicPr>
          <p:cNvPr id="7" name="Imagen 6" descr="Dibujo de una persona&#10;&#10;Descripción generada automáticamente con confianza media">
            <a:extLst>
              <a:ext uri="{FF2B5EF4-FFF2-40B4-BE49-F238E27FC236}">
                <a16:creationId xmlns:a16="http://schemas.microsoft.com/office/drawing/2014/main" id="{C4D98785-1634-8DE7-946A-66364300102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68537" y="881149"/>
            <a:ext cx="2807936" cy="3650341"/>
          </a:xfrm>
          <a:prstGeom prst="snip2DiagRect">
            <a:avLst/>
          </a:prstGeom>
          <a:solidFill>
            <a:srgbClr val="FFFFFF">
              <a:shade val="85000"/>
            </a:srgbClr>
          </a:solidFill>
          <a:ln w="88900" cap="sq">
            <a:solidFill>
              <a:srgbClr val="EBB28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Imagen que contiene hombre, frente, parado, oscuro&#10;&#10;Descripción generada automáticamente">
            <a:extLst>
              <a:ext uri="{FF2B5EF4-FFF2-40B4-BE49-F238E27FC236}">
                <a16:creationId xmlns:a16="http://schemas.microsoft.com/office/drawing/2014/main" id="{8FA19D2C-7BBF-958D-0053-AEB89392DE53}"/>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a:ext>
            </a:extLst>
          </a:blip>
          <a:srcRect/>
          <a:stretch/>
        </p:blipFill>
        <p:spPr>
          <a:xfrm>
            <a:off x="9077498" y="947019"/>
            <a:ext cx="2897753" cy="3197617"/>
          </a:xfrm>
          <a:prstGeom prst="snip2DiagRect">
            <a:avLst>
              <a:gd name="adj1" fmla="val 16180"/>
              <a:gd name="adj2" fmla="val 0"/>
            </a:avLst>
          </a:prstGeom>
          <a:solidFill>
            <a:srgbClr val="FFFFFF">
              <a:shade val="85000"/>
            </a:srgbClr>
          </a:solidFill>
          <a:ln w="88900" cap="sq">
            <a:solidFill>
              <a:srgbClr val="D83A2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magen que contiene persona, pájaro, parado, grupo&#10;&#10;Descripción generada automáticamente">
            <a:extLst>
              <a:ext uri="{FF2B5EF4-FFF2-40B4-BE49-F238E27FC236}">
                <a16:creationId xmlns:a16="http://schemas.microsoft.com/office/drawing/2014/main" id="{699D0C1B-4C9A-7F4F-FC48-7E1C8773A5CB}"/>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57278" y="4667248"/>
            <a:ext cx="2911443" cy="2095192"/>
          </a:xfrm>
          <a:prstGeom prst="roundRect">
            <a:avLst>
              <a:gd name="adj" fmla="val 0"/>
            </a:avLst>
          </a:prstGeom>
          <a:solidFill>
            <a:srgbClr val="FFFFFF"/>
          </a:solidFill>
          <a:ln w="57150" cap="sq">
            <a:solidFill>
              <a:schemeClr val="accent5">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3" name="Imagen 12" descr="Un grupo de personas sentadas en una cama&#10;&#10;Descripción generada automáticamente con confianza media">
            <a:extLst>
              <a:ext uri="{FF2B5EF4-FFF2-40B4-BE49-F238E27FC236}">
                <a16:creationId xmlns:a16="http://schemas.microsoft.com/office/drawing/2014/main" id="{A5054436-C0A4-BE34-7BEA-507D9B036FC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8909126" y="4267297"/>
            <a:ext cx="3056964" cy="2456231"/>
          </a:xfrm>
          <a:prstGeom prst="roundRect">
            <a:avLst>
              <a:gd name="adj" fmla="val 0"/>
            </a:avLst>
          </a:prstGeom>
          <a:solidFill>
            <a:srgbClr val="FFFFFF"/>
          </a:solidFill>
          <a:ln w="57150" cap="sq">
            <a:solidFill>
              <a:schemeClr val="accent4">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4" name="CuadroTexto 3">
            <a:extLst>
              <a:ext uri="{FF2B5EF4-FFF2-40B4-BE49-F238E27FC236}">
                <a16:creationId xmlns:a16="http://schemas.microsoft.com/office/drawing/2014/main" id="{047B7061-6E29-A592-03A9-C9B537E740B2}"/>
              </a:ext>
            </a:extLst>
          </p:cNvPr>
          <p:cNvSpPr txBox="1"/>
          <p:nvPr/>
        </p:nvSpPr>
        <p:spPr>
          <a:xfrm>
            <a:off x="3187155" y="4976180"/>
            <a:ext cx="5721971" cy="1477328"/>
          </a:xfrm>
          <a:prstGeom prst="rect">
            <a:avLst/>
          </a:prstGeom>
          <a:noFill/>
        </p:spPr>
        <p:txBody>
          <a:bodyPr wrap="square">
            <a:spAutoFit/>
          </a:bodyPr>
          <a:lstStyle/>
          <a:p>
            <a:pPr>
              <a:spcBef>
                <a:spcPts val="600"/>
              </a:spcBef>
            </a:pPr>
            <a:r>
              <a:rPr lang="en-MY" b="1"/>
              <a:t>Nya alai, ngerusakka Bup Kudus endang pengawa Sitan, sekalika dilalai tauka diubah. Ari nya iya udah mujur (taja enda penuh) ari pengawa ke digaga gerija Roma ba timpuh ke disebut “Dark Ages.”</a:t>
            </a:r>
            <a:endParaRPr lang="en" b="1" dirty="0"/>
          </a:p>
        </p:txBody>
      </p:sp>
      <p:sp>
        <p:nvSpPr>
          <p:cNvPr id="10" name="CuadroTexto 9">
            <a:extLst>
              <a:ext uri="{FF2B5EF4-FFF2-40B4-BE49-F238E27FC236}">
                <a16:creationId xmlns:a16="http://schemas.microsoft.com/office/drawing/2014/main" id="{56A86A6E-CC72-AA65-536B-269FE440D1CE}"/>
              </a:ext>
            </a:extLst>
          </p:cNvPr>
          <p:cNvSpPr txBox="1"/>
          <p:nvPr/>
        </p:nvSpPr>
        <p:spPr>
          <a:xfrm>
            <a:off x="3187152" y="3909601"/>
            <a:ext cx="5599257" cy="923330"/>
          </a:xfrm>
          <a:prstGeom prst="rect">
            <a:avLst/>
          </a:prstGeom>
          <a:noFill/>
        </p:spPr>
        <p:txBody>
          <a:bodyPr wrap="square">
            <a:spAutoFit/>
          </a:bodyPr>
          <a:lstStyle/>
          <a:p>
            <a:pPr>
              <a:spcBef>
                <a:spcPts val="600"/>
              </a:spcBef>
            </a:pPr>
            <a:r>
              <a:rPr lang="en-MY" b="1"/>
              <a:t>Lebuh ke betempuh enggau munsuh tu, Jesus ngena Bup Kudus nyadi ke pun penatai semua pemendar: “Udah ditulis” </a:t>
            </a:r>
            <a:r>
              <a:rPr lang="en" b="1" i="1"/>
              <a:t>(Mt. 4:4; 21:13)</a:t>
            </a:r>
            <a:r>
              <a:rPr lang="en" b="1"/>
              <a:t>.</a:t>
            </a:r>
            <a:endParaRPr lang="en" b="1" dirty="0"/>
          </a:p>
        </p:txBody>
      </p:sp>
      <p:sp>
        <p:nvSpPr>
          <p:cNvPr id="15" name="CuadroTexto 14">
            <a:extLst>
              <a:ext uri="{FF2B5EF4-FFF2-40B4-BE49-F238E27FC236}">
                <a16:creationId xmlns:a16="http://schemas.microsoft.com/office/drawing/2014/main" id="{A9E0159F-7B61-8D32-F128-0D187544D4F3}"/>
              </a:ext>
            </a:extLst>
          </p:cNvPr>
          <p:cNvSpPr txBox="1"/>
          <p:nvPr/>
        </p:nvSpPr>
        <p:spPr>
          <a:xfrm>
            <a:off x="3187153" y="2774931"/>
            <a:ext cx="5599257" cy="923330"/>
          </a:xfrm>
          <a:prstGeom prst="rect">
            <a:avLst/>
          </a:prstGeom>
          <a:noFill/>
        </p:spPr>
        <p:txBody>
          <a:bodyPr wrap="square">
            <a:spAutoFit/>
          </a:bodyPr>
          <a:lstStyle/>
          <a:p>
            <a:pPr>
              <a:spcBef>
                <a:spcPts val="600"/>
              </a:spcBef>
            </a:pPr>
            <a:r>
              <a:rPr lang="en-MY" b="1"/>
              <a:t>Bebida ari nya, Sitan meh apai pemula </a:t>
            </a:r>
            <a:r>
              <a:rPr lang="en-MY" b="1" i="1"/>
              <a:t>(John 8:44)</a:t>
            </a:r>
            <a:r>
              <a:rPr lang="en-MY" b="1"/>
              <a:t>. Semua pengawa nipu, semua utai ke jai, semua ajar-ajar ke tesat, datai ari iya magang</a:t>
            </a:r>
            <a:r>
              <a:rPr lang="en" b="1"/>
              <a:t>.</a:t>
            </a:r>
            <a:endParaRPr lang="en" b="1" dirty="0"/>
          </a:p>
        </p:txBody>
      </p:sp>
    </p:spTree>
    <p:extLst>
      <p:ext uri="{BB962C8B-B14F-4D97-AF65-F5344CB8AC3E}">
        <p14:creationId xmlns:p14="http://schemas.microsoft.com/office/powerpoint/2010/main" val="267992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8" presetClass="entr" presetSubtype="9"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upLeft)">
                                      <p:cBhvr>
                                        <p:cTn id="16" dur="500"/>
                                        <p:tgtEl>
                                          <p:spTgt spid="7"/>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strips(downLeft)">
                                      <p:cBhvr>
                                        <p:cTn id="30" dur="500"/>
                                        <p:tgtEl>
                                          <p:spTgt spid="9"/>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90"/>
                                          </p:val>
                                        </p:tav>
                                        <p:tav tm="100000">
                                          <p:val>
                                            <p:fltVal val="0"/>
                                          </p:val>
                                        </p:tav>
                                      </p:tavLst>
                                    </p:anim>
                                    <p:animEffect transition="in" filter="fade">
                                      <p:cBhvr>
                                        <p:cTn id="42" dur="1000"/>
                                        <p:tgtEl>
                                          <p:spTgt spid="11"/>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10"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t="7000"/>
          </a:stretch>
        </a:blip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3914277E-3006-3274-62B0-BB3F97F952B8}"/>
              </a:ext>
            </a:extLst>
          </p:cNvPr>
          <p:cNvSpPr>
            <a:spLocks noGrp="1" noRot="1" noMove="1" noResize="1" noEditPoints="1" noAdjustHandles="1" noChangeArrowheads="1" noChangeShapeType="1"/>
          </p:cNvSpPr>
          <p:nvPr/>
        </p:nvSpPr>
        <p:spPr>
          <a:xfrm>
            <a:off x="0" y="0"/>
            <a:ext cx="12192000" cy="1523151"/>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4" name="Conector recto 33">
            <a:extLst>
              <a:ext uri="{FF2B5EF4-FFF2-40B4-BE49-F238E27FC236}">
                <a16:creationId xmlns:a16="http://schemas.microsoft.com/office/drawing/2014/main" id="{A2CBBABD-4800-FCE9-3E96-49B3CB929EB6}"/>
              </a:ext>
            </a:extLst>
          </p:cNvPr>
          <p:cNvCxnSpPr>
            <a:cxnSpLocks noGrp="1" noRot="1" noMove="1" noResize="1" noEditPoints="1" noAdjustHandles="1" noChangeArrowheads="1" noChangeShapeType="1"/>
          </p:cNvCxnSpPr>
          <p:nvPr/>
        </p:nvCxnSpPr>
        <p:spPr>
          <a:xfrm>
            <a:off x="0" y="1523151"/>
            <a:ext cx="1219200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3" name="CuadroTexto 2">
            <a:extLst>
              <a:ext uri="{FF2B5EF4-FFF2-40B4-BE49-F238E27FC236}">
                <a16:creationId xmlns:a16="http://schemas.microsoft.com/office/drawing/2014/main" id="{1424EC4B-600F-ACCA-46B9-7BAEC273DC5C}"/>
              </a:ext>
            </a:extLst>
          </p:cNvPr>
          <p:cNvSpPr txBox="1"/>
          <p:nvPr/>
        </p:nvSpPr>
        <p:spPr>
          <a:xfrm>
            <a:off x="0" y="0"/>
            <a:ext cx="12192000" cy="70788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000" b="1">
                <a:ln/>
                <a:solidFill>
                  <a:srgbClr val="A400A4"/>
                </a:solidFill>
              </a:rPr>
              <a:t>GERIJA TI BETULAK ANSUR </a:t>
            </a:r>
            <a:endParaRPr lang="en" sz="4000" b="1" dirty="0">
              <a:ln/>
              <a:solidFill>
                <a:srgbClr val="A400A4"/>
              </a:solidFill>
            </a:endParaRPr>
          </a:p>
        </p:txBody>
      </p:sp>
      <p:sp>
        <p:nvSpPr>
          <p:cNvPr id="5" name="CuadroTexto 4">
            <a:extLst>
              <a:ext uri="{FF2B5EF4-FFF2-40B4-BE49-F238E27FC236}">
                <a16:creationId xmlns:a16="http://schemas.microsoft.com/office/drawing/2014/main" id="{08BF5ED6-6EE5-A9C9-C153-7DF1253220A7}"/>
              </a:ext>
            </a:extLst>
          </p:cNvPr>
          <p:cNvSpPr txBox="1"/>
          <p:nvPr/>
        </p:nvSpPr>
        <p:spPr>
          <a:xfrm>
            <a:off x="621102" y="610524"/>
            <a:ext cx="11007305" cy="923330"/>
          </a:xfrm>
          <a:prstGeom prst="rect">
            <a:avLst/>
          </a:prstGeom>
          <a:noFill/>
        </p:spPr>
        <p:txBody>
          <a:bodyPr wrap="square">
            <a:spAutoFit/>
            <a:scene3d>
              <a:camera prst="orthographicFront"/>
              <a:lightRig rig="threePt" dir="t"/>
            </a:scene3d>
            <a:sp3d extrusionH="57150">
              <a:bevelT w="38100" h="38100"/>
            </a:sp3d>
          </a:bodyPr>
          <a:lstStyle/>
          <a:p>
            <a:pPr algn="ctr"/>
            <a:r>
              <a:rPr lang="en" b="1">
                <a:solidFill>
                  <a:schemeClr val="accent3">
                    <a:lumMod val="75000"/>
                  </a:schemeClr>
                </a:solidFill>
                <a:latin typeface="Comic Sans MS" panose="030F0702030302020204" pitchFamily="66" charset="0"/>
              </a:rPr>
              <a:t>“</a:t>
            </a:r>
            <a:r>
              <a:rPr lang="en-MY" b="1">
                <a:solidFill>
                  <a:schemeClr val="accent3">
                    <a:lumMod val="75000"/>
                  </a:schemeClr>
                </a:solidFill>
                <a:latin typeface="Comic Sans MS" panose="030F0702030302020204" pitchFamily="66" charset="0"/>
              </a:rPr>
              <a:t>Aku nemu, lebuh aku udah mupuk, ukui kampung ti mangah deka tama ngagai bala kita, lalu munuh kita. Lalu sekeda orang ari raban kita empu, deka madahka utai ti bula, ngambika murid tesat lalu nitihka sida</a:t>
            </a:r>
            <a:r>
              <a:rPr lang="en" b="1">
                <a:solidFill>
                  <a:schemeClr val="accent3">
                    <a:lumMod val="75000"/>
                  </a:schemeClr>
                </a:solidFill>
                <a:latin typeface="Comic Sans MS" panose="030F0702030302020204" pitchFamily="66" charset="0"/>
              </a:rPr>
              <a:t>” </a:t>
            </a:r>
            <a:r>
              <a:rPr lang="en" sz="1400" b="1">
                <a:solidFill>
                  <a:schemeClr val="accent3">
                    <a:lumMod val="75000"/>
                  </a:schemeClr>
                </a:solidFill>
                <a:latin typeface="Comic Sans MS" panose="030F0702030302020204" pitchFamily="66" charset="0"/>
              </a:rPr>
              <a:t>(Rasul 20:29-30).</a:t>
            </a:r>
            <a:endParaRPr lang="en" sz="1400" b="1" dirty="0">
              <a:solidFill>
                <a:schemeClr val="accent3">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30DA57C5-2DAE-9E5D-3B15-0CE736F08AD4}"/>
              </a:ext>
            </a:extLst>
          </p:cNvPr>
          <p:cNvSpPr txBox="1"/>
          <p:nvPr/>
        </p:nvSpPr>
        <p:spPr>
          <a:xfrm>
            <a:off x="168611" y="1533854"/>
            <a:ext cx="7546527" cy="923330"/>
          </a:xfrm>
          <a:prstGeom prst="rect">
            <a:avLst/>
          </a:prstGeom>
          <a:noFill/>
        </p:spPr>
        <p:txBody>
          <a:bodyPr wrap="square" rtlCol="0">
            <a:spAutoFit/>
          </a:bodyPr>
          <a:lstStyle/>
          <a:p>
            <a:pPr>
              <a:spcBef>
                <a:spcPts val="600"/>
              </a:spcBef>
            </a:pPr>
            <a:r>
              <a:rPr lang="en-MY" b="1">
                <a:solidFill>
                  <a:schemeClr val="bg1"/>
                </a:solidFill>
                <a:effectLst>
                  <a:glow rad="127000">
                    <a:srgbClr val="3A5782"/>
                  </a:glow>
                  <a:outerShdw blurRad="38100" dist="38100" dir="2700000" algn="tl">
                    <a:srgbClr val="000000">
                      <a:alpha val="43137"/>
                    </a:srgbClr>
                  </a:outerShdw>
                </a:effectLst>
              </a:rPr>
              <a:t>Lebuh ke meri selamat tinggal ngagai bala pengiring gerija di Epesus, Paul mansutka pengirau ati iya ke penusah ti deka nyadi, ke datai ari dalam enggau luar gerija </a:t>
            </a:r>
            <a:r>
              <a:rPr lang="en" b="1" i="1">
                <a:solidFill>
                  <a:schemeClr val="bg1"/>
                </a:solidFill>
                <a:effectLst>
                  <a:glow rad="127000">
                    <a:srgbClr val="3A5782"/>
                  </a:glow>
                  <a:outerShdw blurRad="38100" dist="38100" dir="2700000" algn="tl">
                    <a:srgbClr val="000000">
                      <a:alpha val="43137"/>
                    </a:srgbClr>
                  </a:outerShdw>
                </a:effectLst>
              </a:rPr>
              <a:t>(Rasul 20:29-30)</a:t>
            </a:r>
            <a:r>
              <a:rPr lang="en" b="1">
                <a:solidFill>
                  <a:schemeClr val="bg1"/>
                </a:solidFill>
                <a:effectLst>
                  <a:glow rad="127000">
                    <a:srgbClr val="3A5782"/>
                  </a:glow>
                  <a:outerShdw blurRad="38100" dist="38100" dir="2700000" algn="tl">
                    <a:srgbClr val="000000">
                      <a:alpha val="43137"/>
                    </a:srgbClr>
                  </a:outerShdw>
                </a:effectLst>
              </a:rPr>
              <a:t>.</a:t>
            </a:r>
            <a:endParaRPr lang="en" b="1" dirty="0">
              <a:solidFill>
                <a:schemeClr val="bg1"/>
              </a:solidFill>
              <a:effectLst>
                <a:glow rad="127000">
                  <a:srgbClr val="3A5782"/>
                </a:glow>
                <a:outerShdw blurRad="38100" dist="38100" dir="2700000" algn="tl">
                  <a:srgbClr val="000000">
                    <a:alpha val="43137"/>
                  </a:srgbClr>
                </a:outerShdw>
              </a:effectLst>
            </a:endParaRPr>
          </a:p>
        </p:txBody>
      </p:sp>
      <p:sp>
        <p:nvSpPr>
          <p:cNvPr id="7" name="CuadroTexto 6">
            <a:extLst>
              <a:ext uri="{FF2B5EF4-FFF2-40B4-BE49-F238E27FC236}">
                <a16:creationId xmlns:a16="http://schemas.microsoft.com/office/drawing/2014/main" id="{200E8139-0B76-EA6C-01D9-24B11D5C08EF}"/>
              </a:ext>
            </a:extLst>
          </p:cNvPr>
          <p:cNvSpPr txBox="1"/>
          <p:nvPr/>
        </p:nvSpPr>
        <p:spPr>
          <a:xfrm>
            <a:off x="176241" y="2549517"/>
            <a:ext cx="7528065" cy="1477328"/>
          </a:xfrm>
          <a:prstGeom prst="rect">
            <a:avLst/>
          </a:prstGeom>
          <a:noFill/>
        </p:spPr>
        <p:txBody>
          <a:bodyPr wrap="square" rtlCol="0">
            <a:spAutoFit/>
          </a:bodyPr>
          <a:lstStyle/>
          <a:p>
            <a:pPr marL="342900" indent="-342900">
              <a:buFont typeface="+mj-lt"/>
              <a:buAutoNum type="arabicPeriod"/>
            </a:pPr>
            <a:r>
              <a:rPr lang="en" b="1">
                <a:solidFill>
                  <a:srgbClr val="FFFF99"/>
                </a:solidFill>
                <a:effectLst>
                  <a:glow rad="127000">
                    <a:srgbClr val="3A5782"/>
                  </a:glow>
                  <a:outerShdw blurRad="38100" dist="38100" dir="2700000" algn="tl">
                    <a:srgbClr val="000000">
                      <a:alpha val="43137"/>
                    </a:srgbClr>
                  </a:outerShdw>
                </a:effectLst>
              </a:rPr>
              <a:t>Ukoi kampung ti mangah</a:t>
            </a:r>
            <a:r>
              <a:rPr lang="en" b="1">
                <a:solidFill>
                  <a:schemeClr val="bg1"/>
                </a:solidFill>
                <a:effectLst>
                  <a:glow rad="127000">
                    <a:srgbClr val="3A5782"/>
                  </a:glow>
                  <a:outerShdw blurRad="38100" dist="38100" dir="2700000" algn="tl">
                    <a:srgbClr val="000000">
                      <a:alpha val="43137"/>
                    </a:srgbClr>
                  </a:outerShdw>
                </a:effectLst>
              </a:rPr>
              <a:t>. </a:t>
            </a:r>
            <a:r>
              <a:rPr lang="en-MY" b="1">
                <a:solidFill>
                  <a:schemeClr val="bg1"/>
                </a:solidFill>
                <a:effectLst>
                  <a:glow rad="127000">
                    <a:srgbClr val="3A5782"/>
                  </a:glow>
                  <a:outerShdw blurRad="38100" dist="38100" dir="2700000" algn="tl">
                    <a:srgbClr val="000000">
                      <a:alpha val="43137"/>
                    </a:srgbClr>
                  </a:outerShdw>
                </a:effectLst>
              </a:rPr>
              <a:t>Ari taun 64 ngagai 311, gerija balat amat tebunsa laban diperinsa perintah Roma</a:t>
            </a:r>
            <a:r>
              <a:rPr lang="en" b="1">
                <a:solidFill>
                  <a:schemeClr val="bg1"/>
                </a:solidFill>
                <a:effectLst>
                  <a:glow rad="127000">
                    <a:srgbClr val="3A5782"/>
                  </a:glow>
                  <a:outerShdw blurRad="38100" dist="38100" dir="2700000" algn="tl">
                    <a:srgbClr val="000000">
                      <a:alpha val="43137"/>
                    </a:srgbClr>
                  </a:outerShdw>
                </a:effectLst>
              </a:rPr>
              <a:t>.</a:t>
            </a:r>
          </a:p>
          <a:p>
            <a:pPr marL="342900" indent="-342900">
              <a:buFont typeface="+mj-lt"/>
              <a:buAutoNum type="arabicPeriod"/>
            </a:pPr>
            <a:r>
              <a:rPr lang="en" b="1">
                <a:solidFill>
                  <a:srgbClr val="FFFF99"/>
                </a:solidFill>
                <a:effectLst>
                  <a:glow rad="127000">
                    <a:srgbClr val="3A5782"/>
                  </a:glow>
                  <a:outerShdw blurRad="38100" dist="38100" dir="2700000" algn="tl">
                    <a:srgbClr val="000000">
                      <a:alpha val="43137"/>
                    </a:srgbClr>
                  </a:outerShdw>
                </a:effectLst>
              </a:rPr>
              <a:t>Orang ke jai</a:t>
            </a:r>
            <a:r>
              <a:rPr lang="en" b="1">
                <a:solidFill>
                  <a:schemeClr val="bg1"/>
                </a:solidFill>
                <a:effectLst>
                  <a:glow rad="127000">
                    <a:srgbClr val="3A5782"/>
                  </a:glow>
                  <a:outerShdw blurRad="38100" dist="38100" dir="2700000" algn="tl">
                    <a:srgbClr val="000000">
                      <a:alpha val="43137"/>
                    </a:srgbClr>
                  </a:outerShdw>
                </a:effectLst>
              </a:rPr>
              <a:t>. </a:t>
            </a:r>
            <a:r>
              <a:rPr lang="en-MY" b="1">
                <a:solidFill>
                  <a:schemeClr val="bg1"/>
                </a:solidFill>
                <a:effectLst>
                  <a:glow rad="127000">
                    <a:srgbClr val="3A5782"/>
                  </a:glow>
                  <a:outerShdw blurRad="38100" dist="38100" dir="2700000" algn="tl">
                    <a:srgbClr val="000000">
                      <a:alpha val="43137"/>
                    </a:srgbClr>
                  </a:outerShdw>
                </a:effectLst>
              </a:rPr>
              <a:t>Berengkah ari abad ti keempat, seraban orang ke nadai berubah pengidup lalu dipasukka ngagai gerija, lalu sida tu meh ke nyampurka ajar kapir enggau batang pemendar</a:t>
            </a:r>
            <a:r>
              <a:rPr lang="en" b="1">
                <a:solidFill>
                  <a:schemeClr val="bg1"/>
                </a:solidFill>
                <a:effectLst>
                  <a:glow rad="127000">
                    <a:srgbClr val="3A5782"/>
                  </a:glow>
                  <a:outerShdw blurRad="38100" dist="38100" dir="2700000" algn="tl">
                    <a:srgbClr val="000000">
                      <a:alpha val="43137"/>
                    </a:srgbClr>
                  </a:outerShdw>
                </a:effectLst>
              </a:rPr>
              <a:t>.</a:t>
            </a:r>
            <a:endParaRPr lang="en" b="1" dirty="0">
              <a:solidFill>
                <a:schemeClr val="bg1"/>
              </a:solidFill>
              <a:effectLst>
                <a:glow rad="127000">
                  <a:srgbClr val="3A5782"/>
                </a:glow>
                <a:outerShdw blurRad="38100" dist="38100" dir="2700000" algn="tl">
                  <a:srgbClr val="000000">
                    <a:alpha val="43137"/>
                  </a:srgbClr>
                </a:outerShdw>
              </a:effectLst>
            </a:endParaRPr>
          </a:p>
        </p:txBody>
      </p:sp>
      <p:sp>
        <p:nvSpPr>
          <p:cNvPr id="8" name="CuadroTexto 7">
            <a:extLst>
              <a:ext uri="{FF2B5EF4-FFF2-40B4-BE49-F238E27FC236}">
                <a16:creationId xmlns:a16="http://schemas.microsoft.com/office/drawing/2014/main" id="{A9CD7523-66F5-FEB3-7B65-4BE925E2AA55}"/>
              </a:ext>
            </a:extLst>
          </p:cNvPr>
          <p:cNvSpPr txBox="1"/>
          <p:nvPr/>
        </p:nvSpPr>
        <p:spPr>
          <a:xfrm>
            <a:off x="4036340" y="4240097"/>
            <a:ext cx="3523824" cy="1754326"/>
          </a:xfrm>
          <a:prstGeom prst="rect">
            <a:avLst/>
          </a:prstGeom>
          <a:noFill/>
        </p:spPr>
        <p:txBody>
          <a:bodyPr wrap="square" rtlCol="0">
            <a:spAutoFit/>
          </a:bodyPr>
          <a:lstStyle/>
          <a:p>
            <a:pPr>
              <a:spcBef>
                <a:spcPts val="600"/>
              </a:spcBef>
            </a:pPr>
            <a:r>
              <a:rPr lang="en-MY" b="1">
                <a:solidFill>
                  <a:schemeClr val="bg1"/>
                </a:solidFill>
                <a:effectLst>
                  <a:glow rad="127000">
                    <a:srgbClr val="3A5782"/>
                  </a:glow>
                  <a:outerShdw blurRad="38100" dist="38100" dir="2700000" algn="tl">
                    <a:srgbClr val="000000">
                      <a:alpha val="43137"/>
                    </a:srgbClr>
                  </a:outerShdw>
                </a:effectLst>
              </a:rPr>
              <a:t>Sitan ngena penusah ke nyadi ari dalam gerija, dikena iya ngerusak batang pemendar, numbuhka atur nyembah engkeramba enggau atur sembiang hari Minggu</a:t>
            </a:r>
            <a:r>
              <a:rPr lang="en" b="1">
                <a:solidFill>
                  <a:schemeClr val="bg1"/>
                </a:solidFill>
                <a:effectLst>
                  <a:glow rad="127000">
                    <a:srgbClr val="3A5782"/>
                  </a:glow>
                  <a:outerShdw blurRad="38100" dist="38100" dir="2700000" algn="tl">
                    <a:srgbClr val="000000">
                      <a:alpha val="43137"/>
                    </a:srgbClr>
                  </a:outerShdw>
                </a:effectLst>
              </a:rPr>
              <a:t>.</a:t>
            </a:r>
            <a:endParaRPr lang="en" b="1" dirty="0">
              <a:solidFill>
                <a:schemeClr val="bg1"/>
              </a:solidFill>
              <a:effectLst>
                <a:glow rad="127000">
                  <a:srgbClr val="3A5782"/>
                </a:glow>
                <a:outerShdw blurRad="38100" dist="38100" dir="2700000" algn="tl">
                  <a:srgbClr val="000000">
                    <a:alpha val="43137"/>
                  </a:srgbClr>
                </a:outerShdw>
              </a:effectLst>
            </a:endParaRPr>
          </a:p>
        </p:txBody>
      </p:sp>
      <p:pic>
        <p:nvPicPr>
          <p:cNvPr id="10" name="Imagen 9" descr="Un animal color cafe con un perro&#10;&#10;Descripción generada automáticamente con confianza media">
            <a:extLst>
              <a:ext uri="{FF2B5EF4-FFF2-40B4-BE49-F238E27FC236}">
                <a16:creationId xmlns:a16="http://schemas.microsoft.com/office/drawing/2014/main" id="{F77E692A-2757-E7B2-BF22-C93A637DA6F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820048" y="1605977"/>
            <a:ext cx="4274679" cy="2045710"/>
          </a:xfrm>
          <a:prstGeom prst="rect">
            <a:avLst/>
          </a:prstGeom>
        </p:spPr>
      </p:pic>
      <p:grpSp>
        <p:nvGrpSpPr>
          <p:cNvPr id="15" name="Grupo 14">
            <a:extLst>
              <a:ext uri="{FF2B5EF4-FFF2-40B4-BE49-F238E27FC236}">
                <a16:creationId xmlns:a16="http://schemas.microsoft.com/office/drawing/2014/main" id="{CC153D7E-4E56-D25D-E619-FC7936B5CDAE}"/>
              </a:ext>
            </a:extLst>
          </p:cNvPr>
          <p:cNvGrpSpPr/>
          <p:nvPr/>
        </p:nvGrpSpPr>
        <p:grpSpPr>
          <a:xfrm>
            <a:off x="7812418" y="3694790"/>
            <a:ext cx="4282309" cy="2323391"/>
            <a:chOff x="7715138" y="3947718"/>
            <a:chExt cx="4282309" cy="2323391"/>
          </a:xfrm>
        </p:grpSpPr>
        <p:pic>
          <p:nvPicPr>
            <p:cNvPr id="11" name="Imagen 10">
              <a:extLst>
                <a:ext uri="{FF2B5EF4-FFF2-40B4-BE49-F238E27FC236}">
                  <a16:creationId xmlns:a16="http://schemas.microsoft.com/office/drawing/2014/main" id="{7F8989CF-95A5-E8FA-49CC-E2B7478E69F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255750" y="3947718"/>
              <a:ext cx="1741697" cy="2323390"/>
            </a:xfrm>
            <a:prstGeom prst="rect">
              <a:avLst/>
            </a:prstGeom>
          </p:spPr>
        </p:pic>
        <p:pic>
          <p:nvPicPr>
            <p:cNvPr id="12" name="Imagen 11">
              <a:extLst>
                <a:ext uri="{FF2B5EF4-FFF2-40B4-BE49-F238E27FC236}">
                  <a16:creationId xmlns:a16="http://schemas.microsoft.com/office/drawing/2014/main" id="{3846CBDA-EEB5-E5CB-2FF5-5D6688D76C10}"/>
                </a:ext>
              </a:extLst>
            </p:cNvPr>
            <p:cNvPicPr>
              <a:picLocks noChangeAspect="1"/>
            </p:cNvPicPr>
            <p:nvPr/>
          </p:nvPicPr>
          <p:blipFill>
            <a:blip r:embed="rId6"/>
            <a:stretch>
              <a:fillRect/>
            </a:stretch>
          </p:blipFill>
          <p:spPr>
            <a:xfrm>
              <a:off x="7715138" y="3947718"/>
              <a:ext cx="1116039" cy="2323391"/>
            </a:xfrm>
            <a:prstGeom prst="rect">
              <a:avLst/>
            </a:prstGeom>
          </p:spPr>
        </p:pic>
        <p:sp>
          <p:nvSpPr>
            <p:cNvPr id="14" name="CuadroTexto 13">
              <a:extLst>
                <a:ext uri="{FF2B5EF4-FFF2-40B4-BE49-F238E27FC236}">
                  <a16:creationId xmlns:a16="http://schemas.microsoft.com/office/drawing/2014/main" id="{3C11971A-ACD7-CDA1-9AAF-88394321EE49}"/>
                </a:ext>
              </a:extLst>
            </p:cNvPr>
            <p:cNvSpPr txBox="1"/>
            <p:nvPr/>
          </p:nvSpPr>
          <p:spPr>
            <a:xfrm>
              <a:off x="8831177" y="4139917"/>
              <a:ext cx="1424573" cy="1938992"/>
            </a:xfrm>
            <a:prstGeom prst="rect">
              <a:avLst/>
            </a:prstGeom>
            <a:noFill/>
          </p:spPr>
          <p:txBody>
            <a:bodyPr wrap="square">
              <a:spAutoFit/>
            </a:bodyPr>
            <a:lstStyle/>
            <a:p>
              <a:pPr algn="ctr"/>
              <a:r>
                <a:rPr lang="en" sz="1500" b="1"/>
                <a:t>Agum Jupiter ba bukit Capitoline di nengeri Rome udah ditukar nyadi engkeramba Saint Peter.</a:t>
              </a:r>
              <a:endParaRPr lang="en" sz="1500" b="1" dirty="0"/>
            </a:p>
          </p:txBody>
        </p:sp>
      </p:grpSp>
      <p:pic>
        <p:nvPicPr>
          <p:cNvPr id="27" name="Imagen 26" descr="Moneda de metal con letras&#10;&#10;Descripción generada automáticamente con confianza baja">
            <a:extLst>
              <a:ext uri="{FF2B5EF4-FFF2-40B4-BE49-F238E27FC236}">
                <a16:creationId xmlns:a16="http://schemas.microsoft.com/office/drawing/2014/main" id="{27478AEF-73E4-DD8A-EDFF-40CA78EE052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212228" y="4231024"/>
            <a:ext cx="1679969" cy="1682277"/>
          </a:xfrm>
          <a:prstGeom prst="rect">
            <a:avLst/>
          </a:prstGeom>
          <a:effectLst>
            <a:outerShdw blurRad="50800" dist="38100" dir="2700000" algn="tl" rotWithShape="0">
              <a:prstClr val="black">
                <a:alpha val="40000"/>
              </a:prstClr>
            </a:outerShdw>
          </a:effectLst>
        </p:spPr>
      </p:pic>
      <p:pic>
        <p:nvPicPr>
          <p:cNvPr id="29" name="Imagen 28" descr="Logotipo&#10;&#10;Descripción generada automáticamente">
            <a:extLst>
              <a:ext uri="{FF2B5EF4-FFF2-40B4-BE49-F238E27FC236}">
                <a16:creationId xmlns:a16="http://schemas.microsoft.com/office/drawing/2014/main" id="{BCFB1248-0596-AAA8-5C77-E236C4920C6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86547" y="4240097"/>
            <a:ext cx="1739800" cy="1673204"/>
          </a:xfrm>
          <a:prstGeom prst="rect">
            <a:avLst/>
          </a:prstGeom>
          <a:effectLst>
            <a:outerShdw blurRad="50800" dist="38100" dir="2700000" algn="tl" rotWithShape="0">
              <a:prstClr val="black">
                <a:alpha val="40000"/>
              </a:prstClr>
            </a:outerShdw>
          </a:effectLst>
        </p:spPr>
      </p:pic>
      <p:sp>
        <p:nvSpPr>
          <p:cNvPr id="31" name="CuadroTexto 30">
            <a:extLst>
              <a:ext uri="{FF2B5EF4-FFF2-40B4-BE49-F238E27FC236}">
                <a16:creationId xmlns:a16="http://schemas.microsoft.com/office/drawing/2014/main" id="{404F1208-4AAF-33A9-568F-D178CA39CA0B}"/>
              </a:ext>
            </a:extLst>
          </p:cNvPr>
          <p:cNvSpPr txBox="1"/>
          <p:nvPr/>
        </p:nvSpPr>
        <p:spPr>
          <a:xfrm>
            <a:off x="0" y="6144218"/>
            <a:ext cx="12192000" cy="646331"/>
          </a:xfrm>
          <a:prstGeom prst="rect">
            <a:avLst/>
          </a:prstGeom>
          <a:noFill/>
        </p:spPr>
        <p:txBody>
          <a:bodyPr wrap="square">
            <a:spAutoFit/>
          </a:bodyPr>
          <a:lstStyle/>
          <a:p>
            <a:r>
              <a:rPr lang="en-MY" b="1">
                <a:solidFill>
                  <a:schemeClr val="bg1"/>
                </a:solidFill>
                <a:effectLst>
                  <a:glow rad="127000">
                    <a:srgbClr val="3A5782"/>
                  </a:glow>
                  <a:outerShdw blurRad="38100" dist="38100" dir="2700000" algn="tl">
                    <a:srgbClr val="000000">
                      <a:alpha val="43137"/>
                    </a:srgbClr>
                  </a:outerShdw>
                </a:effectLst>
              </a:rPr>
              <a:t>Ngamatka jaku Paul, ajar salah nya lalu diterima, lalu ajar nya deka mengkang datai ngagai pengujung ba sida ti enggai nemu pemendar </a:t>
            </a:r>
            <a:r>
              <a:rPr lang="en-MY" b="1" i="1">
                <a:solidFill>
                  <a:schemeClr val="bg1"/>
                </a:solidFill>
                <a:effectLst>
                  <a:glow rad="127000">
                    <a:srgbClr val="3A5782"/>
                  </a:glow>
                  <a:outerShdw blurRad="38100" dist="38100" dir="2700000" algn="tl">
                    <a:srgbClr val="000000">
                      <a:alpha val="43137"/>
                    </a:srgbClr>
                  </a:outerShdw>
                </a:effectLst>
              </a:rPr>
              <a:t>(2 Tes. 2: 7-12)</a:t>
            </a:r>
            <a:r>
              <a:rPr lang="en-MY" b="1">
                <a:solidFill>
                  <a:schemeClr val="bg1"/>
                </a:solidFill>
                <a:effectLst>
                  <a:glow rad="127000">
                    <a:srgbClr val="3A5782"/>
                  </a:glow>
                  <a:outerShdw blurRad="38100" dist="38100" dir="2700000" algn="tl">
                    <a:srgbClr val="000000">
                      <a:alpha val="43137"/>
                    </a:srgbClr>
                  </a:outerShdw>
                </a:effectLst>
              </a:rPr>
              <a:t>. Perang ti penudi deka bepelasarka kompromi hari Sabat</a:t>
            </a:r>
            <a:r>
              <a:rPr lang="en" b="1">
                <a:solidFill>
                  <a:schemeClr val="bg1"/>
                </a:solidFill>
                <a:effectLst>
                  <a:glow rad="127000">
                    <a:srgbClr val="3A5782"/>
                  </a:glow>
                  <a:outerShdw blurRad="38100" dist="38100" dir="2700000" algn="tl">
                    <a:srgbClr val="000000">
                      <a:alpha val="43137"/>
                    </a:srgbClr>
                  </a:outerShdw>
                </a:effectLst>
              </a:rPr>
              <a:t>.</a:t>
            </a:r>
            <a:endParaRPr lang="es-ES" dirty="0">
              <a:solidFill>
                <a:schemeClr val="bg1"/>
              </a:solidFill>
              <a:effectLst>
                <a:glow rad="127000">
                  <a:srgbClr val="3A5782"/>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8998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500"/>
                            </p:stCondLst>
                            <p:childTnLst>
                              <p:par>
                                <p:cTn id="20" presetID="16" presetClass="entr" presetSubtype="37"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out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left)">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wipe(left)">
                                      <p:cBhvr>
                                        <p:cTn id="37" dur="5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1000" fill="hold"/>
                                        <p:tgtEl>
                                          <p:spTgt spid="29"/>
                                        </p:tgtEl>
                                        <p:attrNameLst>
                                          <p:attrName>ppt_w</p:attrName>
                                        </p:attrNameLst>
                                      </p:cBhvr>
                                      <p:tavLst>
                                        <p:tav tm="0">
                                          <p:val>
                                            <p:fltVal val="0"/>
                                          </p:val>
                                        </p:tav>
                                        <p:tav tm="100000">
                                          <p:val>
                                            <p:strVal val="#ppt_w"/>
                                          </p:val>
                                        </p:tav>
                                      </p:tavLst>
                                    </p:anim>
                                    <p:anim calcmode="lin" valueType="num">
                                      <p:cBhvr>
                                        <p:cTn id="54" dur="1000" fill="hold"/>
                                        <p:tgtEl>
                                          <p:spTgt spid="29"/>
                                        </p:tgtEl>
                                        <p:attrNameLst>
                                          <p:attrName>ppt_h</p:attrName>
                                        </p:attrNameLst>
                                      </p:cBhvr>
                                      <p:tavLst>
                                        <p:tav tm="0">
                                          <p:val>
                                            <p:fltVal val="0"/>
                                          </p:val>
                                        </p:tav>
                                        <p:tav tm="100000">
                                          <p:val>
                                            <p:strVal val="#ppt_h"/>
                                          </p:val>
                                        </p:tav>
                                      </p:tavLst>
                                    </p:anim>
                                    <p:anim calcmode="lin" valueType="num">
                                      <p:cBhvr>
                                        <p:cTn id="55" dur="1000" fill="hold"/>
                                        <p:tgtEl>
                                          <p:spTgt spid="29"/>
                                        </p:tgtEl>
                                        <p:attrNameLst>
                                          <p:attrName>style.rotation</p:attrName>
                                        </p:attrNameLst>
                                      </p:cBhvr>
                                      <p:tavLst>
                                        <p:tav tm="0">
                                          <p:val>
                                            <p:fltVal val="90"/>
                                          </p:val>
                                        </p:tav>
                                        <p:tav tm="100000">
                                          <p:val>
                                            <p:fltVal val="0"/>
                                          </p:val>
                                        </p:tav>
                                      </p:tavLst>
                                    </p:anim>
                                    <p:animEffect transition="in" filter="fade">
                                      <p:cBhvr>
                                        <p:cTn id="56" dur="1000"/>
                                        <p:tgtEl>
                                          <p:spTgt spid="29"/>
                                        </p:tgtEl>
                                      </p:cBhvr>
                                    </p:animEffect>
                                  </p:childTnLst>
                                </p:cTn>
                              </p:par>
                              <p:par>
                                <p:cTn id="57" presetID="31" presetClass="entr" presetSubtype="0"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1000" fill="hold"/>
                                        <p:tgtEl>
                                          <p:spTgt spid="27"/>
                                        </p:tgtEl>
                                        <p:attrNameLst>
                                          <p:attrName>ppt_w</p:attrName>
                                        </p:attrNameLst>
                                      </p:cBhvr>
                                      <p:tavLst>
                                        <p:tav tm="0">
                                          <p:val>
                                            <p:fltVal val="0"/>
                                          </p:val>
                                        </p:tav>
                                        <p:tav tm="100000">
                                          <p:val>
                                            <p:strVal val="#ppt_w"/>
                                          </p:val>
                                        </p:tav>
                                      </p:tavLst>
                                    </p:anim>
                                    <p:anim calcmode="lin" valueType="num">
                                      <p:cBhvr>
                                        <p:cTn id="60" dur="1000" fill="hold"/>
                                        <p:tgtEl>
                                          <p:spTgt spid="27"/>
                                        </p:tgtEl>
                                        <p:attrNameLst>
                                          <p:attrName>ppt_h</p:attrName>
                                        </p:attrNameLst>
                                      </p:cBhvr>
                                      <p:tavLst>
                                        <p:tav tm="0">
                                          <p:val>
                                            <p:fltVal val="0"/>
                                          </p:val>
                                        </p:tav>
                                        <p:tav tm="100000">
                                          <p:val>
                                            <p:strVal val="#ppt_h"/>
                                          </p:val>
                                        </p:tav>
                                      </p:tavLst>
                                    </p:anim>
                                    <p:anim calcmode="lin" valueType="num">
                                      <p:cBhvr>
                                        <p:cTn id="61" dur="1000" fill="hold"/>
                                        <p:tgtEl>
                                          <p:spTgt spid="27"/>
                                        </p:tgtEl>
                                        <p:attrNameLst>
                                          <p:attrName>style.rotation</p:attrName>
                                        </p:attrNameLst>
                                      </p:cBhvr>
                                      <p:tavLst>
                                        <p:tav tm="0">
                                          <p:val>
                                            <p:fltVal val="90"/>
                                          </p:val>
                                        </p:tav>
                                        <p:tav tm="100000">
                                          <p:val>
                                            <p:fltVal val="0"/>
                                          </p:val>
                                        </p:tav>
                                      </p:tavLst>
                                    </p:anim>
                                    <p:animEffect transition="in" filter="fade">
                                      <p:cBhvr>
                                        <p:cTn id="62" dur="1000"/>
                                        <p:tgtEl>
                                          <p:spTgt spid="27"/>
                                        </p:tgtEl>
                                      </p:cBhvr>
                                    </p:animEffect>
                                  </p:childTnLst>
                                </p:cTn>
                              </p:par>
                            </p:childTnLst>
                          </p:cTn>
                        </p:par>
                        <p:par>
                          <p:cTn id="63" fill="hold">
                            <p:stCondLst>
                              <p:cond delay="10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uiExpand="1" build="p"/>
      <p:bldP spid="8"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BC3E82-9916-6BBB-A8F7-D338B28A7E4A}"/>
              </a:ext>
            </a:extLst>
          </p:cNvPr>
          <p:cNvSpPr txBox="1"/>
          <p:nvPr/>
        </p:nvSpPr>
        <p:spPr>
          <a:xfrm>
            <a:off x="1456623" y="2459504"/>
            <a:ext cx="9278754" cy="1938992"/>
          </a:xfrm>
          <a:prstGeom prst="rect">
            <a:avLst/>
          </a:prstGeom>
          <a:noFill/>
        </p:spPr>
        <p:txBody>
          <a:bodyPr wrap="square">
            <a:spAutoFit/>
          </a:bodyPr>
          <a:lstStyle/>
          <a:p>
            <a:pPr algn="ctr"/>
            <a:r>
              <a:rPr lang="en" sz="6000" b="1">
                <a:ln w="6600">
                  <a:solidFill>
                    <a:srgbClr val="5E2F0C"/>
                  </a:solidFill>
                  <a:prstDash val="solid"/>
                </a:ln>
                <a:solidFill>
                  <a:srgbClr val="FFFFFF"/>
                </a:solidFill>
                <a:effectLst>
                  <a:outerShdw dist="50800" dir="2700000" algn="tl" rotWithShape="0">
                    <a:srgbClr val="5E2F0C"/>
                  </a:outerShdw>
                </a:effectLst>
              </a:rPr>
              <a:t>PERANG BA JAKU ALLAH TAALA</a:t>
            </a:r>
            <a:endParaRPr lang="en" sz="6000" b="1" dirty="0">
              <a:ln w="6600">
                <a:solidFill>
                  <a:srgbClr val="5E2F0C"/>
                </a:solidFill>
                <a:prstDash val="solid"/>
              </a:ln>
              <a:solidFill>
                <a:srgbClr val="FFFFFF"/>
              </a:solidFill>
              <a:effectLst>
                <a:outerShdw dist="50800" dir="2700000" algn="tl" rotWithShape="0">
                  <a:srgbClr val="5E2F0C"/>
                </a:outerShdw>
              </a:effectLst>
            </a:endParaRPr>
          </a:p>
        </p:txBody>
      </p:sp>
    </p:spTree>
    <p:extLst>
      <p:ext uri="{BB962C8B-B14F-4D97-AF65-F5344CB8AC3E}">
        <p14:creationId xmlns:p14="http://schemas.microsoft.com/office/powerpoint/2010/main" val="7213964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6362730-4EC0-0B73-62D7-CE9E84A03580}"/>
              </a:ext>
            </a:extLst>
          </p:cNvPr>
          <p:cNvSpPr txBox="1"/>
          <p:nvPr/>
        </p:nvSpPr>
        <p:spPr>
          <a:xfrm>
            <a:off x="0" y="-48640"/>
            <a:ext cx="12191999" cy="707886"/>
          </a:xfrm>
          <a:prstGeom prst="rect">
            <a:avLst/>
          </a:prstGeom>
          <a:noFill/>
        </p:spPr>
        <p:txBody>
          <a:bodyPr wrap="square">
            <a:spAutoFit/>
          </a:bodyPr>
          <a:lstStyle/>
          <a:p>
            <a:pPr algn="ctr"/>
            <a:r>
              <a:rPr lang="en" sz="4000" b="1" spc="300">
                <a:ln w="12700">
                  <a:solidFill>
                    <a:schemeClr val="accent3">
                      <a:lumMod val="50000"/>
                    </a:schemeClr>
                  </a:solidFill>
                  <a:prstDash val="solid"/>
                </a:ln>
                <a:pattFill prst="narHorz">
                  <a:fgClr>
                    <a:schemeClr val="accent3"/>
                  </a:fgClr>
                  <a:bgClr>
                    <a:schemeClr val="accent3">
                      <a:lumMod val="40000"/>
                      <a:lumOff val="60000"/>
                    </a:schemeClr>
                  </a:bgClr>
                </a:pattFill>
                <a:effectLst>
                  <a:glow rad="50800">
                    <a:schemeClr val="accent5">
                      <a:lumMod val="75000"/>
                    </a:schemeClr>
                  </a:glow>
                  <a:innerShdw blurRad="177800">
                    <a:schemeClr val="accent3">
                      <a:lumMod val="50000"/>
                    </a:schemeClr>
                  </a:innerShdw>
                </a:effectLst>
              </a:rPr>
              <a:t>BUP KUDUS NYADI PENYELAMAT</a:t>
            </a:r>
            <a:endParaRPr lang="en" sz="40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50800">
                  <a:schemeClr val="accent5">
                    <a:lumMod val="75000"/>
                  </a:schemeClr>
                </a:glow>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397A000E-1BF8-12E2-E540-35B12EC1BDC5}"/>
              </a:ext>
            </a:extLst>
          </p:cNvPr>
          <p:cNvSpPr txBox="1"/>
          <p:nvPr/>
        </p:nvSpPr>
        <p:spPr>
          <a:xfrm>
            <a:off x="2034987" y="638565"/>
            <a:ext cx="8122024" cy="369332"/>
          </a:xfrm>
          <a:prstGeom prst="rect">
            <a:avLst/>
          </a:prstGeom>
          <a:noFill/>
        </p:spPr>
        <p:txBody>
          <a:bodyPr wrap="square">
            <a:spAutoFit/>
          </a:bodyPr>
          <a:lstStyle/>
          <a:p>
            <a:pPr algn="ctr"/>
            <a:r>
              <a:rPr lang="en" b="1">
                <a:solidFill>
                  <a:schemeClr val="accent5">
                    <a:lumMod val="75000"/>
                  </a:schemeClr>
                </a:solidFill>
                <a:latin typeface="Comic Sans MS" panose="030F0702030302020204" pitchFamily="66" charset="0"/>
              </a:rPr>
              <a:t>“</a:t>
            </a:r>
            <a:r>
              <a:rPr lang="sv-SE" b="1">
                <a:solidFill>
                  <a:schemeClr val="accent5">
                    <a:lumMod val="75000"/>
                  </a:schemeClr>
                </a:solidFill>
                <a:latin typeface="Comic Sans MS" panose="030F0702030302020204" pitchFamily="66" charset="0"/>
              </a:rPr>
              <a:t>Kuduska sida dalam pemendar. Jaku Nuan nya pemendar</a:t>
            </a:r>
            <a:r>
              <a:rPr lang="en" b="1">
                <a:solidFill>
                  <a:schemeClr val="accent5">
                    <a:lumMod val="75000"/>
                  </a:schemeClr>
                </a:solidFill>
                <a:latin typeface="Comic Sans MS" panose="030F0702030302020204" pitchFamily="66" charset="0"/>
              </a:rPr>
              <a:t>” </a:t>
            </a:r>
            <a:r>
              <a:rPr lang="en" sz="1400" b="1">
                <a:solidFill>
                  <a:schemeClr val="accent5">
                    <a:lumMod val="75000"/>
                  </a:schemeClr>
                </a:solidFill>
                <a:latin typeface="Comic Sans MS" panose="030F0702030302020204" pitchFamily="66" charset="0"/>
              </a:rPr>
              <a:t>(John 17:17)</a:t>
            </a:r>
            <a:endParaRPr lang="en" sz="1400"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1EB2B3A2-14F9-E210-8322-F54E11D9755C}"/>
              </a:ext>
            </a:extLst>
          </p:cNvPr>
          <p:cNvSpPr txBox="1"/>
          <p:nvPr/>
        </p:nvSpPr>
        <p:spPr>
          <a:xfrm>
            <a:off x="4942958" y="1060900"/>
            <a:ext cx="7249041" cy="615553"/>
          </a:xfrm>
          <a:prstGeom prst="rect">
            <a:avLst/>
          </a:prstGeom>
          <a:noFill/>
        </p:spPr>
        <p:txBody>
          <a:bodyPr wrap="square" rtlCol="0">
            <a:spAutoFit/>
          </a:bodyPr>
          <a:lstStyle/>
          <a:p>
            <a:pPr>
              <a:spcBef>
                <a:spcPts val="600"/>
              </a:spcBef>
            </a:pPr>
            <a:r>
              <a:rPr lang="en-MY" sz="1700" b="1"/>
              <a:t>Bup Kudus meh pemandang pasal peneka Allah Taala ke enda nemu salah. Iya nerangka perambu serega ba penyelamat mensia</a:t>
            </a:r>
            <a:r>
              <a:rPr lang="en" sz="1700" b="1"/>
              <a:t>.</a:t>
            </a:r>
            <a:endParaRPr lang="en" sz="1700" b="1" dirty="0"/>
          </a:p>
        </p:txBody>
      </p:sp>
      <p:pic>
        <p:nvPicPr>
          <p:cNvPr id="8" name="Imagen 7" descr="Imagen que contiene persona, hombre, montar a caballo, sostener&#10;&#10;Descripción generada automáticamente">
            <a:extLst>
              <a:ext uri="{FF2B5EF4-FFF2-40B4-BE49-F238E27FC236}">
                <a16:creationId xmlns:a16="http://schemas.microsoft.com/office/drawing/2014/main" id="{A6E4EBBD-6361-C448-09FE-714A2D1AFCF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08393" y="3842669"/>
            <a:ext cx="2732829" cy="2815348"/>
          </a:xfrm>
          <a:prstGeom prst="rect">
            <a:avLst/>
          </a:prstGeom>
          <a:ln w="57150" cap="rnd">
            <a:solidFill>
              <a:srgbClr val="FF2D82"/>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descr="Imagen que contiene interior, persona, hombre, tabla&#10;&#10;Descripción generada automáticamente">
            <a:extLst>
              <a:ext uri="{FF2B5EF4-FFF2-40B4-BE49-F238E27FC236}">
                <a16:creationId xmlns:a16="http://schemas.microsoft.com/office/drawing/2014/main" id="{C89B0FB7-3174-B6EB-A430-50F69147AD7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97222" y="1085995"/>
            <a:ext cx="4630810" cy="3741851"/>
          </a:xfrm>
          <a:prstGeom prst="roundRect">
            <a:avLst>
              <a:gd name="adj" fmla="val 11111"/>
            </a:avLst>
          </a:prstGeom>
          <a:ln w="190500" cap="rnd">
            <a:solidFill>
              <a:schemeClr val="accent5">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2" name="CuadroTexto 11">
            <a:extLst>
              <a:ext uri="{FF2B5EF4-FFF2-40B4-BE49-F238E27FC236}">
                <a16:creationId xmlns:a16="http://schemas.microsoft.com/office/drawing/2014/main" id="{B4B6EC1E-BC78-6CD0-ED63-05E78621464A}"/>
              </a:ext>
            </a:extLst>
          </p:cNvPr>
          <p:cNvSpPr txBox="1"/>
          <p:nvPr/>
        </p:nvSpPr>
        <p:spPr>
          <a:xfrm>
            <a:off x="197222" y="4979179"/>
            <a:ext cx="5128532" cy="1477328"/>
          </a:xfrm>
          <a:prstGeom prst="rect">
            <a:avLst/>
          </a:prstGeom>
          <a:noFill/>
        </p:spPr>
        <p:txBody>
          <a:bodyPr wrap="square">
            <a:spAutoFit/>
          </a:bodyPr>
          <a:lstStyle/>
          <a:p>
            <a:pPr>
              <a:spcBef>
                <a:spcPts val="600"/>
              </a:spcBef>
            </a:pPr>
            <a:r>
              <a:rPr lang="en-MY" b="1"/>
              <a:t>Enti kitai nulak sebagi ari nya (chunto, penengkebang ba Pemungkal 1 enggau 2), kitai tentu deka nulak ajar-ajar bukai mega. Ari nya, bakani kitai ulih bepanggai ba sebarang utai bukai ke diajar Bup Kudus</a:t>
            </a:r>
            <a:r>
              <a:rPr lang="en" b="1"/>
              <a:t>?</a:t>
            </a:r>
            <a:endParaRPr lang="en" b="1" dirty="0"/>
          </a:p>
        </p:txBody>
      </p:sp>
      <p:sp>
        <p:nvSpPr>
          <p:cNvPr id="14" name="CuadroTexto 13">
            <a:extLst>
              <a:ext uri="{FF2B5EF4-FFF2-40B4-BE49-F238E27FC236}">
                <a16:creationId xmlns:a16="http://schemas.microsoft.com/office/drawing/2014/main" id="{4D3AFA8C-7AA1-5A3B-4734-7AD105324A56}"/>
              </a:ext>
            </a:extLst>
          </p:cNvPr>
          <p:cNvSpPr txBox="1"/>
          <p:nvPr/>
        </p:nvSpPr>
        <p:spPr>
          <a:xfrm>
            <a:off x="8406741" y="3778850"/>
            <a:ext cx="3518289" cy="1200329"/>
          </a:xfrm>
          <a:custGeom>
            <a:avLst/>
            <a:gdLst>
              <a:gd name="connsiteX0" fmla="*/ 0 w 3518289"/>
              <a:gd name="connsiteY0" fmla="*/ 0 h 1200329"/>
              <a:gd name="connsiteX1" fmla="*/ 480833 w 3518289"/>
              <a:gd name="connsiteY1" fmla="*/ 0 h 1200329"/>
              <a:gd name="connsiteX2" fmla="*/ 1067214 w 3518289"/>
              <a:gd name="connsiteY2" fmla="*/ 0 h 1200329"/>
              <a:gd name="connsiteX3" fmla="*/ 1618413 w 3518289"/>
              <a:gd name="connsiteY3" fmla="*/ 0 h 1200329"/>
              <a:gd name="connsiteX4" fmla="*/ 2099246 w 3518289"/>
              <a:gd name="connsiteY4" fmla="*/ 0 h 1200329"/>
              <a:gd name="connsiteX5" fmla="*/ 2615261 w 3518289"/>
              <a:gd name="connsiteY5" fmla="*/ 0 h 1200329"/>
              <a:gd name="connsiteX6" fmla="*/ 3518289 w 3518289"/>
              <a:gd name="connsiteY6" fmla="*/ 0 h 1200329"/>
              <a:gd name="connsiteX7" fmla="*/ 3518289 w 3518289"/>
              <a:gd name="connsiteY7" fmla="*/ 412113 h 1200329"/>
              <a:gd name="connsiteX8" fmla="*/ 3518289 w 3518289"/>
              <a:gd name="connsiteY8" fmla="*/ 800219 h 1200329"/>
              <a:gd name="connsiteX9" fmla="*/ 3518289 w 3518289"/>
              <a:gd name="connsiteY9" fmla="*/ 1200329 h 1200329"/>
              <a:gd name="connsiteX10" fmla="*/ 2896725 w 3518289"/>
              <a:gd name="connsiteY10" fmla="*/ 1200329 h 1200329"/>
              <a:gd name="connsiteX11" fmla="*/ 2380709 w 3518289"/>
              <a:gd name="connsiteY11" fmla="*/ 1200329 h 1200329"/>
              <a:gd name="connsiteX12" fmla="*/ 1899876 w 3518289"/>
              <a:gd name="connsiteY12" fmla="*/ 1200329 h 1200329"/>
              <a:gd name="connsiteX13" fmla="*/ 1278312 w 3518289"/>
              <a:gd name="connsiteY13" fmla="*/ 1200329 h 1200329"/>
              <a:gd name="connsiteX14" fmla="*/ 691930 w 3518289"/>
              <a:gd name="connsiteY14" fmla="*/ 1200329 h 1200329"/>
              <a:gd name="connsiteX15" fmla="*/ 0 w 3518289"/>
              <a:gd name="connsiteY15" fmla="*/ 1200329 h 1200329"/>
              <a:gd name="connsiteX16" fmla="*/ 0 w 3518289"/>
              <a:gd name="connsiteY16" fmla="*/ 788216 h 1200329"/>
              <a:gd name="connsiteX17" fmla="*/ 0 w 3518289"/>
              <a:gd name="connsiteY17" fmla="*/ 412113 h 1200329"/>
              <a:gd name="connsiteX18" fmla="*/ 0 w 3518289"/>
              <a:gd name="connsiteY18"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18289" h="1200329" fill="none" extrusionOk="0">
                <a:moveTo>
                  <a:pt x="0" y="0"/>
                </a:moveTo>
                <a:cubicBezTo>
                  <a:pt x="111924" y="-42615"/>
                  <a:pt x="311995" y="13317"/>
                  <a:pt x="480833" y="0"/>
                </a:cubicBezTo>
                <a:cubicBezTo>
                  <a:pt x="649671" y="-13317"/>
                  <a:pt x="779366" y="58285"/>
                  <a:pt x="1067214" y="0"/>
                </a:cubicBezTo>
                <a:cubicBezTo>
                  <a:pt x="1355062" y="-58285"/>
                  <a:pt x="1360774" y="56894"/>
                  <a:pt x="1618413" y="0"/>
                </a:cubicBezTo>
                <a:cubicBezTo>
                  <a:pt x="1876052" y="-56894"/>
                  <a:pt x="1909617" y="23094"/>
                  <a:pt x="2099246" y="0"/>
                </a:cubicBezTo>
                <a:cubicBezTo>
                  <a:pt x="2288875" y="-23094"/>
                  <a:pt x="2466553" y="19489"/>
                  <a:pt x="2615261" y="0"/>
                </a:cubicBezTo>
                <a:cubicBezTo>
                  <a:pt x="2763970" y="-19489"/>
                  <a:pt x="3165797" y="80140"/>
                  <a:pt x="3518289" y="0"/>
                </a:cubicBezTo>
                <a:cubicBezTo>
                  <a:pt x="3546902" y="94114"/>
                  <a:pt x="3499720" y="321149"/>
                  <a:pt x="3518289" y="412113"/>
                </a:cubicBezTo>
                <a:cubicBezTo>
                  <a:pt x="3536858" y="503077"/>
                  <a:pt x="3511446" y="629224"/>
                  <a:pt x="3518289" y="800219"/>
                </a:cubicBezTo>
                <a:cubicBezTo>
                  <a:pt x="3525132" y="971214"/>
                  <a:pt x="3497327" y="1100753"/>
                  <a:pt x="3518289" y="1200329"/>
                </a:cubicBezTo>
                <a:cubicBezTo>
                  <a:pt x="3300650" y="1273900"/>
                  <a:pt x="3110359" y="1126688"/>
                  <a:pt x="2896725" y="1200329"/>
                </a:cubicBezTo>
                <a:cubicBezTo>
                  <a:pt x="2683091" y="1273970"/>
                  <a:pt x="2542308" y="1158597"/>
                  <a:pt x="2380709" y="1200329"/>
                </a:cubicBezTo>
                <a:cubicBezTo>
                  <a:pt x="2219110" y="1242061"/>
                  <a:pt x="2027003" y="1178097"/>
                  <a:pt x="1899876" y="1200329"/>
                </a:cubicBezTo>
                <a:cubicBezTo>
                  <a:pt x="1772749" y="1222561"/>
                  <a:pt x="1581906" y="1130802"/>
                  <a:pt x="1278312" y="1200329"/>
                </a:cubicBezTo>
                <a:cubicBezTo>
                  <a:pt x="974718" y="1269856"/>
                  <a:pt x="945855" y="1194333"/>
                  <a:pt x="691930" y="1200329"/>
                </a:cubicBezTo>
                <a:cubicBezTo>
                  <a:pt x="438005" y="1206325"/>
                  <a:pt x="213738" y="1194044"/>
                  <a:pt x="0" y="1200329"/>
                </a:cubicBezTo>
                <a:cubicBezTo>
                  <a:pt x="-27577" y="998549"/>
                  <a:pt x="27472" y="953717"/>
                  <a:pt x="0" y="788216"/>
                </a:cubicBezTo>
                <a:cubicBezTo>
                  <a:pt x="-27472" y="622715"/>
                  <a:pt x="35551" y="498062"/>
                  <a:pt x="0" y="412113"/>
                </a:cubicBezTo>
                <a:cubicBezTo>
                  <a:pt x="-35551" y="326164"/>
                  <a:pt x="30979" y="86129"/>
                  <a:pt x="0" y="0"/>
                </a:cubicBezTo>
                <a:close/>
              </a:path>
              <a:path w="3518289" h="1200329" stroke="0" extrusionOk="0">
                <a:moveTo>
                  <a:pt x="0" y="0"/>
                </a:moveTo>
                <a:cubicBezTo>
                  <a:pt x="124248" y="-60896"/>
                  <a:pt x="360331" y="29688"/>
                  <a:pt x="516016" y="0"/>
                </a:cubicBezTo>
                <a:cubicBezTo>
                  <a:pt x="671701" y="-29688"/>
                  <a:pt x="850804" y="32662"/>
                  <a:pt x="1172763" y="0"/>
                </a:cubicBezTo>
                <a:cubicBezTo>
                  <a:pt x="1494722" y="-32662"/>
                  <a:pt x="1506049" y="9965"/>
                  <a:pt x="1653596" y="0"/>
                </a:cubicBezTo>
                <a:cubicBezTo>
                  <a:pt x="1801143" y="-9965"/>
                  <a:pt x="2127028" y="30781"/>
                  <a:pt x="2275160" y="0"/>
                </a:cubicBezTo>
                <a:cubicBezTo>
                  <a:pt x="2423292" y="-30781"/>
                  <a:pt x="2698433" y="35436"/>
                  <a:pt x="2861542" y="0"/>
                </a:cubicBezTo>
                <a:cubicBezTo>
                  <a:pt x="3024651" y="-35436"/>
                  <a:pt x="3373553" y="26306"/>
                  <a:pt x="3518289" y="0"/>
                </a:cubicBezTo>
                <a:cubicBezTo>
                  <a:pt x="3534397" y="96383"/>
                  <a:pt x="3503944" y="299304"/>
                  <a:pt x="3518289" y="376103"/>
                </a:cubicBezTo>
                <a:cubicBezTo>
                  <a:pt x="3532634" y="452902"/>
                  <a:pt x="3513329" y="636302"/>
                  <a:pt x="3518289" y="776213"/>
                </a:cubicBezTo>
                <a:cubicBezTo>
                  <a:pt x="3523249" y="916124"/>
                  <a:pt x="3501081" y="1035551"/>
                  <a:pt x="3518289" y="1200329"/>
                </a:cubicBezTo>
                <a:cubicBezTo>
                  <a:pt x="3355023" y="1223208"/>
                  <a:pt x="3202065" y="1160358"/>
                  <a:pt x="3037456" y="1200329"/>
                </a:cubicBezTo>
                <a:cubicBezTo>
                  <a:pt x="2872847" y="1240300"/>
                  <a:pt x="2599002" y="1166749"/>
                  <a:pt x="2380709" y="1200329"/>
                </a:cubicBezTo>
                <a:cubicBezTo>
                  <a:pt x="2162416" y="1233909"/>
                  <a:pt x="1987808" y="1134155"/>
                  <a:pt x="1759145" y="1200329"/>
                </a:cubicBezTo>
                <a:cubicBezTo>
                  <a:pt x="1530482" y="1266503"/>
                  <a:pt x="1347236" y="1180497"/>
                  <a:pt x="1243129" y="1200329"/>
                </a:cubicBezTo>
                <a:cubicBezTo>
                  <a:pt x="1139022" y="1220161"/>
                  <a:pt x="887646" y="1136684"/>
                  <a:pt x="586381" y="1200329"/>
                </a:cubicBezTo>
                <a:cubicBezTo>
                  <a:pt x="285116" y="1263974"/>
                  <a:pt x="281014" y="1199746"/>
                  <a:pt x="0" y="1200329"/>
                </a:cubicBezTo>
                <a:cubicBezTo>
                  <a:pt x="-45981" y="1034657"/>
                  <a:pt x="15774" y="900690"/>
                  <a:pt x="0" y="812223"/>
                </a:cubicBezTo>
                <a:cubicBezTo>
                  <a:pt x="-15774" y="723756"/>
                  <a:pt x="6576" y="603216"/>
                  <a:pt x="0" y="412113"/>
                </a:cubicBezTo>
                <a:cubicBezTo>
                  <a:pt x="-6576" y="221010"/>
                  <a:pt x="14519" y="195617"/>
                  <a:pt x="0" y="0"/>
                </a:cubicBezTo>
                <a:close/>
              </a:path>
            </a:pathLst>
          </a:custGeom>
          <a:solidFill>
            <a:schemeClr val="accent6">
              <a:lumMod val="20000"/>
              <a:lumOff val="80000"/>
            </a:schemeClr>
          </a:solidFill>
          <a:ln w="38100">
            <a:solidFill>
              <a:schemeClr val="accent6">
                <a:lumMod val="75000"/>
              </a:schemeClr>
            </a:solidFill>
            <a:extLst>
              <a:ext uri="{C807C97D-BFC1-408E-A445-0C87EB9F89A2}">
                <ask:lineSketchStyleProps xmlns:ask="http://schemas.microsoft.com/office/drawing/2018/sketchyshapes" sd="3064452438">
                  <a:prstGeom prst="rect">
                    <a:avLst/>
                  </a:prstGeom>
                  <ask:type>
                    <ask:lineSketchScribble/>
                  </ask:type>
                </ask:lineSketchStyleProps>
              </a:ext>
            </a:extLst>
          </a:ln>
          <a:effectLst>
            <a:outerShdw blurRad="50800" dist="38100" dir="2700000" algn="tl" rotWithShape="0">
              <a:prstClr val="black">
                <a:alpha val="40000"/>
              </a:prstClr>
            </a:outerShdw>
          </a:effectLst>
        </p:spPr>
        <p:txBody>
          <a:bodyPr wrap="square">
            <a:spAutoFit/>
          </a:bodyPr>
          <a:lstStyle/>
          <a:p>
            <a:pPr algn="ctr">
              <a:spcBef>
                <a:spcPts val="600"/>
              </a:spcBef>
            </a:pPr>
            <a:r>
              <a:rPr lang="en" b="1">
                <a:solidFill>
                  <a:schemeClr val="accent6">
                    <a:lumMod val="50000"/>
                  </a:schemeClr>
                </a:solidFill>
              </a:rPr>
              <a:t>“</a:t>
            </a:r>
            <a:r>
              <a:rPr lang="en-MY" b="1">
                <a:solidFill>
                  <a:schemeClr val="accent6">
                    <a:lumMod val="50000"/>
                  </a:schemeClr>
                </a:solidFill>
              </a:rPr>
              <a:t>Leka jaku Nuan nyadika lampu tenggau aku nyadika tenggau jalai aku.</a:t>
            </a:r>
            <a:r>
              <a:rPr lang="en" b="1">
                <a:solidFill>
                  <a:schemeClr val="accent6">
                    <a:lumMod val="50000"/>
                  </a:schemeClr>
                </a:solidFill>
              </a:rPr>
              <a:t>”            </a:t>
            </a:r>
            <a:r>
              <a:rPr lang="en" b="1" i="1">
                <a:solidFill>
                  <a:schemeClr val="accent6">
                    <a:lumMod val="50000"/>
                  </a:schemeClr>
                </a:solidFill>
              </a:rPr>
              <a:t>(Mas. 119:105)</a:t>
            </a:r>
            <a:endParaRPr lang="en" b="1" i="1" dirty="0">
              <a:solidFill>
                <a:schemeClr val="accent6">
                  <a:lumMod val="50000"/>
                </a:schemeClr>
              </a:solidFill>
            </a:endParaRPr>
          </a:p>
        </p:txBody>
      </p:sp>
      <p:sp>
        <p:nvSpPr>
          <p:cNvPr id="2" name="CuadroTexto 1">
            <a:extLst>
              <a:ext uri="{FF2B5EF4-FFF2-40B4-BE49-F238E27FC236}">
                <a16:creationId xmlns:a16="http://schemas.microsoft.com/office/drawing/2014/main" id="{99847F1A-9664-1EE0-078D-A262FB477A80}"/>
              </a:ext>
            </a:extLst>
          </p:cNvPr>
          <p:cNvSpPr txBox="1"/>
          <p:nvPr/>
        </p:nvSpPr>
        <p:spPr>
          <a:xfrm>
            <a:off x="8397865" y="5180689"/>
            <a:ext cx="3518289" cy="1477328"/>
          </a:xfrm>
          <a:custGeom>
            <a:avLst/>
            <a:gdLst>
              <a:gd name="connsiteX0" fmla="*/ 0 w 3518289"/>
              <a:gd name="connsiteY0" fmla="*/ 0 h 1477328"/>
              <a:gd name="connsiteX1" fmla="*/ 480833 w 3518289"/>
              <a:gd name="connsiteY1" fmla="*/ 0 h 1477328"/>
              <a:gd name="connsiteX2" fmla="*/ 1067214 w 3518289"/>
              <a:gd name="connsiteY2" fmla="*/ 0 h 1477328"/>
              <a:gd name="connsiteX3" fmla="*/ 1618413 w 3518289"/>
              <a:gd name="connsiteY3" fmla="*/ 0 h 1477328"/>
              <a:gd name="connsiteX4" fmla="*/ 2099246 w 3518289"/>
              <a:gd name="connsiteY4" fmla="*/ 0 h 1477328"/>
              <a:gd name="connsiteX5" fmla="*/ 2615261 w 3518289"/>
              <a:gd name="connsiteY5" fmla="*/ 0 h 1477328"/>
              <a:gd name="connsiteX6" fmla="*/ 3518289 w 3518289"/>
              <a:gd name="connsiteY6" fmla="*/ 0 h 1477328"/>
              <a:gd name="connsiteX7" fmla="*/ 3518289 w 3518289"/>
              <a:gd name="connsiteY7" fmla="*/ 507216 h 1477328"/>
              <a:gd name="connsiteX8" fmla="*/ 3518289 w 3518289"/>
              <a:gd name="connsiteY8" fmla="*/ 984885 h 1477328"/>
              <a:gd name="connsiteX9" fmla="*/ 3518289 w 3518289"/>
              <a:gd name="connsiteY9" fmla="*/ 1477328 h 1477328"/>
              <a:gd name="connsiteX10" fmla="*/ 2896725 w 3518289"/>
              <a:gd name="connsiteY10" fmla="*/ 1477328 h 1477328"/>
              <a:gd name="connsiteX11" fmla="*/ 2380709 w 3518289"/>
              <a:gd name="connsiteY11" fmla="*/ 1477328 h 1477328"/>
              <a:gd name="connsiteX12" fmla="*/ 1899876 w 3518289"/>
              <a:gd name="connsiteY12" fmla="*/ 1477328 h 1477328"/>
              <a:gd name="connsiteX13" fmla="*/ 1278312 w 3518289"/>
              <a:gd name="connsiteY13" fmla="*/ 1477328 h 1477328"/>
              <a:gd name="connsiteX14" fmla="*/ 691930 w 3518289"/>
              <a:gd name="connsiteY14" fmla="*/ 1477328 h 1477328"/>
              <a:gd name="connsiteX15" fmla="*/ 0 w 3518289"/>
              <a:gd name="connsiteY15" fmla="*/ 1477328 h 1477328"/>
              <a:gd name="connsiteX16" fmla="*/ 0 w 3518289"/>
              <a:gd name="connsiteY16" fmla="*/ 970112 h 1477328"/>
              <a:gd name="connsiteX17" fmla="*/ 0 w 3518289"/>
              <a:gd name="connsiteY17" fmla="*/ 507216 h 1477328"/>
              <a:gd name="connsiteX18" fmla="*/ 0 w 3518289"/>
              <a:gd name="connsiteY18" fmla="*/ 0 h 14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18289" h="1477328" fill="none" extrusionOk="0">
                <a:moveTo>
                  <a:pt x="0" y="0"/>
                </a:moveTo>
                <a:cubicBezTo>
                  <a:pt x="111924" y="-42615"/>
                  <a:pt x="311995" y="13317"/>
                  <a:pt x="480833" y="0"/>
                </a:cubicBezTo>
                <a:cubicBezTo>
                  <a:pt x="649671" y="-13317"/>
                  <a:pt x="779366" y="58285"/>
                  <a:pt x="1067214" y="0"/>
                </a:cubicBezTo>
                <a:cubicBezTo>
                  <a:pt x="1355062" y="-58285"/>
                  <a:pt x="1360774" y="56894"/>
                  <a:pt x="1618413" y="0"/>
                </a:cubicBezTo>
                <a:cubicBezTo>
                  <a:pt x="1876052" y="-56894"/>
                  <a:pt x="1909617" y="23094"/>
                  <a:pt x="2099246" y="0"/>
                </a:cubicBezTo>
                <a:cubicBezTo>
                  <a:pt x="2288875" y="-23094"/>
                  <a:pt x="2466553" y="19489"/>
                  <a:pt x="2615261" y="0"/>
                </a:cubicBezTo>
                <a:cubicBezTo>
                  <a:pt x="2763970" y="-19489"/>
                  <a:pt x="3165797" y="80140"/>
                  <a:pt x="3518289" y="0"/>
                </a:cubicBezTo>
                <a:cubicBezTo>
                  <a:pt x="3527881" y="107826"/>
                  <a:pt x="3476895" y="269194"/>
                  <a:pt x="3518289" y="507216"/>
                </a:cubicBezTo>
                <a:cubicBezTo>
                  <a:pt x="3559683" y="745238"/>
                  <a:pt x="3472040" y="859099"/>
                  <a:pt x="3518289" y="984885"/>
                </a:cubicBezTo>
                <a:cubicBezTo>
                  <a:pt x="3564538" y="1110671"/>
                  <a:pt x="3508145" y="1236478"/>
                  <a:pt x="3518289" y="1477328"/>
                </a:cubicBezTo>
                <a:cubicBezTo>
                  <a:pt x="3300650" y="1550899"/>
                  <a:pt x="3110359" y="1403687"/>
                  <a:pt x="2896725" y="1477328"/>
                </a:cubicBezTo>
                <a:cubicBezTo>
                  <a:pt x="2683091" y="1550969"/>
                  <a:pt x="2542308" y="1435596"/>
                  <a:pt x="2380709" y="1477328"/>
                </a:cubicBezTo>
                <a:cubicBezTo>
                  <a:pt x="2219110" y="1519060"/>
                  <a:pt x="2027003" y="1455096"/>
                  <a:pt x="1899876" y="1477328"/>
                </a:cubicBezTo>
                <a:cubicBezTo>
                  <a:pt x="1772749" y="1499560"/>
                  <a:pt x="1581906" y="1407801"/>
                  <a:pt x="1278312" y="1477328"/>
                </a:cubicBezTo>
                <a:cubicBezTo>
                  <a:pt x="974718" y="1546855"/>
                  <a:pt x="945855" y="1471332"/>
                  <a:pt x="691930" y="1477328"/>
                </a:cubicBezTo>
                <a:cubicBezTo>
                  <a:pt x="438005" y="1483324"/>
                  <a:pt x="213738" y="1471043"/>
                  <a:pt x="0" y="1477328"/>
                </a:cubicBezTo>
                <a:cubicBezTo>
                  <a:pt x="-27577" y="1291447"/>
                  <a:pt x="31276" y="1075318"/>
                  <a:pt x="0" y="970112"/>
                </a:cubicBezTo>
                <a:cubicBezTo>
                  <a:pt x="-31276" y="864906"/>
                  <a:pt x="28608" y="613468"/>
                  <a:pt x="0" y="507216"/>
                </a:cubicBezTo>
                <a:cubicBezTo>
                  <a:pt x="-28608" y="400964"/>
                  <a:pt x="57608" y="139214"/>
                  <a:pt x="0" y="0"/>
                </a:cubicBezTo>
                <a:close/>
              </a:path>
              <a:path w="3518289" h="1477328" stroke="0" extrusionOk="0">
                <a:moveTo>
                  <a:pt x="0" y="0"/>
                </a:moveTo>
                <a:cubicBezTo>
                  <a:pt x="124248" y="-60896"/>
                  <a:pt x="360331" y="29688"/>
                  <a:pt x="516016" y="0"/>
                </a:cubicBezTo>
                <a:cubicBezTo>
                  <a:pt x="671701" y="-29688"/>
                  <a:pt x="850804" y="32662"/>
                  <a:pt x="1172763" y="0"/>
                </a:cubicBezTo>
                <a:cubicBezTo>
                  <a:pt x="1494722" y="-32662"/>
                  <a:pt x="1506049" y="9965"/>
                  <a:pt x="1653596" y="0"/>
                </a:cubicBezTo>
                <a:cubicBezTo>
                  <a:pt x="1801143" y="-9965"/>
                  <a:pt x="2127028" y="30781"/>
                  <a:pt x="2275160" y="0"/>
                </a:cubicBezTo>
                <a:cubicBezTo>
                  <a:pt x="2423292" y="-30781"/>
                  <a:pt x="2698433" y="35436"/>
                  <a:pt x="2861542" y="0"/>
                </a:cubicBezTo>
                <a:cubicBezTo>
                  <a:pt x="3024651" y="-35436"/>
                  <a:pt x="3373553" y="26306"/>
                  <a:pt x="3518289" y="0"/>
                </a:cubicBezTo>
                <a:cubicBezTo>
                  <a:pt x="3555228" y="187435"/>
                  <a:pt x="3465755" y="304069"/>
                  <a:pt x="3518289" y="462896"/>
                </a:cubicBezTo>
                <a:cubicBezTo>
                  <a:pt x="3570823" y="621723"/>
                  <a:pt x="3479934" y="820113"/>
                  <a:pt x="3518289" y="955339"/>
                </a:cubicBezTo>
                <a:cubicBezTo>
                  <a:pt x="3556644" y="1090565"/>
                  <a:pt x="3466295" y="1314960"/>
                  <a:pt x="3518289" y="1477328"/>
                </a:cubicBezTo>
                <a:cubicBezTo>
                  <a:pt x="3355023" y="1500207"/>
                  <a:pt x="3202065" y="1437357"/>
                  <a:pt x="3037456" y="1477328"/>
                </a:cubicBezTo>
                <a:cubicBezTo>
                  <a:pt x="2872847" y="1517299"/>
                  <a:pt x="2599002" y="1443748"/>
                  <a:pt x="2380709" y="1477328"/>
                </a:cubicBezTo>
                <a:cubicBezTo>
                  <a:pt x="2162416" y="1510908"/>
                  <a:pt x="1987808" y="1411154"/>
                  <a:pt x="1759145" y="1477328"/>
                </a:cubicBezTo>
                <a:cubicBezTo>
                  <a:pt x="1530482" y="1543502"/>
                  <a:pt x="1347236" y="1457496"/>
                  <a:pt x="1243129" y="1477328"/>
                </a:cubicBezTo>
                <a:cubicBezTo>
                  <a:pt x="1139022" y="1497160"/>
                  <a:pt x="887646" y="1413683"/>
                  <a:pt x="586381" y="1477328"/>
                </a:cubicBezTo>
                <a:cubicBezTo>
                  <a:pt x="285116" y="1540973"/>
                  <a:pt x="281014" y="1476745"/>
                  <a:pt x="0" y="1477328"/>
                </a:cubicBezTo>
                <a:cubicBezTo>
                  <a:pt x="-10484" y="1298896"/>
                  <a:pt x="36893" y="1182409"/>
                  <a:pt x="0" y="999659"/>
                </a:cubicBezTo>
                <a:cubicBezTo>
                  <a:pt x="-36893" y="816909"/>
                  <a:pt x="21656" y="659155"/>
                  <a:pt x="0" y="507216"/>
                </a:cubicBezTo>
                <a:cubicBezTo>
                  <a:pt x="-21656" y="355277"/>
                  <a:pt x="33540" y="137887"/>
                  <a:pt x="0" y="0"/>
                </a:cubicBezTo>
                <a:close/>
              </a:path>
            </a:pathLst>
          </a:custGeom>
          <a:solidFill>
            <a:schemeClr val="accent1">
              <a:lumMod val="20000"/>
              <a:lumOff val="80000"/>
            </a:schemeClr>
          </a:solidFill>
          <a:ln w="38100">
            <a:solidFill>
              <a:schemeClr val="accent1">
                <a:lumMod val="75000"/>
              </a:schemeClr>
            </a:solidFill>
            <a:extLst>
              <a:ext uri="{C807C97D-BFC1-408E-A445-0C87EB9F89A2}">
                <ask:lineSketchStyleProps xmlns:ask="http://schemas.microsoft.com/office/drawing/2018/sketchyshapes" sd="3064452438">
                  <a:prstGeom prst="rect">
                    <a:avLst/>
                  </a:prstGeom>
                  <ask:type>
                    <ask:lineSketchScribble/>
                  </ask:type>
                </ask:lineSketchStyleProps>
              </a:ext>
            </a:extLst>
          </a:ln>
          <a:effectLst>
            <a:outerShdw blurRad="50800" dist="38100" dir="2700000" algn="tl" rotWithShape="0">
              <a:prstClr val="black">
                <a:alpha val="40000"/>
              </a:prstClr>
            </a:outerShdw>
          </a:effectLst>
        </p:spPr>
        <p:txBody>
          <a:bodyPr wrap="square">
            <a:spAutoFit/>
          </a:bodyPr>
          <a:lstStyle/>
          <a:p>
            <a:pPr algn="ctr">
              <a:spcBef>
                <a:spcPts val="600"/>
              </a:spcBef>
            </a:pPr>
            <a:r>
              <a:rPr lang="en" b="1">
                <a:solidFill>
                  <a:schemeClr val="accent1">
                    <a:lumMod val="50000"/>
                  </a:schemeClr>
                </a:solidFill>
              </a:rPr>
              <a:t>“</a:t>
            </a:r>
            <a:r>
              <a:rPr lang="en-MY" b="1">
                <a:solidFill>
                  <a:schemeClr val="accent1">
                    <a:lumMod val="50000"/>
                  </a:schemeClr>
                </a:solidFill>
              </a:rPr>
              <a:t>Lebuh jaku Nuan diterangka, iya meri penerang; iya meri penemu ngagai orang ke enda nemu utai</a:t>
            </a:r>
            <a:r>
              <a:rPr lang="en" b="1">
                <a:solidFill>
                  <a:schemeClr val="accent1">
                    <a:lumMod val="50000"/>
                  </a:schemeClr>
                </a:solidFill>
              </a:rPr>
              <a:t>” </a:t>
            </a:r>
            <a:br>
              <a:rPr lang="es-ES" b="1">
                <a:solidFill>
                  <a:schemeClr val="accent1">
                    <a:lumMod val="50000"/>
                  </a:schemeClr>
                </a:solidFill>
              </a:rPr>
            </a:br>
            <a:r>
              <a:rPr lang="en" b="1" i="1">
                <a:solidFill>
                  <a:schemeClr val="accent1">
                    <a:lumMod val="50000"/>
                  </a:schemeClr>
                </a:solidFill>
              </a:rPr>
              <a:t>(Mas. 119:130)</a:t>
            </a:r>
            <a:endParaRPr lang="en" b="1" i="1" dirty="0">
              <a:solidFill>
                <a:schemeClr val="accent1">
                  <a:lumMod val="50000"/>
                </a:schemeClr>
              </a:solidFill>
            </a:endParaRPr>
          </a:p>
        </p:txBody>
      </p:sp>
      <p:sp>
        <p:nvSpPr>
          <p:cNvPr id="7" name="CuadroTexto 6">
            <a:extLst>
              <a:ext uri="{FF2B5EF4-FFF2-40B4-BE49-F238E27FC236}">
                <a16:creationId xmlns:a16="http://schemas.microsoft.com/office/drawing/2014/main" id="{D48C1833-F17A-048E-F421-11B314694990}"/>
              </a:ext>
            </a:extLst>
          </p:cNvPr>
          <p:cNvSpPr txBox="1"/>
          <p:nvPr/>
        </p:nvSpPr>
        <p:spPr>
          <a:xfrm>
            <a:off x="4942957" y="2640077"/>
            <a:ext cx="7163699" cy="1138773"/>
          </a:xfrm>
          <a:prstGeom prst="rect">
            <a:avLst/>
          </a:prstGeom>
          <a:noFill/>
        </p:spPr>
        <p:txBody>
          <a:bodyPr wrap="square">
            <a:spAutoFit/>
          </a:bodyPr>
          <a:lstStyle/>
          <a:p>
            <a:pPr>
              <a:spcBef>
                <a:spcPts val="600"/>
              </a:spcBef>
            </a:pPr>
            <a:r>
              <a:rPr lang="en-MY" sz="1700" b="1"/>
              <a:t>Dalam iya kitai tetemuka atur pengawa Sitan, penengkebang, pengada, pemati, pengidup, pengangkat, pengawa Jesus ti beseruan, pengampun, penatai kedua enggau pengidup baru di serega</a:t>
            </a:r>
            <a:r>
              <a:rPr lang="en" sz="1700" b="1"/>
              <a:t>…</a:t>
            </a:r>
            <a:endParaRPr lang="en" sz="1700" b="1" dirty="0"/>
          </a:p>
        </p:txBody>
      </p:sp>
      <p:sp>
        <p:nvSpPr>
          <p:cNvPr id="11" name="CuadroTexto 10">
            <a:extLst>
              <a:ext uri="{FF2B5EF4-FFF2-40B4-BE49-F238E27FC236}">
                <a16:creationId xmlns:a16="http://schemas.microsoft.com/office/drawing/2014/main" id="{3363709B-479B-2B63-17AF-E769000B8EB2}"/>
              </a:ext>
            </a:extLst>
          </p:cNvPr>
          <p:cNvSpPr txBox="1"/>
          <p:nvPr/>
        </p:nvSpPr>
        <p:spPr>
          <a:xfrm>
            <a:off x="4942958" y="1855050"/>
            <a:ext cx="7163698" cy="615553"/>
          </a:xfrm>
          <a:prstGeom prst="rect">
            <a:avLst/>
          </a:prstGeom>
          <a:noFill/>
        </p:spPr>
        <p:txBody>
          <a:bodyPr wrap="square">
            <a:spAutoFit/>
          </a:bodyPr>
          <a:lstStyle/>
          <a:p>
            <a:pPr>
              <a:spcBef>
                <a:spcPts val="600"/>
              </a:spcBef>
            </a:pPr>
            <a:r>
              <a:rPr lang="en-MY" sz="1700" b="1"/>
              <a:t>Nya alai, penyelamat kitai semina ulih ditemu ba genap iti bup, genap iti bagi enggau genap iti ayat dalam Bup Kudus </a:t>
            </a:r>
            <a:r>
              <a:rPr lang="en" sz="1700" b="1" i="1"/>
              <a:t>(2 Tim. 3:16)</a:t>
            </a:r>
            <a:r>
              <a:rPr lang="en" sz="1700" b="1"/>
              <a:t>.</a:t>
            </a:r>
            <a:endParaRPr lang="en" sz="1700" b="1" dirty="0"/>
          </a:p>
        </p:txBody>
      </p:sp>
    </p:spTree>
    <p:extLst>
      <p:ext uri="{BB962C8B-B14F-4D97-AF65-F5344CB8AC3E}">
        <p14:creationId xmlns:p14="http://schemas.microsoft.com/office/powerpoint/2010/main" val="107500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4)">
                                      <p:cBhvr>
                                        <p:cTn id="34" dur="1000"/>
                                        <p:tgtEl>
                                          <p:spTgt spid="10"/>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17" presetClass="entr" presetSubtype="4"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500" fill="hold"/>
                                        <p:tgtEl>
                                          <p:spTgt spid="8"/>
                                        </p:tgtEl>
                                        <p:attrNameLst>
                                          <p:attrName>ppt_x</p:attrName>
                                        </p:attrNameLst>
                                      </p:cBhvr>
                                      <p:tavLst>
                                        <p:tav tm="0">
                                          <p:val>
                                            <p:strVal val="#ppt_x"/>
                                          </p:val>
                                        </p:tav>
                                        <p:tav tm="100000">
                                          <p:val>
                                            <p:strVal val="#ppt_x"/>
                                          </p:val>
                                        </p:tav>
                                      </p:tavLst>
                                    </p:anim>
                                    <p:anim calcmode="lin" valueType="num">
                                      <p:cBhvr>
                                        <p:cTn id="59" dur="500" fill="hold"/>
                                        <p:tgtEl>
                                          <p:spTgt spid="8"/>
                                        </p:tgtEl>
                                        <p:attrNameLst>
                                          <p:attrName>ppt_y</p:attrName>
                                        </p:attrNameLst>
                                      </p:cBhvr>
                                      <p:tavLst>
                                        <p:tav tm="0">
                                          <p:val>
                                            <p:strVal val="#ppt_y+#ppt_h/2"/>
                                          </p:val>
                                        </p:tav>
                                        <p:tav tm="100000">
                                          <p:val>
                                            <p:strVal val="#ppt_y"/>
                                          </p:val>
                                        </p:tav>
                                      </p:tavLst>
                                    </p:anim>
                                    <p:anim calcmode="lin" valueType="num">
                                      <p:cBhvr>
                                        <p:cTn id="60" dur="500" fill="hold"/>
                                        <p:tgtEl>
                                          <p:spTgt spid="8"/>
                                        </p:tgtEl>
                                        <p:attrNameLst>
                                          <p:attrName>ppt_w</p:attrName>
                                        </p:attrNameLst>
                                      </p:cBhvr>
                                      <p:tavLst>
                                        <p:tav tm="0">
                                          <p:val>
                                            <p:strVal val="#ppt_w"/>
                                          </p:val>
                                        </p:tav>
                                        <p:tav tm="100000">
                                          <p:val>
                                            <p:strVal val="#ppt_w"/>
                                          </p:val>
                                        </p:tav>
                                      </p:tavLst>
                                    </p:anim>
                                    <p:anim calcmode="lin" valueType="num">
                                      <p:cBhvr>
                                        <p:cTn id="61" dur="500" fill="hold"/>
                                        <p:tgtEl>
                                          <p:spTgt spid="8"/>
                                        </p:tgtEl>
                                        <p:attrNameLst>
                                          <p:attrName>ppt_h</p:attrName>
                                        </p:attrNameLst>
                                      </p:cBhvr>
                                      <p:tavLst>
                                        <p:tav tm="0">
                                          <p:val>
                                            <p:fltVal val="0"/>
                                          </p:val>
                                        </p:tav>
                                        <p:tav tm="100000">
                                          <p:val>
                                            <p:strVal val="#ppt_h"/>
                                          </p:val>
                                        </p:tav>
                                      </p:tavLst>
                                    </p:anim>
                                  </p:childTnLst>
                                </p:cTn>
                              </p:par>
                            </p:childTnLst>
                          </p:cTn>
                        </p:par>
                        <p:par>
                          <p:cTn id="62" fill="hold">
                            <p:stCondLst>
                              <p:cond delay="500"/>
                            </p:stCondLst>
                            <p:childTnLst>
                              <p:par>
                                <p:cTn id="63" presetID="14" presetClass="entr" presetSubtype="1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randombar(horizontal)">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randombar(horizontal)">
                                      <p:cBhvr>
                                        <p:cTn id="7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animBg="1"/>
      <p:bldP spid="2" grpId="0" animBg="1"/>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A34462C-0DB1-FD10-12D7-B398A35A4B1C}"/>
              </a:ext>
            </a:extLst>
          </p:cNvPr>
          <p:cNvSpPr txBox="1"/>
          <p:nvPr/>
        </p:nvSpPr>
        <p:spPr>
          <a:xfrm>
            <a:off x="2636197" y="-29184"/>
            <a:ext cx="7763814"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400" b="1">
                <a:ln/>
                <a:solidFill>
                  <a:schemeClr val="accent4"/>
                </a:solidFill>
              </a:rPr>
              <a:t>PENEMU MENSIA</a:t>
            </a:r>
            <a:endParaRPr lang="en" sz="4400" b="1" dirty="0">
              <a:ln/>
              <a:solidFill>
                <a:schemeClr val="accent4"/>
              </a:solidFill>
            </a:endParaRPr>
          </a:p>
        </p:txBody>
      </p:sp>
      <p:sp>
        <p:nvSpPr>
          <p:cNvPr id="5" name="CuadroTexto 4">
            <a:extLst>
              <a:ext uri="{FF2B5EF4-FFF2-40B4-BE49-F238E27FC236}">
                <a16:creationId xmlns:a16="http://schemas.microsoft.com/office/drawing/2014/main" id="{EAB3F635-42E0-9EBB-C928-9E0F7F354158}"/>
              </a:ext>
            </a:extLst>
          </p:cNvPr>
          <p:cNvSpPr txBox="1"/>
          <p:nvPr/>
        </p:nvSpPr>
        <p:spPr>
          <a:xfrm>
            <a:off x="2743965" y="722220"/>
            <a:ext cx="7548277" cy="584775"/>
          </a:xfrm>
          <a:prstGeom prst="rect">
            <a:avLst/>
          </a:prstGeom>
          <a:noFill/>
        </p:spPr>
        <p:txBody>
          <a:bodyPr wrap="square">
            <a:spAutoFit/>
          </a:bodyPr>
          <a:lstStyle/>
          <a:p>
            <a:pPr algn="ctr"/>
            <a:r>
              <a:rPr lang="en" b="1">
                <a:solidFill>
                  <a:srgbClr val="A0DDE0"/>
                </a:solidFill>
                <a:effectLst>
                  <a:outerShdw blurRad="38100" dist="38100" dir="2700000" algn="tl">
                    <a:srgbClr val="000000">
                      <a:alpha val="43137"/>
                    </a:srgbClr>
                  </a:outerShdw>
                </a:effectLst>
                <a:latin typeface="Comic Sans MS" panose="030F0702030302020204" pitchFamily="66" charset="0"/>
              </a:rPr>
              <a:t>“</a:t>
            </a:r>
            <a:r>
              <a:rPr lang="en-MY" b="1">
                <a:solidFill>
                  <a:srgbClr val="A0DDE0"/>
                </a:solidFill>
                <a:effectLst>
                  <a:outerShdw blurRad="38100" dist="38100" dir="2700000" algn="tl">
                    <a:srgbClr val="000000">
                      <a:alpha val="43137"/>
                    </a:srgbClr>
                  </a:outerShdw>
                </a:effectLst>
                <a:latin typeface="Comic Sans MS" panose="030F0702030302020204" pitchFamily="66" charset="0"/>
              </a:rPr>
              <a:t>Jalai ti dikumbai nuan ngena, tau nuju ngagai pemati</a:t>
            </a:r>
            <a:r>
              <a:rPr lang="en" b="1">
                <a:solidFill>
                  <a:srgbClr val="A0DDE0"/>
                </a:solidFill>
                <a:effectLst>
                  <a:outerShdw blurRad="38100" dist="38100" dir="2700000" algn="tl">
                    <a:srgbClr val="000000">
                      <a:alpha val="43137"/>
                    </a:srgbClr>
                  </a:outerShdw>
                </a:effectLst>
                <a:latin typeface="Comic Sans MS" panose="030F0702030302020204" pitchFamily="66" charset="0"/>
              </a:rPr>
              <a:t>” </a:t>
            </a:r>
            <a:r>
              <a:rPr lang="en" sz="1400" b="1">
                <a:solidFill>
                  <a:srgbClr val="A0DDE0"/>
                </a:solidFill>
                <a:effectLst>
                  <a:outerShdw blurRad="38100" dist="38100" dir="2700000" algn="tl">
                    <a:srgbClr val="000000">
                      <a:alpha val="43137"/>
                    </a:srgbClr>
                  </a:outerShdw>
                </a:effectLst>
                <a:latin typeface="Comic Sans MS" panose="030F0702030302020204" pitchFamily="66" charset="0"/>
              </a:rPr>
              <a:t>(Jaku Dalam 16:25)</a:t>
            </a:r>
            <a:endParaRPr lang="en" sz="1400" b="1" dirty="0">
              <a:solidFill>
                <a:srgbClr val="A0DDE0"/>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0FD8E9C4-F44F-540B-79A8-4E236040BDF8}"/>
              </a:ext>
            </a:extLst>
          </p:cNvPr>
          <p:cNvSpPr txBox="1"/>
          <p:nvPr/>
        </p:nvSpPr>
        <p:spPr>
          <a:xfrm>
            <a:off x="4603428" y="1313648"/>
            <a:ext cx="5688049" cy="646331"/>
          </a:xfrm>
          <a:prstGeom prst="rect">
            <a:avLst/>
          </a:prstGeom>
          <a:noFill/>
        </p:spPr>
        <p:txBody>
          <a:bodyPr wrap="square" rtlCol="0">
            <a:spAutoFit/>
          </a:bodyPr>
          <a:lstStyle/>
          <a:p>
            <a:pPr>
              <a:spcBef>
                <a:spcPts val="600"/>
              </a:spcBef>
            </a:pPr>
            <a:r>
              <a:rPr lang="en-MY" b="1">
                <a:solidFill>
                  <a:schemeClr val="bg1"/>
                </a:solidFill>
                <a:effectLst>
                  <a:glow rad="127000">
                    <a:srgbClr val="474062"/>
                  </a:glow>
                  <a:outerShdw blurRad="38100" dist="38100" dir="2700000" algn="tl">
                    <a:srgbClr val="000000">
                      <a:alpha val="43137"/>
                    </a:srgbClr>
                  </a:outerShdw>
                </a:effectLst>
              </a:rPr>
              <a:t>Enti Bup Kudus nya datai ari Allah Taala, sapa orang ulih nyalin iya</a:t>
            </a:r>
            <a:r>
              <a:rPr lang="en" b="1">
                <a:solidFill>
                  <a:schemeClr val="bg1"/>
                </a:solidFill>
                <a:effectLst>
                  <a:glow rad="127000">
                    <a:srgbClr val="474062"/>
                  </a:glow>
                  <a:outerShdw blurRad="38100" dist="38100" dir="2700000" algn="tl">
                    <a:srgbClr val="000000">
                      <a:alpha val="43137"/>
                    </a:srgbClr>
                  </a:outerShdw>
                </a:effectLst>
              </a:rPr>
              <a:t> </a:t>
            </a:r>
            <a:r>
              <a:rPr lang="en" b="1" i="1">
                <a:solidFill>
                  <a:schemeClr val="bg1"/>
                </a:solidFill>
                <a:effectLst>
                  <a:glow rad="127000">
                    <a:srgbClr val="474062"/>
                  </a:glow>
                  <a:outerShdw blurRad="38100" dist="38100" dir="2700000" algn="tl">
                    <a:srgbClr val="000000">
                      <a:alpha val="43137"/>
                    </a:srgbClr>
                  </a:outerShdw>
                </a:effectLst>
              </a:rPr>
              <a:t>(2 Pet. 1:20; John 14:26)</a:t>
            </a:r>
            <a:r>
              <a:rPr lang="en" b="1">
                <a:solidFill>
                  <a:schemeClr val="bg1"/>
                </a:solidFill>
                <a:effectLst>
                  <a:glow rad="127000">
                    <a:srgbClr val="474062"/>
                  </a:glow>
                  <a:outerShdw blurRad="38100" dist="38100" dir="2700000" algn="tl">
                    <a:srgbClr val="000000">
                      <a:alpha val="43137"/>
                    </a:srgbClr>
                  </a:outerShdw>
                </a:effectLst>
              </a:rPr>
              <a:t>?</a:t>
            </a:r>
            <a:endParaRPr lang="en" b="1" dirty="0">
              <a:solidFill>
                <a:schemeClr val="bg1"/>
              </a:solidFill>
              <a:effectLst>
                <a:glow rad="127000">
                  <a:srgbClr val="474062"/>
                </a:glow>
                <a:outerShdw blurRad="38100" dist="38100" dir="2700000" algn="tl">
                  <a:srgbClr val="000000">
                    <a:alpha val="43137"/>
                  </a:srgbClr>
                </a:outerShdw>
              </a:effectLst>
            </a:endParaRPr>
          </a:p>
        </p:txBody>
      </p:sp>
      <p:pic>
        <p:nvPicPr>
          <p:cNvPr id="4" name="Imagen 3" descr="Imagen que contiene agua, tabla&#10;&#10;Descripción generada automáticamente">
            <a:extLst>
              <a:ext uri="{FF2B5EF4-FFF2-40B4-BE49-F238E27FC236}">
                <a16:creationId xmlns:a16="http://schemas.microsoft.com/office/drawing/2014/main" id="{45E61A15-D2CF-1137-4F72-E39636B92B8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400010" y="102691"/>
            <a:ext cx="1683457" cy="1453735"/>
          </a:xfrm>
          <a:prstGeom prst="rect">
            <a:avLst/>
          </a:prstGeom>
          <a:ln w="38100" cap="sq">
            <a:solidFill>
              <a:srgbClr val="A0DDE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slope"/>
          </a:sp3d>
        </p:spPr>
      </p:pic>
      <p:pic>
        <p:nvPicPr>
          <p:cNvPr id="8" name="Imagen 7" descr="Imagen que contiene ventana, hombre, tabla, mujer&#10;&#10;Descripción generada automáticamente">
            <a:extLst>
              <a:ext uri="{FF2B5EF4-FFF2-40B4-BE49-F238E27FC236}">
                <a16:creationId xmlns:a16="http://schemas.microsoft.com/office/drawing/2014/main" id="{B098FEC5-81E3-011E-CCAC-956AD33554C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4039" y="1203168"/>
            <a:ext cx="4360856" cy="5586738"/>
          </a:xfrm>
          <a:prstGeom prst="roundRect">
            <a:avLst>
              <a:gd name="adj" fmla="val 643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A0DDE0"/>
            </a:contourClr>
          </a:sp3d>
        </p:spPr>
      </p:pic>
      <p:sp>
        <p:nvSpPr>
          <p:cNvPr id="10" name="CuadroTexto 9">
            <a:extLst>
              <a:ext uri="{FF2B5EF4-FFF2-40B4-BE49-F238E27FC236}">
                <a16:creationId xmlns:a16="http://schemas.microsoft.com/office/drawing/2014/main" id="{C655BE58-2921-B0C1-872B-62B9BC670421}"/>
              </a:ext>
            </a:extLst>
          </p:cNvPr>
          <p:cNvSpPr txBox="1"/>
          <p:nvPr/>
        </p:nvSpPr>
        <p:spPr>
          <a:xfrm>
            <a:off x="4603430" y="3182848"/>
            <a:ext cx="7588570" cy="923330"/>
          </a:xfrm>
          <a:prstGeom prst="rect">
            <a:avLst/>
          </a:prstGeom>
          <a:noFill/>
        </p:spPr>
        <p:txBody>
          <a:bodyPr wrap="square">
            <a:spAutoFit/>
          </a:bodyPr>
          <a:lstStyle/>
          <a:p>
            <a:pPr>
              <a:spcBef>
                <a:spcPts val="600"/>
              </a:spcBef>
            </a:pPr>
            <a:r>
              <a:rPr lang="en-MY" b="1">
                <a:solidFill>
                  <a:schemeClr val="bg1"/>
                </a:solidFill>
                <a:effectLst>
                  <a:glow rad="127000">
                    <a:srgbClr val="474062"/>
                  </a:glow>
                  <a:outerShdw blurRad="38100" dist="38100" dir="2700000" algn="tl">
                    <a:srgbClr val="000000">
                      <a:alpha val="43137"/>
                    </a:srgbClr>
                  </a:outerShdw>
                </a:effectLst>
              </a:rPr>
              <a:t>Siti chunto pasal penemu ke datai mensia ianya ba utai ke disebut “higher criticism,” laban kenyau ari abad ti ke 18, sida ngasuh Bup Kudus disalin ngena chara akademik</a:t>
            </a:r>
            <a:r>
              <a:rPr lang="en" b="1">
                <a:solidFill>
                  <a:schemeClr val="bg1"/>
                </a:solidFill>
                <a:effectLst>
                  <a:glow rad="127000">
                    <a:srgbClr val="474062"/>
                  </a:glow>
                  <a:outerShdw blurRad="38100" dist="38100" dir="2700000" algn="tl">
                    <a:srgbClr val="000000">
                      <a:alpha val="43137"/>
                    </a:srgbClr>
                  </a:outerShdw>
                </a:effectLst>
              </a:rPr>
              <a:t>.</a:t>
            </a:r>
            <a:endParaRPr lang="en" b="1" dirty="0">
              <a:solidFill>
                <a:schemeClr val="bg1"/>
              </a:solidFill>
              <a:effectLst>
                <a:glow rad="127000">
                  <a:srgbClr val="474062"/>
                </a:glow>
                <a:outerShdw blurRad="38100" dist="38100" dir="2700000" algn="tl">
                  <a:srgbClr val="000000">
                    <a:alpha val="43137"/>
                  </a:srgbClr>
                </a:outerShdw>
              </a:effectLst>
            </a:endParaRPr>
          </a:p>
        </p:txBody>
      </p:sp>
      <p:sp>
        <p:nvSpPr>
          <p:cNvPr id="12" name="CuadroTexto 11">
            <a:extLst>
              <a:ext uri="{FF2B5EF4-FFF2-40B4-BE49-F238E27FC236}">
                <a16:creationId xmlns:a16="http://schemas.microsoft.com/office/drawing/2014/main" id="{F0937DA4-EBAB-1E46-B1F7-F56F6CA72A26}"/>
              </a:ext>
            </a:extLst>
          </p:cNvPr>
          <p:cNvSpPr txBox="1"/>
          <p:nvPr/>
        </p:nvSpPr>
        <p:spPr>
          <a:xfrm>
            <a:off x="4603429" y="2091434"/>
            <a:ext cx="7588570" cy="923330"/>
          </a:xfrm>
          <a:prstGeom prst="rect">
            <a:avLst/>
          </a:prstGeom>
          <a:noFill/>
        </p:spPr>
        <p:txBody>
          <a:bodyPr wrap="square">
            <a:spAutoFit/>
          </a:bodyPr>
          <a:lstStyle/>
          <a:p>
            <a:pPr>
              <a:spcBef>
                <a:spcPts val="600"/>
              </a:spcBef>
            </a:pPr>
            <a:r>
              <a:rPr lang="en-MY" b="1">
                <a:solidFill>
                  <a:schemeClr val="bg1"/>
                </a:solidFill>
                <a:effectLst>
                  <a:glow rad="127000">
                    <a:srgbClr val="474062"/>
                  </a:glow>
                  <a:outerShdw blurRad="38100" dist="38100" dir="2700000" algn="tl">
                    <a:srgbClr val="000000">
                      <a:alpha val="43137"/>
                    </a:srgbClr>
                  </a:outerShdw>
                </a:effectLst>
              </a:rPr>
              <a:t>Orang ke nadai Roh nadai ulih nerima utai ke datai ari Roh Allah Taala, utai nya dianggap iya utai beli, iya enda mereti laban utai nya semina ditemu nengah iring Roh Kudus aja </a:t>
            </a:r>
            <a:r>
              <a:rPr lang="en" b="1" i="1">
                <a:solidFill>
                  <a:schemeClr val="bg1"/>
                </a:solidFill>
                <a:effectLst>
                  <a:glow rad="127000">
                    <a:srgbClr val="474062"/>
                  </a:glow>
                  <a:outerShdw blurRad="38100" dist="38100" dir="2700000" algn="tl">
                    <a:srgbClr val="000000">
                      <a:alpha val="43137"/>
                    </a:srgbClr>
                  </a:outerShdw>
                </a:effectLst>
              </a:rPr>
              <a:t>(1 Kor. 2:14 )</a:t>
            </a:r>
            <a:r>
              <a:rPr lang="en" b="1">
                <a:solidFill>
                  <a:schemeClr val="bg1"/>
                </a:solidFill>
                <a:effectLst>
                  <a:glow rad="127000">
                    <a:srgbClr val="474062"/>
                  </a:glow>
                  <a:outerShdw blurRad="38100" dist="38100" dir="2700000" algn="tl">
                    <a:srgbClr val="000000">
                      <a:alpha val="43137"/>
                    </a:srgbClr>
                  </a:outerShdw>
                </a:effectLst>
              </a:rPr>
              <a:t>.</a:t>
            </a:r>
            <a:endParaRPr lang="en" b="1" dirty="0">
              <a:solidFill>
                <a:schemeClr val="bg1"/>
              </a:solidFill>
              <a:effectLst>
                <a:glow rad="127000">
                  <a:srgbClr val="474062"/>
                </a:glow>
                <a:outerShdw blurRad="38100" dist="38100" dir="2700000" algn="tl">
                  <a:srgbClr val="000000">
                    <a:alpha val="43137"/>
                  </a:srgbClr>
                </a:outerShdw>
              </a:effectLst>
            </a:endParaRPr>
          </a:p>
        </p:txBody>
      </p:sp>
      <p:pic>
        <p:nvPicPr>
          <p:cNvPr id="14" name="Imagen 13" descr="Un dibujo de un grupo de personas en una montaña&#10;&#10;Descripción generada automáticamente con confianza baja">
            <a:extLst>
              <a:ext uri="{FF2B5EF4-FFF2-40B4-BE49-F238E27FC236}">
                <a16:creationId xmlns:a16="http://schemas.microsoft.com/office/drawing/2014/main" id="{AC70E91D-9D5C-1E27-E41F-26D0D8E61C6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34039" y="102691"/>
            <a:ext cx="2502158" cy="1006262"/>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slope"/>
          </a:sp3d>
        </p:spPr>
      </p:pic>
      <p:sp>
        <p:nvSpPr>
          <p:cNvPr id="7" name="CuadroTexto 6">
            <a:extLst>
              <a:ext uri="{FF2B5EF4-FFF2-40B4-BE49-F238E27FC236}">
                <a16:creationId xmlns:a16="http://schemas.microsoft.com/office/drawing/2014/main" id="{93B30672-D355-E2DF-D3F3-7EF510DD4130}"/>
              </a:ext>
            </a:extLst>
          </p:cNvPr>
          <p:cNvSpPr txBox="1"/>
          <p:nvPr/>
        </p:nvSpPr>
        <p:spPr>
          <a:xfrm>
            <a:off x="4603426" y="5755473"/>
            <a:ext cx="7588569" cy="646331"/>
          </a:xfrm>
          <a:prstGeom prst="rect">
            <a:avLst/>
          </a:prstGeom>
          <a:noFill/>
        </p:spPr>
        <p:txBody>
          <a:bodyPr wrap="square">
            <a:spAutoFit/>
          </a:bodyPr>
          <a:lstStyle/>
          <a:p>
            <a:pPr>
              <a:spcBef>
                <a:spcPts val="600"/>
              </a:spcBef>
            </a:pPr>
            <a:r>
              <a:rPr lang="en-MY" b="1">
                <a:solidFill>
                  <a:schemeClr val="bg1"/>
                </a:solidFill>
                <a:effectLst>
                  <a:glow rad="127000">
                    <a:srgbClr val="474062"/>
                  </a:glow>
                  <a:outerShdw blurRad="38100" dist="38100" dir="2700000" algn="tl">
                    <a:srgbClr val="000000">
                      <a:alpha val="43137"/>
                    </a:srgbClr>
                  </a:outerShdw>
                </a:effectLst>
              </a:rPr>
              <a:t>Munsuh udah terang amat, ngaga jalai baka ke betul dipeda, tang ba pengujung iya endang nuju ngagai pemati </a:t>
            </a:r>
            <a:r>
              <a:rPr lang="en" b="1" i="1">
                <a:solidFill>
                  <a:schemeClr val="bg1"/>
                </a:solidFill>
                <a:effectLst>
                  <a:glow rad="127000">
                    <a:srgbClr val="474062"/>
                  </a:glow>
                  <a:outerShdw blurRad="38100" dist="38100" dir="2700000" algn="tl">
                    <a:srgbClr val="000000">
                      <a:alpha val="43137"/>
                    </a:srgbClr>
                  </a:outerShdw>
                </a:effectLst>
              </a:rPr>
              <a:t>(J. Dalam 16:25)</a:t>
            </a:r>
            <a:r>
              <a:rPr lang="en" b="1">
                <a:solidFill>
                  <a:schemeClr val="bg1"/>
                </a:solidFill>
                <a:effectLst>
                  <a:glow rad="127000">
                    <a:srgbClr val="474062"/>
                  </a:glow>
                  <a:outerShdw blurRad="38100" dist="38100" dir="2700000" algn="tl">
                    <a:srgbClr val="000000">
                      <a:alpha val="43137"/>
                    </a:srgbClr>
                  </a:outerShdw>
                </a:effectLst>
              </a:rPr>
              <a:t>.</a:t>
            </a:r>
            <a:endParaRPr lang="en" b="1" dirty="0">
              <a:solidFill>
                <a:schemeClr val="bg1"/>
              </a:solidFill>
              <a:effectLst>
                <a:glow rad="127000">
                  <a:srgbClr val="474062"/>
                </a:glow>
                <a:outerShdw blurRad="38100" dist="38100" dir="2700000" algn="tl">
                  <a:srgbClr val="000000">
                    <a:alpha val="43137"/>
                  </a:srgbClr>
                </a:outerShdw>
              </a:effectLst>
            </a:endParaRPr>
          </a:p>
        </p:txBody>
      </p:sp>
      <p:sp>
        <p:nvSpPr>
          <p:cNvPr id="11" name="CuadroTexto 10">
            <a:extLst>
              <a:ext uri="{FF2B5EF4-FFF2-40B4-BE49-F238E27FC236}">
                <a16:creationId xmlns:a16="http://schemas.microsoft.com/office/drawing/2014/main" id="{9E46D20C-B581-4F9C-1054-00B2F69F2C90}"/>
              </a:ext>
            </a:extLst>
          </p:cNvPr>
          <p:cNvSpPr txBox="1"/>
          <p:nvPr/>
        </p:nvSpPr>
        <p:spPr>
          <a:xfrm>
            <a:off x="4603430" y="4328797"/>
            <a:ext cx="7588570" cy="1200329"/>
          </a:xfrm>
          <a:prstGeom prst="rect">
            <a:avLst/>
          </a:prstGeom>
          <a:noFill/>
        </p:spPr>
        <p:txBody>
          <a:bodyPr wrap="square">
            <a:spAutoFit/>
          </a:bodyPr>
          <a:lstStyle/>
          <a:p>
            <a:pPr>
              <a:spcBef>
                <a:spcPts val="600"/>
              </a:spcBef>
            </a:pPr>
            <a:r>
              <a:rPr lang="en-MY" b="1">
                <a:solidFill>
                  <a:schemeClr val="bg1"/>
                </a:solidFill>
                <a:effectLst>
                  <a:glow rad="127000">
                    <a:srgbClr val="474062"/>
                  </a:glow>
                  <a:outerShdw blurRad="38100" dist="38100" dir="2700000" algn="tl">
                    <a:srgbClr val="000000">
                      <a:alpha val="43137"/>
                    </a:srgbClr>
                  </a:outerShdw>
                </a:effectLst>
              </a:rPr>
              <a:t>Raban sida tu deka nguji nyangkal pengawa-pengawa ajih sereta madahka utai ti deka nyadi dudi hari enda ulih ditilit. Enti pia, nama asil ke ulih kitai ari Jaku Allah Taala enti kitai besangkalka kuasa enggau pengulih iya nemu utai ti nganti kitai dudi hari</a:t>
            </a:r>
            <a:r>
              <a:rPr lang="en" b="1">
                <a:solidFill>
                  <a:schemeClr val="bg1"/>
                </a:solidFill>
                <a:effectLst>
                  <a:glow rad="127000">
                    <a:srgbClr val="474062"/>
                  </a:glow>
                  <a:outerShdw blurRad="38100" dist="38100" dir="2700000" algn="tl">
                    <a:srgbClr val="000000">
                      <a:alpha val="43137"/>
                    </a:srgbClr>
                  </a:outerShdw>
                </a:effectLst>
              </a:rPr>
              <a:t>?</a:t>
            </a:r>
            <a:endParaRPr lang="en" b="1" dirty="0">
              <a:solidFill>
                <a:schemeClr val="bg1"/>
              </a:solidFill>
              <a:effectLst>
                <a:glow rad="127000">
                  <a:srgbClr val="474062"/>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01746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1+#ppt_w/2"/>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par>
                                <p:cTn id="18" presetID="2" presetClass="entr" presetSubtype="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1000"/>
                                        <p:tgtEl>
                                          <p:spTgt spid="8"/>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P spid="7" grpId="0"/>
      <p:bldP spid="11" grpId="0"/>
    </p:bldLst>
  </p:timing>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931</TotalTime>
  <Words>1399</Words>
  <Application>Microsoft Office PowerPoint</Application>
  <PresentationFormat>Panorámica</PresentationFormat>
  <Paragraphs>57</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13</vt:i4>
      </vt:variant>
    </vt:vector>
  </HeadingPairs>
  <TitlesOfParts>
    <vt:vector size="20" baseType="lpstr">
      <vt:lpstr>Aptos Display</vt:lpstr>
      <vt:lpstr>Arial</vt:lpstr>
      <vt:lpstr>Aptos</vt:lpstr>
      <vt:lpstr>Comic Sans MS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126</cp:revision>
  <dcterms:created xsi:type="dcterms:W3CDTF">2024-03-31T16:03:06Z</dcterms:created>
  <dcterms:modified xsi:type="dcterms:W3CDTF">2024-04-08T05:42:37Z</dcterms:modified>
</cp:coreProperties>
</file>