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04" r:id="rId4"/>
    <p:sldId id="257" r:id="rId5"/>
    <p:sldId id="258" r:id="rId6"/>
    <p:sldId id="259" r:id="rId7"/>
    <p:sldId id="301" r:id="rId8"/>
    <p:sldId id="261" r:id="rId9"/>
    <p:sldId id="262" r:id="rId10"/>
    <p:sldId id="302" r:id="rId11"/>
    <p:sldId id="264" r:id="rId12"/>
    <p:sldId id="303" r:id="rId13"/>
    <p:sldId id="300"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111"/>
    <a:srgbClr val="7B0AEC"/>
    <a:srgbClr val="B88D14"/>
    <a:srgbClr val="29870C"/>
    <a:srgbClr val="E6B320"/>
    <a:srgbClr val="8C21F6"/>
    <a:srgbClr val="501DD6"/>
    <a:srgbClr val="2C9889"/>
    <a:srgbClr val="E85EA3"/>
    <a:srgbClr val="37B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AF122-64F6-4AA6-B57E-66365BC9AFEF}"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s-ES"/>
        </a:p>
      </dgm:t>
    </dgm:pt>
    <dgm:pt modelId="{D49E4AA2-BDC9-4579-ADD1-ABF36C08CD31}">
      <dgm:prSet/>
      <dgm:spPr>
        <a:solidFill>
          <a:schemeClr val="accent1">
            <a:lumMod val="20000"/>
            <a:lumOff val="80000"/>
          </a:schemeClr>
        </a:solidFill>
        <a:ln w="22225">
          <a:solidFill>
            <a:schemeClr val="accent1">
              <a:lumMod val="50000"/>
            </a:schemeClr>
          </a:solidFill>
        </a:ln>
      </dgm:spPr>
      <dgm:t>
        <a:bodyPr/>
        <a:lstStyle/>
        <a:p>
          <a:pPr marL="266700" indent="-266700">
            <a:buClr>
              <a:schemeClr val="accent1">
                <a:lumMod val="50000"/>
              </a:schemeClr>
            </a:buClr>
            <a:buFont typeface="+mj-lt"/>
            <a:buAutoNum type="arabicPeriod"/>
          </a:pPr>
          <a:r>
            <a:rPr lang="en" b="1">
              <a:effectLst/>
            </a:rPr>
            <a:t>Antu bisi dalam gerija. “Lalang” mega bisi dalam gerija, kitai enda ulih ngelala sida </a:t>
          </a:r>
          <a:r>
            <a:rPr lang="en" b="1" i="1" dirty="0">
              <a:effectLst/>
            </a:rPr>
            <a:t>(Mt. 13:24-30)</a:t>
          </a:r>
          <a:r>
            <a:rPr lang="en" b="1" dirty="0">
              <a:effectLst/>
            </a:rPr>
            <a:t>.</a:t>
          </a:r>
          <a:endParaRPr lang="es-ES" dirty="0">
            <a:effectLst/>
          </a:endParaRPr>
        </a:p>
      </dgm:t>
    </dgm:pt>
    <dgm:pt modelId="{96A87BFB-8675-44C2-850D-F0D00E8AE7E8}" type="parTrans" cxnId="{3DFAFAFA-D259-440B-90C5-539FF0EB8149}">
      <dgm:prSet/>
      <dgm:spPr/>
      <dgm:t>
        <a:bodyPr/>
        <a:lstStyle/>
        <a:p>
          <a:endParaRPr lang="es-ES">
            <a:effectLst/>
          </a:endParaRPr>
        </a:p>
      </dgm:t>
    </dgm:pt>
    <dgm:pt modelId="{D384525B-4938-4C49-842D-598633E2059A}" type="sibTrans" cxnId="{3DFAFAFA-D259-440B-90C5-539FF0EB8149}">
      <dgm:prSet/>
      <dgm:spPr/>
      <dgm:t>
        <a:bodyPr/>
        <a:lstStyle/>
        <a:p>
          <a:endParaRPr lang="es-ES">
            <a:effectLst/>
          </a:endParaRPr>
        </a:p>
      </dgm:t>
    </dgm:pt>
    <dgm:pt modelId="{C358C0D5-AB2B-4B6A-8E96-0AD3D3C7C313}">
      <dgm:prSet/>
      <dgm:spPr>
        <a:solidFill>
          <a:schemeClr val="accent5">
            <a:lumMod val="20000"/>
            <a:lumOff val="80000"/>
          </a:schemeClr>
        </a:solidFill>
        <a:ln w="22225">
          <a:solidFill>
            <a:schemeClr val="accent5">
              <a:lumMod val="50000"/>
            </a:schemeClr>
          </a:solidFill>
        </a:ln>
      </dgm:spPr>
      <dgm:t>
        <a:bodyPr/>
        <a:lstStyle/>
        <a:p>
          <a:pPr marL="266700" indent="-266700">
            <a:buClr>
              <a:schemeClr val="accent5">
                <a:lumMod val="50000"/>
              </a:schemeClr>
            </a:buClr>
            <a:buFont typeface="+mj-lt"/>
            <a:buAutoNum type="arabicPeriod" startAt="2"/>
          </a:pPr>
          <a:r>
            <a:rPr lang="en" b="1">
              <a:effectLst/>
            </a:rPr>
            <a:t>Antu ngelala sapa Jesus, lalu nganti maya alai madamka pengarap orang ba Iya.</a:t>
          </a:r>
          <a:endParaRPr lang="es-ES" dirty="0">
            <a:effectLst/>
          </a:endParaRPr>
        </a:p>
      </dgm:t>
    </dgm:pt>
    <dgm:pt modelId="{90A279C4-824E-46B0-A048-384333943345}" type="parTrans" cxnId="{18705EDA-BD42-4BD8-8D39-16B04A1CE033}">
      <dgm:prSet/>
      <dgm:spPr/>
      <dgm:t>
        <a:bodyPr/>
        <a:lstStyle/>
        <a:p>
          <a:endParaRPr lang="es-ES">
            <a:effectLst/>
          </a:endParaRPr>
        </a:p>
      </dgm:t>
    </dgm:pt>
    <dgm:pt modelId="{10FB9275-7519-44AB-AF28-FD83C1FA365D}" type="sibTrans" cxnId="{18705EDA-BD42-4BD8-8D39-16B04A1CE033}">
      <dgm:prSet/>
      <dgm:spPr/>
      <dgm:t>
        <a:bodyPr/>
        <a:lstStyle/>
        <a:p>
          <a:endParaRPr lang="es-ES">
            <a:effectLst/>
          </a:endParaRPr>
        </a:p>
      </dgm:t>
    </dgm:pt>
    <dgm:pt modelId="{720BD687-E950-49D7-80A8-2183535B8BD6}">
      <dgm:prSet/>
      <dgm:spPr>
        <a:solidFill>
          <a:schemeClr val="accent6">
            <a:lumMod val="20000"/>
            <a:lumOff val="80000"/>
          </a:schemeClr>
        </a:solidFill>
        <a:ln w="22225">
          <a:solidFill>
            <a:schemeClr val="accent6">
              <a:lumMod val="50000"/>
            </a:schemeClr>
          </a:solidFill>
        </a:ln>
      </dgm:spPr>
      <dgm:t>
        <a:bodyPr/>
        <a:lstStyle/>
        <a:p>
          <a:pPr marL="266700" indent="-266700">
            <a:buClr>
              <a:schemeClr val="accent6">
                <a:lumMod val="50000"/>
              </a:schemeClr>
            </a:buClr>
            <a:buFont typeface="+mj-lt"/>
            <a:buAutoNum type="arabicPeriod" startAt="3"/>
          </a:pPr>
          <a:r>
            <a:rPr lang="en" b="1">
              <a:effectLst/>
            </a:rPr>
            <a:t>Jesus ngasuh iya enda inggar. Laban tu ukai maya madah ngagai orang mayuh enggau chara ti tebuka pasal Iya ti Mesiah</a:t>
          </a:r>
          <a:r>
            <a:rPr lang="en" b="1" dirty="0">
              <a:effectLst/>
            </a:rPr>
            <a:t>.</a:t>
          </a:r>
          <a:endParaRPr lang="es-ES" dirty="0">
            <a:effectLst/>
          </a:endParaRPr>
        </a:p>
      </dgm:t>
    </dgm:pt>
    <dgm:pt modelId="{4B023D06-8D5A-4F79-917E-1729CEF85679}" type="parTrans" cxnId="{AC9D3532-A3B9-4B14-99A4-5D696462F254}">
      <dgm:prSet/>
      <dgm:spPr/>
      <dgm:t>
        <a:bodyPr/>
        <a:lstStyle/>
        <a:p>
          <a:endParaRPr lang="es-ES">
            <a:effectLst/>
          </a:endParaRPr>
        </a:p>
      </dgm:t>
    </dgm:pt>
    <dgm:pt modelId="{ABA7B8FB-1D0C-4CD3-8376-218E8E1A72BA}" type="sibTrans" cxnId="{AC9D3532-A3B9-4B14-99A4-5D696462F254}">
      <dgm:prSet/>
      <dgm:spPr/>
      <dgm:t>
        <a:bodyPr/>
        <a:lstStyle/>
        <a:p>
          <a:endParaRPr lang="es-ES">
            <a:effectLst/>
          </a:endParaRPr>
        </a:p>
      </dgm:t>
    </dgm:pt>
    <dgm:pt modelId="{81A33138-2BFB-42D6-8A70-AC3D0A4A3161}">
      <dgm:prSet/>
      <dgm:spPr>
        <a:solidFill>
          <a:schemeClr val="accent1">
            <a:lumMod val="50000"/>
          </a:schemeClr>
        </a:solidFill>
        <a:ln>
          <a:solidFill>
            <a:schemeClr val="accent1">
              <a:lumMod val="50000"/>
            </a:schemeClr>
          </a:solidFill>
        </a:ln>
        <a:scene3d>
          <a:camera prst="orthographicFront"/>
          <a:lightRig rig="flat" dir="t"/>
        </a:scene3d>
        <a:sp3d prstMaterial="plastic">
          <a:bevelT w="120900" h="88900" prst="relaxedInset"/>
          <a:bevelB w="88900" h="31750" prst="angle"/>
        </a:sp3d>
      </dgm:spPr>
      <dgm:t>
        <a:bodyPr/>
        <a:lstStyle/>
        <a:p>
          <a:endParaRPr lang="es-ES" dirty="0">
            <a:effectLst/>
          </a:endParaRPr>
        </a:p>
      </dgm:t>
    </dgm:pt>
    <dgm:pt modelId="{579ED5C9-FC7A-4B79-8267-91220B10C9F6}" type="parTrans" cxnId="{B30E8CD1-2CE1-4522-BF9F-967BA32E91C7}">
      <dgm:prSet/>
      <dgm:spPr/>
      <dgm:t>
        <a:bodyPr/>
        <a:lstStyle/>
        <a:p>
          <a:endParaRPr lang="es-ES">
            <a:effectLst/>
          </a:endParaRPr>
        </a:p>
      </dgm:t>
    </dgm:pt>
    <dgm:pt modelId="{8577CCC3-CFA1-4B19-A545-F400D8D28F05}" type="sibTrans" cxnId="{B30E8CD1-2CE1-4522-BF9F-967BA32E91C7}">
      <dgm:prSet/>
      <dgm:spPr/>
      <dgm:t>
        <a:bodyPr/>
        <a:lstStyle/>
        <a:p>
          <a:endParaRPr lang="es-ES">
            <a:effectLst/>
          </a:endParaRPr>
        </a:p>
      </dgm:t>
    </dgm:pt>
    <dgm:pt modelId="{F96918FA-2E7E-4CEF-894D-E921372EF11B}">
      <dgm:prSet custT="1"/>
      <dgm:spPr>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endParaRPr lang="es-ES" sz="1600" kern="1200" dirty="0">
            <a:solidFill>
              <a:prstClr val="white"/>
            </a:solidFill>
            <a:effectLst/>
            <a:latin typeface="Aptos" panose="02110004020202020204"/>
            <a:ea typeface="+mn-ea"/>
            <a:cs typeface="+mn-cs"/>
          </a:endParaRPr>
        </a:p>
      </dgm:t>
    </dgm:pt>
    <dgm:pt modelId="{3A4DDFE0-FA71-4279-AD09-39479FACDCF4}" type="parTrans" cxnId="{DB5DF95C-E8DB-4D2E-ABCF-EDF21798FAAB}">
      <dgm:prSet/>
      <dgm:spPr/>
      <dgm:t>
        <a:bodyPr/>
        <a:lstStyle/>
        <a:p>
          <a:endParaRPr lang="es-ES">
            <a:effectLst/>
          </a:endParaRPr>
        </a:p>
      </dgm:t>
    </dgm:pt>
    <dgm:pt modelId="{A930D3A8-114D-4CC5-84CA-65BD4B0E62A2}" type="sibTrans" cxnId="{DB5DF95C-E8DB-4D2E-ABCF-EDF21798FAAB}">
      <dgm:prSet/>
      <dgm:spPr/>
      <dgm:t>
        <a:bodyPr/>
        <a:lstStyle/>
        <a:p>
          <a:endParaRPr lang="es-ES">
            <a:effectLst/>
          </a:endParaRPr>
        </a:p>
      </dgm:t>
    </dgm:pt>
    <dgm:pt modelId="{C00F7D04-8684-49A5-89FF-83963A227F0D}">
      <dgm:prSet/>
      <dgm:spPr>
        <a:solidFill>
          <a:schemeClr val="accent6">
            <a:lumMod val="75000"/>
          </a:schemeClr>
        </a:solidFill>
        <a:ln>
          <a:solidFill>
            <a:schemeClr val="accent6">
              <a:lumMod val="50000"/>
            </a:schemeClr>
          </a:solidFill>
        </a:ln>
        <a:scene3d>
          <a:camera prst="orthographicFront"/>
          <a:lightRig rig="flat" dir="t"/>
        </a:scene3d>
        <a:sp3d prstMaterial="plastic">
          <a:bevelT w="120900" h="88900" prst="relaxedInset"/>
          <a:bevelB w="88900" h="31750" prst="angle"/>
        </a:sp3d>
      </dgm:spPr>
      <dgm:t>
        <a:bodyPr/>
        <a:lstStyle/>
        <a:p>
          <a:endParaRPr lang="es-ES" dirty="0">
            <a:effectLst/>
          </a:endParaRPr>
        </a:p>
      </dgm:t>
    </dgm:pt>
    <dgm:pt modelId="{4C920BFE-7617-49C3-8060-AD3FA4C262FD}" type="parTrans" cxnId="{7A0F5A19-B2A2-4DC2-8138-02923FC6B7CF}">
      <dgm:prSet/>
      <dgm:spPr/>
      <dgm:t>
        <a:bodyPr/>
        <a:lstStyle/>
        <a:p>
          <a:endParaRPr lang="es-ES">
            <a:effectLst/>
          </a:endParaRPr>
        </a:p>
      </dgm:t>
    </dgm:pt>
    <dgm:pt modelId="{FBE40009-C86E-4F65-824A-05FC477F569C}" type="sibTrans" cxnId="{7A0F5A19-B2A2-4DC2-8138-02923FC6B7CF}">
      <dgm:prSet/>
      <dgm:spPr/>
      <dgm:t>
        <a:bodyPr/>
        <a:lstStyle/>
        <a:p>
          <a:endParaRPr lang="es-ES">
            <a:effectLst/>
          </a:endParaRPr>
        </a:p>
      </dgm:t>
    </dgm:pt>
    <dgm:pt modelId="{1584896C-0A93-4C29-B216-DB894B79D406}" type="pres">
      <dgm:prSet presAssocID="{157AF122-64F6-4AA6-B57E-66365BC9AFEF}" presName="linearFlow" presStyleCnt="0">
        <dgm:presLayoutVars>
          <dgm:dir/>
          <dgm:animLvl val="lvl"/>
          <dgm:resizeHandles val="exact"/>
        </dgm:presLayoutVars>
      </dgm:prSet>
      <dgm:spPr/>
    </dgm:pt>
    <dgm:pt modelId="{628ADBF9-3148-41DE-BA5A-F34BC5B6EFFB}" type="pres">
      <dgm:prSet presAssocID="{81A33138-2BFB-42D6-8A70-AC3D0A4A3161}" presName="composite" presStyleCnt="0"/>
      <dgm:spPr/>
    </dgm:pt>
    <dgm:pt modelId="{78E2A81B-2DB6-4EA6-BFA5-CECBC545C4AD}" type="pres">
      <dgm:prSet presAssocID="{81A33138-2BFB-42D6-8A70-AC3D0A4A3161}" presName="parentText" presStyleLbl="alignNode1" presStyleIdx="0" presStyleCnt="3">
        <dgm:presLayoutVars>
          <dgm:chMax val="1"/>
          <dgm:bulletEnabled val="1"/>
        </dgm:presLayoutVars>
      </dgm:prSet>
      <dgm:spPr/>
    </dgm:pt>
    <dgm:pt modelId="{1F1B129A-2439-447A-96BB-D71F763F95D4}" type="pres">
      <dgm:prSet presAssocID="{81A33138-2BFB-42D6-8A70-AC3D0A4A3161}" presName="descendantText" presStyleLbl="alignAcc1" presStyleIdx="0" presStyleCnt="3">
        <dgm:presLayoutVars>
          <dgm:bulletEnabled val="1"/>
        </dgm:presLayoutVars>
      </dgm:prSet>
      <dgm:spPr/>
    </dgm:pt>
    <dgm:pt modelId="{8A5848A6-B5C3-4CAA-9E22-41C0B1C986C9}" type="pres">
      <dgm:prSet presAssocID="{8577CCC3-CFA1-4B19-A545-F400D8D28F05}" presName="sp" presStyleCnt="0"/>
      <dgm:spPr/>
    </dgm:pt>
    <dgm:pt modelId="{5049F084-1082-43AF-B5BE-316E3D4E7222}" type="pres">
      <dgm:prSet presAssocID="{F96918FA-2E7E-4CEF-894D-E921372EF11B}" presName="composite" presStyleCnt="0"/>
      <dgm:spPr/>
    </dgm:pt>
    <dgm:pt modelId="{348BA8F0-75E9-46E8-9DDA-F69576D26EBF}" type="pres">
      <dgm:prSet presAssocID="{F96918FA-2E7E-4CEF-894D-E921372EF11B}" presName="parentText" presStyleLbl="alignNode1" presStyleIdx="1" presStyleCnt="3">
        <dgm:presLayoutVars>
          <dgm:chMax val="1"/>
          <dgm:bulletEnabled val="1"/>
        </dgm:presLayoutVars>
      </dgm:prSet>
      <dgm:spPr>
        <a:xfrm rot="5400000">
          <a:off x="-128846" y="774655"/>
          <a:ext cx="858978" cy="601284"/>
        </a:xfrm>
        <a:prstGeom prst="chevron">
          <a:avLst/>
        </a:prstGeom>
      </dgm:spPr>
    </dgm:pt>
    <dgm:pt modelId="{05BAB352-7CE5-4613-9F54-717DF064B952}" type="pres">
      <dgm:prSet presAssocID="{F96918FA-2E7E-4CEF-894D-E921372EF11B}" presName="descendantText" presStyleLbl="alignAcc1" presStyleIdx="1" presStyleCnt="3">
        <dgm:presLayoutVars>
          <dgm:bulletEnabled val="1"/>
        </dgm:presLayoutVars>
      </dgm:prSet>
      <dgm:spPr/>
    </dgm:pt>
    <dgm:pt modelId="{86DF4256-E457-475B-AC83-A36A79B4A6E1}" type="pres">
      <dgm:prSet presAssocID="{A930D3A8-114D-4CC5-84CA-65BD4B0E62A2}" presName="sp" presStyleCnt="0"/>
      <dgm:spPr/>
    </dgm:pt>
    <dgm:pt modelId="{B09078A3-CCCF-40A0-8957-7CA67B2E71BF}" type="pres">
      <dgm:prSet presAssocID="{C00F7D04-8684-49A5-89FF-83963A227F0D}" presName="composite" presStyleCnt="0"/>
      <dgm:spPr/>
    </dgm:pt>
    <dgm:pt modelId="{6FF5312E-9F45-469A-AF3A-453531A07A51}" type="pres">
      <dgm:prSet presAssocID="{C00F7D04-8684-49A5-89FF-83963A227F0D}" presName="parentText" presStyleLbl="alignNode1" presStyleIdx="2" presStyleCnt="3">
        <dgm:presLayoutVars>
          <dgm:chMax val="1"/>
          <dgm:bulletEnabled val="1"/>
        </dgm:presLayoutVars>
      </dgm:prSet>
      <dgm:spPr/>
    </dgm:pt>
    <dgm:pt modelId="{BF7C7F0F-F87D-4A5C-BC55-BD9DC0A725C8}" type="pres">
      <dgm:prSet presAssocID="{C00F7D04-8684-49A5-89FF-83963A227F0D}" presName="descendantText" presStyleLbl="alignAcc1" presStyleIdx="2" presStyleCnt="3">
        <dgm:presLayoutVars>
          <dgm:bulletEnabled val="1"/>
        </dgm:presLayoutVars>
      </dgm:prSet>
      <dgm:spPr/>
    </dgm:pt>
  </dgm:ptLst>
  <dgm:cxnLst>
    <dgm:cxn modelId="{7A0F5A19-B2A2-4DC2-8138-02923FC6B7CF}" srcId="{157AF122-64F6-4AA6-B57E-66365BC9AFEF}" destId="{C00F7D04-8684-49A5-89FF-83963A227F0D}" srcOrd="2" destOrd="0" parTransId="{4C920BFE-7617-49C3-8060-AD3FA4C262FD}" sibTransId="{FBE40009-C86E-4F65-824A-05FC477F569C}"/>
    <dgm:cxn modelId="{AAB66C1B-1B26-411E-9613-7B63D5FF11B6}" type="presOf" srcId="{D49E4AA2-BDC9-4579-ADD1-ABF36C08CD31}" destId="{1F1B129A-2439-447A-96BB-D71F763F95D4}" srcOrd="0" destOrd="0" presId="urn:microsoft.com/office/officeart/2005/8/layout/chevron2"/>
    <dgm:cxn modelId="{AC9D3532-A3B9-4B14-99A4-5D696462F254}" srcId="{C00F7D04-8684-49A5-89FF-83963A227F0D}" destId="{720BD687-E950-49D7-80A8-2183535B8BD6}" srcOrd="0" destOrd="0" parTransId="{4B023D06-8D5A-4F79-917E-1729CEF85679}" sibTransId="{ABA7B8FB-1D0C-4CD3-8376-218E8E1A72BA}"/>
    <dgm:cxn modelId="{0A300E3F-8816-456E-8BE9-E3D7DC2D76C7}" type="presOf" srcId="{F96918FA-2E7E-4CEF-894D-E921372EF11B}" destId="{348BA8F0-75E9-46E8-9DDA-F69576D26EBF}" srcOrd="0" destOrd="0" presId="urn:microsoft.com/office/officeart/2005/8/layout/chevron2"/>
    <dgm:cxn modelId="{DB5DF95C-E8DB-4D2E-ABCF-EDF21798FAAB}" srcId="{157AF122-64F6-4AA6-B57E-66365BC9AFEF}" destId="{F96918FA-2E7E-4CEF-894D-E921372EF11B}" srcOrd="1" destOrd="0" parTransId="{3A4DDFE0-FA71-4279-AD09-39479FACDCF4}" sibTransId="{A930D3A8-114D-4CC5-84CA-65BD4B0E62A2}"/>
    <dgm:cxn modelId="{5788BA6A-ED07-4190-86B9-53004E547E3B}" type="presOf" srcId="{81A33138-2BFB-42D6-8A70-AC3D0A4A3161}" destId="{78E2A81B-2DB6-4EA6-BFA5-CECBC545C4AD}" srcOrd="0" destOrd="0" presId="urn:microsoft.com/office/officeart/2005/8/layout/chevron2"/>
    <dgm:cxn modelId="{BD7AD07E-D792-4D11-8338-F9181A02B440}" type="presOf" srcId="{C00F7D04-8684-49A5-89FF-83963A227F0D}" destId="{6FF5312E-9F45-469A-AF3A-453531A07A51}" srcOrd="0" destOrd="0" presId="urn:microsoft.com/office/officeart/2005/8/layout/chevron2"/>
    <dgm:cxn modelId="{0B086C8C-8CD3-4FB8-9260-F64192B5FEC8}" type="presOf" srcId="{C358C0D5-AB2B-4B6A-8E96-0AD3D3C7C313}" destId="{05BAB352-7CE5-4613-9F54-717DF064B952}" srcOrd="0" destOrd="0" presId="urn:microsoft.com/office/officeart/2005/8/layout/chevron2"/>
    <dgm:cxn modelId="{E734E4CC-C551-413A-BB01-8944FDDC844B}" type="presOf" srcId="{720BD687-E950-49D7-80A8-2183535B8BD6}" destId="{BF7C7F0F-F87D-4A5C-BC55-BD9DC0A725C8}" srcOrd="0" destOrd="0" presId="urn:microsoft.com/office/officeart/2005/8/layout/chevron2"/>
    <dgm:cxn modelId="{B30E8CD1-2CE1-4522-BF9F-967BA32E91C7}" srcId="{157AF122-64F6-4AA6-B57E-66365BC9AFEF}" destId="{81A33138-2BFB-42D6-8A70-AC3D0A4A3161}" srcOrd="0" destOrd="0" parTransId="{579ED5C9-FC7A-4B79-8267-91220B10C9F6}" sibTransId="{8577CCC3-CFA1-4B19-A545-F400D8D28F05}"/>
    <dgm:cxn modelId="{FCA821D5-4832-465F-AD9B-18E6A0512EA9}" type="presOf" srcId="{157AF122-64F6-4AA6-B57E-66365BC9AFEF}" destId="{1584896C-0A93-4C29-B216-DB894B79D406}" srcOrd="0" destOrd="0" presId="urn:microsoft.com/office/officeart/2005/8/layout/chevron2"/>
    <dgm:cxn modelId="{18705EDA-BD42-4BD8-8D39-16B04A1CE033}" srcId="{F96918FA-2E7E-4CEF-894D-E921372EF11B}" destId="{C358C0D5-AB2B-4B6A-8E96-0AD3D3C7C313}" srcOrd="0" destOrd="0" parTransId="{90A279C4-824E-46B0-A048-384333943345}" sibTransId="{10FB9275-7519-44AB-AF28-FD83C1FA365D}"/>
    <dgm:cxn modelId="{3DFAFAFA-D259-440B-90C5-539FF0EB8149}" srcId="{81A33138-2BFB-42D6-8A70-AC3D0A4A3161}" destId="{D49E4AA2-BDC9-4579-ADD1-ABF36C08CD31}" srcOrd="0" destOrd="0" parTransId="{96A87BFB-8675-44C2-850D-F0D00E8AE7E8}" sibTransId="{D384525B-4938-4C49-842D-598633E2059A}"/>
    <dgm:cxn modelId="{F97BFCEE-3DEC-4082-8D29-307DEF615737}" type="presParOf" srcId="{1584896C-0A93-4C29-B216-DB894B79D406}" destId="{628ADBF9-3148-41DE-BA5A-F34BC5B6EFFB}" srcOrd="0" destOrd="0" presId="urn:microsoft.com/office/officeart/2005/8/layout/chevron2"/>
    <dgm:cxn modelId="{78E46BE2-6D3F-4104-AD10-99E0D96AC13B}" type="presParOf" srcId="{628ADBF9-3148-41DE-BA5A-F34BC5B6EFFB}" destId="{78E2A81B-2DB6-4EA6-BFA5-CECBC545C4AD}" srcOrd="0" destOrd="0" presId="urn:microsoft.com/office/officeart/2005/8/layout/chevron2"/>
    <dgm:cxn modelId="{F74261C8-1EEF-4355-BFA1-40ADAE065417}" type="presParOf" srcId="{628ADBF9-3148-41DE-BA5A-F34BC5B6EFFB}" destId="{1F1B129A-2439-447A-96BB-D71F763F95D4}" srcOrd="1" destOrd="0" presId="urn:microsoft.com/office/officeart/2005/8/layout/chevron2"/>
    <dgm:cxn modelId="{09FA4EB6-F12C-4070-ACC2-0725099A606F}" type="presParOf" srcId="{1584896C-0A93-4C29-B216-DB894B79D406}" destId="{8A5848A6-B5C3-4CAA-9E22-41C0B1C986C9}" srcOrd="1" destOrd="0" presId="urn:microsoft.com/office/officeart/2005/8/layout/chevron2"/>
    <dgm:cxn modelId="{1B957544-D228-4C8B-AA68-44EF723AB407}" type="presParOf" srcId="{1584896C-0A93-4C29-B216-DB894B79D406}" destId="{5049F084-1082-43AF-B5BE-316E3D4E7222}" srcOrd="2" destOrd="0" presId="urn:microsoft.com/office/officeart/2005/8/layout/chevron2"/>
    <dgm:cxn modelId="{1D72708F-4076-4C91-BBB2-EA02539134E6}" type="presParOf" srcId="{5049F084-1082-43AF-B5BE-316E3D4E7222}" destId="{348BA8F0-75E9-46E8-9DDA-F69576D26EBF}" srcOrd="0" destOrd="0" presId="urn:microsoft.com/office/officeart/2005/8/layout/chevron2"/>
    <dgm:cxn modelId="{6B3B4981-1CCD-425F-B248-F086FAA4495B}" type="presParOf" srcId="{5049F084-1082-43AF-B5BE-316E3D4E7222}" destId="{05BAB352-7CE5-4613-9F54-717DF064B952}" srcOrd="1" destOrd="0" presId="urn:microsoft.com/office/officeart/2005/8/layout/chevron2"/>
    <dgm:cxn modelId="{2A95578B-DFB0-4FC8-ACD5-CC31D5E89EC7}" type="presParOf" srcId="{1584896C-0A93-4C29-B216-DB894B79D406}" destId="{86DF4256-E457-475B-AC83-A36A79B4A6E1}" srcOrd="3" destOrd="0" presId="urn:microsoft.com/office/officeart/2005/8/layout/chevron2"/>
    <dgm:cxn modelId="{E164360F-71EB-4EB9-A930-FA7EAC4FF594}" type="presParOf" srcId="{1584896C-0A93-4C29-B216-DB894B79D406}" destId="{B09078A3-CCCF-40A0-8957-7CA67B2E71BF}" srcOrd="4" destOrd="0" presId="urn:microsoft.com/office/officeart/2005/8/layout/chevron2"/>
    <dgm:cxn modelId="{2E78792B-5BB2-4D96-ABD2-6F66E8AE4D63}" type="presParOf" srcId="{B09078A3-CCCF-40A0-8957-7CA67B2E71BF}" destId="{6FF5312E-9F45-469A-AF3A-453531A07A51}" srcOrd="0" destOrd="0" presId="urn:microsoft.com/office/officeart/2005/8/layout/chevron2"/>
    <dgm:cxn modelId="{88244737-21E4-456C-8FA5-27BBD64E0A92}" type="presParOf" srcId="{B09078A3-CCCF-40A0-8957-7CA67B2E71BF}" destId="{BF7C7F0F-F87D-4A5C-BC55-BD9DC0A725C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83FEF0-6287-4AD7-BAB4-B1AFB7101690}" type="doc">
      <dgm:prSet loTypeId="urn:microsoft.com/office/officeart/2005/8/layout/hierarchy2" loCatId="hierarchy" qsTypeId="urn:microsoft.com/office/officeart/2005/8/quickstyle/simple5" qsCatId="simple" csTypeId="urn:microsoft.com/office/officeart/2005/8/colors/colorful3" csCatId="colorful" phldr="1"/>
      <dgm:spPr/>
      <dgm:t>
        <a:bodyPr/>
        <a:lstStyle/>
        <a:p>
          <a:endParaRPr lang="es-ES"/>
        </a:p>
      </dgm:t>
    </dgm:pt>
    <dgm:pt modelId="{F356B04E-EB89-4C03-9889-14733B5222B6}">
      <dgm:prSet phldrT="[Texto]" custT="1"/>
      <dgm:spPr>
        <a:solidFill>
          <a:schemeClr val="accent2"/>
        </a:solidFill>
      </dgm:spPr>
      <dgm:t>
        <a:bodyPr/>
        <a:lstStyle/>
        <a:p>
          <a:r>
            <a:rPr lang="en-MY" sz="2000" b="1"/>
            <a:t>Lepas nyumanka iya, iya meri dua iti pesan enggau dua iti tuju</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(Mk. 1:44)</a:t>
          </a:r>
        </a:p>
      </dgm:t>
    </dgm:pt>
    <dgm:pt modelId="{D81039D8-1D03-4B3E-A25B-5BAEA8B55F92}" type="par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9E7794CB-3D70-4C2A-AC0A-1012CE52A98E}" type="sib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23CE9DC2-2D94-4650-A0A1-2FA1421BC0C4}">
      <dgm:prSet phldrT="[Texto]" custT="1"/>
      <dgm:spPr>
        <a:solidFill>
          <a:schemeClr val="accent4"/>
        </a:solidFill>
      </dgm:spPr>
      <dgm:t>
        <a:bodyPr/>
        <a:lstStyle/>
        <a:p>
          <a:r>
            <a:rPr lang="en-MY" sz="2000" b="1">
              <a:effectLst>
                <a:outerShdw blurRad="38100" dist="38100" dir="2700000" algn="tl">
                  <a:srgbClr val="000000">
                    <a:alpha val="43137"/>
                  </a:srgbClr>
                </a:outerShdw>
              </a:effectLst>
            </a:rPr>
            <a:t>M</a:t>
          </a:r>
          <a:r>
            <a:rPr lang="en" sz="2000" b="1">
              <a:effectLst>
                <a:outerShdw blurRad="38100" dist="38100" dir="2700000" algn="tl">
                  <a:srgbClr val="000000">
                    <a:alpha val="43137"/>
                  </a:srgbClr>
                </a:outerShdw>
              </a:effectLst>
            </a:rPr>
            <a:t>andangka diri ngagai imam</a:t>
          </a:r>
          <a:endParaRPr lang="en" sz="2000" b="1" dirty="0">
            <a:effectLst>
              <a:outerShdw blurRad="38100" dist="38100" dir="2700000" algn="tl">
                <a:srgbClr val="000000">
                  <a:alpha val="43137"/>
                </a:srgbClr>
              </a:outerShdw>
            </a:effectLst>
          </a:endParaRPr>
        </a:p>
      </dgm:t>
    </dgm:pt>
    <dgm:pt modelId="{C13DE19E-0A96-4996-B4EB-5E3126E9CF06}" type="parTrans" cxnId="{9C1AA9EC-B983-4D82-91DA-A2C87EB9DB0A}">
      <dgm:prSet custT="1"/>
      <dgm:spPr>
        <a:ln w="38100">
          <a:solidFill>
            <a:schemeClr val="accent4"/>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4F77626D-C62F-41A8-A1B5-DA3E27E27EE5}" type="sibTrans" cxnId="{9C1AA9EC-B983-4D82-91DA-A2C87EB9DB0A}">
      <dgm:prSet/>
      <dgm:spPr/>
      <dgm:t>
        <a:bodyPr/>
        <a:lstStyle/>
        <a:p>
          <a:endParaRPr lang="es-ES" sz="2000" b="1">
            <a:effectLst>
              <a:outerShdw blurRad="38100" dist="38100" dir="2700000" algn="tl">
                <a:srgbClr val="000000">
                  <a:alpha val="43137"/>
                </a:srgbClr>
              </a:outerShdw>
            </a:effectLst>
          </a:endParaRPr>
        </a:p>
      </dgm:t>
    </dgm:pt>
    <dgm:pt modelId="{56912D0A-EE89-465C-83EE-54F03CBA480D}">
      <dgm:prSet phldrT="[Texto]" custT="1"/>
      <dgm:spPr>
        <a:solidFill>
          <a:schemeClr val="accent1">
            <a:lumMod val="50000"/>
          </a:schemeClr>
        </a:solidFill>
      </dgm:spPr>
      <dgm:t>
        <a:bodyPr lIns="14400" tIns="0" bIns="0"/>
        <a:lstStyle/>
        <a:p>
          <a:pPr>
            <a:lnSpc>
              <a:spcPts val="1800"/>
            </a:lnSpc>
            <a:spcAft>
              <a:spcPts val="0"/>
            </a:spcAft>
          </a:pPr>
          <a:r>
            <a:rPr lang="en" sz="2000" b="1">
              <a:effectLst>
                <a:outerShdw blurRad="38100" dist="38100" dir="2700000" algn="tl">
                  <a:srgbClr val="000000">
                    <a:alpha val="43137"/>
                  </a:srgbClr>
                </a:outerShdw>
              </a:effectLst>
            </a:rPr>
            <a:t>Iya ngayanka diri bebasaka adat</a:t>
          </a:r>
          <a:endParaRPr lang="en" sz="2000" b="1" dirty="0">
            <a:effectLst>
              <a:outerShdw blurRad="38100" dist="38100" dir="2700000" algn="tl">
                <a:srgbClr val="000000">
                  <a:alpha val="43137"/>
                </a:srgbClr>
              </a:outerShdw>
            </a:effectLst>
          </a:endParaRPr>
        </a:p>
      </dgm:t>
    </dgm:pt>
    <dgm:pt modelId="{93AEB783-8E72-473B-8247-FE44492654EB}" type="parTrans" cxnId="{3D44AC01-BEA1-45EF-B7E8-C0FACBDE077D}">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8D3F8919-A008-4528-B8D7-3327D6FE7EC3}" type="sibTrans" cxnId="{3D44AC01-BEA1-45EF-B7E8-C0FACBDE077D}">
      <dgm:prSet/>
      <dgm:spPr/>
      <dgm:t>
        <a:bodyPr/>
        <a:lstStyle/>
        <a:p>
          <a:endParaRPr lang="es-ES" sz="2000" b="1">
            <a:effectLst>
              <a:outerShdw blurRad="38100" dist="38100" dir="2700000" algn="tl">
                <a:srgbClr val="000000">
                  <a:alpha val="43137"/>
                </a:srgbClr>
              </a:outerShdw>
            </a:effectLst>
          </a:endParaRPr>
        </a:p>
      </dgm:t>
    </dgm:pt>
    <dgm:pt modelId="{D280A4BD-3B3B-423B-AF71-5A05603F3719}">
      <dgm:prSet phldrT="[Texto]" custT="1"/>
      <dgm:spPr>
        <a:solidFill>
          <a:schemeClr val="accent1">
            <a:lumMod val="50000"/>
          </a:schemeClr>
        </a:solidFill>
      </dgm:spPr>
      <dgm:t>
        <a:bodyPr lIns="14400" tIns="0" bIns="0"/>
        <a:lstStyle/>
        <a:p>
          <a:pPr>
            <a:lnSpc>
              <a:spcPts val="1800"/>
            </a:lnSpc>
            <a:spcAft>
              <a:spcPts val="0"/>
            </a:spcAft>
          </a:pPr>
          <a:r>
            <a:rPr lang="en" sz="2000" b="1">
              <a:effectLst>
                <a:outerShdw blurRad="38100" dist="38100" dir="2700000" algn="tl">
                  <a:srgbClr val="000000">
                    <a:alpha val="43137"/>
                  </a:srgbClr>
                </a:outerShdw>
              </a:effectLst>
            </a:rPr>
            <a:t>Iya meri peluang ngagai imam nerima Iya nyadi Mesiah</a:t>
          </a:r>
          <a:r>
            <a:rPr lang="en" sz="2000" b="1" dirty="0">
              <a:effectLst>
                <a:outerShdw blurRad="38100" dist="38100" dir="2700000" algn="tl">
                  <a:srgbClr val="000000">
                    <a:alpha val="43137"/>
                  </a:srgbClr>
                </a:outerShdw>
              </a:effectLst>
            </a:rPr>
            <a:t>.</a:t>
          </a:r>
        </a:p>
      </dgm:t>
    </dgm:pt>
    <dgm:pt modelId="{1C5CE9A1-E69E-44F6-82E3-42BC20736926}" type="parTrans" cxnId="{2C45B120-D728-4639-BB95-41104D95A8CC}">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F4A185A9-C5D2-4F08-85E7-7B374431DDB2}" type="sibTrans" cxnId="{2C45B120-D728-4639-BB95-41104D95A8CC}">
      <dgm:prSet/>
      <dgm:spPr/>
      <dgm:t>
        <a:bodyPr/>
        <a:lstStyle/>
        <a:p>
          <a:endParaRPr lang="es-ES" sz="2000" b="1">
            <a:effectLst>
              <a:outerShdw blurRad="38100" dist="38100" dir="2700000" algn="tl">
                <a:srgbClr val="000000">
                  <a:alpha val="43137"/>
                </a:srgbClr>
              </a:outerShdw>
            </a:effectLst>
          </a:endParaRPr>
        </a:p>
      </dgm:t>
    </dgm:pt>
    <dgm:pt modelId="{9F970621-557C-4A3F-B730-EA31137EEAC9}">
      <dgm:prSet phldrT="[Texto]" custT="1"/>
      <dgm:spPr>
        <a:solidFill>
          <a:srgbClr val="DAA600"/>
        </a:solidFill>
      </dgm:spPr>
      <dgm:t>
        <a:bodyPr/>
        <a:lstStyle/>
        <a:p>
          <a:r>
            <a:rPr lang="en-MY" sz="2000" b="1">
              <a:effectLst>
                <a:outerShdw blurRad="38100" dist="38100" dir="2700000" algn="tl">
                  <a:srgbClr val="000000">
                    <a:alpha val="43137"/>
                  </a:srgbClr>
                </a:outerShdw>
              </a:effectLst>
            </a:rPr>
            <a:t>A</a:t>
          </a:r>
          <a:r>
            <a:rPr lang="en" sz="2000" b="1">
              <a:effectLst>
                <a:outerShdw blurRad="38100" dist="38100" dir="2700000" algn="tl">
                  <a:srgbClr val="000000">
                    <a:alpha val="43137"/>
                  </a:srgbClr>
                </a:outerShdw>
              </a:effectLst>
            </a:rPr>
            <a:t>nang madah</a:t>
          </a:r>
          <a:endParaRPr lang="en" sz="2000" b="1" dirty="0">
            <a:effectLst>
              <a:outerShdw blurRad="38100" dist="38100" dir="2700000" algn="tl">
                <a:srgbClr val="000000">
                  <a:alpha val="43137"/>
                </a:srgbClr>
              </a:outerShdw>
            </a:effectLst>
          </a:endParaRPr>
        </a:p>
      </dgm:t>
    </dgm:pt>
    <dgm:pt modelId="{AB7D4DEE-9522-43C0-82E6-CC63667F93A9}" type="parTrans" cxnId="{F6E80CA7-8460-486C-8E2E-1C244B9CC855}">
      <dgm:prSet custT="1"/>
      <dgm:spPr>
        <a:ln w="38100">
          <a:solidFill>
            <a:srgbClr val="DAA600"/>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9E43767C-B494-4D3E-9CF8-FF2D80989F48}" type="sibTrans" cxnId="{F6E80CA7-8460-486C-8E2E-1C244B9CC855}">
      <dgm:prSet/>
      <dgm:spPr/>
      <dgm:t>
        <a:bodyPr/>
        <a:lstStyle/>
        <a:p>
          <a:endParaRPr lang="es-ES" sz="2000" b="1">
            <a:effectLst>
              <a:outerShdw blurRad="38100" dist="38100" dir="2700000" algn="tl">
                <a:srgbClr val="000000">
                  <a:alpha val="43137"/>
                </a:srgbClr>
              </a:outerShdw>
            </a:effectLst>
          </a:endParaRPr>
        </a:p>
      </dgm:t>
    </dgm:pt>
    <dgm:pt modelId="{22B6D408-0CC6-4A4F-B52D-607159A9D1BC}">
      <dgm:prSet phldrT="[Texto]" custT="1"/>
      <dgm:spPr>
        <a:solidFill>
          <a:schemeClr val="tx2"/>
        </a:solidFill>
      </dgm:spPr>
      <dgm:t>
        <a:bodyPr/>
        <a:lstStyle/>
        <a:p>
          <a:pPr>
            <a:lnSpc>
              <a:spcPts val="1800"/>
            </a:lnSpc>
            <a:spcAft>
              <a:spcPts val="0"/>
            </a:spcAft>
          </a:pPr>
          <a:r>
            <a:rPr lang="en-MY" sz="2000" b="1"/>
            <a:t>Awakka imam nadai penangika orang ti sakit lan</a:t>
          </a:r>
          <a:endParaRPr lang="en" sz="2000" b="1" dirty="0">
            <a:effectLst>
              <a:outerShdw blurRad="38100" dist="38100" dir="2700000" algn="tl">
                <a:srgbClr val="000000">
                  <a:alpha val="43137"/>
                </a:srgbClr>
              </a:outerShdw>
            </a:effectLst>
          </a:endParaRPr>
        </a:p>
      </dgm:t>
    </dgm:pt>
    <dgm:pt modelId="{F36ACA20-2A00-4E37-A43F-84DF850217CD}" type="parTrans" cxnId="{6EBA5926-298D-4E91-A330-C424A7E62515}">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43EC9C28-B302-43AA-8C41-2E21E9A441C4}" type="sibTrans" cxnId="{6EBA5926-298D-4E91-A330-C424A7E62515}">
      <dgm:prSet/>
      <dgm:spPr/>
      <dgm:t>
        <a:bodyPr/>
        <a:lstStyle/>
        <a:p>
          <a:endParaRPr lang="es-ES" sz="2000" b="1">
            <a:effectLst>
              <a:outerShdw blurRad="38100" dist="38100" dir="2700000" algn="tl">
                <a:srgbClr val="000000">
                  <a:alpha val="43137"/>
                </a:srgbClr>
              </a:outerShdw>
            </a:effectLst>
          </a:endParaRPr>
        </a:p>
      </dgm:t>
    </dgm:pt>
    <dgm:pt modelId="{BED3562F-B3AC-43A7-9C69-17B47129BADF}">
      <dgm:prSet phldrT="[Texto]" custT="1"/>
      <dgm:spPr>
        <a:solidFill>
          <a:schemeClr val="tx2"/>
        </a:solidFill>
      </dgm:spPr>
      <dgm:t>
        <a:bodyPr/>
        <a:lstStyle/>
        <a:p>
          <a:pPr>
            <a:lnSpc>
              <a:spcPts val="1800"/>
            </a:lnSpc>
            <a:spcAft>
              <a:spcPts val="0"/>
            </a:spcAft>
          </a:pPr>
          <a:r>
            <a:rPr lang="en-MY" sz="2000" b="1"/>
            <a:t>Ngambika orang mayuh enda tekelalu gagitka Mesiah</a:t>
          </a:r>
          <a:endParaRPr lang="en" sz="2000" b="1" dirty="0">
            <a:effectLst>
              <a:outerShdw blurRad="38100" dist="38100" dir="2700000" algn="tl">
                <a:srgbClr val="000000">
                  <a:alpha val="43137"/>
                </a:srgbClr>
              </a:outerShdw>
            </a:effectLst>
          </a:endParaRPr>
        </a:p>
      </dgm:t>
    </dgm:pt>
    <dgm:pt modelId="{6081B4B7-79F4-4915-9CBE-8588F5903560}" type="parTrans" cxnId="{3C54A98D-13EE-4526-A75B-DE86CC2520EF}">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5DA02AD0-381B-4674-AE08-12D10672BEBE}" type="sibTrans" cxnId="{3C54A98D-13EE-4526-A75B-DE86CC2520EF}">
      <dgm:prSet/>
      <dgm:spPr/>
      <dgm:t>
        <a:bodyPr/>
        <a:lstStyle/>
        <a:p>
          <a:endParaRPr lang="es-ES" sz="2000" b="1">
            <a:effectLst>
              <a:outerShdw blurRad="38100" dist="38100" dir="2700000" algn="tl">
                <a:srgbClr val="000000">
                  <a:alpha val="43137"/>
                </a:srgbClr>
              </a:outerShdw>
            </a:effectLst>
          </a:endParaRPr>
        </a:p>
      </dgm:t>
    </dgm:pt>
    <dgm:pt modelId="{E7428580-CB92-49B6-BEBD-413B0F601D9C}" type="pres">
      <dgm:prSet presAssocID="{B083FEF0-6287-4AD7-BAB4-B1AFB7101690}" presName="diagram" presStyleCnt="0">
        <dgm:presLayoutVars>
          <dgm:chPref val="1"/>
          <dgm:dir/>
          <dgm:animOne val="branch"/>
          <dgm:animLvl val="lvl"/>
          <dgm:resizeHandles val="exact"/>
        </dgm:presLayoutVars>
      </dgm:prSet>
      <dgm:spPr/>
    </dgm:pt>
    <dgm:pt modelId="{1B5753C3-FFB7-44BC-97D8-ADC037C26AAD}" type="pres">
      <dgm:prSet presAssocID="{F356B04E-EB89-4C03-9889-14733B5222B6}" presName="root1" presStyleCnt="0"/>
      <dgm:spPr/>
    </dgm:pt>
    <dgm:pt modelId="{FE9F0718-86AD-4144-94E0-888551AD0C6D}" type="pres">
      <dgm:prSet presAssocID="{F356B04E-EB89-4C03-9889-14733B5222B6}" presName="LevelOneTextNode" presStyleLbl="node0" presStyleIdx="0" presStyleCnt="1" custScaleX="179618" custScaleY="405726">
        <dgm:presLayoutVars>
          <dgm:chPref val="3"/>
        </dgm:presLayoutVars>
      </dgm:prSet>
      <dgm:spPr/>
    </dgm:pt>
    <dgm:pt modelId="{1327679C-5449-441A-82A0-EE0F1F4DB528}" type="pres">
      <dgm:prSet presAssocID="{F356B04E-EB89-4C03-9889-14733B5222B6}" presName="level2hierChild" presStyleCnt="0"/>
      <dgm:spPr/>
    </dgm:pt>
    <dgm:pt modelId="{B4EB38D3-D434-42DD-A2E1-C57F19950AAD}" type="pres">
      <dgm:prSet presAssocID="{C13DE19E-0A96-4996-B4EB-5E3126E9CF06}" presName="conn2-1" presStyleLbl="parChTrans1D2" presStyleIdx="0" presStyleCnt="2"/>
      <dgm:spPr/>
    </dgm:pt>
    <dgm:pt modelId="{6CAEB10F-77B9-4474-BBE6-7E00BFF966F2}" type="pres">
      <dgm:prSet presAssocID="{C13DE19E-0A96-4996-B4EB-5E3126E9CF06}" presName="connTx" presStyleLbl="parChTrans1D2" presStyleIdx="0" presStyleCnt="2"/>
      <dgm:spPr/>
    </dgm:pt>
    <dgm:pt modelId="{E45D1931-1B19-48FB-938D-2BC469F0CF87}" type="pres">
      <dgm:prSet presAssocID="{23CE9DC2-2D94-4650-A0A1-2FA1421BC0C4}" presName="root2" presStyleCnt="0"/>
      <dgm:spPr/>
    </dgm:pt>
    <dgm:pt modelId="{3C0011EA-7A4C-4BF2-BF98-C9AE9B8378DB}" type="pres">
      <dgm:prSet presAssocID="{23CE9DC2-2D94-4650-A0A1-2FA1421BC0C4}" presName="LevelTwoTextNode" presStyleLbl="node2" presStyleIdx="0" presStyleCnt="2" custScaleX="237201" custScaleY="137455">
        <dgm:presLayoutVars>
          <dgm:chPref val="3"/>
        </dgm:presLayoutVars>
      </dgm:prSet>
      <dgm:spPr/>
    </dgm:pt>
    <dgm:pt modelId="{63AF0206-2E09-429B-B407-B6A06DB36A5D}" type="pres">
      <dgm:prSet presAssocID="{23CE9DC2-2D94-4650-A0A1-2FA1421BC0C4}" presName="level3hierChild" presStyleCnt="0"/>
      <dgm:spPr/>
    </dgm:pt>
    <dgm:pt modelId="{A1CE3E22-5047-4ABA-84B2-009AC3F5FE6E}" type="pres">
      <dgm:prSet presAssocID="{93AEB783-8E72-473B-8247-FE44492654EB}" presName="conn2-1" presStyleLbl="parChTrans1D3" presStyleIdx="0" presStyleCnt="4"/>
      <dgm:spPr/>
    </dgm:pt>
    <dgm:pt modelId="{F69C1B76-0CD4-47A0-A0C5-56551A690DFA}" type="pres">
      <dgm:prSet presAssocID="{93AEB783-8E72-473B-8247-FE44492654EB}" presName="connTx" presStyleLbl="parChTrans1D3" presStyleIdx="0" presStyleCnt="4"/>
      <dgm:spPr/>
    </dgm:pt>
    <dgm:pt modelId="{2D75069F-3FE4-4FBE-82BC-4A51AF9289DC}" type="pres">
      <dgm:prSet presAssocID="{56912D0A-EE89-465C-83EE-54F03CBA480D}" presName="root2" presStyleCnt="0"/>
      <dgm:spPr/>
    </dgm:pt>
    <dgm:pt modelId="{00175583-3F81-48EA-8A88-0AD113377557}" type="pres">
      <dgm:prSet presAssocID="{56912D0A-EE89-465C-83EE-54F03CBA480D}" presName="LevelTwoTextNode" presStyleLbl="node3" presStyleIdx="0" presStyleCnt="4" custScaleX="542706">
        <dgm:presLayoutVars>
          <dgm:chPref val="3"/>
        </dgm:presLayoutVars>
      </dgm:prSet>
      <dgm:spPr/>
    </dgm:pt>
    <dgm:pt modelId="{8C0F4537-57C4-4C58-8E9E-F26B4ADCE3EC}" type="pres">
      <dgm:prSet presAssocID="{56912D0A-EE89-465C-83EE-54F03CBA480D}" presName="level3hierChild" presStyleCnt="0"/>
      <dgm:spPr/>
    </dgm:pt>
    <dgm:pt modelId="{AAB14C4E-EB3F-4B63-A3E5-8C7FEFE744DE}" type="pres">
      <dgm:prSet presAssocID="{1C5CE9A1-E69E-44F6-82E3-42BC20736926}" presName="conn2-1" presStyleLbl="parChTrans1D3" presStyleIdx="1" presStyleCnt="4"/>
      <dgm:spPr/>
    </dgm:pt>
    <dgm:pt modelId="{1B6E9438-070C-42AA-8F22-4D3FF0623190}" type="pres">
      <dgm:prSet presAssocID="{1C5CE9A1-E69E-44F6-82E3-42BC20736926}" presName="connTx" presStyleLbl="parChTrans1D3" presStyleIdx="1" presStyleCnt="4"/>
      <dgm:spPr/>
    </dgm:pt>
    <dgm:pt modelId="{4A78A445-EA95-429F-AA64-FE41B80FF0B8}" type="pres">
      <dgm:prSet presAssocID="{D280A4BD-3B3B-423B-AF71-5A05603F3719}" presName="root2" presStyleCnt="0"/>
      <dgm:spPr/>
    </dgm:pt>
    <dgm:pt modelId="{818DD2AE-9A1C-483E-A733-B2B033A24460}" type="pres">
      <dgm:prSet presAssocID="{D280A4BD-3B3B-423B-AF71-5A05603F3719}" presName="LevelTwoTextNode" presStyleLbl="node3" presStyleIdx="1" presStyleCnt="4" custScaleX="542706" custScaleY="138809">
        <dgm:presLayoutVars>
          <dgm:chPref val="3"/>
        </dgm:presLayoutVars>
      </dgm:prSet>
      <dgm:spPr/>
    </dgm:pt>
    <dgm:pt modelId="{D70103EB-9441-45D3-916E-D9606D613077}" type="pres">
      <dgm:prSet presAssocID="{D280A4BD-3B3B-423B-AF71-5A05603F3719}" presName="level3hierChild" presStyleCnt="0"/>
      <dgm:spPr/>
    </dgm:pt>
    <dgm:pt modelId="{8EC96310-F468-49E7-87A0-EE785DBACD38}" type="pres">
      <dgm:prSet presAssocID="{AB7D4DEE-9522-43C0-82E6-CC63667F93A9}" presName="conn2-1" presStyleLbl="parChTrans1D2" presStyleIdx="1" presStyleCnt="2"/>
      <dgm:spPr/>
    </dgm:pt>
    <dgm:pt modelId="{0D2646FC-4A4D-4A4D-95D4-B76D524A02B1}" type="pres">
      <dgm:prSet presAssocID="{AB7D4DEE-9522-43C0-82E6-CC63667F93A9}" presName="connTx" presStyleLbl="parChTrans1D2" presStyleIdx="1" presStyleCnt="2"/>
      <dgm:spPr/>
    </dgm:pt>
    <dgm:pt modelId="{7F4A6C46-81C7-4109-ABDB-63D0055F2C6E}" type="pres">
      <dgm:prSet presAssocID="{9F970621-557C-4A3F-B730-EA31137EEAC9}" presName="root2" presStyleCnt="0"/>
      <dgm:spPr/>
    </dgm:pt>
    <dgm:pt modelId="{15DA4E20-7669-4312-A511-02D49C6300C9}" type="pres">
      <dgm:prSet presAssocID="{9F970621-557C-4A3F-B730-EA31137EEAC9}" presName="LevelTwoTextNode" presStyleLbl="node2" presStyleIdx="1" presStyleCnt="2" custScaleX="237201" custScaleY="137455">
        <dgm:presLayoutVars>
          <dgm:chPref val="3"/>
        </dgm:presLayoutVars>
      </dgm:prSet>
      <dgm:spPr/>
    </dgm:pt>
    <dgm:pt modelId="{330EC72A-D7D9-4F93-9E9E-5760F20D9583}" type="pres">
      <dgm:prSet presAssocID="{9F970621-557C-4A3F-B730-EA31137EEAC9}" presName="level3hierChild" presStyleCnt="0"/>
      <dgm:spPr/>
    </dgm:pt>
    <dgm:pt modelId="{FD8E8B9F-AFB5-45E2-BE81-E69F72320E45}" type="pres">
      <dgm:prSet presAssocID="{F36ACA20-2A00-4E37-A43F-84DF850217CD}" presName="conn2-1" presStyleLbl="parChTrans1D3" presStyleIdx="2" presStyleCnt="4"/>
      <dgm:spPr/>
    </dgm:pt>
    <dgm:pt modelId="{981E9410-0EE4-4067-A5AF-320EC2BB8A97}" type="pres">
      <dgm:prSet presAssocID="{F36ACA20-2A00-4E37-A43F-84DF850217CD}" presName="connTx" presStyleLbl="parChTrans1D3" presStyleIdx="2" presStyleCnt="4"/>
      <dgm:spPr/>
    </dgm:pt>
    <dgm:pt modelId="{27E9E86C-23F7-45DF-A674-7F266C9813A5}" type="pres">
      <dgm:prSet presAssocID="{22B6D408-0CC6-4A4F-B52D-607159A9D1BC}" presName="root2" presStyleCnt="0"/>
      <dgm:spPr/>
    </dgm:pt>
    <dgm:pt modelId="{56B951E8-A7F9-4B70-9A57-099C2A28B372}" type="pres">
      <dgm:prSet presAssocID="{22B6D408-0CC6-4A4F-B52D-607159A9D1BC}" presName="LevelTwoTextNode" presStyleLbl="node3" presStyleIdx="2" presStyleCnt="4" custScaleX="542706" custScaleY="117395">
        <dgm:presLayoutVars>
          <dgm:chPref val="3"/>
        </dgm:presLayoutVars>
      </dgm:prSet>
      <dgm:spPr/>
    </dgm:pt>
    <dgm:pt modelId="{7462F792-AC13-4AB2-8903-CD5F22538EE9}" type="pres">
      <dgm:prSet presAssocID="{22B6D408-0CC6-4A4F-B52D-607159A9D1BC}" presName="level3hierChild" presStyleCnt="0"/>
      <dgm:spPr/>
    </dgm:pt>
    <dgm:pt modelId="{8F056144-A1FB-4626-BA89-593032624CAB}" type="pres">
      <dgm:prSet presAssocID="{6081B4B7-79F4-4915-9CBE-8588F5903560}" presName="conn2-1" presStyleLbl="parChTrans1D3" presStyleIdx="3" presStyleCnt="4"/>
      <dgm:spPr/>
    </dgm:pt>
    <dgm:pt modelId="{8A65D415-81E7-4207-B7B0-38A7E497F4FB}" type="pres">
      <dgm:prSet presAssocID="{6081B4B7-79F4-4915-9CBE-8588F5903560}" presName="connTx" presStyleLbl="parChTrans1D3" presStyleIdx="3" presStyleCnt="4"/>
      <dgm:spPr/>
    </dgm:pt>
    <dgm:pt modelId="{495E048D-0061-4E8E-A476-AAE0D09E9643}" type="pres">
      <dgm:prSet presAssocID="{BED3562F-B3AC-43A7-9C69-17B47129BADF}" presName="root2" presStyleCnt="0"/>
      <dgm:spPr/>
    </dgm:pt>
    <dgm:pt modelId="{91B1350E-9213-4139-A308-0BC93E757A3A}" type="pres">
      <dgm:prSet presAssocID="{BED3562F-B3AC-43A7-9C69-17B47129BADF}" presName="LevelTwoTextNode" presStyleLbl="node3" presStyleIdx="3" presStyleCnt="4" custScaleX="542706" custScaleY="136431">
        <dgm:presLayoutVars>
          <dgm:chPref val="3"/>
        </dgm:presLayoutVars>
      </dgm:prSet>
      <dgm:spPr/>
    </dgm:pt>
    <dgm:pt modelId="{825CADB2-10A2-4E6F-8F00-703879894201}" type="pres">
      <dgm:prSet presAssocID="{BED3562F-B3AC-43A7-9C69-17B47129BADF}" presName="level3hierChild" presStyleCnt="0"/>
      <dgm:spPr/>
    </dgm:pt>
  </dgm:ptLst>
  <dgm:cxnLst>
    <dgm:cxn modelId="{99CB1F00-AA57-4D00-BB1E-185E8DA26A0B}" type="presOf" srcId="{AB7D4DEE-9522-43C0-82E6-CC63667F93A9}" destId="{0D2646FC-4A4D-4A4D-95D4-B76D524A02B1}" srcOrd="1" destOrd="0" presId="urn:microsoft.com/office/officeart/2005/8/layout/hierarchy2"/>
    <dgm:cxn modelId="{94299A00-DE24-4DE2-A0EF-F2B5AB132064}" type="presOf" srcId="{9F970621-557C-4A3F-B730-EA31137EEAC9}" destId="{15DA4E20-7669-4312-A511-02D49C6300C9}" srcOrd="0" destOrd="0" presId="urn:microsoft.com/office/officeart/2005/8/layout/hierarchy2"/>
    <dgm:cxn modelId="{3D44AC01-BEA1-45EF-B7E8-C0FACBDE077D}" srcId="{23CE9DC2-2D94-4650-A0A1-2FA1421BC0C4}" destId="{56912D0A-EE89-465C-83EE-54F03CBA480D}" srcOrd="0" destOrd="0" parTransId="{93AEB783-8E72-473B-8247-FE44492654EB}" sibTransId="{8D3F8919-A008-4528-B8D7-3327D6FE7EC3}"/>
    <dgm:cxn modelId="{42ED080E-4DFE-4BFB-9185-44532750D560}" type="presOf" srcId="{B083FEF0-6287-4AD7-BAB4-B1AFB7101690}" destId="{E7428580-CB92-49B6-BEBD-413B0F601D9C}" srcOrd="0" destOrd="0" presId="urn:microsoft.com/office/officeart/2005/8/layout/hierarchy2"/>
    <dgm:cxn modelId="{86873A0F-BC7B-481F-8260-6E052A02B902}" type="presOf" srcId="{F36ACA20-2A00-4E37-A43F-84DF850217CD}" destId="{FD8E8B9F-AFB5-45E2-BE81-E69F72320E45}" srcOrd="0" destOrd="0" presId="urn:microsoft.com/office/officeart/2005/8/layout/hierarchy2"/>
    <dgm:cxn modelId="{392D0A10-00B2-4CBA-99B4-463B4B260791}" type="presOf" srcId="{C13DE19E-0A96-4996-B4EB-5E3126E9CF06}" destId="{6CAEB10F-77B9-4474-BBE6-7E00BFF966F2}" srcOrd="1" destOrd="0" presId="urn:microsoft.com/office/officeart/2005/8/layout/hierarchy2"/>
    <dgm:cxn modelId="{2C45B120-D728-4639-BB95-41104D95A8CC}" srcId="{23CE9DC2-2D94-4650-A0A1-2FA1421BC0C4}" destId="{D280A4BD-3B3B-423B-AF71-5A05603F3719}" srcOrd="1" destOrd="0" parTransId="{1C5CE9A1-E69E-44F6-82E3-42BC20736926}" sibTransId="{F4A185A9-C5D2-4F08-85E7-7B374431DDB2}"/>
    <dgm:cxn modelId="{6EBA5926-298D-4E91-A330-C424A7E62515}" srcId="{9F970621-557C-4A3F-B730-EA31137EEAC9}" destId="{22B6D408-0CC6-4A4F-B52D-607159A9D1BC}" srcOrd="0" destOrd="0" parTransId="{F36ACA20-2A00-4E37-A43F-84DF850217CD}" sibTransId="{43EC9C28-B302-43AA-8C41-2E21E9A441C4}"/>
    <dgm:cxn modelId="{1AB8983B-8AB1-4C26-8CD9-4B5345207CD5}" type="presOf" srcId="{93AEB783-8E72-473B-8247-FE44492654EB}" destId="{A1CE3E22-5047-4ABA-84B2-009AC3F5FE6E}" srcOrd="0" destOrd="0" presId="urn:microsoft.com/office/officeart/2005/8/layout/hierarchy2"/>
    <dgm:cxn modelId="{A4612064-3E36-48B1-8DC9-ABDC89824652}" type="presOf" srcId="{BED3562F-B3AC-43A7-9C69-17B47129BADF}" destId="{91B1350E-9213-4139-A308-0BC93E757A3A}" srcOrd="0" destOrd="0" presId="urn:microsoft.com/office/officeart/2005/8/layout/hierarchy2"/>
    <dgm:cxn modelId="{4F684249-B987-410F-A13D-65D59E6AA5D5}" type="presOf" srcId="{D280A4BD-3B3B-423B-AF71-5A05603F3719}" destId="{818DD2AE-9A1C-483E-A733-B2B033A24460}" srcOrd="0" destOrd="0" presId="urn:microsoft.com/office/officeart/2005/8/layout/hierarchy2"/>
    <dgm:cxn modelId="{B8DA3F4C-0856-4631-95DD-D49318C53FA6}" type="presOf" srcId="{F356B04E-EB89-4C03-9889-14733B5222B6}" destId="{FE9F0718-86AD-4144-94E0-888551AD0C6D}" srcOrd="0" destOrd="0" presId="urn:microsoft.com/office/officeart/2005/8/layout/hierarchy2"/>
    <dgm:cxn modelId="{076E0A74-0058-4937-BA9C-CAB81FB68E08}" type="presOf" srcId="{56912D0A-EE89-465C-83EE-54F03CBA480D}" destId="{00175583-3F81-48EA-8A88-0AD113377557}" srcOrd="0" destOrd="0" presId="urn:microsoft.com/office/officeart/2005/8/layout/hierarchy2"/>
    <dgm:cxn modelId="{43368954-BC95-4A04-A62F-3E10E87CD498}" srcId="{B083FEF0-6287-4AD7-BAB4-B1AFB7101690}" destId="{F356B04E-EB89-4C03-9889-14733B5222B6}" srcOrd="0" destOrd="0" parTransId="{D81039D8-1D03-4B3E-A25B-5BAEA8B55F92}" sibTransId="{9E7794CB-3D70-4C2A-AC0A-1012CE52A98E}"/>
    <dgm:cxn modelId="{3C54A98D-13EE-4526-A75B-DE86CC2520EF}" srcId="{9F970621-557C-4A3F-B730-EA31137EEAC9}" destId="{BED3562F-B3AC-43A7-9C69-17B47129BADF}" srcOrd="1" destOrd="0" parTransId="{6081B4B7-79F4-4915-9CBE-8588F5903560}" sibTransId="{5DA02AD0-381B-4674-AE08-12D10672BEBE}"/>
    <dgm:cxn modelId="{8AE1AF95-A7B8-48AA-BCBC-C01BEFE97A77}" type="presOf" srcId="{1C5CE9A1-E69E-44F6-82E3-42BC20736926}" destId="{1B6E9438-070C-42AA-8F22-4D3FF0623190}" srcOrd="1" destOrd="0" presId="urn:microsoft.com/office/officeart/2005/8/layout/hierarchy2"/>
    <dgm:cxn modelId="{C5BBBF97-76F6-4C0B-9108-0183DB453841}" type="presOf" srcId="{93AEB783-8E72-473B-8247-FE44492654EB}" destId="{F69C1B76-0CD4-47A0-A0C5-56551A690DFA}" srcOrd="1" destOrd="0" presId="urn:microsoft.com/office/officeart/2005/8/layout/hierarchy2"/>
    <dgm:cxn modelId="{B36E869D-991D-4DB9-81B4-71BA4A4F57D8}" type="presOf" srcId="{6081B4B7-79F4-4915-9CBE-8588F5903560}" destId="{8A65D415-81E7-4207-B7B0-38A7E497F4FB}" srcOrd="1" destOrd="0" presId="urn:microsoft.com/office/officeart/2005/8/layout/hierarchy2"/>
    <dgm:cxn modelId="{F6E80CA7-8460-486C-8E2E-1C244B9CC855}" srcId="{F356B04E-EB89-4C03-9889-14733B5222B6}" destId="{9F970621-557C-4A3F-B730-EA31137EEAC9}" srcOrd="1" destOrd="0" parTransId="{AB7D4DEE-9522-43C0-82E6-CC63667F93A9}" sibTransId="{9E43767C-B494-4D3E-9CF8-FF2D80989F48}"/>
    <dgm:cxn modelId="{AA3DDAB5-44E4-48AC-A376-962900B3F76D}" type="presOf" srcId="{22B6D408-0CC6-4A4F-B52D-607159A9D1BC}" destId="{56B951E8-A7F9-4B70-9A57-099C2A28B372}" srcOrd="0" destOrd="0" presId="urn:microsoft.com/office/officeart/2005/8/layout/hierarchy2"/>
    <dgm:cxn modelId="{BD7D70BD-62F4-48D8-85CA-1703C1386031}" type="presOf" srcId="{23CE9DC2-2D94-4650-A0A1-2FA1421BC0C4}" destId="{3C0011EA-7A4C-4BF2-BF98-C9AE9B8378DB}" srcOrd="0" destOrd="0" presId="urn:microsoft.com/office/officeart/2005/8/layout/hierarchy2"/>
    <dgm:cxn modelId="{8CFC2ACC-8F81-44D5-8F8E-74EBBFB695F8}" type="presOf" srcId="{C13DE19E-0A96-4996-B4EB-5E3126E9CF06}" destId="{B4EB38D3-D434-42DD-A2E1-C57F19950AAD}" srcOrd="0" destOrd="0" presId="urn:microsoft.com/office/officeart/2005/8/layout/hierarchy2"/>
    <dgm:cxn modelId="{9E640CCE-C913-4947-B478-A127FF5D2523}" type="presOf" srcId="{F36ACA20-2A00-4E37-A43F-84DF850217CD}" destId="{981E9410-0EE4-4067-A5AF-320EC2BB8A97}" srcOrd="1" destOrd="0" presId="urn:microsoft.com/office/officeart/2005/8/layout/hierarchy2"/>
    <dgm:cxn modelId="{442BD0CE-4389-49DC-ACA2-BC9072880DBA}" type="presOf" srcId="{6081B4B7-79F4-4915-9CBE-8588F5903560}" destId="{8F056144-A1FB-4626-BA89-593032624CAB}" srcOrd="0" destOrd="0" presId="urn:microsoft.com/office/officeart/2005/8/layout/hierarchy2"/>
    <dgm:cxn modelId="{2CC26CD6-A749-45B6-B42B-2332381E9BCD}" type="presOf" srcId="{AB7D4DEE-9522-43C0-82E6-CC63667F93A9}" destId="{8EC96310-F468-49E7-87A0-EE785DBACD38}" srcOrd="0" destOrd="0" presId="urn:microsoft.com/office/officeart/2005/8/layout/hierarchy2"/>
    <dgm:cxn modelId="{2C4F77DD-7514-4E92-845E-9636EA276239}" type="presOf" srcId="{1C5CE9A1-E69E-44F6-82E3-42BC20736926}" destId="{AAB14C4E-EB3F-4B63-A3E5-8C7FEFE744DE}" srcOrd="0" destOrd="0" presId="urn:microsoft.com/office/officeart/2005/8/layout/hierarchy2"/>
    <dgm:cxn modelId="{9C1AA9EC-B983-4D82-91DA-A2C87EB9DB0A}" srcId="{F356B04E-EB89-4C03-9889-14733B5222B6}" destId="{23CE9DC2-2D94-4650-A0A1-2FA1421BC0C4}" srcOrd="0" destOrd="0" parTransId="{C13DE19E-0A96-4996-B4EB-5E3126E9CF06}" sibTransId="{4F77626D-C62F-41A8-A1B5-DA3E27E27EE5}"/>
    <dgm:cxn modelId="{68AB81EE-C87D-4ADC-82DB-8E16A4055AE0}" type="presParOf" srcId="{E7428580-CB92-49B6-BEBD-413B0F601D9C}" destId="{1B5753C3-FFB7-44BC-97D8-ADC037C26AAD}" srcOrd="0" destOrd="0" presId="urn:microsoft.com/office/officeart/2005/8/layout/hierarchy2"/>
    <dgm:cxn modelId="{89204CA9-D7CE-4D31-B3FE-F6F1F954A785}" type="presParOf" srcId="{1B5753C3-FFB7-44BC-97D8-ADC037C26AAD}" destId="{FE9F0718-86AD-4144-94E0-888551AD0C6D}" srcOrd="0" destOrd="0" presId="urn:microsoft.com/office/officeart/2005/8/layout/hierarchy2"/>
    <dgm:cxn modelId="{B178B17B-1457-4106-AF8A-16C45F6D8477}" type="presParOf" srcId="{1B5753C3-FFB7-44BC-97D8-ADC037C26AAD}" destId="{1327679C-5449-441A-82A0-EE0F1F4DB528}" srcOrd="1" destOrd="0" presId="urn:microsoft.com/office/officeart/2005/8/layout/hierarchy2"/>
    <dgm:cxn modelId="{5A01CF47-1D89-4FFA-873C-3C2BD8FEDBF0}" type="presParOf" srcId="{1327679C-5449-441A-82A0-EE0F1F4DB528}" destId="{B4EB38D3-D434-42DD-A2E1-C57F19950AAD}" srcOrd="0" destOrd="0" presId="urn:microsoft.com/office/officeart/2005/8/layout/hierarchy2"/>
    <dgm:cxn modelId="{4936B722-2EC6-48D7-AA72-8637A0D965AF}" type="presParOf" srcId="{B4EB38D3-D434-42DD-A2E1-C57F19950AAD}" destId="{6CAEB10F-77B9-4474-BBE6-7E00BFF966F2}" srcOrd="0" destOrd="0" presId="urn:microsoft.com/office/officeart/2005/8/layout/hierarchy2"/>
    <dgm:cxn modelId="{ECACFD51-A82D-4B86-9F86-949DBD0AB74E}" type="presParOf" srcId="{1327679C-5449-441A-82A0-EE0F1F4DB528}" destId="{E45D1931-1B19-48FB-938D-2BC469F0CF87}" srcOrd="1" destOrd="0" presId="urn:microsoft.com/office/officeart/2005/8/layout/hierarchy2"/>
    <dgm:cxn modelId="{2FA96633-50B2-4931-82FB-684DF1699454}" type="presParOf" srcId="{E45D1931-1B19-48FB-938D-2BC469F0CF87}" destId="{3C0011EA-7A4C-4BF2-BF98-C9AE9B8378DB}" srcOrd="0" destOrd="0" presId="urn:microsoft.com/office/officeart/2005/8/layout/hierarchy2"/>
    <dgm:cxn modelId="{654DF446-0F3E-4904-8AD0-E0015A0625E0}" type="presParOf" srcId="{E45D1931-1B19-48FB-938D-2BC469F0CF87}" destId="{63AF0206-2E09-429B-B407-B6A06DB36A5D}" srcOrd="1" destOrd="0" presId="urn:microsoft.com/office/officeart/2005/8/layout/hierarchy2"/>
    <dgm:cxn modelId="{401CDA3F-FBD3-4578-903F-790E6A6FB248}" type="presParOf" srcId="{63AF0206-2E09-429B-B407-B6A06DB36A5D}" destId="{A1CE3E22-5047-4ABA-84B2-009AC3F5FE6E}" srcOrd="0" destOrd="0" presId="urn:microsoft.com/office/officeart/2005/8/layout/hierarchy2"/>
    <dgm:cxn modelId="{5DE9A76C-3B5C-448A-B0B8-D0353A581010}" type="presParOf" srcId="{A1CE3E22-5047-4ABA-84B2-009AC3F5FE6E}" destId="{F69C1B76-0CD4-47A0-A0C5-56551A690DFA}" srcOrd="0" destOrd="0" presId="urn:microsoft.com/office/officeart/2005/8/layout/hierarchy2"/>
    <dgm:cxn modelId="{D9186E69-C435-463E-BA17-FD24A7A21126}" type="presParOf" srcId="{63AF0206-2E09-429B-B407-B6A06DB36A5D}" destId="{2D75069F-3FE4-4FBE-82BC-4A51AF9289DC}" srcOrd="1" destOrd="0" presId="urn:microsoft.com/office/officeart/2005/8/layout/hierarchy2"/>
    <dgm:cxn modelId="{9B550597-5305-4910-A80C-9C84CE2FF5CC}" type="presParOf" srcId="{2D75069F-3FE4-4FBE-82BC-4A51AF9289DC}" destId="{00175583-3F81-48EA-8A88-0AD113377557}" srcOrd="0" destOrd="0" presId="urn:microsoft.com/office/officeart/2005/8/layout/hierarchy2"/>
    <dgm:cxn modelId="{10FA6FA7-2CF8-4F14-B6F1-86AD5619B7B7}" type="presParOf" srcId="{2D75069F-3FE4-4FBE-82BC-4A51AF9289DC}" destId="{8C0F4537-57C4-4C58-8E9E-F26B4ADCE3EC}" srcOrd="1" destOrd="0" presId="urn:microsoft.com/office/officeart/2005/8/layout/hierarchy2"/>
    <dgm:cxn modelId="{95925B2E-F584-47BF-942C-FA6BB7FA809C}" type="presParOf" srcId="{63AF0206-2E09-429B-B407-B6A06DB36A5D}" destId="{AAB14C4E-EB3F-4B63-A3E5-8C7FEFE744DE}" srcOrd="2" destOrd="0" presId="urn:microsoft.com/office/officeart/2005/8/layout/hierarchy2"/>
    <dgm:cxn modelId="{61EAA397-4FA5-49DE-AC8D-BBCEA61646CD}" type="presParOf" srcId="{AAB14C4E-EB3F-4B63-A3E5-8C7FEFE744DE}" destId="{1B6E9438-070C-42AA-8F22-4D3FF0623190}" srcOrd="0" destOrd="0" presId="urn:microsoft.com/office/officeart/2005/8/layout/hierarchy2"/>
    <dgm:cxn modelId="{9B041F9D-42C8-4508-ABC5-9EFB71CF3BA6}" type="presParOf" srcId="{63AF0206-2E09-429B-B407-B6A06DB36A5D}" destId="{4A78A445-EA95-429F-AA64-FE41B80FF0B8}" srcOrd="3" destOrd="0" presId="urn:microsoft.com/office/officeart/2005/8/layout/hierarchy2"/>
    <dgm:cxn modelId="{C4BA7E3F-7D7E-481F-806D-73A84C120281}" type="presParOf" srcId="{4A78A445-EA95-429F-AA64-FE41B80FF0B8}" destId="{818DD2AE-9A1C-483E-A733-B2B033A24460}" srcOrd="0" destOrd="0" presId="urn:microsoft.com/office/officeart/2005/8/layout/hierarchy2"/>
    <dgm:cxn modelId="{D0711729-ED7B-4CC0-8143-24E9C3EF1BA1}" type="presParOf" srcId="{4A78A445-EA95-429F-AA64-FE41B80FF0B8}" destId="{D70103EB-9441-45D3-916E-D9606D613077}" srcOrd="1" destOrd="0" presId="urn:microsoft.com/office/officeart/2005/8/layout/hierarchy2"/>
    <dgm:cxn modelId="{60023124-7108-44ED-9225-9C9975C6F4AF}" type="presParOf" srcId="{1327679C-5449-441A-82A0-EE0F1F4DB528}" destId="{8EC96310-F468-49E7-87A0-EE785DBACD38}" srcOrd="2" destOrd="0" presId="urn:microsoft.com/office/officeart/2005/8/layout/hierarchy2"/>
    <dgm:cxn modelId="{D5B00906-5E8C-45BC-85E5-9862191733F8}" type="presParOf" srcId="{8EC96310-F468-49E7-87A0-EE785DBACD38}" destId="{0D2646FC-4A4D-4A4D-95D4-B76D524A02B1}" srcOrd="0" destOrd="0" presId="urn:microsoft.com/office/officeart/2005/8/layout/hierarchy2"/>
    <dgm:cxn modelId="{A58661F5-5BA3-47D9-9A09-26F04CA41222}" type="presParOf" srcId="{1327679C-5449-441A-82A0-EE0F1F4DB528}" destId="{7F4A6C46-81C7-4109-ABDB-63D0055F2C6E}" srcOrd="3" destOrd="0" presId="urn:microsoft.com/office/officeart/2005/8/layout/hierarchy2"/>
    <dgm:cxn modelId="{D3E4DD07-B872-4CA1-A3D5-625F99679C35}" type="presParOf" srcId="{7F4A6C46-81C7-4109-ABDB-63D0055F2C6E}" destId="{15DA4E20-7669-4312-A511-02D49C6300C9}" srcOrd="0" destOrd="0" presId="urn:microsoft.com/office/officeart/2005/8/layout/hierarchy2"/>
    <dgm:cxn modelId="{D1F4A021-7AF1-49A9-80BA-33B02CF4A3B7}" type="presParOf" srcId="{7F4A6C46-81C7-4109-ABDB-63D0055F2C6E}" destId="{330EC72A-D7D9-4F93-9E9E-5760F20D9583}" srcOrd="1" destOrd="0" presId="urn:microsoft.com/office/officeart/2005/8/layout/hierarchy2"/>
    <dgm:cxn modelId="{D62C338D-1E74-43D9-818A-156E8D0346C0}" type="presParOf" srcId="{330EC72A-D7D9-4F93-9E9E-5760F20D9583}" destId="{FD8E8B9F-AFB5-45E2-BE81-E69F72320E45}" srcOrd="0" destOrd="0" presId="urn:microsoft.com/office/officeart/2005/8/layout/hierarchy2"/>
    <dgm:cxn modelId="{896004F0-B1E4-46AB-9A3E-A38F6C47E535}" type="presParOf" srcId="{FD8E8B9F-AFB5-45E2-BE81-E69F72320E45}" destId="{981E9410-0EE4-4067-A5AF-320EC2BB8A97}" srcOrd="0" destOrd="0" presId="urn:microsoft.com/office/officeart/2005/8/layout/hierarchy2"/>
    <dgm:cxn modelId="{FBC2C59C-E064-455C-BD95-6CA6BFECAC0F}" type="presParOf" srcId="{330EC72A-D7D9-4F93-9E9E-5760F20D9583}" destId="{27E9E86C-23F7-45DF-A674-7F266C9813A5}" srcOrd="1" destOrd="0" presId="urn:microsoft.com/office/officeart/2005/8/layout/hierarchy2"/>
    <dgm:cxn modelId="{7DE4E32D-FC8C-490C-9B9A-3BB880E270A7}" type="presParOf" srcId="{27E9E86C-23F7-45DF-A674-7F266C9813A5}" destId="{56B951E8-A7F9-4B70-9A57-099C2A28B372}" srcOrd="0" destOrd="0" presId="urn:microsoft.com/office/officeart/2005/8/layout/hierarchy2"/>
    <dgm:cxn modelId="{339DBCC3-A5A2-41A4-9BDA-6C71A2429095}" type="presParOf" srcId="{27E9E86C-23F7-45DF-A674-7F266C9813A5}" destId="{7462F792-AC13-4AB2-8903-CD5F22538EE9}" srcOrd="1" destOrd="0" presId="urn:microsoft.com/office/officeart/2005/8/layout/hierarchy2"/>
    <dgm:cxn modelId="{F66261E8-C068-4BEF-9FD1-12886BCE555F}" type="presParOf" srcId="{330EC72A-D7D9-4F93-9E9E-5760F20D9583}" destId="{8F056144-A1FB-4626-BA89-593032624CAB}" srcOrd="2" destOrd="0" presId="urn:microsoft.com/office/officeart/2005/8/layout/hierarchy2"/>
    <dgm:cxn modelId="{AC4BB509-9C33-4085-8A83-A6E49F6071D3}" type="presParOf" srcId="{8F056144-A1FB-4626-BA89-593032624CAB}" destId="{8A65D415-81E7-4207-B7B0-38A7E497F4FB}" srcOrd="0" destOrd="0" presId="urn:microsoft.com/office/officeart/2005/8/layout/hierarchy2"/>
    <dgm:cxn modelId="{C77DED4F-3BF7-44A9-A657-7809123597AC}" type="presParOf" srcId="{330EC72A-D7D9-4F93-9E9E-5760F20D9583}" destId="{495E048D-0061-4E8E-A476-AAE0D09E9643}" srcOrd="3" destOrd="0" presId="urn:microsoft.com/office/officeart/2005/8/layout/hierarchy2"/>
    <dgm:cxn modelId="{F7D52F87-4465-40E2-840F-40E8F10C9C57}" type="presParOf" srcId="{495E048D-0061-4E8E-A476-AAE0D09E9643}" destId="{91B1350E-9213-4139-A308-0BC93E757A3A}" srcOrd="0" destOrd="0" presId="urn:microsoft.com/office/officeart/2005/8/layout/hierarchy2"/>
    <dgm:cxn modelId="{070C1F61-92C2-47AB-9E09-87CC63A44743}" type="presParOf" srcId="{495E048D-0061-4E8E-A476-AAE0D09E9643}" destId="{825CADB2-10A2-4E6F-8F00-703879894201}"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2A81B-2DB6-4EA6-BFA5-CECBC545C4AD}">
      <dsp:nvSpPr>
        <dsp:cNvPr id="0" name=""/>
        <dsp:cNvSpPr/>
      </dsp:nvSpPr>
      <dsp:spPr>
        <a:xfrm rot="5400000">
          <a:off x="-128846" y="129635"/>
          <a:ext cx="858978" cy="601284"/>
        </a:xfrm>
        <a:prstGeom prst="chevron">
          <a:avLst/>
        </a:prstGeom>
        <a:solidFill>
          <a:schemeClr val="accent1">
            <a:lumMod val="50000"/>
          </a:schemeClr>
        </a:solidFill>
        <a:ln w="12700" cap="flat" cmpd="sng" algn="ctr">
          <a:solidFill>
            <a:schemeClr val="accent1">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es-ES" sz="1700" kern="1200" dirty="0">
            <a:effectLst/>
          </a:endParaRPr>
        </a:p>
      </dsp:txBody>
      <dsp:txXfrm rot="-5400000">
        <a:off x="1" y="301430"/>
        <a:ext cx="601284" cy="257694"/>
      </dsp:txXfrm>
    </dsp:sp>
    <dsp:sp modelId="{1F1B129A-2439-447A-96BB-D71F763F95D4}">
      <dsp:nvSpPr>
        <dsp:cNvPr id="0" name=""/>
        <dsp:cNvSpPr/>
      </dsp:nvSpPr>
      <dsp:spPr>
        <a:xfrm rot="5400000">
          <a:off x="4619496" y="-4017423"/>
          <a:ext cx="558335" cy="8594760"/>
        </a:xfrm>
        <a:prstGeom prst="round2SameRect">
          <a:avLst/>
        </a:prstGeom>
        <a:solidFill>
          <a:schemeClr val="accent1">
            <a:lumMod val="20000"/>
            <a:lumOff val="80000"/>
          </a:schemeClr>
        </a:solidFill>
        <a:ln w="22225" cap="flat" cmpd="sng" algn="ctr">
          <a:solidFill>
            <a:schemeClr val="accent1">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266700" lvl="1" indent="-266700" algn="l" defTabSz="800100">
            <a:lnSpc>
              <a:spcPct val="90000"/>
            </a:lnSpc>
            <a:spcBef>
              <a:spcPct val="0"/>
            </a:spcBef>
            <a:spcAft>
              <a:spcPct val="15000"/>
            </a:spcAft>
            <a:buClr>
              <a:schemeClr val="accent1">
                <a:lumMod val="50000"/>
              </a:schemeClr>
            </a:buClr>
            <a:buFont typeface="+mj-lt"/>
            <a:buAutoNum type="arabicPeriod"/>
          </a:pPr>
          <a:r>
            <a:rPr lang="en" sz="1800" b="1" kern="1200">
              <a:effectLst/>
            </a:rPr>
            <a:t>Antu bisi dalam gerija. “Lalang” mega bisi dalam gerija, kitai enda ulih ngelala sida </a:t>
          </a:r>
          <a:r>
            <a:rPr lang="en" sz="1800" b="1" i="1" kern="1200" dirty="0">
              <a:effectLst/>
            </a:rPr>
            <a:t>(Mt. 13:24-30)</a:t>
          </a:r>
          <a:r>
            <a:rPr lang="en" sz="1800" b="1" kern="1200" dirty="0">
              <a:effectLst/>
            </a:rPr>
            <a:t>.</a:t>
          </a:r>
          <a:endParaRPr lang="es-ES" sz="1800" kern="1200" dirty="0">
            <a:effectLst/>
          </a:endParaRPr>
        </a:p>
      </dsp:txBody>
      <dsp:txXfrm rot="-5400000">
        <a:off x="601284" y="28045"/>
        <a:ext cx="8567504" cy="503823"/>
      </dsp:txXfrm>
    </dsp:sp>
    <dsp:sp modelId="{348BA8F0-75E9-46E8-9DDA-F69576D26EBF}">
      <dsp:nvSpPr>
        <dsp:cNvPr id="0" name=""/>
        <dsp:cNvSpPr/>
      </dsp:nvSpPr>
      <dsp:spPr>
        <a:xfrm rot="5400000">
          <a:off x="-128846" y="774655"/>
          <a:ext cx="858978" cy="601284"/>
        </a:xfrm>
        <a:prstGeom prst="chevron">
          <a:avLst/>
        </a:prstGeom>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solidFill>
              <a:prstClr val="white"/>
            </a:solidFill>
            <a:effectLst/>
            <a:latin typeface="Aptos" panose="02110004020202020204"/>
            <a:ea typeface="+mn-ea"/>
            <a:cs typeface="+mn-cs"/>
          </a:endParaRPr>
        </a:p>
      </dsp:txBody>
      <dsp:txXfrm rot="-5400000">
        <a:off x="1" y="946450"/>
        <a:ext cx="601284" cy="257694"/>
      </dsp:txXfrm>
    </dsp:sp>
    <dsp:sp modelId="{05BAB352-7CE5-4613-9F54-717DF064B952}">
      <dsp:nvSpPr>
        <dsp:cNvPr id="0" name=""/>
        <dsp:cNvSpPr/>
      </dsp:nvSpPr>
      <dsp:spPr>
        <a:xfrm rot="5400000">
          <a:off x="4619496" y="-3372403"/>
          <a:ext cx="558335" cy="8594760"/>
        </a:xfrm>
        <a:prstGeom prst="round2SameRect">
          <a:avLst/>
        </a:prstGeom>
        <a:solidFill>
          <a:schemeClr val="accent5">
            <a:lumMod val="20000"/>
            <a:lumOff val="80000"/>
          </a:schemeClr>
        </a:solidFill>
        <a:ln w="22225" cap="flat" cmpd="sng" algn="ctr">
          <a:solidFill>
            <a:schemeClr val="accent5">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266700" lvl="1" indent="-266700" algn="l" defTabSz="800100">
            <a:lnSpc>
              <a:spcPct val="90000"/>
            </a:lnSpc>
            <a:spcBef>
              <a:spcPct val="0"/>
            </a:spcBef>
            <a:spcAft>
              <a:spcPct val="15000"/>
            </a:spcAft>
            <a:buClr>
              <a:schemeClr val="accent5">
                <a:lumMod val="50000"/>
              </a:schemeClr>
            </a:buClr>
            <a:buFont typeface="+mj-lt"/>
            <a:buAutoNum type="arabicPeriod" startAt="2"/>
          </a:pPr>
          <a:r>
            <a:rPr lang="en" sz="1800" b="1" kern="1200">
              <a:effectLst/>
            </a:rPr>
            <a:t>Antu ngelala sapa Jesus, lalu nganti maya alai madamka pengarap orang ba Iya.</a:t>
          </a:r>
          <a:endParaRPr lang="es-ES" sz="1800" kern="1200" dirty="0">
            <a:effectLst/>
          </a:endParaRPr>
        </a:p>
      </dsp:txBody>
      <dsp:txXfrm rot="-5400000">
        <a:off x="601284" y="673065"/>
        <a:ext cx="8567504" cy="503823"/>
      </dsp:txXfrm>
    </dsp:sp>
    <dsp:sp modelId="{6FF5312E-9F45-469A-AF3A-453531A07A51}">
      <dsp:nvSpPr>
        <dsp:cNvPr id="0" name=""/>
        <dsp:cNvSpPr/>
      </dsp:nvSpPr>
      <dsp:spPr>
        <a:xfrm rot="5400000">
          <a:off x="-128846" y="1419675"/>
          <a:ext cx="858978" cy="601284"/>
        </a:xfrm>
        <a:prstGeom prst="chevron">
          <a:avLst/>
        </a:prstGeom>
        <a:solidFill>
          <a:schemeClr val="accent6">
            <a:lumMod val="75000"/>
          </a:schemeClr>
        </a:solidFill>
        <a:ln w="12700" cap="flat" cmpd="sng" algn="ctr">
          <a:solidFill>
            <a:schemeClr val="accent6">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es-ES" sz="1700" kern="1200" dirty="0">
            <a:effectLst/>
          </a:endParaRPr>
        </a:p>
      </dsp:txBody>
      <dsp:txXfrm rot="-5400000">
        <a:off x="1" y="1591470"/>
        <a:ext cx="601284" cy="257694"/>
      </dsp:txXfrm>
    </dsp:sp>
    <dsp:sp modelId="{BF7C7F0F-F87D-4A5C-BC55-BD9DC0A725C8}">
      <dsp:nvSpPr>
        <dsp:cNvPr id="0" name=""/>
        <dsp:cNvSpPr/>
      </dsp:nvSpPr>
      <dsp:spPr>
        <a:xfrm rot="5400000">
          <a:off x="4619496" y="-2727383"/>
          <a:ext cx="558335" cy="8594760"/>
        </a:xfrm>
        <a:prstGeom prst="round2SameRect">
          <a:avLst/>
        </a:prstGeom>
        <a:solidFill>
          <a:schemeClr val="accent6">
            <a:lumMod val="20000"/>
            <a:lumOff val="80000"/>
          </a:schemeClr>
        </a:solidFill>
        <a:ln w="22225" cap="flat" cmpd="sng" algn="ctr">
          <a:solidFill>
            <a:schemeClr val="accent6">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266700" lvl="1" indent="-266700" algn="l" defTabSz="800100">
            <a:lnSpc>
              <a:spcPct val="90000"/>
            </a:lnSpc>
            <a:spcBef>
              <a:spcPct val="0"/>
            </a:spcBef>
            <a:spcAft>
              <a:spcPct val="15000"/>
            </a:spcAft>
            <a:buClr>
              <a:schemeClr val="accent6">
                <a:lumMod val="50000"/>
              </a:schemeClr>
            </a:buClr>
            <a:buFont typeface="+mj-lt"/>
            <a:buAutoNum type="arabicPeriod" startAt="3"/>
          </a:pPr>
          <a:r>
            <a:rPr lang="en" sz="1800" b="1" kern="1200">
              <a:effectLst/>
            </a:rPr>
            <a:t>Jesus ngasuh iya enda inggar. Laban tu ukai maya madah ngagai orang mayuh enggau chara ti tebuka pasal Iya ti Mesiah</a:t>
          </a:r>
          <a:r>
            <a:rPr lang="en" sz="1800" b="1" kern="1200" dirty="0">
              <a:effectLst/>
            </a:rPr>
            <a:t>.</a:t>
          </a:r>
          <a:endParaRPr lang="es-ES" sz="1800" kern="1200" dirty="0">
            <a:effectLst/>
          </a:endParaRPr>
        </a:p>
      </dsp:txBody>
      <dsp:txXfrm rot="-5400000">
        <a:off x="601284" y="1318085"/>
        <a:ext cx="8567504" cy="503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F0718-86AD-4144-94E0-888551AD0C6D}">
      <dsp:nvSpPr>
        <dsp:cNvPr id="0" name=""/>
        <dsp:cNvSpPr/>
      </dsp:nvSpPr>
      <dsp:spPr>
        <a:xfrm>
          <a:off x="75909" y="306263"/>
          <a:ext cx="1752888" cy="1979736"/>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MY" sz="2000" b="1" kern="1200"/>
            <a:t>Lepas nyumanka iya, iya meri dua iti pesan enggau dua iti tuju</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(Mk. 1:44)</a:t>
          </a:r>
        </a:p>
      </dsp:txBody>
      <dsp:txXfrm>
        <a:off x="127249" y="357603"/>
        <a:ext cx="1650208" cy="1877056"/>
      </dsp:txXfrm>
    </dsp:sp>
    <dsp:sp modelId="{B4EB38D3-D434-42DD-A2E1-C57F19950AAD}">
      <dsp:nvSpPr>
        <dsp:cNvPr id="0" name=""/>
        <dsp:cNvSpPr/>
      </dsp:nvSpPr>
      <dsp:spPr>
        <a:xfrm rot="18004364">
          <a:off x="1634474" y="942354"/>
          <a:ext cx="779006" cy="33409"/>
        </a:xfrm>
        <a:custGeom>
          <a:avLst/>
          <a:gdLst/>
          <a:ahLst/>
          <a:cxnLst/>
          <a:rect l="0" t="0" r="0" b="0"/>
          <a:pathLst>
            <a:path>
              <a:moveTo>
                <a:pt x="0" y="16704"/>
              </a:moveTo>
              <a:lnTo>
                <a:pt x="779006" y="16704"/>
              </a:lnTo>
            </a:path>
          </a:pathLst>
        </a:custGeom>
        <a:noFill/>
        <a:ln w="38100" cap="flat" cmpd="sng" algn="ctr">
          <a:solidFill>
            <a:schemeClr val="accent4"/>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004502" y="939583"/>
        <a:ext cx="38950" cy="38950"/>
      </dsp:txXfrm>
    </dsp:sp>
    <dsp:sp modelId="{3C0011EA-7A4C-4BF2-BF98-C9AE9B8378DB}">
      <dsp:nvSpPr>
        <dsp:cNvPr id="0" name=""/>
        <dsp:cNvSpPr/>
      </dsp:nvSpPr>
      <dsp:spPr>
        <a:xfrm>
          <a:off x="2219157" y="286631"/>
          <a:ext cx="2314839" cy="670710"/>
        </a:xfrm>
        <a:prstGeom prst="roundRect">
          <a:avLst>
            <a:gd name="adj" fmla="val 10000"/>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MY" sz="2000" b="1" kern="1200">
              <a:effectLst>
                <a:outerShdw blurRad="38100" dist="38100" dir="2700000" algn="tl">
                  <a:srgbClr val="000000">
                    <a:alpha val="43137"/>
                  </a:srgbClr>
                </a:outerShdw>
              </a:effectLst>
            </a:rPr>
            <a:t>M</a:t>
          </a:r>
          <a:r>
            <a:rPr lang="en" sz="2000" b="1" kern="1200">
              <a:effectLst>
                <a:outerShdw blurRad="38100" dist="38100" dir="2700000" algn="tl">
                  <a:srgbClr val="000000">
                    <a:alpha val="43137"/>
                  </a:srgbClr>
                </a:outerShdw>
              </a:effectLst>
            </a:rPr>
            <a:t>andangka diri ngagai imam</a:t>
          </a:r>
          <a:endParaRPr lang="en" sz="2000" b="1" kern="1200" dirty="0">
            <a:effectLst>
              <a:outerShdw blurRad="38100" dist="38100" dir="2700000" algn="tl">
                <a:srgbClr val="000000">
                  <a:alpha val="43137"/>
                </a:srgbClr>
              </a:outerShdw>
            </a:effectLst>
          </a:endParaRPr>
        </a:p>
      </dsp:txBody>
      <dsp:txXfrm>
        <a:off x="2238801" y="306275"/>
        <a:ext cx="2275551" cy="631422"/>
      </dsp:txXfrm>
    </dsp:sp>
    <dsp:sp modelId="{A1CE3E22-5047-4ABA-84B2-009AC3F5FE6E}">
      <dsp:nvSpPr>
        <dsp:cNvPr id="0" name=""/>
        <dsp:cNvSpPr/>
      </dsp:nvSpPr>
      <dsp:spPr>
        <a:xfrm rot="18967813">
          <a:off x="4458439" y="417654"/>
          <a:ext cx="541476" cy="33409"/>
        </a:xfrm>
        <a:custGeom>
          <a:avLst/>
          <a:gdLst/>
          <a:ahLst/>
          <a:cxnLst/>
          <a:rect l="0" t="0" r="0" b="0"/>
          <a:pathLst>
            <a:path>
              <a:moveTo>
                <a:pt x="0" y="16704"/>
              </a:moveTo>
              <a:lnTo>
                <a:pt x="541476" y="16704"/>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5640" y="420822"/>
        <a:ext cx="27073" cy="27073"/>
      </dsp:txXfrm>
    </dsp:sp>
    <dsp:sp modelId="{00175583-3F81-48EA-8A88-0AD113377557}">
      <dsp:nvSpPr>
        <dsp:cNvPr id="0" name=""/>
        <dsp:cNvSpPr/>
      </dsp:nvSpPr>
      <dsp:spPr>
        <a:xfrm>
          <a:off x="4924356" y="2757"/>
          <a:ext cx="5296257" cy="487949"/>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en" sz="2000" b="1" kern="1200">
              <a:effectLst>
                <a:outerShdw blurRad="38100" dist="38100" dir="2700000" algn="tl">
                  <a:srgbClr val="000000">
                    <a:alpha val="43137"/>
                  </a:srgbClr>
                </a:outerShdw>
              </a:effectLst>
            </a:rPr>
            <a:t>Iya ngayanka diri bebasaka adat</a:t>
          </a:r>
          <a:endParaRPr lang="en" sz="2000" b="1" kern="1200" dirty="0">
            <a:effectLst>
              <a:outerShdw blurRad="38100" dist="38100" dir="2700000" algn="tl">
                <a:srgbClr val="000000">
                  <a:alpha val="43137"/>
                </a:srgbClr>
              </a:outerShdw>
            </a:effectLst>
          </a:endParaRPr>
        </a:p>
      </dsp:txBody>
      <dsp:txXfrm>
        <a:off x="4938648" y="17049"/>
        <a:ext cx="5267673" cy="459365"/>
      </dsp:txXfrm>
    </dsp:sp>
    <dsp:sp modelId="{AAB14C4E-EB3F-4B63-A3E5-8C7FEFE744DE}">
      <dsp:nvSpPr>
        <dsp:cNvPr id="0" name=""/>
        <dsp:cNvSpPr/>
      </dsp:nvSpPr>
      <dsp:spPr>
        <a:xfrm rot="2142401">
          <a:off x="4488812" y="745567"/>
          <a:ext cx="480728" cy="33409"/>
        </a:xfrm>
        <a:custGeom>
          <a:avLst/>
          <a:gdLst/>
          <a:ahLst/>
          <a:cxnLst/>
          <a:rect l="0" t="0" r="0" b="0"/>
          <a:pathLst>
            <a:path>
              <a:moveTo>
                <a:pt x="0" y="16704"/>
              </a:moveTo>
              <a:lnTo>
                <a:pt x="480728" y="16704"/>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7159" y="750254"/>
        <a:ext cx="24036" cy="24036"/>
      </dsp:txXfrm>
    </dsp:sp>
    <dsp:sp modelId="{818DD2AE-9A1C-483E-A733-B2B033A24460}">
      <dsp:nvSpPr>
        <dsp:cNvPr id="0" name=""/>
        <dsp:cNvSpPr/>
      </dsp:nvSpPr>
      <dsp:spPr>
        <a:xfrm>
          <a:off x="4924356" y="563899"/>
          <a:ext cx="5296257" cy="677317"/>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en" sz="2000" b="1" kern="1200">
              <a:effectLst>
                <a:outerShdw blurRad="38100" dist="38100" dir="2700000" algn="tl">
                  <a:srgbClr val="000000">
                    <a:alpha val="43137"/>
                  </a:srgbClr>
                </a:outerShdw>
              </a:effectLst>
            </a:rPr>
            <a:t>Iya meri peluang ngagai imam nerima Iya nyadi Mesiah</a:t>
          </a:r>
          <a:r>
            <a:rPr lang="en" sz="2000" b="1" kern="1200" dirty="0">
              <a:effectLst>
                <a:outerShdw blurRad="38100" dist="38100" dir="2700000" algn="tl">
                  <a:srgbClr val="000000">
                    <a:alpha val="43137"/>
                  </a:srgbClr>
                </a:outerShdw>
              </a:effectLst>
            </a:rPr>
            <a:t>.</a:t>
          </a:r>
        </a:p>
      </dsp:txBody>
      <dsp:txXfrm>
        <a:off x="4944194" y="583737"/>
        <a:ext cx="5256581" cy="637641"/>
      </dsp:txXfrm>
    </dsp:sp>
    <dsp:sp modelId="{8EC96310-F468-49E7-87A0-EE785DBACD38}">
      <dsp:nvSpPr>
        <dsp:cNvPr id="0" name=""/>
        <dsp:cNvSpPr/>
      </dsp:nvSpPr>
      <dsp:spPr>
        <a:xfrm rot="3595636">
          <a:off x="1634474" y="1616498"/>
          <a:ext cx="779006" cy="33409"/>
        </a:xfrm>
        <a:custGeom>
          <a:avLst/>
          <a:gdLst/>
          <a:ahLst/>
          <a:cxnLst/>
          <a:rect l="0" t="0" r="0" b="0"/>
          <a:pathLst>
            <a:path>
              <a:moveTo>
                <a:pt x="0" y="16704"/>
              </a:moveTo>
              <a:lnTo>
                <a:pt x="779006" y="16704"/>
              </a:lnTo>
            </a:path>
          </a:pathLst>
        </a:custGeom>
        <a:noFill/>
        <a:ln w="38100" cap="flat" cmpd="sng" algn="ctr">
          <a:solidFill>
            <a:srgbClr val="DAA600"/>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004502" y="1613728"/>
        <a:ext cx="38950" cy="38950"/>
      </dsp:txXfrm>
    </dsp:sp>
    <dsp:sp modelId="{15DA4E20-7669-4312-A511-02D49C6300C9}">
      <dsp:nvSpPr>
        <dsp:cNvPr id="0" name=""/>
        <dsp:cNvSpPr/>
      </dsp:nvSpPr>
      <dsp:spPr>
        <a:xfrm>
          <a:off x="2219157" y="1634920"/>
          <a:ext cx="2314839" cy="670710"/>
        </a:xfrm>
        <a:prstGeom prst="roundRect">
          <a:avLst>
            <a:gd name="adj" fmla="val 10000"/>
          </a:avLst>
        </a:prstGeom>
        <a:solidFill>
          <a:srgbClr val="DAA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MY" sz="2000" b="1" kern="1200">
              <a:effectLst>
                <a:outerShdw blurRad="38100" dist="38100" dir="2700000" algn="tl">
                  <a:srgbClr val="000000">
                    <a:alpha val="43137"/>
                  </a:srgbClr>
                </a:outerShdw>
              </a:effectLst>
            </a:rPr>
            <a:t>A</a:t>
          </a:r>
          <a:r>
            <a:rPr lang="en" sz="2000" b="1" kern="1200">
              <a:effectLst>
                <a:outerShdw blurRad="38100" dist="38100" dir="2700000" algn="tl">
                  <a:srgbClr val="000000">
                    <a:alpha val="43137"/>
                  </a:srgbClr>
                </a:outerShdw>
              </a:effectLst>
            </a:rPr>
            <a:t>nang madah</a:t>
          </a:r>
          <a:endParaRPr lang="en" sz="2000" b="1" kern="1200" dirty="0">
            <a:effectLst>
              <a:outerShdw blurRad="38100" dist="38100" dir="2700000" algn="tl">
                <a:srgbClr val="000000">
                  <a:alpha val="43137"/>
                </a:srgbClr>
              </a:outerShdw>
            </a:effectLst>
          </a:endParaRPr>
        </a:p>
      </dsp:txBody>
      <dsp:txXfrm>
        <a:off x="2238801" y="1654564"/>
        <a:ext cx="2275551" cy="631422"/>
      </dsp:txXfrm>
    </dsp:sp>
    <dsp:sp modelId="{FD8E8B9F-AFB5-45E2-BE81-E69F72320E45}">
      <dsp:nvSpPr>
        <dsp:cNvPr id="0" name=""/>
        <dsp:cNvSpPr/>
      </dsp:nvSpPr>
      <dsp:spPr>
        <a:xfrm rot="18994565">
          <a:off x="4460441" y="1768844"/>
          <a:ext cx="537471" cy="33409"/>
        </a:xfrm>
        <a:custGeom>
          <a:avLst/>
          <a:gdLst/>
          <a:ahLst/>
          <a:cxnLst/>
          <a:rect l="0" t="0" r="0" b="0"/>
          <a:pathLst>
            <a:path>
              <a:moveTo>
                <a:pt x="0" y="16704"/>
              </a:moveTo>
              <a:lnTo>
                <a:pt x="537471" y="16704"/>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5740" y="1772112"/>
        <a:ext cx="26873" cy="26873"/>
      </dsp:txXfrm>
    </dsp:sp>
    <dsp:sp modelId="{56B951E8-A7F9-4B70-9A57-099C2A28B372}">
      <dsp:nvSpPr>
        <dsp:cNvPr id="0" name=""/>
        <dsp:cNvSpPr/>
      </dsp:nvSpPr>
      <dsp:spPr>
        <a:xfrm>
          <a:off x="4924356" y="1314408"/>
          <a:ext cx="5296257" cy="572827"/>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ts val="1800"/>
            </a:lnSpc>
            <a:spcBef>
              <a:spcPct val="0"/>
            </a:spcBef>
            <a:spcAft>
              <a:spcPts val="0"/>
            </a:spcAft>
            <a:buNone/>
          </a:pPr>
          <a:r>
            <a:rPr lang="en-MY" sz="2000" b="1" kern="1200"/>
            <a:t>Awakka imam nadai penangika orang ti sakit lan</a:t>
          </a:r>
          <a:endParaRPr lang="en" sz="2000" b="1" kern="1200" dirty="0">
            <a:effectLst>
              <a:outerShdw blurRad="38100" dist="38100" dir="2700000" algn="tl">
                <a:srgbClr val="000000">
                  <a:alpha val="43137"/>
                </a:srgbClr>
              </a:outerShdw>
            </a:effectLst>
          </a:endParaRPr>
        </a:p>
      </dsp:txBody>
      <dsp:txXfrm>
        <a:off x="4941134" y="1331186"/>
        <a:ext cx="5262701" cy="539271"/>
      </dsp:txXfrm>
    </dsp:sp>
    <dsp:sp modelId="{8F056144-A1FB-4626-BA89-593032624CAB}">
      <dsp:nvSpPr>
        <dsp:cNvPr id="0" name=""/>
        <dsp:cNvSpPr/>
      </dsp:nvSpPr>
      <dsp:spPr>
        <a:xfrm rot="2376402">
          <a:off x="4475841" y="2115075"/>
          <a:ext cx="506671" cy="33409"/>
        </a:xfrm>
        <a:custGeom>
          <a:avLst/>
          <a:gdLst/>
          <a:ahLst/>
          <a:cxnLst/>
          <a:rect l="0" t="0" r="0" b="0"/>
          <a:pathLst>
            <a:path>
              <a:moveTo>
                <a:pt x="0" y="16704"/>
              </a:moveTo>
              <a:lnTo>
                <a:pt x="506671" y="16704"/>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6510" y="2119113"/>
        <a:ext cx="25333" cy="25333"/>
      </dsp:txXfrm>
    </dsp:sp>
    <dsp:sp modelId="{91B1350E-9213-4139-A308-0BC93E757A3A}">
      <dsp:nvSpPr>
        <dsp:cNvPr id="0" name=""/>
        <dsp:cNvSpPr/>
      </dsp:nvSpPr>
      <dsp:spPr>
        <a:xfrm>
          <a:off x="4924356" y="1960428"/>
          <a:ext cx="5296257" cy="665713"/>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ts val="1800"/>
            </a:lnSpc>
            <a:spcBef>
              <a:spcPct val="0"/>
            </a:spcBef>
            <a:spcAft>
              <a:spcPts val="0"/>
            </a:spcAft>
            <a:buNone/>
          </a:pPr>
          <a:r>
            <a:rPr lang="en-MY" sz="2000" b="1" kern="1200"/>
            <a:t>Ngambika orang mayuh enda tekelalu gagitka Mesiah</a:t>
          </a:r>
          <a:endParaRPr lang="en" sz="2000" b="1" kern="1200" dirty="0">
            <a:effectLst>
              <a:outerShdw blurRad="38100" dist="38100" dir="2700000" algn="tl">
                <a:srgbClr val="000000">
                  <a:alpha val="43137"/>
                </a:srgbClr>
              </a:outerShdw>
            </a:effectLst>
          </a:endParaRPr>
        </a:p>
      </dsp:txBody>
      <dsp:txXfrm>
        <a:off x="4943854" y="1979926"/>
        <a:ext cx="5257261" cy="6267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9EAAC-A61C-494F-972E-736DF4819AAA}" type="datetimeFigureOut">
              <a:rPr lang="es-ES" smtClean="0"/>
              <a:t>28/06/2024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B03C5-E108-4969-9DF6-9440DE0424FA}" type="slidenum">
              <a:rPr lang="es-ES" smtClean="0"/>
              <a:t>‹Nº›</a:t>
            </a:fld>
            <a:endParaRPr lang="es-ES"/>
          </a:p>
        </p:txBody>
      </p:sp>
    </p:spTree>
    <p:extLst>
      <p:ext uri="{BB962C8B-B14F-4D97-AF65-F5344CB8AC3E}">
        <p14:creationId xmlns:p14="http://schemas.microsoft.com/office/powerpoint/2010/main" val="208563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EDB03C5-E108-4969-9DF6-9440DE0424FA}" type="slidenum">
              <a:rPr lang="es-ES" smtClean="0"/>
              <a:t>3</a:t>
            </a:fld>
            <a:endParaRPr lang="es-ES"/>
          </a:p>
        </p:txBody>
      </p:sp>
    </p:spTree>
    <p:extLst>
      <p:ext uri="{BB962C8B-B14F-4D97-AF65-F5344CB8AC3E}">
        <p14:creationId xmlns:p14="http://schemas.microsoft.com/office/powerpoint/2010/main" val="1744181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5EDB03C5-E108-4969-9DF6-9440DE0424FA}" type="slidenum">
              <a:rPr lang="es-ES" smtClean="0"/>
              <a:t>11</a:t>
            </a:fld>
            <a:endParaRPr lang="es-ES"/>
          </a:p>
        </p:txBody>
      </p:sp>
    </p:spTree>
    <p:extLst>
      <p:ext uri="{BB962C8B-B14F-4D97-AF65-F5344CB8AC3E}">
        <p14:creationId xmlns:p14="http://schemas.microsoft.com/office/powerpoint/2010/main" val="205673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85E6F-8C2C-6E5B-4CA0-8FB593F72C6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4BD4228-38C7-09B7-7970-93AED7444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2007CCA-6A5E-CA2D-F708-A3E09E7724B0}"/>
              </a:ext>
            </a:extLst>
          </p:cNvPr>
          <p:cNvSpPr>
            <a:spLocks noGrp="1"/>
          </p:cNvSpPr>
          <p:nvPr>
            <p:ph type="dt" sz="half" idx="10"/>
          </p:nvPr>
        </p:nvSpPr>
        <p:spPr/>
        <p:txBody>
          <a:bodyPr/>
          <a:lstStyle/>
          <a:p>
            <a:fld id="{87F35979-8E94-4217-9DE6-DE25763825D7}" type="datetimeFigureOut">
              <a:rPr lang="es-ES" smtClean="0"/>
              <a:t>28/06/2024</a:t>
            </a:fld>
            <a:endParaRPr lang="es-ES"/>
          </a:p>
        </p:txBody>
      </p:sp>
      <p:sp>
        <p:nvSpPr>
          <p:cNvPr id="5" name="Marcador de pie de página 4">
            <a:extLst>
              <a:ext uri="{FF2B5EF4-FFF2-40B4-BE49-F238E27FC236}">
                <a16:creationId xmlns:a16="http://schemas.microsoft.com/office/drawing/2014/main" id="{55EE62A9-2803-D8B6-9CB7-D8513BE6D9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A7FFF0-B059-A36A-9963-92080D518D3D}"/>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25531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702E98-3FFA-B178-0D5B-57B5D7F8AED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E154D00-CB44-BDAD-544D-25D447C857F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E5EA037-972F-56A4-0174-91D17D4EBA39}"/>
              </a:ext>
            </a:extLst>
          </p:cNvPr>
          <p:cNvSpPr>
            <a:spLocks noGrp="1"/>
          </p:cNvSpPr>
          <p:nvPr>
            <p:ph type="dt" sz="half" idx="10"/>
          </p:nvPr>
        </p:nvSpPr>
        <p:spPr/>
        <p:txBody>
          <a:bodyPr/>
          <a:lstStyle/>
          <a:p>
            <a:fld id="{87F35979-8E94-4217-9DE6-DE25763825D7}" type="datetimeFigureOut">
              <a:rPr lang="es-ES" smtClean="0"/>
              <a:t>28/06/2024</a:t>
            </a:fld>
            <a:endParaRPr lang="es-ES"/>
          </a:p>
        </p:txBody>
      </p:sp>
      <p:sp>
        <p:nvSpPr>
          <p:cNvPr id="5" name="Marcador de pie de página 4">
            <a:extLst>
              <a:ext uri="{FF2B5EF4-FFF2-40B4-BE49-F238E27FC236}">
                <a16:creationId xmlns:a16="http://schemas.microsoft.com/office/drawing/2014/main" id="{D9007526-A00A-D9B7-575F-4A6F615A4C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B1A25A-1995-09CE-50C1-08AB1BC051D7}"/>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289950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2365D7-D2E8-8E7D-A6AD-CFB3C7195DF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A2D2FF-81EF-6D1C-3C80-DA32FE5C376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ECBE02-131E-331E-57FA-43F8F3CA1122}"/>
              </a:ext>
            </a:extLst>
          </p:cNvPr>
          <p:cNvSpPr>
            <a:spLocks noGrp="1"/>
          </p:cNvSpPr>
          <p:nvPr>
            <p:ph type="dt" sz="half" idx="10"/>
          </p:nvPr>
        </p:nvSpPr>
        <p:spPr/>
        <p:txBody>
          <a:bodyPr/>
          <a:lstStyle/>
          <a:p>
            <a:fld id="{87F35979-8E94-4217-9DE6-DE25763825D7}" type="datetimeFigureOut">
              <a:rPr lang="es-ES" smtClean="0"/>
              <a:t>28/06/2024</a:t>
            </a:fld>
            <a:endParaRPr lang="es-ES"/>
          </a:p>
        </p:txBody>
      </p:sp>
      <p:sp>
        <p:nvSpPr>
          <p:cNvPr id="5" name="Marcador de pie de página 4">
            <a:extLst>
              <a:ext uri="{FF2B5EF4-FFF2-40B4-BE49-F238E27FC236}">
                <a16:creationId xmlns:a16="http://schemas.microsoft.com/office/drawing/2014/main" id="{47A23CE0-8710-7AE8-3908-5ACC253DC0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4C4E25-17DB-22BA-5298-BE025AB3B8CB}"/>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78155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28/06/2024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25596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28/06/2024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8931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28/06/2024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685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28/06/2024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2469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28/06/2024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5975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28/06/2024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1457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28/06/2024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62018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28/06/2024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849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277052-0926-7E98-A78E-6328EFB1B5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B9F0D2-C614-E686-1FEF-55FF38C89BF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2EE611-6FB7-D1D1-216A-053C8C99B01C}"/>
              </a:ext>
            </a:extLst>
          </p:cNvPr>
          <p:cNvSpPr>
            <a:spLocks noGrp="1"/>
          </p:cNvSpPr>
          <p:nvPr>
            <p:ph type="dt" sz="half" idx="10"/>
          </p:nvPr>
        </p:nvSpPr>
        <p:spPr/>
        <p:txBody>
          <a:bodyPr/>
          <a:lstStyle/>
          <a:p>
            <a:fld id="{87F35979-8E94-4217-9DE6-DE25763825D7}" type="datetimeFigureOut">
              <a:rPr lang="es-ES" smtClean="0"/>
              <a:t>28/06/2024</a:t>
            </a:fld>
            <a:endParaRPr lang="es-ES"/>
          </a:p>
        </p:txBody>
      </p:sp>
      <p:sp>
        <p:nvSpPr>
          <p:cNvPr id="5" name="Marcador de pie de página 4">
            <a:extLst>
              <a:ext uri="{FF2B5EF4-FFF2-40B4-BE49-F238E27FC236}">
                <a16:creationId xmlns:a16="http://schemas.microsoft.com/office/drawing/2014/main" id="{DAE635C4-68C3-6A4D-F3C3-57F3253292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327466-0934-A856-40D0-832399B44718}"/>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10816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28/06/2024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5428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28/06/2024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19561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28/06/2024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1433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C51B66-9C40-AFE3-6EBE-4FAD24D1F2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27BB2D-3D99-0BC1-055D-9404C725BE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3877EC2-9625-3140-585D-0F14F2994306}"/>
              </a:ext>
            </a:extLst>
          </p:cNvPr>
          <p:cNvSpPr>
            <a:spLocks noGrp="1"/>
          </p:cNvSpPr>
          <p:nvPr>
            <p:ph type="dt" sz="half" idx="10"/>
          </p:nvPr>
        </p:nvSpPr>
        <p:spPr/>
        <p:txBody>
          <a:bodyPr/>
          <a:lstStyle/>
          <a:p>
            <a:fld id="{87F35979-8E94-4217-9DE6-DE25763825D7}" type="datetimeFigureOut">
              <a:rPr lang="es-ES" smtClean="0"/>
              <a:t>28/06/2024</a:t>
            </a:fld>
            <a:endParaRPr lang="es-ES"/>
          </a:p>
        </p:txBody>
      </p:sp>
      <p:sp>
        <p:nvSpPr>
          <p:cNvPr id="5" name="Marcador de pie de página 4">
            <a:extLst>
              <a:ext uri="{FF2B5EF4-FFF2-40B4-BE49-F238E27FC236}">
                <a16:creationId xmlns:a16="http://schemas.microsoft.com/office/drawing/2014/main" id="{519F29D0-5B53-7226-8D45-777A8EE6EF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3AD0ED4-F3AC-49F9-9F86-E89D5C71EF44}"/>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5036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12D9BA-9F47-CE14-A75E-5701305E736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71FF603-7CD9-8405-1CD2-8DA7C5A2DA6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CA10E93-1559-9DFE-9BE6-A9A0F9288E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698E940-4944-04DD-BC80-1C7C1D559DE5}"/>
              </a:ext>
            </a:extLst>
          </p:cNvPr>
          <p:cNvSpPr>
            <a:spLocks noGrp="1"/>
          </p:cNvSpPr>
          <p:nvPr>
            <p:ph type="dt" sz="half" idx="10"/>
          </p:nvPr>
        </p:nvSpPr>
        <p:spPr/>
        <p:txBody>
          <a:bodyPr/>
          <a:lstStyle/>
          <a:p>
            <a:fld id="{87F35979-8E94-4217-9DE6-DE25763825D7}" type="datetimeFigureOut">
              <a:rPr lang="es-ES" smtClean="0"/>
              <a:t>28/06/2024</a:t>
            </a:fld>
            <a:endParaRPr lang="es-ES"/>
          </a:p>
        </p:txBody>
      </p:sp>
      <p:sp>
        <p:nvSpPr>
          <p:cNvPr id="6" name="Marcador de pie de página 5">
            <a:extLst>
              <a:ext uri="{FF2B5EF4-FFF2-40B4-BE49-F238E27FC236}">
                <a16:creationId xmlns:a16="http://schemas.microsoft.com/office/drawing/2014/main" id="{BB26E8C0-AF3A-D35C-9A4C-474C1C85F3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C153F43-CC6A-437E-6859-7F9C3194B091}"/>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09748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AC652-F6C2-36B9-B043-53A16CA15B3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912A96-2153-CCBD-C872-30D32E725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8EBD9CA-69D2-404A-71CA-A699492E032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16375-2F2E-5827-BE25-F86F34AC1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A2EFCF7-A618-C9EC-417E-E54100681AD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6C96C83-BCCE-992D-FA88-1391DD8E843C}"/>
              </a:ext>
            </a:extLst>
          </p:cNvPr>
          <p:cNvSpPr>
            <a:spLocks noGrp="1"/>
          </p:cNvSpPr>
          <p:nvPr>
            <p:ph type="dt" sz="half" idx="10"/>
          </p:nvPr>
        </p:nvSpPr>
        <p:spPr/>
        <p:txBody>
          <a:bodyPr/>
          <a:lstStyle/>
          <a:p>
            <a:fld id="{87F35979-8E94-4217-9DE6-DE25763825D7}" type="datetimeFigureOut">
              <a:rPr lang="es-ES" smtClean="0"/>
              <a:t>28/06/2024</a:t>
            </a:fld>
            <a:endParaRPr lang="es-ES"/>
          </a:p>
        </p:txBody>
      </p:sp>
      <p:sp>
        <p:nvSpPr>
          <p:cNvPr id="8" name="Marcador de pie de página 7">
            <a:extLst>
              <a:ext uri="{FF2B5EF4-FFF2-40B4-BE49-F238E27FC236}">
                <a16:creationId xmlns:a16="http://schemas.microsoft.com/office/drawing/2014/main" id="{587D5712-8BB0-33A4-288B-B4DBD1E7273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AA950A1-064F-5262-0F6F-6D69DEE90872}"/>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216583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F68AB-A895-559A-E643-4CBBA6B8150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9DC8A7-E3B4-8429-4C76-C2434BC477FE}"/>
              </a:ext>
            </a:extLst>
          </p:cNvPr>
          <p:cNvSpPr>
            <a:spLocks noGrp="1"/>
          </p:cNvSpPr>
          <p:nvPr>
            <p:ph type="dt" sz="half" idx="10"/>
          </p:nvPr>
        </p:nvSpPr>
        <p:spPr/>
        <p:txBody>
          <a:bodyPr/>
          <a:lstStyle/>
          <a:p>
            <a:fld id="{87F35979-8E94-4217-9DE6-DE25763825D7}" type="datetimeFigureOut">
              <a:rPr lang="es-ES" smtClean="0"/>
              <a:t>28/06/2024</a:t>
            </a:fld>
            <a:endParaRPr lang="es-ES"/>
          </a:p>
        </p:txBody>
      </p:sp>
      <p:sp>
        <p:nvSpPr>
          <p:cNvPr id="4" name="Marcador de pie de página 3">
            <a:extLst>
              <a:ext uri="{FF2B5EF4-FFF2-40B4-BE49-F238E27FC236}">
                <a16:creationId xmlns:a16="http://schemas.microsoft.com/office/drawing/2014/main" id="{EBFF7077-EFF0-D897-D7EC-AE936E4439F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BA77CA9-C80C-06F1-B7F1-34BBFA1C004E}"/>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36152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361E98E-4B3E-1EE0-D4EE-675F6785331D}"/>
              </a:ext>
            </a:extLst>
          </p:cNvPr>
          <p:cNvSpPr>
            <a:spLocks noGrp="1"/>
          </p:cNvSpPr>
          <p:nvPr>
            <p:ph type="dt" sz="half" idx="10"/>
          </p:nvPr>
        </p:nvSpPr>
        <p:spPr/>
        <p:txBody>
          <a:bodyPr/>
          <a:lstStyle/>
          <a:p>
            <a:fld id="{87F35979-8E94-4217-9DE6-DE25763825D7}" type="datetimeFigureOut">
              <a:rPr lang="es-ES" smtClean="0"/>
              <a:t>28/06/2024</a:t>
            </a:fld>
            <a:endParaRPr lang="es-ES"/>
          </a:p>
        </p:txBody>
      </p:sp>
      <p:sp>
        <p:nvSpPr>
          <p:cNvPr id="3" name="Marcador de pie de página 2">
            <a:extLst>
              <a:ext uri="{FF2B5EF4-FFF2-40B4-BE49-F238E27FC236}">
                <a16:creationId xmlns:a16="http://schemas.microsoft.com/office/drawing/2014/main" id="{D6D09E7D-5020-42EF-7C7E-2E5E54BD18D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6E75AE4-2690-320D-EA7E-B3BBA02FB2C5}"/>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8259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0B23D-19EB-2631-49AF-0E434D1A63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AAAF2FA-C615-8C4C-B1C1-337743B88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34ECCDB-857A-AD38-E8A0-63321C7F5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25FB4A-1C90-EA24-5108-7CF98CF91E14}"/>
              </a:ext>
            </a:extLst>
          </p:cNvPr>
          <p:cNvSpPr>
            <a:spLocks noGrp="1"/>
          </p:cNvSpPr>
          <p:nvPr>
            <p:ph type="dt" sz="half" idx="10"/>
          </p:nvPr>
        </p:nvSpPr>
        <p:spPr/>
        <p:txBody>
          <a:bodyPr/>
          <a:lstStyle/>
          <a:p>
            <a:fld id="{87F35979-8E94-4217-9DE6-DE25763825D7}" type="datetimeFigureOut">
              <a:rPr lang="es-ES" smtClean="0"/>
              <a:t>28/06/2024</a:t>
            </a:fld>
            <a:endParaRPr lang="es-ES"/>
          </a:p>
        </p:txBody>
      </p:sp>
      <p:sp>
        <p:nvSpPr>
          <p:cNvPr id="6" name="Marcador de pie de página 5">
            <a:extLst>
              <a:ext uri="{FF2B5EF4-FFF2-40B4-BE49-F238E27FC236}">
                <a16:creationId xmlns:a16="http://schemas.microsoft.com/office/drawing/2014/main" id="{40DEE0A0-7217-261D-B9C9-9B59AFA3B51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CF0F8E-4A84-6BA8-90A3-E33A46AA36AF}"/>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5761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69337-4724-BC6B-F96E-54F075C29B3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147754-EF0E-F10B-CC4F-58783AFCE9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1068C08-1758-3E2A-E396-F5E6922C4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E8921E-0095-15BA-0E7E-CFBDA4D53239}"/>
              </a:ext>
            </a:extLst>
          </p:cNvPr>
          <p:cNvSpPr>
            <a:spLocks noGrp="1"/>
          </p:cNvSpPr>
          <p:nvPr>
            <p:ph type="dt" sz="half" idx="10"/>
          </p:nvPr>
        </p:nvSpPr>
        <p:spPr/>
        <p:txBody>
          <a:bodyPr/>
          <a:lstStyle/>
          <a:p>
            <a:fld id="{87F35979-8E94-4217-9DE6-DE25763825D7}" type="datetimeFigureOut">
              <a:rPr lang="es-ES" smtClean="0"/>
              <a:t>28/06/2024</a:t>
            </a:fld>
            <a:endParaRPr lang="es-ES"/>
          </a:p>
        </p:txBody>
      </p:sp>
      <p:sp>
        <p:nvSpPr>
          <p:cNvPr id="6" name="Marcador de pie de página 5">
            <a:extLst>
              <a:ext uri="{FF2B5EF4-FFF2-40B4-BE49-F238E27FC236}">
                <a16:creationId xmlns:a16="http://schemas.microsoft.com/office/drawing/2014/main" id="{45B2F6F3-F286-2431-9A9D-BD024E863E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F359CD5-4F59-39A4-A7FE-FE401DB12A4B}"/>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58718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3858F36-CB23-8597-E7E1-ED6FD8A5B1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2D0E2A-2051-C563-AC68-E62676C0B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794DBE1-935B-4596-0279-124235EF1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F35979-8E94-4217-9DE6-DE25763825D7}" type="datetimeFigureOut">
              <a:rPr lang="es-ES" smtClean="0"/>
              <a:t>28/06/2024</a:t>
            </a:fld>
            <a:endParaRPr lang="es-ES"/>
          </a:p>
        </p:txBody>
      </p:sp>
      <p:sp>
        <p:nvSpPr>
          <p:cNvPr id="5" name="Marcador de pie de página 4">
            <a:extLst>
              <a:ext uri="{FF2B5EF4-FFF2-40B4-BE49-F238E27FC236}">
                <a16:creationId xmlns:a16="http://schemas.microsoft.com/office/drawing/2014/main" id="{7E1AF243-0C76-8A51-62FF-C87A191E1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D208E83-FE47-12CA-AC2C-3B586A14FB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4EF870-E7D2-4AAC-9B16-2C0C63F83CB6}" type="slidenum">
              <a:rPr lang="es-ES" smtClean="0"/>
              <a:t>‹Nº›</a:t>
            </a:fld>
            <a:endParaRPr lang="es-ES"/>
          </a:p>
        </p:txBody>
      </p:sp>
    </p:spTree>
    <p:extLst>
      <p:ext uri="{BB962C8B-B14F-4D97-AF65-F5344CB8AC3E}">
        <p14:creationId xmlns:p14="http://schemas.microsoft.com/office/powerpoint/2010/main" val="268499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28/06/2024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1812773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1.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44.jpeg"/><Relationship Id="rId5" Type="http://schemas.openxmlformats.org/officeDocument/2006/relationships/diagramLayout" Target="../diagrams/layout2.xml"/><Relationship Id="rId10" Type="http://schemas.openxmlformats.org/officeDocument/2006/relationships/image" Target="../media/image43.jpg"/><Relationship Id="rId4" Type="http://schemas.openxmlformats.org/officeDocument/2006/relationships/diagramData" Target="../diagrams/data2.xml"/><Relationship Id="rId9" Type="http://schemas.openxmlformats.org/officeDocument/2006/relationships/image" Target="../media/image42.JPG"/></Relationships>
</file>

<file path=ppt/slides/_rels/slide1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jp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9.jpg"/><Relationship Id="rId4" Type="http://schemas.openxmlformats.org/officeDocument/2006/relationships/diagramLayout" Target="../diagrams/layout1.xml"/><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7" Type="http://schemas.microsoft.com/office/2007/relationships/hdphoto" Target="../media/hdphoto2.wdp"/><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E482829-8003-438D-449D-30F39393A1D8}"/>
              </a:ext>
            </a:extLst>
          </p:cNvPr>
          <p:cNvSpPr txBox="1"/>
          <p:nvPr/>
        </p:nvSpPr>
        <p:spPr>
          <a:xfrm>
            <a:off x="0" y="260356"/>
            <a:ext cx="12192000" cy="830997"/>
          </a:xfrm>
          <a:prstGeom prst="rect">
            <a:avLst/>
          </a:prstGeom>
          <a:noFill/>
        </p:spPr>
        <p:txBody>
          <a:bodyPr wrap="square" rtlCol="0">
            <a:spAutoFit/>
          </a:bodyPr>
          <a:lstStyle/>
          <a:p>
            <a:pPr algn="ctr"/>
            <a:r>
              <a:rPr lang="en" sz="48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SEHARI DALAM PELAYANAN JESUS</a:t>
            </a:r>
            <a:endParaRPr lang="en"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7F6B5BD-44E6-E137-82D5-225F6AE8D5E2}"/>
              </a:ext>
            </a:extLst>
          </p:cNvPr>
          <p:cNvSpPr txBox="1"/>
          <p:nvPr/>
        </p:nvSpPr>
        <p:spPr>
          <a:xfrm>
            <a:off x="9491293" y="6374045"/>
            <a:ext cx="2623602" cy="338554"/>
          </a:xfrm>
          <a:prstGeom prst="rect">
            <a:avLst/>
          </a:prstGeom>
          <a:noFill/>
        </p:spPr>
        <p:txBody>
          <a:bodyPr wrap="none" rtlCol="0">
            <a:spAutoFit/>
          </a:bodyPr>
          <a:lstStyle/>
          <a:p>
            <a:pPr algn="r"/>
            <a:r>
              <a:rPr lang="en" sz="1600" b="1">
                <a:solidFill>
                  <a:srgbClr val="D4BDB0"/>
                </a:solidFill>
                <a:effectLst>
                  <a:outerShdw blurRad="38100" dist="38100" dir="2700000" algn="tl">
                    <a:srgbClr val="000000">
                      <a:alpha val="43137"/>
                    </a:srgbClr>
                  </a:outerShdw>
                </a:effectLst>
              </a:rPr>
              <a:t>Pelajar 2 ke 13 July, </a:t>
            </a:r>
            <a:r>
              <a:rPr lang="en" sz="1600" b="1" dirty="0">
                <a:solidFill>
                  <a:srgbClr val="D4BDB0"/>
                </a:solidFill>
                <a:effectLst>
                  <a:outerShdw blurRad="38100" dist="38100" dir="2700000" algn="tl">
                    <a:srgbClr val="000000">
                      <a:alpha val="43137"/>
                    </a:srgbClr>
                  </a:outerShdw>
                </a:effectLst>
              </a:rPr>
              <a:t>2024</a:t>
            </a:r>
          </a:p>
        </p:txBody>
      </p:sp>
    </p:spTree>
    <p:extLst>
      <p:ext uri="{BB962C8B-B14F-4D97-AF65-F5344CB8AC3E}">
        <p14:creationId xmlns:p14="http://schemas.microsoft.com/office/powerpoint/2010/main" val="352141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6" name="Imagen 15" descr="Un par de personas de pie sobre superficie terrosa&#10;&#10;Descripción generada automáticamente con confianza media">
            <a:extLst>
              <a:ext uri="{FF2B5EF4-FFF2-40B4-BE49-F238E27FC236}">
                <a16:creationId xmlns:a16="http://schemas.microsoft.com/office/drawing/2014/main" id="{0AFE1E4E-16B3-405C-45DB-9882ED10C8E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431323" y="3566058"/>
            <a:ext cx="2773345" cy="998932"/>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0CAABE36-358E-91A7-9081-CED773589BD6}"/>
              </a:ext>
            </a:extLst>
          </p:cNvPr>
          <p:cNvSpPr txBox="1"/>
          <p:nvPr/>
        </p:nvSpPr>
        <p:spPr>
          <a:xfrm>
            <a:off x="3707842" y="-70336"/>
            <a:ext cx="8484158" cy="707886"/>
          </a:xfrm>
          <a:prstGeom prst="rect">
            <a:avLst/>
          </a:prstGeom>
          <a:noFill/>
        </p:spPr>
        <p:txBody>
          <a:bodyPr wrap="square">
            <a:spAutoFit/>
          </a:bodyPr>
          <a:lstStyle/>
          <a:p>
            <a:pPr algn="ctr"/>
            <a:r>
              <a:rPr lang="en" sz="4000" b="1" spc="30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rPr>
              <a:t>BESAMPI ENGGAU NGAJAR</a:t>
            </a:r>
            <a:endParaRPr lang="en" sz="40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013C1437-0A93-86C1-F92B-FAE394093D95}"/>
              </a:ext>
            </a:extLst>
          </p:cNvPr>
          <p:cNvSpPr txBox="1"/>
          <p:nvPr/>
        </p:nvSpPr>
        <p:spPr>
          <a:xfrm>
            <a:off x="3707842" y="563023"/>
            <a:ext cx="779111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a:solidFill>
                  <a:schemeClr val="accent5">
                    <a:lumMod val="50000"/>
                  </a:schemeClr>
                </a:solidFill>
                <a:latin typeface="Comic Sans MS" panose="030F0702030302020204" pitchFamily="66" charset="0"/>
              </a:rPr>
              <a:t>“</a:t>
            </a:r>
            <a:r>
              <a:rPr lang="en-MY" b="1">
                <a:solidFill>
                  <a:schemeClr val="accent5">
                    <a:lumMod val="50000"/>
                  </a:schemeClr>
                </a:solidFill>
                <a:latin typeface="Comic Sans MS" panose="030F0702030302020204" pitchFamily="66" charset="0"/>
              </a:rPr>
              <a:t>Pagi hari siti, sebedau rerak tawas, Jesus angkat, lalu bejalai ngagai siti endur ti sunyi, lalu besampi</a:t>
            </a:r>
            <a:r>
              <a:rPr lang="en" b="1">
                <a:solidFill>
                  <a:schemeClr val="accent5">
                    <a:lumMod val="50000"/>
                  </a:schemeClr>
                </a:solidFill>
                <a:latin typeface="Comic Sans MS" panose="030F0702030302020204" pitchFamily="66" charset="0"/>
              </a:rPr>
              <a:t>” </a:t>
            </a:r>
            <a:r>
              <a:rPr lang="en" sz="1400" b="1">
                <a:solidFill>
                  <a:schemeClr val="accent5">
                    <a:lumMod val="50000"/>
                  </a:schemeClr>
                </a:solidFill>
                <a:latin typeface="Comic Sans MS" panose="030F0702030302020204" pitchFamily="66" charset="0"/>
              </a:rPr>
              <a:t>(Mark 1:35).</a:t>
            </a:r>
            <a:endParaRPr lang="en" sz="1400" b="1" dirty="0">
              <a:solidFill>
                <a:schemeClr val="accent5">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52D6BAE-4424-E26C-54A8-53385FA0DDB9}"/>
              </a:ext>
            </a:extLst>
          </p:cNvPr>
          <p:cNvSpPr txBox="1"/>
          <p:nvPr/>
        </p:nvSpPr>
        <p:spPr>
          <a:xfrm>
            <a:off x="185791" y="1340216"/>
            <a:ext cx="6998782" cy="1138773"/>
          </a:xfrm>
          <a:prstGeom prst="rect">
            <a:avLst/>
          </a:prstGeom>
          <a:noFill/>
        </p:spPr>
        <p:txBody>
          <a:bodyPr wrap="square" rtlCol="0">
            <a:spAutoFit/>
          </a:bodyPr>
          <a:lstStyle/>
          <a:p>
            <a:pPr>
              <a:spcBef>
                <a:spcPts val="600"/>
              </a:spcBef>
            </a:pPr>
            <a:r>
              <a:rPr lang="en-MY" sz="1700" b="1"/>
              <a:t>Ba hari Minggu, bala murid nyadang Jesus deka ngajar ba nengeri. Tang perambu Jesus bebida. Iya deka meri berkat ke datai ari jaku enggau kereja Iya ngagai orang mayuh </a:t>
            </a:r>
            <a:r>
              <a:rPr lang="en-MY" sz="1700" b="1" i="1"/>
              <a:t>(Mark 1:36-39)</a:t>
            </a:r>
            <a:r>
              <a:rPr lang="en" sz="1700" b="1"/>
              <a:t>.</a:t>
            </a:r>
            <a:endParaRPr lang="en" sz="1700" b="1" dirty="0"/>
          </a:p>
        </p:txBody>
      </p:sp>
      <p:pic>
        <p:nvPicPr>
          <p:cNvPr id="8" name="Imagen 7" descr="Un atardecer en el campo&#10;&#10;Descripción generada automáticamente">
            <a:extLst>
              <a:ext uri="{FF2B5EF4-FFF2-40B4-BE49-F238E27FC236}">
                <a16:creationId xmlns:a16="http://schemas.microsoft.com/office/drawing/2014/main" id="{F4542E14-4AEA-8240-364B-EF6F752E5A4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506118" y="1546686"/>
            <a:ext cx="4069989" cy="2826625"/>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Una persona con un atardecer de fondo&#10;&#10;Descripción generada automáticamente">
            <a:extLst>
              <a:ext uri="{FF2B5EF4-FFF2-40B4-BE49-F238E27FC236}">
                <a16:creationId xmlns:a16="http://schemas.microsoft.com/office/drawing/2014/main" id="{9548161A-2299-E05B-0BCD-58638FAA8C3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72491" y="3765343"/>
            <a:ext cx="3681317" cy="2819020"/>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CuadroTexto 13">
            <a:extLst>
              <a:ext uri="{FF2B5EF4-FFF2-40B4-BE49-F238E27FC236}">
                <a16:creationId xmlns:a16="http://schemas.microsoft.com/office/drawing/2014/main" id="{5CAF4E11-6B06-5621-12BF-F01384C0A896}"/>
              </a:ext>
            </a:extLst>
          </p:cNvPr>
          <p:cNvSpPr txBox="1"/>
          <p:nvPr/>
        </p:nvSpPr>
        <p:spPr>
          <a:xfrm>
            <a:off x="4431324" y="4651254"/>
            <a:ext cx="7598752" cy="923330"/>
          </a:xfrm>
          <a:prstGeom prst="rect">
            <a:avLst/>
          </a:prstGeom>
          <a:noFill/>
        </p:spPr>
        <p:txBody>
          <a:bodyPr wrap="square">
            <a:spAutoFit/>
          </a:bodyPr>
          <a:lstStyle/>
          <a:p>
            <a:pPr>
              <a:spcBef>
                <a:spcPts val="600"/>
              </a:spcBef>
            </a:pPr>
            <a:r>
              <a:rPr lang="en-MY" b="1"/>
              <a:t>Genap hari Jesus ngiga Tuhan dalam sampi, Iya ngasuh kitai neladan Iya </a:t>
            </a:r>
            <a:r>
              <a:rPr lang="en-MY" b="1" i="1"/>
              <a:t>(Mark 6:46; Luke 3:21; 5:16; 9:18; 11:1; 18:1)</a:t>
            </a:r>
            <a:r>
              <a:rPr lang="en-MY" b="1"/>
              <a:t>. Bisi mega maya Iya besampi semalam-malam </a:t>
            </a:r>
            <a:r>
              <a:rPr lang="en-MY" b="1" i="1"/>
              <a:t>(Luke 6:12-13; Mat. 14:21-23)</a:t>
            </a:r>
            <a:r>
              <a:rPr lang="en" b="1"/>
              <a:t>.</a:t>
            </a:r>
            <a:endParaRPr lang="en" b="1" dirty="0"/>
          </a:p>
        </p:txBody>
      </p:sp>
      <p:pic>
        <p:nvPicPr>
          <p:cNvPr id="18" name="Imagen 17" descr="Interfaz de usuario gráfica, Sitio web&#10;&#10;Descripción generada automáticamente">
            <a:extLst>
              <a:ext uri="{FF2B5EF4-FFF2-40B4-BE49-F238E27FC236}">
                <a16:creationId xmlns:a16="http://schemas.microsoft.com/office/drawing/2014/main" id="{D7E2FC1E-1641-77EE-4E0C-2655AA03E1D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1476" y="81958"/>
            <a:ext cx="3421567" cy="1150845"/>
          </a:xfrm>
          <a:prstGeom prst="snip2DiagRect">
            <a:avLst>
              <a:gd name="adj1" fmla="val 0"/>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929AFE0D-08EE-7682-A9BC-C18530A565EC}"/>
              </a:ext>
            </a:extLst>
          </p:cNvPr>
          <p:cNvSpPr txBox="1"/>
          <p:nvPr/>
        </p:nvSpPr>
        <p:spPr>
          <a:xfrm>
            <a:off x="185791" y="2420572"/>
            <a:ext cx="6998782" cy="923330"/>
          </a:xfrm>
          <a:prstGeom prst="rect">
            <a:avLst/>
          </a:prstGeom>
          <a:noFill/>
        </p:spPr>
        <p:txBody>
          <a:bodyPr wrap="square">
            <a:spAutoFit/>
          </a:bodyPr>
          <a:lstStyle/>
          <a:p>
            <a:pPr>
              <a:spcBef>
                <a:spcPts val="600"/>
              </a:spcBef>
            </a:pPr>
            <a:r>
              <a:rPr lang="en-MY" b="1"/>
              <a:t>Jesus nadai ngereja utai nitihka peneka diri. Baka selama, Iya deka bejaku enggau Apai Iya, ngambika Iya ulih madah nama ke patut digaga Iya sehari nya </a:t>
            </a:r>
            <a:r>
              <a:rPr lang="en-MY" b="1" i="1"/>
              <a:t>(Mark 1:35; John 8:28)</a:t>
            </a:r>
            <a:r>
              <a:rPr lang="en" b="1"/>
              <a:t>.</a:t>
            </a:r>
            <a:endParaRPr lang="en" b="1" dirty="0"/>
          </a:p>
        </p:txBody>
      </p:sp>
      <p:sp>
        <p:nvSpPr>
          <p:cNvPr id="9" name="CuadroTexto 8">
            <a:extLst>
              <a:ext uri="{FF2B5EF4-FFF2-40B4-BE49-F238E27FC236}">
                <a16:creationId xmlns:a16="http://schemas.microsoft.com/office/drawing/2014/main" id="{2BDA0610-0C72-A2DF-02CE-90CC805B91DB}"/>
              </a:ext>
            </a:extLst>
          </p:cNvPr>
          <p:cNvSpPr txBox="1"/>
          <p:nvPr/>
        </p:nvSpPr>
        <p:spPr>
          <a:xfrm>
            <a:off x="4431323" y="5661033"/>
            <a:ext cx="7598752" cy="923330"/>
          </a:xfrm>
          <a:prstGeom prst="rect">
            <a:avLst/>
          </a:prstGeom>
          <a:noFill/>
        </p:spPr>
        <p:txBody>
          <a:bodyPr wrap="square">
            <a:spAutoFit/>
          </a:bodyPr>
          <a:lstStyle/>
          <a:p>
            <a:pPr>
              <a:spcBef>
                <a:spcPts val="600"/>
              </a:spcBef>
            </a:pPr>
            <a:r>
              <a:rPr lang="en-MY" b="1"/>
              <a:t>Kati patut kitai baka Jesus, ngiga Tuhan dalam sampi, awakka kitai tau nemu peneka Iya? Ba sekeda maya, enda ke kitai patut ngiga Iya dalam sampi baka nya</a:t>
            </a:r>
            <a:r>
              <a:rPr lang="en" b="1"/>
              <a:t>?</a:t>
            </a:r>
            <a:endParaRPr lang="en" b="1" dirty="0"/>
          </a:p>
        </p:txBody>
      </p:sp>
    </p:spTree>
    <p:extLst>
      <p:ext uri="{BB962C8B-B14F-4D97-AF65-F5344CB8AC3E}">
        <p14:creationId xmlns:p14="http://schemas.microsoft.com/office/powerpoint/2010/main" val="224391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900" decel="100000" fill="hold"/>
                                        <p:tgtEl>
                                          <p:spTgt spid="1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900" decel="100000" fill="hold"/>
                                        <p:tgtEl>
                                          <p:spTgt spid="14"/>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CC1CCC5-2FCC-4BDD-3EEB-4CD77A2E7F8F}"/>
              </a:ext>
            </a:extLst>
          </p:cNvPr>
          <p:cNvSpPr txBox="1"/>
          <p:nvPr/>
        </p:nvSpPr>
        <p:spPr>
          <a:xfrm>
            <a:off x="0" y="-57150"/>
            <a:ext cx="12192000" cy="707886"/>
          </a:xfrm>
          <a:prstGeom prst="rect">
            <a:avLst/>
          </a:prstGeom>
          <a:noFill/>
        </p:spPr>
        <p:txBody>
          <a:bodyPr wrap="square">
            <a:spAutoFit/>
          </a:bodyPr>
          <a:lstStyle/>
          <a:p>
            <a:pPr algn="ctr"/>
            <a:r>
              <a:rPr lang="en" sz="4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71000"/>
                    </a:srgbClr>
                  </a:outerShdw>
                </a:effectLst>
              </a:rPr>
              <a:t>NGERAI ENGGAU BASA KE ADAT</a:t>
            </a:r>
            <a:endParaRPr lang="en"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71000"/>
                  </a:srgbClr>
                </a:outerShdw>
              </a:effectLst>
            </a:endParaRPr>
          </a:p>
        </p:txBody>
      </p:sp>
      <p:sp>
        <p:nvSpPr>
          <p:cNvPr id="5" name="CuadroTexto 4">
            <a:extLst>
              <a:ext uri="{FF2B5EF4-FFF2-40B4-BE49-F238E27FC236}">
                <a16:creationId xmlns:a16="http://schemas.microsoft.com/office/drawing/2014/main" id="{5597EA6D-9AC5-2835-324E-CCEF3A2715E3}"/>
              </a:ext>
            </a:extLst>
          </p:cNvPr>
          <p:cNvSpPr txBox="1"/>
          <p:nvPr/>
        </p:nvSpPr>
        <p:spPr>
          <a:xfrm>
            <a:off x="336430" y="485041"/>
            <a:ext cx="11732284" cy="615553"/>
          </a:xfrm>
          <a:prstGeom prst="rect">
            <a:avLst/>
          </a:prstGeom>
          <a:noFill/>
        </p:spPr>
        <p:txBody>
          <a:bodyPr wrap="square">
            <a:spAutoFit/>
            <a:scene3d>
              <a:camera prst="orthographicFront"/>
              <a:lightRig rig="threePt" dir="t"/>
            </a:scene3d>
            <a:sp3d extrusionH="57150">
              <a:bevelT w="38100" h="38100"/>
            </a:sp3d>
          </a:bodyPr>
          <a:lstStyle/>
          <a:p>
            <a:pPr algn="ctr"/>
            <a:r>
              <a:rPr lang="en" sz="1700" b="1">
                <a:solidFill>
                  <a:srgbClr val="C00000"/>
                </a:solidFill>
                <a:latin typeface="Comic Sans MS" panose="030F0702030302020204" pitchFamily="66" charset="0"/>
              </a:rPr>
              <a:t>“</a:t>
            </a:r>
            <a:r>
              <a:rPr lang="en-MY" sz="1700" b="1">
                <a:solidFill>
                  <a:srgbClr val="C00000"/>
                </a:solidFill>
                <a:latin typeface="Comic Sans MS" panose="030F0702030302020204" pitchFamily="66" charset="0"/>
              </a:rPr>
              <a:t>Anang madahka tu ngagai orang, tang mansang nuan ngagai imam lalu asuh iya meresa nuan, lalu beri piring ti udah diletak Moses, kena nuan mandangka diri ngagai orang mayuh nuan udah tuchi</a:t>
            </a:r>
            <a:r>
              <a:rPr lang="en" sz="1700" b="1">
                <a:solidFill>
                  <a:srgbClr val="C00000"/>
                </a:solidFill>
                <a:latin typeface="Comic Sans MS" panose="030F0702030302020204" pitchFamily="66" charset="0"/>
              </a:rPr>
              <a:t>” (Mark 1:44).</a:t>
            </a:r>
            <a:endParaRPr lang="en" sz="1700" b="1" dirty="0">
              <a:solidFill>
                <a:srgbClr val="C00000"/>
              </a:solidFill>
              <a:latin typeface="Comic Sans MS" panose="030F0702030302020204" pitchFamily="66" charset="0"/>
            </a:endParaRPr>
          </a:p>
        </p:txBody>
      </p:sp>
      <p:sp>
        <p:nvSpPr>
          <p:cNvPr id="6" name="CuadroTexto 5">
            <a:extLst>
              <a:ext uri="{FF2B5EF4-FFF2-40B4-BE49-F238E27FC236}">
                <a16:creationId xmlns:a16="http://schemas.microsoft.com/office/drawing/2014/main" id="{541F02A2-EC5C-DE68-D7A4-6354ADD80172}"/>
              </a:ext>
            </a:extLst>
          </p:cNvPr>
          <p:cNvSpPr txBox="1"/>
          <p:nvPr/>
        </p:nvSpPr>
        <p:spPr>
          <a:xfrm>
            <a:off x="4211221" y="1293083"/>
            <a:ext cx="7952205" cy="646331"/>
          </a:xfrm>
          <a:prstGeom prst="rect">
            <a:avLst/>
          </a:prstGeom>
          <a:noFill/>
        </p:spPr>
        <p:txBody>
          <a:bodyPr wrap="square" rtlCol="0">
            <a:spAutoFit/>
          </a:bodyPr>
          <a:lstStyle/>
          <a:p>
            <a:pPr>
              <a:spcBef>
                <a:spcPts val="600"/>
              </a:spcBef>
            </a:pPr>
            <a:r>
              <a:rPr lang="en-MY" b="1"/>
              <a:t>Orang sakit lan ke diserara ari orang mayuh kategal penyakit, lalu besugang ba mua Jesus minta pengerai </a:t>
            </a:r>
            <a:r>
              <a:rPr lang="en-MY" b="1" i="1"/>
              <a:t>(Lewi 13:45; Mark 1:40)</a:t>
            </a:r>
            <a:r>
              <a:rPr lang="en" b="1"/>
              <a:t>.</a:t>
            </a:r>
            <a:endParaRPr lang="en" b="1" dirty="0"/>
          </a:p>
        </p:txBody>
      </p:sp>
      <p:graphicFrame>
        <p:nvGraphicFramePr>
          <p:cNvPr id="2" name="Diagrama 1">
            <a:extLst>
              <a:ext uri="{FF2B5EF4-FFF2-40B4-BE49-F238E27FC236}">
                <a16:creationId xmlns:a16="http://schemas.microsoft.com/office/drawing/2014/main" id="{1176C43D-7663-B61D-767B-A2428B76273F}"/>
              </a:ext>
            </a:extLst>
          </p:cNvPr>
          <p:cNvGraphicFramePr/>
          <p:nvPr>
            <p:extLst>
              <p:ext uri="{D42A27DB-BD31-4B8C-83A1-F6EECF244321}">
                <p14:modId xmlns:p14="http://schemas.microsoft.com/office/powerpoint/2010/main" val="1656837637"/>
              </p:ext>
            </p:extLst>
          </p:nvPr>
        </p:nvGraphicFramePr>
        <p:xfrm>
          <a:off x="57151" y="4114801"/>
          <a:ext cx="10296524" cy="2628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Una caricatura de una persona&#10;&#10;Descripción generada automáticamente con confianza baja">
            <a:extLst>
              <a:ext uri="{FF2B5EF4-FFF2-40B4-BE49-F238E27FC236}">
                <a16:creationId xmlns:a16="http://schemas.microsoft.com/office/drawing/2014/main" id="{E29263A6-8684-E3DF-B74D-CD2EB0F444B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33350" y="1224617"/>
            <a:ext cx="1930114" cy="2939237"/>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disfrazadas&#10;&#10;Descripción generada automáticamente con confianza media">
            <a:extLst>
              <a:ext uri="{FF2B5EF4-FFF2-40B4-BE49-F238E27FC236}">
                <a16:creationId xmlns:a16="http://schemas.microsoft.com/office/drawing/2014/main" id="{BBD42AF3-C617-3411-06C0-D8F738811F15}"/>
              </a:ext>
            </a:extLst>
          </p:cNvPr>
          <p:cNvPicPr>
            <a:picLocks noChangeAspect="1"/>
          </p:cNvPicPr>
          <p:nvPr/>
        </p:nvPicPr>
        <p:blipFill rotWithShape="1">
          <a:blip r:embed="rId10">
            <a:extLst>
              <a:ext uri="{28A0092B-C50C-407E-A947-70E740481C1C}">
                <a14:useLocalDpi xmlns:a14="http://schemas.microsoft.com/office/drawing/2010/main"/>
              </a:ext>
            </a:extLst>
          </a:blip>
          <a:srcRect l="6090" r="6090"/>
          <a:stretch/>
        </p:blipFill>
        <p:spPr>
          <a:xfrm>
            <a:off x="2222786" y="1224617"/>
            <a:ext cx="1930114" cy="2939237"/>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tabla, hombre, vino&#10;&#10;Descripción generada automáticamente">
            <a:extLst>
              <a:ext uri="{FF2B5EF4-FFF2-40B4-BE49-F238E27FC236}">
                <a16:creationId xmlns:a16="http://schemas.microsoft.com/office/drawing/2014/main" id="{761A042B-B3E0-635A-C62F-02B185C23A42}"/>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10427208" y="4114801"/>
            <a:ext cx="1555242" cy="2628900"/>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6DFAFD10-DC67-0E53-7360-F03FA11F5EE5}"/>
              </a:ext>
            </a:extLst>
          </p:cNvPr>
          <p:cNvSpPr txBox="1"/>
          <p:nvPr/>
        </p:nvSpPr>
        <p:spPr>
          <a:xfrm>
            <a:off x="4224922" y="3004837"/>
            <a:ext cx="7952205" cy="923330"/>
          </a:xfrm>
          <a:prstGeom prst="rect">
            <a:avLst/>
          </a:prstGeom>
          <a:noFill/>
        </p:spPr>
        <p:txBody>
          <a:bodyPr wrap="square">
            <a:spAutoFit/>
          </a:bodyPr>
          <a:lstStyle/>
          <a:p>
            <a:pPr>
              <a:spcBef>
                <a:spcPts val="600"/>
              </a:spcBef>
            </a:pPr>
            <a:r>
              <a:rPr lang="en-MY" b="1"/>
              <a:t>Lebuh kitai datai ba Jesus dalam dosa enggau pengamah, Iya enda lari ari kitai. Iya meri pengampun enggau pengerai, sereta ngasuh kitai tuchi baka Iya</a:t>
            </a:r>
            <a:r>
              <a:rPr lang="en" b="1"/>
              <a:t>.</a:t>
            </a:r>
            <a:endParaRPr lang="en" b="1" dirty="0"/>
          </a:p>
        </p:txBody>
      </p:sp>
      <p:sp>
        <p:nvSpPr>
          <p:cNvPr id="11" name="CuadroTexto 10">
            <a:extLst>
              <a:ext uri="{FF2B5EF4-FFF2-40B4-BE49-F238E27FC236}">
                <a16:creationId xmlns:a16="http://schemas.microsoft.com/office/drawing/2014/main" id="{533DF14B-6BB8-A3FD-6236-169E3A59CE2A}"/>
              </a:ext>
            </a:extLst>
          </p:cNvPr>
          <p:cNvSpPr txBox="1"/>
          <p:nvPr/>
        </p:nvSpPr>
        <p:spPr>
          <a:xfrm>
            <a:off x="4210050" y="2013451"/>
            <a:ext cx="7981950" cy="923330"/>
          </a:xfrm>
          <a:prstGeom prst="rect">
            <a:avLst/>
          </a:prstGeom>
          <a:noFill/>
        </p:spPr>
        <p:txBody>
          <a:bodyPr wrap="square">
            <a:spAutoFit/>
          </a:bodyPr>
          <a:lstStyle/>
          <a:p>
            <a:pPr>
              <a:spcBef>
                <a:spcPts val="600"/>
              </a:spcBef>
            </a:pPr>
            <a:r>
              <a:rPr lang="en-MY" b="1"/>
              <a:t>Ba mua orang mayuh Jesus ngereja utai ke belaban enggau adat: Iya negu orang ke sakit lan lalu kamah. Ari ke dirampit pengamah orang ke sakit, orang ke sakit lan nya empu nyau gerai laban Iya</a:t>
            </a:r>
            <a:r>
              <a:rPr lang="en" b="1"/>
              <a:t>.</a:t>
            </a:r>
            <a:endParaRPr lang="en" b="1" dirty="0"/>
          </a:p>
        </p:txBody>
      </p:sp>
    </p:spTree>
    <p:extLst>
      <p:ext uri="{BB962C8B-B14F-4D97-AF65-F5344CB8AC3E}">
        <p14:creationId xmlns:p14="http://schemas.microsoft.com/office/powerpoint/2010/main" val="416460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FE9F0718-86AD-4144-94E0-888551AD0C6D}"/>
                                            </p:graphicEl>
                                          </p:spTgt>
                                        </p:tgtEl>
                                        <p:attrNameLst>
                                          <p:attrName>style.visibility</p:attrName>
                                        </p:attrNameLst>
                                      </p:cBhvr>
                                      <p:to>
                                        <p:strVal val="visible"/>
                                      </p:to>
                                    </p:set>
                                    <p:anim calcmode="lin" valueType="num">
                                      <p:cBhvr>
                                        <p:cTn id="46" dur="500" fill="hold"/>
                                        <p:tgtEl>
                                          <p:spTgt spid="2">
                                            <p:graphicEl>
                                              <a:dgm id="{FE9F0718-86AD-4144-94E0-888551AD0C6D}"/>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FE9F0718-86AD-4144-94E0-888551AD0C6D}"/>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FE9F0718-86AD-4144-94E0-888551AD0C6D}"/>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graphicEl>
                                              <a:dgm id="{B4EB38D3-D434-42DD-A2E1-C57F19950AAD}"/>
                                            </p:graphicEl>
                                          </p:spTgt>
                                        </p:tgtEl>
                                        <p:attrNameLst>
                                          <p:attrName>style.visibility</p:attrName>
                                        </p:attrNameLst>
                                      </p:cBhvr>
                                      <p:to>
                                        <p:strVal val="visible"/>
                                      </p:to>
                                    </p:set>
                                    <p:animEffect transition="in" filter="wipe(left)">
                                      <p:cBhvr>
                                        <p:cTn id="59" dur="500"/>
                                        <p:tgtEl>
                                          <p:spTgt spid="2">
                                            <p:graphicEl>
                                              <a:dgm id="{B4EB38D3-D434-42DD-A2E1-C57F19950AAD}"/>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3C0011EA-7A4C-4BF2-BF98-C9AE9B8378DB}"/>
                                            </p:graphicEl>
                                          </p:spTgt>
                                        </p:tgtEl>
                                        <p:attrNameLst>
                                          <p:attrName>style.visibility</p:attrName>
                                        </p:attrNameLst>
                                      </p:cBhvr>
                                      <p:to>
                                        <p:strVal val="visible"/>
                                      </p:to>
                                    </p:set>
                                    <p:animEffect transition="in" filter="wipe(left)">
                                      <p:cBhvr>
                                        <p:cTn id="62" dur="500"/>
                                        <p:tgtEl>
                                          <p:spTgt spid="2">
                                            <p:graphicEl>
                                              <a:dgm id="{3C0011EA-7A4C-4BF2-BF98-C9AE9B8378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A1CE3E22-5047-4ABA-84B2-009AC3F5FE6E}"/>
                                            </p:graphicEl>
                                          </p:spTgt>
                                        </p:tgtEl>
                                        <p:attrNameLst>
                                          <p:attrName>style.visibility</p:attrName>
                                        </p:attrNameLst>
                                      </p:cBhvr>
                                      <p:to>
                                        <p:strVal val="visible"/>
                                      </p:to>
                                    </p:set>
                                    <p:animEffect transition="in" filter="wipe(left)">
                                      <p:cBhvr>
                                        <p:cTn id="67" dur="500"/>
                                        <p:tgtEl>
                                          <p:spTgt spid="2">
                                            <p:graphicEl>
                                              <a:dgm id="{A1CE3E22-5047-4ABA-84B2-009AC3F5FE6E}"/>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
                                            <p:graphicEl>
                                              <a:dgm id="{00175583-3F81-48EA-8A88-0AD113377557}"/>
                                            </p:graphicEl>
                                          </p:spTgt>
                                        </p:tgtEl>
                                        <p:attrNameLst>
                                          <p:attrName>style.visibility</p:attrName>
                                        </p:attrNameLst>
                                      </p:cBhvr>
                                      <p:to>
                                        <p:strVal val="visible"/>
                                      </p:to>
                                    </p:set>
                                    <p:animEffect transition="in" filter="wipe(left)">
                                      <p:cBhvr>
                                        <p:cTn id="70" dur="500"/>
                                        <p:tgtEl>
                                          <p:spTgt spid="2">
                                            <p:graphicEl>
                                              <a:dgm id="{00175583-3F81-48EA-8A88-0AD11337755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
                                            <p:graphicEl>
                                              <a:dgm id="{AAB14C4E-EB3F-4B63-A3E5-8C7FEFE744DE}"/>
                                            </p:graphicEl>
                                          </p:spTgt>
                                        </p:tgtEl>
                                        <p:attrNameLst>
                                          <p:attrName>style.visibility</p:attrName>
                                        </p:attrNameLst>
                                      </p:cBhvr>
                                      <p:to>
                                        <p:strVal val="visible"/>
                                      </p:to>
                                    </p:set>
                                    <p:animEffect transition="in" filter="wipe(left)">
                                      <p:cBhvr>
                                        <p:cTn id="75" dur="500"/>
                                        <p:tgtEl>
                                          <p:spTgt spid="2">
                                            <p:graphicEl>
                                              <a:dgm id="{AAB14C4E-EB3F-4B63-A3E5-8C7FEFE744DE}"/>
                                            </p:graphicEl>
                                          </p:spTgt>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
                                            <p:graphicEl>
                                              <a:dgm id="{818DD2AE-9A1C-483E-A733-B2B033A24460}"/>
                                            </p:graphicEl>
                                          </p:spTgt>
                                        </p:tgtEl>
                                        <p:attrNameLst>
                                          <p:attrName>style.visibility</p:attrName>
                                        </p:attrNameLst>
                                      </p:cBhvr>
                                      <p:to>
                                        <p:strVal val="visible"/>
                                      </p:to>
                                    </p:set>
                                    <p:animEffect transition="in" filter="wipe(left)">
                                      <p:cBhvr>
                                        <p:cTn id="78" dur="500"/>
                                        <p:tgtEl>
                                          <p:spTgt spid="2">
                                            <p:graphicEl>
                                              <a:dgm id="{818DD2AE-9A1C-483E-A733-B2B033A24460}"/>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8EC96310-F468-49E7-87A0-EE785DBACD38}"/>
                                            </p:graphicEl>
                                          </p:spTgt>
                                        </p:tgtEl>
                                        <p:attrNameLst>
                                          <p:attrName>style.visibility</p:attrName>
                                        </p:attrNameLst>
                                      </p:cBhvr>
                                      <p:to>
                                        <p:strVal val="visible"/>
                                      </p:to>
                                    </p:set>
                                    <p:animEffect transition="in" filter="wipe(left)">
                                      <p:cBhvr>
                                        <p:cTn id="83" dur="500"/>
                                        <p:tgtEl>
                                          <p:spTgt spid="2">
                                            <p:graphicEl>
                                              <a:dgm id="{8EC96310-F468-49E7-87A0-EE785DBACD38}"/>
                                            </p:graphicEl>
                                          </p:spTgt>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
                                            <p:graphicEl>
                                              <a:dgm id="{15DA4E20-7669-4312-A511-02D49C6300C9}"/>
                                            </p:graphicEl>
                                          </p:spTgt>
                                        </p:tgtEl>
                                        <p:attrNameLst>
                                          <p:attrName>style.visibility</p:attrName>
                                        </p:attrNameLst>
                                      </p:cBhvr>
                                      <p:to>
                                        <p:strVal val="visible"/>
                                      </p:to>
                                    </p:set>
                                    <p:animEffect transition="in" filter="wipe(left)">
                                      <p:cBhvr>
                                        <p:cTn id="86" dur="500"/>
                                        <p:tgtEl>
                                          <p:spTgt spid="2">
                                            <p:graphicEl>
                                              <a:dgm id="{15DA4E20-7669-4312-A511-02D49C6300C9}"/>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
                                            <p:graphicEl>
                                              <a:dgm id="{FD8E8B9F-AFB5-45E2-BE81-E69F72320E45}"/>
                                            </p:graphicEl>
                                          </p:spTgt>
                                        </p:tgtEl>
                                        <p:attrNameLst>
                                          <p:attrName>style.visibility</p:attrName>
                                        </p:attrNameLst>
                                      </p:cBhvr>
                                      <p:to>
                                        <p:strVal val="visible"/>
                                      </p:to>
                                    </p:set>
                                    <p:animEffect transition="in" filter="wipe(left)">
                                      <p:cBhvr>
                                        <p:cTn id="91" dur="500"/>
                                        <p:tgtEl>
                                          <p:spTgt spid="2">
                                            <p:graphicEl>
                                              <a:dgm id="{FD8E8B9F-AFB5-45E2-BE81-E69F72320E45}"/>
                                            </p:graphic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
                                            <p:graphicEl>
                                              <a:dgm id="{56B951E8-A7F9-4B70-9A57-099C2A28B372}"/>
                                            </p:graphicEl>
                                          </p:spTgt>
                                        </p:tgtEl>
                                        <p:attrNameLst>
                                          <p:attrName>style.visibility</p:attrName>
                                        </p:attrNameLst>
                                      </p:cBhvr>
                                      <p:to>
                                        <p:strVal val="visible"/>
                                      </p:to>
                                    </p:set>
                                    <p:animEffect transition="in" filter="wipe(left)">
                                      <p:cBhvr>
                                        <p:cTn id="94" dur="500"/>
                                        <p:tgtEl>
                                          <p:spTgt spid="2">
                                            <p:graphicEl>
                                              <a:dgm id="{56B951E8-A7F9-4B70-9A57-099C2A28B37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
                                            <p:graphicEl>
                                              <a:dgm id="{8F056144-A1FB-4626-BA89-593032624CAB}"/>
                                            </p:graphicEl>
                                          </p:spTgt>
                                        </p:tgtEl>
                                        <p:attrNameLst>
                                          <p:attrName>style.visibility</p:attrName>
                                        </p:attrNameLst>
                                      </p:cBhvr>
                                      <p:to>
                                        <p:strVal val="visible"/>
                                      </p:to>
                                    </p:set>
                                    <p:animEffect transition="in" filter="wipe(left)">
                                      <p:cBhvr>
                                        <p:cTn id="99" dur="500"/>
                                        <p:tgtEl>
                                          <p:spTgt spid="2">
                                            <p:graphicEl>
                                              <a:dgm id="{8F056144-A1FB-4626-BA89-593032624CAB}"/>
                                            </p:graphicEl>
                                          </p:spTgt>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
                                            <p:graphicEl>
                                              <a:dgm id="{91B1350E-9213-4139-A308-0BC93E757A3A}"/>
                                            </p:graphicEl>
                                          </p:spTgt>
                                        </p:tgtEl>
                                        <p:attrNameLst>
                                          <p:attrName>style.visibility</p:attrName>
                                        </p:attrNameLst>
                                      </p:cBhvr>
                                      <p:to>
                                        <p:strVal val="visible"/>
                                      </p:to>
                                    </p:set>
                                    <p:animEffect transition="in" filter="wipe(left)">
                                      <p:cBhvr>
                                        <p:cTn id="102" dur="500"/>
                                        <p:tgtEl>
                                          <p:spTgt spid="2">
                                            <p:graphicEl>
                                              <a:dgm id="{91B1350E-9213-4139-A308-0BC93E757A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52B9C4-E298-CC81-CA22-D53277651CE2}"/>
              </a:ext>
            </a:extLst>
          </p:cNvPr>
          <p:cNvSpPr txBox="1"/>
          <p:nvPr/>
        </p:nvSpPr>
        <p:spPr>
          <a:xfrm>
            <a:off x="1400174" y="401885"/>
            <a:ext cx="9563101" cy="5493812"/>
          </a:xfrm>
          <a:prstGeom prst="rect">
            <a:avLst/>
          </a:prstGeom>
          <a:noFill/>
        </p:spPr>
        <p:txBody>
          <a:bodyPr wrap="square">
            <a:spAutoFit/>
          </a:bodyPr>
          <a:lstStyle/>
          <a:p>
            <a:pPr algn="just">
              <a:spcBef>
                <a:spcPts val="600"/>
              </a:spcBef>
            </a:pPr>
            <a:r>
              <a:rPr lang="en" sz="2700" b="1">
                <a:latin typeface="Constantia" panose="02030602050306030303" pitchFamily="18" charset="0"/>
              </a:rPr>
              <a:t>“</a:t>
            </a:r>
            <a:r>
              <a:rPr lang="en-MY" sz="2700" b="1">
                <a:latin typeface="Constantia" panose="02030602050306030303" pitchFamily="18" charset="0"/>
              </a:rPr>
              <a:t>Pengidup Juruselamat ba dunya tu ukai pengidup ti mudah. Tang Iya nadai leju ngereja pengawa nyelamatka orang ti lenyau. Iya idup ba pengidup ke nadai ngerunding diri empu, kenyau ari ada datai ngagai mati. Iya nadai kala nguji ngelarika diri ari pemagas ngereja pengawa enggau pejalai ti ngasuh lelak. Iya madahka “Anak Mensia ke datai ukai minta Diri dibela, tang laban Iya deka mela, lalu nyerahka nyawa Diri kena nebus orang mayuh” </a:t>
            </a:r>
            <a:r>
              <a:rPr lang="en-MY" sz="2700" b="1" i="1">
                <a:latin typeface="Constantia" panose="02030602050306030303" pitchFamily="18" charset="0"/>
              </a:rPr>
              <a:t>(Mat. 20:28)</a:t>
            </a:r>
            <a:r>
              <a:rPr lang="en-MY" sz="2700" b="1">
                <a:latin typeface="Constantia" panose="02030602050306030303" pitchFamily="18" charset="0"/>
              </a:rPr>
              <a:t>. Tu siti ari tuju ti besai ba pengidup Iya. Semua ke bukai nadai lebih beguna agi ari nya. Ngereja peneka Allah Taala sereta nembuka pengawa nya sebaka enggau utai dipakai enggau utai diirup ungkup Iya. Nadai ati ngira diri empu lebuh Iya ngereja pengawa</a:t>
            </a:r>
            <a:r>
              <a:rPr lang="en" sz="2700" b="1">
                <a:latin typeface="Constantia" panose="02030602050306030303" pitchFamily="18" charset="0"/>
              </a:rPr>
              <a:t>."</a:t>
            </a:r>
            <a:endParaRPr lang="en" sz="2700" b="1" dirty="0">
              <a:latin typeface="Constantia" panose="02030602050306030303" pitchFamily="18" charset="0"/>
            </a:endParaRPr>
          </a:p>
        </p:txBody>
      </p:sp>
      <p:sp>
        <p:nvSpPr>
          <p:cNvPr id="4" name="CuadroTexto 3">
            <a:extLst>
              <a:ext uri="{FF2B5EF4-FFF2-40B4-BE49-F238E27FC236}">
                <a16:creationId xmlns:a16="http://schemas.microsoft.com/office/drawing/2014/main" id="{F693C611-51F3-CD44-16A8-1974BD8C0FE1}"/>
              </a:ext>
            </a:extLst>
          </p:cNvPr>
          <p:cNvSpPr txBox="1"/>
          <p:nvPr/>
        </p:nvSpPr>
        <p:spPr>
          <a:xfrm>
            <a:off x="7558176" y="6029325"/>
            <a:ext cx="3405099" cy="338554"/>
          </a:xfrm>
          <a:prstGeom prst="rect">
            <a:avLst/>
          </a:prstGeom>
          <a:noFill/>
        </p:spPr>
        <p:txBody>
          <a:bodyPr wrap="none" rtlCol="0">
            <a:spAutoFit/>
          </a:bodyPr>
          <a:lstStyle/>
          <a:p>
            <a:pPr algn="r"/>
            <a:r>
              <a:rPr lang="en" sz="1600" b="1" dirty="0"/>
              <a:t>EGW (</a:t>
            </a:r>
            <a:r>
              <a:rPr lang="en-US" sz="1600" b="1" dirty="0"/>
              <a:t>Steps to Christ</a:t>
            </a:r>
            <a:r>
              <a:rPr lang="en" sz="1600" b="1"/>
              <a:t>, lambar </a:t>
            </a:r>
            <a:r>
              <a:rPr lang="en" sz="1600" b="1" dirty="0"/>
              <a:t>77)</a:t>
            </a:r>
          </a:p>
        </p:txBody>
      </p:sp>
    </p:spTree>
    <p:extLst>
      <p:ext uri="{BB962C8B-B14F-4D97-AF65-F5344CB8AC3E}">
        <p14:creationId xmlns:p14="http://schemas.microsoft.com/office/powerpoint/2010/main" val="370257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Grupo de personas en un barco en el agua&#10;&#10;Descripción generada automáticamente con confianza media">
            <a:extLst>
              <a:ext uri="{FF2B5EF4-FFF2-40B4-BE49-F238E27FC236}">
                <a16:creationId xmlns:a16="http://schemas.microsoft.com/office/drawing/2014/main" id="{C7F58988-BFC1-3BDA-CCD7-5E5D62D48B8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23"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23FCB9E-661E-1E90-0D6A-00A4B001D3BF}"/>
              </a:ext>
            </a:extLst>
          </p:cNvPr>
          <p:cNvSpPr txBox="1"/>
          <p:nvPr/>
        </p:nvSpPr>
        <p:spPr>
          <a:xfrm>
            <a:off x="76200" y="308113"/>
            <a:ext cx="4901242" cy="6376104"/>
          </a:xfrm>
          <a:prstGeom prst="rect">
            <a:avLst/>
          </a:prstGeom>
          <a:noFill/>
        </p:spPr>
        <p:txBody>
          <a:bodyPr wrap="square">
            <a:spAutoFit/>
            <a:scene3d>
              <a:camera prst="orthographicFront"/>
              <a:lightRig rig="threePt" dir="t"/>
            </a:scene3d>
            <a:sp3d extrusionH="57150">
              <a:bevelT h="25400" prst="softRound"/>
            </a:sp3d>
          </a:bodyPr>
          <a:lstStyle/>
          <a:p>
            <a:pPr lvl="0" algn="ctr">
              <a:lnSpc>
                <a:spcPts val="7000"/>
              </a:lnSpc>
              <a:defRPr/>
            </a:pPr>
            <a:r>
              <a:rPr lang="es-ES" sz="3600" b="1">
                <a:ln w="12700">
                  <a:solidFill>
                    <a:srgbClr val="1453A0"/>
                  </a:solidFill>
                  <a:prstDash val="solid"/>
                </a:ln>
                <a:pattFill prst="narHorz">
                  <a:fgClr>
                    <a:srgbClr val="1453A0"/>
                  </a:fgClr>
                  <a:bgClr>
                    <a:srgbClr val="D3E4F9"/>
                  </a:bgClr>
                </a:pattFill>
                <a:effectLst>
                  <a:innerShdw blurRad="177800">
                    <a:srgbClr val="0A294E"/>
                  </a:innerShdw>
                </a:effectLst>
                <a:latin typeface="Comic Sans MS" panose="030F0702030302020204" pitchFamily="66" charset="0"/>
              </a:rPr>
              <a:t>“Ku Jesus bejaku ngagai seduai iya, ‘Titihka Aku. Aku deka ngajar seduai chara ngulihka mensia</a:t>
            </a:r>
            <a:r>
              <a:rPr kumimoji="0" lang="en-US" sz="3600" b="1" i="0" u="none" strike="noStrike" kern="1200" cap="none" spc="0" normalizeH="0" baseline="0" noProof="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rPr>
              <a:t>’ </a:t>
            </a:r>
            <a:r>
              <a:rPr kumimoji="0" lang="es-ES" sz="3600" b="1" i="0" u="none" strike="noStrike" kern="1200" cap="none" spc="0" normalizeH="0" baseline="0" noProof="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rPr>
              <a:t>” </a:t>
            </a:r>
          </a:p>
          <a:p>
            <a:pPr lvl="0" algn="ctr">
              <a:lnSpc>
                <a:spcPts val="7000"/>
              </a:lnSpc>
              <a:defRPr/>
            </a:pPr>
            <a:r>
              <a:rPr kumimoji="0" lang="es-ES" sz="3600" b="1" i="0" u="none" strike="noStrike" kern="1200" cap="none" spc="0" normalizeH="0" baseline="0" noProof="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rPr>
              <a:t>(Mark 1:17)</a:t>
            </a:r>
            <a:endParaRPr kumimoji="0" lang="es-ES"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ndParaRPr>
          </a:p>
        </p:txBody>
      </p:sp>
    </p:spTree>
    <p:extLst>
      <p:ext uri="{BB962C8B-B14F-4D97-AF65-F5344CB8AC3E}">
        <p14:creationId xmlns:p14="http://schemas.microsoft.com/office/powerpoint/2010/main" val="23152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BEBA8EAE-BF5A-486C-A8C5-ECC9F3942E4B}">
                <a14:imgProps xmlns:a14="http://schemas.microsoft.com/office/drawing/2010/main">
                  <a14:imgLayer r:embed="rId4">
                    <a14:imgEffect>
                      <a14:artisticCrisscrossEtching trans="73000" pressure="47"/>
                    </a14:imgEffect>
                  </a14:imgLayer>
                </a14:imgProps>
              </a:ext>
              <a:ext uri="{28A0092B-C50C-407E-A947-70E740481C1C}">
                <a14:useLocalDpi xmlns:a14="http://schemas.microsoft.com/office/drawing/2010/main"/>
              </a:ext>
            </a:extLst>
          </a:blip>
          <a:srcRect/>
          <a:stretch>
            <a:fillRect t="-3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3424BD-0019-6BFD-57DB-FD6100A4FC2F}"/>
              </a:ext>
            </a:extLst>
          </p:cNvPr>
          <p:cNvSpPr txBox="1"/>
          <p:nvPr/>
        </p:nvSpPr>
        <p:spPr>
          <a:xfrm>
            <a:off x="6096000" y="3317620"/>
            <a:ext cx="6096000"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a:solidFill>
                  <a:srgbClr val="7B0AEC"/>
                </a:solidFill>
              </a:rPr>
              <a:t>Pengawa ti sepesel:</a:t>
            </a:r>
            <a:endParaRPr lang="en" sz="2000" b="1" dirty="0">
              <a:solidFill>
                <a:srgbClr val="7B0AEC"/>
              </a:solidFill>
            </a:endParaRPr>
          </a:p>
          <a:p>
            <a:pPr lvl="1">
              <a:spcBef>
                <a:spcPts val="600"/>
              </a:spcBef>
            </a:pPr>
            <a:r>
              <a:rPr lang="en" sz="2000" b="1"/>
              <a:t>Kangau ungkup bala murid. Mark 1:16-20.</a:t>
            </a:r>
          </a:p>
          <a:p>
            <a:pPr>
              <a:spcBef>
                <a:spcPts val="1800"/>
              </a:spcBef>
            </a:pPr>
            <a:r>
              <a:rPr lang="en" sz="2000" b="1">
                <a:solidFill>
                  <a:srgbClr val="B81111"/>
                </a:solidFill>
              </a:rPr>
              <a:t>Pengawa ba hari </a:t>
            </a:r>
            <a:r>
              <a:rPr lang="en-US" sz="2000" b="1">
                <a:solidFill>
                  <a:srgbClr val="B81111"/>
                </a:solidFill>
              </a:rPr>
              <a:t>Sabat</a:t>
            </a:r>
            <a:r>
              <a:rPr lang="en" sz="2000" b="1">
                <a:solidFill>
                  <a:srgbClr val="B81111"/>
                </a:solidFill>
              </a:rPr>
              <a:t>:</a:t>
            </a:r>
          </a:p>
          <a:p>
            <a:pPr lvl="1">
              <a:spcBef>
                <a:spcPts val="600"/>
              </a:spcBef>
            </a:pPr>
            <a:r>
              <a:rPr lang="en" sz="2000" b="1"/>
              <a:t>Ngajar ba rumah sembiang. </a:t>
            </a:r>
            <a:r>
              <a:rPr lang="en" sz="2000" b="1" dirty="0"/>
              <a:t>Mark 1:21-28.</a:t>
            </a:r>
          </a:p>
          <a:p>
            <a:pPr lvl="1">
              <a:spcBef>
                <a:spcPts val="600"/>
              </a:spcBef>
            </a:pPr>
            <a:r>
              <a:rPr lang="en" sz="2000" b="1"/>
              <a:t>Ngerai. </a:t>
            </a:r>
            <a:r>
              <a:rPr lang="en" sz="2000" b="1" dirty="0"/>
              <a:t>Mark 1:29-34.</a:t>
            </a:r>
          </a:p>
          <a:p>
            <a:pPr>
              <a:spcBef>
                <a:spcPts val="1800"/>
              </a:spcBef>
            </a:pPr>
            <a:r>
              <a:rPr lang="en" sz="2000" b="1">
                <a:solidFill>
                  <a:srgbClr val="29870C"/>
                </a:solidFill>
              </a:rPr>
              <a:t>Pengawa ninting hari:</a:t>
            </a:r>
            <a:endParaRPr lang="en" sz="2000" b="1" dirty="0">
              <a:solidFill>
                <a:srgbClr val="29870C"/>
              </a:solidFill>
            </a:endParaRPr>
          </a:p>
          <a:p>
            <a:pPr lvl="1">
              <a:spcBef>
                <a:spcPts val="600"/>
              </a:spcBef>
            </a:pPr>
            <a:r>
              <a:rPr lang="en" sz="2000" b="1"/>
              <a:t>Besampi enggau ngajar. </a:t>
            </a:r>
            <a:r>
              <a:rPr lang="en" sz="2000" b="1" dirty="0"/>
              <a:t>Mark 1:35-39.</a:t>
            </a:r>
          </a:p>
          <a:p>
            <a:pPr lvl="1">
              <a:spcBef>
                <a:spcPts val="600"/>
              </a:spcBef>
            </a:pPr>
            <a:r>
              <a:rPr lang="en" sz="2000" b="1"/>
              <a:t>Ngerai enggau basa ke adat.  </a:t>
            </a:r>
            <a:r>
              <a:rPr lang="en" sz="2000" b="1" dirty="0"/>
              <a:t>Mark 1:40-45.</a:t>
            </a:r>
          </a:p>
        </p:txBody>
      </p:sp>
      <p:sp>
        <p:nvSpPr>
          <p:cNvPr id="3" name="CuadroTexto 2">
            <a:extLst>
              <a:ext uri="{FF2B5EF4-FFF2-40B4-BE49-F238E27FC236}">
                <a16:creationId xmlns:a16="http://schemas.microsoft.com/office/drawing/2014/main" id="{982E60F8-E6A2-3EF4-6133-6ECEE6A9592D}"/>
              </a:ext>
            </a:extLst>
          </p:cNvPr>
          <p:cNvSpPr txBox="1"/>
          <p:nvPr/>
        </p:nvSpPr>
        <p:spPr>
          <a:xfrm>
            <a:off x="352425" y="200025"/>
            <a:ext cx="6457950" cy="646331"/>
          </a:xfrm>
          <a:prstGeom prst="rect">
            <a:avLst/>
          </a:prstGeom>
          <a:noFill/>
        </p:spPr>
        <p:txBody>
          <a:bodyPr wrap="square" rtlCol="0">
            <a:spAutoFit/>
          </a:bodyPr>
          <a:lstStyle/>
          <a:p>
            <a:pPr>
              <a:spcBef>
                <a:spcPts val="600"/>
              </a:spcBef>
            </a:pPr>
            <a:r>
              <a:rPr lang="en-MY" b="1"/>
              <a:t>Bakani gaya siti hari ba pengidup Jesus? Bakani enti kitai begulai enggau Iya, seminggu penuh</a:t>
            </a:r>
            <a:r>
              <a:rPr lang="en" b="1"/>
              <a:t>?</a:t>
            </a:r>
            <a:endParaRPr lang="en" b="1" dirty="0"/>
          </a:p>
        </p:txBody>
      </p:sp>
      <p:pic>
        <p:nvPicPr>
          <p:cNvPr id="5" name="Imagen 4" descr="Un grupo de personas en un barco&#10;&#10;Descripción generada automáticamente">
            <a:extLst>
              <a:ext uri="{FF2B5EF4-FFF2-40B4-BE49-F238E27FC236}">
                <a16:creationId xmlns:a16="http://schemas.microsoft.com/office/drawing/2014/main" id="{910644BF-10CD-1617-01AD-424040576F4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1136" y="3024440"/>
            <a:ext cx="2785872" cy="3657600"/>
          </a:xfrm>
          <a:prstGeom prst="rect">
            <a:avLst/>
          </a:prstGeom>
          <a:ln w="38100" cap="sq">
            <a:solidFill>
              <a:srgbClr val="2C9889"/>
            </a:solidFill>
            <a:prstDash val="solid"/>
            <a:miter lim="800000"/>
          </a:ln>
          <a:effectLst>
            <a:outerShdw blurRad="50800" dist="38100" dir="2700000" algn="tl" rotWithShape="0">
              <a:srgbClr val="000000">
                <a:alpha val="43000"/>
              </a:srgbClr>
            </a:outerShdw>
          </a:effectLst>
        </p:spPr>
      </p:pic>
      <p:pic>
        <p:nvPicPr>
          <p:cNvPr id="7" name="Imagen 6" descr="Un dibujo de una persona&#10;&#10;Descripción generada automáticamente con confianza baja">
            <a:extLst>
              <a:ext uri="{FF2B5EF4-FFF2-40B4-BE49-F238E27FC236}">
                <a16:creationId xmlns:a16="http://schemas.microsoft.com/office/drawing/2014/main" id="{80E2C304-16C7-88DB-FBDF-2753F2F684E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126502" y="104971"/>
            <a:ext cx="2256621" cy="3009768"/>
          </a:xfrm>
          <a:prstGeom prst="rect">
            <a:avLst/>
          </a:prstGeom>
          <a:ln w="38100" cap="sq">
            <a:solidFill>
              <a:srgbClr val="F094C2"/>
            </a:solidFill>
            <a:prstDash val="solid"/>
            <a:miter lim="800000"/>
          </a:ln>
          <a:effectLst>
            <a:outerShdw blurRad="50800" dist="38100" dir="2700000" algn="tl" rotWithShape="0">
              <a:srgbClr val="000000">
                <a:alpha val="43000"/>
              </a:srgbClr>
            </a:outerShdw>
          </a:effectLst>
        </p:spPr>
      </p:pic>
      <p:pic>
        <p:nvPicPr>
          <p:cNvPr id="9" name="Imagen 8" descr="Un dibujo de un grupo de personas en una playa&#10;&#10;Descripción generada automáticamente">
            <a:extLst>
              <a:ext uri="{FF2B5EF4-FFF2-40B4-BE49-F238E27FC236}">
                <a16:creationId xmlns:a16="http://schemas.microsoft.com/office/drawing/2014/main" id="{96604DCF-120D-F393-5B31-5C1552194D3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576232" y="106639"/>
            <a:ext cx="2382732" cy="3009767"/>
          </a:xfrm>
          <a:prstGeom prst="rect">
            <a:avLst/>
          </a:prstGeom>
          <a:ln w="38100" cap="sq">
            <a:solidFill>
              <a:srgbClr val="E85EA3"/>
            </a:solidFill>
            <a:prstDash val="solid"/>
            <a:miter lim="800000"/>
          </a:ln>
          <a:effectLst>
            <a:outerShdw blurRad="50800" dist="38100" dir="2700000" algn="tl" rotWithShape="0">
              <a:srgbClr val="000000">
                <a:alpha val="43000"/>
              </a:srgbClr>
            </a:outerShdw>
          </a:effectLst>
        </p:spPr>
      </p:pic>
      <p:pic>
        <p:nvPicPr>
          <p:cNvPr id="12" name="Imagen 11" descr="Una persona con un vestido de color negro&#10;&#10;Descripción generada automáticamente con confianza baja">
            <a:extLst>
              <a:ext uri="{FF2B5EF4-FFF2-40B4-BE49-F238E27FC236}">
                <a16:creationId xmlns:a16="http://schemas.microsoft.com/office/drawing/2014/main" id="{9576275D-36DF-CD81-4713-2FC995A463E3}"/>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3227399" y="5018086"/>
            <a:ext cx="1905000" cy="1663954"/>
          </a:xfrm>
          <a:prstGeom prst="rect">
            <a:avLst/>
          </a:prstGeom>
          <a:ln w="38100" cap="sq">
            <a:solidFill>
              <a:srgbClr val="69D5C6"/>
            </a:solidFill>
            <a:prstDash val="solid"/>
            <a:miter lim="800000"/>
          </a:ln>
          <a:effectLst>
            <a:outerShdw blurRad="50800" dist="38100" dir="2700000" algn="tl" rotWithShape="0">
              <a:srgbClr val="000000">
                <a:alpha val="43000"/>
              </a:srgbClr>
            </a:outerShdw>
          </a:effectLst>
        </p:spPr>
      </p:pic>
      <p:pic>
        <p:nvPicPr>
          <p:cNvPr id="14" name="Imagen 13" descr="Imagen que contiene persona, libro, texto, hombre&#10;&#10;Descripción generada automáticamente">
            <a:extLst>
              <a:ext uri="{FF2B5EF4-FFF2-40B4-BE49-F238E27FC236}">
                <a16:creationId xmlns:a16="http://schemas.microsoft.com/office/drawing/2014/main" id="{ACD82972-CF2A-4649-324C-59DC5F30583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227399" y="3040220"/>
            <a:ext cx="1901488" cy="1808005"/>
          </a:xfrm>
          <a:prstGeom prst="rect">
            <a:avLst/>
          </a:prstGeom>
          <a:ln w="38100" cap="sq">
            <a:solidFill>
              <a:srgbClr val="37BFAC"/>
            </a:solidFill>
            <a:prstDash val="solid"/>
            <a:miter lim="800000"/>
          </a:ln>
          <a:effectLst>
            <a:outerShdw blurRad="50800" dist="38100" dir="2700000" algn="tl" rotWithShape="0">
              <a:srgbClr val="000000">
                <a:alpha val="43000"/>
              </a:srgbClr>
            </a:outerShdw>
          </a:effectLst>
        </p:spPr>
      </p:pic>
      <p:pic>
        <p:nvPicPr>
          <p:cNvPr id="23" name="Imagen 22">
            <a:extLst>
              <a:ext uri="{FF2B5EF4-FFF2-40B4-BE49-F238E27FC236}">
                <a16:creationId xmlns:a16="http://schemas.microsoft.com/office/drawing/2014/main" id="{7A245D97-E2F3-7849-DED5-E06CEFD84E31}"/>
              </a:ext>
            </a:extLst>
          </p:cNvPr>
          <p:cNvPicPr>
            <a:picLocks noChangeAspect="1"/>
          </p:cNvPicPr>
          <p:nvPr/>
        </p:nvPicPr>
        <p:blipFill>
          <a:blip r:embed="rId10" cstate="hqprint">
            <a:extLst>
              <a:ext uri="{28A0092B-C50C-407E-A947-70E740481C1C}">
                <a14:useLocalDpi xmlns:a14="http://schemas.microsoft.com/office/drawing/2010/main"/>
              </a:ext>
            </a:extLst>
          </a:blip>
          <a:srcRect/>
          <a:stretch/>
        </p:blipFill>
        <p:spPr>
          <a:xfrm>
            <a:off x="5596911" y="5557268"/>
            <a:ext cx="491498" cy="320357"/>
          </a:xfrm>
          <a:prstGeom prst="rect">
            <a:avLst/>
          </a:prstGeom>
          <a:effectLst>
            <a:outerShdw blurRad="50800" dist="38100" dir="8100000" algn="tr" rotWithShape="0">
              <a:prstClr val="black">
                <a:alpha val="40000"/>
              </a:prstClr>
            </a:outerShdw>
          </a:effectLst>
        </p:spPr>
      </p:pic>
      <p:pic>
        <p:nvPicPr>
          <p:cNvPr id="25" name="Imagen 24" descr="Un dibujo de la cara de una persona&#10;&#10;Descripción generada automáticamente con confianza media">
            <a:extLst>
              <a:ext uri="{FF2B5EF4-FFF2-40B4-BE49-F238E27FC236}">
                <a16:creationId xmlns:a16="http://schemas.microsoft.com/office/drawing/2014/main" id="{99C829A6-C43E-539D-2B56-E18EEA82E7EF}"/>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5596911" y="3362773"/>
            <a:ext cx="491775" cy="320357"/>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120BB847-6484-DB10-7D39-84FCE6F5771D}"/>
              </a:ext>
            </a:extLst>
          </p:cNvPr>
          <p:cNvPicPr>
            <a:picLocks noChangeAspect="1"/>
          </p:cNvPicPr>
          <p:nvPr/>
        </p:nvPicPr>
        <p:blipFill>
          <a:blip r:embed="rId12" cstate="hqprint">
            <a:extLst>
              <a:ext uri="{28A0092B-C50C-407E-A947-70E740481C1C}">
                <a14:useLocalDpi xmlns:a14="http://schemas.microsoft.com/office/drawing/2010/main"/>
              </a:ext>
            </a:extLst>
          </a:blip>
          <a:srcRect/>
          <a:stretch/>
        </p:blipFill>
        <p:spPr>
          <a:xfrm>
            <a:off x="5597049" y="4281685"/>
            <a:ext cx="491498" cy="320357"/>
          </a:xfrm>
          <a:prstGeom prst="rect">
            <a:avLst/>
          </a:prstGeom>
          <a:effectLst>
            <a:outerShdw blurRad="50800" dist="38100" dir="8100000" algn="tr" rotWithShape="0">
              <a:prstClr val="black">
                <a:alpha val="40000"/>
              </a:prstClr>
            </a:outerShdw>
          </a:effectLst>
        </p:spPr>
      </p:pic>
      <p:pic>
        <p:nvPicPr>
          <p:cNvPr id="32" name="Imagen 31" descr="Dibujo de la tierra desde el espacio&#10;&#10;Descripción generada automáticamente con confianza baja">
            <a:extLst>
              <a:ext uri="{FF2B5EF4-FFF2-40B4-BE49-F238E27FC236}">
                <a16:creationId xmlns:a16="http://schemas.microsoft.com/office/drawing/2014/main" id="{230A086F-BE4E-EDF2-AC13-16E47FE8E8C6}"/>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6264348" y="6356842"/>
            <a:ext cx="263654" cy="264095"/>
          </a:xfrm>
          <a:prstGeom prst="rect">
            <a:avLst/>
          </a:prstGeom>
          <a:effectLst>
            <a:outerShdw blurRad="50800" dist="38100" dir="8100000" algn="tr" rotWithShape="0">
              <a:prstClr val="black">
                <a:alpha val="40000"/>
              </a:prstClr>
            </a:outerShdw>
          </a:effectLst>
        </p:spPr>
      </p:pic>
      <p:pic>
        <p:nvPicPr>
          <p:cNvPr id="33" name="Imagen 32" descr="Forma, Círculo&#10;&#10;Descripción generada automáticamente">
            <a:extLst>
              <a:ext uri="{FF2B5EF4-FFF2-40B4-BE49-F238E27FC236}">
                <a16:creationId xmlns:a16="http://schemas.microsoft.com/office/drawing/2014/main" id="{A01EB60F-FCFD-5B20-B7D7-D20AB5DA6897}"/>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6264348" y="5985477"/>
            <a:ext cx="263654" cy="264095"/>
          </a:xfrm>
          <a:prstGeom prst="rect">
            <a:avLst/>
          </a:prstGeom>
          <a:effectLst>
            <a:outerShdw blurRad="50800" dist="38100" dir="8100000" algn="tr" rotWithShape="0">
              <a:prstClr val="black">
                <a:alpha val="40000"/>
              </a:prstClr>
            </a:outerShdw>
          </a:effectLst>
        </p:spPr>
      </p:pic>
      <p:pic>
        <p:nvPicPr>
          <p:cNvPr id="34" name="Imagen 33" descr="Una bola blanca en fondo negro&#10;&#10;Descripción generada automáticamente con confianza baja">
            <a:extLst>
              <a:ext uri="{FF2B5EF4-FFF2-40B4-BE49-F238E27FC236}">
                <a16:creationId xmlns:a16="http://schemas.microsoft.com/office/drawing/2014/main" id="{06233D41-D013-9A5B-8460-822BF5BE10B0}"/>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6264348" y="5058663"/>
            <a:ext cx="263654" cy="264095"/>
          </a:xfrm>
          <a:prstGeom prst="rect">
            <a:avLst/>
          </a:prstGeom>
          <a:effectLst>
            <a:outerShdw blurRad="50800" dist="38100" dir="8100000" algn="tr" rotWithShape="0">
              <a:prstClr val="black">
                <a:alpha val="40000"/>
              </a:prstClr>
            </a:outerShdw>
          </a:effectLst>
        </p:spPr>
      </p:pic>
      <p:pic>
        <p:nvPicPr>
          <p:cNvPr id="35" name="Imagen 34" descr="Forma, Círculo&#10;&#10;Descripción generada automáticamente">
            <a:extLst>
              <a:ext uri="{FF2B5EF4-FFF2-40B4-BE49-F238E27FC236}">
                <a16:creationId xmlns:a16="http://schemas.microsoft.com/office/drawing/2014/main" id="{BB37D282-CCE5-18F3-084E-25A17F3E046B}"/>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6264348" y="4668552"/>
            <a:ext cx="263654" cy="264095"/>
          </a:xfrm>
          <a:prstGeom prst="rect">
            <a:avLst/>
          </a:prstGeom>
          <a:effectLst>
            <a:outerShdw blurRad="50800" dist="38100" dir="8100000" algn="tr" rotWithShape="0">
              <a:prstClr val="black">
                <a:alpha val="40000"/>
              </a:prstClr>
            </a:outerShdw>
          </a:effectLst>
        </p:spPr>
      </p:pic>
      <p:pic>
        <p:nvPicPr>
          <p:cNvPr id="36" name="Imagen 35" descr="Imagen que contiene Forma&#10;&#10;Descripción generada automáticamente">
            <a:extLst>
              <a:ext uri="{FF2B5EF4-FFF2-40B4-BE49-F238E27FC236}">
                <a16:creationId xmlns:a16="http://schemas.microsoft.com/office/drawing/2014/main" id="{ADD70C66-40D2-1AA1-F87A-DAC085DC6845}"/>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6264348" y="3759509"/>
            <a:ext cx="263654" cy="26409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437D3C3-707D-91C4-7EA7-A18EC62C6F89}"/>
              </a:ext>
            </a:extLst>
          </p:cNvPr>
          <p:cNvSpPr txBox="1"/>
          <p:nvPr/>
        </p:nvSpPr>
        <p:spPr>
          <a:xfrm>
            <a:off x="352425" y="1605541"/>
            <a:ext cx="6457950" cy="1200329"/>
          </a:xfrm>
          <a:prstGeom prst="rect">
            <a:avLst/>
          </a:prstGeom>
          <a:noFill/>
        </p:spPr>
        <p:txBody>
          <a:bodyPr wrap="square">
            <a:spAutoFit/>
          </a:bodyPr>
          <a:lstStyle/>
          <a:p>
            <a:pPr>
              <a:spcBef>
                <a:spcPts val="600"/>
              </a:spcBef>
            </a:pPr>
            <a:r>
              <a:rPr lang="en-MY" b="1"/>
              <a:t>Kitai deka enggau Jesus lebuh ke ngangauka seraban orang berikan, nitihka Iya enggau penuh; ngasaika hari sabat ti kiruh; lalu pengujung iya, meda utai ke digaga sida ba genap hari</a:t>
            </a:r>
            <a:r>
              <a:rPr lang="en" b="1"/>
              <a:t>.</a:t>
            </a:r>
            <a:endParaRPr lang="en" b="1" dirty="0"/>
          </a:p>
        </p:txBody>
      </p:sp>
      <p:sp>
        <p:nvSpPr>
          <p:cNvPr id="10" name="CuadroTexto 9">
            <a:extLst>
              <a:ext uri="{FF2B5EF4-FFF2-40B4-BE49-F238E27FC236}">
                <a16:creationId xmlns:a16="http://schemas.microsoft.com/office/drawing/2014/main" id="{EE025ACE-C457-5DF8-71B0-FBADCE2DDCBE}"/>
              </a:ext>
            </a:extLst>
          </p:cNvPr>
          <p:cNvSpPr txBox="1"/>
          <p:nvPr/>
        </p:nvSpPr>
        <p:spPr>
          <a:xfrm>
            <a:off x="352425" y="903390"/>
            <a:ext cx="6457950" cy="646331"/>
          </a:xfrm>
          <a:prstGeom prst="rect">
            <a:avLst/>
          </a:prstGeom>
          <a:noFill/>
        </p:spPr>
        <p:txBody>
          <a:bodyPr wrap="square">
            <a:spAutoFit/>
          </a:bodyPr>
          <a:lstStyle/>
          <a:p>
            <a:pPr>
              <a:spcBef>
                <a:spcPts val="600"/>
              </a:spcBef>
            </a:pPr>
            <a:r>
              <a:rPr lang="en-MY" b="1"/>
              <a:t>Mark nyaup kitai ngasaika pengelaman nya ba ujung bagi ti terubah bup iya </a:t>
            </a:r>
            <a:r>
              <a:rPr lang="en-MY" b="1" i="1"/>
              <a:t>(Mark 1:16-45)</a:t>
            </a:r>
            <a:r>
              <a:rPr lang="en" b="1"/>
              <a:t>.</a:t>
            </a:r>
            <a:endParaRPr lang="en" b="1" dirty="0"/>
          </a:p>
        </p:txBody>
      </p:sp>
    </p:spTree>
    <p:extLst>
      <p:ext uri="{BB962C8B-B14F-4D97-AF65-F5344CB8AC3E}">
        <p14:creationId xmlns:p14="http://schemas.microsoft.com/office/powerpoint/2010/main" val="119708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9"/>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par>
                                <p:cTn id="40" presetID="14" presetClass="entr" presetSubtype="10" fill="hold" nodeType="withEffect">
                                  <p:stCondLst>
                                    <p:cond delay="25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nodeType="withEffect">
                                  <p:stCondLst>
                                    <p:cond delay="50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32"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strVal val="4*#ppt_w"/>
                                          </p:val>
                                        </p:tav>
                                        <p:tav tm="100000">
                                          <p:val>
                                            <p:strVal val="#ppt_w"/>
                                          </p:val>
                                        </p:tav>
                                      </p:tavLst>
                                    </p:anim>
                                    <p:anim calcmode="lin" valueType="num">
                                      <p:cBhvr>
                                        <p:cTn id="55" dur="500" fill="hold"/>
                                        <p:tgtEl>
                                          <p:spTgt spid="25"/>
                                        </p:tgtEl>
                                        <p:attrNameLst>
                                          <p:attrName>ppt_h</p:attrName>
                                        </p:attrNameLst>
                                      </p:cBhvr>
                                      <p:tavLst>
                                        <p:tav tm="0">
                                          <p:val>
                                            <p:strVal val="4*#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0" end="0"/>
                                            </p:txEl>
                                          </p:spTgt>
                                        </p:tgtEl>
                                        <p:attrNameLst>
                                          <p:attrName>style.visibility</p:attrName>
                                        </p:attrNameLst>
                                      </p:cBhvr>
                                      <p:to>
                                        <p:strVal val="visible"/>
                                      </p:to>
                                    </p:set>
                                    <p:animEffect transition="in" filter="wipe(left)">
                                      <p:cBhvr>
                                        <p:cTn id="59" dur="500"/>
                                        <p:tgtEl>
                                          <p:spTgt spid="2">
                                            <p:txEl>
                                              <p:pRg st="0" end="0"/>
                                            </p:txEl>
                                          </p:spTgt>
                                        </p:tgtEl>
                                      </p:cBhvr>
                                    </p:animEffect>
                                  </p:childTnLst>
                                </p:cTn>
                              </p:par>
                            </p:childTnLst>
                          </p:cTn>
                        </p:par>
                        <p:par>
                          <p:cTn id="60" fill="hold">
                            <p:stCondLst>
                              <p:cond delay="1000"/>
                            </p:stCondLst>
                            <p:childTnLst>
                              <p:par>
                                <p:cTn id="61" presetID="26" presetClass="entr" presetSubtype="0"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145">
                                          <p:stCondLst>
                                            <p:cond delay="0"/>
                                          </p:stCondLst>
                                        </p:cTn>
                                        <p:tgtEl>
                                          <p:spTgt spid="36"/>
                                        </p:tgtEl>
                                      </p:cBhvr>
                                    </p:animEffect>
                                    <p:anim calcmode="lin" valueType="num">
                                      <p:cBhvr>
                                        <p:cTn id="64" dur="456"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5" dur="166"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6" dur="166" tmFilter="0, 0; 0.125,0.2665; 0.25,0.4; 0.375,0.465; 0.5,0.5;  0.625,0.535; 0.75,0.6; 0.875,0.7335; 1,1">
                                          <p:stCondLst>
                                            <p:cond delay="166"/>
                                          </p:stCondLst>
                                        </p:cTn>
                                        <p:tgtEl>
                                          <p:spTgt spid="36"/>
                                        </p:tgtEl>
                                        <p:attrNameLst>
                                          <p:attrName>ppt_y</p:attrName>
                                        </p:attrNameLst>
                                      </p:cBhvr>
                                      <p:tavLst>
                                        <p:tav tm="0" fmla="#ppt_y-sin(pi*$)/9">
                                          <p:val>
                                            <p:fltVal val="0"/>
                                          </p:val>
                                        </p:tav>
                                        <p:tav tm="100000">
                                          <p:val>
                                            <p:fltVal val="1"/>
                                          </p:val>
                                        </p:tav>
                                      </p:tavLst>
                                    </p:anim>
                                    <p:anim calcmode="lin" valueType="num">
                                      <p:cBhvr>
                                        <p:cTn id="67" dur="83" tmFilter="0, 0; 0.125,0.2665; 0.25,0.4; 0.375,0.465; 0.5,0.5;  0.625,0.535; 0.75,0.6; 0.875,0.7335; 1,1">
                                          <p:stCondLst>
                                            <p:cond delay="331"/>
                                          </p:stCondLst>
                                        </p:cTn>
                                        <p:tgtEl>
                                          <p:spTgt spid="36"/>
                                        </p:tgtEl>
                                        <p:attrNameLst>
                                          <p:attrName>ppt_y</p:attrName>
                                        </p:attrNameLst>
                                      </p:cBhvr>
                                      <p:tavLst>
                                        <p:tav tm="0" fmla="#ppt_y-sin(pi*$)/27">
                                          <p:val>
                                            <p:fltVal val="0"/>
                                          </p:val>
                                        </p:tav>
                                        <p:tav tm="100000">
                                          <p:val>
                                            <p:fltVal val="1"/>
                                          </p:val>
                                        </p:tav>
                                      </p:tavLst>
                                    </p:anim>
                                    <p:anim calcmode="lin" valueType="num">
                                      <p:cBhvr>
                                        <p:cTn id="68" dur="41" tmFilter="0, 0; 0.125,0.2665; 0.25,0.4; 0.375,0.465; 0.5,0.5;  0.625,0.535; 0.75,0.6; 0.875,0.7335; 1,1">
                                          <p:stCondLst>
                                            <p:cond delay="414"/>
                                          </p:stCondLst>
                                        </p:cTn>
                                        <p:tgtEl>
                                          <p:spTgt spid="36"/>
                                        </p:tgtEl>
                                        <p:attrNameLst>
                                          <p:attrName>ppt_y</p:attrName>
                                        </p:attrNameLst>
                                      </p:cBhvr>
                                      <p:tavLst>
                                        <p:tav tm="0" fmla="#ppt_y-sin(pi*$)/81">
                                          <p:val>
                                            <p:fltVal val="0"/>
                                          </p:val>
                                        </p:tav>
                                        <p:tav tm="100000">
                                          <p:val>
                                            <p:fltVal val="1"/>
                                          </p:val>
                                        </p:tav>
                                      </p:tavLst>
                                    </p:anim>
                                    <p:animScale>
                                      <p:cBhvr>
                                        <p:cTn id="69" dur="7">
                                          <p:stCondLst>
                                            <p:cond delay="162"/>
                                          </p:stCondLst>
                                        </p:cTn>
                                        <p:tgtEl>
                                          <p:spTgt spid="36"/>
                                        </p:tgtEl>
                                      </p:cBhvr>
                                      <p:to x="100000" y="60000"/>
                                    </p:animScale>
                                    <p:animScale>
                                      <p:cBhvr>
                                        <p:cTn id="70" dur="41" decel="50000">
                                          <p:stCondLst>
                                            <p:cond delay="169"/>
                                          </p:stCondLst>
                                        </p:cTn>
                                        <p:tgtEl>
                                          <p:spTgt spid="36"/>
                                        </p:tgtEl>
                                      </p:cBhvr>
                                      <p:to x="100000" y="100000"/>
                                    </p:animScale>
                                    <p:animScale>
                                      <p:cBhvr>
                                        <p:cTn id="71" dur="7">
                                          <p:stCondLst>
                                            <p:cond delay="328"/>
                                          </p:stCondLst>
                                        </p:cTn>
                                        <p:tgtEl>
                                          <p:spTgt spid="36"/>
                                        </p:tgtEl>
                                      </p:cBhvr>
                                      <p:to x="100000" y="80000"/>
                                    </p:animScale>
                                    <p:animScale>
                                      <p:cBhvr>
                                        <p:cTn id="72" dur="41" decel="50000">
                                          <p:stCondLst>
                                            <p:cond delay="335"/>
                                          </p:stCondLst>
                                        </p:cTn>
                                        <p:tgtEl>
                                          <p:spTgt spid="36"/>
                                        </p:tgtEl>
                                      </p:cBhvr>
                                      <p:to x="100000" y="100000"/>
                                    </p:animScale>
                                    <p:animScale>
                                      <p:cBhvr>
                                        <p:cTn id="73" dur="7">
                                          <p:stCondLst>
                                            <p:cond delay="410"/>
                                          </p:stCondLst>
                                        </p:cTn>
                                        <p:tgtEl>
                                          <p:spTgt spid="36"/>
                                        </p:tgtEl>
                                      </p:cBhvr>
                                      <p:to x="100000" y="90000"/>
                                    </p:animScale>
                                    <p:animScale>
                                      <p:cBhvr>
                                        <p:cTn id="74" dur="41" decel="50000">
                                          <p:stCondLst>
                                            <p:cond delay="417"/>
                                          </p:stCondLst>
                                        </p:cTn>
                                        <p:tgtEl>
                                          <p:spTgt spid="36"/>
                                        </p:tgtEl>
                                      </p:cBhvr>
                                      <p:to x="100000" y="100000"/>
                                    </p:animScale>
                                    <p:animScale>
                                      <p:cBhvr>
                                        <p:cTn id="75" dur="7">
                                          <p:stCondLst>
                                            <p:cond delay="452"/>
                                          </p:stCondLst>
                                        </p:cTn>
                                        <p:tgtEl>
                                          <p:spTgt spid="36"/>
                                        </p:tgtEl>
                                      </p:cBhvr>
                                      <p:to x="100000" y="95000"/>
                                    </p:animScale>
                                    <p:animScale>
                                      <p:cBhvr>
                                        <p:cTn id="76" dur="41" decel="50000">
                                          <p:stCondLst>
                                            <p:cond delay="459"/>
                                          </p:stCondLst>
                                        </p:cTn>
                                        <p:tgtEl>
                                          <p:spTgt spid="36"/>
                                        </p:tgtEl>
                                      </p:cBhvr>
                                      <p:to x="100000" y="100000"/>
                                    </p:animScale>
                                  </p:childTnLst>
                                </p:cTn>
                              </p:par>
                            </p:childTnLst>
                          </p:cTn>
                        </p:par>
                        <p:par>
                          <p:cTn id="77" fill="hold">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2">
                                            <p:txEl>
                                              <p:pRg st="1" end="1"/>
                                            </p:txEl>
                                          </p:spTgt>
                                        </p:tgtEl>
                                        <p:attrNameLst>
                                          <p:attrName>style.visibility</p:attrName>
                                        </p:attrNameLst>
                                      </p:cBhvr>
                                      <p:to>
                                        <p:strVal val="visible"/>
                                      </p:to>
                                    </p:set>
                                    <p:animEffect transition="in" filter="wipe(left)">
                                      <p:cBhvr>
                                        <p:cTn id="80" dur="500"/>
                                        <p:tgtEl>
                                          <p:spTgt spid="2">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3" presetClass="entr" presetSubtype="32" fill="hold"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ppt_w</p:attrName>
                                        </p:attrNameLst>
                                      </p:cBhvr>
                                      <p:tavLst>
                                        <p:tav tm="0">
                                          <p:val>
                                            <p:strVal val="4*#ppt_w"/>
                                          </p:val>
                                        </p:tav>
                                        <p:tav tm="100000">
                                          <p:val>
                                            <p:strVal val="#ppt_w"/>
                                          </p:val>
                                        </p:tav>
                                      </p:tavLst>
                                    </p:anim>
                                    <p:anim calcmode="lin" valueType="num">
                                      <p:cBhvr>
                                        <p:cTn id="86" dur="500" fill="hold"/>
                                        <p:tgtEl>
                                          <p:spTgt spid="26"/>
                                        </p:tgtEl>
                                        <p:attrNameLst>
                                          <p:attrName>ppt_h</p:attrName>
                                        </p:attrNameLst>
                                      </p:cBhvr>
                                      <p:tavLst>
                                        <p:tav tm="0">
                                          <p:val>
                                            <p:strVal val="4*#ppt_h"/>
                                          </p:val>
                                        </p:tav>
                                        <p:tav tm="100000">
                                          <p:val>
                                            <p:strVal val="#ppt_h"/>
                                          </p:val>
                                        </p:tav>
                                      </p:tavLst>
                                    </p:anim>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2" end="2"/>
                                            </p:txEl>
                                          </p:spTgt>
                                        </p:tgtEl>
                                        <p:attrNameLst>
                                          <p:attrName>style.visibility</p:attrName>
                                        </p:attrNameLst>
                                      </p:cBhvr>
                                      <p:to>
                                        <p:strVal val="visible"/>
                                      </p:to>
                                    </p:set>
                                    <p:animEffect transition="in" filter="wipe(left)">
                                      <p:cBhvr>
                                        <p:cTn id="90" dur="500"/>
                                        <p:tgtEl>
                                          <p:spTgt spid="2">
                                            <p:txEl>
                                              <p:pRg st="2" end="2"/>
                                            </p:txEl>
                                          </p:spTgt>
                                        </p:tgtEl>
                                      </p:cBhvr>
                                    </p:animEffect>
                                  </p:childTnLst>
                                </p:cTn>
                              </p:par>
                            </p:childTnLst>
                          </p:cTn>
                        </p:par>
                        <p:par>
                          <p:cTn id="91" fill="hold">
                            <p:stCondLst>
                              <p:cond delay="1000"/>
                            </p:stCondLst>
                            <p:childTnLst>
                              <p:par>
                                <p:cTn id="92" presetID="26" presetClass="entr" presetSubtype="0" fill="hold"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wipe(down)">
                                      <p:cBhvr>
                                        <p:cTn id="94" dur="145">
                                          <p:stCondLst>
                                            <p:cond delay="0"/>
                                          </p:stCondLst>
                                        </p:cTn>
                                        <p:tgtEl>
                                          <p:spTgt spid="35"/>
                                        </p:tgtEl>
                                      </p:cBhvr>
                                    </p:animEffect>
                                    <p:anim calcmode="lin" valueType="num">
                                      <p:cBhvr>
                                        <p:cTn id="95" dur="456"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6" dur="166"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97" dur="166" tmFilter="0, 0; 0.125,0.2665; 0.25,0.4; 0.375,0.465; 0.5,0.5;  0.625,0.535; 0.75,0.6; 0.875,0.7335; 1,1">
                                          <p:stCondLst>
                                            <p:cond delay="166"/>
                                          </p:stCondLst>
                                        </p:cTn>
                                        <p:tgtEl>
                                          <p:spTgt spid="35"/>
                                        </p:tgtEl>
                                        <p:attrNameLst>
                                          <p:attrName>ppt_y</p:attrName>
                                        </p:attrNameLst>
                                      </p:cBhvr>
                                      <p:tavLst>
                                        <p:tav tm="0" fmla="#ppt_y-sin(pi*$)/9">
                                          <p:val>
                                            <p:fltVal val="0"/>
                                          </p:val>
                                        </p:tav>
                                        <p:tav tm="100000">
                                          <p:val>
                                            <p:fltVal val="1"/>
                                          </p:val>
                                        </p:tav>
                                      </p:tavLst>
                                    </p:anim>
                                    <p:anim calcmode="lin" valueType="num">
                                      <p:cBhvr>
                                        <p:cTn id="98" dur="83" tmFilter="0, 0; 0.125,0.2665; 0.25,0.4; 0.375,0.465; 0.5,0.5;  0.625,0.535; 0.75,0.6; 0.875,0.7335; 1,1">
                                          <p:stCondLst>
                                            <p:cond delay="331"/>
                                          </p:stCondLst>
                                        </p:cTn>
                                        <p:tgtEl>
                                          <p:spTgt spid="35"/>
                                        </p:tgtEl>
                                        <p:attrNameLst>
                                          <p:attrName>ppt_y</p:attrName>
                                        </p:attrNameLst>
                                      </p:cBhvr>
                                      <p:tavLst>
                                        <p:tav tm="0" fmla="#ppt_y-sin(pi*$)/27">
                                          <p:val>
                                            <p:fltVal val="0"/>
                                          </p:val>
                                        </p:tav>
                                        <p:tav tm="100000">
                                          <p:val>
                                            <p:fltVal val="1"/>
                                          </p:val>
                                        </p:tav>
                                      </p:tavLst>
                                    </p:anim>
                                    <p:anim calcmode="lin" valueType="num">
                                      <p:cBhvr>
                                        <p:cTn id="99" dur="41" tmFilter="0, 0; 0.125,0.2665; 0.25,0.4; 0.375,0.465; 0.5,0.5;  0.625,0.535; 0.75,0.6; 0.875,0.7335; 1,1">
                                          <p:stCondLst>
                                            <p:cond delay="414"/>
                                          </p:stCondLst>
                                        </p:cTn>
                                        <p:tgtEl>
                                          <p:spTgt spid="35"/>
                                        </p:tgtEl>
                                        <p:attrNameLst>
                                          <p:attrName>ppt_y</p:attrName>
                                        </p:attrNameLst>
                                      </p:cBhvr>
                                      <p:tavLst>
                                        <p:tav tm="0" fmla="#ppt_y-sin(pi*$)/81">
                                          <p:val>
                                            <p:fltVal val="0"/>
                                          </p:val>
                                        </p:tav>
                                        <p:tav tm="100000">
                                          <p:val>
                                            <p:fltVal val="1"/>
                                          </p:val>
                                        </p:tav>
                                      </p:tavLst>
                                    </p:anim>
                                    <p:animScale>
                                      <p:cBhvr>
                                        <p:cTn id="100" dur="7">
                                          <p:stCondLst>
                                            <p:cond delay="162"/>
                                          </p:stCondLst>
                                        </p:cTn>
                                        <p:tgtEl>
                                          <p:spTgt spid="35"/>
                                        </p:tgtEl>
                                      </p:cBhvr>
                                      <p:to x="100000" y="60000"/>
                                    </p:animScale>
                                    <p:animScale>
                                      <p:cBhvr>
                                        <p:cTn id="101" dur="41" decel="50000">
                                          <p:stCondLst>
                                            <p:cond delay="169"/>
                                          </p:stCondLst>
                                        </p:cTn>
                                        <p:tgtEl>
                                          <p:spTgt spid="35"/>
                                        </p:tgtEl>
                                      </p:cBhvr>
                                      <p:to x="100000" y="100000"/>
                                    </p:animScale>
                                    <p:animScale>
                                      <p:cBhvr>
                                        <p:cTn id="102" dur="7">
                                          <p:stCondLst>
                                            <p:cond delay="328"/>
                                          </p:stCondLst>
                                        </p:cTn>
                                        <p:tgtEl>
                                          <p:spTgt spid="35"/>
                                        </p:tgtEl>
                                      </p:cBhvr>
                                      <p:to x="100000" y="80000"/>
                                    </p:animScale>
                                    <p:animScale>
                                      <p:cBhvr>
                                        <p:cTn id="103" dur="41" decel="50000">
                                          <p:stCondLst>
                                            <p:cond delay="335"/>
                                          </p:stCondLst>
                                        </p:cTn>
                                        <p:tgtEl>
                                          <p:spTgt spid="35"/>
                                        </p:tgtEl>
                                      </p:cBhvr>
                                      <p:to x="100000" y="100000"/>
                                    </p:animScale>
                                    <p:animScale>
                                      <p:cBhvr>
                                        <p:cTn id="104" dur="7">
                                          <p:stCondLst>
                                            <p:cond delay="410"/>
                                          </p:stCondLst>
                                        </p:cTn>
                                        <p:tgtEl>
                                          <p:spTgt spid="35"/>
                                        </p:tgtEl>
                                      </p:cBhvr>
                                      <p:to x="100000" y="90000"/>
                                    </p:animScale>
                                    <p:animScale>
                                      <p:cBhvr>
                                        <p:cTn id="105" dur="41" decel="50000">
                                          <p:stCondLst>
                                            <p:cond delay="417"/>
                                          </p:stCondLst>
                                        </p:cTn>
                                        <p:tgtEl>
                                          <p:spTgt spid="35"/>
                                        </p:tgtEl>
                                      </p:cBhvr>
                                      <p:to x="100000" y="100000"/>
                                    </p:animScale>
                                    <p:animScale>
                                      <p:cBhvr>
                                        <p:cTn id="106" dur="7">
                                          <p:stCondLst>
                                            <p:cond delay="452"/>
                                          </p:stCondLst>
                                        </p:cTn>
                                        <p:tgtEl>
                                          <p:spTgt spid="35"/>
                                        </p:tgtEl>
                                      </p:cBhvr>
                                      <p:to x="100000" y="95000"/>
                                    </p:animScale>
                                    <p:animScale>
                                      <p:cBhvr>
                                        <p:cTn id="107" dur="41" decel="50000">
                                          <p:stCondLst>
                                            <p:cond delay="459"/>
                                          </p:stCondLst>
                                        </p:cTn>
                                        <p:tgtEl>
                                          <p:spTgt spid="35"/>
                                        </p:tgtEl>
                                      </p:cBhvr>
                                      <p:to x="100000" y="100000"/>
                                    </p:animScale>
                                  </p:childTnLst>
                                </p:cTn>
                              </p:par>
                            </p:childTnLst>
                          </p:cTn>
                        </p:par>
                        <p:par>
                          <p:cTn id="108" fill="hold">
                            <p:stCondLst>
                              <p:cond delay="1500"/>
                            </p:stCondLst>
                            <p:childTnLst>
                              <p:par>
                                <p:cTn id="109" presetID="22" presetClass="entr" presetSubtype="8" fill="hold" grpId="0" nodeType="afterEffect">
                                  <p:stCondLst>
                                    <p:cond delay="0"/>
                                  </p:stCondLst>
                                  <p:childTnLst>
                                    <p:set>
                                      <p:cBhvr>
                                        <p:cTn id="110" dur="1" fill="hold">
                                          <p:stCondLst>
                                            <p:cond delay="0"/>
                                          </p:stCondLst>
                                        </p:cTn>
                                        <p:tgtEl>
                                          <p:spTgt spid="2">
                                            <p:txEl>
                                              <p:pRg st="3" end="3"/>
                                            </p:txEl>
                                          </p:spTgt>
                                        </p:tgtEl>
                                        <p:attrNameLst>
                                          <p:attrName>style.visibility</p:attrName>
                                        </p:attrNameLst>
                                      </p:cBhvr>
                                      <p:to>
                                        <p:strVal val="visible"/>
                                      </p:to>
                                    </p:set>
                                    <p:animEffect transition="in" filter="wipe(left)">
                                      <p:cBhvr>
                                        <p:cTn id="111" dur="500"/>
                                        <p:tgtEl>
                                          <p:spTgt spid="2">
                                            <p:txEl>
                                              <p:pRg st="3" end="3"/>
                                            </p:txEl>
                                          </p:spTgt>
                                        </p:tgtEl>
                                      </p:cBhvr>
                                    </p:animEffect>
                                  </p:childTnLst>
                                </p:cTn>
                              </p:par>
                            </p:childTnLst>
                          </p:cTn>
                        </p:par>
                        <p:par>
                          <p:cTn id="112" fill="hold">
                            <p:stCondLst>
                              <p:cond delay="2000"/>
                            </p:stCondLst>
                            <p:childTnLst>
                              <p:par>
                                <p:cTn id="113" presetID="26"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wipe(down)">
                                      <p:cBhvr>
                                        <p:cTn id="115" dur="145">
                                          <p:stCondLst>
                                            <p:cond delay="0"/>
                                          </p:stCondLst>
                                        </p:cTn>
                                        <p:tgtEl>
                                          <p:spTgt spid="34"/>
                                        </p:tgtEl>
                                      </p:cBhvr>
                                    </p:animEffect>
                                    <p:anim calcmode="lin" valueType="num">
                                      <p:cBhvr>
                                        <p:cTn id="116" dur="456"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17" dur="166"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18" dur="166" tmFilter="0, 0; 0.125,0.2665; 0.25,0.4; 0.375,0.465; 0.5,0.5;  0.625,0.535; 0.75,0.6; 0.875,0.7335; 1,1">
                                          <p:stCondLst>
                                            <p:cond delay="166"/>
                                          </p:stCondLst>
                                        </p:cTn>
                                        <p:tgtEl>
                                          <p:spTgt spid="34"/>
                                        </p:tgtEl>
                                        <p:attrNameLst>
                                          <p:attrName>ppt_y</p:attrName>
                                        </p:attrNameLst>
                                      </p:cBhvr>
                                      <p:tavLst>
                                        <p:tav tm="0" fmla="#ppt_y-sin(pi*$)/9">
                                          <p:val>
                                            <p:fltVal val="0"/>
                                          </p:val>
                                        </p:tav>
                                        <p:tav tm="100000">
                                          <p:val>
                                            <p:fltVal val="1"/>
                                          </p:val>
                                        </p:tav>
                                      </p:tavLst>
                                    </p:anim>
                                    <p:anim calcmode="lin" valueType="num">
                                      <p:cBhvr>
                                        <p:cTn id="119" dur="83" tmFilter="0, 0; 0.125,0.2665; 0.25,0.4; 0.375,0.465; 0.5,0.5;  0.625,0.535; 0.75,0.6; 0.875,0.7335; 1,1">
                                          <p:stCondLst>
                                            <p:cond delay="331"/>
                                          </p:stCondLst>
                                        </p:cTn>
                                        <p:tgtEl>
                                          <p:spTgt spid="34"/>
                                        </p:tgtEl>
                                        <p:attrNameLst>
                                          <p:attrName>ppt_y</p:attrName>
                                        </p:attrNameLst>
                                      </p:cBhvr>
                                      <p:tavLst>
                                        <p:tav tm="0" fmla="#ppt_y-sin(pi*$)/27">
                                          <p:val>
                                            <p:fltVal val="0"/>
                                          </p:val>
                                        </p:tav>
                                        <p:tav tm="100000">
                                          <p:val>
                                            <p:fltVal val="1"/>
                                          </p:val>
                                        </p:tav>
                                      </p:tavLst>
                                    </p:anim>
                                    <p:anim calcmode="lin" valueType="num">
                                      <p:cBhvr>
                                        <p:cTn id="120" dur="41" tmFilter="0, 0; 0.125,0.2665; 0.25,0.4; 0.375,0.465; 0.5,0.5;  0.625,0.535; 0.75,0.6; 0.875,0.7335; 1,1">
                                          <p:stCondLst>
                                            <p:cond delay="414"/>
                                          </p:stCondLst>
                                        </p:cTn>
                                        <p:tgtEl>
                                          <p:spTgt spid="34"/>
                                        </p:tgtEl>
                                        <p:attrNameLst>
                                          <p:attrName>ppt_y</p:attrName>
                                        </p:attrNameLst>
                                      </p:cBhvr>
                                      <p:tavLst>
                                        <p:tav tm="0" fmla="#ppt_y-sin(pi*$)/81">
                                          <p:val>
                                            <p:fltVal val="0"/>
                                          </p:val>
                                        </p:tav>
                                        <p:tav tm="100000">
                                          <p:val>
                                            <p:fltVal val="1"/>
                                          </p:val>
                                        </p:tav>
                                      </p:tavLst>
                                    </p:anim>
                                    <p:animScale>
                                      <p:cBhvr>
                                        <p:cTn id="121" dur="7">
                                          <p:stCondLst>
                                            <p:cond delay="162"/>
                                          </p:stCondLst>
                                        </p:cTn>
                                        <p:tgtEl>
                                          <p:spTgt spid="34"/>
                                        </p:tgtEl>
                                      </p:cBhvr>
                                      <p:to x="100000" y="60000"/>
                                    </p:animScale>
                                    <p:animScale>
                                      <p:cBhvr>
                                        <p:cTn id="122" dur="41" decel="50000">
                                          <p:stCondLst>
                                            <p:cond delay="169"/>
                                          </p:stCondLst>
                                        </p:cTn>
                                        <p:tgtEl>
                                          <p:spTgt spid="34"/>
                                        </p:tgtEl>
                                      </p:cBhvr>
                                      <p:to x="100000" y="100000"/>
                                    </p:animScale>
                                    <p:animScale>
                                      <p:cBhvr>
                                        <p:cTn id="123" dur="7">
                                          <p:stCondLst>
                                            <p:cond delay="328"/>
                                          </p:stCondLst>
                                        </p:cTn>
                                        <p:tgtEl>
                                          <p:spTgt spid="34"/>
                                        </p:tgtEl>
                                      </p:cBhvr>
                                      <p:to x="100000" y="80000"/>
                                    </p:animScale>
                                    <p:animScale>
                                      <p:cBhvr>
                                        <p:cTn id="124" dur="41" decel="50000">
                                          <p:stCondLst>
                                            <p:cond delay="335"/>
                                          </p:stCondLst>
                                        </p:cTn>
                                        <p:tgtEl>
                                          <p:spTgt spid="34"/>
                                        </p:tgtEl>
                                      </p:cBhvr>
                                      <p:to x="100000" y="100000"/>
                                    </p:animScale>
                                    <p:animScale>
                                      <p:cBhvr>
                                        <p:cTn id="125" dur="7">
                                          <p:stCondLst>
                                            <p:cond delay="410"/>
                                          </p:stCondLst>
                                        </p:cTn>
                                        <p:tgtEl>
                                          <p:spTgt spid="34"/>
                                        </p:tgtEl>
                                      </p:cBhvr>
                                      <p:to x="100000" y="90000"/>
                                    </p:animScale>
                                    <p:animScale>
                                      <p:cBhvr>
                                        <p:cTn id="126" dur="41" decel="50000">
                                          <p:stCondLst>
                                            <p:cond delay="417"/>
                                          </p:stCondLst>
                                        </p:cTn>
                                        <p:tgtEl>
                                          <p:spTgt spid="34"/>
                                        </p:tgtEl>
                                      </p:cBhvr>
                                      <p:to x="100000" y="100000"/>
                                    </p:animScale>
                                    <p:animScale>
                                      <p:cBhvr>
                                        <p:cTn id="127" dur="7">
                                          <p:stCondLst>
                                            <p:cond delay="452"/>
                                          </p:stCondLst>
                                        </p:cTn>
                                        <p:tgtEl>
                                          <p:spTgt spid="34"/>
                                        </p:tgtEl>
                                      </p:cBhvr>
                                      <p:to x="100000" y="95000"/>
                                    </p:animScale>
                                    <p:animScale>
                                      <p:cBhvr>
                                        <p:cTn id="128" dur="41" decel="50000">
                                          <p:stCondLst>
                                            <p:cond delay="459"/>
                                          </p:stCondLst>
                                        </p:cTn>
                                        <p:tgtEl>
                                          <p:spTgt spid="34"/>
                                        </p:tgtEl>
                                      </p:cBhvr>
                                      <p:to x="100000" y="100000"/>
                                    </p:animScale>
                                  </p:childTnLst>
                                </p:cTn>
                              </p:par>
                            </p:childTnLst>
                          </p:cTn>
                        </p:par>
                        <p:par>
                          <p:cTn id="129" fill="hold">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2">
                                            <p:txEl>
                                              <p:pRg st="4" end="4"/>
                                            </p:txEl>
                                          </p:spTgt>
                                        </p:tgtEl>
                                        <p:attrNameLst>
                                          <p:attrName>style.visibility</p:attrName>
                                        </p:attrNameLst>
                                      </p:cBhvr>
                                      <p:to>
                                        <p:strVal val="visible"/>
                                      </p:to>
                                    </p:set>
                                    <p:animEffect transition="in" filter="wipe(left)">
                                      <p:cBhvr>
                                        <p:cTn id="132" dur="500"/>
                                        <p:tgtEl>
                                          <p:spTgt spid="2">
                                            <p:txEl>
                                              <p:pRg st="4" end="4"/>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3" presetClass="entr" presetSubtype="32" fill="hold" nodeType="clickEffect">
                                  <p:stCondLst>
                                    <p:cond delay="0"/>
                                  </p:stCondLst>
                                  <p:childTnLst>
                                    <p:set>
                                      <p:cBhvr>
                                        <p:cTn id="136" dur="1" fill="hold">
                                          <p:stCondLst>
                                            <p:cond delay="0"/>
                                          </p:stCondLst>
                                        </p:cTn>
                                        <p:tgtEl>
                                          <p:spTgt spid="23"/>
                                        </p:tgtEl>
                                        <p:attrNameLst>
                                          <p:attrName>style.visibility</p:attrName>
                                        </p:attrNameLst>
                                      </p:cBhvr>
                                      <p:to>
                                        <p:strVal val="visible"/>
                                      </p:to>
                                    </p:set>
                                    <p:anim calcmode="lin" valueType="num">
                                      <p:cBhvr>
                                        <p:cTn id="137" dur="500" fill="hold"/>
                                        <p:tgtEl>
                                          <p:spTgt spid="23"/>
                                        </p:tgtEl>
                                        <p:attrNameLst>
                                          <p:attrName>ppt_w</p:attrName>
                                        </p:attrNameLst>
                                      </p:cBhvr>
                                      <p:tavLst>
                                        <p:tav tm="0">
                                          <p:val>
                                            <p:strVal val="4*#ppt_w"/>
                                          </p:val>
                                        </p:tav>
                                        <p:tav tm="100000">
                                          <p:val>
                                            <p:strVal val="#ppt_w"/>
                                          </p:val>
                                        </p:tav>
                                      </p:tavLst>
                                    </p:anim>
                                    <p:anim calcmode="lin" valueType="num">
                                      <p:cBhvr>
                                        <p:cTn id="138" dur="500" fill="hold"/>
                                        <p:tgtEl>
                                          <p:spTgt spid="23"/>
                                        </p:tgtEl>
                                        <p:attrNameLst>
                                          <p:attrName>ppt_h</p:attrName>
                                        </p:attrNameLst>
                                      </p:cBhvr>
                                      <p:tavLst>
                                        <p:tav tm="0">
                                          <p:val>
                                            <p:strVal val="4*#ppt_h"/>
                                          </p:val>
                                        </p:tav>
                                        <p:tav tm="100000">
                                          <p:val>
                                            <p:strVal val="#ppt_h"/>
                                          </p:val>
                                        </p:tav>
                                      </p:tavLst>
                                    </p:anim>
                                  </p:childTnLst>
                                </p:cTn>
                              </p:par>
                            </p:childTnLst>
                          </p:cTn>
                        </p:par>
                        <p:par>
                          <p:cTn id="139" fill="hold">
                            <p:stCondLst>
                              <p:cond delay="500"/>
                            </p:stCondLst>
                            <p:childTnLst>
                              <p:par>
                                <p:cTn id="140" presetID="22" presetClass="entr" presetSubtype="8" fill="hold" grpId="0" nodeType="afterEffect">
                                  <p:stCondLst>
                                    <p:cond delay="0"/>
                                  </p:stCondLst>
                                  <p:childTnLst>
                                    <p:set>
                                      <p:cBhvr>
                                        <p:cTn id="141" dur="1" fill="hold">
                                          <p:stCondLst>
                                            <p:cond delay="0"/>
                                          </p:stCondLst>
                                        </p:cTn>
                                        <p:tgtEl>
                                          <p:spTgt spid="2">
                                            <p:txEl>
                                              <p:pRg st="5" end="5"/>
                                            </p:txEl>
                                          </p:spTgt>
                                        </p:tgtEl>
                                        <p:attrNameLst>
                                          <p:attrName>style.visibility</p:attrName>
                                        </p:attrNameLst>
                                      </p:cBhvr>
                                      <p:to>
                                        <p:strVal val="visible"/>
                                      </p:to>
                                    </p:set>
                                    <p:animEffect transition="in" filter="wipe(left)">
                                      <p:cBhvr>
                                        <p:cTn id="142" dur="500"/>
                                        <p:tgtEl>
                                          <p:spTgt spid="2">
                                            <p:txEl>
                                              <p:pRg st="5" end="5"/>
                                            </p:txEl>
                                          </p:spTgt>
                                        </p:tgtEl>
                                      </p:cBhvr>
                                    </p:animEffect>
                                  </p:childTnLst>
                                </p:cTn>
                              </p:par>
                            </p:childTnLst>
                          </p:cTn>
                        </p:par>
                        <p:par>
                          <p:cTn id="143" fill="hold">
                            <p:stCondLst>
                              <p:cond delay="1000"/>
                            </p:stCondLst>
                            <p:childTnLst>
                              <p:par>
                                <p:cTn id="144" presetID="26" presetClass="entr" presetSubtype="0" fill="hold"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wipe(down)">
                                      <p:cBhvr>
                                        <p:cTn id="146" dur="145">
                                          <p:stCondLst>
                                            <p:cond delay="0"/>
                                          </p:stCondLst>
                                        </p:cTn>
                                        <p:tgtEl>
                                          <p:spTgt spid="33"/>
                                        </p:tgtEl>
                                      </p:cBhvr>
                                    </p:animEffect>
                                    <p:anim calcmode="lin" valueType="num">
                                      <p:cBhvr>
                                        <p:cTn id="147" dur="456"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48" dur="166"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49" dur="166" tmFilter="0, 0; 0.125,0.2665; 0.25,0.4; 0.375,0.465; 0.5,0.5;  0.625,0.535; 0.75,0.6; 0.875,0.7335; 1,1">
                                          <p:stCondLst>
                                            <p:cond delay="166"/>
                                          </p:stCondLst>
                                        </p:cTn>
                                        <p:tgtEl>
                                          <p:spTgt spid="33"/>
                                        </p:tgtEl>
                                        <p:attrNameLst>
                                          <p:attrName>ppt_y</p:attrName>
                                        </p:attrNameLst>
                                      </p:cBhvr>
                                      <p:tavLst>
                                        <p:tav tm="0" fmla="#ppt_y-sin(pi*$)/9">
                                          <p:val>
                                            <p:fltVal val="0"/>
                                          </p:val>
                                        </p:tav>
                                        <p:tav tm="100000">
                                          <p:val>
                                            <p:fltVal val="1"/>
                                          </p:val>
                                        </p:tav>
                                      </p:tavLst>
                                    </p:anim>
                                    <p:anim calcmode="lin" valueType="num">
                                      <p:cBhvr>
                                        <p:cTn id="150" dur="83" tmFilter="0, 0; 0.125,0.2665; 0.25,0.4; 0.375,0.465; 0.5,0.5;  0.625,0.535; 0.75,0.6; 0.875,0.7335; 1,1">
                                          <p:stCondLst>
                                            <p:cond delay="331"/>
                                          </p:stCondLst>
                                        </p:cTn>
                                        <p:tgtEl>
                                          <p:spTgt spid="33"/>
                                        </p:tgtEl>
                                        <p:attrNameLst>
                                          <p:attrName>ppt_y</p:attrName>
                                        </p:attrNameLst>
                                      </p:cBhvr>
                                      <p:tavLst>
                                        <p:tav tm="0" fmla="#ppt_y-sin(pi*$)/27">
                                          <p:val>
                                            <p:fltVal val="0"/>
                                          </p:val>
                                        </p:tav>
                                        <p:tav tm="100000">
                                          <p:val>
                                            <p:fltVal val="1"/>
                                          </p:val>
                                        </p:tav>
                                      </p:tavLst>
                                    </p:anim>
                                    <p:anim calcmode="lin" valueType="num">
                                      <p:cBhvr>
                                        <p:cTn id="151" dur="41" tmFilter="0, 0; 0.125,0.2665; 0.25,0.4; 0.375,0.465; 0.5,0.5;  0.625,0.535; 0.75,0.6; 0.875,0.7335; 1,1">
                                          <p:stCondLst>
                                            <p:cond delay="414"/>
                                          </p:stCondLst>
                                        </p:cTn>
                                        <p:tgtEl>
                                          <p:spTgt spid="33"/>
                                        </p:tgtEl>
                                        <p:attrNameLst>
                                          <p:attrName>ppt_y</p:attrName>
                                        </p:attrNameLst>
                                      </p:cBhvr>
                                      <p:tavLst>
                                        <p:tav tm="0" fmla="#ppt_y-sin(pi*$)/81">
                                          <p:val>
                                            <p:fltVal val="0"/>
                                          </p:val>
                                        </p:tav>
                                        <p:tav tm="100000">
                                          <p:val>
                                            <p:fltVal val="1"/>
                                          </p:val>
                                        </p:tav>
                                      </p:tavLst>
                                    </p:anim>
                                    <p:animScale>
                                      <p:cBhvr>
                                        <p:cTn id="152" dur="7">
                                          <p:stCondLst>
                                            <p:cond delay="162"/>
                                          </p:stCondLst>
                                        </p:cTn>
                                        <p:tgtEl>
                                          <p:spTgt spid="33"/>
                                        </p:tgtEl>
                                      </p:cBhvr>
                                      <p:to x="100000" y="60000"/>
                                    </p:animScale>
                                    <p:animScale>
                                      <p:cBhvr>
                                        <p:cTn id="153" dur="41" decel="50000">
                                          <p:stCondLst>
                                            <p:cond delay="169"/>
                                          </p:stCondLst>
                                        </p:cTn>
                                        <p:tgtEl>
                                          <p:spTgt spid="33"/>
                                        </p:tgtEl>
                                      </p:cBhvr>
                                      <p:to x="100000" y="100000"/>
                                    </p:animScale>
                                    <p:animScale>
                                      <p:cBhvr>
                                        <p:cTn id="154" dur="7">
                                          <p:stCondLst>
                                            <p:cond delay="328"/>
                                          </p:stCondLst>
                                        </p:cTn>
                                        <p:tgtEl>
                                          <p:spTgt spid="33"/>
                                        </p:tgtEl>
                                      </p:cBhvr>
                                      <p:to x="100000" y="80000"/>
                                    </p:animScale>
                                    <p:animScale>
                                      <p:cBhvr>
                                        <p:cTn id="155" dur="41" decel="50000">
                                          <p:stCondLst>
                                            <p:cond delay="335"/>
                                          </p:stCondLst>
                                        </p:cTn>
                                        <p:tgtEl>
                                          <p:spTgt spid="33"/>
                                        </p:tgtEl>
                                      </p:cBhvr>
                                      <p:to x="100000" y="100000"/>
                                    </p:animScale>
                                    <p:animScale>
                                      <p:cBhvr>
                                        <p:cTn id="156" dur="7">
                                          <p:stCondLst>
                                            <p:cond delay="410"/>
                                          </p:stCondLst>
                                        </p:cTn>
                                        <p:tgtEl>
                                          <p:spTgt spid="33"/>
                                        </p:tgtEl>
                                      </p:cBhvr>
                                      <p:to x="100000" y="90000"/>
                                    </p:animScale>
                                    <p:animScale>
                                      <p:cBhvr>
                                        <p:cTn id="157" dur="41" decel="50000">
                                          <p:stCondLst>
                                            <p:cond delay="417"/>
                                          </p:stCondLst>
                                        </p:cTn>
                                        <p:tgtEl>
                                          <p:spTgt spid="33"/>
                                        </p:tgtEl>
                                      </p:cBhvr>
                                      <p:to x="100000" y="100000"/>
                                    </p:animScale>
                                    <p:animScale>
                                      <p:cBhvr>
                                        <p:cTn id="158" dur="7">
                                          <p:stCondLst>
                                            <p:cond delay="452"/>
                                          </p:stCondLst>
                                        </p:cTn>
                                        <p:tgtEl>
                                          <p:spTgt spid="33"/>
                                        </p:tgtEl>
                                      </p:cBhvr>
                                      <p:to x="100000" y="95000"/>
                                    </p:animScale>
                                    <p:animScale>
                                      <p:cBhvr>
                                        <p:cTn id="159" dur="41" decel="50000">
                                          <p:stCondLst>
                                            <p:cond delay="459"/>
                                          </p:stCondLst>
                                        </p:cTn>
                                        <p:tgtEl>
                                          <p:spTgt spid="33"/>
                                        </p:tgtEl>
                                      </p:cBhvr>
                                      <p:to x="100000" y="100000"/>
                                    </p:animScale>
                                  </p:childTnLst>
                                </p:cTn>
                              </p:par>
                            </p:childTnLst>
                          </p:cTn>
                        </p:par>
                        <p:par>
                          <p:cTn id="160" fill="hold">
                            <p:stCondLst>
                              <p:cond delay="1500"/>
                            </p:stCondLst>
                            <p:childTnLst>
                              <p:par>
                                <p:cTn id="161" presetID="22" presetClass="entr" presetSubtype="8" fill="hold" grpId="0" nodeType="afterEffect">
                                  <p:stCondLst>
                                    <p:cond delay="0"/>
                                  </p:stCondLst>
                                  <p:childTnLst>
                                    <p:set>
                                      <p:cBhvr>
                                        <p:cTn id="162" dur="1" fill="hold">
                                          <p:stCondLst>
                                            <p:cond delay="0"/>
                                          </p:stCondLst>
                                        </p:cTn>
                                        <p:tgtEl>
                                          <p:spTgt spid="2">
                                            <p:txEl>
                                              <p:pRg st="6" end="6"/>
                                            </p:txEl>
                                          </p:spTgt>
                                        </p:tgtEl>
                                        <p:attrNameLst>
                                          <p:attrName>style.visibility</p:attrName>
                                        </p:attrNameLst>
                                      </p:cBhvr>
                                      <p:to>
                                        <p:strVal val="visible"/>
                                      </p:to>
                                    </p:set>
                                    <p:animEffect transition="in" filter="wipe(left)">
                                      <p:cBhvr>
                                        <p:cTn id="163" dur="500"/>
                                        <p:tgtEl>
                                          <p:spTgt spid="2">
                                            <p:txEl>
                                              <p:pRg st="6" end="6"/>
                                            </p:txEl>
                                          </p:spTgt>
                                        </p:tgtEl>
                                      </p:cBhvr>
                                    </p:animEffect>
                                  </p:childTnLst>
                                </p:cTn>
                              </p:par>
                            </p:childTnLst>
                          </p:cTn>
                        </p:par>
                        <p:par>
                          <p:cTn id="164" fill="hold">
                            <p:stCondLst>
                              <p:cond delay="2000"/>
                            </p:stCondLst>
                            <p:childTnLst>
                              <p:par>
                                <p:cTn id="165" presetID="26" presetClass="entr" presetSubtype="0" fill="hold" nodeType="after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wipe(down)">
                                      <p:cBhvr>
                                        <p:cTn id="167" dur="145">
                                          <p:stCondLst>
                                            <p:cond delay="0"/>
                                          </p:stCondLst>
                                        </p:cTn>
                                        <p:tgtEl>
                                          <p:spTgt spid="32"/>
                                        </p:tgtEl>
                                      </p:cBhvr>
                                    </p:animEffect>
                                    <p:anim calcmode="lin" valueType="num">
                                      <p:cBhvr>
                                        <p:cTn id="168" dur="456"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9" dur="166"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70" dur="166" tmFilter="0, 0; 0.125,0.2665; 0.25,0.4; 0.375,0.465; 0.5,0.5;  0.625,0.535; 0.75,0.6; 0.875,0.7335; 1,1">
                                          <p:stCondLst>
                                            <p:cond delay="166"/>
                                          </p:stCondLst>
                                        </p:cTn>
                                        <p:tgtEl>
                                          <p:spTgt spid="32"/>
                                        </p:tgtEl>
                                        <p:attrNameLst>
                                          <p:attrName>ppt_y</p:attrName>
                                        </p:attrNameLst>
                                      </p:cBhvr>
                                      <p:tavLst>
                                        <p:tav tm="0" fmla="#ppt_y-sin(pi*$)/9">
                                          <p:val>
                                            <p:fltVal val="0"/>
                                          </p:val>
                                        </p:tav>
                                        <p:tav tm="100000">
                                          <p:val>
                                            <p:fltVal val="1"/>
                                          </p:val>
                                        </p:tav>
                                      </p:tavLst>
                                    </p:anim>
                                    <p:anim calcmode="lin" valueType="num">
                                      <p:cBhvr>
                                        <p:cTn id="171" dur="83" tmFilter="0, 0; 0.125,0.2665; 0.25,0.4; 0.375,0.465; 0.5,0.5;  0.625,0.535; 0.75,0.6; 0.875,0.7335; 1,1">
                                          <p:stCondLst>
                                            <p:cond delay="331"/>
                                          </p:stCondLst>
                                        </p:cTn>
                                        <p:tgtEl>
                                          <p:spTgt spid="32"/>
                                        </p:tgtEl>
                                        <p:attrNameLst>
                                          <p:attrName>ppt_y</p:attrName>
                                        </p:attrNameLst>
                                      </p:cBhvr>
                                      <p:tavLst>
                                        <p:tav tm="0" fmla="#ppt_y-sin(pi*$)/27">
                                          <p:val>
                                            <p:fltVal val="0"/>
                                          </p:val>
                                        </p:tav>
                                        <p:tav tm="100000">
                                          <p:val>
                                            <p:fltVal val="1"/>
                                          </p:val>
                                        </p:tav>
                                      </p:tavLst>
                                    </p:anim>
                                    <p:anim calcmode="lin" valueType="num">
                                      <p:cBhvr>
                                        <p:cTn id="172" dur="41" tmFilter="0, 0; 0.125,0.2665; 0.25,0.4; 0.375,0.465; 0.5,0.5;  0.625,0.535; 0.75,0.6; 0.875,0.7335; 1,1">
                                          <p:stCondLst>
                                            <p:cond delay="414"/>
                                          </p:stCondLst>
                                        </p:cTn>
                                        <p:tgtEl>
                                          <p:spTgt spid="32"/>
                                        </p:tgtEl>
                                        <p:attrNameLst>
                                          <p:attrName>ppt_y</p:attrName>
                                        </p:attrNameLst>
                                      </p:cBhvr>
                                      <p:tavLst>
                                        <p:tav tm="0" fmla="#ppt_y-sin(pi*$)/81">
                                          <p:val>
                                            <p:fltVal val="0"/>
                                          </p:val>
                                        </p:tav>
                                        <p:tav tm="100000">
                                          <p:val>
                                            <p:fltVal val="1"/>
                                          </p:val>
                                        </p:tav>
                                      </p:tavLst>
                                    </p:anim>
                                    <p:animScale>
                                      <p:cBhvr>
                                        <p:cTn id="173" dur="7">
                                          <p:stCondLst>
                                            <p:cond delay="162"/>
                                          </p:stCondLst>
                                        </p:cTn>
                                        <p:tgtEl>
                                          <p:spTgt spid="32"/>
                                        </p:tgtEl>
                                      </p:cBhvr>
                                      <p:to x="100000" y="60000"/>
                                    </p:animScale>
                                    <p:animScale>
                                      <p:cBhvr>
                                        <p:cTn id="174" dur="41" decel="50000">
                                          <p:stCondLst>
                                            <p:cond delay="169"/>
                                          </p:stCondLst>
                                        </p:cTn>
                                        <p:tgtEl>
                                          <p:spTgt spid="32"/>
                                        </p:tgtEl>
                                      </p:cBhvr>
                                      <p:to x="100000" y="100000"/>
                                    </p:animScale>
                                    <p:animScale>
                                      <p:cBhvr>
                                        <p:cTn id="175" dur="7">
                                          <p:stCondLst>
                                            <p:cond delay="328"/>
                                          </p:stCondLst>
                                        </p:cTn>
                                        <p:tgtEl>
                                          <p:spTgt spid="32"/>
                                        </p:tgtEl>
                                      </p:cBhvr>
                                      <p:to x="100000" y="80000"/>
                                    </p:animScale>
                                    <p:animScale>
                                      <p:cBhvr>
                                        <p:cTn id="176" dur="41" decel="50000">
                                          <p:stCondLst>
                                            <p:cond delay="335"/>
                                          </p:stCondLst>
                                        </p:cTn>
                                        <p:tgtEl>
                                          <p:spTgt spid="32"/>
                                        </p:tgtEl>
                                      </p:cBhvr>
                                      <p:to x="100000" y="100000"/>
                                    </p:animScale>
                                    <p:animScale>
                                      <p:cBhvr>
                                        <p:cTn id="177" dur="7">
                                          <p:stCondLst>
                                            <p:cond delay="410"/>
                                          </p:stCondLst>
                                        </p:cTn>
                                        <p:tgtEl>
                                          <p:spTgt spid="32"/>
                                        </p:tgtEl>
                                      </p:cBhvr>
                                      <p:to x="100000" y="90000"/>
                                    </p:animScale>
                                    <p:animScale>
                                      <p:cBhvr>
                                        <p:cTn id="178" dur="41" decel="50000">
                                          <p:stCondLst>
                                            <p:cond delay="417"/>
                                          </p:stCondLst>
                                        </p:cTn>
                                        <p:tgtEl>
                                          <p:spTgt spid="32"/>
                                        </p:tgtEl>
                                      </p:cBhvr>
                                      <p:to x="100000" y="100000"/>
                                    </p:animScale>
                                    <p:animScale>
                                      <p:cBhvr>
                                        <p:cTn id="179" dur="7">
                                          <p:stCondLst>
                                            <p:cond delay="452"/>
                                          </p:stCondLst>
                                        </p:cTn>
                                        <p:tgtEl>
                                          <p:spTgt spid="32"/>
                                        </p:tgtEl>
                                      </p:cBhvr>
                                      <p:to x="100000" y="95000"/>
                                    </p:animScale>
                                    <p:animScale>
                                      <p:cBhvr>
                                        <p:cTn id="180" dur="41" decel="50000">
                                          <p:stCondLst>
                                            <p:cond delay="459"/>
                                          </p:stCondLst>
                                        </p:cTn>
                                        <p:tgtEl>
                                          <p:spTgt spid="32"/>
                                        </p:tgtEl>
                                      </p:cBhvr>
                                      <p:to x="100000" y="100000"/>
                                    </p:animScale>
                                  </p:childTnLst>
                                </p:cTn>
                              </p:par>
                            </p:childTnLst>
                          </p:cTn>
                        </p:par>
                        <p:par>
                          <p:cTn id="181" fill="hold">
                            <p:stCondLst>
                              <p:cond delay="2500"/>
                            </p:stCondLst>
                            <p:childTnLst>
                              <p:par>
                                <p:cTn id="182" presetID="22" presetClass="entr" presetSubtype="8" fill="hold" grpId="0" nodeType="afterEffect">
                                  <p:stCondLst>
                                    <p:cond delay="0"/>
                                  </p:stCondLst>
                                  <p:childTnLst>
                                    <p:set>
                                      <p:cBhvr>
                                        <p:cTn id="183" dur="1" fill="hold">
                                          <p:stCondLst>
                                            <p:cond delay="0"/>
                                          </p:stCondLst>
                                        </p:cTn>
                                        <p:tgtEl>
                                          <p:spTgt spid="2">
                                            <p:txEl>
                                              <p:pRg st="7" end="7"/>
                                            </p:txEl>
                                          </p:spTgt>
                                        </p:tgtEl>
                                        <p:attrNameLst>
                                          <p:attrName>style.visibility</p:attrName>
                                        </p:attrNameLst>
                                      </p:cBhvr>
                                      <p:to>
                                        <p:strVal val="visible"/>
                                      </p:to>
                                    </p:set>
                                    <p:animEffect transition="in" filter="wipe(left)">
                                      <p:cBhvr>
                                        <p:cTn id="18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n" sz="6000" b="1">
                <a:ln w="6600">
                  <a:solidFill>
                    <a:schemeClr val="accent5">
                      <a:lumMod val="50000"/>
                    </a:schemeClr>
                  </a:solidFill>
                  <a:prstDash val="solid"/>
                </a:ln>
                <a:solidFill>
                  <a:schemeClr val="accent4">
                    <a:lumMod val="40000"/>
                    <a:lumOff val="60000"/>
                  </a:schemeClr>
                </a:solidFill>
                <a:effectLst>
                  <a:outerShdw dist="38100" dir="2700000" algn="tl" rotWithShape="0">
                    <a:schemeClr val="accent5">
                      <a:lumMod val="50000"/>
                    </a:schemeClr>
                  </a:outerShdw>
                </a:effectLst>
              </a:rPr>
              <a:t>PENGAWA TI SPESEL</a:t>
            </a:r>
            <a:endParaRPr lang="en" sz="6000" b="1" dirty="0">
              <a:ln w="6600">
                <a:solidFill>
                  <a:schemeClr val="accent5">
                    <a:lumMod val="50000"/>
                  </a:schemeClr>
                </a:solidFill>
                <a:prstDash val="solid"/>
              </a:ln>
              <a:solidFill>
                <a:schemeClr val="accent4">
                  <a:lumMod val="40000"/>
                  <a:lumOff val="60000"/>
                </a:schemeClr>
              </a:solidFill>
              <a:effectLst>
                <a:outerShdw dist="38100" dir="2700000" algn="tl" rotWithShape="0">
                  <a:schemeClr val="accent5">
                    <a:lumMod val="50000"/>
                  </a:schemeClr>
                </a:outerShdw>
              </a:effectLst>
            </a:endParaRPr>
          </a:p>
        </p:txBody>
      </p:sp>
    </p:spTree>
    <p:extLst>
      <p:ext uri="{BB962C8B-B14F-4D97-AF65-F5344CB8AC3E}">
        <p14:creationId xmlns:p14="http://schemas.microsoft.com/office/powerpoint/2010/main" val="2622798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3471B6D-1861-499F-A0AD-263FE691CF2C}"/>
              </a:ext>
            </a:extLst>
          </p:cNvPr>
          <p:cNvSpPr>
            <a:spLocks noGrp="1" noRot="1" noMove="1" noResize="1" noEditPoints="1" noAdjustHandles="1" noChangeArrowheads="1" noChangeShapeType="1"/>
          </p:cNvSpPr>
          <p:nvPr/>
        </p:nvSpPr>
        <p:spPr>
          <a:xfrm>
            <a:off x="0" y="0"/>
            <a:ext cx="12192000" cy="1217686"/>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EBF3196-D89E-98CB-D921-C2E74B78AC0D}"/>
              </a:ext>
            </a:extLst>
          </p:cNvPr>
          <p:cNvSpPr txBox="1"/>
          <p:nvPr/>
        </p:nvSpPr>
        <p:spPr>
          <a:xfrm>
            <a:off x="2347811" y="0"/>
            <a:ext cx="9844188" cy="707886"/>
          </a:xfrm>
          <a:prstGeom prst="rect">
            <a:avLst/>
          </a:prstGeom>
          <a:noFill/>
        </p:spPr>
        <p:txBody>
          <a:bodyPr wrap="square">
            <a:spAutoFit/>
            <a:scene3d>
              <a:camera prst="orthographicFront"/>
              <a:lightRig rig="threePt" dir="t"/>
            </a:scene3d>
            <a:sp3d extrusionH="57150">
              <a:bevelT w="57150" h="38100" prst="hardEdge"/>
            </a:sp3d>
          </a:bodyPr>
          <a:lstStyle/>
          <a:p>
            <a:pPr algn="ctr"/>
            <a:r>
              <a:rPr lang="en" sz="4000" b="1">
                <a:ln w="12700" cmpd="sng">
                  <a:solidFill>
                    <a:schemeClr val="accent4"/>
                  </a:solidFill>
                  <a:prstDash val="solid"/>
                </a:ln>
                <a:gradFill>
                  <a:gsLst>
                    <a:gs pos="0">
                      <a:srgbClr val="1E626B"/>
                    </a:gs>
                    <a:gs pos="4000">
                      <a:srgbClr val="8AD4DE"/>
                    </a:gs>
                    <a:gs pos="87000">
                      <a:schemeClr val="accent4">
                        <a:lumMod val="20000"/>
                        <a:lumOff val="80000"/>
                      </a:schemeClr>
                    </a:gs>
                  </a:gsLst>
                  <a:lin ang="5400000"/>
                </a:gradFill>
                <a:effectLst>
                  <a:outerShdw blurRad="38100" dist="38100" dir="2700000" algn="tl">
                    <a:srgbClr val="000000">
                      <a:alpha val="43137"/>
                    </a:srgbClr>
                  </a:outerShdw>
                </a:effectLst>
              </a:rPr>
              <a:t>KANGAU UNGKUP BALA MURID</a:t>
            </a:r>
            <a:endParaRPr lang="en" sz="4000" b="1" dirty="0">
              <a:ln w="12700" cmpd="sng">
                <a:solidFill>
                  <a:schemeClr val="accent4"/>
                </a:solidFill>
                <a:prstDash val="solid"/>
              </a:ln>
              <a:gradFill>
                <a:gsLst>
                  <a:gs pos="0">
                    <a:srgbClr val="1E626B"/>
                  </a:gs>
                  <a:gs pos="4000">
                    <a:srgbClr val="8AD4DE"/>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AACC449-8A8E-F2BF-5CE4-4C4DB8082436}"/>
              </a:ext>
            </a:extLst>
          </p:cNvPr>
          <p:cNvSpPr txBox="1"/>
          <p:nvPr/>
        </p:nvSpPr>
        <p:spPr>
          <a:xfrm>
            <a:off x="2347810" y="576216"/>
            <a:ext cx="9596541" cy="646331"/>
          </a:xfrm>
          <a:prstGeom prst="rect">
            <a:avLst/>
          </a:prstGeom>
          <a:noFill/>
        </p:spPr>
        <p:txBody>
          <a:bodyPr wrap="square">
            <a:spAutoFit/>
          </a:bodyPr>
          <a:lstStyle/>
          <a:p>
            <a:pPr algn="ctr"/>
            <a:r>
              <a:rPr lang="en" b="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MY" b="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Ku Jesus bejaku ngagai seduai iya, ‘Titihka Aku. Aku deka ngajar seduai chara ngulihka mensia</a:t>
            </a:r>
            <a:r>
              <a:rPr lang="en" b="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(Mark 1:17).</a:t>
            </a:r>
            <a:endPar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C092799-468D-1BD5-72FE-6D840C3D9D2C}"/>
              </a:ext>
            </a:extLst>
          </p:cNvPr>
          <p:cNvSpPr txBox="1"/>
          <p:nvPr/>
        </p:nvSpPr>
        <p:spPr>
          <a:xfrm>
            <a:off x="2461499" y="1361342"/>
            <a:ext cx="6545571" cy="923330"/>
          </a:xfrm>
          <a:prstGeom prst="rect">
            <a:avLst/>
          </a:prstGeom>
          <a:noFill/>
        </p:spPr>
        <p:txBody>
          <a:bodyPr wrap="square" rtlCol="0">
            <a:spAutoFit/>
          </a:bodyPr>
          <a:lstStyle/>
          <a:p>
            <a:pPr>
              <a:spcBef>
                <a:spcPts val="600"/>
              </a:spcBef>
            </a:pPr>
            <a:r>
              <a:rPr lang="en-MY" b="1"/>
              <a:t>Mark dikelala kategal pemandak. Enti kitai nadai meda ngagai injil ke bukai, kitai engka deka ngaga simpul ke enda betul pasal kangau tu.</a:t>
            </a:r>
            <a:endParaRPr lang="en" b="1" dirty="0"/>
          </a:p>
        </p:txBody>
      </p:sp>
      <p:pic>
        <p:nvPicPr>
          <p:cNvPr id="8" name="Imagen 7" descr="Grupo de personas en un barco en el mar&#10;&#10;Descripción generada automáticamente con confianza media">
            <a:extLst>
              <a:ext uri="{FF2B5EF4-FFF2-40B4-BE49-F238E27FC236}">
                <a16:creationId xmlns:a16="http://schemas.microsoft.com/office/drawing/2014/main" id="{FED591C7-9834-6764-73D3-8855EF328E5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9818" y="120263"/>
            <a:ext cx="2167993" cy="1667687"/>
          </a:xfrm>
          <a:prstGeom prst="rect">
            <a:avLst/>
          </a:prstGeom>
          <a:solidFill>
            <a:srgbClr val="FFFFFF">
              <a:shade val="85000"/>
            </a:srgbClr>
          </a:solidFill>
          <a:ln w="88900" cap="sq">
            <a:solidFill>
              <a:srgbClr val="BDFED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jugando, mujer, parado, joven&#10;&#10;Descripción generada automáticamente">
            <a:extLst>
              <a:ext uri="{FF2B5EF4-FFF2-40B4-BE49-F238E27FC236}">
                <a16:creationId xmlns:a16="http://schemas.microsoft.com/office/drawing/2014/main" id="{8CBAD5BB-141D-4E75-3D46-049356A65A6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016091" y="1079514"/>
            <a:ext cx="2928260" cy="1226599"/>
          </a:xfrm>
          <a:prstGeom prst="snip2DiagRect">
            <a:avLst>
              <a:gd name="adj1" fmla="val 15861"/>
              <a:gd name="adj2" fmla="val 16667"/>
            </a:avLst>
          </a:prstGeom>
          <a:solidFill>
            <a:srgbClr val="FFFFFF">
              <a:shade val="85000"/>
            </a:srgbClr>
          </a:solidFill>
          <a:ln w="5715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 dibujo de un grupo de personas en una playa&#10;&#10;Descripción generada automáticamente con confianza media">
            <a:extLst>
              <a:ext uri="{FF2B5EF4-FFF2-40B4-BE49-F238E27FC236}">
                <a16:creationId xmlns:a16="http://schemas.microsoft.com/office/drawing/2014/main" id="{188226DB-2841-D5F4-5033-D9FFAAC9F4E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79818" y="1950396"/>
            <a:ext cx="2223581" cy="1667686"/>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Imagen que contiene Diagrama&#10;&#10;Descripción generada automáticamente">
            <a:extLst>
              <a:ext uri="{FF2B5EF4-FFF2-40B4-BE49-F238E27FC236}">
                <a16:creationId xmlns:a16="http://schemas.microsoft.com/office/drawing/2014/main" id="{27FB27C7-5EC0-B7BD-D5B4-DCE3696E3C17}"/>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79817" y="3780528"/>
            <a:ext cx="2223581" cy="1667686"/>
          </a:xfrm>
          <a:prstGeom prst="snip2DiagRect">
            <a:avLst>
              <a:gd name="adj1" fmla="val 15749"/>
              <a:gd name="adj2" fmla="val 0"/>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Imagen 17" descr="Un hombre con las manos en la arena de la playa&#10;&#10;Descripción generada automáticamente con confianza media">
            <a:extLst>
              <a:ext uri="{FF2B5EF4-FFF2-40B4-BE49-F238E27FC236}">
                <a16:creationId xmlns:a16="http://schemas.microsoft.com/office/drawing/2014/main" id="{B3AFB29E-25BC-BAE9-12D7-66CD39CBFE6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850221" y="3429456"/>
            <a:ext cx="4152941" cy="3286902"/>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AFB1E464-2CD2-16B2-EF3C-08022E372451}"/>
              </a:ext>
            </a:extLst>
          </p:cNvPr>
          <p:cNvSpPr txBox="1"/>
          <p:nvPr/>
        </p:nvSpPr>
        <p:spPr>
          <a:xfrm>
            <a:off x="2470518" y="3637174"/>
            <a:ext cx="5312583" cy="1754326"/>
          </a:xfrm>
          <a:prstGeom prst="rect">
            <a:avLst/>
          </a:prstGeom>
          <a:noFill/>
        </p:spPr>
        <p:txBody>
          <a:bodyPr wrap="square">
            <a:spAutoFit/>
          </a:bodyPr>
          <a:lstStyle/>
          <a:p>
            <a:pPr>
              <a:spcBef>
                <a:spcPts val="600"/>
              </a:spcBef>
            </a:pPr>
            <a:r>
              <a:rPr lang="en-MY" b="1"/>
              <a:t>Jesus ngajar ari perau Peter, lepas nya sida lalu bulih ikan ari pengawa ajih. Jala empat iku diri menyadi tu nyau semak deka charik kategal pemayuh ikan </a:t>
            </a:r>
            <a:r>
              <a:rPr lang="en-MY" b="1" i="1"/>
              <a:t>(Luke 5:1-7)</a:t>
            </a:r>
            <a:r>
              <a:rPr lang="en-MY" b="1"/>
              <a:t>. Lebuh maya James enggau John nyeruri jala, Peter lalu begugang ba kaki Jesus </a:t>
            </a:r>
            <a:r>
              <a:rPr lang="en-MY" b="1" i="1"/>
              <a:t>(Luke 5:8-11)</a:t>
            </a:r>
            <a:r>
              <a:rPr lang="en" b="1"/>
              <a:t>.</a:t>
            </a:r>
            <a:endParaRPr lang="en" b="1" dirty="0"/>
          </a:p>
        </p:txBody>
      </p:sp>
      <p:sp>
        <p:nvSpPr>
          <p:cNvPr id="22" name="CuadroTexto 21">
            <a:extLst>
              <a:ext uri="{FF2B5EF4-FFF2-40B4-BE49-F238E27FC236}">
                <a16:creationId xmlns:a16="http://schemas.microsoft.com/office/drawing/2014/main" id="{8419F547-EB47-DB37-23FA-A82D3735698A}"/>
              </a:ext>
            </a:extLst>
          </p:cNvPr>
          <p:cNvSpPr txBox="1"/>
          <p:nvPr/>
        </p:nvSpPr>
        <p:spPr>
          <a:xfrm>
            <a:off x="2461499" y="2375125"/>
            <a:ext cx="9541663" cy="1138773"/>
          </a:xfrm>
          <a:prstGeom prst="rect">
            <a:avLst/>
          </a:prstGeom>
          <a:noFill/>
        </p:spPr>
        <p:txBody>
          <a:bodyPr wrap="square">
            <a:spAutoFit/>
          </a:bodyPr>
          <a:lstStyle/>
          <a:p>
            <a:pPr>
              <a:spcBef>
                <a:spcPts val="600"/>
              </a:spcBef>
            </a:pPr>
            <a:r>
              <a:rPr lang="en-MY" sz="1700" b="1"/>
              <a:t>Tu ukai keterubah ari bala orang tu betemu enggau Jesus. Laban sida ke anak murid John pemaptisa, ari nya sida bisi ninga iya nyebut pasal Jesus, lalu sekeda ari sida bisi udah nitihka Iya. Sida ke dulu ngereja tu meh Andrew enggau John, lepas nya lalu ditangkanka bala menyadi seduai ke bukai </a:t>
            </a:r>
            <a:r>
              <a:rPr lang="en-MY" sz="1700" b="1" i="1"/>
              <a:t>(John 1:35-42)</a:t>
            </a:r>
            <a:r>
              <a:rPr lang="en" sz="1700" b="1"/>
              <a:t>.</a:t>
            </a:r>
            <a:endParaRPr lang="en" sz="1700" b="1" dirty="0"/>
          </a:p>
        </p:txBody>
      </p:sp>
      <p:sp>
        <p:nvSpPr>
          <p:cNvPr id="24" name="CuadroTexto 23">
            <a:extLst>
              <a:ext uri="{FF2B5EF4-FFF2-40B4-BE49-F238E27FC236}">
                <a16:creationId xmlns:a16="http://schemas.microsoft.com/office/drawing/2014/main" id="{348E9CAC-0B46-2D52-F537-6897DD283ECA}"/>
              </a:ext>
            </a:extLst>
          </p:cNvPr>
          <p:cNvSpPr txBox="1"/>
          <p:nvPr/>
        </p:nvSpPr>
        <p:spPr>
          <a:xfrm>
            <a:off x="179817" y="5557680"/>
            <a:ext cx="7603284" cy="1200329"/>
          </a:xfrm>
          <a:prstGeom prst="rect">
            <a:avLst/>
          </a:prstGeom>
          <a:noFill/>
        </p:spPr>
        <p:txBody>
          <a:bodyPr wrap="square">
            <a:spAutoFit/>
          </a:bodyPr>
          <a:lstStyle/>
          <a:p>
            <a:pPr>
              <a:spcBef>
                <a:spcPts val="600"/>
              </a:spcBef>
            </a:pPr>
            <a:r>
              <a:rPr lang="en-MY" b="1"/>
              <a:t>James enggau John ninggalka apai seduai ke nguasa dagang ba ruang-bilik sida, lalu Peter engau Andrew ngelengkaka pengidup seduai laban deka ngulihka orang. Sida ngubah pengidup diri empu enggau pengidup dunya lebuh ke nyaut kangau Jesus</a:t>
            </a:r>
            <a:r>
              <a:rPr lang="en" b="1"/>
              <a:t>.</a:t>
            </a:r>
            <a:endParaRPr lang="en" b="1" dirty="0"/>
          </a:p>
        </p:txBody>
      </p:sp>
    </p:spTree>
    <p:extLst>
      <p:ext uri="{BB962C8B-B14F-4D97-AF65-F5344CB8AC3E}">
        <p14:creationId xmlns:p14="http://schemas.microsoft.com/office/powerpoint/2010/main" val="9358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style.rotation</p:attrName>
                                        </p:attrNameLst>
                                      </p:cBhvr>
                                      <p:tavLst>
                                        <p:tav tm="0">
                                          <p:val>
                                            <p:fltVal val="360"/>
                                          </p:val>
                                        </p:tav>
                                        <p:tav tm="100000">
                                          <p:val>
                                            <p:fltVal val="0"/>
                                          </p:val>
                                        </p:tav>
                                      </p:tavLst>
                                    </p:anim>
                                    <p:animEffect transition="in" filter="fade">
                                      <p:cBhvr>
                                        <p:cTn id="34" dur="500"/>
                                        <p:tgtEl>
                                          <p:spTgt spid="10"/>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900" decel="100000" fill="hold"/>
                                        <p:tgtEl>
                                          <p:spTgt spid="1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25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900" decel="100000" fill="hold"/>
                                        <p:tgtEl>
                                          <p:spTgt spid="16"/>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53" fill="hold">
                            <p:stCondLst>
                              <p:cond delay="1250"/>
                            </p:stCondLst>
                            <p:childTnLst>
                              <p:par>
                                <p:cTn id="54" presetID="22" presetClass="entr" presetSubtype="8"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n" sz="6000" b="1">
                <a:ln w="6600">
                  <a:solidFill>
                    <a:schemeClr val="accent4">
                      <a:lumMod val="50000"/>
                    </a:schemeClr>
                  </a:solidFill>
                  <a:prstDash val="solid"/>
                </a:ln>
                <a:solidFill>
                  <a:schemeClr val="accent5">
                    <a:lumMod val="40000"/>
                    <a:lumOff val="60000"/>
                  </a:schemeClr>
                </a:solidFill>
                <a:effectLst>
                  <a:outerShdw dist="38100" dir="2700000" algn="tl" rotWithShape="0">
                    <a:schemeClr val="accent4">
                      <a:lumMod val="50000"/>
                    </a:schemeClr>
                  </a:outerShdw>
                </a:effectLst>
              </a:rPr>
              <a:t>PENGAWA BA HARI SABAT</a:t>
            </a:r>
            <a:endParaRPr lang="en" sz="6000" b="1" dirty="0">
              <a:ln w="6600">
                <a:solidFill>
                  <a:schemeClr val="accent4">
                    <a:lumMod val="50000"/>
                  </a:schemeClr>
                </a:solidFill>
                <a:prstDash val="solid"/>
              </a:ln>
              <a:solidFill>
                <a:schemeClr val="accent5">
                  <a:lumMod val="40000"/>
                  <a:lumOff val="60000"/>
                </a:schemeClr>
              </a:solidFill>
              <a:effectLst>
                <a:outerShdw dist="38100" dir="2700000" algn="tl" rotWithShape="0">
                  <a:schemeClr val="accent4">
                    <a:lumMod val="50000"/>
                  </a:schemeClr>
                </a:outerShdw>
              </a:effectLst>
            </a:endParaRPr>
          </a:p>
        </p:txBody>
      </p:sp>
    </p:spTree>
    <p:extLst>
      <p:ext uri="{BB962C8B-B14F-4D97-AF65-F5344CB8AC3E}">
        <p14:creationId xmlns:p14="http://schemas.microsoft.com/office/powerpoint/2010/main" val="4243634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FBAF70-8D83-1BDB-C0F1-57BAC5D7961A}"/>
              </a:ext>
            </a:extLst>
          </p:cNvPr>
          <p:cNvSpPr txBox="1"/>
          <p:nvPr/>
        </p:nvSpPr>
        <p:spPr>
          <a:xfrm>
            <a:off x="0" y="0"/>
            <a:ext cx="9391650" cy="707886"/>
          </a:xfrm>
          <a:prstGeom prst="rect">
            <a:avLst/>
          </a:prstGeom>
          <a:noFill/>
        </p:spPr>
        <p:txBody>
          <a:bodyPr wrap="square">
            <a:spAutoFit/>
            <a:scene3d>
              <a:camera prst="orthographicFront"/>
              <a:lightRig rig="glow" dir="t"/>
            </a:scene3d>
            <a:sp3d extrusionH="57150" contourW="31750">
              <a:bevelT h="25400" prst="softRound"/>
              <a:contourClr>
                <a:schemeClr val="accent2"/>
              </a:contourClr>
            </a:sp3d>
          </a:bodyPr>
          <a:lstStyle/>
          <a:p>
            <a:pPr algn="ctr"/>
            <a:r>
              <a:rPr lang="en" sz="4000" b="1">
                <a:ln w="22225">
                  <a:noFill/>
                  <a:prstDash val="solid"/>
                </a:ln>
                <a:solidFill>
                  <a:schemeClr val="accent2">
                    <a:lumMod val="40000"/>
                    <a:lumOff val="60000"/>
                  </a:schemeClr>
                </a:solidFill>
              </a:rPr>
              <a:t>NGAJAR DALAM RUMAH SEMBIANG</a:t>
            </a:r>
            <a:endParaRPr lang="en" sz="4000" b="1" dirty="0">
              <a:ln w="22225">
                <a:noFill/>
                <a:prstDash val="solid"/>
              </a:ln>
              <a:solidFill>
                <a:schemeClr val="accent2">
                  <a:lumMod val="40000"/>
                  <a:lumOff val="60000"/>
                </a:schemeClr>
              </a:solidFill>
            </a:endParaRPr>
          </a:p>
        </p:txBody>
      </p:sp>
      <p:sp>
        <p:nvSpPr>
          <p:cNvPr id="5" name="CuadroTexto 4">
            <a:extLst>
              <a:ext uri="{FF2B5EF4-FFF2-40B4-BE49-F238E27FC236}">
                <a16:creationId xmlns:a16="http://schemas.microsoft.com/office/drawing/2014/main" id="{92AEC7BD-B5FC-CDEC-F90C-69C065179DE2}"/>
              </a:ext>
            </a:extLst>
          </p:cNvPr>
          <p:cNvSpPr txBox="1"/>
          <p:nvPr/>
        </p:nvSpPr>
        <p:spPr>
          <a:xfrm>
            <a:off x="808052" y="605587"/>
            <a:ext cx="7889845" cy="646331"/>
          </a:xfrm>
          <a:prstGeom prst="rect">
            <a:avLst/>
          </a:prstGeom>
          <a:noFill/>
        </p:spPr>
        <p:txBody>
          <a:bodyPr wrap="square">
            <a:spAutoFit/>
          </a:bodyPr>
          <a:lstStyle/>
          <a:p>
            <a:pPr algn="ctr"/>
            <a:r>
              <a:rPr lang="en" b="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MY" b="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Jesus enggau sida murid Iya datai di nengeri Kapernaum. Kena hari Sabat, Iya tama ngagai balai gempuru lalu ngajar</a:t>
            </a:r>
            <a:r>
              <a:rPr lang="en" b="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(Mark 1:21).</a:t>
            </a:r>
            <a:endParaRPr lang="en"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0638ED73-8594-95BF-BF6F-7B1C33194584}"/>
              </a:ext>
            </a:extLst>
          </p:cNvPr>
          <p:cNvSpPr txBox="1"/>
          <p:nvPr/>
        </p:nvSpPr>
        <p:spPr>
          <a:xfrm>
            <a:off x="295275" y="1371600"/>
            <a:ext cx="8915400" cy="646331"/>
          </a:xfrm>
          <a:prstGeom prst="rect">
            <a:avLst/>
          </a:prstGeom>
          <a:noFill/>
        </p:spPr>
        <p:txBody>
          <a:bodyPr wrap="square" rtlCol="0">
            <a:spAutoFit/>
          </a:bodyPr>
          <a:lstStyle/>
          <a:p>
            <a:pPr>
              <a:spcBef>
                <a:spcPts val="600"/>
              </a:spcBef>
            </a:pPr>
            <a:r>
              <a:rPr lang="en-MY" b="1">
                <a:solidFill>
                  <a:schemeClr val="bg1"/>
                </a:solidFill>
                <a:effectLst>
                  <a:glow rad="101600">
                    <a:srgbClr val="3F211A"/>
                  </a:glow>
                  <a:outerShdw blurRad="38100" dist="38100" dir="2700000" algn="tl">
                    <a:srgbClr val="000000">
                      <a:alpha val="43137"/>
                    </a:srgbClr>
                  </a:outerShdw>
                </a:effectLst>
              </a:rPr>
              <a:t>Bup injil enggau terang madah, nurunka rumah sembiang lebuh hari Sabat tu endang pengawa ke seruran digaga Jesus </a:t>
            </a:r>
            <a:r>
              <a:rPr lang="en-MY" b="1" i="1">
                <a:solidFill>
                  <a:schemeClr val="bg1"/>
                </a:solidFill>
                <a:effectLst>
                  <a:glow rad="101600">
                    <a:srgbClr val="3F211A"/>
                  </a:glow>
                  <a:outerShdw blurRad="38100" dist="38100" dir="2700000" algn="tl">
                    <a:srgbClr val="000000">
                      <a:alpha val="43137"/>
                    </a:srgbClr>
                  </a:outerShdw>
                </a:effectLst>
              </a:rPr>
              <a:t>(Luke 4:16)</a:t>
            </a:r>
            <a:r>
              <a:rPr lang="en" b="1">
                <a:solidFill>
                  <a:schemeClr val="bg1"/>
                </a:solidFill>
                <a:effectLst>
                  <a:glow rad="101600">
                    <a:srgbClr val="3F211A"/>
                  </a:glow>
                  <a:outerShdw blurRad="38100" dist="38100" dir="2700000" algn="tl">
                    <a:srgbClr val="000000">
                      <a:alpha val="43137"/>
                    </a:srgbClr>
                  </a:outerShdw>
                </a:effectLst>
              </a:rPr>
              <a:t>.</a:t>
            </a:r>
            <a:endParaRPr lang="en" b="1" dirty="0">
              <a:solidFill>
                <a:schemeClr val="bg1"/>
              </a:solidFill>
              <a:effectLst>
                <a:glow rad="101600">
                  <a:srgbClr val="3F211A"/>
                </a:glow>
                <a:outerShdw blurRad="38100" dist="38100" dir="2700000" algn="tl">
                  <a:srgbClr val="000000">
                    <a:alpha val="43137"/>
                  </a:srgbClr>
                </a:outerShdw>
              </a:effectLst>
            </a:endParaRPr>
          </a:p>
        </p:txBody>
      </p:sp>
      <p:graphicFrame>
        <p:nvGraphicFramePr>
          <p:cNvPr id="18" name="Diagrama 17">
            <a:extLst>
              <a:ext uri="{FF2B5EF4-FFF2-40B4-BE49-F238E27FC236}">
                <a16:creationId xmlns:a16="http://schemas.microsoft.com/office/drawing/2014/main" id="{AC24D6FF-40E8-B8D7-99EF-FAFAA2832ADC}"/>
              </a:ext>
            </a:extLst>
          </p:cNvPr>
          <p:cNvGraphicFramePr/>
          <p:nvPr>
            <p:extLst>
              <p:ext uri="{D42A27DB-BD31-4B8C-83A1-F6EECF244321}">
                <p14:modId xmlns:p14="http://schemas.microsoft.com/office/powerpoint/2010/main" val="2780305493"/>
              </p:ext>
            </p:extLst>
          </p:nvPr>
        </p:nvGraphicFramePr>
        <p:xfrm>
          <a:off x="137240" y="4516904"/>
          <a:ext cx="9196045" cy="2150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Grupo de personas alrededor de una mesa&#10;&#10;Descripción generada automáticamente con confianza media">
            <a:extLst>
              <a:ext uri="{FF2B5EF4-FFF2-40B4-BE49-F238E27FC236}">
                <a16:creationId xmlns:a16="http://schemas.microsoft.com/office/drawing/2014/main" id="{B3B8F8DD-70BF-FCA1-44E5-157E6839697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95605" y="2152144"/>
            <a:ext cx="3093193" cy="2062773"/>
          </a:xfrm>
          <a:prstGeom prst="round2DiagRect">
            <a:avLst>
              <a:gd name="adj1" fmla="val 16667"/>
              <a:gd name="adj2" fmla="val 0"/>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1" name="Imagen 10" descr="Imagen que contiene parado, edificio, hombre, mujer&#10;&#10;Descripción generada automáticamente">
            <a:extLst>
              <a:ext uri="{FF2B5EF4-FFF2-40B4-BE49-F238E27FC236}">
                <a16:creationId xmlns:a16="http://schemas.microsoft.com/office/drawing/2014/main" id="{71200DB0-E04D-03BC-2714-A5105DEB7F6E}"/>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9535338" y="3813242"/>
            <a:ext cx="2499970" cy="2928025"/>
          </a:xfrm>
          <a:prstGeom prst="round2DiagRect">
            <a:avLst>
              <a:gd name="adj1" fmla="val 0"/>
              <a:gd name="adj2" fmla="val 19456"/>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3" name="Imagen 12" descr="Un grupo de personas sentadas alrededor de una chimenea&#10;&#10;Descripción generada automáticamente con confianza media">
            <a:extLst>
              <a:ext uri="{FF2B5EF4-FFF2-40B4-BE49-F238E27FC236}">
                <a16:creationId xmlns:a16="http://schemas.microsoft.com/office/drawing/2014/main" id="{9F2E31B1-FC24-096D-B9A4-83CE2D32A607}"/>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391650" y="116733"/>
            <a:ext cx="2671420" cy="2068196"/>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5" name="CuadroTexto 14">
            <a:extLst>
              <a:ext uri="{FF2B5EF4-FFF2-40B4-BE49-F238E27FC236}">
                <a16:creationId xmlns:a16="http://schemas.microsoft.com/office/drawing/2014/main" id="{3C136239-39EE-4392-E670-9792C0B06A79}"/>
              </a:ext>
            </a:extLst>
          </p:cNvPr>
          <p:cNvSpPr txBox="1"/>
          <p:nvPr/>
        </p:nvSpPr>
        <p:spPr>
          <a:xfrm>
            <a:off x="3388470" y="2721865"/>
            <a:ext cx="8803530" cy="923330"/>
          </a:xfrm>
          <a:prstGeom prst="rect">
            <a:avLst/>
          </a:prstGeom>
          <a:noFill/>
        </p:spPr>
        <p:txBody>
          <a:bodyPr wrap="square">
            <a:spAutoFit/>
          </a:bodyPr>
          <a:lstStyle/>
          <a:p>
            <a:pPr>
              <a:spcBef>
                <a:spcPts val="600"/>
              </a:spcBef>
            </a:pPr>
            <a:r>
              <a:rPr lang="en-MY" b="1">
                <a:solidFill>
                  <a:schemeClr val="bg1"/>
                </a:solidFill>
                <a:effectLst>
                  <a:glow rad="101600">
                    <a:srgbClr val="3F211A"/>
                  </a:glow>
                  <a:outerShdw blurRad="38100" dist="38100" dir="2700000" algn="tl">
                    <a:srgbClr val="000000">
                      <a:alpha val="43137"/>
                    </a:srgbClr>
                  </a:outerShdw>
                </a:effectLst>
              </a:rPr>
              <a:t>Nadai semua orang lantang ati. Munsuh deka ngachau sembiang sida, lalu ngarapka diri ulih ngerusak pengarap orang ba Jesus </a:t>
            </a:r>
            <a:r>
              <a:rPr lang="en-MY" b="1" i="1">
                <a:solidFill>
                  <a:schemeClr val="bg1"/>
                </a:solidFill>
                <a:effectLst>
                  <a:glow rad="101600">
                    <a:srgbClr val="3F211A"/>
                  </a:glow>
                  <a:outerShdw blurRad="38100" dist="38100" dir="2700000" algn="tl">
                    <a:srgbClr val="000000">
                      <a:alpha val="43137"/>
                    </a:srgbClr>
                  </a:outerShdw>
                </a:effectLst>
              </a:rPr>
              <a:t>(Mark 1:23-26)</a:t>
            </a:r>
            <a:r>
              <a:rPr lang="en-MY" b="1">
                <a:solidFill>
                  <a:schemeClr val="bg1"/>
                </a:solidFill>
                <a:effectLst>
                  <a:glow rad="101600">
                    <a:srgbClr val="3F211A"/>
                  </a:glow>
                  <a:outerShdw blurRad="38100" dist="38100" dir="2700000" algn="tl">
                    <a:srgbClr val="000000">
                      <a:alpha val="43137"/>
                    </a:srgbClr>
                  </a:outerShdw>
                </a:effectLst>
              </a:rPr>
              <a:t>. Pengawa ke nyadi enda lama nya nyau ngasuh orang arap agi ke Iya </a:t>
            </a:r>
            <a:r>
              <a:rPr lang="en-MY" b="1" i="1">
                <a:solidFill>
                  <a:schemeClr val="bg1"/>
                </a:solidFill>
                <a:effectLst>
                  <a:glow rad="101600">
                    <a:srgbClr val="3F211A"/>
                  </a:glow>
                  <a:outerShdw blurRad="38100" dist="38100" dir="2700000" algn="tl">
                    <a:srgbClr val="000000">
                      <a:alpha val="43137"/>
                    </a:srgbClr>
                  </a:outerShdw>
                </a:effectLst>
              </a:rPr>
              <a:t>(Mark 1:27-28)</a:t>
            </a:r>
            <a:r>
              <a:rPr lang="en" b="1">
                <a:solidFill>
                  <a:schemeClr val="bg1"/>
                </a:solidFill>
                <a:effectLst>
                  <a:glow rad="101600">
                    <a:srgbClr val="3F211A"/>
                  </a:glow>
                  <a:outerShdw blurRad="38100" dist="38100" dir="2700000" algn="tl">
                    <a:srgbClr val="000000">
                      <a:alpha val="43137"/>
                    </a:srgbClr>
                  </a:outerShdw>
                </a:effectLst>
              </a:rPr>
              <a:t>.</a:t>
            </a:r>
            <a:endParaRPr lang="en" b="1" dirty="0">
              <a:solidFill>
                <a:schemeClr val="bg1"/>
              </a:solidFill>
              <a:effectLst>
                <a:glow rad="101600">
                  <a:srgbClr val="3F211A"/>
                </a:glow>
                <a:outerShdw blurRad="38100" dist="38100" dir="2700000" algn="tl">
                  <a:srgbClr val="000000">
                    <a:alpha val="43137"/>
                  </a:srgbClr>
                </a:outerShdw>
              </a:effectLst>
            </a:endParaRPr>
          </a:p>
        </p:txBody>
      </p:sp>
      <p:sp>
        <p:nvSpPr>
          <p:cNvPr id="17" name="CuadroTexto 16">
            <a:extLst>
              <a:ext uri="{FF2B5EF4-FFF2-40B4-BE49-F238E27FC236}">
                <a16:creationId xmlns:a16="http://schemas.microsoft.com/office/drawing/2014/main" id="{41DF5EC1-8225-CD0E-AA00-FB6635208288}"/>
              </a:ext>
            </a:extLst>
          </p:cNvPr>
          <p:cNvSpPr txBox="1"/>
          <p:nvPr/>
        </p:nvSpPr>
        <p:spPr>
          <a:xfrm>
            <a:off x="3388470" y="2288414"/>
            <a:ext cx="8803530" cy="369332"/>
          </a:xfrm>
          <a:prstGeom prst="rect">
            <a:avLst/>
          </a:prstGeom>
          <a:noFill/>
        </p:spPr>
        <p:txBody>
          <a:bodyPr wrap="square">
            <a:spAutoFit/>
          </a:bodyPr>
          <a:lstStyle/>
          <a:p>
            <a:pPr>
              <a:spcBef>
                <a:spcPts val="600"/>
              </a:spcBef>
            </a:pPr>
            <a:r>
              <a:rPr lang="en-MY" b="1">
                <a:solidFill>
                  <a:schemeClr val="bg1"/>
                </a:solidFill>
                <a:effectLst>
                  <a:glow rad="101600">
                    <a:srgbClr val="3F211A"/>
                  </a:glow>
                  <a:outerShdw blurRad="38100" dist="38100" dir="2700000" algn="tl">
                    <a:srgbClr val="000000">
                      <a:alpha val="43137"/>
                    </a:srgbClr>
                  </a:outerShdw>
                </a:effectLst>
              </a:rPr>
              <a:t>Bakanika sambut orang mayuh ke ajar Jesus</a:t>
            </a:r>
            <a:r>
              <a:rPr lang="en" b="1">
                <a:solidFill>
                  <a:schemeClr val="bg1"/>
                </a:solidFill>
                <a:effectLst>
                  <a:glow rad="101600">
                    <a:srgbClr val="3F211A"/>
                  </a:glow>
                  <a:outerShdw blurRad="38100" dist="38100" dir="2700000" algn="tl">
                    <a:srgbClr val="000000">
                      <a:alpha val="43137"/>
                    </a:srgbClr>
                  </a:outerShdw>
                </a:effectLst>
              </a:rPr>
              <a:t>? </a:t>
            </a:r>
            <a:r>
              <a:rPr lang="en" b="1" i="1">
                <a:solidFill>
                  <a:schemeClr val="bg1"/>
                </a:solidFill>
                <a:effectLst>
                  <a:glow rad="101600">
                    <a:srgbClr val="3F211A"/>
                  </a:glow>
                  <a:outerShdw blurRad="38100" dist="38100" dir="2700000" algn="tl">
                    <a:srgbClr val="000000">
                      <a:alpha val="43137"/>
                    </a:srgbClr>
                  </a:outerShdw>
                </a:effectLst>
              </a:rPr>
              <a:t>(Mark 1:22)</a:t>
            </a:r>
            <a:r>
              <a:rPr lang="en" b="1">
                <a:solidFill>
                  <a:schemeClr val="bg1"/>
                </a:solidFill>
                <a:effectLst>
                  <a:glow rad="101600">
                    <a:srgbClr val="3F211A"/>
                  </a:glow>
                  <a:outerShdw blurRad="38100" dist="38100" dir="2700000" algn="tl">
                    <a:srgbClr val="000000">
                      <a:alpha val="43137"/>
                    </a:srgbClr>
                  </a:outerShdw>
                </a:effectLst>
              </a:rPr>
              <a:t>.</a:t>
            </a:r>
            <a:endParaRPr lang="en" b="1" dirty="0">
              <a:solidFill>
                <a:schemeClr val="bg1"/>
              </a:solidFill>
              <a:effectLst>
                <a:glow rad="101600">
                  <a:srgbClr val="3F211A"/>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F07B6C97-587A-1ECE-E91F-718B8C722160}"/>
              </a:ext>
            </a:extLst>
          </p:cNvPr>
          <p:cNvSpPr txBox="1"/>
          <p:nvPr/>
        </p:nvSpPr>
        <p:spPr>
          <a:xfrm>
            <a:off x="3388468" y="3868464"/>
            <a:ext cx="5944817" cy="369332"/>
          </a:xfrm>
          <a:prstGeom prst="rect">
            <a:avLst/>
          </a:prstGeom>
          <a:noFill/>
        </p:spPr>
        <p:txBody>
          <a:bodyPr wrap="square">
            <a:spAutoFit/>
          </a:bodyPr>
          <a:lstStyle/>
          <a:p>
            <a:pPr>
              <a:spcBef>
                <a:spcPts val="600"/>
              </a:spcBef>
            </a:pPr>
            <a:r>
              <a:rPr lang="en" b="1">
                <a:solidFill>
                  <a:schemeClr val="bg1"/>
                </a:solidFill>
                <a:effectLst>
                  <a:glow rad="101600">
                    <a:srgbClr val="3F211A"/>
                  </a:glow>
                  <a:outerShdw blurRad="38100" dist="38100" dir="2700000" algn="tl">
                    <a:srgbClr val="000000">
                      <a:alpha val="43137"/>
                    </a:srgbClr>
                  </a:outerShdw>
                </a:effectLst>
              </a:rPr>
              <a:t>Tiga bengkah pekara datai ari cherita tu: </a:t>
            </a:r>
            <a:endParaRPr lang="en" b="1" dirty="0">
              <a:solidFill>
                <a:schemeClr val="bg1"/>
              </a:solidFill>
              <a:effectLst>
                <a:glow rad="101600">
                  <a:srgbClr val="3F211A"/>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98538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4)">
                                      <p:cBhvr>
                                        <p:cTn id="24" dur="1000"/>
                                        <p:tgtEl>
                                          <p:spTgt spid="13"/>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6" dur="1000" fill="hold"/>
                                        <p:tgtEl>
                                          <p:spTgt spid="17"/>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strips(upRight)">
                                      <p:cBhvr>
                                        <p:cTn id="45" dur="500"/>
                                        <p:tgtEl>
                                          <p:spTgt spid="9"/>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9"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strips(upLeft)">
                                      <p:cBhvr>
                                        <p:cTn id="54" dur="500"/>
                                        <p:tgtEl>
                                          <p:spTgt spid="11"/>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8">
                                            <p:graphicEl>
                                              <a:dgm id="{78E2A81B-2DB6-4EA6-BFA5-CECBC545C4AD}"/>
                                            </p:graphicEl>
                                          </p:spTgt>
                                        </p:tgtEl>
                                        <p:attrNameLst>
                                          <p:attrName>style.visibility</p:attrName>
                                        </p:attrNameLst>
                                      </p:cBhvr>
                                      <p:to>
                                        <p:strVal val="visible"/>
                                      </p:to>
                                    </p:set>
                                    <p:animEffect transition="in" filter="fade">
                                      <p:cBhvr>
                                        <p:cTn id="63" dur="1000"/>
                                        <p:tgtEl>
                                          <p:spTgt spid="18">
                                            <p:graphicEl>
                                              <a:dgm id="{78E2A81B-2DB6-4EA6-BFA5-CECBC545C4AD}"/>
                                            </p:graphicEl>
                                          </p:spTgt>
                                        </p:tgtEl>
                                      </p:cBhvr>
                                    </p:animEffect>
                                    <p:anim calcmode="lin" valueType="num">
                                      <p:cBhvr>
                                        <p:cTn id="64" dur="1000" fill="hold"/>
                                        <p:tgtEl>
                                          <p:spTgt spid="18">
                                            <p:graphicEl>
                                              <a:dgm id="{78E2A81B-2DB6-4EA6-BFA5-CECBC545C4AD}"/>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18">
                                            <p:graphicEl>
                                              <a:dgm id="{78E2A81B-2DB6-4EA6-BFA5-CECBC545C4AD}"/>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graphicEl>
                                              <a:dgm id="{78E2A81B-2DB6-4EA6-BFA5-CECBC545C4AD}"/>
                                            </p:graphicEl>
                                          </p:spTgt>
                                        </p:tgtEl>
                                        <p:attrNameLst>
                                          <p:attrName>ppt_y</p:attrName>
                                        </p:attrNameLst>
                                      </p:cBhvr>
                                      <p:tavLst>
                                        <p:tav tm="0">
                                          <p:val>
                                            <p:strVal val="#ppt_y-.03"/>
                                          </p:val>
                                        </p:tav>
                                        <p:tav tm="100000">
                                          <p:val>
                                            <p:strVal val="#ppt_y"/>
                                          </p:val>
                                        </p:tav>
                                      </p:tavLst>
                                    </p:anim>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8">
                                            <p:graphicEl>
                                              <a:dgm id="{1F1B129A-2439-447A-96BB-D71F763F95D4}"/>
                                            </p:graphicEl>
                                          </p:spTgt>
                                        </p:tgtEl>
                                        <p:attrNameLst>
                                          <p:attrName>style.visibility</p:attrName>
                                        </p:attrNameLst>
                                      </p:cBhvr>
                                      <p:to>
                                        <p:strVal val="visible"/>
                                      </p:to>
                                    </p:set>
                                    <p:animEffect transition="in" filter="wipe(left)">
                                      <p:cBhvr>
                                        <p:cTn id="70" dur="500"/>
                                        <p:tgtEl>
                                          <p:spTgt spid="18">
                                            <p:graphicEl>
                                              <a:dgm id="{1F1B129A-2439-447A-96BB-D71F763F95D4}"/>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18">
                                            <p:graphicEl>
                                              <a:dgm id="{348BA8F0-75E9-46E8-9DDA-F69576D26EBF}"/>
                                            </p:graphicEl>
                                          </p:spTgt>
                                        </p:tgtEl>
                                        <p:attrNameLst>
                                          <p:attrName>style.visibility</p:attrName>
                                        </p:attrNameLst>
                                      </p:cBhvr>
                                      <p:to>
                                        <p:strVal val="visible"/>
                                      </p:to>
                                    </p:set>
                                    <p:animEffect transition="in" filter="fade">
                                      <p:cBhvr>
                                        <p:cTn id="75" dur="1000"/>
                                        <p:tgtEl>
                                          <p:spTgt spid="18">
                                            <p:graphicEl>
                                              <a:dgm id="{348BA8F0-75E9-46E8-9DDA-F69576D26EBF}"/>
                                            </p:graphicEl>
                                          </p:spTgt>
                                        </p:tgtEl>
                                      </p:cBhvr>
                                    </p:animEffect>
                                    <p:anim calcmode="lin" valueType="num">
                                      <p:cBhvr>
                                        <p:cTn id="76" dur="1000" fill="hold"/>
                                        <p:tgtEl>
                                          <p:spTgt spid="18">
                                            <p:graphicEl>
                                              <a:dgm id="{348BA8F0-75E9-46E8-9DDA-F69576D26EBF}"/>
                                            </p:graphicEl>
                                          </p:spTgt>
                                        </p:tgtEl>
                                        <p:attrNameLst>
                                          <p:attrName>ppt_x</p:attrName>
                                        </p:attrNameLst>
                                      </p:cBhvr>
                                      <p:tavLst>
                                        <p:tav tm="0">
                                          <p:val>
                                            <p:strVal val="#ppt_x"/>
                                          </p:val>
                                        </p:tav>
                                        <p:tav tm="100000">
                                          <p:val>
                                            <p:strVal val="#ppt_x"/>
                                          </p:val>
                                        </p:tav>
                                      </p:tavLst>
                                    </p:anim>
                                    <p:anim calcmode="lin" valueType="num">
                                      <p:cBhvr>
                                        <p:cTn id="77" dur="900" decel="100000" fill="hold"/>
                                        <p:tgtEl>
                                          <p:spTgt spid="18">
                                            <p:graphicEl>
                                              <a:dgm id="{348BA8F0-75E9-46E8-9DDA-F69576D26EBF}"/>
                                            </p:graphic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8">
                                            <p:graphicEl>
                                              <a:dgm id="{348BA8F0-75E9-46E8-9DDA-F69576D26EBF}"/>
                                            </p:graphicEl>
                                          </p:spTgt>
                                        </p:tgtEl>
                                        <p:attrNameLst>
                                          <p:attrName>ppt_y</p:attrName>
                                        </p:attrNameLst>
                                      </p:cBhvr>
                                      <p:tavLst>
                                        <p:tav tm="0">
                                          <p:val>
                                            <p:strVal val="#ppt_y-.03"/>
                                          </p:val>
                                        </p:tav>
                                        <p:tav tm="100000">
                                          <p:val>
                                            <p:strVal val="#ppt_y"/>
                                          </p:val>
                                        </p:tav>
                                      </p:tavLst>
                                    </p:anim>
                                  </p:childTnLst>
                                </p:cTn>
                              </p:par>
                            </p:childTnLst>
                          </p:cTn>
                        </p:par>
                        <p:par>
                          <p:cTn id="79" fill="hold">
                            <p:stCondLst>
                              <p:cond delay="1000"/>
                            </p:stCondLst>
                            <p:childTnLst>
                              <p:par>
                                <p:cTn id="80" presetID="22" presetClass="entr" presetSubtype="8" fill="hold" grpId="0" nodeType="afterEffect">
                                  <p:stCondLst>
                                    <p:cond delay="0"/>
                                  </p:stCondLst>
                                  <p:childTnLst>
                                    <p:set>
                                      <p:cBhvr>
                                        <p:cTn id="81" dur="1" fill="hold">
                                          <p:stCondLst>
                                            <p:cond delay="0"/>
                                          </p:stCondLst>
                                        </p:cTn>
                                        <p:tgtEl>
                                          <p:spTgt spid="18">
                                            <p:graphicEl>
                                              <a:dgm id="{05BAB352-7CE5-4613-9F54-717DF064B952}"/>
                                            </p:graphicEl>
                                          </p:spTgt>
                                        </p:tgtEl>
                                        <p:attrNameLst>
                                          <p:attrName>style.visibility</p:attrName>
                                        </p:attrNameLst>
                                      </p:cBhvr>
                                      <p:to>
                                        <p:strVal val="visible"/>
                                      </p:to>
                                    </p:set>
                                    <p:animEffect transition="in" filter="wipe(left)">
                                      <p:cBhvr>
                                        <p:cTn id="82" dur="500"/>
                                        <p:tgtEl>
                                          <p:spTgt spid="18">
                                            <p:graphicEl>
                                              <a:dgm id="{05BAB352-7CE5-4613-9F54-717DF064B95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8">
                                            <p:graphicEl>
                                              <a:dgm id="{6FF5312E-9F45-469A-AF3A-453531A07A51}"/>
                                            </p:graphicEl>
                                          </p:spTgt>
                                        </p:tgtEl>
                                        <p:attrNameLst>
                                          <p:attrName>style.visibility</p:attrName>
                                        </p:attrNameLst>
                                      </p:cBhvr>
                                      <p:to>
                                        <p:strVal val="visible"/>
                                      </p:to>
                                    </p:set>
                                    <p:animEffect transition="in" filter="fade">
                                      <p:cBhvr>
                                        <p:cTn id="87" dur="1000"/>
                                        <p:tgtEl>
                                          <p:spTgt spid="18">
                                            <p:graphicEl>
                                              <a:dgm id="{6FF5312E-9F45-469A-AF3A-453531A07A51}"/>
                                            </p:graphicEl>
                                          </p:spTgt>
                                        </p:tgtEl>
                                      </p:cBhvr>
                                    </p:animEffect>
                                    <p:anim calcmode="lin" valueType="num">
                                      <p:cBhvr>
                                        <p:cTn id="88" dur="1000" fill="hold"/>
                                        <p:tgtEl>
                                          <p:spTgt spid="18">
                                            <p:graphicEl>
                                              <a:dgm id="{6FF5312E-9F45-469A-AF3A-453531A07A51}"/>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18">
                                            <p:graphicEl>
                                              <a:dgm id="{6FF5312E-9F45-469A-AF3A-453531A07A51}"/>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8">
                                            <p:graphicEl>
                                              <a:dgm id="{6FF5312E-9F45-469A-AF3A-453531A07A51}"/>
                                            </p:graphicEl>
                                          </p:spTgt>
                                        </p:tgtEl>
                                        <p:attrNameLst>
                                          <p:attrName>ppt_y</p:attrName>
                                        </p:attrNameLst>
                                      </p:cBhvr>
                                      <p:tavLst>
                                        <p:tav tm="0">
                                          <p:val>
                                            <p:strVal val="#ppt_y-.03"/>
                                          </p:val>
                                        </p:tav>
                                        <p:tav tm="100000">
                                          <p:val>
                                            <p:strVal val="#ppt_y"/>
                                          </p:val>
                                        </p:tav>
                                      </p:tavLst>
                                    </p:anim>
                                  </p:child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18">
                                            <p:graphicEl>
                                              <a:dgm id="{BF7C7F0F-F87D-4A5C-BC55-BD9DC0A725C8}"/>
                                            </p:graphicEl>
                                          </p:spTgt>
                                        </p:tgtEl>
                                        <p:attrNameLst>
                                          <p:attrName>style.visibility</p:attrName>
                                        </p:attrNameLst>
                                      </p:cBhvr>
                                      <p:to>
                                        <p:strVal val="visible"/>
                                      </p:to>
                                    </p:set>
                                    <p:animEffect transition="in" filter="wipe(left)">
                                      <p:cBhvr>
                                        <p:cTn id="94" dur="500"/>
                                        <p:tgtEl>
                                          <p:spTgt spid="18">
                                            <p:graphicEl>
                                              <a:dgm id="{BF7C7F0F-F87D-4A5C-BC55-BD9DC0A725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8" grpId="0" uiExpand="1">
        <p:bldSub>
          <a:bldDgm bld="one"/>
        </p:bldSub>
      </p:bldGraphic>
      <p:bldP spid="15" grpId="0"/>
      <p:bldP spid="1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4BD8C2AD-E0D7-DD6B-70BD-DC8A535122F3}"/>
              </a:ext>
            </a:extLst>
          </p:cNvPr>
          <p:cNvSpPr>
            <a:spLocks noGrp="1" noRot="1" noMove="1" noResize="1" noEditPoints="1" noAdjustHandles="1" noChangeArrowheads="1" noChangeShapeType="1"/>
          </p:cNvSpPr>
          <p:nvPr/>
        </p:nvSpPr>
        <p:spPr>
          <a:xfrm>
            <a:off x="0" y="0"/>
            <a:ext cx="12191999" cy="816491"/>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0C93E01-7D64-B267-D5F3-3852EE6CAC4B}"/>
              </a:ext>
            </a:extLst>
          </p:cNvPr>
          <p:cNvSpPr txBox="1"/>
          <p:nvPr/>
        </p:nvSpPr>
        <p:spPr>
          <a:xfrm>
            <a:off x="1" y="-99587"/>
            <a:ext cx="4352924" cy="830997"/>
          </a:xfrm>
          <a:prstGeom prst="rect">
            <a:avLst/>
          </a:prstGeom>
          <a:noFill/>
        </p:spPr>
        <p:txBody>
          <a:bodyPr wrap="square">
            <a:spAutoFit/>
          </a:bodyPr>
          <a:lstStyle/>
          <a:p>
            <a:pPr algn="ctr"/>
            <a:r>
              <a:rPr lang="en" sz="4800" b="1" spc="600">
                <a:ln w="12700">
                  <a:solidFill>
                    <a:schemeClr val="accent1">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3">
                      <a:lumMod val="60000"/>
                      <a:lumOff val="40000"/>
                    </a:schemeClr>
                  </a:outerShdw>
                </a:effectLst>
              </a:rPr>
              <a:t>NGERAI</a:t>
            </a:r>
            <a:endParaRPr lang="en" sz="4800" b="1" spc="600" dirty="0">
              <a:ln w="12700">
                <a:solidFill>
                  <a:schemeClr val="accent1">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3">
                    <a:lumMod val="60000"/>
                    <a:lumOff val="40000"/>
                  </a:schemeClr>
                </a:outerShdw>
              </a:effectLst>
            </a:endParaRPr>
          </a:p>
        </p:txBody>
      </p:sp>
      <p:sp>
        <p:nvSpPr>
          <p:cNvPr id="5" name="CuadroTexto 4">
            <a:extLst>
              <a:ext uri="{FF2B5EF4-FFF2-40B4-BE49-F238E27FC236}">
                <a16:creationId xmlns:a16="http://schemas.microsoft.com/office/drawing/2014/main" id="{665AADC8-DC39-9635-D099-39AB13EAC37C}"/>
              </a:ext>
            </a:extLst>
          </p:cNvPr>
          <p:cNvSpPr txBox="1"/>
          <p:nvPr/>
        </p:nvSpPr>
        <p:spPr>
          <a:xfrm>
            <a:off x="3604846" y="123110"/>
            <a:ext cx="8587153" cy="646331"/>
          </a:xfrm>
          <a:prstGeom prst="rect">
            <a:avLst/>
          </a:prstGeom>
          <a:noFill/>
        </p:spPr>
        <p:txBody>
          <a:bodyPr wrap="square">
            <a:spAutoFit/>
          </a:bodyPr>
          <a:lstStyle/>
          <a:p>
            <a:pPr algn="ctr"/>
            <a:r>
              <a:rPr lang="en" b="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MY" b="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Lebuh padam mata panas lemai nya, orang mai ngagai Jesus semua orang ke sakit, tauka dirasuk antu</a:t>
            </a:r>
            <a:r>
              <a:rPr lang="en" b="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(Mark 1:32).</a:t>
            </a:r>
            <a:endPar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200E173-3517-5A58-174A-2AFA06800B47}"/>
              </a:ext>
            </a:extLst>
          </p:cNvPr>
          <p:cNvSpPr txBox="1"/>
          <p:nvPr/>
        </p:nvSpPr>
        <p:spPr>
          <a:xfrm>
            <a:off x="3310345" y="963598"/>
            <a:ext cx="8726010" cy="923330"/>
          </a:xfrm>
          <a:prstGeom prst="rect">
            <a:avLst/>
          </a:prstGeom>
          <a:noFill/>
        </p:spPr>
        <p:txBody>
          <a:bodyPr wrap="square" rtlCol="0">
            <a:spAutoFit/>
          </a:bodyPr>
          <a:lstStyle/>
          <a:p>
            <a:pPr>
              <a:spcBef>
                <a:spcPts val="600"/>
              </a:spcBef>
            </a:pPr>
            <a:r>
              <a:rPr lang="en-MY" b="1"/>
              <a:t>Udah pengawa sida ti besembiang tembu, Jesus lalu enggau empat iku ari bala murid Iya ngetu ngagai rumah Peter sereta makai enda dipeda orang mayuh </a:t>
            </a:r>
            <a:r>
              <a:rPr lang="en-MY" b="1" i="1"/>
              <a:t>(Mark 1:29)</a:t>
            </a:r>
            <a:r>
              <a:rPr lang="en" b="1"/>
              <a:t>.</a:t>
            </a:r>
            <a:endParaRPr lang="en" b="1" dirty="0"/>
          </a:p>
        </p:txBody>
      </p:sp>
      <p:pic>
        <p:nvPicPr>
          <p:cNvPr id="8" name="Imagen 7" descr="Imagen que contiene persona, edificio, exterior, hombre&#10;&#10;Descripción generada automáticamente">
            <a:extLst>
              <a:ext uri="{FF2B5EF4-FFF2-40B4-BE49-F238E27FC236}">
                <a16:creationId xmlns:a16="http://schemas.microsoft.com/office/drawing/2014/main" id="{69364559-428B-5EBF-DE59-2815600CC29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642" y="892551"/>
            <a:ext cx="3048201" cy="3800030"/>
          </a:xfrm>
          <a:prstGeom prst="ellipse">
            <a:avLst/>
          </a:prstGeom>
          <a:ln w="63500" cap="rnd">
            <a:solidFill>
              <a:schemeClr val="accent6">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persona, grupo, gente, hombre&#10;&#10;Descripción generada automáticamente">
            <a:extLst>
              <a:ext uri="{FF2B5EF4-FFF2-40B4-BE49-F238E27FC236}">
                <a16:creationId xmlns:a16="http://schemas.microsoft.com/office/drawing/2014/main" id="{7F5BCA02-1FC8-67A4-0E94-9D9B1323E21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804595" y="3142033"/>
            <a:ext cx="3231762" cy="3592857"/>
          </a:xfrm>
          <a:prstGeom prst="roundRect">
            <a:avLst>
              <a:gd name="adj" fmla="val 11111"/>
            </a:avLst>
          </a:prstGeom>
          <a:ln w="13335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52400" h="114300" prst="hardEdge"/>
            <a:extrusionClr>
              <a:srgbClr val="FFFFFF"/>
            </a:extrusionClr>
          </a:sp3d>
        </p:spPr>
      </p:pic>
      <p:sp>
        <p:nvSpPr>
          <p:cNvPr id="12" name="CuadroTexto 11">
            <a:extLst>
              <a:ext uri="{FF2B5EF4-FFF2-40B4-BE49-F238E27FC236}">
                <a16:creationId xmlns:a16="http://schemas.microsoft.com/office/drawing/2014/main" id="{9FD9E45C-460A-2CE4-C1CA-06D5CEC137CA}"/>
              </a:ext>
            </a:extLst>
          </p:cNvPr>
          <p:cNvSpPr txBox="1"/>
          <p:nvPr/>
        </p:nvSpPr>
        <p:spPr>
          <a:xfrm>
            <a:off x="3310347" y="3302838"/>
            <a:ext cx="5494248" cy="1754326"/>
          </a:xfrm>
          <a:prstGeom prst="rect">
            <a:avLst/>
          </a:prstGeom>
          <a:noFill/>
        </p:spPr>
        <p:txBody>
          <a:bodyPr wrap="square">
            <a:spAutoFit/>
          </a:bodyPr>
          <a:lstStyle/>
          <a:p>
            <a:pPr>
              <a:spcBef>
                <a:spcPts val="600"/>
              </a:spcBef>
            </a:pPr>
            <a:r>
              <a:rPr lang="en-MY" b="1"/>
              <a:t>Pengawa nyelai ke nyadi ba orang ke dirasuk antu udah nyadi ke batang randau orang mayuh di Kapernaum. Nya alai ba penutup hari sabat, lebuh maya matahari padam, sida lalu mai mayuh orang ke sakit ngambika Jesus ngeraika sida </a:t>
            </a:r>
            <a:r>
              <a:rPr lang="en-MY" b="1" i="1"/>
              <a:t>(Mark 1:32-34)</a:t>
            </a:r>
            <a:r>
              <a:rPr lang="en" b="1"/>
              <a:t>.</a:t>
            </a:r>
            <a:endParaRPr lang="en" b="1" dirty="0"/>
          </a:p>
        </p:txBody>
      </p:sp>
      <p:sp>
        <p:nvSpPr>
          <p:cNvPr id="14" name="CuadroTexto 13">
            <a:extLst>
              <a:ext uri="{FF2B5EF4-FFF2-40B4-BE49-F238E27FC236}">
                <a16:creationId xmlns:a16="http://schemas.microsoft.com/office/drawing/2014/main" id="{8733D0A9-D58D-463E-15AF-6AFE7B54576F}"/>
              </a:ext>
            </a:extLst>
          </p:cNvPr>
          <p:cNvSpPr txBox="1"/>
          <p:nvPr/>
        </p:nvSpPr>
        <p:spPr>
          <a:xfrm>
            <a:off x="2176463" y="5081025"/>
            <a:ext cx="6420255" cy="923330"/>
          </a:xfrm>
          <a:prstGeom prst="rect">
            <a:avLst/>
          </a:prstGeom>
          <a:noFill/>
        </p:spPr>
        <p:txBody>
          <a:bodyPr wrap="square">
            <a:spAutoFit/>
          </a:bodyPr>
          <a:lstStyle/>
          <a:p>
            <a:pPr>
              <a:spcBef>
                <a:spcPts val="600"/>
              </a:spcBef>
            </a:pPr>
            <a:r>
              <a:rPr lang="en-MY" b="1"/>
              <a:t>Naka meh pengaga ati orang mayuh ba rumah Peter. Ukai semuti orang ke udah gerai meri puji, Jesus Empu mega begaga ati meri pengerai ngagai sida</a:t>
            </a:r>
            <a:r>
              <a:rPr lang="en" b="1"/>
              <a:t>.</a:t>
            </a:r>
            <a:endParaRPr lang="en" b="1" dirty="0"/>
          </a:p>
        </p:txBody>
      </p:sp>
      <p:sp>
        <p:nvSpPr>
          <p:cNvPr id="4" name="CuadroTexto 3">
            <a:extLst>
              <a:ext uri="{FF2B5EF4-FFF2-40B4-BE49-F238E27FC236}">
                <a16:creationId xmlns:a16="http://schemas.microsoft.com/office/drawing/2014/main" id="{8B359EFF-7FCC-8C11-FF89-C82FCA627DF8}"/>
              </a:ext>
            </a:extLst>
          </p:cNvPr>
          <p:cNvSpPr txBox="1"/>
          <p:nvPr/>
        </p:nvSpPr>
        <p:spPr>
          <a:xfrm>
            <a:off x="3310348" y="2016747"/>
            <a:ext cx="8726009" cy="1200329"/>
          </a:xfrm>
          <a:prstGeom prst="rect">
            <a:avLst/>
          </a:prstGeom>
          <a:noFill/>
        </p:spPr>
        <p:txBody>
          <a:bodyPr wrap="square">
            <a:spAutoFit/>
          </a:bodyPr>
          <a:lstStyle/>
          <a:p>
            <a:pPr>
              <a:spcBef>
                <a:spcPts val="600"/>
              </a:spcBef>
            </a:pPr>
            <a:r>
              <a:rPr lang="en-MY" b="1"/>
              <a:t>Lebuh sida agi bekemas, sida lalu dipadah pasal mentua indu Peter ke tabin </a:t>
            </a:r>
            <a:r>
              <a:rPr lang="en-MY" b="1" i="1"/>
              <a:t>(Mark 1:30)</a:t>
            </a:r>
            <a:r>
              <a:rPr lang="en-MY" b="1"/>
              <a:t>. Udah ke gerai ari penyakit iya, ini tuai tu lalu enggau naka ulih mela temuai </a:t>
            </a:r>
            <a:r>
              <a:rPr lang="en-MY" b="1" i="1"/>
              <a:t>(Mark 1:31)</a:t>
            </a:r>
            <a:r>
              <a:rPr lang="en-MY" b="1"/>
              <a:t>. Berkat ke diberi Jesus ngagai kitai meransang kitai deka magi nya ngagai orang bukai</a:t>
            </a:r>
            <a:r>
              <a:rPr lang="en" b="1"/>
              <a:t>.</a:t>
            </a:r>
            <a:endParaRPr lang="en" b="1" dirty="0"/>
          </a:p>
        </p:txBody>
      </p:sp>
      <p:sp>
        <p:nvSpPr>
          <p:cNvPr id="9" name="CuadroTexto 8">
            <a:extLst>
              <a:ext uri="{FF2B5EF4-FFF2-40B4-BE49-F238E27FC236}">
                <a16:creationId xmlns:a16="http://schemas.microsoft.com/office/drawing/2014/main" id="{A397BD52-578D-56C4-448C-12888BC9D7D0}"/>
              </a:ext>
            </a:extLst>
          </p:cNvPr>
          <p:cNvSpPr txBox="1"/>
          <p:nvPr/>
        </p:nvSpPr>
        <p:spPr>
          <a:xfrm>
            <a:off x="2176463" y="6096688"/>
            <a:ext cx="6420254" cy="646331"/>
          </a:xfrm>
          <a:prstGeom prst="rect">
            <a:avLst/>
          </a:prstGeom>
          <a:noFill/>
        </p:spPr>
        <p:txBody>
          <a:bodyPr wrap="square">
            <a:spAutoFit/>
          </a:bodyPr>
          <a:lstStyle/>
          <a:p>
            <a:pPr>
              <a:spcBef>
                <a:spcPts val="600"/>
              </a:spcBef>
            </a:pPr>
            <a:r>
              <a:rPr lang="en-MY" b="1"/>
              <a:t>Lepas hari ke balat lelak datai ke jauh malam, nya baru Jesus bisi timpuh alai natka diri</a:t>
            </a:r>
            <a:r>
              <a:rPr lang="en" b="1"/>
              <a:t>.</a:t>
            </a:r>
            <a:endParaRPr lang="en" b="1" dirty="0"/>
          </a:p>
        </p:txBody>
      </p:sp>
      <p:pic>
        <p:nvPicPr>
          <p:cNvPr id="16" name="Imagen 15" descr="Un grupo de personas haciendo gestos con la mano&#10;&#10;Descripción generada automáticamente con confianza baja">
            <a:extLst>
              <a:ext uri="{FF2B5EF4-FFF2-40B4-BE49-F238E27FC236}">
                <a16:creationId xmlns:a16="http://schemas.microsoft.com/office/drawing/2014/main" id="{9E297F3F-2B38-F339-6139-8B3AC02C958D}"/>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155643" y="4871794"/>
            <a:ext cx="1896894" cy="187178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spTree>
    <p:extLst>
      <p:ext uri="{BB962C8B-B14F-4D97-AF65-F5344CB8AC3E}">
        <p14:creationId xmlns:p14="http://schemas.microsoft.com/office/powerpoint/2010/main" val="192499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1000"/>
                                        <p:tgtEl>
                                          <p:spTgt spid="8"/>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0-#ppt_h/2"/>
                                          </p:val>
                                        </p:tav>
                                        <p:tav tm="100000">
                                          <p:val>
                                            <p:strVal val="#ppt_y"/>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n" sz="6000" b="1">
                <a:ln w="6600">
                  <a:solidFill>
                    <a:schemeClr val="accent6">
                      <a:lumMod val="50000"/>
                    </a:schemeClr>
                  </a:solidFill>
                  <a:prstDash val="solid"/>
                </a:ln>
                <a:solidFill>
                  <a:schemeClr val="accent2">
                    <a:lumMod val="40000"/>
                    <a:lumOff val="60000"/>
                  </a:schemeClr>
                </a:solidFill>
                <a:effectLst>
                  <a:outerShdw dist="38100" dir="2700000" algn="tl" rotWithShape="0">
                    <a:schemeClr val="accent6">
                      <a:lumMod val="50000"/>
                    </a:schemeClr>
                  </a:outerShdw>
                </a:effectLst>
              </a:rPr>
              <a:t>PENGAWA NINTING HARI</a:t>
            </a:r>
            <a:endParaRPr lang="en" sz="6000" b="1" dirty="0">
              <a:ln w="6600">
                <a:solidFill>
                  <a:schemeClr val="accent6">
                    <a:lumMod val="50000"/>
                  </a:schemeClr>
                </a:solidFill>
                <a:prstDash val="solid"/>
              </a:ln>
              <a:solidFill>
                <a:schemeClr val="accent2">
                  <a:lumMod val="40000"/>
                  <a:lumOff val="60000"/>
                </a:schemeClr>
              </a:solidFill>
              <a:effectLst>
                <a:outerShdw dist="38100" dir="2700000" algn="tl" rotWithShape="0">
                  <a:schemeClr val="accent6">
                    <a:lumMod val="50000"/>
                  </a:schemeClr>
                </a:outerShdw>
              </a:effectLst>
            </a:endParaRPr>
          </a:p>
        </p:txBody>
      </p:sp>
    </p:spTree>
    <p:extLst>
      <p:ext uri="{BB962C8B-B14F-4D97-AF65-F5344CB8AC3E}">
        <p14:creationId xmlns:p14="http://schemas.microsoft.com/office/powerpoint/2010/main" val="32780333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1898</TotalTime>
  <Words>1282</Words>
  <Application>Microsoft Office PowerPoint</Application>
  <PresentationFormat>Panorámica</PresentationFormat>
  <Paragraphs>62</Paragraphs>
  <Slides>12</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Arial</vt:lpstr>
      <vt:lpstr>Aptos</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110</cp:revision>
  <dcterms:created xsi:type="dcterms:W3CDTF">2024-06-08T05:54:19Z</dcterms:created>
  <dcterms:modified xsi:type="dcterms:W3CDTF">2024-06-28T14:58:05Z</dcterms:modified>
</cp:coreProperties>
</file>