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03" r:id="rId3"/>
    <p:sldId id="305"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1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en" sz="1800" b="1">
              <a:effectLst>
                <a:outerShdw blurRad="38100" dist="38100" dir="2700000" algn="tl">
                  <a:srgbClr val="000000">
                    <a:alpha val="43137"/>
                  </a:srgbClr>
                </a:outerShdw>
              </a:effectLst>
            </a:rPr>
            <a:t>Sempama gawai tikah (Mark 2:19-20).</a:t>
          </a:r>
          <a:endParaRPr lang="es-ES" sz="180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en-MY" sz="1900" b="1"/>
            <a:t>Bakani orang ulih bepasa lebuh agi ngintu gawai tikah? Pengantin lelaki nya Jesus; pengabang nya bala murid. Lebuh Jesus mati lalu angkat idup baru, nya baru bala murid deka bepasa</a:t>
          </a:r>
          <a:r>
            <a:rPr lang="en" sz="1900" b="1"/>
            <a:t>.</a:t>
          </a:r>
          <a:endParaRPr lang="es-ES" sz="19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en-MY" sz="1800" b="1">
              <a:effectLst>
                <a:outerShdw blurRad="38100" dist="38100" dir="2700000" algn="tl">
                  <a:srgbClr val="000000">
                    <a:alpha val="43137"/>
                  </a:srgbClr>
                </a:outerShdw>
              </a:effectLst>
            </a:rPr>
            <a:t>S</a:t>
          </a:r>
          <a:r>
            <a:rPr lang="en" sz="1800" b="1">
              <a:effectLst>
                <a:outerShdw blurRad="38100" dist="38100" dir="2700000" algn="tl">
                  <a:srgbClr val="000000">
                    <a:alpha val="43137"/>
                  </a:srgbClr>
                </a:outerShdw>
              </a:effectLst>
            </a:rPr>
            <a:t>empama utai lama enggau utai baru                                                </a:t>
          </a:r>
          <a:r>
            <a:rPr lang="en" sz="1800" b="1" dirty="0">
              <a:effectLst>
                <a:outerShdw blurRad="38100" dist="38100" dir="2700000" algn="tl">
                  <a:srgbClr val="000000">
                    <a:alpha val="43137"/>
                  </a:srgbClr>
                </a:outerShdw>
              </a:effectLst>
            </a:rPr>
            <a:t>(Mark 2:21-22).</a:t>
          </a:r>
          <a:endParaRPr lang="es-ES" sz="18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endParaRPr lang="en-MY" sz="2000" b="1"/>
        </a:p>
        <a:p>
          <a:r>
            <a:rPr lang="en-MY" sz="2000" b="1"/>
            <a:t>Ajar Jesus ke idup nadai endur ba ajar tradisi ke udah mati</a:t>
          </a:r>
          <a:r>
            <a:rPr lang="en" sz="2000" b="1"/>
            <a:t>.</a:t>
          </a:r>
          <a:endParaRPr lang="es-ES" sz="2000" b="1"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custLinFactNeighborX="-364" custLinFactNeighborY="1038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lang="en-MY" sz="1900" b="1" kern="1200"/>
            <a:t>Bakani orang ulih bepasa lebuh agi ngintu gawai tikah? Pengantin lelaki nya Jesus; pengabang nya bala murid. Lebuh Jesus mati lalu angkat idup baru, nya baru bala murid deka bepasa</a:t>
          </a:r>
          <a:r>
            <a:rPr lang="en" sz="1900" b="1" kern="1200"/>
            <a:t>.</a:t>
          </a:r>
          <a:endParaRPr lang="es-ES" sz="19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Sempama gawai tikah (Mark 2:19-20).</a:t>
          </a:r>
          <a:endParaRPr lang="es-ES" sz="1800" kern="120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63729" y="2849637"/>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endParaRPr lang="en-MY" sz="2000" b="1" kern="1200"/>
        </a:p>
        <a:p>
          <a:pPr marL="0" lvl="0" indent="0" algn="ctr" defTabSz="889000">
            <a:lnSpc>
              <a:spcPct val="90000"/>
            </a:lnSpc>
            <a:spcBef>
              <a:spcPct val="0"/>
            </a:spcBef>
            <a:spcAft>
              <a:spcPct val="35000"/>
            </a:spcAft>
            <a:buNone/>
          </a:pPr>
          <a:r>
            <a:rPr lang="en-MY" sz="2000" b="1" kern="1200"/>
            <a:t>Ajar Jesus ke idup nadai endur ba ajar tradisi ke udah mati</a:t>
          </a:r>
          <a:r>
            <a:rPr lang="en" sz="2000" b="1" kern="1200"/>
            <a:t>.</a:t>
          </a:r>
          <a:endParaRPr lang="es-ES" sz="2000" b="1" kern="1200" dirty="0"/>
        </a:p>
      </dsp:txBody>
      <dsp:txXfrm>
        <a:off x="3563729" y="2849637"/>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MY" sz="1800" b="1" kern="1200">
              <a:effectLst>
                <a:outerShdw blurRad="38100" dist="38100" dir="2700000" algn="tl">
                  <a:srgbClr val="000000">
                    <a:alpha val="43137"/>
                  </a:srgbClr>
                </a:outerShdw>
              </a:effectLst>
            </a:rPr>
            <a:t>S</a:t>
          </a:r>
          <a:r>
            <a:rPr lang="en" sz="1800" b="1" kern="1200">
              <a:effectLst>
                <a:outerShdw blurRad="38100" dist="38100" dir="2700000" algn="tl">
                  <a:srgbClr val="000000">
                    <a:alpha val="43137"/>
                  </a:srgbClr>
                </a:outerShdw>
              </a:effectLst>
            </a:rPr>
            <a:t>empama utai lama enggau utai baru                                                </a:t>
          </a:r>
          <a:r>
            <a:rPr lang="en" sz="1800" b="1" kern="1200" dirty="0">
              <a:effectLst>
                <a:outerShdw blurRad="38100" dist="38100" dir="2700000" algn="tl">
                  <a:srgbClr val="000000">
                    <a:alpha val="43137"/>
                  </a:srgbClr>
                </a:outerShdw>
              </a:effectLst>
            </a:rPr>
            <a:t>(Mark 2:21-22).</a:t>
          </a:r>
          <a:endParaRPr lang="es-ES" sz="18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071C9-8CF6-47B5-B9C0-B9E02D963EC4}" type="datetimeFigureOut">
              <a:rPr lang="en-MY" smtClean="0"/>
              <a:t>5/7/2024</a:t>
            </a:fld>
            <a:endParaRPr lang="en-MY"/>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736D9-CF67-41FF-9D72-421DCCB9B372}" type="slidenum">
              <a:rPr lang="en-MY" smtClean="0"/>
              <a:t>‹Nº›</a:t>
            </a:fld>
            <a:endParaRPr lang="en-MY"/>
          </a:p>
        </p:txBody>
      </p:sp>
    </p:spTree>
    <p:extLst>
      <p:ext uri="{BB962C8B-B14F-4D97-AF65-F5344CB8AC3E}">
        <p14:creationId xmlns:p14="http://schemas.microsoft.com/office/powerpoint/2010/main" val="267592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7AD736D9-CF67-41FF-9D72-421DCCB9B372}" type="slidenum">
              <a:rPr lang="en-MY" smtClean="0"/>
              <a:t>11</a:t>
            </a:fld>
            <a:endParaRPr lang="en-MY"/>
          </a:p>
        </p:txBody>
      </p:sp>
    </p:spTree>
    <p:extLst>
      <p:ext uri="{BB962C8B-B14F-4D97-AF65-F5344CB8AC3E}">
        <p14:creationId xmlns:p14="http://schemas.microsoft.com/office/powerpoint/2010/main" val="310215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05/07/2024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05/07/2024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n" sz="4400" b="1">
                <a:ln w="10160">
                  <a:solidFill>
                    <a:schemeClr val="accent5"/>
                  </a:solidFill>
                  <a:prstDash val="solid"/>
                </a:ln>
                <a:solidFill>
                  <a:srgbClr val="FFFFFF"/>
                </a:solidFill>
                <a:effectLst>
                  <a:outerShdw blurRad="38100" dist="22860" dir="5400000" algn="tl" rotWithShape="0">
                    <a:srgbClr val="000000"/>
                  </a:outerShdw>
                </a:effectLst>
              </a:rPr>
              <a:t>PENYEREKANG</a:t>
            </a:r>
            <a:endParaRPr lang="en" sz="44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6" name="CuadroTexto 5">
            <a:extLst>
              <a:ext uri="{FF2B5EF4-FFF2-40B4-BE49-F238E27FC236}">
                <a16:creationId xmlns:a16="http://schemas.microsoft.com/office/drawing/2014/main" id="{43313C04-87A6-248E-AE43-7BC43CE8DF71}"/>
              </a:ext>
            </a:extLst>
          </p:cNvPr>
          <p:cNvSpPr txBox="1"/>
          <p:nvPr/>
        </p:nvSpPr>
        <p:spPr>
          <a:xfrm>
            <a:off x="8085337" y="6247215"/>
            <a:ext cx="2996520" cy="338554"/>
          </a:xfrm>
          <a:prstGeom prst="rect">
            <a:avLst/>
          </a:prstGeom>
          <a:noFill/>
        </p:spPr>
        <p:txBody>
          <a:bodyPr wrap="square" rtlCol="0">
            <a:spAutoFit/>
          </a:bodyPr>
          <a:lstStyle/>
          <a:p>
            <a:r>
              <a:rPr lang="en" sz="1600" b="1">
                <a:solidFill>
                  <a:schemeClr val="accent5">
                    <a:lumMod val="20000"/>
                    <a:lumOff val="80000"/>
                  </a:schemeClr>
                </a:solidFill>
                <a:effectLst>
                  <a:outerShdw blurRad="38100" dist="38100" dir="2700000" algn="tl">
                    <a:srgbClr val="000000">
                      <a:alpha val="43137"/>
                    </a:srgbClr>
                  </a:outerShdw>
                </a:effectLst>
              </a:rPr>
              <a:t>Pelajar 3 ke 20 Julai, </a:t>
            </a:r>
            <a:r>
              <a:rPr lang="en" sz="1600" b="1" dirty="0">
                <a:solidFill>
                  <a:schemeClr val="accent5">
                    <a:lumMod val="20000"/>
                    <a:lumOff val="80000"/>
                  </a:schemeClr>
                </a:solidFill>
                <a:effectLst>
                  <a:outerShdw blurRad="38100" dist="38100" dir="2700000" algn="tl">
                    <a:srgbClr val="000000">
                      <a:alpha val="43137"/>
                    </a:srgbClr>
                  </a:outerShdw>
                </a:effectLst>
              </a:rPr>
              <a:t>2024</a:t>
            </a: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en" sz="4400" b="1">
                <a:ln w="6600">
                  <a:solidFill>
                    <a:schemeClr val="accent2"/>
                  </a:solidFill>
                  <a:prstDash val="solid"/>
                </a:ln>
                <a:solidFill>
                  <a:srgbClr val="FFFFFF"/>
                </a:solidFill>
                <a:effectLst>
                  <a:outerShdw dist="38100" dir="2700000" algn="tl" rotWithShape="0">
                    <a:schemeClr val="accent2"/>
                  </a:outerShdw>
                </a:effectLst>
              </a:rPr>
              <a:t>KATI JESUS GILA?</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8629650" cy="646331"/>
          </a:xfrm>
          <a:prstGeom prst="rect">
            <a:avLst/>
          </a:prstGeom>
          <a:noFill/>
        </p:spPr>
        <p:txBody>
          <a:bodyPr wrap="square">
            <a:spAutoFit/>
          </a:bodyPr>
          <a:lstStyle/>
          <a:p>
            <a:pPr algn="ctr"/>
            <a:r>
              <a:rPr lang="en" b="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r>
              <a:rPr lang="en-MY" b="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Lebuh sida Jesus sebilik ninga nya, sida lalu datai deka nagang Iya, laban orang bisi udah bejaku, ‘Iya nyau udah gila</a:t>
            </a:r>
            <a:r>
              <a:rPr lang="en" b="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 </a:t>
            </a:r>
            <a:r>
              <a:rPr lang="en" sz="1400" b="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(Mark 3:21)</a:t>
            </a:r>
            <a:endPar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698" y="1475814"/>
            <a:ext cx="8097654" cy="384721"/>
          </a:xfrm>
          <a:prstGeom prst="rect">
            <a:avLst/>
          </a:prstGeom>
          <a:noFill/>
        </p:spPr>
        <p:txBody>
          <a:bodyPr wrap="square" rtlCol="0">
            <a:spAutoFit/>
          </a:bodyPr>
          <a:lstStyle/>
          <a:p>
            <a:pPr>
              <a:spcBef>
                <a:spcPts val="600"/>
              </a:spcBef>
            </a:pPr>
            <a:r>
              <a:rPr lang="en-MY" sz="1900" b="1"/>
              <a:t>Nama ke ngasuh sida Jesus sebilik ngumbai Iya gila </a:t>
            </a:r>
            <a:r>
              <a:rPr lang="en-MY" sz="1900" b="1" i="1"/>
              <a:t>(Mark 3:20-21)</a:t>
            </a:r>
            <a:r>
              <a:rPr lang="en" sz="1900" b="1"/>
              <a:t>?</a:t>
            </a:r>
            <a:endParaRPr lang="en" sz="1900" b="1" dirty="0"/>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949769"/>
            <a:ext cx="8097655" cy="384721"/>
          </a:xfrm>
          <a:prstGeom prst="rect">
            <a:avLst/>
          </a:prstGeom>
          <a:noFill/>
        </p:spPr>
        <p:txBody>
          <a:bodyPr wrap="square">
            <a:spAutoFit/>
          </a:bodyPr>
          <a:lstStyle/>
          <a:p>
            <a:pPr>
              <a:spcBef>
                <a:spcPts val="600"/>
              </a:spcBef>
            </a:pPr>
            <a:r>
              <a:rPr lang="en-MY" sz="1900" b="1"/>
              <a:t>Jesus ti kurang pengibuh enggau sida sebilik! </a:t>
            </a:r>
            <a:r>
              <a:rPr lang="en-MY" sz="1900" b="1" i="1"/>
              <a:t>(Mark 3:32-33)</a:t>
            </a:r>
            <a:r>
              <a:rPr lang="en" sz="1900" b="1"/>
              <a:t>.</a:t>
            </a:r>
            <a:endParaRPr lang="en" sz="1900" b="1" dirty="0"/>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677108"/>
          </a:xfrm>
          <a:prstGeom prst="rect">
            <a:avLst/>
          </a:prstGeom>
          <a:noFill/>
        </p:spPr>
        <p:txBody>
          <a:bodyPr wrap="square">
            <a:spAutoFit/>
          </a:bodyPr>
          <a:lstStyle/>
          <a:p>
            <a:pPr>
              <a:spcBef>
                <a:spcPts val="600"/>
              </a:spcBef>
            </a:pPr>
            <a:r>
              <a:rPr lang="en-MY" sz="1900" b="1"/>
              <a:t>Lepas nyelitka jaku pandak, Mark agi nampung cherita, nyebut bala Jesus ke ngiga Iya: Ianya Indai enggau bala menyadi Iya </a:t>
            </a:r>
            <a:r>
              <a:rPr lang="en-MY" sz="1900" b="1" i="1"/>
              <a:t>(Mark 3:31)</a:t>
            </a:r>
            <a:r>
              <a:rPr lang="en" sz="1900" b="1"/>
              <a:t>.</a:t>
            </a:r>
            <a:endParaRPr lang="en" sz="1900" b="1" dirty="0"/>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1971383"/>
            <a:ext cx="8097654" cy="677108"/>
          </a:xfrm>
          <a:prstGeom prst="rect">
            <a:avLst/>
          </a:prstGeom>
          <a:noFill/>
        </p:spPr>
        <p:txBody>
          <a:bodyPr wrap="square">
            <a:spAutoFit/>
          </a:bodyPr>
          <a:lstStyle/>
          <a:p>
            <a:pPr>
              <a:spcBef>
                <a:spcPts val="600"/>
              </a:spcBef>
            </a:pPr>
            <a:r>
              <a:rPr lang="en-MY" sz="1900" b="1"/>
              <a:t>Kereja ti kelalu balat, makai pemakai ti enda manah, kusut runding katega selalu bejuraika utai enggau sida Parisi tauka pengajar adat</a:t>
            </a:r>
            <a:r>
              <a:rPr lang="en" sz="1900" b="1"/>
              <a:t>...</a:t>
            </a:r>
            <a:endParaRPr lang="en" sz="1900" b="1" dirty="0"/>
          </a:p>
        </p:txBody>
      </p:sp>
      <p:sp>
        <p:nvSpPr>
          <p:cNvPr id="11" name="CuadroTexto 10">
            <a:extLst>
              <a:ext uri="{FF2B5EF4-FFF2-40B4-BE49-F238E27FC236}">
                <a16:creationId xmlns:a16="http://schemas.microsoft.com/office/drawing/2014/main" id="{C787BD4A-C4C9-7802-C091-940D4DB2C0AE}"/>
              </a:ext>
            </a:extLst>
          </p:cNvPr>
          <p:cNvSpPr txBox="1"/>
          <p:nvPr/>
        </p:nvSpPr>
        <p:spPr>
          <a:xfrm>
            <a:off x="112696" y="5537159"/>
            <a:ext cx="8072946" cy="969496"/>
          </a:xfrm>
          <a:prstGeom prst="rect">
            <a:avLst/>
          </a:prstGeom>
          <a:noFill/>
        </p:spPr>
        <p:txBody>
          <a:bodyPr wrap="square">
            <a:spAutoFit/>
          </a:bodyPr>
          <a:lstStyle/>
          <a:p>
            <a:pPr>
              <a:spcBef>
                <a:spcPts val="600"/>
              </a:spcBef>
            </a:pPr>
            <a:r>
              <a:rPr lang="en-MY" sz="1900" b="1"/>
              <a:t>Utai ke lebih agi beguna ari kaul dunya meh kaul Jesus enggau ruang-bilik rohani Iya: “Barang sapa ngereja peneka Allah Taala, nya meh menyadi lelaki, menyadi indu, enggau indai Aku” </a:t>
            </a:r>
            <a:r>
              <a:rPr lang="en-MY" sz="1900" b="1" i="1"/>
              <a:t>(Mark 3:35)</a:t>
            </a:r>
            <a:r>
              <a:rPr lang="en" sz="1900" b="1"/>
              <a:t>. </a:t>
            </a:r>
            <a:endParaRPr lang="en" sz="1900" b="1" dirty="0"/>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428617"/>
            <a:ext cx="8072945" cy="969496"/>
          </a:xfrm>
          <a:prstGeom prst="rect">
            <a:avLst/>
          </a:prstGeom>
          <a:noFill/>
        </p:spPr>
        <p:txBody>
          <a:bodyPr wrap="square">
            <a:spAutoFit/>
          </a:bodyPr>
          <a:lstStyle/>
          <a:p>
            <a:pPr>
              <a:spcBef>
                <a:spcPts val="600"/>
              </a:spcBef>
            </a:pPr>
            <a:r>
              <a:rPr lang="en-MY" sz="1900" b="1"/>
              <a:t>Diakal ari utai ke dipeda. Indai enggau bala menyadi Jesus enda betul. Ngelengkaka pengawa kategal pengibuhka sida deka ngerusakka misi Iya enggau ngerusak sida sida</a:t>
            </a:r>
            <a:r>
              <a:rPr lang="en" sz="1900" b="1"/>
              <a:t>.</a:t>
            </a:r>
            <a:endParaRPr lang="en" sz="1900" b="1" dirty="0"/>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252628" y="1400844"/>
            <a:ext cx="10772775" cy="4708981"/>
          </a:xfrm>
          <a:prstGeom prst="rect">
            <a:avLst/>
          </a:prstGeom>
          <a:noFill/>
        </p:spPr>
        <p:txBody>
          <a:bodyPr wrap="square">
            <a:spAutoFit/>
          </a:bodyPr>
          <a:lstStyle/>
          <a:p>
            <a:pPr algn="just">
              <a:spcBef>
                <a:spcPts val="600"/>
              </a:spcBef>
            </a:pPr>
            <a:r>
              <a:rPr lang="en"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Roh</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deka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merinsaka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enda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dituju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ngagai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nadai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kaul</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enggau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Tuhan</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tauka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nadai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pengering</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rohani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Runding</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merinsaka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tu,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semuti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dituju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ngagai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taluk,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enggau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nadai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betulak-ansur</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enggau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utai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dunya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Agama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nyadi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saksi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pengidup</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kudus,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lalu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nulak</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penyumbung</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pengamu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semina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ngira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diri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empu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enggau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mayuh</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dosa-dosa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bukai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deka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dipegedika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dunya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enggau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Kristian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semina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nama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aja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Lebuh</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nuan</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ngasaika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diri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kena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anu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enggau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kena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perinsa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reti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nya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nuan</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raban</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pemadu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manah</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nuan</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nyadi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jejaga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Allah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Taala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taluk,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pekara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baka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nya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endang</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nyadi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puji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ngagai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nuan</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Pungka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laki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berani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lurus</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taja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kediri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orang tu meh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ti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deka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bulih</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makota</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ke</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nadai</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nemu</a:t>
            </a:r>
            <a:r>
              <a:rPr lang="en-MY"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a:t>
            </a:r>
            <a:r>
              <a:rPr lang="en-MY" sz="2500" b="1" dirty="0" err="1">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rusak</a:t>
            </a:r>
            <a:r>
              <a:rPr lang="en" sz="25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8590617" y="6438900"/>
            <a:ext cx="3563283" cy="307777"/>
          </a:xfrm>
          <a:prstGeom prst="rect">
            <a:avLst/>
          </a:prstGeom>
          <a:noFill/>
        </p:spPr>
        <p:txBody>
          <a:bodyPr wrap="none" rtlCol="0">
            <a:spAutoFit/>
          </a:bodyPr>
          <a:lstStyle/>
          <a:p>
            <a:pPr algn="r"/>
            <a:r>
              <a:rPr lang="en" sz="1400" b="1" dirty="0"/>
              <a:t>EGW (The Medical Ministry</a:t>
            </a:r>
            <a:r>
              <a:rPr lang="en" sz="1400" b="1"/>
              <a:t>, lambar </a:t>
            </a:r>
            <a:r>
              <a:rPr lang="en" sz="1400" b="1" dirty="0"/>
              <a:t>282)</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292" b="12292"/>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lang="es-ES" sz="3200" b="1">
                <a:ln/>
                <a:solidFill>
                  <a:srgbClr val="DB3817"/>
                </a:solidFill>
                <a:latin typeface="Comic Sans MS" panose="030F0702030302020204" pitchFamily="66" charset="0"/>
              </a:rPr>
              <a:t>“Lalu ku Jesus bejaku ngagai sida, ‘Hari Sabat digaga ke mensia, ukai mensia ke hari Sabat. Nya alai Anak Mensia Tuhan ke hari Sabat</a:t>
            </a:r>
            <a:r>
              <a:rPr kumimoji="0" lang="en-US" sz="3200" b="1" i="0" u="none" strike="noStrike" kern="1200" cap="none" spc="0" normalizeH="0" baseline="0" noProof="0">
                <a:ln/>
                <a:solidFill>
                  <a:srgbClr val="DB3817"/>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a:ln/>
                <a:solidFill>
                  <a:srgbClr val="DB3817"/>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a:ln/>
                <a:solidFill>
                  <a:srgbClr val="DB3817"/>
                </a:solidFill>
                <a:effectLst/>
                <a:uLnTx/>
                <a:uFillTx/>
                <a:latin typeface="Comic Sans MS" panose="030F0702030302020204" pitchFamily="66" charset="0"/>
                <a:ea typeface="+mn-ea"/>
                <a:cs typeface="+mn-cs"/>
              </a:rPr>
              <a:t>(Mark 2:27, 28)</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5086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105400" y="4053334"/>
            <a:ext cx="7067550" cy="2462213"/>
          </a:xfrm>
          <a:prstGeom prst="rect">
            <a:avLst/>
          </a:prstGeom>
          <a:noFill/>
        </p:spPr>
        <p:txBody>
          <a:bodyPr wrap="square" rtlCol="0">
            <a:spAutoFit/>
          </a:bodyPr>
          <a:lstStyle/>
          <a:p>
            <a:pPr>
              <a:spcBef>
                <a:spcPts val="1200"/>
              </a:spcBef>
            </a:pPr>
            <a:r>
              <a:rPr lang="en" sz="1900" b="1"/>
              <a:t>Penyerekang ba pengampun. </a:t>
            </a:r>
            <a:r>
              <a:rPr lang="en" sz="1900" b="1" dirty="0"/>
              <a:t>Mark 2:1-12.</a:t>
            </a:r>
          </a:p>
          <a:p>
            <a:pPr>
              <a:spcBef>
                <a:spcPts val="1200"/>
              </a:spcBef>
            </a:pPr>
            <a:r>
              <a:rPr lang="en" sz="1900" b="1"/>
              <a:t>Penyerekang ba pemakai. </a:t>
            </a:r>
            <a:r>
              <a:rPr lang="en" sz="1900" b="1" dirty="0"/>
              <a:t>Mark 2:13-22.</a:t>
            </a:r>
          </a:p>
          <a:p>
            <a:pPr>
              <a:spcBef>
                <a:spcPts val="1200"/>
              </a:spcBef>
            </a:pPr>
            <a:r>
              <a:rPr lang="en" sz="1900" b="1"/>
              <a:t>Penyerekang ba Sabat. </a:t>
            </a:r>
            <a:r>
              <a:rPr lang="en" sz="1900" b="1" dirty="0"/>
              <a:t>Mark 2:23-3:6.</a:t>
            </a:r>
          </a:p>
          <a:p>
            <a:pPr>
              <a:spcBef>
                <a:spcPts val="1200"/>
              </a:spcBef>
            </a:pPr>
            <a:r>
              <a:rPr lang="en" sz="1900" b="1"/>
              <a:t>Penyerekang penemu pasal </a:t>
            </a:r>
            <a:r>
              <a:rPr lang="en" sz="1900" b="1" dirty="0"/>
              <a:t>Jesus:</a:t>
            </a:r>
          </a:p>
          <a:p>
            <a:pPr lvl="1">
              <a:spcBef>
                <a:spcPts val="600"/>
              </a:spcBef>
            </a:pPr>
            <a:r>
              <a:rPr lang="en" sz="1900" b="1"/>
              <a:t>Ngena kuasa nama Iya ngaga ajih? </a:t>
            </a:r>
            <a:r>
              <a:rPr lang="en" sz="1900" b="1" dirty="0"/>
              <a:t>Mark 3:22-30.</a:t>
            </a:r>
          </a:p>
          <a:p>
            <a:pPr lvl="1">
              <a:spcBef>
                <a:spcPts val="600"/>
              </a:spcBef>
            </a:pPr>
            <a:r>
              <a:rPr lang="en" sz="1900" b="1"/>
              <a:t>Kati Jesus gila? </a:t>
            </a:r>
            <a:r>
              <a:rPr lang="en" sz="1900" b="1" dirty="0"/>
              <a:t>Mark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969496"/>
          </a:xfrm>
          <a:prstGeom prst="rect">
            <a:avLst/>
          </a:prstGeom>
          <a:noFill/>
        </p:spPr>
        <p:txBody>
          <a:bodyPr wrap="square" rtlCol="0">
            <a:spAutoFit/>
          </a:bodyPr>
          <a:lstStyle/>
          <a:p>
            <a:pPr>
              <a:spcBef>
                <a:spcPts val="1200"/>
              </a:spcBef>
            </a:pPr>
            <a:r>
              <a:rPr lang="en-MY" sz="1900" b="1">
                <a:solidFill>
                  <a:schemeClr val="bg1"/>
                </a:solidFill>
                <a:effectLst>
                  <a:outerShdw blurRad="38100" dist="38100" dir="2700000" algn="tl">
                    <a:srgbClr val="000000">
                      <a:alpha val="43137"/>
                    </a:srgbClr>
                  </a:outerShdw>
                </a:effectLst>
              </a:rPr>
              <a:t>Perangai Jesus, chara Iya ngajar enggau Iya ti ngeraika orang, semua tu bela bedanjang magang enggau tradisi agama</a:t>
            </a:r>
            <a:r>
              <a:rPr lang="en" sz="1900" b="1">
                <a:solidFill>
                  <a:schemeClr val="bg1"/>
                </a:solidFill>
                <a:effectLst>
                  <a:outerShdw blurRad="38100" dist="38100" dir="2700000" algn="tl">
                    <a:srgbClr val="000000">
                      <a:alpha val="43137"/>
                    </a:srgbClr>
                  </a:outerShdw>
                </a:effectLst>
              </a:rPr>
              <a:t>.</a:t>
            </a:r>
            <a:endParaRPr lang="en" sz="1900" b="1" dirty="0">
              <a:solidFill>
                <a:schemeClr val="bg1"/>
              </a:solidFill>
              <a:effectLst>
                <a:outerShdw blurRad="38100" dist="38100" dir="2700000" algn="tl">
                  <a:srgbClr val="000000">
                    <a:alpha val="43137"/>
                  </a:srgbClr>
                </a:outerShdw>
              </a:effectLst>
            </a:endParaRP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05400" y="5788100"/>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05400" y="611990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085267"/>
            <a:ext cx="7248524" cy="677108"/>
          </a:xfrm>
          <a:prstGeom prst="rect">
            <a:avLst/>
          </a:prstGeom>
          <a:noFill/>
        </p:spPr>
        <p:txBody>
          <a:bodyPr wrap="square">
            <a:spAutoFit/>
          </a:bodyPr>
          <a:lstStyle/>
          <a:p>
            <a:pPr>
              <a:spcBef>
                <a:spcPts val="1200"/>
              </a:spcBef>
            </a:pPr>
            <a:r>
              <a:rPr lang="en-MY" sz="1900" b="1">
                <a:solidFill>
                  <a:schemeClr val="bg1"/>
                </a:solidFill>
                <a:effectLst>
                  <a:outerShdw blurRad="38100" dist="38100" dir="2700000" algn="tl">
                    <a:srgbClr val="000000">
                      <a:alpha val="43137"/>
                    </a:srgbClr>
                  </a:outerShdw>
                </a:effectLst>
              </a:rPr>
              <a:t>Endang amat bendar, pengidup Jesus meh pengidup ti beserekang</a:t>
            </a:r>
            <a:r>
              <a:rPr lang="en" sz="1900" b="1">
                <a:solidFill>
                  <a:schemeClr val="bg1"/>
                </a:solidFill>
                <a:effectLst>
                  <a:outerShdw blurRad="38100" dist="38100" dir="2700000" algn="tl">
                    <a:srgbClr val="000000">
                      <a:alpha val="43137"/>
                    </a:srgbClr>
                  </a:outerShdw>
                </a:effectLst>
              </a:rPr>
              <a:t>.</a:t>
            </a:r>
            <a:endParaRPr lang="en" sz="1900" b="1"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291298"/>
            <a:ext cx="7248524" cy="677108"/>
          </a:xfrm>
          <a:prstGeom prst="rect">
            <a:avLst/>
          </a:prstGeom>
          <a:noFill/>
        </p:spPr>
        <p:txBody>
          <a:bodyPr wrap="square">
            <a:spAutoFit/>
          </a:bodyPr>
          <a:lstStyle/>
          <a:p>
            <a:pPr>
              <a:spcBef>
                <a:spcPts val="1200"/>
              </a:spcBef>
            </a:pPr>
            <a:r>
              <a:rPr lang="en-MY" sz="1900" b="1">
                <a:solidFill>
                  <a:schemeClr val="bg1"/>
                </a:solidFill>
                <a:effectLst>
                  <a:outerShdw blurRad="38100" dist="38100" dir="2700000" algn="tl">
                    <a:srgbClr val="000000">
                      <a:alpha val="43137"/>
                    </a:srgbClr>
                  </a:outerShdw>
                </a:effectLst>
              </a:rPr>
              <a:t>Bala kaban belayan Jesus Empu ngumbai Iya udah jukat kategal kelalu balat gawa</a:t>
            </a:r>
            <a:r>
              <a:rPr lang="en" sz="1900" b="1">
                <a:solidFill>
                  <a:schemeClr val="bg1"/>
                </a:solidFill>
                <a:effectLst>
                  <a:outerShdw blurRad="38100" dist="38100" dir="2700000" algn="tl">
                    <a:srgbClr val="000000">
                      <a:alpha val="43137"/>
                    </a:srgbClr>
                  </a:outerShdw>
                </a:effectLst>
              </a:rPr>
              <a:t>.</a:t>
            </a:r>
            <a:endParaRPr lang="en" sz="19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00917"/>
            <a:ext cx="7248523" cy="969496"/>
          </a:xfrm>
          <a:prstGeom prst="rect">
            <a:avLst/>
          </a:prstGeom>
          <a:noFill/>
        </p:spPr>
        <p:txBody>
          <a:bodyPr wrap="square">
            <a:spAutoFit/>
          </a:bodyPr>
          <a:lstStyle/>
          <a:p>
            <a:pPr>
              <a:spcBef>
                <a:spcPts val="1200"/>
              </a:spcBef>
            </a:pPr>
            <a:r>
              <a:rPr lang="en-MY" sz="1900" b="1">
                <a:solidFill>
                  <a:schemeClr val="bg1"/>
                </a:solidFill>
                <a:effectLst>
                  <a:outerShdw blurRad="38100" dist="38100" dir="2700000" algn="tl">
                    <a:srgbClr val="000000">
                      <a:alpha val="43137"/>
                    </a:srgbClr>
                  </a:outerShdw>
                </a:effectLst>
              </a:rPr>
              <a:t>Sida nganggap Iya busung; bam sereta pangan orang ti bedosa; pengelanggar hari Sabat…. Sida datai ke nyebut Iya gawa begulai enggau tuai antu</a:t>
            </a:r>
            <a:r>
              <a:rPr lang="en" sz="1900" b="1">
                <a:solidFill>
                  <a:schemeClr val="bg1"/>
                </a:solidFill>
                <a:effectLst>
                  <a:outerShdw blurRad="38100" dist="38100" dir="2700000" algn="tl">
                    <a:srgbClr val="000000">
                      <a:alpha val="43137"/>
                    </a:srgbClr>
                  </a:outerShdw>
                </a:effectLst>
              </a:rPr>
              <a:t>!</a:t>
            </a:r>
            <a:endParaRPr lang="en" sz="1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07886"/>
          </a:xfrm>
          <a:prstGeom prst="rect">
            <a:avLst/>
          </a:prstGeom>
          <a:noFill/>
        </p:spPr>
        <p:txBody>
          <a:bodyPr wrap="square">
            <a:spAutoFit/>
          </a:bodyPr>
          <a:lstStyle/>
          <a:p>
            <a:pPr algn="ctr"/>
            <a:r>
              <a:rPr lang="en" sz="4000" b="1">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PENYEREKANG BA PENGAMPUN</a:t>
            </a:r>
            <a:endParaRPr lang="en" sz="40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23165"/>
          </a:xfrm>
          <a:prstGeom prst="rect">
            <a:avLst/>
          </a:prstGeom>
          <a:noFill/>
        </p:spPr>
        <p:txBody>
          <a:bodyPr wrap="square">
            <a:spAutoFit/>
          </a:bodyPr>
          <a:lstStyle/>
          <a:p>
            <a:pPr algn="ctr"/>
            <a:r>
              <a:rPr lang="en" sz="1500" b="1">
                <a:solidFill>
                  <a:schemeClr val="bg1"/>
                </a:solidFill>
                <a:effectLst>
                  <a:outerShdw blurRad="38100" dist="38100" dir="2700000" algn="tl">
                    <a:srgbClr val="000000">
                      <a:alpha val="43137"/>
                    </a:srgbClr>
                  </a:outerShdw>
                </a:effectLst>
                <a:latin typeface="Comic Sans MS" panose="030F0702030302020204" pitchFamily="66" charset="0"/>
              </a:rPr>
              <a:t>“</a:t>
            </a:r>
            <a:r>
              <a:rPr lang="en-MY" sz="1500" b="1">
                <a:solidFill>
                  <a:schemeClr val="bg1"/>
                </a:solidFill>
                <a:effectLst>
                  <a:outerShdw blurRad="38100" dist="38100" dir="2700000" algn="tl">
                    <a:srgbClr val="000000">
                      <a:alpha val="43137"/>
                    </a:srgbClr>
                  </a:outerShdw>
                </a:effectLst>
                <a:latin typeface="Comic Sans MS" panose="030F0702030302020204" pitchFamily="66" charset="0"/>
              </a:rPr>
              <a:t>Lebuh Jesus meda pengarap sida, Iya lalu bejaku ngagai orang ke sakit bajung nya, ‘Anak, dosa nuan diampun’ ”</a:t>
            </a:r>
            <a:r>
              <a:rPr lang="en" sz="1500" b="1">
                <a:solidFill>
                  <a:schemeClr val="bg1"/>
                </a:solidFill>
                <a:effectLst>
                  <a:outerShdw blurRad="38100" dist="38100" dir="2700000" algn="tl">
                    <a:srgbClr val="000000">
                      <a:alpha val="43137"/>
                    </a:srgbClr>
                  </a:outerShdw>
                </a:effectLst>
                <a:latin typeface="Comic Sans MS" panose="030F0702030302020204" pitchFamily="66" charset="0"/>
              </a:rPr>
              <a:t> (Mark 2:5)</a:t>
            </a:r>
            <a:endParaRPr lang="en" sz="15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4" y="1059421"/>
            <a:ext cx="7924801" cy="2031325"/>
          </a:xfrm>
          <a:prstGeom prst="rect">
            <a:avLst/>
          </a:prstGeom>
          <a:noFill/>
        </p:spPr>
        <p:txBody>
          <a:bodyPr wrap="square" rtlCol="0">
            <a:spAutoFit/>
          </a:bodyPr>
          <a:lstStyle/>
          <a:p>
            <a:pPr>
              <a:spcBef>
                <a:spcPts val="600"/>
              </a:spcBef>
            </a:pPr>
            <a:r>
              <a:rPr lang="en-MY" b="1"/>
              <a:t>Lebuh Jesus pulai ngagai rumah Peter di Kapernaum, mayuh orang datai deka mendingka Iya </a:t>
            </a:r>
            <a:r>
              <a:rPr lang="en-MY" b="1" i="1"/>
              <a:t>(Mark 2:1-2)</a:t>
            </a:r>
            <a:r>
              <a:rPr lang="en-MY" b="1"/>
              <a:t>. Empat iku orang datai, ngambika Jesus ngeraika pangan sida, tang sida enda ulih datai semak ngagai Iya. Laban sida enggau bebendar deka mai iya ngagai Jesus, sida lalu niki ngagai perabung ngaga lubang lalu ngulurka iya ke baruh. Jesus ke ngajar nyau baka ti dikachau, orang mayuh enda bemunyi, laban nganti nama ti deka digaga Iya </a:t>
            </a:r>
            <a:r>
              <a:rPr lang="en-MY" b="1" i="1"/>
              <a:t>(Mark 2:3-4)</a:t>
            </a:r>
            <a:r>
              <a:rPr lang="en" b="1"/>
              <a:t>.</a:t>
            </a:r>
            <a:endParaRPr lang="en" b="1" dirty="0"/>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528250"/>
            <a:ext cx="7924800" cy="1200329"/>
          </a:xfrm>
          <a:prstGeom prst="rect">
            <a:avLst/>
          </a:prstGeom>
          <a:noFill/>
        </p:spPr>
        <p:txBody>
          <a:bodyPr wrap="square">
            <a:spAutoFit/>
          </a:bodyPr>
          <a:lstStyle/>
          <a:p>
            <a:pPr>
              <a:spcBef>
                <a:spcPts val="600"/>
              </a:spcBef>
            </a:pPr>
            <a:r>
              <a:rPr lang="en-MY" b="1"/>
              <a:t>Orang mayuh muji Tuhan laban Jesus bisi kuasa ngampun dosa </a:t>
            </a:r>
            <a:r>
              <a:rPr lang="en-MY" b="1" i="1"/>
              <a:t>(Mark 2:12; Mat. 9:8)</a:t>
            </a:r>
            <a:r>
              <a:rPr lang="en-MY" b="1"/>
              <a:t>. Orang sakit bajung bejalai; bala pengajar adat lalu mengkang buta, enda nemu Jesus ulih macha runding sida, ngampun orang bedosa, lalu meri iya penyuman</a:t>
            </a:r>
            <a:r>
              <a:rPr lang="en" b="1"/>
              <a:t>.</a:t>
            </a:r>
            <a:endParaRPr lang="en" b="1" dirty="0"/>
          </a:p>
        </p:txBody>
      </p:sp>
      <p:sp>
        <p:nvSpPr>
          <p:cNvPr id="9" name="CuadroTexto 8">
            <a:extLst>
              <a:ext uri="{FF2B5EF4-FFF2-40B4-BE49-F238E27FC236}">
                <a16:creationId xmlns:a16="http://schemas.microsoft.com/office/drawing/2014/main" id="{6060BBA2-22B9-CCA0-22E1-D45983FDAA53}"/>
              </a:ext>
            </a:extLst>
          </p:cNvPr>
          <p:cNvSpPr txBox="1"/>
          <p:nvPr/>
        </p:nvSpPr>
        <p:spPr>
          <a:xfrm>
            <a:off x="161926" y="4778142"/>
            <a:ext cx="7924799" cy="646331"/>
          </a:xfrm>
          <a:prstGeom prst="rect">
            <a:avLst/>
          </a:prstGeom>
          <a:noFill/>
        </p:spPr>
        <p:txBody>
          <a:bodyPr wrap="square">
            <a:spAutoFit/>
          </a:bodyPr>
          <a:lstStyle/>
          <a:p>
            <a:pPr>
              <a:spcBef>
                <a:spcPts val="600"/>
              </a:spcBef>
            </a:pPr>
            <a:r>
              <a:rPr lang="en-MY" b="1"/>
              <a:t>Ba sida pengajar adat, tu jaku busung. Dikena mandangka Iya bisi kuasa pengampun, Jesus ngeraika orang ti sakit bajung </a:t>
            </a:r>
            <a:r>
              <a:rPr lang="en-MY" b="1" i="1"/>
              <a:t>(Mark 2:8-11)</a:t>
            </a:r>
            <a:r>
              <a:rPr lang="en" b="1"/>
              <a:t>.</a:t>
            </a:r>
            <a:endParaRPr lang="en" b="1" dirty="0"/>
          </a:p>
        </p:txBody>
      </p:sp>
      <p:sp>
        <p:nvSpPr>
          <p:cNvPr id="11" name="CuadroTexto 10">
            <a:extLst>
              <a:ext uri="{FF2B5EF4-FFF2-40B4-BE49-F238E27FC236}">
                <a16:creationId xmlns:a16="http://schemas.microsoft.com/office/drawing/2014/main" id="{37AD276D-189F-59BE-A0F1-B50ADB086B68}"/>
              </a:ext>
            </a:extLst>
          </p:cNvPr>
          <p:cNvSpPr txBox="1"/>
          <p:nvPr/>
        </p:nvSpPr>
        <p:spPr>
          <a:xfrm>
            <a:off x="161926" y="3213789"/>
            <a:ext cx="7924799" cy="1477328"/>
          </a:xfrm>
          <a:prstGeom prst="rect">
            <a:avLst/>
          </a:prstGeom>
          <a:noFill/>
        </p:spPr>
        <p:txBody>
          <a:bodyPr wrap="square">
            <a:spAutoFit/>
          </a:bodyPr>
          <a:lstStyle/>
          <a:p>
            <a:pPr>
              <a:spcBef>
                <a:spcPts val="600"/>
              </a:spcBef>
            </a:pPr>
            <a:r>
              <a:rPr lang="en-MY" b="1"/>
              <a:t>“Anak, dosa nuan diampun” </a:t>
            </a:r>
            <a:r>
              <a:rPr lang="en-MY" b="1" i="1"/>
              <a:t>(Mark 2:5)</a:t>
            </a:r>
            <a:r>
              <a:rPr lang="en-MY" b="1"/>
              <a:t>. Orang ke bajung engka deka nyebut: “Utai ke diguna aku nya bejalai.” Tang iya enda nyadi ngereja nya. Jesus udah ngeraika pun penyakit iya. Iya enda ngira sekalika iya agi ulih bejalai, laban utai ke dipeberatka iya pengampun ke ulih meri pengelantang</a:t>
            </a:r>
            <a:r>
              <a:rPr lang="en" b="1"/>
              <a:t>.</a:t>
            </a:r>
            <a:endParaRPr lang="en" b="1" dirty="0"/>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 sz="4400" b="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PENYEREKANG BA PEMAKAI</a:t>
            </a:r>
            <a:endPar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360DCFD-13EB-F806-2AAB-B9BF56FC6933}"/>
              </a:ext>
            </a:extLst>
          </p:cNvPr>
          <p:cNvSpPr txBox="1"/>
          <p:nvPr/>
        </p:nvSpPr>
        <p:spPr>
          <a:xfrm>
            <a:off x="301924" y="638472"/>
            <a:ext cx="11576649" cy="646331"/>
          </a:xfrm>
          <a:prstGeom prst="rect">
            <a:avLst/>
          </a:prstGeom>
          <a:noFill/>
        </p:spPr>
        <p:txBody>
          <a:bodyPr wrap="square">
            <a:spAutoFit/>
          </a:bodyPr>
          <a:lstStyle/>
          <a:p>
            <a:pPr algn="ctr"/>
            <a:r>
              <a:rPr lang="en"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t>
            </a:r>
            <a:r>
              <a:rPr lang="en-MY"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Lebuh Iya benung bejalai, Iya tepedaka Lewi anak Alpius duduk dalam opis pengumpul chukai. Iya lalu bejaku ngagai Lewi, ‘Titihka Aku.’ Lewi angkat lalu nitihka Iya</a:t>
            </a:r>
            <a:r>
              <a:rPr lang="en"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 sz="1400"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(Mark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200329"/>
          </a:xfrm>
          <a:prstGeom prst="rect">
            <a:avLst/>
          </a:prstGeom>
          <a:noFill/>
        </p:spPr>
        <p:txBody>
          <a:bodyPr wrap="square" rtlCol="0">
            <a:spAutoFit/>
          </a:bodyPr>
          <a:lstStyle/>
          <a:p>
            <a:pPr>
              <a:spcBef>
                <a:spcPts val="600"/>
              </a:spcBef>
            </a:pPr>
            <a:r>
              <a:rPr lang="en-MY" b="1"/>
              <a:t>Nadai tentu pedis berundingka penyerekang ke nyadi lebuh Lewi kena kangau </a:t>
            </a:r>
            <a:r>
              <a:rPr lang="en-MY" b="1" i="1"/>
              <a:t>(Mark 2:13-14)</a:t>
            </a:r>
            <a:r>
              <a:rPr lang="en-MY" b="1"/>
              <a:t>. Ba orang Judah Orthodox, orang pengumpul chukai lebih agi jai ari orang kapir. Iya dianggap orang ke udah murtat ke dijual ngagai munsuh. Sida enda ulih negu iya tauka begulai makai enggau iya</a:t>
            </a:r>
            <a:r>
              <a:rPr lang="en" b="1"/>
              <a:t>.</a:t>
            </a:r>
            <a:endParaRPr lang="en" b="1" dirty="0"/>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562226" y="5127603"/>
            <a:ext cx="5634040" cy="1477328"/>
          </a:xfrm>
          <a:prstGeom prst="rect">
            <a:avLst/>
          </a:prstGeom>
          <a:noFill/>
        </p:spPr>
        <p:txBody>
          <a:bodyPr wrap="square">
            <a:spAutoFit/>
          </a:bodyPr>
          <a:lstStyle/>
          <a:p>
            <a:pPr>
              <a:spcBef>
                <a:spcPts val="600"/>
              </a:spcBef>
            </a:pPr>
            <a:r>
              <a:rPr lang="en-MY" b="1"/>
              <a:t>Jesus nulak penemu sida enggau chara ti lojik. Nama ke lebih beguna ari meri pengampun ngagai orang ti bedosa? </a:t>
            </a:r>
            <a:r>
              <a:rPr lang="en-MY" b="1" i="1"/>
              <a:t>(Mark 2:17)</a:t>
            </a:r>
            <a:r>
              <a:rPr lang="en-MY" b="1"/>
              <a:t>. Iya ngasuh sida mansik diri empu. Sida enda tau enda belajarka pengerindu </a:t>
            </a:r>
            <a:r>
              <a:rPr lang="en-MY" b="1" i="1"/>
              <a:t>(Mat. 9:12-13)</a:t>
            </a:r>
            <a:r>
              <a:rPr lang="en" b="1"/>
              <a:t>.</a:t>
            </a:r>
            <a:endParaRPr lang="en" b="1" dirty="0"/>
          </a:p>
        </p:txBody>
      </p:sp>
      <p:sp>
        <p:nvSpPr>
          <p:cNvPr id="12" name="CuadroTexto 11">
            <a:extLst>
              <a:ext uri="{FF2B5EF4-FFF2-40B4-BE49-F238E27FC236}">
                <a16:creationId xmlns:a16="http://schemas.microsoft.com/office/drawing/2014/main" id="{BE513CFA-BF87-A65F-D313-728F03E93514}"/>
              </a:ext>
            </a:extLst>
          </p:cNvPr>
          <p:cNvSpPr txBox="1"/>
          <p:nvPr/>
        </p:nvSpPr>
        <p:spPr>
          <a:xfrm>
            <a:off x="3750301" y="2546646"/>
            <a:ext cx="4540874" cy="2585323"/>
          </a:xfrm>
          <a:prstGeom prst="rect">
            <a:avLst/>
          </a:prstGeom>
          <a:noFill/>
        </p:spPr>
        <p:txBody>
          <a:bodyPr wrap="square">
            <a:spAutoFit/>
          </a:bodyPr>
          <a:lstStyle/>
          <a:p>
            <a:pPr>
              <a:spcBef>
                <a:spcPts val="600"/>
              </a:spcBef>
            </a:pPr>
            <a:r>
              <a:rPr lang="en-MY" b="1"/>
              <a:t>Utai ke nyadi nyau lebih jai agi. Jesus ukai semuti makai ba rumah pengumpul chukai, Iya nyau bekelingi enggau mayuh orang ti sebaka enggau Lewi </a:t>
            </a:r>
            <a:r>
              <a:rPr lang="en-MY" b="1" i="1"/>
              <a:t>(Mark 2:15)</a:t>
            </a:r>
            <a:r>
              <a:rPr lang="en-MY" b="1"/>
              <a:t>. Bala pemantah lalu nadai muai peluang: “Nama kebuah Iya begulai makai enggau pengumpul chukai sereta enggau orang ke bedosa?” </a:t>
            </a:r>
            <a:r>
              <a:rPr lang="en-MY" b="1" i="1"/>
              <a:t>(Mark 2:16)</a:t>
            </a:r>
            <a:r>
              <a:rPr lang="en" b="1"/>
              <a:t>.</a:t>
            </a:r>
            <a:endParaRPr lang="en" b="1" dirty="0"/>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152400" y="638472"/>
            <a:ext cx="11881449" cy="615553"/>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n" sz="1700">
                <a:effectLst>
                  <a:glow rad="88900">
                    <a:srgbClr val="B83608"/>
                  </a:glow>
                  <a:outerShdw blurRad="38100" dist="38100" dir="2700000" algn="tl">
                    <a:srgbClr val="000000">
                      <a:alpha val="43137"/>
                    </a:srgbClr>
                  </a:outerShdw>
                </a:effectLst>
              </a:rPr>
              <a:t>“</a:t>
            </a:r>
            <a:r>
              <a:rPr lang="en-MY" sz="1700">
                <a:effectLst>
                  <a:glow rad="88900">
                    <a:srgbClr val="B83608"/>
                  </a:glow>
                  <a:outerShdw blurRad="38100" dist="38100" dir="2700000" algn="tl">
                    <a:srgbClr val="000000">
                      <a:alpha val="43137"/>
                    </a:srgbClr>
                  </a:outerShdw>
                </a:effectLst>
              </a:rPr>
              <a:t>Ku Jesus bejaku ngagai sida, ‘Kati bala pengabang bepasa lebuh lelaki ke ditikah agi mengkang begulai enggau sida? Seagi-agi lelaki ke ditikah nya mengkang begulai enggau sida, sida enda bepasa</a:t>
            </a:r>
            <a:r>
              <a:rPr lang="en" sz="1700">
                <a:effectLst>
                  <a:glow rad="88900">
                    <a:srgbClr val="B83608"/>
                  </a:glow>
                  <a:outerShdw blurRad="38100" dist="38100" dir="2700000" algn="tl">
                    <a:srgbClr val="000000">
                      <a:alpha val="43137"/>
                    </a:srgbClr>
                  </a:outerShdw>
                </a:effectLst>
              </a:rPr>
              <a:t>” (Mark 2:19)</a:t>
            </a:r>
            <a:endParaRPr lang="en" sz="1700" dirty="0">
              <a:effectLst>
                <a:glow rad="88900">
                  <a:srgbClr val="B83608"/>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152400" y="1564597"/>
            <a:ext cx="5400674" cy="1400383"/>
          </a:xfrm>
          <a:prstGeom prst="rect">
            <a:avLst/>
          </a:prstGeom>
          <a:noFill/>
        </p:spPr>
        <p:txBody>
          <a:bodyPr wrap="square" rtlCol="0">
            <a:spAutoFit/>
          </a:bodyPr>
          <a:lstStyle/>
          <a:p>
            <a:pPr>
              <a:spcBef>
                <a:spcPts val="600"/>
              </a:spcBef>
            </a:pPr>
            <a:r>
              <a:rPr lang="en-MY" sz="1700" b="1"/>
              <a:t>Anang ke sida belajarka pengerindu, nyau ngasuh sida meransang bala murid John sama enggau sida mantah: “Nama kebuah sida murid John Pemaptisa enggau sida murid orang Parisi bepasa, tang murid Nuan enda” </a:t>
            </a:r>
            <a:r>
              <a:rPr lang="en-MY" sz="1700" b="1" i="1"/>
              <a:t>(Mark 2:18)</a:t>
            </a:r>
            <a:r>
              <a:rPr lang="en" sz="1700" b="1"/>
              <a:t>.</a:t>
            </a:r>
            <a:endParaRPr lang="en" sz="1700" b="1" dirty="0"/>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1468454916"/>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MY" sz="4400" b="1">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PENYEREKANG BA PEMAKAI (2)</a:t>
            </a:r>
            <a:endPar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9FF272F9-C75C-89A7-D267-747AF09B5E7B}"/>
              </a:ext>
            </a:extLst>
          </p:cNvPr>
          <p:cNvSpPr txBox="1"/>
          <p:nvPr/>
        </p:nvSpPr>
        <p:spPr>
          <a:xfrm>
            <a:off x="152400" y="3167688"/>
            <a:ext cx="5400674" cy="369332"/>
          </a:xfrm>
          <a:prstGeom prst="rect">
            <a:avLst/>
          </a:prstGeom>
          <a:noFill/>
        </p:spPr>
        <p:txBody>
          <a:bodyPr wrap="square">
            <a:spAutoFit/>
          </a:bodyPr>
          <a:lstStyle/>
          <a:p>
            <a:pPr>
              <a:spcBef>
                <a:spcPts val="600"/>
              </a:spcBef>
            </a:pPr>
            <a:r>
              <a:rPr lang="en" b="1"/>
              <a:t>Jesus nyaut sida enggau sempama:</a:t>
            </a:r>
            <a:endParaRPr lang="en" b="1" dirty="0"/>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07886"/>
          </a:xfrm>
          <a:prstGeom prst="rect">
            <a:avLst/>
          </a:prstGeom>
          <a:noFill/>
        </p:spPr>
        <p:txBody>
          <a:bodyPr wrap="square">
            <a:spAutoFit/>
          </a:bodyPr>
          <a:lstStyle/>
          <a:p>
            <a:pPr algn="ctr"/>
            <a:r>
              <a:rPr lang="en" sz="4000" b="1" spc="3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PENYEREKANG BA SABAT</a:t>
            </a:r>
            <a:endParaRPr lang="en" sz="40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23165"/>
          </a:xfrm>
          <a:prstGeom prst="rect">
            <a:avLst/>
          </a:prstGeom>
          <a:noFill/>
        </p:spPr>
        <p:txBody>
          <a:bodyPr wrap="square">
            <a:spAutoFit/>
          </a:bodyPr>
          <a:lstStyle/>
          <a:p>
            <a:pPr algn="ctr"/>
            <a:r>
              <a:rPr lang="en" sz="1500" b="1">
                <a:solidFill>
                  <a:schemeClr val="accent6">
                    <a:lumMod val="75000"/>
                  </a:schemeClr>
                </a:solidFill>
                <a:latin typeface="Comic Sans MS" panose="030F0702030302020204" pitchFamily="66" charset="0"/>
              </a:rPr>
              <a:t>“</a:t>
            </a:r>
            <a:r>
              <a:rPr lang="en-MY" sz="1500" b="1">
                <a:solidFill>
                  <a:schemeClr val="accent6">
                    <a:lumMod val="75000"/>
                  </a:schemeClr>
                </a:solidFill>
                <a:latin typeface="Comic Sans MS" panose="030F0702030302020204" pitchFamily="66" charset="0"/>
              </a:rPr>
              <a:t>Orang Parisi lalu bejaku ngagai Iya, ‘Nama kebuah sida ngereja utai ti ngelanggar Adat lebuh hari Sabat</a:t>
            </a:r>
            <a:r>
              <a:rPr lang="en" sz="1500" b="1">
                <a:solidFill>
                  <a:schemeClr val="accent6">
                    <a:lumMod val="75000"/>
                  </a:schemeClr>
                </a:solidFill>
                <a:latin typeface="Comic Sans MS" panose="030F0702030302020204" pitchFamily="66" charset="0"/>
              </a:rPr>
              <a:t>?’ ” (Mark 2:24)</a:t>
            </a:r>
            <a:endParaRPr lang="en" sz="15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0FA8F8F-C569-3CC0-5DB8-AADEF1D0E6DF}"/>
              </a:ext>
            </a:extLst>
          </p:cNvPr>
          <p:cNvSpPr txBox="1"/>
          <p:nvPr/>
        </p:nvSpPr>
        <p:spPr>
          <a:xfrm>
            <a:off x="66675" y="1063109"/>
            <a:ext cx="7058025" cy="646331"/>
          </a:xfrm>
          <a:prstGeom prst="rect">
            <a:avLst/>
          </a:prstGeom>
          <a:noFill/>
        </p:spPr>
        <p:txBody>
          <a:bodyPr wrap="square" rtlCol="0">
            <a:spAutoFit/>
          </a:bodyPr>
          <a:lstStyle/>
          <a:p>
            <a:pPr>
              <a:spcBef>
                <a:spcPts val="600"/>
              </a:spcBef>
            </a:pPr>
            <a:r>
              <a:rPr lang="en-MY" b="1"/>
              <a:t>Orang Parisi ngajar 39 bengkah bansa pengawa ke ngelanggar Sabat ke ditetapka Tuhan</a:t>
            </a:r>
            <a:r>
              <a:rPr lang="en" b="1"/>
              <a:t>.</a:t>
            </a:r>
            <a:endParaRPr lang="en" b="1" dirty="0"/>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3" y="3764846"/>
            <a:ext cx="6619875" cy="877163"/>
          </a:xfrm>
          <a:prstGeom prst="rect">
            <a:avLst/>
          </a:prstGeom>
          <a:noFill/>
        </p:spPr>
        <p:txBody>
          <a:bodyPr wrap="square">
            <a:spAutoFit/>
          </a:bodyPr>
          <a:lstStyle/>
          <a:p>
            <a:pPr>
              <a:spcBef>
                <a:spcPts val="600"/>
              </a:spcBef>
            </a:pPr>
            <a:r>
              <a:rPr lang="en-MY" sz="1700" b="1"/>
              <a:t>Lepas nya Jesus ngereja pengawa ke enda disengkaumka ba 39 ke ditagang, taja pia dianggap ngelanggar Sabat mega: ngerai </a:t>
            </a:r>
            <a:r>
              <a:rPr lang="en-MY" sz="1700" b="1" i="1"/>
              <a:t>(Mark 3:1-3)</a:t>
            </a:r>
            <a:r>
              <a:rPr lang="en" sz="1700" b="1"/>
              <a:t>.</a:t>
            </a:r>
            <a:endParaRPr lang="en" sz="1700" b="1" dirty="0"/>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66672" y="2951172"/>
            <a:ext cx="7058025" cy="923330"/>
          </a:xfrm>
          <a:prstGeom prst="rect">
            <a:avLst/>
          </a:prstGeom>
          <a:noFill/>
        </p:spPr>
        <p:txBody>
          <a:bodyPr wrap="square">
            <a:spAutoFit/>
          </a:bodyPr>
          <a:lstStyle/>
          <a:p>
            <a:pPr>
              <a:spcBef>
                <a:spcPts val="600"/>
              </a:spcBef>
            </a:pPr>
            <a:r>
              <a:rPr lang="en-MY" b="1"/>
              <a:t>Saut Jesus: “kati kita enda ingat lebuh David lapar, iya makai roti kudus ke semina ulih dipakai bala imam aja? </a:t>
            </a:r>
            <a:r>
              <a:rPr lang="en-MY" b="1" i="1"/>
              <a:t>(Mark 2:25-26)</a:t>
            </a:r>
            <a:r>
              <a:rPr lang="en" b="1"/>
              <a:t>.</a:t>
            </a:r>
            <a:endParaRPr lang="en" b="1" dirty="0"/>
          </a:p>
        </p:txBody>
      </p:sp>
      <p:sp>
        <p:nvSpPr>
          <p:cNvPr id="11" name="CuadroTexto 10">
            <a:extLst>
              <a:ext uri="{FF2B5EF4-FFF2-40B4-BE49-F238E27FC236}">
                <a16:creationId xmlns:a16="http://schemas.microsoft.com/office/drawing/2014/main" id="{2C72063D-1585-C0EF-7E06-C52EACFB9420}"/>
              </a:ext>
            </a:extLst>
          </p:cNvPr>
          <p:cNvSpPr txBox="1"/>
          <p:nvPr/>
        </p:nvSpPr>
        <p:spPr>
          <a:xfrm>
            <a:off x="66673" y="1750843"/>
            <a:ext cx="7058025" cy="1200329"/>
          </a:xfrm>
          <a:prstGeom prst="rect">
            <a:avLst/>
          </a:prstGeom>
          <a:noFill/>
        </p:spPr>
        <p:txBody>
          <a:bodyPr wrap="square">
            <a:spAutoFit/>
          </a:bodyPr>
          <a:lstStyle/>
          <a:p>
            <a:pPr>
              <a:spcBef>
                <a:spcPts val="600"/>
              </a:spcBef>
            </a:pPr>
            <a:r>
              <a:rPr lang="en-MY" b="1"/>
              <a:t>Lebuh sida ngambi gandum lalu ngupak kulit iya, bala murid udah ngereja tiga bengkah pengawa ke ditagang lebuh hari Sabat: ngetau, ngisar enggau nampi </a:t>
            </a:r>
            <a:r>
              <a:rPr lang="en-MY" b="1" i="1"/>
              <a:t>(Mark 2:23-24; Mat. 12:1-2)</a:t>
            </a:r>
            <a:r>
              <a:rPr lang="en" b="1"/>
              <a:t>.</a:t>
            </a:r>
            <a:endParaRPr lang="en" b="1" dirty="0"/>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615553"/>
          </a:xfrm>
          <a:prstGeom prst="rect">
            <a:avLst/>
          </a:prstGeom>
          <a:noFill/>
        </p:spPr>
        <p:txBody>
          <a:bodyPr wrap="square">
            <a:spAutoFit/>
          </a:bodyPr>
          <a:lstStyle/>
          <a:p>
            <a:pPr>
              <a:spcBef>
                <a:spcPts val="600"/>
              </a:spcBef>
            </a:pPr>
            <a:r>
              <a:rPr lang="en-MY" sz="1700" b="1"/>
              <a:t>Utai ti nyelai ditu, laban orang ti gagit amat deka ngintu hari sabat nyau merambu deka munuh </a:t>
            </a:r>
            <a:r>
              <a:rPr lang="en-MY" sz="1700" b="1" i="1"/>
              <a:t>(Mark 3:6)</a:t>
            </a:r>
            <a:r>
              <a:rPr lang="en" sz="1700" b="1"/>
              <a:t>.</a:t>
            </a:r>
            <a:endParaRPr lang="en" sz="1700" b="1" dirty="0"/>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615553"/>
          </a:xfrm>
          <a:prstGeom prst="rect">
            <a:avLst/>
          </a:prstGeom>
          <a:noFill/>
        </p:spPr>
        <p:txBody>
          <a:bodyPr wrap="square">
            <a:spAutoFit/>
          </a:bodyPr>
          <a:lstStyle/>
          <a:p>
            <a:pPr>
              <a:spcBef>
                <a:spcPts val="600"/>
              </a:spcBef>
            </a:pPr>
            <a:r>
              <a:rPr lang="en-MY" sz="1700" b="1"/>
              <a:t>Nya alai, Jesus meh ti Tuhan hari Sabat, hari nya diberi ungkup ke pemanah kitai </a:t>
            </a:r>
            <a:r>
              <a:rPr lang="en-MY" sz="1700" b="1" i="1"/>
              <a:t>(Mark 2:72-28)</a:t>
            </a:r>
            <a:r>
              <a:rPr lang="en" sz="1700" b="1"/>
              <a:t>.</a:t>
            </a:r>
            <a:endParaRPr lang="en" sz="1700" b="1" dirty="0"/>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7" y="4606932"/>
            <a:ext cx="6619873" cy="877163"/>
          </a:xfrm>
          <a:prstGeom prst="rect">
            <a:avLst/>
          </a:prstGeom>
          <a:noFill/>
        </p:spPr>
        <p:txBody>
          <a:bodyPr wrap="square">
            <a:spAutoFit/>
          </a:bodyPr>
          <a:lstStyle/>
          <a:p>
            <a:pPr>
              <a:spcBef>
                <a:spcPts val="600"/>
              </a:spcBef>
            </a:pPr>
            <a:r>
              <a:rPr lang="en-MY" sz="1700" b="1"/>
              <a:t>Saut Jesus: “Ni utai ti patut dikereja kitai lebuh hari Sabat, ngereja utai ti manah tauka utai ti jai; ngidupka nyawa tauka munuh” </a:t>
            </a:r>
            <a:r>
              <a:rPr lang="en-MY" sz="1700" b="1" i="1"/>
              <a:t>(Mark 3:4)</a:t>
            </a:r>
            <a:r>
              <a:rPr lang="en" sz="1700" b="1"/>
              <a:t>.</a:t>
            </a:r>
            <a:endParaRPr lang="en" sz="1700" b="1" dirty="0"/>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823913" y="2551837"/>
            <a:ext cx="8002035"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5400" b="1" dirty="0">
                <a:ln/>
                <a:solidFill>
                  <a:srgbClr val="9E2909"/>
                </a:solidFill>
              </a:rPr>
              <a:t>PENYEREKANG PENEMU PASAL JESUS</a:t>
            </a: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646331"/>
          </a:xfrm>
          <a:prstGeom prst="rect">
            <a:avLst/>
          </a:prstGeom>
          <a:noFill/>
        </p:spPr>
        <p:txBody>
          <a:bodyPr wrap="square">
            <a:spAutoFit/>
          </a:bodyPr>
          <a:lstStyle/>
          <a:p>
            <a:pPr algn="ctr"/>
            <a:r>
              <a:rPr lang="en" sz="3600" b="1">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NGENA KUASA NAMA IYA NGAGA AJIH?</a:t>
            </a:r>
            <a:endParaRPr lang="en"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en" b="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Lalu ku bala pengajar Adat ke datai ari Jerusalem bejaku, ‘Iya bisi Belsebup dalam Iya, lalu Iya muru antu ngena kuasa raja antu’ ”</a:t>
            </a:r>
            <a:r>
              <a:rPr lang="en" b="1">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(Mark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477328"/>
          </a:xfrm>
          <a:prstGeom prst="rect">
            <a:avLst/>
          </a:prstGeom>
          <a:noFill/>
        </p:spPr>
        <p:txBody>
          <a:bodyPr wrap="square" rtlCol="0">
            <a:spAutoFit/>
          </a:bodyPr>
          <a:lstStyle/>
          <a:p>
            <a:pPr>
              <a:spcBef>
                <a:spcPts val="600"/>
              </a:spcBef>
            </a:pPr>
            <a:r>
              <a:rPr lang="en-MY" b="1"/>
              <a:t>Mark ngepunka cherita iya enggau sida Jesus sebilik, cherita nya dikachau kategal penyerekang enggau orang Parisi. Lepas nya baru iya pulai ngagai cherita keterubah. Jalai cherita ke baka nya selalu dikena Mark lebuh ngerakit dua iti cherita, ke nerangka cherita ba tengah lebih beguna agi</a:t>
            </a:r>
            <a:r>
              <a:rPr lang="en" b="1"/>
              <a:t>.</a:t>
            </a:r>
            <a:endParaRPr lang="en" b="1" dirty="0"/>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n-MY" sz="1700" b="1">
                  <a:effectLst>
                    <a:outerShdw blurRad="38100" dist="38100" dir="2700000" algn="tl">
                      <a:srgbClr val="000000">
                        <a:alpha val="43137"/>
                      </a:srgbClr>
                    </a:outerShdw>
                  </a:effectLst>
                </a:rPr>
                <a:t>S</a:t>
              </a:r>
              <a:r>
                <a:rPr lang="en" sz="1700" b="1">
                  <a:effectLst>
                    <a:outerShdw blurRad="38100" dist="38100" dir="2700000" algn="tl">
                      <a:srgbClr val="000000">
                        <a:alpha val="43137"/>
                      </a:srgbClr>
                    </a:outerShdw>
                  </a:effectLst>
                </a:rPr>
                <a:t>ida Jesus sebilik ngiga Iya</a:t>
              </a:r>
              <a:endParaRPr lang="en" sz="17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700" b="1" dirty="0">
                  <a:effectLst>
                    <a:outerShdw blurRad="38100" dist="38100" dir="2700000" algn="tl">
                      <a:srgbClr val="000000">
                        <a:alpha val="43137"/>
                      </a:srgbClr>
                    </a:outerShdw>
                  </a:effectLst>
                </a:rPr>
                <a:t>Mark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en" sz="2000" b="1">
                  <a:effectLst>
                    <a:outerShdw blurRad="38100" dist="38100" dir="2700000" algn="tl">
                      <a:srgbClr val="000000">
                        <a:alpha val="43137"/>
                      </a:srgbClr>
                    </a:outerShdw>
                  </a:effectLst>
                </a:rPr>
                <a:t>Jaku bantah orang Parisi</a:t>
              </a:r>
              <a:endParaRPr lang="en" sz="2000"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en-MY" sz="2000" b="1">
                  <a:effectLst>
                    <a:outerShdw blurRad="38100" dist="38100" dir="2700000" algn="tl">
                      <a:srgbClr val="000000">
                        <a:alpha val="43137"/>
                      </a:srgbClr>
                    </a:outerShdw>
                  </a:effectLst>
                </a:rPr>
                <a:t>S</a:t>
              </a:r>
              <a:r>
                <a:rPr lang="en" sz="2000" b="1">
                  <a:effectLst>
                    <a:outerShdw blurRad="38100" dist="38100" dir="2700000" algn="tl">
                      <a:srgbClr val="000000">
                        <a:alpha val="43137"/>
                      </a:srgbClr>
                    </a:outerShdw>
                  </a:effectLst>
                </a:rPr>
                <a:t>ida Jesus sebilik ngiga Iya</a:t>
              </a:r>
              <a:endParaRPr lang="en" sz="2000"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194096"/>
            <a:ext cx="5943600" cy="1200329"/>
          </a:xfrm>
          <a:prstGeom prst="rect">
            <a:avLst/>
          </a:prstGeom>
          <a:noFill/>
        </p:spPr>
        <p:txBody>
          <a:bodyPr wrap="square">
            <a:spAutoFit/>
          </a:bodyPr>
          <a:lstStyle/>
          <a:p>
            <a:pPr>
              <a:spcBef>
                <a:spcPts val="600"/>
              </a:spcBef>
            </a:pPr>
            <a:r>
              <a:rPr lang="en-MY" b="1"/>
              <a:t>Sekali agi Jesus ngena sempama nerangka pemalui jaku bantah orang ngagai Iya </a:t>
            </a:r>
            <a:r>
              <a:rPr lang="en-MY" b="1" i="1"/>
              <a:t>(Mark 3:23-27)</a:t>
            </a:r>
            <a:r>
              <a:rPr lang="en-MY" b="1"/>
              <a:t>. Jesus tama ngagai rumah orang ti kering (Sitan), nanchang iya ngambika reta iya ulih dirampas</a:t>
            </a:r>
            <a:r>
              <a:rPr lang="en" b="1"/>
              <a:t>.</a:t>
            </a:r>
            <a:endParaRPr lang="en" b="1" dirty="0"/>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646331"/>
          </a:xfrm>
          <a:prstGeom prst="rect">
            <a:avLst/>
          </a:prstGeom>
          <a:noFill/>
        </p:spPr>
        <p:txBody>
          <a:bodyPr wrap="square">
            <a:spAutoFit/>
          </a:bodyPr>
          <a:lstStyle/>
          <a:p>
            <a:pPr>
              <a:spcBef>
                <a:spcPts val="600"/>
              </a:spcBef>
            </a:pPr>
            <a:r>
              <a:rPr lang="en-MY" b="1"/>
              <a:t>Nya alai ditu, cherita ke beguna ianya jaku bantah bala pengajar adat ba kuasa nama ke dikena Jesus muru antu </a:t>
            </a:r>
            <a:r>
              <a:rPr lang="en-MY" b="1" i="1"/>
              <a:t>(Mark 3:22)</a:t>
            </a:r>
            <a:r>
              <a:rPr lang="en" b="1"/>
              <a:t>.</a:t>
            </a:r>
            <a:endParaRPr lang="en" b="1" dirty="0"/>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592695"/>
            <a:ext cx="5943600" cy="923330"/>
          </a:xfrm>
          <a:prstGeom prst="rect">
            <a:avLst/>
          </a:prstGeom>
          <a:noFill/>
        </p:spPr>
        <p:txBody>
          <a:bodyPr wrap="square">
            <a:spAutoFit/>
          </a:bodyPr>
          <a:lstStyle/>
          <a:p>
            <a:pPr>
              <a:spcBef>
                <a:spcPts val="600"/>
              </a:spcBef>
            </a:pPr>
            <a:r>
              <a:rPr lang="en-MY" b="1"/>
              <a:t>Pekara tu meri jaku tangkan ba penyai ke tau datai ari ngumbai pengawa ke digaga Roh Kudus nya pengawa antu </a:t>
            </a:r>
            <a:r>
              <a:rPr lang="en-MY" b="1" i="1"/>
              <a:t>(Mark 3:28-30)</a:t>
            </a:r>
            <a:r>
              <a:rPr lang="en" b="1"/>
              <a:t>.</a:t>
            </a:r>
            <a:endParaRPr lang="en" b="1" dirty="0"/>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1520</Words>
  <Application>Microsoft Office PowerPoint</Application>
  <PresentationFormat>Panorámica</PresentationFormat>
  <Paragraphs>66</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Constantia</vt:lpstr>
      <vt:lpstr>Aptos Display</vt:lpstr>
      <vt:lpstr>Arial</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126</cp:revision>
  <dcterms:created xsi:type="dcterms:W3CDTF">2024-06-22T14:42:36Z</dcterms:created>
  <dcterms:modified xsi:type="dcterms:W3CDTF">2024-07-05T06:33:35Z</dcterms:modified>
</cp:coreProperties>
</file>