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a:effectLst>
                <a:outerShdw blurRad="38100" dist="38100" dir="2700000" algn="tl">
                  <a:srgbClr val="000000">
                    <a:alpha val="43137"/>
                  </a:srgbClr>
                </a:outerShdw>
              </a:effectLst>
            </a:rPr>
            <a:t>Ba jalai</a:t>
          </a:r>
          <a:endParaRPr lang="en"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MY" sz="1800" b="1"/>
            <a:t>D</a:t>
          </a:r>
          <a:r>
            <a:rPr lang="en" sz="1800" b="1"/>
            <a:t>alam berapa hari aja, benih lalu mati </a:t>
          </a:r>
          <a:br>
            <a:rPr lang="es-ES" sz="1800" b="1" dirty="0"/>
          </a:br>
          <a:r>
            <a:rPr lang="en" sz="1800" b="1" dirty="0"/>
            <a:t>(Mark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MY" b="1">
              <a:effectLst>
                <a:outerShdw blurRad="38100" dist="38100" dir="2700000" algn="tl">
                  <a:srgbClr val="000000">
                    <a:alpha val="43137"/>
                  </a:srgbClr>
                </a:outerShdw>
              </a:effectLst>
            </a:rPr>
            <a:t>Ba s</a:t>
          </a:r>
          <a:r>
            <a:rPr lang="en" b="1">
              <a:effectLst>
                <a:outerShdw blurRad="38100" dist="38100" dir="2700000" algn="tl">
                  <a:srgbClr val="000000">
                    <a:alpha val="43137"/>
                  </a:srgbClr>
                </a:outerShdw>
              </a:effectLst>
            </a:rPr>
            <a:t>elepak batu</a:t>
          </a:r>
          <a:endParaRPr lang="en"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1800" b="1"/>
            <a:t>Dalam berapa minggu aja, benih lalu mati </a:t>
          </a:r>
          <a:br>
            <a:rPr lang="es-ES" sz="1800" b="1" dirty="0"/>
          </a:br>
          <a:r>
            <a:rPr lang="en" sz="1800" b="1" dirty="0"/>
            <a:t>(Mark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custT="1"/>
      <dgm:spPr/>
      <dgm:t>
        <a:bodyPr/>
        <a:lstStyle/>
        <a:p>
          <a:r>
            <a:rPr lang="en-MY" sz="2400" b="1">
              <a:effectLst>
                <a:outerShdw blurRad="38100" dist="38100" dir="2700000" algn="tl">
                  <a:srgbClr val="000000">
                    <a:alpha val="43137"/>
                  </a:srgbClr>
                </a:outerShdw>
              </a:effectLst>
            </a:rPr>
            <a:t>Entara</a:t>
          </a:r>
          <a:r>
            <a:rPr lang="en" sz="2400" b="1">
              <a:effectLst>
                <a:outerShdw blurRad="38100" dist="38100" dir="2700000" algn="tl">
                  <a:srgbClr val="000000">
                    <a:alpha val="43137"/>
                  </a:srgbClr>
                </a:outerShdw>
              </a:effectLst>
            </a:rPr>
            <a:t> duri</a:t>
          </a:r>
          <a:endParaRPr lang="en" sz="2400"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MY" sz="2000" b="1"/>
            <a:t>D</a:t>
          </a:r>
          <a:r>
            <a:rPr lang="en" sz="2000" b="1"/>
            <a:t>alam timpuh bebulan, benih lalu mati (</a:t>
          </a:r>
          <a:r>
            <a:rPr lang="en" sz="2000" b="1" dirty="0"/>
            <a:t>Mark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MY" b="1">
              <a:effectLst>
                <a:outerShdw blurRad="38100" dist="38100" dir="2700000" algn="tl">
                  <a:srgbClr val="000000">
                    <a:alpha val="43137"/>
                  </a:srgbClr>
                </a:outerShdw>
              </a:effectLst>
            </a:rPr>
            <a:t>B</a:t>
          </a:r>
          <a:r>
            <a:rPr lang="en" b="1">
              <a:effectLst>
                <a:outerShdw blurRad="38100" dist="38100" dir="2700000" algn="tl">
                  <a:srgbClr val="000000">
                    <a:alpha val="43137"/>
                  </a:srgbClr>
                </a:outerShdw>
              </a:effectLst>
            </a:rPr>
            <a:t>a tanah manah</a:t>
          </a:r>
          <a:endParaRPr lang="en" b="1" dirty="0">
            <a:effectLst>
              <a:outerShdw blurRad="38100" dist="38100" dir="2700000" algn="tl">
                <a:srgbClr val="000000">
                  <a:alpha val="43137"/>
                </a:srgbClr>
              </a:outerShdw>
            </a:effectLst>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MY" sz="2000" b="1" u="none"/>
            <a:t>B</a:t>
          </a:r>
          <a:r>
            <a:rPr lang="en" sz="2000" b="1" u="none"/>
            <a:t>a ujung musim, benih lalu ngasilka buah </a:t>
          </a:r>
          <a:r>
            <a:rPr lang="en" sz="2000" b="1" u="none" dirty="0"/>
            <a:t>(Mark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custT="1"/>
      <dgm:spPr/>
      <dgm:t>
        <a:bodyPr/>
        <a:lstStyle/>
        <a:p>
          <a:r>
            <a:rPr lang="en" sz="1800" b="1">
              <a:effectLst>
                <a:outerShdw blurRad="38100" dist="38100" dir="2700000" algn="tl">
                  <a:srgbClr val="000000">
                    <a:alpha val="43137"/>
                  </a:srgbClr>
                </a:outerShdw>
              </a:effectLst>
            </a:rPr>
            <a:t>Ba jalai</a:t>
          </a:r>
          <a:endParaRPr lang="en" sz="1800"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sz="1800"/>
        </a:p>
      </dgm:t>
    </dgm:pt>
    <dgm:pt modelId="{CF009D5E-8900-4395-A5C1-8B84C1255086}" type="sibTrans" cxnId="{704625B1-4C0E-4F42-984A-5939FB527D8D}">
      <dgm:prSet/>
      <dgm:spPr/>
      <dgm:t>
        <a:bodyPr/>
        <a:lstStyle/>
        <a:p>
          <a:endParaRPr lang="es-ES" sz="1800"/>
        </a:p>
      </dgm:t>
    </dgm:pt>
    <dgm:pt modelId="{D1C93531-CDE4-4945-9C98-AFA8A4881DD0}">
      <dgm:prSet phldrT="[Texto]" custT="1"/>
      <dgm:spPr>
        <a:solidFill>
          <a:schemeClr val="accent2">
            <a:lumMod val="20000"/>
            <a:lumOff val="80000"/>
          </a:schemeClr>
        </a:solidFill>
      </dgm:spPr>
      <dgm:t>
        <a:bodyPr/>
        <a:lstStyle/>
        <a:p>
          <a:r>
            <a:rPr lang="en-MY" sz="1800" b="1"/>
            <a:t>S</a:t>
          </a:r>
          <a:r>
            <a:rPr lang="en" sz="1800" b="1"/>
            <a:t>ida nadai pengerindu, ari nya Satan pen lalu nesatka sida (Mark </a:t>
          </a:r>
          <a:r>
            <a:rPr lang="en" sz="1800" b="1" dirty="0"/>
            <a:t>4:15)</a:t>
          </a:r>
        </a:p>
      </dgm:t>
    </dgm:pt>
    <dgm:pt modelId="{43AE76F9-01CC-4300-9067-0EB27DC4AA4D}" type="parTrans" cxnId="{70A58C40-EB39-48AC-B64E-4B6F657D948C}">
      <dgm:prSet/>
      <dgm:spPr/>
      <dgm:t>
        <a:bodyPr/>
        <a:lstStyle/>
        <a:p>
          <a:endParaRPr lang="es-ES" sz="1800"/>
        </a:p>
      </dgm:t>
    </dgm:pt>
    <dgm:pt modelId="{B615C345-1E75-425A-9D9F-8EC6274D718B}" type="sibTrans" cxnId="{70A58C40-EB39-48AC-B64E-4B6F657D948C}">
      <dgm:prSet/>
      <dgm:spPr/>
      <dgm:t>
        <a:bodyPr/>
        <a:lstStyle/>
        <a:p>
          <a:endParaRPr lang="es-ES" sz="1800"/>
        </a:p>
      </dgm:t>
    </dgm:pt>
    <dgm:pt modelId="{D5C61811-F1F4-4755-A8C7-F23099945982}">
      <dgm:prSet phldrT="[Texto]" custT="1"/>
      <dgm:spPr/>
      <dgm:t>
        <a:bodyPr/>
        <a:lstStyle/>
        <a:p>
          <a:r>
            <a:rPr lang="en" sz="1800" b="1">
              <a:effectLst>
                <a:outerShdw blurRad="38100" dist="38100" dir="2700000" algn="tl">
                  <a:srgbClr val="000000">
                    <a:alpha val="43137"/>
                  </a:srgbClr>
                </a:outerShdw>
              </a:effectLst>
            </a:rPr>
            <a:t>Ba selepak batu</a:t>
          </a:r>
          <a:endParaRPr lang="en" sz="1800"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sz="1800"/>
        </a:p>
      </dgm:t>
    </dgm:pt>
    <dgm:pt modelId="{5CA0C58B-0DC8-46F7-AABE-6210C6FC7464}" type="sibTrans" cxnId="{A16A7404-3EF1-447C-B4AE-4B16E284D896}">
      <dgm:prSet/>
      <dgm:spPr/>
      <dgm:t>
        <a:bodyPr/>
        <a:lstStyle/>
        <a:p>
          <a:endParaRPr lang="es-ES" sz="1800"/>
        </a:p>
      </dgm:t>
    </dgm:pt>
    <dgm:pt modelId="{39BF136F-DBC0-43B4-915A-2A90A56641D2}">
      <dgm:prSet phldrT="[Texto]" custT="1"/>
      <dgm:spPr>
        <a:solidFill>
          <a:schemeClr val="accent6">
            <a:lumMod val="20000"/>
            <a:lumOff val="80000"/>
            <a:alpha val="90000"/>
          </a:schemeClr>
        </a:solidFill>
      </dgm:spPr>
      <dgm:t>
        <a:bodyPr/>
        <a:lstStyle/>
        <a:p>
          <a:r>
            <a:rPr lang="en" sz="1800" b="1"/>
            <a:t>Sida nerima jaku ajar, tang enda tan laban penguji (Mark </a:t>
          </a:r>
          <a:r>
            <a:rPr lang="en" sz="1800" b="1" dirty="0"/>
            <a:t>4:16-17)</a:t>
          </a:r>
        </a:p>
      </dgm:t>
    </dgm:pt>
    <dgm:pt modelId="{61D207ED-45D5-4183-9B95-F7462D40D4BB}" type="parTrans" cxnId="{C2CEAA11-1C0F-4351-8F76-C56DB2710A4F}">
      <dgm:prSet/>
      <dgm:spPr/>
      <dgm:t>
        <a:bodyPr/>
        <a:lstStyle/>
        <a:p>
          <a:endParaRPr lang="es-ES" sz="1800"/>
        </a:p>
      </dgm:t>
    </dgm:pt>
    <dgm:pt modelId="{B1314F41-1E12-4BA2-B844-FFA413BD1AAF}" type="sibTrans" cxnId="{C2CEAA11-1C0F-4351-8F76-C56DB2710A4F}">
      <dgm:prSet/>
      <dgm:spPr/>
      <dgm:t>
        <a:bodyPr/>
        <a:lstStyle/>
        <a:p>
          <a:endParaRPr lang="es-ES" sz="1800"/>
        </a:p>
      </dgm:t>
    </dgm:pt>
    <dgm:pt modelId="{F6C8EDAF-9763-4123-A6B1-2B765321C157}">
      <dgm:prSet phldrT="[Texto]" custT="1"/>
      <dgm:spPr/>
      <dgm:t>
        <a:bodyPr/>
        <a:lstStyle/>
        <a:p>
          <a:r>
            <a:rPr lang="en-MY" sz="1800" b="1">
              <a:effectLst>
                <a:outerShdw blurRad="38100" dist="38100" dir="2700000" algn="tl">
                  <a:srgbClr val="000000">
                    <a:alpha val="43137"/>
                  </a:srgbClr>
                </a:outerShdw>
              </a:effectLst>
            </a:rPr>
            <a:t>E</a:t>
          </a:r>
          <a:r>
            <a:rPr lang="en" sz="1800" b="1">
              <a:effectLst>
                <a:outerShdw blurRad="38100" dist="38100" dir="2700000" algn="tl">
                  <a:srgbClr val="000000">
                    <a:alpha val="43137"/>
                  </a:srgbClr>
                </a:outerShdw>
              </a:effectLst>
            </a:rPr>
            <a:t>ntara duri</a:t>
          </a:r>
          <a:endParaRPr lang="en" sz="1800"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sz="1800"/>
        </a:p>
      </dgm:t>
    </dgm:pt>
    <dgm:pt modelId="{91252F4C-23AF-41FA-AB4B-40C4B23E7FCE}" type="sibTrans" cxnId="{8E3B7B99-9A66-4AA3-A299-E9A0D375F39F}">
      <dgm:prSet/>
      <dgm:spPr/>
      <dgm:t>
        <a:bodyPr/>
        <a:lstStyle/>
        <a:p>
          <a:endParaRPr lang="es-ES" sz="1800"/>
        </a:p>
      </dgm:t>
    </dgm:pt>
    <dgm:pt modelId="{6E2D36C2-0027-4B18-9962-EEE183CFD1EC}">
      <dgm:prSet phldrT="[Texto]" custT="1"/>
      <dgm:spPr>
        <a:solidFill>
          <a:srgbClr val="A9D9FD">
            <a:alpha val="90000"/>
          </a:srgbClr>
        </a:solidFill>
      </dgm:spPr>
      <dgm:t>
        <a:bodyPr tIns="0" bIns="0" anchor="t" anchorCtr="0"/>
        <a:lstStyle/>
        <a:p>
          <a:r>
            <a:rPr lang="en" sz="1800" b="1"/>
            <a:t>Sida nerima jaku, udah nya lalu ngelantangka diri </a:t>
          </a:r>
          <a:r>
            <a:rPr lang="en" sz="1800" b="1" dirty="0"/>
            <a:t>(Mark 4:18-19)</a:t>
          </a:r>
        </a:p>
      </dgm:t>
    </dgm:pt>
    <dgm:pt modelId="{7363627D-E1AD-42D8-AD1C-17CA6CA0B942}" type="parTrans" cxnId="{EBD3450C-320A-4635-975F-340934B6CA5E}">
      <dgm:prSet/>
      <dgm:spPr/>
      <dgm:t>
        <a:bodyPr/>
        <a:lstStyle/>
        <a:p>
          <a:endParaRPr lang="es-ES" sz="1800"/>
        </a:p>
      </dgm:t>
    </dgm:pt>
    <dgm:pt modelId="{59BE214B-9C50-457E-9ABF-2509B5EEE913}" type="sibTrans" cxnId="{EBD3450C-320A-4635-975F-340934B6CA5E}">
      <dgm:prSet/>
      <dgm:spPr/>
      <dgm:t>
        <a:bodyPr/>
        <a:lstStyle/>
        <a:p>
          <a:endParaRPr lang="es-ES" sz="1800"/>
        </a:p>
      </dgm:t>
    </dgm:pt>
    <dgm:pt modelId="{F0A3735E-43AB-4C9E-A5E0-2DBFFAC3E484}">
      <dgm:prSet phldrT="[Texto]" custT="1"/>
      <dgm:spPr/>
      <dgm:t>
        <a:bodyPr/>
        <a:lstStyle/>
        <a:p>
          <a:r>
            <a:rPr lang="en-MY" sz="1800" b="1">
              <a:effectLst>
                <a:outerShdw blurRad="38100" dist="38100" dir="2700000" algn="tl">
                  <a:srgbClr val="000000">
                    <a:alpha val="43137"/>
                  </a:srgbClr>
                </a:outerShdw>
              </a:effectLst>
            </a:rPr>
            <a:t>B</a:t>
          </a:r>
          <a:r>
            <a:rPr lang="en" sz="1800" b="1">
              <a:effectLst>
                <a:outerShdw blurRad="38100" dist="38100" dir="2700000" algn="tl">
                  <a:srgbClr val="000000">
                    <a:alpha val="43137"/>
                  </a:srgbClr>
                </a:outerShdw>
              </a:effectLst>
            </a:rPr>
            <a:t>a tanah manah</a:t>
          </a:r>
          <a:endParaRPr lang="en" sz="1800" b="1" dirty="0">
            <a:effectLst>
              <a:outerShdw blurRad="38100" dist="38100" dir="2700000" algn="tl">
                <a:srgbClr val="000000">
                  <a:alpha val="43137"/>
                </a:srgbClr>
              </a:outerShdw>
            </a:effectLst>
          </a:endParaRPr>
        </a:p>
      </dgm:t>
    </dgm:pt>
    <dgm:pt modelId="{81D1E67A-BA78-4429-B4B5-C23CD478CEDC}" type="parTrans" cxnId="{D0321693-F322-4599-AD7F-6CD205267125}">
      <dgm:prSet/>
      <dgm:spPr/>
      <dgm:t>
        <a:bodyPr/>
        <a:lstStyle/>
        <a:p>
          <a:endParaRPr lang="es-ES" sz="1800"/>
        </a:p>
      </dgm:t>
    </dgm:pt>
    <dgm:pt modelId="{3FAA5DC6-D3CA-457D-B65D-9E391833DDF8}" type="sibTrans" cxnId="{D0321693-F322-4599-AD7F-6CD205267125}">
      <dgm:prSet/>
      <dgm:spPr/>
      <dgm:t>
        <a:bodyPr/>
        <a:lstStyle/>
        <a:p>
          <a:endParaRPr lang="es-ES" sz="1800"/>
        </a:p>
      </dgm:t>
    </dgm:pt>
    <dgm:pt modelId="{2AF8C730-FBCE-4BD1-8075-13A9A62BF0CE}">
      <dgm:prSet phldrT="[Texto]" custT="1"/>
      <dgm:spPr>
        <a:solidFill>
          <a:schemeClr val="accent3">
            <a:lumMod val="20000"/>
            <a:lumOff val="80000"/>
            <a:alpha val="90000"/>
          </a:schemeClr>
        </a:solidFill>
      </dgm:spPr>
      <dgm:t>
        <a:bodyPr tIns="0" bIns="0"/>
        <a:lstStyle/>
        <a:p>
          <a:r>
            <a:rPr lang="en-MY" sz="1700" b="1"/>
            <a:t>S</a:t>
          </a:r>
          <a:r>
            <a:rPr lang="en" sz="1700" b="1"/>
            <a:t>ida tan betunga enggau penguji. </a:t>
          </a:r>
          <a:r>
            <a:rPr lang="en-MY" sz="1700" b="1"/>
            <a:t>S</a:t>
          </a:r>
          <a:r>
            <a:rPr lang="en" sz="1700" b="1"/>
            <a:t>ida ngasilka buah (Mark 4:20</a:t>
          </a:r>
          <a:r>
            <a:rPr lang="en" sz="1700" b="1" dirty="0"/>
            <a:t>)</a:t>
          </a:r>
        </a:p>
      </dgm:t>
    </dgm:pt>
    <dgm:pt modelId="{75C7E250-861A-4FC1-B317-BFB1D2A4EF4C}" type="parTrans" cxnId="{985C45ED-60E2-46B9-B72C-5164F1FFF10F}">
      <dgm:prSet/>
      <dgm:spPr/>
      <dgm:t>
        <a:bodyPr/>
        <a:lstStyle/>
        <a:p>
          <a:endParaRPr lang="es-ES" sz="1800"/>
        </a:p>
      </dgm:t>
    </dgm:pt>
    <dgm:pt modelId="{80A425FB-6D49-48F0-A123-569431C50310}" type="sibTrans" cxnId="{985C45ED-60E2-46B9-B72C-5164F1FFF10F}">
      <dgm:prSet/>
      <dgm:spPr/>
      <dgm:t>
        <a:bodyPr/>
        <a:lstStyle/>
        <a:p>
          <a:endParaRPr lang="es-ES" sz="1800"/>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s-ES" sz="2000" b="1">
              <a:effectLst>
                <a:outerShdw blurRad="38100" dist="38100" dir="2700000" algn="tl">
                  <a:srgbClr val="000000">
                    <a:alpha val="43137"/>
                  </a:srgbClr>
                </a:outerShdw>
              </a:effectLst>
            </a:rPr>
            <a:t>Tangkai</a:t>
          </a:r>
          <a:endParaRPr lang="es-ES" sz="2000" b="1"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s-ES" sz="2000" b="1">
              <a:effectLst>
                <a:outerShdw blurRad="38100" dist="38100" dir="2700000" algn="tl">
                  <a:srgbClr val="000000">
                    <a:alpha val="43137"/>
                  </a:srgbClr>
                </a:outerShdw>
              </a:effectLst>
            </a:rPr>
            <a:t>Murai</a:t>
          </a:r>
          <a:endParaRPr lang="es-ES" sz="2000" b="1"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s-ES" sz="2000" b="1">
              <a:effectLst>
                <a:outerShdw blurRad="38100" dist="38100" dir="2700000" algn="tl">
                  <a:srgbClr val="000000">
                    <a:alpha val="43137"/>
                  </a:srgbClr>
                </a:outerShdw>
              </a:effectLst>
            </a:rPr>
            <a:t>Leka</a:t>
          </a:r>
          <a:endParaRPr lang="es-ES" sz="2000" b="1"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MY" sz="2000" b="1" kern="1200"/>
            <a:t>D</a:t>
          </a:r>
          <a:r>
            <a:rPr lang="en" sz="2000" b="1" kern="1200"/>
            <a:t>alam timpuh bebulan, benih lalu mati (</a:t>
          </a:r>
          <a:r>
            <a:rPr lang="en" sz="2000" b="1" kern="1200" dirty="0"/>
            <a:t>Mark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MY" sz="2000" b="1" u="none" kern="1200"/>
            <a:t>B</a:t>
          </a:r>
          <a:r>
            <a:rPr lang="en" sz="2000" b="1" u="none" kern="1200"/>
            <a:t>a ujung musim, benih lalu ngasilka buah </a:t>
          </a:r>
          <a:r>
            <a:rPr lang="en" sz="2000" b="1" u="none" kern="1200" dirty="0"/>
            <a:t>(Mark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 sz="1800" b="1" kern="1200"/>
            <a:t>Dalam berapa minggu aja, benih lalu mati </a:t>
          </a:r>
          <a:br>
            <a:rPr lang="es-ES" sz="1800" b="1" kern="1200" dirty="0"/>
          </a:br>
          <a:r>
            <a:rPr lang="en" sz="1800" b="1" kern="1200" dirty="0"/>
            <a:t>(Mark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MY" sz="1800" b="1" kern="1200"/>
            <a:t>D</a:t>
          </a:r>
          <a:r>
            <a:rPr lang="en" sz="1800" b="1" kern="1200"/>
            <a:t>alam berapa hari aja, benih lalu mati </a:t>
          </a:r>
          <a:br>
            <a:rPr lang="es-ES" sz="1800" b="1" kern="1200" dirty="0"/>
          </a:br>
          <a:r>
            <a:rPr lang="en" sz="1800" b="1" kern="1200" dirty="0"/>
            <a:t>(Mark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Ba jalai</a:t>
          </a:r>
          <a:endParaRPr lang="en" sz="2300" b="1" kern="1200" dirty="0">
            <a:effectLst>
              <a:outerShdw blurRad="38100" dist="38100" dir="2700000" algn="tl">
                <a:srgbClr val="000000">
                  <a:alpha val="43137"/>
                </a:srgbClr>
              </a:outerShdw>
            </a:effectLst>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MY" sz="2300" b="1" kern="1200">
              <a:effectLst>
                <a:outerShdw blurRad="38100" dist="38100" dir="2700000" algn="tl">
                  <a:srgbClr val="000000">
                    <a:alpha val="43137"/>
                  </a:srgbClr>
                </a:outerShdw>
              </a:effectLst>
            </a:rPr>
            <a:t>Ba s</a:t>
          </a:r>
          <a:r>
            <a:rPr lang="en" sz="2300" b="1" kern="1200">
              <a:effectLst>
                <a:outerShdw blurRad="38100" dist="38100" dir="2700000" algn="tl">
                  <a:srgbClr val="000000">
                    <a:alpha val="43137"/>
                  </a:srgbClr>
                </a:outerShdw>
              </a:effectLst>
            </a:rPr>
            <a:t>elepak batu</a:t>
          </a:r>
          <a:endParaRPr lang="en" sz="2300" b="1" kern="1200" dirty="0">
            <a:effectLst>
              <a:outerShdw blurRad="38100" dist="38100" dir="2700000" algn="tl">
                <a:srgbClr val="000000">
                  <a:alpha val="43137"/>
                </a:srgbClr>
              </a:outerShdw>
            </a:effectLst>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b="1" kern="1200">
              <a:effectLst>
                <a:outerShdw blurRad="38100" dist="38100" dir="2700000" algn="tl">
                  <a:srgbClr val="000000">
                    <a:alpha val="43137"/>
                  </a:srgbClr>
                </a:outerShdw>
              </a:effectLst>
            </a:rPr>
            <a:t>Entara</a:t>
          </a:r>
          <a:r>
            <a:rPr lang="en" sz="2400" b="1" kern="1200">
              <a:effectLst>
                <a:outerShdw blurRad="38100" dist="38100" dir="2700000" algn="tl">
                  <a:srgbClr val="000000">
                    <a:alpha val="43137"/>
                  </a:srgbClr>
                </a:outerShdw>
              </a:effectLst>
            </a:rPr>
            <a:t> duri</a:t>
          </a:r>
          <a:endParaRPr lang="en" sz="24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MY" sz="2300" b="1" kern="1200">
              <a:effectLst>
                <a:outerShdw blurRad="38100" dist="38100" dir="2700000" algn="tl">
                  <a:srgbClr val="000000">
                    <a:alpha val="43137"/>
                  </a:srgbClr>
                </a:outerShdw>
              </a:effectLst>
            </a:rPr>
            <a:t>B</a:t>
          </a:r>
          <a:r>
            <a:rPr lang="en" sz="2300" b="1" kern="1200">
              <a:effectLst>
                <a:outerShdw blurRad="38100" dist="38100" dir="2700000" algn="tl">
                  <a:srgbClr val="000000">
                    <a:alpha val="43137"/>
                  </a:srgbClr>
                </a:outerShdw>
              </a:effectLst>
            </a:rPr>
            <a:t>a tanah manah</a:t>
          </a:r>
          <a:endParaRPr lang="en" sz="2300" b="1" kern="1200" dirty="0">
            <a:effectLst>
              <a:outerShdw blurRad="38100" dist="38100" dir="2700000" algn="tl">
                <a:srgbClr val="000000">
                  <a:alpha val="43137"/>
                </a:srgbClr>
              </a:outerShdw>
            </a:effectLst>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en" sz="1800" b="1" kern="1200"/>
            <a:t>Sida nerima jaku, udah nya lalu ngelantangka diri </a:t>
          </a:r>
          <a:r>
            <a:rPr lang="en" sz="1800" b="1" kern="1200" dirty="0"/>
            <a:t>(Mark 4:18-19)</a:t>
          </a:r>
        </a:p>
      </dsp:txBody>
      <dsp:txXfrm>
        <a:off x="5779757" y="3730799"/>
        <a:ext cx="344881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0" rIns="64770" bIns="0" numCol="1" spcCol="1270" anchor="t" anchorCtr="0">
          <a:noAutofit/>
        </a:bodyPr>
        <a:lstStyle/>
        <a:p>
          <a:pPr marL="171450" lvl="1" indent="-171450" algn="l" defTabSz="755650">
            <a:lnSpc>
              <a:spcPct val="90000"/>
            </a:lnSpc>
            <a:spcBef>
              <a:spcPct val="0"/>
            </a:spcBef>
            <a:spcAft>
              <a:spcPct val="15000"/>
            </a:spcAft>
            <a:buChar char="•"/>
          </a:pPr>
          <a:r>
            <a:rPr lang="en-MY" sz="1700" b="1" kern="1200"/>
            <a:t>S</a:t>
          </a:r>
          <a:r>
            <a:rPr lang="en" sz="1700" b="1" kern="1200"/>
            <a:t>ida tan betunga enggau penguji. </a:t>
          </a:r>
          <a:r>
            <a:rPr lang="en-MY" sz="1700" b="1" kern="1200"/>
            <a:t>S</a:t>
          </a:r>
          <a:r>
            <a:rPr lang="en" sz="1700" b="1" kern="1200"/>
            <a:t>ida ngasilka buah (Mark 4:20</a:t>
          </a:r>
          <a:r>
            <a:rPr lang="en" sz="1700" b="1" kern="1200" dirty="0"/>
            <a:t>)</a:t>
          </a:r>
        </a:p>
      </dsp:txBody>
      <dsp:txXfrm>
        <a:off x="26552" y="3730799"/>
        <a:ext cx="2932845" cy="853463"/>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 sz="1800" b="1" kern="1200"/>
            <a:t>Sida nerima jaku ajar, tang enda tan laban penguji (Mark </a:t>
          </a:r>
          <a:r>
            <a:rPr lang="en" sz="1800" b="1" kern="1200" dirty="0"/>
            <a:t>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MY" sz="1800" b="1" kern="1200"/>
            <a:t>S</a:t>
          </a:r>
          <a:r>
            <a:rPr lang="en" sz="1800" b="1" kern="1200"/>
            <a:t>ida nadai pengerindu, ari nya Satan pen lalu nesatka sida (Mark </a:t>
          </a:r>
          <a:r>
            <a:rPr lang="en" sz="1800" b="1" kern="1200" dirty="0"/>
            <a:t>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Ba jalai</a:t>
          </a:r>
          <a:endParaRPr lang="en" sz="1800" b="1" kern="1200" dirty="0">
            <a:effectLst>
              <a:outerShdw blurRad="38100" dist="38100" dir="2700000" algn="tl">
                <a:srgbClr val="000000">
                  <a:alpha val="43137"/>
                </a:srgbClr>
              </a:outerShdw>
            </a:effectLst>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Ba selepak batu</a:t>
          </a:r>
          <a:endParaRPr lang="en" sz="1800" b="1" kern="1200" dirty="0">
            <a:effectLst>
              <a:outerShdw blurRad="38100" dist="38100" dir="2700000" algn="tl">
                <a:srgbClr val="000000">
                  <a:alpha val="43137"/>
                </a:srgbClr>
              </a:outerShdw>
            </a:effectLst>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MY" sz="1800" b="1" kern="1200">
              <a:effectLst>
                <a:outerShdw blurRad="38100" dist="38100" dir="2700000" algn="tl">
                  <a:srgbClr val="000000">
                    <a:alpha val="43137"/>
                  </a:srgbClr>
                </a:outerShdw>
              </a:effectLst>
            </a:rPr>
            <a:t>E</a:t>
          </a:r>
          <a:r>
            <a:rPr lang="en" sz="1800" b="1" kern="1200">
              <a:effectLst>
                <a:outerShdw blurRad="38100" dist="38100" dir="2700000" algn="tl">
                  <a:srgbClr val="000000">
                    <a:alpha val="43137"/>
                  </a:srgbClr>
                </a:outerShdw>
              </a:effectLst>
            </a:rPr>
            <a:t>ntara duri</a:t>
          </a:r>
          <a:endParaRPr lang="en" sz="18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MY" sz="1800" b="1" kern="1200">
              <a:effectLst>
                <a:outerShdw blurRad="38100" dist="38100" dir="2700000" algn="tl">
                  <a:srgbClr val="000000">
                    <a:alpha val="43137"/>
                  </a:srgbClr>
                </a:outerShdw>
              </a:effectLst>
            </a:rPr>
            <a:t>B</a:t>
          </a:r>
          <a:r>
            <a:rPr lang="en" sz="1800" b="1" kern="1200">
              <a:effectLst>
                <a:outerShdw blurRad="38100" dist="38100" dir="2700000" algn="tl">
                  <a:srgbClr val="000000">
                    <a:alpha val="43137"/>
                  </a:srgbClr>
                </a:outerShdw>
              </a:effectLst>
            </a:rPr>
            <a:t>a tanah manah</a:t>
          </a:r>
          <a:endParaRPr lang="en" sz="1800" b="1" kern="1200" dirty="0">
            <a:effectLst>
              <a:outerShdw blurRad="38100" dist="38100" dir="2700000" algn="tl">
                <a:srgbClr val="000000">
                  <a:alpha val="43137"/>
                </a:srgbClr>
              </a:outerShdw>
            </a:effectLst>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Tangkai</a:t>
          </a:r>
          <a:endParaRPr lang="es-ES" sz="2000" b="1"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Murai</a:t>
          </a:r>
          <a:endParaRPr lang="es-ES" sz="2000" b="1"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Leka</a:t>
          </a:r>
          <a:endParaRPr lang="es-ES" sz="2000" b="1"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09/07/2024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09/07/2024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09/07/2024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65314" y="3224002"/>
            <a:ext cx="5072515" cy="2123658"/>
          </a:xfrm>
          <a:prstGeom prst="rect">
            <a:avLst/>
          </a:prstGeom>
          <a:noFill/>
        </p:spPr>
        <p:txBody>
          <a:bodyPr wrap="square" rtlCol="0">
            <a:spAutoFit/>
          </a:bodyPr>
          <a:lstStyle/>
          <a:p>
            <a:pPr algn="ctr"/>
            <a:r>
              <a:rPr lang="en" sz="6600" b="1">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JERITA SEMPAMA</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8993741" y="6244959"/>
            <a:ext cx="2696572"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a:t>Pelajar 4 ke 27 Julai, 2024</a:t>
            </a:r>
            <a:endParaRPr lang="en" sz="1600" b="1" dirty="0"/>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07886"/>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sz="4000">
                <a:ln w="22225">
                  <a:solidFill>
                    <a:schemeClr val="bg2">
                      <a:lumMod val="90000"/>
                    </a:schemeClr>
                  </a:solidFill>
                  <a:prstDash val="solid"/>
                </a:ln>
                <a:solidFill>
                  <a:schemeClr val="bg2">
                    <a:lumMod val="90000"/>
                  </a:schemeClr>
                </a:solidFill>
              </a:rPr>
              <a:t>PENUMBUH ENGGAU IGI </a:t>
            </a:r>
            <a:r>
              <a:rPr lang="en" sz="4000" dirty="0">
                <a:ln w="22225">
                  <a:solidFill>
                    <a:schemeClr val="bg2">
                      <a:lumMod val="90000"/>
                    </a:schemeClr>
                  </a:solidFill>
                  <a:prstDash val="solid"/>
                </a:ln>
                <a:solidFill>
                  <a:schemeClr val="bg2">
                    <a:lumMod val="90000"/>
                  </a:schemeClr>
                </a:solidFill>
              </a:rPr>
              <a:t>MUSTARD</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a:effectLst>
                  <a:outerShdw blurRad="38100" dist="38100" dir="2700000" algn="tl">
                    <a:srgbClr val="000000">
                      <a:alpha val="43137"/>
                    </a:srgbClr>
                  </a:outerShdw>
                </a:effectLst>
                <a:latin typeface="Comic Sans MS" panose="030F0702030302020204" pitchFamily="66" charset="0"/>
              </a:rPr>
              <a:t>“</a:t>
            </a:r>
            <a:r>
              <a:rPr lang="en-MY" b="1">
                <a:effectLst>
                  <a:outerShdw blurRad="38100" dist="38100" dir="2700000" algn="tl">
                    <a:srgbClr val="000000">
                      <a:alpha val="43137"/>
                    </a:srgbClr>
                  </a:outerShdw>
                </a:effectLst>
                <a:latin typeface="Comic Sans MS" panose="030F0702030302020204" pitchFamily="66" charset="0"/>
              </a:rPr>
              <a:t>Ku Iya mega bejaku, ‘Perintah Allah Taala nya baka orang siku ke naburka benih ba tanah’ ”</a:t>
            </a:r>
            <a:r>
              <a:rPr lang="en" b="1">
                <a:effectLst>
                  <a:outerShdw blurRad="38100" dist="38100" dir="2700000" algn="tl">
                    <a:srgbClr val="000000">
                      <a:alpha val="43137"/>
                    </a:srgbClr>
                  </a:outerShdw>
                </a:effectLst>
                <a:latin typeface="Comic Sans MS" panose="030F0702030302020204" pitchFamily="66" charset="0"/>
              </a:rPr>
              <a:t> </a:t>
            </a:r>
            <a:br>
              <a:rPr lang="es-ES" b="1">
                <a:effectLst>
                  <a:outerShdw blurRad="38100" dist="38100" dir="2700000" algn="tl">
                    <a:srgbClr val="000000">
                      <a:alpha val="43137"/>
                    </a:srgbClr>
                  </a:outerShdw>
                </a:effectLst>
                <a:latin typeface="Comic Sans MS" panose="030F0702030302020204" pitchFamily="66" charset="0"/>
              </a:rPr>
            </a:br>
            <a:r>
              <a:rPr lang="en" sz="1400" b="1">
                <a:effectLst>
                  <a:outerShdw blurRad="38100" dist="38100" dir="2700000" algn="tl">
                    <a:srgbClr val="000000">
                      <a:alpha val="43137"/>
                    </a:srgbClr>
                  </a:outerShdw>
                </a:effectLst>
                <a:latin typeface="Comic Sans MS" panose="030F0702030302020204" pitchFamily="66" charset="0"/>
              </a:rPr>
              <a:t>(Mark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en-MY" sz="2000" b="1"/>
              <a:t>Jesus ingatka pusin penumbuh leka benih </a:t>
            </a:r>
            <a:r>
              <a:rPr lang="en-MY" sz="2000" b="1" i="1"/>
              <a:t>(Mark 4:28)</a:t>
            </a:r>
            <a:r>
              <a:rPr lang="en" sz="2000" b="1"/>
              <a:t>:</a:t>
            </a:r>
            <a:endParaRPr lang="en" sz="2000" b="1" dirty="0"/>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432426881"/>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646331"/>
          </a:xfrm>
          <a:prstGeom prst="rect">
            <a:avLst/>
          </a:prstGeom>
          <a:noFill/>
        </p:spPr>
        <p:txBody>
          <a:bodyPr wrap="square" rtlCol="0">
            <a:spAutoFit/>
          </a:bodyPr>
          <a:lstStyle/>
          <a:p>
            <a:pPr>
              <a:spcBef>
                <a:spcPts val="600"/>
              </a:spcBef>
            </a:pPr>
            <a:r>
              <a:rPr lang="en-MY" b="1"/>
              <a:t>Proses tu bepanggai ba Tuhan, lalu ukai ba mensia </a:t>
            </a:r>
            <a:r>
              <a:rPr lang="en-MY" b="1" i="1"/>
              <a:t>(Mark 4:27)</a:t>
            </a:r>
            <a:r>
              <a:rPr lang="en" b="1"/>
              <a:t>.</a:t>
            </a:r>
            <a:endParaRPr lang="en" b="1" dirty="0"/>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a:effectLst>
                  <a:outerShdw blurRad="38100" dist="38100" dir="2700000" algn="tl">
                    <a:srgbClr val="000000">
                      <a:alpha val="43137"/>
                    </a:srgbClr>
                  </a:outerShdw>
                </a:effectLst>
                <a:latin typeface="Comic Sans MS" panose="030F0702030302020204" pitchFamily="66" charset="0"/>
              </a:rPr>
              <a:t>“</a:t>
            </a:r>
            <a:r>
              <a:rPr lang="en-MY" b="1">
                <a:effectLst>
                  <a:outerShdw blurRad="38100" dist="38100" dir="2700000" algn="tl">
                    <a:srgbClr val="000000">
                      <a:alpha val="43137"/>
                    </a:srgbClr>
                  </a:outerShdw>
                </a:effectLst>
                <a:latin typeface="Comic Sans MS" panose="030F0702030302020204" pitchFamily="66" charset="0"/>
              </a:rPr>
              <a:t>Perintah Allah Taala nya baka igi mustard, leka ti pemadu mit di dunya tu</a:t>
            </a:r>
            <a:r>
              <a:rPr lang="en" b="1">
                <a:effectLst>
                  <a:outerShdw blurRad="38100" dist="38100" dir="2700000" algn="tl">
                    <a:srgbClr val="000000">
                      <a:alpha val="43137"/>
                    </a:srgbClr>
                  </a:outerShdw>
                </a:effectLst>
                <a:latin typeface="Comic Sans MS" panose="030F0702030302020204" pitchFamily="66" charset="0"/>
              </a:rPr>
              <a:t>” </a:t>
            </a:r>
            <a:r>
              <a:rPr lang="en" sz="1400" b="1">
                <a:effectLst>
                  <a:outerShdw blurRad="38100" dist="38100" dir="2700000" algn="tl">
                    <a:srgbClr val="000000">
                      <a:alpha val="43137"/>
                    </a:srgbClr>
                  </a:outerShdw>
                </a:effectLst>
                <a:latin typeface="Comic Sans MS" panose="030F0702030302020204" pitchFamily="66" charset="0"/>
              </a:rPr>
              <a:t>(Mark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304106" cy="2031325"/>
          </a:xfrm>
          <a:prstGeom prst="rect">
            <a:avLst/>
          </a:prstGeom>
          <a:noFill/>
        </p:spPr>
        <p:txBody>
          <a:bodyPr wrap="square" rtlCol="0">
            <a:spAutoFit/>
          </a:bodyPr>
          <a:lstStyle/>
          <a:p>
            <a:pPr>
              <a:spcBef>
                <a:spcPts val="600"/>
              </a:spcBef>
            </a:pPr>
            <a:r>
              <a:rPr lang="en-MY" b="1"/>
              <a:t>Lepas 50 hari udah ditanam, mustard deka mansang tumbuh 30-40 cm peninggi, lalu iya udah ulih ngasilka buah ke diketau. Lalu iya ulih tumbuh datai ke 7 meter peninggi (23 kaki)</a:t>
            </a:r>
            <a:r>
              <a:rPr lang="en" b="1"/>
              <a:t>.</a:t>
            </a:r>
            <a:endParaRPr lang="en" b="1" dirty="0"/>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923330"/>
          </a:xfrm>
          <a:prstGeom prst="rect">
            <a:avLst/>
          </a:prstGeom>
          <a:noFill/>
        </p:spPr>
        <p:txBody>
          <a:bodyPr wrap="square">
            <a:spAutoFit/>
          </a:bodyPr>
          <a:lstStyle/>
          <a:p>
            <a:pPr>
              <a:spcBef>
                <a:spcPts val="600"/>
              </a:spcBef>
            </a:pPr>
            <a:r>
              <a:rPr lang="sv-SE" b="1"/>
              <a:t>Tu meh benih injil ke ditanam ba tanah manah, orang ke arap</a:t>
            </a:r>
            <a:r>
              <a:rPr lang="en" b="1"/>
              <a:t>.</a:t>
            </a:r>
            <a:endParaRPr lang="en" b="1" dirty="0"/>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8106" y="4997558"/>
            <a:ext cx="5881686" cy="646331"/>
          </a:xfrm>
          <a:prstGeom prst="rect">
            <a:avLst/>
          </a:prstGeom>
          <a:noFill/>
        </p:spPr>
        <p:txBody>
          <a:bodyPr wrap="square">
            <a:spAutoFit/>
          </a:bodyPr>
          <a:lstStyle/>
          <a:p>
            <a:pPr>
              <a:spcBef>
                <a:spcPts val="600"/>
              </a:spcBef>
            </a:pPr>
            <a:r>
              <a:rPr lang="en-MY" b="1"/>
              <a:t>Taja mit, tu meh pun iya: 120 iku orang ke nadai nemu utai belalai ba bilik di Jerusalem</a:t>
            </a:r>
            <a:r>
              <a:rPr lang="en" b="1"/>
              <a:t>.</a:t>
            </a:r>
            <a:endParaRPr lang="en" b="1" dirty="0"/>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426902"/>
            <a:ext cx="3252775" cy="1200329"/>
          </a:xfrm>
          <a:prstGeom prst="rect">
            <a:avLst/>
          </a:prstGeom>
          <a:noFill/>
        </p:spPr>
        <p:txBody>
          <a:bodyPr wrap="square">
            <a:spAutoFit/>
          </a:bodyPr>
          <a:lstStyle/>
          <a:p>
            <a:pPr>
              <a:spcBef>
                <a:spcPts val="600"/>
              </a:spcBef>
            </a:pPr>
            <a:r>
              <a:rPr lang="nn-NO" b="1"/>
              <a:t>Perintah serega ulih dibandingka enggau igi mustard ke mit </a:t>
            </a:r>
            <a:r>
              <a:rPr lang="nn-NO" b="1" i="1"/>
              <a:t>(Mark 4:30-31)</a:t>
            </a:r>
            <a:r>
              <a:rPr lang="en" b="1"/>
              <a:t>.</a:t>
            </a:r>
            <a:endParaRPr lang="en" b="1" dirty="0"/>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646331"/>
          </a:xfrm>
          <a:prstGeom prst="rect">
            <a:avLst/>
          </a:prstGeom>
          <a:noFill/>
        </p:spPr>
        <p:txBody>
          <a:bodyPr wrap="square">
            <a:spAutoFit/>
          </a:bodyPr>
          <a:lstStyle/>
          <a:p>
            <a:pPr>
              <a:spcBef>
                <a:spcPts val="600"/>
              </a:spcBef>
            </a:pPr>
            <a:r>
              <a:rPr lang="en-MY" b="1"/>
              <a:t>Pengerembai iya deka datai ngagai serata dunya, nyadi siti agama ke ngembuan mayuh orang ti arap</a:t>
            </a:r>
            <a:r>
              <a:rPr lang="en" b="1"/>
              <a:t>.</a:t>
            </a:r>
            <a:endParaRPr lang="es-ES"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477328"/>
          </a:xfrm>
          <a:prstGeom prst="rect">
            <a:avLst/>
          </a:prstGeom>
          <a:noFill/>
        </p:spPr>
        <p:txBody>
          <a:bodyPr wrap="square">
            <a:spAutoFit/>
          </a:bodyPr>
          <a:lstStyle/>
          <a:p>
            <a:pPr>
              <a:spcBef>
                <a:spcPts val="600"/>
              </a:spcBef>
            </a:pPr>
            <a:r>
              <a:rPr lang="en-MY" b="1"/>
              <a:t>Ari pengawa Roh Kudus kitai deka majak mansang dalam pemendar….datai ngagai maya penatai Jesus </a:t>
            </a:r>
            <a:r>
              <a:rPr lang="en-MY" b="1" i="1"/>
              <a:t>(Mark 4:29; Mat 13:39)</a:t>
            </a:r>
            <a:r>
              <a:rPr lang="en" b="1"/>
              <a:t>.</a:t>
            </a:r>
            <a:endParaRPr lang="en" b="1" dirty="0"/>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4893647"/>
          </a:xfrm>
          <a:prstGeom prst="rect">
            <a:avLst/>
          </a:prstGeom>
          <a:noFill/>
        </p:spPr>
        <p:txBody>
          <a:bodyPr wrap="square">
            <a:spAutoFit/>
          </a:bodyPr>
          <a:lstStyle/>
          <a:p>
            <a:pPr algn="just">
              <a:spcBef>
                <a:spcPts val="600"/>
              </a:spcBef>
            </a:pPr>
            <a:r>
              <a:rPr lang="en" sz="2400" b="1">
                <a:solidFill>
                  <a:srgbClr val="354800"/>
                </a:solidFill>
                <a:latin typeface="Constantia" panose="02030602050306030303" pitchFamily="18" charset="0"/>
              </a:rPr>
              <a:t>“</a:t>
            </a:r>
            <a:r>
              <a:rPr lang="en-MY" sz="2400" b="1">
                <a:solidFill>
                  <a:srgbClr val="354800"/>
                </a:solidFill>
                <a:latin typeface="Constantia" panose="02030602050306030303" pitchFamily="18" charset="0"/>
              </a:rPr>
              <a:t>Dalam sempama enggau jaku banding, Iya udah tetemuka chara ti pengabis manah dikena ngenataika pemendar Allah Taala. Dalam jaku ke mudah, ngena lambang enggau penerang ari alam, Iya muka pemendar rohani ngagai orang ti ninga, lalu meri penerang ba prinsip ke tau lenyau ari runding sida, enti Iya enda ngaulka Jaku Iya enggau utai ke nyadi dalam pengidup tauka alam. Ngena chara ke baka tu, Iya narit ati sida lalu ngasuh sida keran deka nemu, udah runding sida ditarit Iya enggau penuh, nya baru Iya nerang ngagai sida batang pemendar. Ngena chara baka tu mega, Iya ulih enggau penuh nerang ngagai ati sida, datai ke orang ti ninga ulih meda kaul entara utai ke disebut enggau ajar ke dipadah, ari nya orang ke ninga lalu ulih ingatka jaku Iya</a:t>
            </a:r>
            <a:r>
              <a:rPr lang="en" sz="2400" b="1">
                <a:solidFill>
                  <a:srgbClr val="354800"/>
                </a:solidFill>
                <a:latin typeface="Constantia" panose="02030602050306030303" pitchFamily="18" charset="0"/>
              </a:rPr>
              <a:t>.”</a:t>
            </a:r>
            <a:endParaRPr lang="en" sz="2400" b="1" dirty="0">
              <a:solidFill>
                <a:srgbClr val="354800"/>
              </a:solidFill>
              <a:latin typeface="Constantia" panose="02030602050306030303" pitchFamily="18"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71582"/>
            <a:ext cx="5223591" cy="5893921"/>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lvl="0" algn="ctr">
              <a:defRPr/>
            </a:pPr>
            <a:r>
              <a:rPr lang="es-ES" sz="2900" b="1">
                <a:ln/>
                <a:solidFill>
                  <a:srgbClr val="FFCE33"/>
                </a:solidFill>
                <a:latin typeface="Comic Sans MS" panose="030F0702030302020204" pitchFamily="66" charset="0"/>
              </a:rPr>
              <a:t>“Lalu ku Iya bejaku ngagai sida, ‘Peratika utai ti didinga kita! Takar ti dikena kita, deka dikena nakar utai ke kita, lalu utai ti lebih agi ari nya deka diberi ngagai kita. Laban orang ke bisi utai deka diberi mayuh agi, lalu orang ke nadai utai, indah utai ti mimit ti dikemisi sida deh deka diambi ari sida</a:t>
            </a:r>
            <a:r>
              <a:rPr kumimoji="0" lang="en-US" sz="2900" b="1" i="0" u="none" strike="noStrike" kern="1200" cap="none" spc="0" normalizeH="0" baseline="0" noProof="0">
                <a:ln/>
                <a:solidFill>
                  <a:srgbClr val="FFCE33"/>
                </a:solidFill>
                <a:effectLst/>
                <a:uLnTx/>
                <a:uFillTx/>
                <a:latin typeface="Comic Sans MS" panose="030F0702030302020204" pitchFamily="66" charset="0"/>
              </a:rPr>
              <a:t>’ </a:t>
            </a:r>
            <a:r>
              <a:rPr kumimoji="0" lang="es-ES" sz="2900" b="1" i="0" u="none" strike="noStrike" kern="1200" cap="none" spc="0" normalizeH="0" baseline="0" noProof="0">
                <a:ln/>
                <a:solidFill>
                  <a:srgbClr val="FFCE33"/>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900" b="1" i="0" u="none" strike="noStrike" kern="1200" cap="none" spc="0" normalizeH="0" baseline="0" noProof="0">
                <a:ln/>
                <a:solidFill>
                  <a:srgbClr val="FFCE33"/>
                </a:solidFill>
                <a:effectLst/>
                <a:uLnTx/>
                <a:uFillTx/>
                <a:latin typeface="Comic Sans MS" panose="030F0702030302020204" pitchFamily="66" charset="0"/>
              </a:rPr>
              <a:t>(</a:t>
            </a:r>
            <a:r>
              <a:rPr kumimoji="0" lang="es-ES" sz="2900" b="1" i="0" u="none" strike="noStrike" kern="1200" cap="none" spc="0" normalizeH="0" baseline="0" noProof="0" dirty="0">
                <a:ln/>
                <a:solidFill>
                  <a:srgbClr val="FFCE33"/>
                </a:solidFill>
                <a:effectLst/>
                <a:uLnTx/>
                <a:uFillTx/>
                <a:latin typeface="Comic Sans MS" panose="030F0702030302020204" pitchFamily="66" charset="0"/>
              </a:rPr>
              <a:t>Mark 4:24</a:t>
            </a:r>
            <a:r>
              <a:rPr kumimoji="0" lang="es-ES" sz="2900" b="1" i="0" u="none" strike="noStrike" kern="1200" cap="none" spc="0" normalizeH="0" baseline="0" noProof="0">
                <a:ln/>
                <a:solidFill>
                  <a:srgbClr val="FFCE33"/>
                </a:solidFill>
                <a:effectLst/>
                <a:uLnTx/>
                <a:uFillTx/>
                <a:latin typeface="Comic Sans MS" panose="030F0702030302020204" pitchFamily="66" charset="0"/>
              </a:rPr>
              <a:t>, 25)</a:t>
            </a:r>
            <a:endParaRPr kumimoji="0" lang="es-ES" sz="2900" b="1" i="0" u="none" strike="noStrike" kern="1200" cap="none" spc="0" normalizeH="0" baseline="0" noProof="0" dirty="0">
              <a:ln/>
              <a:solidFill>
                <a:srgbClr val="FFCE33"/>
              </a:solidFill>
              <a:effectLst/>
              <a:uLnTx/>
              <a:uFillTx/>
              <a:latin typeface="Comic Sans MS" panose="030F0702030302020204" pitchFamily="66" charset="0"/>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a:solidFill>
                  <a:schemeClr val="accent1">
                    <a:lumMod val="75000"/>
                  </a:schemeClr>
                </a:solidFill>
              </a:rPr>
              <a:t>Kebuah alai bisi sempama</a:t>
            </a:r>
            <a:r>
              <a:rPr lang="en" sz="2000" b="1">
                <a:solidFill>
                  <a:schemeClr val="accent1">
                    <a:lumMod val="75000"/>
                  </a:schemeClr>
                </a:solidFill>
              </a:rPr>
              <a:t>. </a:t>
            </a:r>
            <a:r>
              <a:rPr lang="en" sz="2000" b="1" dirty="0">
                <a:solidFill>
                  <a:schemeClr val="accent1">
                    <a:lumMod val="75000"/>
                  </a:schemeClr>
                </a:solidFill>
              </a:rPr>
              <a:t>Mark 4:10-12.</a:t>
            </a:r>
            <a:endParaRPr lang="es-ES" sz="2000" b="1" dirty="0">
              <a:solidFill>
                <a:schemeClr val="accent1">
                  <a:lumMod val="75000"/>
                </a:schemeClr>
              </a:solidFill>
            </a:endParaRPr>
          </a:p>
          <a:p>
            <a:pPr>
              <a:spcBef>
                <a:spcPts val="1800"/>
              </a:spcBef>
            </a:pPr>
            <a:r>
              <a:rPr lang="en" sz="2000" b="1">
                <a:solidFill>
                  <a:schemeClr val="accent6">
                    <a:lumMod val="75000"/>
                  </a:schemeClr>
                </a:solidFill>
              </a:rPr>
              <a:t>Sempama pasal penabur:</a:t>
            </a:r>
            <a:endParaRPr lang="en" sz="2000" b="1" dirty="0">
              <a:solidFill>
                <a:schemeClr val="accent6">
                  <a:lumMod val="75000"/>
                </a:schemeClr>
              </a:solidFill>
            </a:endParaRPr>
          </a:p>
          <a:p>
            <a:pPr lvl="1">
              <a:spcBef>
                <a:spcPts val="600"/>
              </a:spcBef>
            </a:pPr>
            <a:r>
              <a:rPr lang="en" sz="2000" b="1"/>
              <a:t>Penabur benih mansang nabur… </a:t>
            </a:r>
            <a:r>
              <a:rPr lang="en" sz="2000" b="1" dirty="0"/>
              <a:t>Mark 4:1-9.</a:t>
            </a:r>
          </a:p>
          <a:p>
            <a:pPr lvl="1">
              <a:spcBef>
                <a:spcPts val="600"/>
              </a:spcBef>
            </a:pPr>
            <a:r>
              <a:rPr lang="en" sz="2000" b="1"/>
              <a:t>Penerang pasal sempama. </a:t>
            </a:r>
            <a:r>
              <a:rPr lang="en" sz="2000" b="1" dirty="0"/>
              <a:t>Mark 4:13-20.</a:t>
            </a:r>
          </a:p>
          <a:p>
            <a:pPr>
              <a:spcBef>
                <a:spcPts val="1800"/>
              </a:spcBef>
            </a:pPr>
            <a:r>
              <a:rPr lang="en" sz="2000" b="1">
                <a:solidFill>
                  <a:srgbClr val="9A0000"/>
                </a:solidFill>
              </a:rPr>
              <a:t>Sempama ke bukai:</a:t>
            </a:r>
            <a:endParaRPr lang="en" sz="2000" b="1" dirty="0">
              <a:solidFill>
                <a:srgbClr val="9A0000"/>
              </a:solidFill>
            </a:endParaRPr>
          </a:p>
          <a:p>
            <a:pPr lvl="1">
              <a:spcBef>
                <a:spcPts val="600"/>
              </a:spcBef>
            </a:pPr>
            <a:r>
              <a:rPr lang="en" sz="2000" b="1"/>
              <a:t>Lampu enggau takar. </a:t>
            </a:r>
            <a:r>
              <a:rPr lang="en" sz="2000" b="1" dirty="0"/>
              <a:t>Mark 4:21-25.</a:t>
            </a:r>
          </a:p>
          <a:p>
            <a:pPr lvl="1">
              <a:spcBef>
                <a:spcPts val="600"/>
              </a:spcBef>
            </a:pPr>
            <a:r>
              <a:rPr lang="en" sz="2000" b="1"/>
              <a:t>Penumbuh enggau igi mustard</a:t>
            </a:r>
            <a:r>
              <a:rPr lang="en" sz="2000" b="1" dirty="0"/>
              <a:t>. Mark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200329"/>
          </a:xfrm>
          <a:prstGeom prst="rect">
            <a:avLst/>
          </a:prstGeom>
          <a:noFill/>
        </p:spPr>
        <p:txBody>
          <a:bodyPr wrap="square" rtlCol="0">
            <a:spAutoFit/>
          </a:bodyPr>
          <a:lstStyle/>
          <a:p>
            <a:pPr>
              <a:spcBef>
                <a:spcPts val="600"/>
              </a:spcBef>
            </a:pPr>
            <a:r>
              <a:rPr lang="en-MY" b="1"/>
              <a:t>Sempama meh cherita ke datai ari utai ke ditengkebang, lalu ari jaku banding meh kitai bulih simpul ba ajar pasal batang pemendar enggau ajar moral</a:t>
            </a:r>
            <a:r>
              <a:rPr lang="en" b="1"/>
              <a:t>.</a:t>
            </a:r>
            <a:endParaRPr lang="en" b="1" dirty="0"/>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43301" y="2522228"/>
            <a:ext cx="6105926" cy="923330"/>
          </a:xfrm>
          <a:prstGeom prst="rect">
            <a:avLst/>
          </a:prstGeom>
          <a:noFill/>
        </p:spPr>
        <p:txBody>
          <a:bodyPr wrap="square">
            <a:spAutoFit/>
          </a:bodyPr>
          <a:lstStyle/>
          <a:p>
            <a:pPr>
              <a:spcBef>
                <a:spcPts val="600"/>
              </a:spcBef>
            </a:pPr>
            <a:r>
              <a:rPr lang="en-MY" b="1"/>
              <a:t>Lebuh orang ke ningaka iya pulai ke rumah, sida lalu magi utai ke dipelajar sida enggau diri sebilik pia mega bala pangan</a:t>
            </a:r>
            <a:r>
              <a:rPr lang="en" b="1"/>
              <a:t>.</a:t>
            </a:r>
            <a:endParaRPr lang="en" b="1" dirty="0"/>
          </a:p>
        </p:txBody>
      </p:sp>
      <p:sp>
        <p:nvSpPr>
          <p:cNvPr id="8" name="CuadroTexto 7">
            <a:extLst>
              <a:ext uri="{FF2B5EF4-FFF2-40B4-BE49-F238E27FC236}">
                <a16:creationId xmlns:a16="http://schemas.microsoft.com/office/drawing/2014/main" id="{CEC94589-3A47-6DC0-95B7-C81FDEAF1DE2}"/>
              </a:ext>
            </a:extLst>
          </p:cNvPr>
          <p:cNvSpPr txBox="1"/>
          <p:nvPr/>
        </p:nvSpPr>
        <p:spPr>
          <a:xfrm>
            <a:off x="343301" y="1321899"/>
            <a:ext cx="6096000" cy="1200329"/>
          </a:xfrm>
          <a:prstGeom prst="rect">
            <a:avLst/>
          </a:prstGeom>
          <a:noFill/>
        </p:spPr>
        <p:txBody>
          <a:bodyPr wrap="square">
            <a:spAutoFit/>
          </a:bodyPr>
          <a:lstStyle/>
          <a:p>
            <a:pPr>
              <a:spcBef>
                <a:spcPts val="600"/>
              </a:spcBef>
            </a:pPr>
            <a:r>
              <a:rPr lang="en-MY" b="1"/>
              <a:t>Tu meh atur ke lebih agi dikena Jesus ba ajar Iya </a:t>
            </a:r>
            <a:r>
              <a:rPr lang="en-MY" b="1" i="1"/>
              <a:t>(Mark 4:34)</a:t>
            </a:r>
            <a:r>
              <a:rPr lang="en-MY" b="1"/>
              <a:t>. Sempama ke dikena Iya diambi ari utai ke nyadi ba pengidup genap hari, nya alai mudah dikingat enggau dititih</a:t>
            </a:r>
            <a:r>
              <a:rPr lang="en" b="1"/>
              <a:t>.</a:t>
            </a:r>
            <a:endParaRPr lang="en" b="1" dirty="0"/>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a:ln/>
                <a:solidFill>
                  <a:schemeClr val="accent4"/>
                </a:solidFill>
              </a:rPr>
              <a:t>KEBUAH ALAI BISI SEMPAMA</a:t>
            </a:r>
            <a:endParaRPr lang="en" sz="4000" b="1" dirty="0">
              <a:ln/>
              <a:solidFill>
                <a:schemeClr val="accent4"/>
              </a:solidFill>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199072" y="628947"/>
            <a:ext cx="10403456" cy="646331"/>
          </a:xfrm>
          <a:prstGeom prst="rect">
            <a:avLst/>
          </a:prstGeom>
          <a:noFill/>
        </p:spPr>
        <p:txBody>
          <a:bodyPr wrap="square">
            <a:spAutoFit/>
          </a:bodyPr>
          <a:lstStyle/>
          <a:p>
            <a:pPr algn="ctr"/>
            <a:r>
              <a:rPr lang="en"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t>
            </a:r>
            <a:r>
              <a:rPr lang="en-MY"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gambika sida merening tang enda meda, mending tang enda mereti, laban enti sida mereti, sida deka nguing ngagai Allah Taala, lalu Iya deka ngampun sida</a:t>
            </a:r>
            <a:r>
              <a:rPr lang="en-US"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 4:12)</a:t>
            </a:r>
            <a:endPar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038975" cy="923330"/>
          </a:xfrm>
          <a:prstGeom prst="rect">
            <a:avLst/>
          </a:prstGeom>
          <a:noFill/>
        </p:spPr>
        <p:txBody>
          <a:bodyPr wrap="square" rtlCol="0">
            <a:spAutoFit/>
          </a:bodyPr>
          <a:lstStyle/>
          <a:p>
            <a:pPr>
              <a:spcBef>
                <a:spcPts val="600"/>
              </a:spcBef>
            </a:pPr>
            <a:r>
              <a:rPr lang="en-MY" b="1"/>
              <a:t>Ajar Jesus bepugu ba perintah serega </a:t>
            </a:r>
            <a:r>
              <a:rPr lang="en-MY" b="1" i="1"/>
              <a:t>(Mark 1:14-15)</a:t>
            </a:r>
            <a:r>
              <a:rPr lang="en-MY" b="1"/>
              <a:t>. Mayuh ari sempama Iya dipadah laban dikena nerangka gaya perintah serega </a:t>
            </a:r>
            <a:r>
              <a:rPr lang="en-MY" b="1" i="1"/>
              <a:t>(Mark 4:30)</a:t>
            </a:r>
            <a:r>
              <a:rPr lang="en-MY" b="1"/>
              <a:t>.</a:t>
            </a:r>
            <a:endParaRPr lang="en" b="1" dirty="0"/>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477328"/>
          </a:xfrm>
          <a:prstGeom prst="rect">
            <a:avLst/>
          </a:prstGeom>
          <a:noFill/>
        </p:spPr>
        <p:txBody>
          <a:bodyPr wrap="square">
            <a:spAutoFit/>
          </a:bodyPr>
          <a:lstStyle/>
          <a:p>
            <a:pPr>
              <a:spcBef>
                <a:spcPts val="600"/>
              </a:spcBef>
            </a:pPr>
            <a:r>
              <a:rPr lang="en-MY" b="1"/>
              <a:t>Sida ke auska jaku Tuhan deka ningaka pemendar lalu begaga ati. Tang ba sida ke enggai ninga, taja pemendar nya mudah ditemu, sida enggai mereti, enggai berubah lalu enda bulih penyelamat</a:t>
            </a:r>
            <a:r>
              <a:rPr lang="en" b="1"/>
              <a:t>.</a:t>
            </a:r>
            <a:endParaRPr lang="en" b="1" dirty="0"/>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7" y="3201106"/>
            <a:ext cx="7277100" cy="1754326"/>
          </a:xfrm>
          <a:prstGeom prst="rect">
            <a:avLst/>
          </a:prstGeom>
          <a:noFill/>
        </p:spPr>
        <p:txBody>
          <a:bodyPr wrap="square">
            <a:spAutoFit/>
          </a:bodyPr>
          <a:lstStyle/>
          <a:p>
            <a:pPr>
              <a:spcBef>
                <a:spcPts val="600"/>
              </a:spcBef>
            </a:pPr>
            <a:r>
              <a:rPr lang="en-MY" b="1"/>
              <a:t>Tu ukai pekara baru. Lebuh Allah Taala ngasuh Isaiah ngajar, Iya madah, “Taja pen kita bebendar mending, tang nadai meh kita ulih mereti. Taja pen kita bebendar merening, tang nadai meh kita ulih meda. […] ngambika sida enda ulih meda, ninga, tauka mereti enggai ke sida nguingka diri ngagai Aku, lalu digeraika </a:t>
            </a:r>
            <a:r>
              <a:rPr lang="en-MY" b="1" i="1"/>
              <a:t>(Isa. 6:9-10)</a:t>
            </a:r>
            <a:r>
              <a:rPr lang="en" b="1"/>
              <a:t>.</a:t>
            </a:r>
            <a:endParaRPr lang="en" b="1" dirty="0"/>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8" y="2257483"/>
            <a:ext cx="7277099" cy="923330"/>
          </a:xfrm>
          <a:prstGeom prst="rect">
            <a:avLst/>
          </a:prstGeom>
          <a:noFill/>
        </p:spPr>
        <p:txBody>
          <a:bodyPr wrap="square">
            <a:spAutoFit/>
          </a:bodyPr>
          <a:lstStyle/>
          <a:p>
            <a:pPr>
              <a:spcBef>
                <a:spcPts val="600"/>
              </a:spcBef>
            </a:pPr>
            <a:r>
              <a:rPr lang="en-MY" b="1"/>
              <a:t>Kebuah alai Jesus ngena sempama nitihka dipadah Iya Empu, balat ngasuh ati kitai alit, laban ngambika sida enda mereti, enda berubah lalu bulih pengampun </a:t>
            </a:r>
            <a:r>
              <a:rPr lang="en-MY" b="1" i="1"/>
              <a:t>(Mark 4:12)</a:t>
            </a:r>
            <a:r>
              <a:rPr lang="en" b="1"/>
              <a:t>.</a:t>
            </a:r>
            <a:endParaRPr lang="en" b="1" dirty="0"/>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2862322"/>
          </a:xfrm>
          <a:prstGeom prst="rect">
            <a:avLst/>
          </a:prstGeom>
          <a:noFill/>
        </p:spPr>
        <p:txBody>
          <a:bodyPr wrap="square">
            <a:spAutoFit/>
          </a:bodyPr>
          <a:lstStyle/>
          <a:p>
            <a:pPr algn="ctr"/>
            <a:r>
              <a:rPr lang="en" sz="6000">
                <a:ln w="0"/>
                <a:solidFill>
                  <a:srgbClr val="2E2F64"/>
                </a:solidFill>
                <a:effectLst>
                  <a:outerShdw blurRad="38100" dist="19050" dir="2700000" algn="tl" rotWithShape="0">
                    <a:schemeClr val="dk1">
                      <a:alpha val="40000"/>
                    </a:schemeClr>
                  </a:outerShdw>
                </a:effectLst>
              </a:rPr>
              <a:t>SEMPAMA PASAL PENABUR</a:t>
            </a:r>
            <a:endParaRPr lang="en" sz="6000" dirty="0">
              <a:ln w="0"/>
              <a:solidFill>
                <a:srgbClr val="2E2F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4251613521"/>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900" b="1">
                <a:ln/>
                <a:solidFill>
                  <a:srgbClr val="AC3900"/>
                </a:solidFill>
              </a:rPr>
              <a:t>PENABUR BENIH MANSANG NABURKA BENIH...</a:t>
            </a:r>
            <a:endParaRPr lang="en" sz="3900" b="1" dirty="0">
              <a:ln/>
              <a:solidFill>
                <a:srgbClr val="AC3900"/>
              </a:solidFill>
            </a:endParaRPr>
          </a:p>
        </p:txBody>
      </p:sp>
      <p:sp>
        <p:nvSpPr>
          <p:cNvPr id="5" name="CuadroTexto 4">
            <a:extLst>
              <a:ext uri="{FF2B5EF4-FFF2-40B4-BE49-F238E27FC236}">
                <a16:creationId xmlns:a16="http://schemas.microsoft.com/office/drawing/2014/main" id="{7CEE9F9B-995B-2908-AB35-7CDD7C60DF4D}"/>
              </a:ext>
            </a:extLst>
          </p:cNvPr>
          <p:cNvSpPr txBox="1"/>
          <p:nvPr/>
        </p:nvSpPr>
        <p:spPr>
          <a:xfrm>
            <a:off x="1147314" y="695622"/>
            <a:ext cx="993763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2">
                    <a:lumMod val="50000"/>
                  </a:schemeClr>
                </a:solidFill>
                <a:latin typeface="Comic Sans MS" panose="030F0702030302020204" pitchFamily="66" charset="0"/>
              </a:rPr>
              <a:t>“</a:t>
            </a:r>
            <a:r>
              <a:rPr lang="en-MY" b="1">
                <a:solidFill>
                  <a:schemeClr val="accent2">
                    <a:lumMod val="50000"/>
                  </a:schemeClr>
                </a:solidFill>
                <a:latin typeface="Comic Sans MS" panose="030F0702030302020204" pitchFamily="66" charset="0"/>
              </a:rPr>
              <a:t>Iya lalu belabuh ngajar sida mayuh macham utai ngena jaku sempama. Ku Iya:</a:t>
            </a:r>
          </a:p>
          <a:p>
            <a:pPr algn="ctr"/>
            <a:r>
              <a:rPr lang="en-MY" b="1">
                <a:solidFill>
                  <a:schemeClr val="accent2">
                    <a:lumMod val="50000"/>
                  </a:schemeClr>
                </a:solidFill>
                <a:latin typeface="Comic Sans MS" panose="030F0702030302020204" pitchFamily="66" charset="0"/>
              </a:rPr>
              <a:t>‘Dinga kita! Siku penabur benih mansang naburka benih’ ”</a:t>
            </a:r>
            <a:r>
              <a:rPr lang="en" b="1">
                <a:solidFill>
                  <a:schemeClr val="accent2">
                    <a:lumMod val="50000"/>
                  </a:schemeClr>
                </a:solidFill>
                <a:latin typeface="Comic Sans MS" panose="030F0702030302020204" pitchFamily="66" charset="0"/>
              </a:rPr>
              <a:t> </a:t>
            </a:r>
            <a:r>
              <a:rPr lang="en" sz="1400" b="1">
                <a:solidFill>
                  <a:schemeClr val="accent2">
                    <a:lumMod val="50000"/>
                  </a:schemeClr>
                </a:solidFill>
                <a:latin typeface="Comic Sans MS" panose="030F0702030302020204" pitchFamily="66" charset="0"/>
              </a:rPr>
              <a:t>(Mark 4:2-3)</a:t>
            </a:r>
            <a:endParaRPr lang="en" sz="14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en-MY" sz="2000" b="1"/>
              <a:t>Penabur enggau benih nadai berubah. Tang asil ari empat bengkah bansa tanah balat amat bebida. Semua bepanggai ba chara benih nya diterima</a:t>
            </a:r>
            <a:r>
              <a:rPr lang="en" sz="2000" b="1"/>
              <a:t>.</a:t>
            </a:r>
            <a:endParaRPr lang="en" sz="2000" b="1" dirty="0"/>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a:ln/>
                <a:solidFill>
                  <a:srgbClr val="C00000"/>
                </a:solidFill>
              </a:rPr>
              <a:t>PENERANG PASAL SEMPAMA</a:t>
            </a:r>
            <a:endParaRPr lang="en" sz="4000" b="1" dirty="0">
              <a:ln/>
              <a:solidFill>
                <a:srgbClr val="C00000"/>
              </a:solidFill>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en" sz="2000" b="1"/>
              <a:t>Nama bansa tanah aku tu? Bakani ngambika aku ulih bebuah mayuh?</a:t>
            </a:r>
            <a:endParaRPr lang="en" sz="2000" b="1" dirty="0"/>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a:solidFill>
                  <a:srgbClr val="7030A0"/>
                </a:solidFill>
                <a:latin typeface="Comic Sans MS" panose="030F0702030302020204" pitchFamily="66" charset="0"/>
              </a:rPr>
              <a:t>“</a:t>
            </a:r>
            <a:r>
              <a:rPr lang="en-MY" b="1">
                <a:solidFill>
                  <a:srgbClr val="7030A0"/>
                </a:solidFill>
                <a:latin typeface="Comic Sans MS" panose="030F0702030302020204" pitchFamily="66" charset="0"/>
              </a:rPr>
              <a:t>Orang ke penabur benih nya naburka jaku Allah Taala</a:t>
            </a:r>
            <a:r>
              <a:rPr lang="en" b="1" i="0" u="none" strike="noStrike" baseline="0">
                <a:solidFill>
                  <a:srgbClr val="7030A0"/>
                </a:solidFill>
                <a:latin typeface="Comic Sans MS" panose="030F0702030302020204" pitchFamily="66" charset="0"/>
              </a:rPr>
              <a:t>” </a:t>
            </a:r>
            <a:r>
              <a:rPr lang="en" sz="1400" b="1" i="0" u="none" strike="noStrike" baseline="0">
                <a:solidFill>
                  <a:srgbClr val="7030A0"/>
                </a:solidFill>
                <a:latin typeface="Comic Sans MS" panose="030F0702030302020204" pitchFamily="66" charset="0"/>
              </a:rPr>
              <a:t>(Mark 4:14)</a:t>
            </a:r>
            <a:endParaRPr lang="en" sz="1400" b="1" i="0" u="none" strike="noStrike" baseline="0" dirty="0">
              <a:solidFill>
                <a:srgbClr val="7030A0"/>
              </a:solidFill>
              <a:latin typeface="Comic Sans MS" panose="030F0702030302020204" pitchFamily="66" charset="0"/>
            </a:endParaRP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en-MY" sz="2000" b="1"/>
              <a:t>Benih nya jaku Tuhan, lalu penabur nya orang ke ngerembaika jaku nya</a:t>
            </a:r>
            <a:r>
              <a:rPr lang="en" sz="2000" b="1"/>
              <a:t>.</a:t>
            </a:r>
            <a:endParaRPr lang="en" sz="2000" b="1" dirty="0"/>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4207244292"/>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n" sz="7200" b="1">
                <a:ln w="6600">
                  <a:solidFill>
                    <a:schemeClr val="accent2"/>
                  </a:solidFill>
                  <a:prstDash val="solid"/>
                </a:ln>
                <a:solidFill>
                  <a:schemeClr val="accent5">
                    <a:lumMod val="75000"/>
                  </a:schemeClr>
                </a:solidFill>
                <a:effectLst>
                  <a:outerShdw dist="38100" dir="2700000" algn="tl" rotWithShape="0">
                    <a:schemeClr val="accent2"/>
                  </a:outerShdw>
                </a:effectLst>
              </a:rPr>
              <a:t>SEMPAMA KE BUKAI </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000" b="1">
                <a:ln w="22225">
                  <a:solidFill>
                    <a:schemeClr val="accent2"/>
                  </a:solidFill>
                  <a:prstDash val="solid"/>
                </a:ln>
                <a:solidFill>
                  <a:schemeClr val="accent2">
                    <a:lumMod val="40000"/>
                    <a:lumOff val="60000"/>
                  </a:schemeClr>
                </a:solidFill>
              </a:rPr>
              <a:t>LAMPU ENGGAU TAKAR</a:t>
            </a:r>
            <a:endParaRPr lang="en" sz="4000" b="1" dirty="0">
              <a:ln w="22225">
                <a:solidFill>
                  <a:schemeClr val="accent2"/>
                </a:solidFill>
                <a:prstDash val="solid"/>
              </a:ln>
              <a:solidFill>
                <a:schemeClr val="accent2">
                  <a:lumMod val="40000"/>
                  <a:lumOff val="60000"/>
                </a:schemeClr>
              </a:solidFill>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7848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1500" b="1">
                <a:effectLst>
                  <a:outerShdw blurRad="38100" dist="38100" dir="2700000" algn="tl">
                    <a:srgbClr val="000000">
                      <a:alpha val="43137"/>
                    </a:srgbClr>
                  </a:outerShdw>
                </a:effectLst>
                <a:latin typeface="Comic Sans MS" panose="030F0702030302020204" pitchFamily="66" charset="0"/>
              </a:rPr>
              <a:t>“</a:t>
            </a:r>
            <a:r>
              <a:rPr lang="en-MY" sz="1500" b="1">
                <a:effectLst>
                  <a:outerShdw blurRad="38100" dist="38100" dir="2700000" algn="tl">
                    <a:srgbClr val="000000">
                      <a:alpha val="43137"/>
                    </a:srgbClr>
                  </a:outerShdw>
                </a:effectLst>
                <a:latin typeface="Comic Sans MS" panose="030F0702030302020204" pitchFamily="66" charset="0"/>
              </a:rPr>
              <a:t>Lalu ku Iya bejaku ngagai sida, ‘Kati lampu ti ditungkun, dirungkup ngena bisin, tauka diengkah di baruh katil, tauka diengkah ba penuduk lampu</a:t>
            </a:r>
            <a:r>
              <a:rPr lang="en" sz="1500" b="1">
                <a:effectLst>
                  <a:outerShdw blurRad="38100" dist="38100" dir="2700000" algn="tl">
                    <a:srgbClr val="000000">
                      <a:alpha val="43137"/>
                    </a:srgbClr>
                  </a:outerShdw>
                </a:effectLst>
                <a:latin typeface="Comic Sans MS" panose="030F0702030302020204" pitchFamily="66" charset="0"/>
              </a:rPr>
              <a:t>?” (Mark 4:21)</a:t>
            </a:r>
            <a:endParaRPr lang="en" sz="1500" b="1" dirty="0">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1500" b="1">
                <a:effectLst>
                  <a:outerShdw blurRad="38100" dist="38100" dir="2700000" algn="tl">
                    <a:srgbClr val="000000">
                      <a:alpha val="43137"/>
                    </a:srgbClr>
                  </a:outerShdw>
                </a:effectLst>
                <a:latin typeface="Comic Sans MS" panose="030F0702030302020204" pitchFamily="66" charset="0"/>
              </a:rPr>
              <a:t>“</a:t>
            </a:r>
            <a:r>
              <a:rPr lang="en-MY" sz="1500" b="1">
                <a:effectLst>
                  <a:outerShdw blurRad="38100" dist="38100" dir="2700000" algn="tl">
                    <a:srgbClr val="000000">
                      <a:alpha val="43137"/>
                    </a:srgbClr>
                  </a:outerShdw>
                </a:effectLst>
                <a:latin typeface="Comic Sans MS" panose="030F0702030302020204" pitchFamily="66" charset="0"/>
              </a:rPr>
              <a:t>Lalu ku Iya bejaku ngagai sida, ‘Peratika utai ti didinga kita! Takar ti dikena kita, deka dikena nakar utai ke kita, lalu utai ti lebih agi ari nya deka diberi ngagai kita’ ”</a:t>
            </a:r>
            <a:r>
              <a:rPr lang="en" sz="1500" b="1">
                <a:effectLst>
                  <a:outerShdw blurRad="38100" dist="38100" dir="2700000" algn="tl">
                    <a:srgbClr val="000000">
                      <a:alpha val="43137"/>
                    </a:srgbClr>
                  </a:outerShdw>
                </a:effectLst>
                <a:latin typeface="Comic Sans MS" panose="030F0702030302020204" pitchFamily="66" charset="0"/>
              </a:rPr>
              <a:t> (Mark 4:24).</a:t>
            </a:r>
            <a:endParaRPr lang="en" sz="1500" b="1" dirty="0">
              <a:effectLst>
                <a:outerShdw blurRad="38100" dist="38100" dir="2700000" algn="tl">
                  <a:srgbClr val="000000">
                    <a:alpha val="43137"/>
                  </a:srgbClr>
                </a:outerShdw>
              </a:effectLst>
              <a:latin typeface="Comic Sans MS" panose="030F0702030302020204" pitchFamily="66" charset="0"/>
            </a:endParaRP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798574"/>
            <a:ext cx="3200394" cy="1754326"/>
          </a:xfrm>
          <a:prstGeom prst="rect">
            <a:avLst/>
          </a:prstGeom>
          <a:noFill/>
        </p:spPr>
        <p:txBody>
          <a:bodyPr wrap="square" rtlCol="0">
            <a:spAutoFit/>
          </a:bodyPr>
          <a:lstStyle/>
          <a:p>
            <a:pPr>
              <a:spcBef>
                <a:spcPts val="600"/>
              </a:spcBef>
            </a:pPr>
            <a:r>
              <a:rPr lang="en-MY" b="1"/>
              <a:t>Ba jalai- jalai ba pasar bala orang ti bedagang nyual barang sida ngena takar ke standard dikena nyukat penyampau nitihka peneka orang ti meli</a:t>
            </a:r>
            <a:r>
              <a:rPr lang="en" b="1"/>
              <a:t>.</a:t>
            </a:r>
            <a:endParaRPr lang="en" b="1" dirty="0"/>
          </a:p>
        </p:txBody>
      </p:sp>
      <p:sp>
        <p:nvSpPr>
          <p:cNvPr id="5" name="CuadroTexto 4">
            <a:extLst>
              <a:ext uri="{FF2B5EF4-FFF2-40B4-BE49-F238E27FC236}">
                <a16:creationId xmlns:a16="http://schemas.microsoft.com/office/drawing/2014/main" id="{4B1AB147-A543-111B-4C35-12F2BAC17877}"/>
              </a:ext>
            </a:extLst>
          </p:cNvPr>
          <p:cNvSpPr txBox="1"/>
          <p:nvPr/>
        </p:nvSpPr>
        <p:spPr>
          <a:xfrm>
            <a:off x="3047997" y="3028569"/>
            <a:ext cx="3047008" cy="1477328"/>
          </a:xfrm>
          <a:prstGeom prst="rect">
            <a:avLst/>
          </a:prstGeom>
          <a:noFill/>
        </p:spPr>
        <p:txBody>
          <a:bodyPr wrap="square">
            <a:spAutoFit/>
          </a:bodyPr>
          <a:lstStyle/>
          <a:p>
            <a:pPr>
              <a:spcBef>
                <a:spcPts val="600"/>
              </a:spcBef>
            </a:pPr>
            <a:r>
              <a:rPr lang="en-MY" b="1"/>
              <a:t>Belubah-lubah Jesus ngayanka batang pemendar injil, laban awakka ulih ditemu semua </a:t>
            </a:r>
            <a:r>
              <a:rPr lang="en-MY" b="1" i="1"/>
              <a:t>(Mark 4:22)</a:t>
            </a:r>
            <a:r>
              <a:rPr lang="en" b="1"/>
              <a:t>.</a:t>
            </a:r>
            <a:endParaRPr lang="en" b="1" dirty="0"/>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857022"/>
            <a:ext cx="3370960" cy="1138773"/>
          </a:xfrm>
          <a:prstGeom prst="rect">
            <a:avLst/>
          </a:prstGeom>
          <a:noFill/>
        </p:spPr>
        <p:txBody>
          <a:bodyPr wrap="square">
            <a:spAutoFit/>
          </a:bodyPr>
          <a:lstStyle/>
          <a:p>
            <a:pPr>
              <a:spcBef>
                <a:spcPts val="600"/>
              </a:spcBef>
            </a:pPr>
            <a:r>
              <a:rPr lang="en-MY" sz="1700" b="1"/>
              <a:t>Enti orang ke bejual nya manah, iya deka nambah mimit ari utai ke dijual laban dikena narit ati orang ti meli</a:t>
            </a:r>
            <a:r>
              <a:rPr lang="en" sz="1700" b="1"/>
              <a:t>.</a:t>
            </a:r>
            <a:endParaRPr lang="en" sz="1700" b="1" dirty="0"/>
          </a:p>
        </p:txBody>
      </p:sp>
      <p:sp>
        <p:nvSpPr>
          <p:cNvPr id="6" name="CuadroTexto 5">
            <a:extLst>
              <a:ext uri="{FF2B5EF4-FFF2-40B4-BE49-F238E27FC236}">
                <a16:creationId xmlns:a16="http://schemas.microsoft.com/office/drawing/2014/main" id="{FE2E53C5-6134-C2AC-CED8-7DD882C47974}"/>
              </a:ext>
            </a:extLst>
          </p:cNvPr>
          <p:cNvSpPr txBox="1"/>
          <p:nvPr/>
        </p:nvSpPr>
        <p:spPr>
          <a:xfrm>
            <a:off x="114298" y="2040611"/>
            <a:ext cx="5867399" cy="923330"/>
          </a:xfrm>
          <a:prstGeom prst="rect">
            <a:avLst/>
          </a:prstGeom>
          <a:noFill/>
        </p:spPr>
        <p:txBody>
          <a:bodyPr wrap="square">
            <a:spAutoFit/>
          </a:bodyPr>
          <a:lstStyle/>
          <a:p>
            <a:pPr>
              <a:spcBef>
                <a:spcPts val="600"/>
              </a:spcBef>
            </a:pPr>
            <a:r>
              <a:rPr lang="pt-BR" b="1"/>
              <a:t>Jesus nemu narit ati bala orang ti mendingka jaku Iya. Diatu sida udah sedia deka nerima pelajar rohani</a:t>
            </a:r>
            <a:r>
              <a:rPr lang="en" b="1"/>
              <a:t>.</a:t>
            </a:r>
            <a:endParaRPr lang="en" b="1" dirty="0"/>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47009" cy="1754326"/>
          </a:xfrm>
          <a:prstGeom prst="rect">
            <a:avLst/>
          </a:prstGeom>
          <a:noFill/>
        </p:spPr>
        <p:txBody>
          <a:bodyPr wrap="square">
            <a:spAutoFit/>
          </a:bodyPr>
          <a:lstStyle/>
          <a:p>
            <a:pPr>
              <a:spcBef>
                <a:spcPts val="600"/>
              </a:spcBef>
            </a:pPr>
            <a:r>
              <a:rPr lang="en-MY" b="1"/>
              <a:t>Malam nya lebuh sida nungkunka lampu ba rumah, “orang ke bisi pending, ninga” </a:t>
            </a:r>
            <a:r>
              <a:rPr lang="en-MY" b="1" i="1"/>
              <a:t>(Mark 4:23)</a:t>
            </a:r>
            <a:r>
              <a:rPr lang="en-MY" b="1"/>
              <a:t> sida tentu lalu ingatka pelajar</a:t>
            </a:r>
            <a:r>
              <a:rPr lang="en" b="1"/>
              <a:t>.</a:t>
            </a:r>
            <a:endParaRPr lang="en" b="1" dirty="0"/>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091462"/>
            <a:ext cx="3354430" cy="1661993"/>
          </a:xfrm>
          <a:prstGeom prst="rect">
            <a:avLst/>
          </a:prstGeom>
          <a:noFill/>
        </p:spPr>
        <p:txBody>
          <a:bodyPr wrap="square">
            <a:spAutoFit/>
          </a:bodyPr>
          <a:lstStyle/>
          <a:p>
            <a:pPr>
              <a:spcBef>
                <a:spcPts val="600"/>
              </a:spcBef>
            </a:pPr>
            <a:r>
              <a:rPr lang="en-MY" sz="1700" b="1"/>
              <a:t>Enti orang deka nerima pemendar, sida deka nerima mayuh agi. Tang enti sida nulak, pemendar ke udah ulih sida mega deka lenyau </a:t>
            </a:r>
            <a:r>
              <a:rPr lang="en-MY" sz="1700" b="1" i="1"/>
              <a:t>(Mark 4:25)</a:t>
            </a:r>
            <a:r>
              <a:rPr lang="en" sz="1700" b="1"/>
              <a:t>.</a:t>
            </a:r>
            <a:endParaRPr lang="en" sz="1700" b="1" dirty="0"/>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ppt_h/2"/>
                                          </p:val>
                                        </p:tav>
                                        <p:tav tm="100000">
                                          <p:val>
                                            <p:strVal val="#ppt_y"/>
                                          </p:val>
                                        </p:tav>
                                      </p:tavLst>
                                    </p:anim>
                                    <p:anim calcmode="lin" valueType="num">
                                      <p:cBhvr>
                                        <p:cTn id="50" dur="500" fill="hold"/>
                                        <p:tgtEl>
                                          <p:spTgt spid="15"/>
                                        </p:tgtEl>
                                        <p:attrNameLst>
                                          <p:attrName>ppt_w</p:attrName>
                                        </p:attrNameLst>
                                      </p:cBhvr>
                                      <p:tavLst>
                                        <p:tav tm="0">
                                          <p:val>
                                            <p:strVal val="#ppt_w"/>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836</TotalTime>
  <Words>1254</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120</cp:revision>
  <dcterms:created xsi:type="dcterms:W3CDTF">2024-06-23T07:23:14Z</dcterms:created>
  <dcterms:modified xsi:type="dcterms:W3CDTF">2024-07-09T18:58:03Z</dcterms:modified>
</cp:coreProperties>
</file>