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4"/>
  </p:notesMasterIdLst>
  <p:sldIdLst>
    <p:sldId id="256" r:id="rId3"/>
    <p:sldId id="312" r:id="rId4"/>
    <p:sldId id="257" r:id="rId5"/>
    <p:sldId id="258" r:id="rId6"/>
    <p:sldId id="259" r:id="rId7"/>
    <p:sldId id="260" r:id="rId8"/>
    <p:sldId id="310" r:id="rId9"/>
    <p:sldId id="262" r:id="rId10"/>
    <p:sldId id="311" r:id="rId11"/>
    <p:sldId id="264" r:id="rId12"/>
    <p:sldId id="308" r:id="rId13"/>
  </p:sldIdLst>
  <p:sldSz cx="12192000" cy="6858000"/>
  <p:notesSz cx="6858000" cy="9144000"/>
  <p:embeddedFontLst>
    <p:embeddedFont>
      <p:font typeface="Comic Sans MS" panose="030F0702030302020204" pitchFamily="66" charset="0"/>
      <p:regular r:id="rId15"/>
      <p:bold r:id="rId16"/>
      <p:italic r:id="rId17"/>
      <p:boldItalic r:id="rId18"/>
    </p:embeddedFont>
    <p:embeddedFont>
      <p:font typeface="Constantia" panose="02030602050306030303" pitchFamily="18" charset="0"/>
      <p:regular r:id="rId19"/>
      <p:bold r:id="rId20"/>
      <p:italic r:id="rId21"/>
      <p:boldItalic r:id="rId22"/>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3C2F"/>
    <a:srgbClr val="084E3E"/>
    <a:srgbClr val="DDADB1"/>
    <a:srgbClr val="FEFEFE"/>
    <a:srgbClr val="7B5B5C"/>
    <a:srgbClr val="C4C5B7"/>
    <a:srgbClr val="170215"/>
    <a:srgbClr val="65454F"/>
    <a:srgbClr val="34192A"/>
    <a:srgbClr val="A6722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9" d="100"/>
          <a:sy n="79" d="100"/>
        </p:scale>
        <p:origin x="101" y="32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4.fntdata"/><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font" Target="fonts/font7.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3.fntdata"/><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font" Target="fonts/font1.fntdata"/><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 Id="rId22" Type="http://schemas.openxmlformats.org/officeDocument/2006/relationships/font" Target="fonts/font8.fntdata"/></Relationships>
</file>

<file path=ppt/diagrams/_rels/data1.xml.rels><?xml version="1.0" encoding="UTF-8" standalone="yes"?>
<Relationships xmlns="http://schemas.openxmlformats.org/package/2006/relationships"><Relationship Id="rId3" Type="http://schemas.openxmlformats.org/officeDocument/2006/relationships/image" Target="../media/image32.jpeg"/><Relationship Id="rId2" Type="http://schemas.microsoft.com/office/2007/relationships/hdphoto" Target="../media/hdphoto2.wdp"/><Relationship Id="rId1" Type="http://schemas.openxmlformats.org/officeDocument/2006/relationships/image" Target="../media/image31.png"/></Relationships>
</file>

<file path=ppt/diagrams/_rels/drawing1.xml.rels><?xml version="1.0" encoding="UTF-8" standalone="yes"?>
<Relationships xmlns="http://schemas.openxmlformats.org/package/2006/relationships"><Relationship Id="rId3" Type="http://schemas.openxmlformats.org/officeDocument/2006/relationships/image" Target="../media/image32.jpeg"/><Relationship Id="rId2" Type="http://schemas.microsoft.com/office/2007/relationships/hdphoto" Target="../media/hdphoto2.wdp"/><Relationship Id="rId1" Type="http://schemas.openxmlformats.org/officeDocument/2006/relationships/image" Target="../media/image31.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6691670-337C-43B8-9FC9-ADC9C2411F18}" type="doc">
      <dgm:prSet loTypeId="urn:microsoft.com/office/officeart/2008/layout/TitlePictureLineup" loCatId="picture" qsTypeId="urn:microsoft.com/office/officeart/2005/8/quickstyle/simple5" qsCatId="simple" csTypeId="urn:microsoft.com/office/officeart/2005/8/colors/colorful1" csCatId="colorful" phldr="1"/>
      <dgm:spPr/>
      <dgm:t>
        <a:bodyPr/>
        <a:lstStyle/>
        <a:p>
          <a:endParaRPr lang="es-ES"/>
        </a:p>
      </dgm:t>
    </dgm:pt>
    <dgm:pt modelId="{4ED5EA10-60AF-471B-9F4D-7ACF4B4B61B4}">
      <dgm:prSet phldrT="[Texto]" custT="1">
        <dgm:style>
          <a:lnRef idx="0">
            <a:schemeClr val="accent5"/>
          </a:lnRef>
          <a:fillRef idx="3">
            <a:schemeClr val="accent5"/>
          </a:fillRef>
          <a:effectRef idx="3">
            <a:schemeClr val="accent5"/>
          </a:effectRef>
          <a:fontRef idx="minor">
            <a:schemeClr val="lt1"/>
          </a:fontRef>
        </dgm:style>
      </dgm:prSet>
      <dgm:spPr/>
      <dgm:t>
        <a:bodyPr/>
        <a:lstStyle/>
        <a:p>
          <a:r>
            <a:rPr lang="en" sz="2000" b="1">
              <a:solidFill>
                <a:schemeClr val="bg2">
                  <a:lumMod val="60000"/>
                  <a:lumOff val="40000"/>
                </a:schemeClr>
              </a:solidFill>
              <a:effectLst>
                <a:outerShdw blurRad="38100" dist="38100" dir="2700000" algn="tl">
                  <a:srgbClr val="000000">
                    <a:alpha val="43137"/>
                  </a:srgbClr>
                </a:outerShdw>
              </a:effectLst>
            </a:rPr>
            <a:t>Ajar ti keterubah </a:t>
          </a:r>
          <a:br>
            <a:rPr lang="es-ES" sz="2000" b="1" dirty="0">
              <a:solidFill>
                <a:schemeClr val="bg2">
                  <a:lumMod val="60000"/>
                  <a:lumOff val="40000"/>
                </a:schemeClr>
              </a:solidFill>
              <a:effectLst>
                <a:outerShdw blurRad="38100" dist="38100" dir="2700000" algn="tl">
                  <a:srgbClr val="000000">
                    <a:alpha val="43137"/>
                  </a:srgbClr>
                </a:outerShdw>
              </a:effectLst>
            </a:rPr>
          </a:br>
          <a:r>
            <a:rPr lang="en" sz="2000" b="1" dirty="0">
              <a:solidFill>
                <a:schemeClr val="bg2">
                  <a:lumMod val="60000"/>
                  <a:lumOff val="40000"/>
                </a:schemeClr>
              </a:solidFill>
              <a:effectLst>
                <a:outerShdw blurRad="38100" dist="38100" dir="2700000" algn="tl">
                  <a:srgbClr val="000000">
                    <a:alpha val="43137"/>
                  </a:srgbClr>
                </a:outerShdw>
              </a:effectLst>
            </a:rPr>
            <a:t>(Mark 9:35-37)</a:t>
          </a:r>
        </a:p>
      </dgm:t>
    </dgm:pt>
    <dgm:pt modelId="{32BE2B10-13AB-4CDB-BCB8-A466D5E132DD}" type="parTrans" cxnId="{B688A199-C83E-4AD9-828F-89003767E6DD}">
      <dgm:prSet/>
      <dgm:spPr/>
      <dgm:t>
        <a:bodyPr/>
        <a:lstStyle/>
        <a:p>
          <a:endParaRPr lang="es-ES" sz="2000" b="1"/>
        </a:p>
      </dgm:t>
    </dgm:pt>
    <dgm:pt modelId="{B844E885-AD6C-422F-B32D-5F13658E9638}" type="sibTrans" cxnId="{B688A199-C83E-4AD9-828F-89003767E6DD}">
      <dgm:prSet/>
      <dgm:spPr/>
      <dgm:t>
        <a:bodyPr/>
        <a:lstStyle/>
        <a:p>
          <a:endParaRPr lang="es-ES" sz="2000" b="1"/>
        </a:p>
      </dgm:t>
    </dgm:pt>
    <dgm:pt modelId="{DB8D9231-E580-45AB-8B96-612E1739A0A2}">
      <dgm:prSet custT="1"/>
      <dgm:spPr/>
      <dgm:t>
        <a:bodyPr/>
        <a:lstStyle/>
        <a:p>
          <a:pPr rtl="0"/>
          <a:r>
            <a:rPr lang="en" sz="2000" b="1">
              <a:solidFill>
                <a:schemeClr val="bg2">
                  <a:lumMod val="60000"/>
                  <a:lumOff val="40000"/>
                </a:schemeClr>
              </a:solidFill>
              <a:effectLst>
                <a:outerShdw blurRad="38100" dist="38100" dir="2700000" algn="tl">
                  <a:srgbClr val="000000">
                    <a:alpha val="43137"/>
                  </a:srgbClr>
                </a:outerShdw>
              </a:effectLst>
            </a:rPr>
            <a:t>Ajar kedua </a:t>
          </a:r>
          <a:br>
            <a:rPr lang="es-ES" sz="2000" b="1" dirty="0">
              <a:solidFill>
                <a:schemeClr val="bg2">
                  <a:lumMod val="60000"/>
                  <a:lumOff val="40000"/>
                </a:schemeClr>
              </a:solidFill>
              <a:effectLst>
                <a:outerShdw blurRad="38100" dist="38100" dir="2700000" algn="tl">
                  <a:srgbClr val="000000">
                    <a:alpha val="43137"/>
                  </a:srgbClr>
                </a:outerShdw>
              </a:effectLst>
            </a:rPr>
          </a:br>
          <a:r>
            <a:rPr lang="en" sz="2000" b="1" dirty="0">
              <a:solidFill>
                <a:schemeClr val="bg2">
                  <a:lumMod val="60000"/>
                  <a:lumOff val="40000"/>
                </a:schemeClr>
              </a:solidFill>
              <a:effectLst>
                <a:outerShdw blurRad="38100" dist="38100" dir="2700000" algn="tl">
                  <a:srgbClr val="000000">
                    <a:alpha val="43137"/>
                  </a:srgbClr>
                </a:outerShdw>
              </a:effectLst>
            </a:rPr>
            <a:t>(Mark 9:38-41)</a:t>
          </a:r>
        </a:p>
      </dgm:t>
    </dgm:pt>
    <dgm:pt modelId="{95ECF98E-2584-49BB-B4B7-B47E6220F72C}" type="parTrans" cxnId="{EBAEE286-6698-45DB-B6CA-BED581A2002E}">
      <dgm:prSet/>
      <dgm:spPr/>
      <dgm:t>
        <a:bodyPr/>
        <a:lstStyle/>
        <a:p>
          <a:endParaRPr lang="es-ES" sz="2000" b="1"/>
        </a:p>
      </dgm:t>
    </dgm:pt>
    <dgm:pt modelId="{3197FE25-E4B7-404D-B9EE-3D2B19B6BB93}" type="sibTrans" cxnId="{EBAEE286-6698-45DB-B6CA-BED581A2002E}">
      <dgm:prSet/>
      <dgm:spPr/>
      <dgm:t>
        <a:bodyPr/>
        <a:lstStyle/>
        <a:p>
          <a:endParaRPr lang="es-ES" sz="2000" b="1"/>
        </a:p>
      </dgm:t>
    </dgm:pt>
    <dgm:pt modelId="{B02CF6F8-7A5B-4B50-B427-93EDAD11A6C1}">
      <dgm:prSet phldrT="[Texto]" custT="1"/>
      <dgm:spPr/>
      <dgm:t>
        <a:bodyPr/>
        <a:lstStyle/>
        <a:p>
          <a:r>
            <a:rPr lang="en-MY" sz="1700" b="1"/>
            <a:t>Ngambi siku nembiak mit, lalu Iya nerangka sapa ti pengabis besai ba perintah serega: orang ti keterubah deka nyadi pemadu dudi; pemadu besai nyadi ulun; ke pengabis mit sereta baruh ati patut diintu sebaka enggau Kristus Empu</a:t>
          </a:r>
          <a:r>
            <a:rPr lang="en" sz="1700" b="1"/>
            <a:t>.</a:t>
          </a:r>
          <a:endParaRPr lang="en" sz="1700" b="1" dirty="0"/>
        </a:p>
      </dgm:t>
    </dgm:pt>
    <dgm:pt modelId="{18C973F8-FFC2-4F90-8D14-FD15578C1883}" type="parTrans" cxnId="{6A522D29-D527-4C7E-ADFA-83C6566502E8}">
      <dgm:prSet/>
      <dgm:spPr/>
      <dgm:t>
        <a:bodyPr/>
        <a:lstStyle/>
        <a:p>
          <a:endParaRPr lang="es-ES" sz="2000" b="1"/>
        </a:p>
      </dgm:t>
    </dgm:pt>
    <dgm:pt modelId="{A4A69FAD-B6E5-4B93-BE2F-18056D3C66CE}" type="sibTrans" cxnId="{6A522D29-D527-4C7E-ADFA-83C6566502E8}">
      <dgm:prSet/>
      <dgm:spPr/>
      <dgm:t>
        <a:bodyPr/>
        <a:lstStyle/>
        <a:p>
          <a:endParaRPr lang="es-ES" sz="2000" b="1"/>
        </a:p>
      </dgm:t>
    </dgm:pt>
    <dgm:pt modelId="{62FDDE24-7877-49D9-AF09-CFE0B48C4AC6}">
      <dgm:prSet custT="1"/>
      <dgm:spPr/>
      <dgm:t>
        <a:bodyPr/>
        <a:lstStyle/>
        <a:p>
          <a:pPr rtl="0"/>
          <a:r>
            <a:rPr lang="en-MY" sz="1800" b="1"/>
            <a:t>Genap iku orang bisi bagi pengawa ti dikereja, nadai siku orang patut dikelaung lebuh ngereja pengawa Tuhan, taja pen enti pengawa nya enda besai</a:t>
          </a:r>
          <a:r>
            <a:rPr lang="en" sz="1800" b="1"/>
            <a:t>.</a:t>
          </a:r>
          <a:endParaRPr lang="en" sz="1800" b="1" dirty="0"/>
        </a:p>
      </dgm:t>
    </dgm:pt>
    <dgm:pt modelId="{376AC1BA-1A60-450E-B179-CE29CF2B4B10}" type="parTrans" cxnId="{5C922A85-9FE0-4C47-842A-74B0E49BBA4F}">
      <dgm:prSet/>
      <dgm:spPr/>
      <dgm:t>
        <a:bodyPr/>
        <a:lstStyle/>
        <a:p>
          <a:endParaRPr lang="es-ES" sz="2000" b="1"/>
        </a:p>
      </dgm:t>
    </dgm:pt>
    <dgm:pt modelId="{B2C11E16-04DB-49A7-A5AA-AF09665E0EB3}" type="sibTrans" cxnId="{5C922A85-9FE0-4C47-842A-74B0E49BBA4F}">
      <dgm:prSet/>
      <dgm:spPr/>
      <dgm:t>
        <a:bodyPr/>
        <a:lstStyle/>
        <a:p>
          <a:endParaRPr lang="es-ES" sz="2000" b="1"/>
        </a:p>
      </dgm:t>
    </dgm:pt>
    <dgm:pt modelId="{15F9322C-6870-479C-87AD-2D478B545E65}" type="pres">
      <dgm:prSet presAssocID="{A6691670-337C-43B8-9FC9-ADC9C2411F18}" presName="Name0" presStyleCnt="0">
        <dgm:presLayoutVars>
          <dgm:dir/>
        </dgm:presLayoutVars>
      </dgm:prSet>
      <dgm:spPr/>
    </dgm:pt>
    <dgm:pt modelId="{82D7A63F-417B-473A-A5B6-D18118C145BB}" type="pres">
      <dgm:prSet presAssocID="{4ED5EA10-60AF-471B-9F4D-7ACF4B4B61B4}" presName="composite" presStyleCnt="0"/>
      <dgm:spPr/>
    </dgm:pt>
    <dgm:pt modelId="{D93928B3-6774-4ED3-B260-49CBADB2AFF2}" type="pres">
      <dgm:prSet presAssocID="{4ED5EA10-60AF-471B-9F4D-7ACF4B4B61B4}" presName="Accent" presStyleLbl="alignAcc1" presStyleIdx="0" presStyleCnt="2" custLinFactX="-680443" custLinFactNeighborX="-700000"/>
      <dgm:spPr>
        <a:ln w="57150">
          <a:solidFill>
            <a:schemeClr val="accent5">
              <a:lumMod val="75000"/>
            </a:schemeClr>
          </a:solidFill>
        </a:ln>
      </dgm:spPr>
    </dgm:pt>
    <dgm:pt modelId="{6E649C91-8A1D-4749-A47A-05E29CB21EAF}" type="pres">
      <dgm:prSet presAssocID="{4ED5EA10-60AF-471B-9F4D-7ACF4B4B61B4}" presName="Image" presStyleLbl="node1" presStyleIdx="0" presStyleCnt="2" custScaleX="142848"/>
      <dgm:spPr>
        <a:blipFill dpi="0" rotWithShape="1">
          <a:blip xmlns:r="http://schemas.openxmlformats.org/officeDocument/2006/relationships" r:embed="rId1" cstate="print">
            <a:extLst>
              <a:ext uri="{BEBA8EAE-BF5A-486C-A8C5-ECC9F3942E4B}">
                <a14:imgProps xmlns:a14="http://schemas.microsoft.com/office/drawing/2010/main">
                  <a14:imgLayer r:embed="rId2">
                    <a14:imgEffect>
                      <a14:brightnessContrast bright="20000"/>
                    </a14:imgEffect>
                  </a14:imgLayer>
                </a14:imgProps>
              </a:ext>
              <a:ext uri="{28A0092B-C50C-407E-A947-70E740481C1C}">
                <a14:useLocalDpi xmlns:a14="http://schemas.microsoft.com/office/drawing/2010/main"/>
              </a:ext>
            </a:extLst>
          </a:blip>
          <a:srcRect/>
          <a:stretch>
            <a:fillRect/>
          </a:stretch>
        </a:blipFill>
      </dgm:spPr>
    </dgm:pt>
    <dgm:pt modelId="{6C0C73B8-F0DB-4A06-AFA2-08C4538ADF53}" type="pres">
      <dgm:prSet presAssocID="{4ED5EA10-60AF-471B-9F4D-7ACF4B4B61B4}" presName="Child" presStyleLbl="revTx" presStyleIdx="0" presStyleCnt="2" custScaleX="141895" custScaleY="92702">
        <dgm:presLayoutVars>
          <dgm:bulletEnabled val="1"/>
        </dgm:presLayoutVars>
      </dgm:prSet>
      <dgm:spPr/>
    </dgm:pt>
    <dgm:pt modelId="{FFD92903-2C1D-4662-AFE9-B72665617204}" type="pres">
      <dgm:prSet presAssocID="{4ED5EA10-60AF-471B-9F4D-7ACF4B4B61B4}" presName="Parent" presStyleLbl="alignNode1" presStyleIdx="0" presStyleCnt="2" custScaleX="142848" custScaleY="119266">
        <dgm:presLayoutVars>
          <dgm:bulletEnabled val="1"/>
        </dgm:presLayoutVars>
      </dgm:prSet>
      <dgm:spPr/>
    </dgm:pt>
    <dgm:pt modelId="{60F24247-886A-4CA4-9941-33C1CCD84883}" type="pres">
      <dgm:prSet presAssocID="{B844E885-AD6C-422F-B32D-5F13658E9638}" presName="sibTrans" presStyleCnt="0"/>
      <dgm:spPr/>
    </dgm:pt>
    <dgm:pt modelId="{42ECE93F-A414-41B6-A3B0-B454A76F3E4F}" type="pres">
      <dgm:prSet presAssocID="{DB8D9231-E580-45AB-8B96-612E1739A0A2}" presName="composite" presStyleCnt="0"/>
      <dgm:spPr/>
    </dgm:pt>
    <dgm:pt modelId="{271460F9-68F8-42FF-B4C7-A16AE02332B1}" type="pres">
      <dgm:prSet presAssocID="{DB8D9231-E580-45AB-8B96-612E1739A0A2}" presName="Accent" presStyleLbl="alignAcc1" presStyleIdx="1" presStyleCnt="2" custLinFactX="-680442" custLinFactNeighborX="-700000"/>
      <dgm:spPr>
        <a:ln w="57150">
          <a:solidFill>
            <a:schemeClr val="accent3">
              <a:lumMod val="75000"/>
            </a:schemeClr>
          </a:solidFill>
        </a:ln>
      </dgm:spPr>
    </dgm:pt>
    <dgm:pt modelId="{A1012169-87EF-46FB-99D6-CAE49B981A51}" type="pres">
      <dgm:prSet presAssocID="{DB8D9231-E580-45AB-8B96-612E1739A0A2}" presName="Image" presStyleLbl="node1" presStyleIdx="1" presStyleCnt="2" custScaleX="142848" custScaleY="133858" custLinFactNeighborY="15643"/>
      <dgm:spPr>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pt>
    <dgm:pt modelId="{1248A69D-72AD-43DE-B2B6-C5447068DE08}" type="pres">
      <dgm:prSet presAssocID="{DB8D9231-E580-45AB-8B96-612E1739A0A2}" presName="Child" presStyleLbl="revTx" presStyleIdx="1" presStyleCnt="2" custScaleX="141895" custScaleY="66331" custLinFactNeighborY="12801">
        <dgm:presLayoutVars>
          <dgm:bulletEnabled val="1"/>
        </dgm:presLayoutVars>
      </dgm:prSet>
      <dgm:spPr/>
    </dgm:pt>
    <dgm:pt modelId="{1B70EBBE-7D24-42FE-BF74-15FC8AD215F7}" type="pres">
      <dgm:prSet presAssocID="{DB8D9231-E580-45AB-8B96-612E1739A0A2}" presName="Parent" presStyleLbl="alignNode1" presStyleIdx="1" presStyleCnt="2" custScaleX="142848" custScaleY="119266">
        <dgm:presLayoutVars>
          <dgm:bulletEnabled val="1"/>
        </dgm:presLayoutVars>
      </dgm:prSet>
      <dgm:spPr/>
    </dgm:pt>
  </dgm:ptLst>
  <dgm:cxnLst>
    <dgm:cxn modelId="{F7AEA609-3A9B-481D-8D0B-DA1F4C7FD734}" type="presOf" srcId="{B02CF6F8-7A5B-4B50-B427-93EDAD11A6C1}" destId="{6C0C73B8-F0DB-4A06-AFA2-08C4538ADF53}" srcOrd="0" destOrd="0" presId="urn:microsoft.com/office/officeart/2008/layout/TitlePictureLineup"/>
    <dgm:cxn modelId="{F5A24B18-0F83-4BE2-A406-42388C8672FD}" type="presOf" srcId="{A6691670-337C-43B8-9FC9-ADC9C2411F18}" destId="{15F9322C-6870-479C-87AD-2D478B545E65}" srcOrd="0" destOrd="0" presId="urn:microsoft.com/office/officeart/2008/layout/TitlePictureLineup"/>
    <dgm:cxn modelId="{6A522D29-D527-4C7E-ADFA-83C6566502E8}" srcId="{4ED5EA10-60AF-471B-9F4D-7ACF4B4B61B4}" destId="{B02CF6F8-7A5B-4B50-B427-93EDAD11A6C1}" srcOrd="0" destOrd="0" parTransId="{18C973F8-FFC2-4F90-8D14-FD15578C1883}" sibTransId="{A4A69FAD-B6E5-4B93-BE2F-18056D3C66CE}"/>
    <dgm:cxn modelId="{5C922A85-9FE0-4C47-842A-74B0E49BBA4F}" srcId="{DB8D9231-E580-45AB-8B96-612E1739A0A2}" destId="{62FDDE24-7877-49D9-AF09-CFE0B48C4AC6}" srcOrd="0" destOrd="0" parTransId="{376AC1BA-1A60-450E-B179-CE29CF2B4B10}" sibTransId="{B2C11E16-04DB-49A7-A5AA-AF09665E0EB3}"/>
    <dgm:cxn modelId="{EBAEE286-6698-45DB-B6CA-BED581A2002E}" srcId="{A6691670-337C-43B8-9FC9-ADC9C2411F18}" destId="{DB8D9231-E580-45AB-8B96-612E1739A0A2}" srcOrd="1" destOrd="0" parTransId="{95ECF98E-2584-49BB-B4B7-B47E6220F72C}" sibTransId="{3197FE25-E4B7-404D-B9EE-3D2B19B6BB93}"/>
    <dgm:cxn modelId="{B688A199-C83E-4AD9-828F-89003767E6DD}" srcId="{A6691670-337C-43B8-9FC9-ADC9C2411F18}" destId="{4ED5EA10-60AF-471B-9F4D-7ACF4B4B61B4}" srcOrd="0" destOrd="0" parTransId="{32BE2B10-13AB-4CDB-BCB8-A466D5E132DD}" sibTransId="{B844E885-AD6C-422F-B32D-5F13658E9638}"/>
    <dgm:cxn modelId="{1F55A9A7-FE13-468F-BB39-51234F2A792D}" type="presOf" srcId="{DB8D9231-E580-45AB-8B96-612E1739A0A2}" destId="{1B70EBBE-7D24-42FE-BF74-15FC8AD215F7}" srcOrd="0" destOrd="0" presId="urn:microsoft.com/office/officeart/2008/layout/TitlePictureLineup"/>
    <dgm:cxn modelId="{892E15EE-A597-450A-A409-EB0E60E2E10F}" type="presOf" srcId="{62FDDE24-7877-49D9-AF09-CFE0B48C4AC6}" destId="{1248A69D-72AD-43DE-B2B6-C5447068DE08}" srcOrd="0" destOrd="0" presId="urn:microsoft.com/office/officeart/2008/layout/TitlePictureLineup"/>
    <dgm:cxn modelId="{6E3B7EF8-9345-482C-B42A-6DBD45B7A3ED}" type="presOf" srcId="{4ED5EA10-60AF-471B-9F4D-7ACF4B4B61B4}" destId="{FFD92903-2C1D-4662-AFE9-B72665617204}" srcOrd="0" destOrd="0" presId="urn:microsoft.com/office/officeart/2008/layout/TitlePictureLineup"/>
    <dgm:cxn modelId="{EDAB6B83-A0C6-4AB9-9404-6C0ED15CBB38}" type="presParOf" srcId="{15F9322C-6870-479C-87AD-2D478B545E65}" destId="{82D7A63F-417B-473A-A5B6-D18118C145BB}" srcOrd="0" destOrd="0" presId="urn:microsoft.com/office/officeart/2008/layout/TitlePictureLineup"/>
    <dgm:cxn modelId="{134EC499-09B1-4C75-8116-EEB60DC6E569}" type="presParOf" srcId="{82D7A63F-417B-473A-A5B6-D18118C145BB}" destId="{D93928B3-6774-4ED3-B260-49CBADB2AFF2}" srcOrd="0" destOrd="0" presId="urn:microsoft.com/office/officeart/2008/layout/TitlePictureLineup"/>
    <dgm:cxn modelId="{869F2742-C34A-46DB-92AE-388F4FC3BA00}" type="presParOf" srcId="{82D7A63F-417B-473A-A5B6-D18118C145BB}" destId="{6E649C91-8A1D-4749-A47A-05E29CB21EAF}" srcOrd="1" destOrd="0" presId="urn:microsoft.com/office/officeart/2008/layout/TitlePictureLineup"/>
    <dgm:cxn modelId="{38F54A59-6D32-4F2C-A8A5-6CD5D701E314}" type="presParOf" srcId="{82D7A63F-417B-473A-A5B6-D18118C145BB}" destId="{6C0C73B8-F0DB-4A06-AFA2-08C4538ADF53}" srcOrd="2" destOrd="0" presId="urn:microsoft.com/office/officeart/2008/layout/TitlePictureLineup"/>
    <dgm:cxn modelId="{49939DB7-5390-49A7-8B49-9936B7ACA4B7}" type="presParOf" srcId="{82D7A63F-417B-473A-A5B6-D18118C145BB}" destId="{FFD92903-2C1D-4662-AFE9-B72665617204}" srcOrd="3" destOrd="0" presId="urn:microsoft.com/office/officeart/2008/layout/TitlePictureLineup"/>
    <dgm:cxn modelId="{ADADD3AA-32EB-43D3-A7A4-5CD2333EBA70}" type="presParOf" srcId="{15F9322C-6870-479C-87AD-2D478B545E65}" destId="{60F24247-886A-4CA4-9941-33C1CCD84883}" srcOrd="1" destOrd="0" presId="urn:microsoft.com/office/officeart/2008/layout/TitlePictureLineup"/>
    <dgm:cxn modelId="{DD9F9315-FDEE-4DBA-A3FC-44393CE30FE8}" type="presParOf" srcId="{15F9322C-6870-479C-87AD-2D478B545E65}" destId="{42ECE93F-A414-41B6-A3B0-B454A76F3E4F}" srcOrd="2" destOrd="0" presId="urn:microsoft.com/office/officeart/2008/layout/TitlePictureLineup"/>
    <dgm:cxn modelId="{FF266C8D-CAC7-4575-B66B-6927704059B1}" type="presParOf" srcId="{42ECE93F-A414-41B6-A3B0-B454A76F3E4F}" destId="{271460F9-68F8-42FF-B4C7-A16AE02332B1}" srcOrd="0" destOrd="0" presId="urn:microsoft.com/office/officeart/2008/layout/TitlePictureLineup"/>
    <dgm:cxn modelId="{BE6124CB-9C45-4FE3-9285-D8388A3E6F10}" type="presParOf" srcId="{42ECE93F-A414-41B6-A3B0-B454A76F3E4F}" destId="{A1012169-87EF-46FB-99D6-CAE49B981A51}" srcOrd="1" destOrd="0" presId="urn:microsoft.com/office/officeart/2008/layout/TitlePictureLineup"/>
    <dgm:cxn modelId="{2735B222-7522-4026-8CE5-A4EDEE26498B}" type="presParOf" srcId="{42ECE93F-A414-41B6-A3B0-B454A76F3E4F}" destId="{1248A69D-72AD-43DE-B2B6-C5447068DE08}" srcOrd="2" destOrd="0" presId="urn:microsoft.com/office/officeart/2008/layout/TitlePictureLineup"/>
    <dgm:cxn modelId="{8E367DFB-8C26-484F-BD4F-FF7D0C661576}" type="presParOf" srcId="{42ECE93F-A414-41B6-A3B0-B454A76F3E4F}" destId="{1B70EBBE-7D24-42FE-BF74-15FC8AD215F7}" srcOrd="3" destOrd="0" presId="urn:microsoft.com/office/officeart/2008/layout/TitlePictureLineup"/>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3928B3-6774-4ED3-B260-49CBADB2AFF2}">
      <dsp:nvSpPr>
        <dsp:cNvPr id="0" name=""/>
        <dsp:cNvSpPr/>
      </dsp:nvSpPr>
      <dsp:spPr>
        <a:xfrm>
          <a:off x="79918" y="512126"/>
          <a:ext cx="0" cy="4376927"/>
        </a:xfrm>
        <a:prstGeom prst="line">
          <a:avLst/>
        </a:prstGeom>
        <a:solidFill>
          <a:schemeClr val="lt1">
            <a:alpha val="90000"/>
            <a:hueOff val="0"/>
            <a:satOff val="0"/>
            <a:lumOff val="0"/>
            <a:alphaOff val="0"/>
          </a:schemeClr>
        </a:solidFill>
        <a:ln w="57150" cap="flat" cmpd="sng" algn="ctr">
          <a:solidFill>
            <a:schemeClr val="accent5">
              <a:lumMod val="75000"/>
            </a:schemeClr>
          </a:solidFill>
          <a:prstDash val="solid"/>
        </a:ln>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dsp:spPr>
      <dsp:style>
        <a:lnRef idx="1">
          <a:scrgbClr r="0" g="0" b="0"/>
        </a:lnRef>
        <a:fillRef idx="1">
          <a:scrgbClr r="0" g="0" b="0"/>
        </a:fillRef>
        <a:effectRef idx="2">
          <a:scrgbClr r="0" g="0" b="0"/>
        </a:effectRef>
        <a:fontRef idx="minor"/>
      </dsp:style>
    </dsp:sp>
    <dsp:sp modelId="{6E649C91-8A1D-4749-A47A-05E29CB21EAF}">
      <dsp:nvSpPr>
        <dsp:cNvPr id="0" name=""/>
        <dsp:cNvSpPr/>
      </dsp:nvSpPr>
      <dsp:spPr>
        <a:xfrm>
          <a:off x="205274" y="658023"/>
          <a:ext cx="3288390" cy="1969617"/>
        </a:xfrm>
        <a:prstGeom prst="rect">
          <a:avLst/>
        </a:prstGeom>
        <a:blipFill dpi="0" rotWithShape="1">
          <a:blip xmlns:r="http://schemas.openxmlformats.org/officeDocument/2006/relationships" r:embed="rId1" cstate="print">
            <a:extLst>
              <a:ext uri="{BEBA8EAE-BF5A-486C-A8C5-ECC9F3942E4B}">
                <a14:imgProps xmlns:a14="http://schemas.microsoft.com/office/drawing/2010/main">
                  <a14:imgLayer r:embed="rId2">
                    <a14:imgEffect>
                      <a14:brightnessContrast bright="20000"/>
                    </a14:imgEffect>
                  </a14:imgLayer>
                </a14:imgProps>
              </a:ext>
              <a:ext uri="{28A0092B-C50C-407E-A947-70E740481C1C}">
                <a14:useLocalDpi xmlns:a14="http://schemas.microsoft.com/office/drawing/2010/main"/>
              </a:ext>
            </a:extLst>
          </a:blip>
          <a:srcRect/>
          <a:stretch>
            <a:fillRect/>
          </a:stretch>
        </a:blipFill>
        <a:ln>
          <a:noFill/>
        </a:ln>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a:bevelT w="101600" h="25400" prst="softRound"/>
          <a:contourClr>
            <a:schemeClr val="accent2">
              <a:hueOff val="0"/>
              <a:satOff val="0"/>
              <a:lumOff val="0"/>
              <a:alphaOff val="0"/>
              <a:shade val="30000"/>
            </a:schemeClr>
          </a:contourClr>
        </a:sp3d>
      </dsp:spPr>
      <dsp:style>
        <a:lnRef idx="0">
          <a:scrgbClr r="0" g="0" b="0"/>
        </a:lnRef>
        <a:fillRef idx="3">
          <a:scrgbClr r="0" g="0" b="0"/>
        </a:fillRef>
        <a:effectRef idx="3">
          <a:scrgbClr r="0" g="0" b="0"/>
        </a:effectRef>
        <a:fontRef idx="minor">
          <a:schemeClr val="lt1"/>
        </a:fontRef>
      </dsp:style>
    </dsp:sp>
    <dsp:sp modelId="{6C0C73B8-F0DB-4A06-AFA2-08C4538ADF53}">
      <dsp:nvSpPr>
        <dsp:cNvPr id="0" name=""/>
        <dsp:cNvSpPr/>
      </dsp:nvSpPr>
      <dsp:spPr>
        <a:xfrm>
          <a:off x="216243" y="2710160"/>
          <a:ext cx="3266452" cy="20963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3180" tIns="43180" rIns="43180" bIns="43180" numCol="1" spcCol="1270" anchor="t" anchorCtr="0">
          <a:noAutofit/>
        </a:bodyPr>
        <a:lstStyle/>
        <a:p>
          <a:pPr marL="0" lvl="0" indent="0" algn="ctr" defTabSz="755650">
            <a:lnSpc>
              <a:spcPct val="90000"/>
            </a:lnSpc>
            <a:spcBef>
              <a:spcPct val="0"/>
            </a:spcBef>
            <a:spcAft>
              <a:spcPct val="35000"/>
            </a:spcAft>
            <a:buNone/>
          </a:pPr>
          <a:r>
            <a:rPr lang="en-MY" sz="1700" b="1" kern="1200"/>
            <a:t>Ngambi siku nembiak mit, lalu Iya nerangka sapa ti pengabis besai ba perintah serega: orang ti keterubah deka nyadi pemadu dudi; pemadu besai nyadi ulun; ke pengabis mit sereta baruh ati patut diintu sebaka enggau Kristus Empu</a:t>
          </a:r>
          <a:r>
            <a:rPr lang="en" sz="1700" b="1" kern="1200"/>
            <a:t>.</a:t>
          </a:r>
          <a:endParaRPr lang="en" sz="1700" b="1" kern="1200" dirty="0"/>
        </a:p>
      </dsp:txBody>
      <dsp:txXfrm>
        <a:off x="216243" y="2710160"/>
        <a:ext cx="3266452" cy="2096374"/>
      </dsp:txXfrm>
    </dsp:sp>
    <dsp:sp modelId="{FFD92903-2C1D-4662-AFE9-B72665617204}">
      <dsp:nvSpPr>
        <dsp:cNvPr id="0" name=""/>
        <dsp:cNvSpPr/>
      </dsp:nvSpPr>
      <dsp:spPr>
        <a:xfrm>
          <a:off x="55926" y="-21046"/>
          <a:ext cx="3473529" cy="580020"/>
        </a:xfrm>
        <a:prstGeom prst="rect">
          <a:avLst/>
        </a:prstGeom>
        <a:gradFill rotWithShape="1">
          <a:gsLst>
            <a:gs pos="0">
              <a:schemeClr val="accent5"/>
            </a:gs>
            <a:gs pos="100000">
              <a:schemeClr val="accent5">
                <a:shade val="75000"/>
                <a:satMod val="120000"/>
                <a:lumMod val="90000"/>
              </a:schemeClr>
            </a:gs>
          </a:gsLst>
          <a:lin ang="5400000" scaled="0"/>
        </a:gradFill>
        <a:ln>
          <a:noFill/>
        </a:ln>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a:bevelT w="101600" h="25400" prst="softRound"/>
          <a:contourClr>
            <a:schemeClr val="accent5">
              <a:shade val="30000"/>
            </a:schemeClr>
          </a:contourClr>
        </a:sp3d>
      </dsp:spPr>
      <dsp:style>
        <a:lnRef idx="0">
          <a:schemeClr val="accent5"/>
        </a:lnRef>
        <a:fillRef idx="3">
          <a:schemeClr val="accent5"/>
        </a:fillRef>
        <a:effectRef idx="3">
          <a:schemeClr val="accent5"/>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 sz="2000" b="1" kern="1200">
              <a:solidFill>
                <a:schemeClr val="bg2">
                  <a:lumMod val="60000"/>
                  <a:lumOff val="40000"/>
                </a:schemeClr>
              </a:solidFill>
              <a:effectLst>
                <a:outerShdw blurRad="38100" dist="38100" dir="2700000" algn="tl">
                  <a:srgbClr val="000000">
                    <a:alpha val="43137"/>
                  </a:srgbClr>
                </a:outerShdw>
              </a:effectLst>
            </a:rPr>
            <a:t>Ajar ti keterubah </a:t>
          </a:r>
          <a:br>
            <a:rPr lang="es-ES" sz="2000" b="1" kern="1200" dirty="0">
              <a:solidFill>
                <a:schemeClr val="bg2">
                  <a:lumMod val="60000"/>
                  <a:lumOff val="40000"/>
                </a:schemeClr>
              </a:solidFill>
              <a:effectLst>
                <a:outerShdw blurRad="38100" dist="38100" dir="2700000" algn="tl">
                  <a:srgbClr val="000000">
                    <a:alpha val="43137"/>
                  </a:srgbClr>
                </a:outerShdw>
              </a:effectLst>
            </a:rPr>
          </a:br>
          <a:r>
            <a:rPr lang="en" sz="2000" b="1" kern="1200" dirty="0">
              <a:solidFill>
                <a:schemeClr val="bg2">
                  <a:lumMod val="60000"/>
                  <a:lumOff val="40000"/>
                </a:schemeClr>
              </a:solidFill>
              <a:effectLst>
                <a:outerShdw blurRad="38100" dist="38100" dir="2700000" algn="tl">
                  <a:srgbClr val="000000">
                    <a:alpha val="43137"/>
                  </a:srgbClr>
                </a:outerShdw>
              </a:effectLst>
            </a:rPr>
            <a:t>(Mark 9:35-37)</a:t>
          </a:r>
        </a:p>
      </dsp:txBody>
      <dsp:txXfrm>
        <a:off x="55926" y="-21046"/>
        <a:ext cx="3473529" cy="580020"/>
      </dsp:txXfrm>
    </dsp:sp>
    <dsp:sp modelId="{271460F9-68F8-42FF-B4C7-A16AE02332B1}">
      <dsp:nvSpPr>
        <dsp:cNvPr id="0" name=""/>
        <dsp:cNvSpPr/>
      </dsp:nvSpPr>
      <dsp:spPr>
        <a:xfrm>
          <a:off x="3924588" y="512126"/>
          <a:ext cx="0" cy="4376927"/>
        </a:xfrm>
        <a:prstGeom prst="line">
          <a:avLst/>
        </a:prstGeom>
        <a:solidFill>
          <a:schemeClr val="lt1">
            <a:alpha val="90000"/>
            <a:hueOff val="0"/>
            <a:satOff val="0"/>
            <a:lumOff val="0"/>
            <a:alphaOff val="0"/>
          </a:schemeClr>
        </a:solidFill>
        <a:ln w="57150" cap="flat" cmpd="sng" algn="ctr">
          <a:solidFill>
            <a:schemeClr val="accent3">
              <a:lumMod val="75000"/>
            </a:schemeClr>
          </a:solidFill>
          <a:prstDash val="solid"/>
        </a:ln>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dsp:spPr>
      <dsp:style>
        <a:lnRef idx="1">
          <a:scrgbClr r="0" g="0" b="0"/>
        </a:lnRef>
        <a:fillRef idx="1">
          <a:scrgbClr r="0" g="0" b="0"/>
        </a:fillRef>
        <a:effectRef idx="2">
          <a:scrgbClr r="0" g="0" b="0"/>
        </a:effectRef>
        <a:fontRef idx="minor"/>
      </dsp:style>
    </dsp:sp>
    <dsp:sp modelId="{A1012169-87EF-46FB-99D6-CAE49B981A51}">
      <dsp:nvSpPr>
        <dsp:cNvPr id="0" name=""/>
        <dsp:cNvSpPr/>
      </dsp:nvSpPr>
      <dsp:spPr>
        <a:xfrm>
          <a:off x="4049944" y="632694"/>
          <a:ext cx="3288390" cy="2636490"/>
        </a:xfrm>
        <a:prstGeom prst="rect">
          <a:avLst/>
        </a:prstGeom>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a:bevelT w="101600" h="25400" prst="softRound"/>
          <a:contourClr>
            <a:schemeClr val="accent3">
              <a:hueOff val="0"/>
              <a:satOff val="0"/>
              <a:lumOff val="0"/>
              <a:alphaOff val="0"/>
              <a:shade val="30000"/>
            </a:schemeClr>
          </a:contourClr>
        </a:sp3d>
      </dsp:spPr>
      <dsp:style>
        <a:lnRef idx="0">
          <a:scrgbClr r="0" g="0" b="0"/>
        </a:lnRef>
        <a:fillRef idx="3">
          <a:scrgbClr r="0" g="0" b="0"/>
        </a:fillRef>
        <a:effectRef idx="3">
          <a:scrgbClr r="0" g="0" b="0"/>
        </a:effectRef>
        <a:fontRef idx="minor">
          <a:schemeClr val="lt1"/>
        </a:fontRef>
      </dsp:style>
    </dsp:sp>
    <dsp:sp modelId="{1248A69D-72AD-43DE-B2B6-C5447068DE08}">
      <dsp:nvSpPr>
        <dsp:cNvPr id="0" name=""/>
        <dsp:cNvSpPr/>
      </dsp:nvSpPr>
      <dsp:spPr>
        <a:xfrm>
          <a:off x="4060913" y="3297822"/>
          <a:ext cx="3266452" cy="1500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ctr" defTabSz="800100" rtl="0">
            <a:lnSpc>
              <a:spcPct val="90000"/>
            </a:lnSpc>
            <a:spcBef>
              <a:spcPct val="0"/>
            </a:spcBef>
            <a:spcAft>
              <a:spcPct val="35000"/>
            </a:spcAft>
            <a:buNone/>
          </a:pPr>
          <a:r>
            <a:rPr lang="en-MY" sz="1800" b="1" kern="1200"/>
            <a:t>Genap iku orang bisi bagi pengawa ti dikereja, nadai siku orang patut dikelaung lebuh ngereja pengawa Tuhan, taja pen enti pengawa nya enda besai</a:t>
          </a:r>
          <a:r>
            <a:rPr lang="en" sz="1800" b="1" kern="1200"/>
            <a:t>.</a:t>
          </a:r>
          <a:endParaRPr lang="en" sz="1800" b="1" kern="1200" dirty="0"/>
        </a:p>
      </dsp:txBody>
      <dsp:txXfrm>
        <a:off x="4060913" y="3297822"/>
        <a:ext cx="3266452" cy="1500017"/>
      </dsp:txXfrm>
    </dsp:sp>
    <dsp:sp modelId="{1B70EBBE-7D24-42FE-BF74-15FC8AD215F7}">
      <dsp:nvSpPr>
        <dsp:cNvPr id="0" name=""/>
        <dsp:cNvSpPr/>
      </dsp:nvSpPr>
      <dsp:spPr>
        <a:xfrm>
          <a:off x="3900596" y="-21046"/>
          <a:ext cx="3473529" cy="580020"/>
        </a:xfrm>
        <a:prstGeom prst="rect">
          <a:avLst/>
        </a:prstGeom>
        <a:gradFill rotWithShape="0">
          <a:gsLst>
            <a:gs pos="0">
              <a:schemeClr val="accent3">
                <a:hueOff val="0"/>
                <a:satOff val="0"/>
                <a:lumOff val="0"/>
                <a:alphaOff val="0"/>
              </a:schemeClr>
            </a:gs>
            <a:gs pos="100000">
              <a:schemeClr val="accent3">
                <a:hueOff val="0"/>
                <a:satOff val="0"/>
                <a:lumOff val="0"/>
                <a:alphaOff val="0"/>
                <a:shade val="75000"/>
                <a:satMod val="120000"/>
                <a:lumMod val="90000"/>
              </a:schemeClr>
            </a:gs>
          </a:gsLst>
          <a:lin ang="5400000" scaled="0"/>
        </a:gradFill>
        <a:ln w="9525" cap="flat" cmpd="sng" algn="ctr">
          <a:solidFill>
            <a:schemeClr val="accent3">
              <a:hueOff val="0"/>
              <a:satOff val="0"/>
              <a:lumOff val="0"/>
              <a:alphaOff val="0"/>
            </a:schemeClr>
          </a:solidFill>
          <a:prstDash val="solid"/>
        </a:ln>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a:bevelT w="101600" h="25400" prst="softRound"/>
          <a:contourClr>
            <a:schemeClr val="accent3">
              <a:hueOff val="0"/>
              <a:satOff val="0"/>
              <a:lumOff val="0"/>
              <a:alphaOff val="0"/>
              <a:shade val="30000"/>
            </a:schemeClr>
          </a:contourClr>
        </a:sp3d>
      </dsp:spPr>
      <dsp:style>
        <a:lnRef idx="1">
          <a:scrgbClr r="0" g="0" b="0"/>
        </a:lnRef>
        <a:fillRef idx="3">
          <a:scrgbClr r="0" g="0" b="0"/>
        </a:fillRef>
        <a:effectRef idx="3">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rtl="0">
            <a:lnSpc>
              <a:spcPct val="90000"/>
            </a:lnSpc>
            <a:spcBef>
              <a:spcPct val="0"/>
            </a:spcBef>
            <a:spcAft>
              <a:spcPct val="35000"/>
            </a:spcAft>
            <a:buNone/>
          </a:pPr>
          <a:r>
            <a:rPr lang="en" sz="2000" b="1" kern="1200">
              <a:solidFill>
                <a:schemeClr val="bg2">
                  <a:lumMod val="60000"/>
                  <a:lumOff val="40000"/>
                </a:schemeClr>
              </a:solidFill>
              <a:effectLst>
                <a:outerShdw blurRad="38100" dist="38100" dir="2700000" algn="tl">
                  <a:srgbClr val="000000">
                    <a:alpha val="43137"/>
                  </a:srgbClr>
                </a:outerShdw>
              </a:effectLst>
            </a:rPr>
            <a:t>Ajar kedua </a:t>
          </a:r>
          <a:br>
            <a:rPr lang="es-ES" sz="2000" b="1" kern="1200" dirty="0">
              <a:solidFill>
                <a:schemeClr val="bg2">
                  <a:lumMod val="60000"/>
                  <a:lumOff val="40000"/>
                </a:schemeClr>
              </a:solidFill>
              <a:effectLst>
                <a:outerShdw blurRad="38100" dist="38100" dir="2700000" algn="tl">
                  <a:srgbClr val="000000">
                    <a:alpha val="43137"/>
                  </a:srgbClr>
                </a:outerShdw>
              </a:effectLst>
            </a:rPr>
          </a:br>
          <a:r>
            <a:rPr lang="en" sz="2000" b="1" kern="1200" dirty="0">
              <a:solidFill>
                <a:schemeClr val="bg2">
                  <a:lumMod val="60000"/>
                  <a:lumOff val="40000"/>
                </a:schemeClr>
              </a:solidFill>
              <a:effectLst>
                <a:outerShdw blurRad="38100" dist="38100" dir="2700000" algn="tl">
                  <a:srgbClr val="000000">
                    <a:alpha val="43137"/>
                  </a:srgbClr>
                </a:outerShdw>
              </a:effectLst>
            </a:rPr>
            <a:t>(Mark 9:38-41)</a:t>
          </a:r>
        </a:p>
      </dsp:txBody>
      <dsp:txXfrm>
        <a:off x="3900596" y="-21046"/>
        <a:ext cx="3473529" cy="580020"/>
      </dsp:txXfrm>
    </dsp:sp>
  </dsp:spTree>
</dsp:drawing>
</file>

<file path=ppt/diagrams/layout1.xml><?xml version="1.0" encoding="utf-8"?>
<dgm:layoutDef xmlns:dgm="http://schemas.openxmlformats.org/drawingml/2006/diagram" xmlns:a="http://schemas.openxmlformats.org/drawingml/2006/main" uniqueId="urn:microsoft.com/office/officeart/2008/layout/TitlePictureLineup">
  <dgm:title val=""/>
  <dgm:desc val=""/>
  <dgm:catLst>
    <dgm:cat type="picture" pri="18000"/>
    <dgm:cat type="pictureconvert" pri="18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dir/>
    </dgm:varLst>
    <dgm:choose name="Name1">
      <dgm:if name="Name2" func="var" arg="dir" op="equ" val="norm">
        <dgm:alg type="lin">
          <dgm:param type="linDir" val="fromL"/>
          <dgm:param type="fallback" val="1D"/>
          <dgm:param type="horzAlign" val="ctr"/>
          <dgm:param type="vertAlign" val="mid"/>
          <dgm:param type="nodeVertAlign" val="t"/>
        </dgm:alg>
      </dgm:if>
      <dgm:else name="Name3">
        <dgm:alg type="lin">
          <dgm:param type="linDir" val="fromR"/>
          <dgm:param type="fallback" val="1D"/>
          <dgm:param type="horzAlign" val="ctr"/>
          <dgm:param type="vertAlign" val="mid"/>
          <dgm:param type="nodeVertAlign" val="t"/>
        </dgm:alg>
      </dgm:else>
    </dgm:choose>
    <dgm:shape xmlns:r="http://schemas.openxmlformats.org/officeDocument/2006/relationships" r:blip="">
      <dgm:adjLst/>
    </dgm:shape>
    <dgm:constrLst>
      <dgm:constr type="h" for="des" forName="Child" op="equ"/>
      <dgm:constr type="w" for="des" forName="Child" op="equ"/>
      <dgm:constr type="h" for="des" forName="Accent" op="equ"/>
      <dgm:constr type="w" for="des" forName="Accent" op="equ"/>
      <dgm:constr type="primFontSz" for="des" forName="Parent" op="equ"/>
      <dgm:constr type="primFontSz" for="des" forName="Child" op="equ"/>
      <dgm:constr type="w" for="ch" forName="composite" refType="w"/>
      <dgm:constr type="h" for="ch" forName="composite" refType="h"/>
      <dgm:constr type="sp" refType="w" refFor="ch" refForName="composite" op="equ" fact="0.1"/>
      <dgm:constr type="w" for="ch" forName="sibTrans" refType="w" refFor="ch" refForName="composite" op="equ" fact="0.05"/>
      <dgm:constr type="h" for="ch" forName="sibTrans" refType="w" refFor="ch" refForName="sibTrans" op="equ"/>
    </dgm:constrLst>
    <dgm:forEach name="nodesForEach" axis="ch" ptType="node">
      <dgm:layoutNode name="composite">
        <dgm:alg type="composite">
          <dgm:param type="ar" val="0.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
              <dgm:constr type="w" for="ch" forName="Parent" refType="w"/>
              <dgm:constr type="h" for="ch" forName="Parent" refType="h" fact="0.1"/>
              <dgm:constr type="l" for="ch" forName="Accent" refType="w" fact="0"/>
              <dgm:constr type="b" for="ch" forName="Accent" refType="h"/>
              <dgm:constr type="w" for="ch" forName="Accent" refType="w" fact="0"/>
              <dgm:constr type="h" for="ch" forName="Accent" refType="h" fact="0.9"/>
              <dgm:constr type="l" for="ch" forName="Image" refType="w" fact="0.05"/>
              <dgm:constr type="t" for="ch" forName="Image" refType="h" fact="0.13"/>
              <dgm:constr type="w" for="ch" forName="Image" refType="w" fact="0.9467"/>
              <dgm:constr type="h" for="ch" forName="Image" refType="h" fact="0.405"/>
              <dgm:constr type="l" for="ch" forName="Child" refType="w" fact="0.05"/>
              <dgm:constr type="t" for="ch" forName="Child" refType="h" fact="0.535"/>
              <dgm:constr type="w" for="ch" forName="Child" refType="w" fact="0.9467"/>
              <dgm:constr type="h" for="ch" forName="Child" refType="h" fact="0.465"/>
            </dgm:constrLst>
          </dgm:if>
          <dgm:else name="Name6">
            <dgm:constrLst>
              <dgm:constr type="l" for="ch" forName="Parent" refType="w" fact="0"/>
              <dgm:constr type="t" for="ch" forName="Parent" refType="h" fact="0"/>
              <dgm:constr type="w" for="ch" forName="Parent" refType="w"/>
              <dgm:constr type="h" for="ch" forName="Parent" refType="h" fact="0.1"/>
              <dgm:constr type="l" for="ch" forName="Accent" refType="w"/>
              <dgm:constr type="b" for="ch" forName="Accent" refType="h"/>
              <dgm:constr type="h" for="ch" forName="Accent" refType="h" fact="0.9"/>
              <dgm:constr type="l" for="ch" forName="Image" refType="w" fact="0"/>
              <dgm:constr type="t" for="ch" forName="Image" refType="h" fact="0.13"/>
              <dgm:constr type="w" for="ch" forName="Image" refType="w" fact="0.9467"/>
              <dgm:constr type="h" for="ch" forName="Image" refType="h" fact="0.405"/>
              <dgm:constr type="l" for="ch" forName="Child" refType="w" fact="0"/>
              <dgm:constr type="t" for="ch" forName="Child" refType="h" fact="0.535"/>
              <dgm:constr type="w" for="ch" forName="Child" refType="w" fact="0.9467"/>
              <dgm:constr type="h" for="ch" forName="Child" refType="h" fact="0.465"/>
            </dgm:constrLst>
          </dgm:else>
        </dgm:choose>
        <dgm:forEach name="Name7" axis="self" ptType="node">
          <dgm:layoutNode name="Accent" styleLbl="alignAcc1">
            <dgm:alg type="sp"/>
            <dgm:shape xmlns:r="http://schemas.openxmlformats.org/officeDocument/2006/relationships" type="line" r:blip="">
              <dgm:adjLst/>
            </dgm:shape>
            <dgm:presOf/>
          </dgm:layoutNode>
          <dgm:layoutNode name="Image">
            <dgm:alg type="sp"/>
            <dgm:shape xmlns:r="http://schemas.openxmlformats.org/officeDocument/2006/relationships" type="rect" r:blip="" blipPhldr="1">
              <dgm:adjLst/>
            </dgm:shape>
            <dgm:presOf/>
          </dgm:layoutNode>
          <dgm:layoutNode name="Child" styleLbl="revTx">
            <dgm:varLst>
              <dgm:bulletEnabled val="1"/>
            </dgm:varLst>
            <dgm:choose name="Name8">
              <dgm:if name="Name9" axis="ch" ptType="node" func="cnt" op="gt" val="1">
                <dgm:choose name="Name10">
                  <dgm:if name="Name11" func="var" arg="dir" op="equ" val="norm">
                    <dgm:alg type="tx">
                      <dgm:param type="shpTxLTRAlignCh" val="l"/>
                      <dgm:param type="shpTxRTLAlignCh" val="r"/>
                      <dgm:param type="txAnchorVert" val="t"/>
                      <dgm:param type="stBulletLvl" val="1"/>
                    </dgm:alg>
                  </dgm:if>
                  <dgm:else name="Name12">
                    <dgm:alg type="tx">
                      <dgm:param type="shpTxLTRAlignCh" val="l"/>
                      <dgm:param type="shpTxRTLAlignCh" val="r"/>
                      <dgm:param type="txAnchorVert" val="t"/>
                      <dgm:param type="stBulletLvl" val="1"/>
                    </dgm:alg>
                  </dgm:else>
                </dgm:choose>
              </dgm:if>
              <dgm:else name="Name13">
                <dgm:choose name="Name14">
                  <dgm:if name="Name15" func="var" arg="dir" op="equ" val="norm">
                    <dgm:alg type="tx">
                      <dgm:param type="shpTxLTRAlignCh" val="l"/>
                      <dgm:param type="shpTxRTLAlignCh" val="r"/>
                      <dgm:param type="txAnchorVert" val="t"/>
                      <dgm:param type="stBulletLvl" val="2"/>
                    </dgm:alg>
                  </dgm:if>
                  <dgm:else name="Name16">
                    <dgm:alg type="tx">
                      <dgm:param type="shpTxLTRAlignCh" val="l"/>
                      <dgm:param type="shpTxRTLAlignCh" val="r"/>
                      <dgm:param type="txAnchorVert" val="t"/>
                      <dgm:param type="stBulletLvl" val="2"/>
                    </dgm:alg>
                  </dgm:else>
                </dgm:choose>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alignNode1">
            <dgm:varLst>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956186-9D4E-477F-B248-ABBC7FFB066F}" type="datetimeFigureOut">
              <a:rPr lang="es-ES" smtClean="0"/>
              <a:t>23/07/2024</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D1B75D-3EF4-4D12-B659-680DC4B59702}" type="slidenum">
              <a:rPr lang="es-ES" smtClean="0"/>
              <a:t>‹Nº›</a:t>
            </a:fld>
            <a:endParaRPr lang="es-ES"/>
          </a:p>
        </p:txBody>
      </p:sp>
    </p:spTree>
    <p:extLst>
      <p:ext uri="{BB962C8B-B14F-4D97-AF65-F5344CB8AC3E}">
        <p14:creationId xmlns:p14="http://schemas.microsoft.com/office/powerpoint/2010/main" val="2030420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51D1B75D-3EF4-4D12-B659-680DC4B59702}" type="slidenum">
              <a:rPr lang="es-ES" smtClean="0"/>
              <a:t>5</a:t>
            </a:fld>
            <a:endParaRPr lang="es-ES"/>
          </a:p>
        </p:txBody>
      </p:sp>
    </p:spTree>
    <p:extLst>
      <p:ext uri="{BB962C8B-B14F-4D97-AF65-F5344CB8AC3E}">
        <p14:creationId xmlns:p14="http://schemas.microsoft.com/office/powerpoint/2010/main" val="38464441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51D1B75D-3EF4-4D12-B659-680DC4B59702}" type="slidenum">
              <a:rPr lang="es-ES" smtClean="0"/>
              <a:t>6</a:t>
            </a:fld>
            <a:endParaRPr lang="es-ES"/>
          </a:p>
        </p:txBody>
      </p:sp>
    </p:spTree>
    <p:extLst>
      <p:ext uri="{BB962C8B-B14F-4D97-AF65-F5344CB8AC3E}">
        <p14:creationId xmlns:p14="http://schemas.microsoft.com/office/powerpoint/2010/main" val="4118922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248169-E3C2-A16F-3DCE-C8ED4776123E}"/>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7DB43AB0-1FC0-5927-E569-BF15356FF39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64458509-75C5-DD8B-6A40-9B1936790707}"/>
              </a:ext>
            </a:extLst>
          </p:cNvPr>
          <p:cNvSpPr>
            <a:spLocks noGrp="1"/>
          </p:cNvSpPr>
          <p:nvPr>
            <p:ph type="dt" sz="half" idx="10"/>
          </p:nvPr>
        </p:nvSpPr>
        <p:spPr/>
        <p:txBody>
          <a:bodyPr/>
          <a:lstStyle/>
          <a:p>
            <a:fld id="{DEE7C762-9C13-4C07-881F-90B248233D18}" type="datetimeFigureOut">
              <a:rPr lang="es-ES" smtClean="0"/>
              <a:t>23/07/2024</a:t>
            </a:fld>
            <a:endParaRPr lang="es-ES"/>
          </a:p>
        </p:txBody>
      </p:sp>
      <p:sp>
        <p:nvSpPr>
          <p:cNvPr id="5" name="Marcador de pie de página 4">
            <a:extLst>
              <a:ext uri="{FF2B5EF4-FFF2-40B4-BE49-F238E27FC236}">
                <a16:creationId xmlns:a16="http://schemas.microsoft.com/office/drawing/2014/main" id="{D3C70E5A-3931-EB07-E2F4-9557F49E122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91DF462-886B-C14B-64A6-BAFF652EFD53}"/>
              </a:ext>
            </a:extLst>
          </p:cNvPr>
          <p:cNvSpPr>
            <a:spLocks noGrp="1"/>
          </p:cNvSpPr>
          <p:nvPr>
            <p:ph type="sldNum" sz="quarter" idx="12"/>
          </p:nvPr>
        </p:nvSpPr>
        <p:spPr/>
        <p:txBody>
          <a:bodyPr/>
          <a:lstStyle/>
          <a:p>
            <a:fld id="{3285444D-E504-47F6-8C56-88577C0B3F79}" type="slidenum">
              <a:rPr lang="es-ES" smtClean="0"/>
              <a:t>‹Nº›</a:t>
            </a:fld>
            <a:endParaRPr lang="es-ES"/>
          </a:p>
        </p:txBody>
      </p:sp>
    </p:spTree>
    <p:extLst>
      <p:ext uri="{BB962C8B-B14F-4D97-AF65-F5344CB8AC3E}">
        <p14:creationId xmlns:p14="http://schemas.microsoft.com/office/powerpoint/2010/main" val="2461878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6B2468-1C36-9D6D-E9FC-15B7BC4D9579}"/>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8C3EE0E-2141-A340-65C9-4B3EA12413A7}"/>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B9C8562-80FD-D494-F8F3-E819F082E696}"/>
              </a:ext>
            </a:extLst>
          </p:cNvPr>
          <p:cNvSpPr>
            <a:spLocks noGrp="1"/>
          </p:cNvSpPr>
          <p:nvPr>
            <p:ph type="dt" sz="half" idx="10"/>
          </p:nvPr>
        </p:nvSpPr>
        <p:spPr/>
        <p:txBody>
          <a:bodyPr/>
          <a:lstStyle/>
          <a:p>
            <a:fld id="{DEE7C762-9C13-4C07-881F-90B248233D18}" type="datetimeFigureOut">
              <a:rPr lang="es-ES" smtClean="0"/>
              <a:t>23/07/2024</a:t>
            </a:fld>
            <a:endParaRPr lang="es-ES"/>
          </a:p>
        </p:txBody>
      </p:sp>
      <p:sp>
        <p:nvSpPr>
          <p:cNvPr id="5" name="Marcador de pie de página 4">
            <a:extLst>
              <a:ext uri="{FF2B5EF4-FFF2-40B4-BE49-F238E27FC236}">
                <a16:creationId xmlns:a16="http://schemas.microsoft.com/office/drawing/2014/main" id="{CA82C2D7-5D98-5BAD-9F99-BDDA4E8057A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E6D21A48-1153-B91C-A554-969DECDFC45F}"/>
              </a:ext>
            </a:extLst>
          </p:cNvPr>
          <p:cNvSpPr>
            <a:spLocks noGrp="1"/>
          </p:cNvSpPr>
          <p:nvPr>
            <p:ph type="sldNum" sz="quarter" idx="12"/>
          </p:nvPr>
        </p:nvSpPr>
        <p:spPr/>
        <p:txBody>
          <a:bodyPr/>
          <a:lstStyle/>
          <a:p>
            <a:fld id="{3285444D-E504-47F6-8C56-88577C0B3F79}" type="slidenum">
              <a:rPr lang="es-ES" smtClean="0"/>
              <a:t>‹Nº›</a:t>
            </a:fld>
            <a:endParaRPr lang="es-ES"/>
          </a:p>
        </p:txBody>
      </p:sp>
    </p:spTree>
    <p:extLst>
      <p:ext uri="{BB962C8B-B14F-4D97-AF65-F5344CB8AC3E}">
        <p14:creationId xmlns:p14="http://schemas.microsoft.com/office/powerpoint/2010/main" val="2612420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A63F088B-D264-C6A6-C87D-621C796028BC}"/>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70AB5AD-8563-E6C6-AA60-E6EF474B5FF8}"/>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A67BBDD-FC58-6C2C-068A-5F97971CF1A4}"/>
              </a:ext>
            </a:extLst>
          </p:cNvPr>
          <p:cNvSpPr>
            <a:spLocks noGrp="1"/>
          </p:cNvSpPr>
          <p:nvPr>
            <p:ph type="dt" sz="half" idx="10"/>
          </p:nvPr>
        </p:nvSpPr>
        <p:spPr/>
        <p:txBody>
          <a:bodyPr/>
          <a:lstStyle/>
          <a:p>
            <a:fld id="{DEE7C762-9C13-4C07-881F-90B248233D18}" type="datetimeFigureOut">
              <a:rPr lang="es-ES" smtClean="0"/>
              <a:t>23/07/2024</a:t>
            </a:fld>
            <a:endParaRPr lang="es-ES"/>
          </a:p>
        </p:txBody>
      </p:sp>
      <p:sp>
        <p:nvSpPr>
          <p:cNvPr id="5" name="Marcador de pie de página 4">
            <a:extLst>
              <a:ext uri="{FF2B5EF4-FFF2-40B4-BE49-F238E27FC236}">
                <a16:creationId xmlns:a16="http://schemas.microsoft.com/office/drawing/2014/main" id="{E1D5BC23-FA9A-1F3B-B8A2-9152F69CAF0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63EB215-04B2-0F79-AF71-FA737E880A8C}"/>
              </a:ext>
            </a:extLst>
          </p:cNvPr>
          <p:cNvSpPr>
            <a:spLocks noGrp="1"/>
          </p:cNvSpPr>
          <p:nvPr>
            <p:ph type="sldNum" sz="quarter" idx="12"/>
          </p:nvPr>
        </p:nvSpPr>
        <p:spPr/>
        <p:txBody>
          <a:bodyPr/>
          <a:lstStyle/>
          <a:p>
            <a:fld id="{3285444D-E504-47F6-8C56-88577C0B3F79}" type="slidenum">
              <a:rPr lang="es-ES" smtClean="0"/>
              <a:t>‹Nº›</a:t>
            </a:fld>
            <a:endParaRPr lang="es-ES"/>
          </a:p>
        </p:txBody>
      </p:sp>
    </p:spTree>
    <p:extLst>
      <p:ext uri="{BB962C8B-B14F-4D97-AF65-F5344CB8AC3E}">
        <p14:creationId xmlns:p14="http://schemas.microsoft.com/office/powerpoint/2010/main" val="762435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4076B9-AA1F-57BE-4346-0DE369874E2C}"/>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33B9288E-ED52-1745-CD2C-CCC497C94AE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C7CBA6D1-C877-4FF4-F1B7-67873D95296C}"/>
              </a:ext>
            </a:extLst>
          </p:cNvPr>
          <p:cNvSpPr>
            <a:spLocks noGrp="1"/>
          </p:cNvSpPr>
          <p:nvPr>
            <p:ph type="dt" sz="half" idx="10"/>
          </p:nvPr>
        </p:nvSpPr>
        <p:spPr/>
        <p:txBody>
          <a:bodyPr/>
          <a:lstStyle/>
          <a:p>
            <a:fld id="{D2B69537-2A60-420C-B346-C175C25B0EDD}" type="datetimeFigureOut">
              <a:rPr lang="es-ES" smtClean="0"/>
              <a:t>23/07/2024</a:t>
            </a:fld>
            <a:endParaRPr lang="es-ES"/>
          </a:p>
        </p:txBody>
      </p:sp>
      <p:sp>
        <p:nvSpPr>
          <p:cNvPr id="5" name="Marcador de pie de página 4">
            <a:extLst>
              <a:ext uri="{FF2B5EF4-FFF2-40B4-BE49-F238E27FC236}">
                <a16:creationId xmlns:a16="http://schemas.microsoft.com/office/drawing/2014/main" id="{6B281BE3-7902-AE38-2061-B63DDAB9F9A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052C288-C04F-CC89-234E-87166CC1E454}"/>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3399658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8B1AA88-D769-8B7C-C88F-E4E9268BBB2B}"/>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33D2E40-04F4-868F-2A65-6A4317FFAF35}"/>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D54A09A-237E-2D47-7F40-F34C7ACE4A17}"/>
              </a:ext>
            </a:extLst>
          </p:cNvPr>
          <p:cNvSpPr>
            <a:spLocks noGrp="1"/>
          </p:cNvSpPr>
          <p:nvPr>
            <p:ph type="dt" sz="half" idx="10"/>
          </p:nvPr>
        </p:nvSpPr>
        <p:spPr/>
        <p:txBody>
          <a:bodyPr/>
          <a:lstStyle/>
          <a:p>
            <a:fld id="{D2B69537-2A60-420C-B346-C175C25B0EDD}" type="datetimeFigureOut">
              <a:rPr lang="es-ES" smtClean="0"/>
              <a:t>23/07/2024</a:t>
            </a:fld>
            <a:endParaRPr lang="es-ES"/>
          </a:p>
        </p:txBody>
      </p:sp>
      <p:sp>
        <p:nvSpPr>
          <p:cNvPr id="5" name="Marcador de pie de página 4">
            <a:extLst>
              <a:ext uri="{FF2B5EF4-FFF2-40B4-BE49-F238E27FC236}">
                <a16:creationId xmlns:a16="http://schemas.microsoft.com/office/drawing/2014/main" id="{E1CB1DB9-C0BE-F348-DAD1-8131F717AF2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791E4B9-21E8-44C6-2A16-79A472611611}"/>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2419571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A0C0FB3-4A24-6B76-C871-0D4B354FBBCA}"/>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3F7F557B-8627-F052-BB1A-47B11FA04A6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F21A86CE-1719-0699-629D-4F061CC08B1C}"/>
              </a:ext>
            </a:extLst>
          </p:cNvPr>
          <p:cNvSpPr>
            <a:spLocks noGrp="1"/>
          </p:cNvSpPr>
          <p:nvPr>
            <p:ph type="dt" sz="half" idx="10"/>
          </p:nvPr>
        </p:nvSpPr>
        <p:spPr/>
        <p:txBody>
          <a:bodyPr/>
          <a:lstStyle/>
          <a:p>
            <a:fld id="{D2B69537-2A60-420C-B346-C175C25B0EDD}" type="datetimeFigureOut">
              <a:rPr lang="es-ES" smtClean="0"/>
              <a:t>23/07/2024</a:t>
            </a:fld>
            <a:endParaRPr lang="es-ES"/>
          </a:p>
        </p:txBody>
      </p:sp>
      <p:sp>
        <p:nvSpPr>
          <p:cNvPr id="5" name="Marcador de pie de página 4">
            <a:extLst>
              <a:ext uri="{FF2B5EF4-FFF2-40B4-BE49-F238E27FC236}">
                <a16:creationId xmlns:a16="http://schemas.microsoft.com/office/drawing/2014/main" id="{EB7E4CC3-0ED3-BF67-13EF-56C74BE9A13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46552A5-150B-E587-0CDC-FF37C0C62B59}"/>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206816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51A93DE-D0F6-D8AA-D24D-09DFE8BF8208}"/>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BDD8601-3122-DB8A-8E6C-1268D1BE6235}"/>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F5136963-E6E5-4174-778F-BA4BA3730494}"/>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FB9E0D3-CA83-BA40-ABD3-DC0C3367BD06}"/>
              </a:ext>
            </a:extLst>
          </p:cNvPr>
          <p:cNvSpPr>
            <a:spLocks noGrp="1"/>
          </p:cNvSpPr>
          <p:nvPr>
            <p:ph type="dt" sz="half" idx="10"/>
          </p:nvPr>
        </p:nvSpPr>
        <p:spPr/>
        <p:txBody>
          <a:bodyPr/>
          <a:lstStyle/>
          <a:p>
            <a:fld id="{D2B69537-2A60-420C-B346-C175C25B0EDD}" type="datetimeFigureOut">
              <a:rPr lang="es-ES" smtClean="0"/>
              <a:t>23/07/2024</a:t>
            </a:fld>
            <a:endParaRPr lang="es-ES"/>
          </a:p>
        </p:txBody>
      </p:sp>
      <p:sp>
        <p:nvSpPr>
          <p:cNvPr id="6" name="Marcador de pie de página 5">
            <a:extLst>
              <a:ext uri="{FF2B5EF4-FFF2-40B4-BE49-F238E27FC236}">
                <a16:creationId xmlns:a16="http://schemas.microsoft.com/office/drawing/2014/main" id="{D5757614-CC4E-FAB0-0A55-1217A37B543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874CB4E-3543-655C-DA82-C5916C6F497D}"/>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1690064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B3FA7C-275B-88E6-0C87-2F4FC6A8DA4A}"/>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34906DD9-765D-81E6-6531-36194D41C3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FF5367A9-AEFC-0B63-AE4D-DAB26257DA9B}"/>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BCDD44CC-C91A-CD63-1666-A089C3C05A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A57DA93C-3956-4984-3EF7-35D69A8B6A2B}"/>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26AE86A2-5DAD-E1A8-E274-373B61641335}"/>
              </a:ext>
            </a:extLst>
          </p:cNvPr>
          <p:cNvSpPr>
            <a:spLocks noGrp="1"/>
          </p:cNvSpPr>
          <p:nvPr>
            <p:ph type="dt" sz="half" idx="10"/>
          </p:nvPr>
        </p:nvSpPr>
        <p:spPr/>
        <p:txBody>
          <a:bodyPr/>
          <a:lstStyle/>
          <a:p>
            <a:fld id="{D2B69537-2A60-420C-B346-C175C25B0EDD}" type="datetimeFigureOut">
              <a:rPr lang="es-ES" smtClean="0"/>
              <a:t>23/07/2024</a:t>
            </a:fld>
            <a:endParaRPr lang="es-ES"/>
          </a:p>
        </p:txBody>
      </p:sp>
      <p:sp>
        <p:nvSpPr>
          <p:cNvPr id="8" name="Marcador de pie de página 7">
            <a:extLst>
              <a:ext uri="{FF2B5EF4-FFF2-40B4-BE49-F238E27FC236}">
                <a16:creationId xmlns:a16="http://schemas.microsoft.com/office/drawing/2014/main" id="{712B4FC8-7935-6340-7896-2532DA813195}"/>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E9CE2D8-30F7-AB3A-1043-3D3FBB2795A8}"/>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1098234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3BC96D-1C0A-5B1A-ACC5-607477EC59D2}"/>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ED5AD98-C188-1336-425B-07F8A0306AB1}"/>
              </a:ext>
            </a:extLst>
          </p:cNvPr>
          <p:cNvSpPr>
            <a:spLocks noGrp="1"/>
          </p:cNvSpPr>
          <p:nvPr>
            <p:ph type="dt" sz="half" idx="10"/>
          </p:nvPr>
        </p:nvSpPr>
        <p:spPr/>
        <p:txBody>
          <a:bodyPr/>
          <a:lstStyle/>
          <a:p>
            <a:fld id="{D2B69537-2A60-420C-B346-C175C25B0EDD}" type="datetimeFigureOut">
              <a:rPr lang="es-ES" smtClean="0"/>
              <a:t>23/07/2024</a:t>
            </a:fld>
            <a:endParaRPr lang="es-ES"/>
          </a:p>
        </p:txBody>
      </p:sp>
      <p:sp>
        <p:nvSpPr>
          <p:cNvPr id="4" name="Marcador de pie de página 3">
            <a:extLst>
              <a:ext uri="{FF2B5EF4-FFF2-40B4-BE49-F238E27FC236}">
                <a16:creationId xmlns:a16="http://schemas.microsoft.com/office/drawing/2014/main" id="{A37ACA97-004C-056F-1B16-227FF9EB7D07}"/>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23B4DF93-D33A-9AC9-D1F8-00FFED992376}"/>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1716418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DD7D4E99-B280-704B-02BE-D9CE660D9E84}"/>
              </a:ext>
            </a:extLst>
          </p:cNvPr>
          <p:cNvSpPr>
            <a:spLocks noGrp="1"/>
          </p:cNvSpPr>
          <p:nvPr>
            <p:ph type="dt" sz="half" idx="10"/>
          </p:nvPr>
        </p:nvSpPr>
        <p:spPr/>
        <p:txBody>
          <a:bodyPr/>
          <a:lstStyle/>
          <a:p>
            <a:fld id="{D2B69537-2A60-420C-B346-C175C25B0EDD}" type="datetimeFigureOut">
              <a:rPr lang="es-ES" smtClean="0"/>
              <a:t>23/07/2024</a:t>
            </a:fld>
            <a:endParaRPr lang="es-ES"/>
          </a:p>
        </p:txBody>
      </p:sp>
      <p:sp>
        <p:nvSpPr>
          <p:cNvPr id="3" name="Marcador de pie de página 2">
            <a:extLst>
              <a:ext uri="{FF2B5EF4-FFF2-40B4-BE49-F238E27FC236}">
                <a16:creationId xmlns:a16="http://schemas.microsoft.com/office/drawing/2014/main" id="{F5A35C18-50D1-5E74-95A0-9FF07D16FA8B}"/>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8452C3-3562-6298-9A67-C34109A3FA71}"/>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269154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9BE0FDF-B258-39F8-52AD-238C80A0138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F1E3773-9DFF-434B-3E44-466C4A7A3A3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BC020041-6F53-72D0-BF4C-E798356E10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E391CBD-33C9-8BFB-D2F4-9FD8BB2DEDCA}"/>
              </a:ext>
            </a:extLst>
          </p:cNvPr>
          <p:cNvSpPr>
            <a:spLocks noGrp="1"/>
          </p:cNvSpPr>
          <p:nvPr>
            <p:ph type="dt" sz="half" idx="10"/>
          </p:nvPr>
        </p:nvSpPr>
        <p:spPr/>
        <p:txBody>
          <a:bodyPr/>
          <a:lstStyle/>
          <a:p>
            <a:fld id="{D2B69537-2A60-420C-B346-C175C25B0EDD}" type="datetimeFigureOut">
              <a:rPr lang="es-ES" smtClean="0"/>
              <a:t>23/07/2024</a:t>
            </a:fld>
            <a:endParaRPr lang="es-ES"/>
          </a:p>
        </p:txBody>
      </p:sp>
      <p:sp>
        <p:nvSpPr>
          <p:cNvPr id="6" name="Marcador de pie de página 5">
            <a:extLst>
              <a:ext uri="{FF2B5EF4-FFF2-40B4-BE49-F238E27FC236}">
                <a16:creationId xmlns:a16="http://schemas.microsoft.com/office/drawing/2014/main" id="{0CF2FF16-8368-F593-F2BD-569AE354DE6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34D55B9-C953-7792-3854-138101F3E2E1}"/>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1635362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67E859C-35B4-BE59-B22F-6E845903B824}"/>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C4C5844-594B-9575-852C-74ED03923834}"/>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9228485-CC00-CD17-C3A8-C9AA1295FC5C}"/>
              </a:ext>
            </a:extLst>
          </p:cNvPr>
          <p:cNvSpPr>
            <a:spLocks noGrp="1"/>
          </p:cNvSpPr>
          <p:nvPr>
            <p:ph type="dt" sz="half" idx="10"/>
          </p:nvPr>
        </p:nvSpPr>
        <p:spPr/>
        <p:txBody>
          <a:bodyPr/>
          <a:lstStyle/>
          <a:p>
            <a:fld id="{DEE7C762-9C13-4C07-881F-90B248233D18}" type="datetimeFigureOut">
              <a:rPr lang="es-ES" smtClean="0"/>
              <a:t>23/07/2024</a:t>
            </a:fld>
            <a:endParaRPr lang="es-ES"/>
          </a:p>
        </p:txBody>
      </p:sp>
      <p:sp>
        <p:nvSpPr>
          <p:cNvPr id="5" name="Marcador de pie de página 4">
            <a:extLst>
              <a:ext uri="{FF2B5EF4-FFF2-40B4-BE49-F238E27FC236}">
                <a16:creationId xmlns:a16="http://schemas.microsoft.com/office/drawing/2014/main" id="{9C01D365-1BE8-B4D9-3DDE-D657EE4F931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B5B5681-A7E0-E165-BBF2-49442A65E02B}"/>
              </a:ext>
            </a:extLst>
          </p:cNvPr>
          <p:cNvSpPr>
            <a:spLocks noGrp="1"/>
          </p:cNvSpPr>
          <p:nvPr>
            <p:ph type="sldNum" sz="quarter" idx="12"/>
          </p:nvPr>
        </p:nvSpPr>
        <p:spPr/>
        <p:txBody>
          <a:bodyPr/>
          <a:lstStyle/>
          <a:p>
            <a:fld id="{3285444D-E504-47F6-8C56-88577C0B3F79}" type="slidenum">
              <a:rPr lang="es-ES" smtClean="0"/>
              <a:t>‹Nº›</a:t>
            </a:fld>
            <a:endParaRPr lang="es-ES"/>
          </a:p>
        </p:txBody>
      </p:sp>
    </p:spTree>
    <p:extLst>
      <p:ext uri="{BB962C8B-B14F-4D97-AF65-F5344CB8AC3E}">
        <p14:creationId xmlns:p14="http://schemas.microsoft.com/office/powerpoint/2010/main" val="3389505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E498947-8126-9F2D-EB07-7CE9769DAA2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A0C36EED-2D0C-12B0-7273-547E76EB269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8D79059-433B-BE57-B63A-57EE49DB33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B9C3F7B-651E-C966-2EE5-1A4C7AB8EAAF}"/>
              </a:ext>
            </a:extLst>
          </p:cNvPr>
          <p:cNvSpPr>
            <a:spLocks noGrp="1"/>
          </p:cNvSpPr>
          <p:nvPr>
            <p:ph type="dt" sz="half" idx="10"/>
          </p:nvPr>
        </p:nvSpPr>
        <p:spPr/>
        <p:txBody>
          <a:bodyPr/>
          <a:lstStyle/>
          <a:p>
            <a:fld id="{D2B69537-2A60-420C-B346-C175C25B0EDD}" type="datetimeFigureOut">
              <a:rPr lang="es-ES" smtClean="0"/>
              <a:t>23/07/2024</a:t>
            </a:fld>
            <a:endParaRPr lang="es-ES"/>
          </a:p>
        </p:txBody>
      </p:sp>
      <p:sp>
        <p:nvSpPr>
          <p:cNvPr id="6" name="Marcador de pie de página 5">
            <a:extLst>
              <a:ext uri="{FF2B5EF4-FFF2-40B4-BE49-F238E27FC236}">
                <a16:creationId xmlns:a16="http://schemas.microsoft.com/office/drawing/2014/main" id="{B8C4F5B0-4980-1575-421E-C32655FDBCD3}"/>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58CA49A-9352-D500-AA6A-8CE2EE860BBE}"/>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613199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001080-93BE-4BFD-39E3-D843E874EABC}"/>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F23016D-39C1-D67E-70CF-B7E52C9C497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FA2B100-9825-FD98-5D53-1C3F03176B5D}"/>
              </a:ext>
            </a:extLst>
          </p:cNvPr>
          <p:cNvSpPr>
            <a:spLocks noGrp="1"/>
          </p:cNvSpPr>
          <p:nvPr>
            <p:ph type="dt" sz="half" idx="10"/>
          </p:nvPr>
        </p:nvSpPr>
        <p:spPr/>
        <p:txBody>
          <a:bodyPr/>
          <a:lstStyle/>
          <a:p>
            <a:fld id="{D2B69537-2A60-420C-B346-C175C25B0EDD}" type="datetimeFigureOut">
              <a:rPr lang="es-ES" smtClean="0"/>
              <a:t>23/07/2024</a:t>
            </a:fld>
            <a:endParaRPr lang="es-ES"/>
          </a:p>
        </p:txBody>
      </p:sp>
      <p:sp>
        <p:nvSpPr>
          <p:cNvPr id="5" name="Marcador de pie de página 4">
            <a:extLst>
              <a:ext uri="{FF2B5EF4-FFF2-40B4-BE49-F238E27FC236}">
                <a16:creationId xmlns:a16="http://schemas.microsoft.com/office/drawing/2014/main" id="{4146A79D-02BE-7EE0-F05D-C65F4862970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452C801-3F1E-857A-096F-F40650F04E6D}"/>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2988602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E13D976-1673-3D62-76D7-49D08CC7EFBC}"/>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418DEF73-1ACA-BE1B-BF02-4CC964EBD917}"/>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BBDE29F-1A00-D0A4-4F21-A0A4E2B3A22E}"/>
              </a:ext>
            </a:extLst>
          </p:cNvPr>
          <p:cNvSpPr>
            <a:spLocks noGrp="1"/>
          </p:cNvSpPr>
          <p:nvPr>
            <p:ph type="dt" sz="half" idx="10"/>
          </p:nvPr>
        </p:nvSpPr>
        <p:spPr/>
        <p:txBody>
          <a:bodyPr/>
          <a:lstStyle/>
          <a:p>
            <a:fld id="{D2B69537-2A60-420C-B346-C175C25B0EDD}" type="datetimeFigureOut">
              <a:rPr lang="es-ES" smtClean="0"/>
              <a:t>23/07/2024</a:t>
            </a:fld>
            <a:endParaRPr lang="es-ES"/>
          </a:p>
        </p:txBody>
      </p:sp>
      <p:sp>
        <p:nvSpPr>
          <p:cNvPr id="5" name="Marcador de pie de página 4">
            <a:extLst>
              <a:ext uri="{FF2B5EF4-FFF2-40B4-BE49-F238E27FC236}">
                <a16:creationId xmlns:a16="http://schemas.microsoft.com/office/drawing/2014/main" id="{D4520558-414B-9874-45D2-A57A1AD7468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7B9583C-1033-86B7-798F-6DC0AA1F85A7}"/>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612265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B052B9A-BD09-C767-B138-DBE3C8D12BF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0779CF4F-36A8-3AD8-E2FB-342036E1DDB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272DE8D0-50AA-2BEB-E7DB-FB4148AB527C}"/>
              </a:ext>
            </a:extLst>
          </p:cNvPr>
          <p:cNvSpPr>
            <a:spLocks noGrp="1"/>
          </p:cNvSpPr>
          <p:nvPr>
            <p:ph type="dt" sz="half" idx="10"/>
          </p:nvPr>
        </p:nvSpPr>
        <p:spPr/>
        <p:txBody>
          <a:bodyPr/>
          <a:lstStyle/>
          <a:p>
            <a:fld id="{DEE7C762-9C13-4C07-881F-90B248233D18}" type="datetimeFigureOut">
              <a:rPr lang="es-ES" smtClean="0"/>
              <a:t>23/07/2024</a:t>
            </a:fld>
            <a:endParaRPr lang="es-ES"/>
          </a:p>
        </p:txBody>
      </p:sp>
      <p:sp>
        <p:nvSpPr>
          <p:cNvPr id="5" name="Marcador de pie de página 4">
            <a:extLst>
              <a:ext uri="{FF2B5EF4-FFF2-40B4-BE49-F238E27FC236}">
                <a16:creationId xmlns:a16="http://schemas.microsoft.com/office/drawing/2014/main" id="{EEAE1F56-8E7E-B2F7-81D9-C27357287CD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9CD8D03-38C2-647C-95CB-B2F6AD9AFD37}"/>
              </a:ext>
            </a:extLst>
          </p:cNvPr>
          <p:cNvSpPr>
            <a:spLocks noGrp="1"/>
          </p:cNvSpPr>
          <p:nvPr>
            <p:ph type="sldNum" sz="quarter" idx="12"/>
          </p:nvPr>
        </p:nvSpPr>
        <p:spPr/>
        <p:txBody>
          <a:bodyPr/>
          <a:lstStyle/>
          <a:p>
            <a:fld id="{3285444D-E504-47F6-8C56-88577C0B3F79}" type="slidenum">
              <a:rPr lang="es-ES" smtClean="0"/>
              <a:t>‹Nº›</a:t>
            </a:fld>
            <a:endParaRPr lang="es-ES"/>
          </a:p>
        </p:txBody>
      </p:sp>
    </p:spTree>
    <p:extLst>
      <p:ext uri="{BB962C8B-B14F-4D97-AF65-F5344CB8AC3E}">
        <p14:creationId xmlns:p14="http://schemas.microsoft.com/office/powerpoint/2010/main" val="266472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1777B97-259C-DC0F-E045-CEB7563BA2F8}"/>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61084F6-8C00-8A81-99A2-06A9C802DB78}"/>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ED2A1F75-E667-0152-E3CE-A5D25CBB08D5}"/>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11E720F8-18F7-F1CE-F42A-EAB73FB5D021}"/>
              </a:ext>
            </a:extLst>
          </p:cNvPr>
          <p:cNvSpPr>
            <a:spLocks noGrp="1"/>
          </p:cNvSpPr>
          <p:nvPr>
            <p:ph type="dt" sz="half" idx="10"/>
          </p:nvPr>
        </p:nvSpPr>
        <p:spPr/>
        <p:txBody>
          <a:bodyPr/>
          <a:lstStyle/>
          <a:p>
            <a:fld id="{DEE7C762-9C13-4C07-881F-90B248233D18}" type="datetimeFigureOut">
              <a:rPr lang="es-ES" smtClean="0"/>
              <a:t>23/07/2024</a:t>
            </a:fld>
            <a:endParaRPr lang="es-ES"/>
          </a:p>
        </p:txBody>
      </p:sp>
      <p:sp>
        <p:nvSpPr>
          <p:cNvPr id="6" name="Marcador de pie de página 5">
            <a:extLst>
              <a:ext uri="{FF2B5EF4-FFF2-40B4-BE49-F238E27FC236}">
                <a16:creationId xmlns:a16="http://schemas.microsoft.com/office/drawing/2014/main" id="{2831D4B2-E33B-8A52-157E-020C2AA0B67B}"/>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3865C7C-C985-8BBE-B231-970395EC5E18}"/>
              </a:ext>
            </a:extLst>
          </p:cNvPr>
          <p:cNvSpPr>
            <a:spLocks noGrp="1"/>
          </p:cNvSpPr>
          <p:nvPr>
            <p:ph type="sldNum" sz="quarter" idx="12"/>
          </p:nvPr>
        </p:nvSpPr>
        <p:spPr/>
        <p:txBody>
          <a:bodyPr/>
          <a:lstStyle/>
          <a:p>
            <a:fld id="{3285444D-E504-47F6-8C56-88577C0B3F79}" type="slidenum">
              <a:rPr lang="es-ES" smtClean="0"/>
              <a:t>‹Nº›</a:t>
            </a:fld>
            <a:endParaRPr lang="es-ES"/>
          </a:p>
        </p:txBody>
      </p:sp>
    </p:spTree>
    <p:extLst>
      <p:ext uri="{BB962C8B-B14F-4D97-AF65-F5344CB8AC3E}">
        <p14:creationId xmlns:p14="http://schemas.microsoft.com/office/powerpoint/2010/main" val="3921611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C36217-265C-0B98-C8E5-D4BD1C0AB3B8}"/>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4B68A5FB-D0A4-E206-D230-21B143E27A7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973A0BA8-CB9D-B7FC-7FE6-9C7370D0B47B}"/>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AABE2543-1331-C755-2D22-5E44570D682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17070284-52C4-B0A1-EACA-C982F55E5175}"/>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5CA04C6-5D19-AD59-BEF1-B6C754C8AA33}"/>
              </a:ext>
            </a:extLst>
          </p:cNvPr>
          <p:cNvSpPr>
            <a:spLocks noGrp="1"/>
          </p:cNvSpPr>
          <p:nvPr>
            <p:ph type="dt" sz="half" idx="10"/>
          </p:nvPr>
        </p:nvSpPr>
        <p:spPr/>
        <p:txBody>
          <a:bodyPr/>
          <a:lstStyle/>
          <a:p>
            <a:fld id="{DEE7C762-9C13-4C07-881F-90B248233D18}" type="datetimeFigureOut">
              <a:rPr lang="es-ES" smtClean="0"/>
              <a:t>23/07/2024</a:t>
            </a:fld>
            <a:endParaRPr lang="es-ES"/>
          </a:p>
        </p:txBody>
      </p:sp>
      <p:sp>
        <p:nvSpPr>
          <p:cNvPr id="8" name="Marcador de pie de página 7">
            <a:extLst>
              <a:ext uri="{FF2B5EF4-FFF2-40B4-BE49-F238E27FC236}">
                <a16:creationId xmlns:a16="http://schemas.microsoft.com/office/drawing/2014/main" id="{44CB79C0-8A6B-E226-2529-3B733EB97A25}"/>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2FD6364F-0281-9F7B-B761-4B4FBB421F85}"/>
              </a:ext>
            </a:extLst>
          </p:cNvPr>
          <p:cNvSpPr>
            <a:spLocks noGrp="1"/>
          </p:cNvSpPr>
          <p:nvPr>
            <p:ph type="sldNum" sz="quarter" idx="12"/>
          </p:nvPr>
        </p:nvSpPr>
        <p:spPr/>
        <p:txBody>
          <a:bodyPr/>
          <a:lstStyle/>
          <a:p>
            <a:fld id="{3285444D-E504-47F6-8C56-88577C0B3F79}" type="slidenum">
              <a:rPr lang="es-ES" smtClean="0"/>
              <a:t>‹Nº›</a:t>
            </a:fld>
            <a:endParaRPr lang="es-ES"/>
          </a:p>
        </p:txBody>
      </p:sp>
    </p:spTree>
    <p:extLst>
      <p:ext uri="{BB962C8B-B14F-4D97-AF65-F5344CB8AC3E}">
        <p14:creationId xmlns:p14="http://schemas.microsoft.com/office/powerpoint/2010/main" val="769345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6B8D259-6AC6-68A7-CA0E-0A56B39F0A68}"/>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09259D0C-0D84-3335-B934-D1C1D7EAE275}"/>
              </a:ext>
            </a:extLst>
          </p:cNvPr>
          <p:cNvSpPr>
            <a:spLocks noGrp="1"/>
          </p:cNvSpPr>
          <p:nvPr>
            <p:ph type="dt" sz="half" idx="10"/>
          </p:nvPr>
        </p:nvSpPr>
        <p:spPr/>
        <p:txBody>
          <a:bodyPr/>
          <a:lstStyle/>
          <a:p>
            <a:fld id="{DEE7C762-9C13-4C07-881F-90B248233D18}" type="datetimeFigureOut">
              <a:rPr lang="es-ES" smtClean="0"/>
              <a:t>23/07/2024</a:t>
            </a:fld>
            <a:endParaRPr lang="es-ES"/>
          </a:p>
        </p:txBody>
      </p:sp>
      <p:sp>
        <p:nvSpPr>
          <p:cNvPr id="4" name="Marcador de pie de página 3">
            <a:extLst>
              <a:ext uri="{FF2B5EF4-FFF2-40B4-BE49-F238E27FC236}">
                <a16:creationId xmlns:a16="http://schemas.microsoft.com/office/drawing/2014/main" id="{23EE454B-296B-EEBA-5293-AAB7FFBFFFDC}"/>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6608FC7E-6746-7878-A3FF-656556A428D6}"/>
              </a:ext>
            </a:extLst>
          </p:cNvPr>
          <p:cNvSpPr>
            <a:spLocks noGrp="1"/>
          </p:cNvSpPr>
          <p:nvPr>
            <p:ph type="sldNum" sz="quarter" idx="12"/>
          </p:nvPr>
        </p:nvSpPr>
        <p:spPr/>
        <p:txBody>
          <a:bodyPr/>
          <a:lstStyle/>
          <a:p>
            <a:fld id="{3285444D-E504-47F6-8C56-88577C0B3F79}" type="slidenum">
              <a:rPr lang="es-ES" smtClean="0"/>
              <a:t>‹Nº›</a:t>
            </a:fld>
            <a:endParaRPr lang="es-ES"/>
          </a:p>
        </p:txBody>
      </p:sp>
    </p:spTree>
    <p:extLst>
      <p:ext uri="{BB962C8B-B14F-4D97-AF65-F5344CB8AC3E}">
        <p14:creationId xmlns:p14="http://schemas.microsoft.com/office/powerpoint/2010/main" val="3615784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07EE96C5-9D9A-8CDA-F03A-FE368E49C176}"/>
              </a:ext>
            </a:extLst>
          </p:cNvPr>
          <p:cNvSpPr>
            <a:spLocks noGrp="1"/>
          </p:cNvSpPr>
          <p:nvPr>
            <p:ph type="dt" sz="half" idx="10"/>
          </p:nvPr>
        </p:nvSpPr>
        <p:spPr/>
        <p:txBody>
          <a:bodyPr/>
          <a:lstStyle/>
          <a:p>
            <a:fld id="{DEE7C762-9C13-4C07-881F-90B248233D18}" type="datetimeFigureOut">
              <a:rPr lang="es-ES" smtClean="0"/>
              <a:t>23/07/2024</a:t>
            </a:fld>
            <a:endParaRPr lang="es-ES"/>
          </a:p>
        </p:txBody>
      </p:sp>
      <p:sp>
        <p:nvSpPr>
          <p:cNvPr id="3" name="Marcador de pie de página 2">
            <a:extLst>
              <a:ext uri="{FF2B5EF4-FFF2-40B4-BE49-F238E27FC236}">
                <a16:creationId xmlns:a16="http://schemas.microsoft.com/office/drawing/2014/main" id="{6E15A3C2-5757-9AAF-65C3-A5878DE2C956}"/>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94C7BE5E-8995-296F-179E-4A11816E2F81}"/>
              </a:ext>
            </a:extLst>
          </p:cNvPr>
          <p:cNvSpPr>
            <a:spLocks noGrp="1"/>
          </p:cNvSpPr>
          <p:nvPr>
            <p:ph type="sldNum" sz="quarter" idx="12"/>
          </p:nvPr>
        </p:nvSpPr>
        <p:spPr/>
        <p:txBody>
          <a:bodyPr/>
          <a:lstStyle/>
          <a:p>
            <a:fld id="{3285444D-E504-47F6-8C56-88577C0B3F79}" type="slidenum">
              <a:rPr lang="es-ES" smtClean="0"/>
              <a:t>‹Nº›</a:t>
            </a:fld>
            <a:endParaRPr lang="es-ES"/>
          </a:p>
        </p:txBody>
      </p:sp>
    </p:spTree>
    <p:extLst>
      <p:ext uri="{BB962C8B-B14F-4D97-AF65-F5344CB8AC3E}">
        <p14:creationId xmlns:p14="http://schemas.microsoft.com/office/powerpoint/2010/main" val="2990069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174639B-2608-32D1-0904-37FB32C9564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814DE9DA-5919-F1D5-89DD-7FB92E48501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F105D8BD-95CD-C09E-49D0-AD0AC18260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7012D6E-0553-97F0-B2D4-388DD52FB21C}"/>
              </a:ext>
            </a:extLst>
          </p:cNvPr>
          <p:cNvSpPr>
            <a:spLocks noGrp="1"/>
          </p:cNvSpPr>
          <p:nvPr>
            <p:ph type="dt" sz="half" idx="10"/>
          </p:nvPr>
        </p:nvSpPr>
        <p:spPr/>
        <p:txBody>
          <a:bodyPr/>
          <a:lstStyle/>
          <a:p>
            <a:fld id="{DEE7C762-9C13-4C07-881F-90B248233D18}" type="datetimeFigureOut">
              <a:rPr lang="es-ES" smtClean="0"/>
              <a:t>23/07/2024</a:t>
            </a:fld>
            <a:endParaRPr lang="es-ES"/>
          </a:p>
        </p:txBody>
      </p:sp>
      <p:sp>
        <p:nvSpPr>
          <p:cNvPr id="6" name="Marcador de pie de página 5">
            <a:extLst>
              <a:ext uri="{FF2B5EF4-FFF2-40B4-BE49-F238E27FC236}">
                <a16:creationId xmlns:a16="http://schemas.microsoft.com/office/drawing/2014/main" id="{F63C3099-DD97-055D-8A2B-A8F7E6CEEFC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A7E6F98D-2405-E708-6AE6-2F03AA3708D1}"/>
              </a:ext>
            </a:extLst>
          </p:cNvPr>
          <p:cNvSpPr>
            <a:spLocks noGrp="1"/>
          </p:cNvSpPr>
          <p:nvPr>
            <p:ph type="sldNum" sz="quarter" idx="12"/>
          </p:nvPr>
        </p:nvSpPr>
        <p:spPr/>
        <p:txBody>
          <a:bodyPr/>
          <a:lstStyle/>
          <a:p>
            <a:fld id="{3285444D-E504-47F6-8C56-88577C0B3F79}" type="slidenum">
              <a:rPr lang="es-ES" smtClean="0"/>
              <a:t>‹Nº›</a:t>
            </a:fld>
            <a:endParaRPr lang="es-ES"/>
          </a:p>
        </p:txBody>
      </p:sp>
    </p:spTree>
    <p:extLst>
      <p:ext uri="{BB962C8B-B14F-4D97-AF65-F5344CB8AC3E}">
        <p14:creationId xmlns:p14="http://schemas.microsoft.com/office/powerpoint/2010/main" val="941267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40444F-5858-9BB3-92E6-56966A59C9C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7D5C395D-3522-5712-B38D-8CCC7CC89BC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A8CACEA0-5E53-9109-5716-3B56C2F76A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8803E4C-F4D1-DD8B-6796-3FB2D28824D8}"/>
              </a:ext>
            </a:extLst>
          </p:cNvPr>
          <p:cNvSpPr>
            <a:spLocks noGrp="1"/>
          </p:cNvSpPr>
          <p:nvPr>
            <p:ph type="dt" sz="half" idx="10"/>
          </p:nvPr>
        </p:nvSpPr>
        <p:spPr/>
        <p:txBody>
          <a:bodyPr/>
          <a:lstStyle/>
          <a:p>
            <a:fld id="{DEE7C762-9C13-4C07-881F-90B248233D18}" type="datetimeFigureOut">
              <a:rPr lang="es-ES" smtClean="0"/>
              <a:t>23/07/2024</a:t>
            </a:fld>
            <a:endParaRPr lang="es-ES"/>
          </a:p>
        </p:txBody>
      </p:sp>
      <p:sp>
        <p:nvSpPr>
          <p:cNvPr id="6" name="Marcador de pie de página 5">
            <a:extLst>
              <a:ext uri="{FF2B5EF4-FFF2-40B4-BE49-F238E27FC236}">
                <a16:creationId xmlns:a16="http://schemas.microsoft.com/office/drawing/2014/main" id="{F2F3BBF6-348B-3666-DFD6-3E5E75DC4F2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83CF9BC-8AAC-50CC-07D5-26BAC8E50BDC}"/>
              </a:ext>
            </a:extLst>
          </p:cNvPr>
          <p:cNvSpPr>
            <a:spLocks noGrp="1"/>
          </p:cNvSpPr>
          <p:nvPr>
            <p:ph type="sldNum" sz="quarter" idx="12"/>
          </p:nvPr>
        </p:nvSpPr>
        <p:spPr/>
        <p:txBody>
          <a:bodyPr/>
          <a:lstStyle/>
          <a:p>
            <a:fld id="{3285444D-E504-47F6-8C56-88577C0B3F79}" type="slidenum">
              <a:rPr lang="es-ES" smtClean="0"/>
              <a:t>‹Nº›</a:t>
            </a:fld>
            <a:endParaRPr lang="es-ES"/>
          </a:p>
        </p:txBody>
      </p:sp>
    </p:spTree>
    <p:extLst>
      <p:ext uri="{BB962C8B-B14F-4D97-AF65-F5344CB8AC3E}">
        <p14:creationId xmlns:p14="http://schemas.microsoft.com/office/powerpoint/2010/main" val="3569412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F04AB388-C3B5-7A6E-9B2B-CDE020EDEBE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809E172-6DCF-0B4C-FD47-C56A440EE78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EDBA8D6-704C-F97F-9A07-441882D578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EE7C762-9C13-4C07-881F-90B248233D18}" type="datetimeFigureOut">
              <a:rPr lang="es-ES" smtClean="0"/>
              <a:t>23/07/2024</a:t>
            </a:fld>
            <a:endParaRPr lang="es-ES"/>
          </a:p>
        </p:txBody>
      </p:sp>
      <p:sp>
        <p:nvSpPr>
          <p:cNvPr id="5" name="Marcador de pie de página 4">
            <a:extLst>
              <a:ext uri="{FF2B5EF4-FFF2-40B4-BE49-F238E27FC236}">
                <a16:creationId xmlns:a16="http://schemas.microsoft.com/office/drawing/2014/main" id="{4F365335-BB13-5C41-7397-5528B0F7E20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CA20C581-726C-D392-0BA7-A2769A540E0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285444D-E504-47F6-8C56-88577C0B3F79}" type="slidenum">
              <a:rPr lang="es-ES" smtClean="0"/>
              <a:t>‹Nº›</a:t>
            </a:fld>
            <a:endParaRPr lang="es-ES"/>
          </a:p>
        </p:txBody>
      </p:sp>
    </p:spTree>
    <p:extLst>
      <p:ext uri="{BB962C8B-B14F-4D97-AF65-F5344CB8AC3E}">
        <p14:creationId xmlns:p14="http://schemas.microsoft.com/office/powerpoint/2010/main" val="13212390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740F11C9-13A8-93A8-C73D-E42F81408B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E4FF496-4F85-B2C7-51D7-B8DFB1A3DE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CF02DEA-760D-E7CE-7005-E4886B735F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2B69537-2A60-420C-B346-C175C25B0EDD}" type="datetimeFigureOut">
              <a:rPr lang="es-ES" smtClean="0"/>
              <a:t>23/07/2024</a:t>
            </a:fld>
            <a:endParaRPr lang="es-ES"/>
          </a:p>
        </p:txBody>
      </p:sp>
      <p:sp>
        <p:nvSpPr>
          <p:cNvPr id="5" name="Marcador de pie de página 4">
            <a:extLst>
              <a:ext uri="{FF2B5EF4-FFF2-40B4-BE49-F238E27FC236}">
                <a16:creationId xmlns:a16="http://schemas.microsoft.com/office/drawing/2014/main" id="{E37A6CEE-D222-86B9-7710-53AAAF405A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A96F79E5-6C87-06F2-B208-32ACE5DA81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7A71755-5112-4934-9115-8982FC6A3E0A}" type="slidenum">
              <a:rPr lang="es-ES" smtClean="0"/>
              <a:t>‹Nº›</a:t>
            </a:fld>
            <a:endParaRPr lang="es-ES"/>
          </a:p>
        </p:txBody>
      </p:sp>
    </p:spTree>
    <p:extLst>
      <p:ext uri="{BB962C8B-B14F-4D97-AF65-F5344CB8AC3E}">
        <p14:creationId xmlns:p14="http://schemas.microsoft.com/office/powerpoint/2010/main" val="4894715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35.jpeg"/><Relationship Id="rId7" Type="http://schemas.openxmlformats.org/officeDocument/2006/relationships/image" Target="../media/image39.jpeg"/><Relationship Id="rId2" Type="http://schemas.openxmlformats.org/officeDocument/2006/relationships/image" Target="../media/image34.jpeg"/><Relationship Id="rId1" Type="http://schemas.openxmlformats.org/officeDocument/2006/relationships/slideLayout" Target="../slideLayouts/slideLayout7.xml"/><Relationship Id="rId6" Type="http://schemas.openxmlformats.org/officeDocument/2006/relationships/image" Target="../media/image38.jpeg"/><Relationship Id="rId5" Type="http://schemas.openxmlformats.org/officeDocument/2006/relationships/image" Target="../media/image37.jpeg"/><Relationship Id="rId10" Type="http://schemas.openxmlformats.org/officeDocument/2006/relationships/image" Target="../media/image42.jpeg"/><Relationship Id="rId4" Type="http://schemas.openxmlformats.org/officeDocument/2006/relationships/image" Target="../media/image36.jpeg"/><Relationship Id="rId9" Type="http://schemas.openxmlformats.org/officeDocument/2006/relationships/image" Target="../media/image41.png"/></Relationships>
</file>

<file path=ppt/slides/_rels/slide11.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jpeg"/><Relationship Id="rId10" Type="http://schemas.openxmlformats.org/officeDocument/2006/relationships/image" Target="../media/image11.png"/><Relationship Id="rId4" Type="http://schemas.openxmlformats.org/officeDocument/2006/relationships/image" Target="../media/image5.jpe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7.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0.jpeg"/><Relationship Id="rId7" Type="http://schemas.openxmlformats.org/officeDocument/2006/relationships/diagramColors" Target="../diagrams/colors1.xml"/><Relationship Id="rId2" Type="http://schemas.openxmlformats.org/officeDocument/2006/relationships/image" Target="../media/image29.jpeg"/><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3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EA5CD635-9485-33DE-91DA-95C3698D73A9}"/>
              </a:ext>
            </a:extLst>
          </p:cNvPr>
          <p:cNvSpPr txBox="1"/>
          <p:nvPr/>
        </p:nvSpPr>
        <p:spPr>
          <a:xfrm>
            <a:off x="0" y="245574"/>
            <a:ext cx="12192000" cy="1015663"/>
          </a:xfrm>
          <a:prstGeom prst="rect">
            <a:avLst/>
          </a:prstGeom>
          <a:noFill/>
        </p:spPr>
        <p:txBody>
          <a:bodyPr wrap="square" rtlCol="0">
            <a:spAutoFit/>
            <a:scene3d>
              <a:camera prst="orthographicFront"/>
              <a:lightRig rig="threePt" dir="t"/>
            </a:scene3d>
            <a:sp3d extrusionH="57150" contourW="19050">
              <a:bevelT h="25400" prst="softRound"/>
              <a:contourClr>
                <a:schemeClr val="accent1">
                  <a:lumMod val="75000"/>
                </a:schemeClr>
              </a:contourClr>
            </a:sp3d>
          </a:bodyPr>
          <a:lstStyle/>
          <a:p>
            <a:pPr algn="ctr"/>
            <a:r>
              <a:rPr lang="en" sz="6000" b="1">
                <a:ln w="13462">
                  <a:solidFill>
                    <a:schemeClr val="accent1">
                      <a:lumMod val="75000"/>
                    </a:schemeClr>
                  </a:solidFill>
                  <a:prstDash val="solid"/>
                </a:ln>
                <a:solidFill>
                  <a:schemeClr val="bg2">
                    <a:lumMod val="60000"/>
                    <a:lumOff val="40000"/>
                  </a:schemeClr>
                </a:solidFill>
                <a:effectLst>
                  <a:outerShdw dist="38100" dir="2700000" algn="bl" rotWithShape="0">
                    <a:schemeClr val="accent5">
                      <a:lumMod val="75000"/>
                    </a:schemeClr>
                  </a:outerShdw>
                </a:effectLst>
              </a:rPr>
              <a:t>NGAJAR SIDA MURID: BAGI </a:t>
            </a:r>
            <a:r>
              <a:rPr lang="en" sz="6000" b="1" dirty="0">
                <a:ln w="13462">
                  <a:solidFill>
                    <a:schemeClr val="accent1">
                      <a:lumMod val="75000"/>
                    </a:schemeClr>
                  </a:solidFill>
                  <a:prstDash val="solid"/>
                </a:ln>
                <a:solidFill>
                  <a:schemeClr val="bg2">
                    <a:lumMod val="60000"/>
                    <a:lumOff val="40000"/>
                  </a:schemeClr>
                </a:solidFill>
                <a:effectLst>
                  <a:outerShdw dist="38100" dir="2700000" algn="bl" rotWithShape="0">
                    <a:schemeClr val="accent5">
                      <a:lumMod val="75000"/>
                    </a:schemeClr>
                  </a:outerShdw>
                </a:effectLst>
              </a:rPr>
              <a:t>1</a:t>
            </a:r>
          </a:p>
        </p:txBody>
      </p:sp>
      <p:sp>
        <p:nvSpPr>
          <p:cNvPr id="5" name="CuadroTexto 4">
            <a:extLst>
              <a:ext uri="{FF2B5EF4-FFF2-40B4-BE49-F238E27FC236}">
                <a16:creationId xmlns:a16="http://schemas.microsoft.com/office/drawing/2014/main" id="{F0F96E46-E9E9-F0A3-DAF5-11932195A21F}"/>
              </a:ext>
            </a:extLst>
          </p:cNvPr>
          <p:cNvSpPr txBox="1"/>
          <p:nvPr/>
        </p:nvSpPr>
        <p:spPr>
          <a:xfrm>
            <a:off x="8856378" y="6462525"/>
            <a:ext cx="3070071" cy="369332"/>
          </a:xfrm>
          <a:prstGeom prst="rect">
            <a:avLst/>
          </a:prstGeom>
          <a:noFill/>
        </p:spPr>
        <p:txBody>
          <a:bodyPr wrap="none" rtlCol="0">
            <a:spAutoFit/>
          </a:bodyPr>
          <a:lstStyle/>
          <a:p>
            <a:pPr algn="r"/>
            <a:r>
              <a:rPr lang="en" b="1">
                <a:solidFill>
                  <a:schemeClr val="accent1">
                    <a:lumMod val="20000"/>
                    <a:lumOff val="80000"/>
                  </a:schemeClr>
                </a:solidFill>
                <a:effectLst>
                  <a:outerShdw blurRad="38100" dist="38100" dir="2700000" algn="tl">
                    <a:srgbClr val="000000">
                      <a:alpha val="43137"/>
                    </a:srgbClr>
                  </a:outerShdw>
                </a:effectLst>
              </a:rPr>
              <a:t>Pelajar 7 ke 17 Ogos, </a:t>
            </a:r>
            <a:r>
              <a:rPr lang="en" b="1" dirty="0">
                <a:solidFill>
                  <a:schemeClr val="accent1">
                    <a:lumMod val="20000"/>
                    <a:lumOff val="80000"/>
                  </a:schemeClr>
                </a:solidFill>
                <a:effectLst>
                  <a:outerShdw blurRad="38100" dist="38100" dir="2700000" algn="tl">
                    <a:srgbClr val="000000">
                      <a:alpha val="43137"/>
                    </a:srgbClr>
                  </a:outerShdw>
                </a:effectLst>
              </a:rPr>
              <a:t>2024</a:t>
            </a:r>
          </a:p>
        </p:txBody>
      </p:sp>
    </p:spTree>
    <p:extLst>
      <p:ext uri="{BB962C8B-B14F-4D97-AF65-F5344CB8AC3E}">
        <p14:creationId xmlns:p14="http://schemas.microsoft.com/office/powerpoint/2010/main" val="2129036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A1356FF-942B-3D5D-5FAF-3AF71E86DA0C}"/>
              </a:ext>
            </a:extLst>
          </p:cNvPr>
          <p:cNvSpPr txBox="1"/>
          <p:nvPr/>
        </p:nvSpPr>
        <p:spPr>
          <a:xfrm>
            <a:off x="0" y="0"/>
            <a:ext cx="9915940" cy="646331"/>
          </a:xfrm>
          <a:prstGeom prst="rect">
            <a:avLst/>
          </a:prstGeom>
          <a:noFill/>
        </p:spPr>
        <p:txBody>
          <a:bodyPr wrap="square">
            <a:spAutoFit/>
            <a:scene3d>
              <a:camera prst="orthographicFront"/>
              <a:lightRig rig="sunrise" dir="t"/>
            </a:scene3d>
            <a:sp3d extrusionH="57150" prstMaterial="matte">
              <a:bevelT w="63500" h="12700" prst="angle"/>
              <a:contourClr>
                <a:schemeClr val="bg1">
                  <a:lumMod val="65000"/>
                </a:schemeClr>
              </a:contourClr>
            </a:sp3d>
          </a:bodyPr>
          <a:lstStyle/>
          <a:p>
            <a:pPr algn="ctr"/>
            <a:r>
              <a:rPr lang="en" sz="3600" b="1" spc="300">
                <a:ln/>
                <a:solidFill>
                  <a:schemeClr val="accent5">
                    <a:lumMod val="60000"/>
                    <a:lumOff val="40000"/>
                  </a:schemeClr>
                </a:solidFill>
              </a:rPr>
              <a:t>BAKANI TAMA PERINTAH SEREGA</a:t>
            </a:r>
            <a:endParaRPr lang="en" sz="3600" b="1" spc="300" dirty="0">
              <a:ln/>
              <a:solidFill>
                <a:schemeClr val="accent5">
                  <a:lumMod val="60000"/>
                  <a:lumOff val="40000"/>
                </a:schemeClr>
              </a:solidFill>
            </a:endParaRPr>
          </a:p>
        </p:txBody>
      </p:sp>
      <p:sp>
        <p:nvSpPr>
          <p:cNvPr id="5" name="CuadroTexto 4">
            <a:extLst>
              <a:ext uri="{FF2B5EF4-FFF2-40B4-BE49-F238E27FC236}">
                <a16:creationId xmlns:a16="http://schemas.microsoft.com/office/drawing/2014/main" id="{3123546A-FA31-2BD0-38F7-2A1942122C85}"/>
              </a:ext>
            </a:extLst>
          </p:cNvPr>
          <p:cNvSpPr txBox="1"/>
          <p:nvPr/>
        </p:nvSpPr>
        <p:spPr>
          <a:xfrm>
            <a:off x="0" y="603380"/>
            <a:ext cx="9915939" cy="584775"/>
          </a:xfrm>
          <a:prstGeom prst="rect">
            <a:avLst/>
          </a:prstGeom>
          <a:noFill/>
        </p:spPr>
        <p:txBody>
          <a:bodyPr wrap="square">
            <a:spAutoFit/>
          </a:bodyPr>
          <a:lstStyle/>
          <a:p>
            <a:pPr algn="ctr"/>
            <a:r>
              <a:rPr lang="en" b="1">
                <a:solidFill>
                  <a:srgbClr val="65454F"/>
                </a:solidFill>
                <a:latin typeface="Comic Sans MS" panose="030F0702030302020204" pitchFamily="66" charset="0"/>
              </a:rPr>
              <a:t>“</a:t>
            </a:r>
            <a:r>
              <a:rPr lang="en-MY" b="1">
                <a:solidFill>
                  <a:srgbClr val="65454F"/>
                </a:solidFill>
                <a:latin typeface="Comic Sans MS" panose="030F0702030302020204" pitchFamily="66" charset="0"/>
              </a:rPr>
              <a:t>Laban semua orang deka dituchi ngena api, baka piring ti dituchi ngena garam</a:t>
            </a:r>
            <a:r>
              <a:rPr lang="en" b="1">
                <a:solidFill>
                  <a:srgbClr val="65454F"/>
                </a:solidFill>
                <a:latin typeface="Comic Sans MS" panose="030F0702030302020204" pitchFamily="66" charset="0"/>
              </a:rPr>
              <a:t>” </a:t>
            </a:r>
            <a:r>
              <a:rPr lang="en" sz="1400" b="1" dirty="0">
                <a:solidFill>
                  <a:srgbClr val="65454F"/>
                </a:solidFill>
                <a:latin typeface="Comic Sans MS" panose="030F0702030302020204" pitchFamily="66" charset="0"/>
              </a:rPr>
              <a:t>(Mark 9:49)</a:t>
            </a:r>
          </a:p>
        </p:txBody>
      </p:sp>
      <p:sp>
        <p:nvSpPr>
          <p:cNvPr id="6" name="CuadroTexto 5">
            <a:extLst>
              <a:ext uri="{FF2B5EF4-FFF2-40B4-BE49-F238E27FC236}">
                <a16:creationId xmlns:a16="http://schemas.microsoft.com/office/drawing/2014/main" id="{1BFD3C9F-E7AC-364A-D78D-DCCFCDE7B45F}"/>
              </a:ext>
            </a:extLst>
          </p:cNvPr>
          <p:cNvSpPr txBox="1"/>
          <p:nvPr/>
        </p:nvSpPr>
        <p:spPr>
          <a:xfrm>
            <a:off x="2240583" y="1321803"/>
            <a:ext cx="5274642" cy="1200329"/>
          </a:xfrm>
          <a:prstGeom prst="rect">
            <a:avLst/>
          </a:prstGeom>
          <a:noFill/>
        </p:spPr>
        <p:txBody>
          <a:bodyPr wrap="square" rtlCol="0">
            <a:spAutoFit/>
          </a:bodyPr>
          <a:lstStyle/>
          <a:p>
            <a:pPr algn="just">
              <a:spcBef>
                <a:spcPts val="600"/>
              </a:spcBef>
            </a:pPr>
            <a:r>
              <a:rPr lang="en-MY" b="1">
                <a:solidFill>
                  <a:schemeClr val="bg1"/>
                </a:solidFill>
                <a:effectLst>
                  <a:glow rad="127000">
                    <a:srgbClr val="34192A"/>
                  </a:glow>
                  <a:outerShdw blurRad="38100" dist="38100" dir="2700000" algn="tl">
                    <a:srgbClr val="000000">
                      <a:alpha val="43137"/>
                    </a:srgbClr>
                  </a:outerShdw>
                </a:effectLst>
              </a:rPr>
              <a:t>Tanchang batu kisar ba rekung lalu muai diri ke tasik; tetak jari enggau kaki, lalu keruk igi mata. Tu tentu jalai ti nyelai dikena nyelamatka diri empu, enda pia? </a:t>
            </a:r>
            <a:r>
              <a:rPr lang="en-MY" b="1" i="1">
                <a:solidFill>
                  <a:schemeClr val="bg1"/>
                </a:solidFill>
                <a:effectLst>
                  <a:glow rad="127000">
                    <a:srgbClr val="34192A"/>
                  </a:glow>
                  <a:outerShdw blurRad="38100" dist="38100" dir="2700000" algn="tl">
                    <a:srgbClr val="000000">
                      <a:alpha val="43137"/>
                    </a:srgbClr>
                  </a:outerShdw>
                </a:effectLst>
              </a:rPr>
              <a:t>(Mark 9:42-48)</a:t>
            </a:r>
            <a:r>
              <a:rPr lang="en" b="1">
                <a:solidFill>
                  <a:schemeClr val="bg1"/>
                </a:solidFill>
                <a:effectLst>
                  <a:glow rad="127000">
                    <a:srgbClr val="34192A"/>
                  </a:glow>
                  <a:outerShdw blurRad="38100" dist="38100" dir="2700000" algn="tl">
                    <a:srgbClr val="000000">
                      <a:alpha val="43137"/>
                    </a:srgbClr>
                  </a:outerShdw>
                </a:effectLst>
              </a:rPr>
              <a:t>.</a:t>
            </a:r>
            <a:endParaRPr lang="en" b="1" dirty="0">
              <a:solidFill>
                <a:schemeClr val="bg1"/>
              </a:solidFill>
              <a:effectLst>
                <a:glow rad="127000">
                  <a:srgbClr val="34192A"/>
                </a:glow>
                <a:outerShdw blurRad="38100" dist="38100" dir="2700000" algn="tl">
                  <a:srgbClr val="000000">
                    <a:alpha val="43137"/>
                  </a:srgbClr>
                </a:outerShdw>
              </a:effectLst>
            </a:endParaRPr>
          </a:p>
        </p:txBody>
      </p:sp>
      <p:sp>
        <p:nvSpPr>
          <p:cNvPr id="7" name="CuadroTexto 6">
            <a:extLst>
              <a:ext uri="{FF2B5EF4-FFF2-40B4-BE49-F238E27FC236}">
                <a16:creationId xmlns:a16="http://schemas.microsoft.com/office/drawing/2014/main" id="{34E83C86-8461-900C-03EF-347D7C09578E}"/>
              </a:ext>
            </a:extLst>
          </p:cNvPr>
          <p:cNvSpPr txBox="1"/>
          <p:nvPr/>
        </p:nvSpPr>
        <p:spPr>
          <a:xfrm>
            <a:off x="2461332" y="3729169"/>
            <a:ext cx="5420715" cy="1200329"/>
          </a:xfrm>
          <a:prstGeom prst="rect">
            <a:avLst/>
          </a:prstGeom>
          <a:noFill/>
        </p:spPr>
        <p:txBody>
          <a:bodyPr wrap="square" rtlCol="0">
            <a:spAutoFit/>
          </a:bodyPr>
          <a:lstStyle/>
          <a:p>
            <a:pPr marL="342900" indent="-342900" algn="just">
              <a:buClr>
                <a:schemeClr val="bg2">
                  <a:lumMod val="75000"/>
                </a:schemeClr>
              </a:buClr>
              <a:buFont typeface="+mj-lt"/>
              <a:buAutoNum type="arabicPeriod"/>
            </a:pPr>
            <a:r>
              <a:rPr lang="en-MY" b="1">
                <a:solidFill>
                  <a:schemeClr val="bg1"/>
                </a:solidFill>
                <a:effectLst>
                  <a:glow rad="127000">
                    <a:srgbClr val="34192A"/>
                  </a:glow>
                  <a:outerShdw blurRad="38100" dist="38100" dir="2700000" algn="tl">
                    <a:srgbClr val="000000">
                      <a:alpha val="43137"/>
                    </a:srgbClr>
                  </a:outerShdw>
                </a:effectLst>
              </a:rPr>
              <a:t>Orang ke ditebus deka idup belama ia dalam tubuh ti tachat</a:t>
            </a:r>
            <a:r>
              <a:rPr lang="en" b="1">
                <a:solidFill>
                  <a:schemeClr val="bg1"/>
                </a:solidFill>
                <a:effectLst>
                  <a:glow rad="127000">
                    <a:srgbClr val="34192A"/>
                  </a:glow>
                  <a:outerShdw blurRad="38100" dist="38100" dir="2700000" algn="tl">
                    <a:srgbClr val="000000">
                      <a:alpha val="43137"/>
                    </a:srgbClr>
                  </a:outerShdw>
                </a:effectLst>
              </a:rPr>
              <a:t>.</a:t>
            </a:r>
          </a:p>
          <a:p>
            <a:pPr marL="342900" indent="-342900" algn="just">
              <a:buClr>
                <a:schemeClr val="bg2">
                  <a:lumMod val="75000"/>
                </a:schemeClr>
              </a:buClr>
              <a:buFont typeface="+mj-lt"/>
              <a:buAutoNum type="arabicPeriod"/>
            </a:pPr>
            <a:r>
              <a:rPr lang="en-MY" b="1">
                <a:solidFill>
                  <a:schemeClr val="bg1"/>
                </a:solidFill>
                <a:effectLst>
                  <a:glow rad="127000">
                    <a:srgbClr val="34192A"/>
                  </a:glow>
                  <a:outerShdw blurRad="38100" dist="38100" dir="2700000" algn="tl">
                    <a:srgbClr val="000000">
                      <a:alpha val="43137"/>
                    </a:srgbClr>
                  </a:outerShdw>
                </a:effectLst>
              </a:rPr>
              <a:t>Orang ti bedosa deka idup dalam pemedis belama ia, taja tubuh sida nadai penimpang</a:t>
            </a:r>
            <a:r>
              <a:rPr lang="en" b="1">
                <a:solidFill>
                  <a:schemeClr val="bg1"/>
                </a:solidFill>
                <a:effectLst>
                  <a:glow rad="127000">
                    <a:srgbClr val="34192A"/>
                  </a:glow>
                  <a:outerShdw blurRad="38100" dist="38100" dir="2700000" algn="tl">
                    <a:srgbClr val="000000">
                      <a:alpha val="43137"/>
                    </a:srgbClr>
                  </a:outerShdw>
                </a:effectLst>
              </a:rPr>
              <a:t>.</a:t>
            </a:r>
            <a:endParaRPr lang="en" b="1" dirty="0">
              <a:solidFill>
                <a:schemeClr val="bg1"/>
              </a:solidFill>
              <a:effectLst>
                <a:glow rad="127000">
                  <a:srgbClr val="34192A"/>
                </a:glow>
                <a:outerShdw blurRad="38100" dist="38100" dir="2700000" algn="tl">
                  <a:srgbClr val="000000">
                    <a:alpha val="43137"/>
                  </a:srgbClr>
                </a:outerShdw>
              </a:effectLst>
            </a:endParaRPr>
          </a:p>
        </p:txBody>
      </p:sp>
      <p:sp>
        <p:nvSpPr>
          <p:cNvPr id="8" name="CuadroTexto 7">
            <a:extLst>
              <a:ext uri="{FF2B5EF4-FFF2-40B4-BE49-F238E27FC236}">
                <a16:creationId xmlns:a16="http://schemas.microsoft.com/office/drawing/2014/main" id="{0795B76C-D50E-47BB-645F-532027B621CF}"/>
              </a:ext>
            </a:extLst>
          </p:cNvPr>
          <p:cNvSpPr txBox="1"/>
          <p:nvPr/>
        </p:nvSpPr>
        <p:spPr>
          <a:xfrm>
            <a:off x="2282680" y="4933313"/>
            <a:ext cx="5665475" cy="923330"/>
          </a:xfrm>
          <a:prstGeom prst="rect">
            <a:avLst/>
          </a:prstGeom>
          <a:noFill/>
        </p:spPr>
        <p:txBody>
          <a:bodyPr wrap="square" rtlCol="0">
            <a:spAutoFit/>
          </a:bodyPr>
          <a:lstStyle/>
          <a:p>
            <a:pPr>
              <a:spcBef>
                <a:spcPts val="600"/>
              </a:spcBef>
            </a:pPr>
            <a:r>
              <a:rPr lang="en-MY" b="1">
                <a:solidFill>
                  <a:schemeClr val="bg1"/>
                </a:solidFill>
                <a:effectLst>
                  <a:glow rad="127000">
                    <a:srgbClr val="34192A"/>
                  </a:glow>
                  <a:outerShdw blurRad="38100" dist="38100" dir="2700000" algn="tl">
                    <a:srgbClr val="000000">
                      <a:alpha val="43137"/>
                    </a:srgbClr>
                  </a:outerShdw>
                </a:effectLst>
              </a:rPr>
              <a:t>Pelajar ari tu chukup terang: laban dosa tu pemadu jai, ari nya nuan enda tau enda ngelengkaka iya enggau nadai betangguh</a:t>
            </a:r>
            <a:r>
              <a:rPr lang="en" b="1">
                <a:solidFill>
                  <a:schemeClr val="bg1"/>
                </a:solidFill>
                <a:effectLst>
                  <a:glow rad="127000">
                    <a:srgbClr val="34192A"/>
                  </a:glow>
                  <a:outerShdw blurRad="38100" dist="38100" dir="2700000" algn="tl">
                    <a:srgbClr val="000000">
                      <a:alpha val="43137"/>
                    </a:srgbClr>
                  </a:outerShdw>
                </a:effectLst>
              </a:rPr>
              <a:t>.</a:t>
            </a:r>
            <a:endParaRPr lang="en" b="1" dirty="0">
              <a:solidFill>
                <a:schemeClr val="bg1"/>
              </a:solidFill>
              <a:effectLst>
                <a:glow rad="127000">
                  <a:srgbClr val="34192A"/>
                </a:glow>
                <a:outerShdw blurRad="38100" dist="38100" dir="2700000" algn="tl">
                  <a:srgbClr val="000000">
                    <a:alpha val="43137"/>
                  </a:srgbClr>
                </a:outerShdw>
              </a:effectLst>
            </a:endParaRPr>
          </a:p>
        </p:txBody>
      </p:sp>
      <p:pic>
        <p:nvPicPr>
          <p:cNvPr id="4" name="Imagen 3" descr="Imagen que contiene perro, puesto, agua, café&#10;&#10;Descripción generada automáticamente">
            <a:extLst>
              <a:ext uri="{FF2B5EF4-FFF2-40B4-BE49-F238E27FC236}">
                <a16:creationId xmlns:a16="http://schemas.microsoft.com/office/drawing/2014/main" id="{3DB20A66-0346-135A-3B4C-60C840553F0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2523" y="1360020"/>
            <a:ext cx="2018886" cy="1356018"/>
          </a:xfrm>
          <a:prstGeom prst="rect">
            <a:avLst/>
          </a:prstGeom>
          <a:ln w="38100" cap="sq">
            <a:solidFill>
              <a:schemeClr val="accent5">
                <a:lumMod val="60000"/>
                <a:lumOff val="40000"/>
              </a:schemeClr>
            </a:solidFill>
            <a:prstDash val="solid"/>
            <a:miter lim="800000"/>
          </a:ln>
          <a:effectLst>
            <a:outerShdw blurRad="50800" dist="38100" dir="2700000" algn="tl" rotWithShape="0">
              <a:srgbClr val="000000">
                <a:alpha val="43000"/>
              </a:srgbClr>
            </a:outerShdw>
          </a:effectLst>
        </p:spPr>
      </p:pic>
      <p:pic>
        <p:nvPicPr>
          <p:cNvPr id="10" name="Imagen 9" descr="Mano de una persona&#10;&#10;Descripción generada automáticamente con confianza baja">
            <a:extLst>
              <a:ext uri="{FF2B5EF4-FFF2-40B4-BE49-F238E27FC236}">
                <a16:creationId xmlns:a16="http://schemas.microsoft.com/office/drawing/2014/main" id="{866740C2-4697-D668-33D2-49295E5EA303}"/>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275861" y="2802386"/>
            <a:ext cx="875548" cy="1356018"/>
          </a:xfrm>
          <a:prstGeom prst="rect">
            <a:avLst/>
          </a:prstGeom>
          <a:ln w="38100" cap="sq">
            <a:solidFill>
              <a:schemeClr val="accent5">
                <a:lumMod val="60000"/>
                <a:lumOff val="40000"/>
              </a:schemeClr>
            </a:solidFill>
            <a:prstDash val="solid"/>
            <a:miter lim="800000"/>
          </a:ln>
          <a:effectLst>
            <a:outerShdw blurRad="50800" dist="38100" dir="2700000" algn="tl" rotWithShape="0">
              <a:srgbClr val="000000">
                <a:alpha val="43000"/>
              </a:srgbClr>
            </a:outerShdw>
          </a:effectLst>
        </p:spPr>
      </p:pic>
      <p:pic>
        <p:nvPicPr>
          <p:cNvPr id="12" name="Imagen 11" descr="Un dibujo de una persona&#10;&#10;Descripción generada automáticamente con confianza baja">
            <a:extLst>
              <a:ext uri="{FF2B5EF4-FFF2-40B4-BE49-F238E27FC236}">
                <a16:creationId xmlns:a16="http://schemas.microsoft.com/office/drawing/2014/main" id="{342E7C07-ABA9-E0BC-BA5D-A3A21FC4AB23}"/>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32523" y="2802386"/>
            <a:ext cx="1061762" cy="1356018"/>
          </a:xfrm>
          <a:prstGeom prst="rect">
            <a:avLst/>
          </a:prstGeom>
          <a:ln w="38100" cap="sq">
            <a:solidFill>
              <a:schemeClr val="accent5">
                <a:lumMod val="60000"/>
                <a:lumOff val="40000"/>
              </a:schemeClr>
            </a:solidFill>
            <a:prstDash val="solid"/>
            <a:miter lim="800000"/>
          </a:ln>
          <a:effectLst>
            <a:outerShdw blurRad="50800" dist="38100" dir="2700000" algn="tl" rotWithShape="0">
              <a:srgbClr val="000000">
                <a:alpha val="43000"/>
              </a:srgbClr>
            </a:outerShdw>
          </a:effectLst>
        </p:spPr>
      </p:pic>
      <p:pic>
        <p:nvPicPr>
          <p:cNvPr id="14" name="Imagen 13" descr="Ojos de una persona&#10;&#10;Descripción generada automáticamente">
            <a:extLst>
              <a:ext uri="{FF2B5EF4-FFF2-40B4-BE49-F238E27FC236}">
                <a16:creationId xmlns:a16="http://schemas.microsoft.com/office/drawing/2014/main" id="{FA3617CD-5847-61F9-3542-44820BA8F770}"/>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32523" y="4261230"/>
            <a:ext cx="2018886" cy="1587479"/>
          </a:xfrm>
          <a:prstGeom prst="rect">
            <a:avLst/>
          </a:prstGeom>
          <a:ln w="38100" cap="sq">
            <a:solidFill>
              <a:schemeClr val="accent5">
                <a:lumMod val="60000"/>
                <a:lumOff val="40000"/>
              </a:schemeClr>
            </a:solidFill>
            <a:prstDash val="solid"/>
            <a:miter lim="800000"/>
          </a:ln>
          <a:effectLst>
            <a:outerShdw blurRad="50800" dist="38100" dir="2700000" algn="tl" rotWithShape="0">
              <a:srgbClr val="000000">
                <a:alpha val="43000"/>
              </a:srgbClr>
            </a:outerShdw>
          </a:effectLst>
        </p:spPr>
      </p:pic>
      <p:pic>
        <p:nvPicPr>
          <p:cNvPr id="16" name="Imagen 15" descr="Imagen en blanco y negro&#10;&#10;Descripción generada automáticamente con confianza media">
            <a:extLst>
              <a:ext uri="{FF2B5EF4-FFF2-40B4-BE49-F238E27FC236}">
                <a16:creationId xmlns:a16="http://schemas.microsoft.com/office/drawing/2014/main" id="{8591BFC4-D551-40B3-7624-934AF2CCA24C}"/>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925879" y="98099"/>
            <a:ext cx="2141864" cy="2615408"/>
          </a:xfrm>
          <a:prstGeom prst="rect">
            <a:avLst/>
          </a:prstGeom>
          <a:solidFill>
            <a:srgbClr val="FFFFFF">
              <a:shade val="85000"/>
            </a:srgbClr>
          </a:solidFill>
          <a:ln w="38100" cap="sq">
            <a:gradFill flip="none" rotWithShape="1">
              <a:gsLst>
                <a:gs pos="0">
                  <a:srgbClr val="7B5B5C"/>
                </a:gs>
                <a:gs pos="42000">
                  <a:srgbClr val="7B5B5C"/>
                </a:gs>
                <a:gs pos="46000">
                  <a:srgbClr val="C4C5B7"/>
                </a:gs>
                <a:gs pos="100000">
                  <a:srgbClr val="C4C5B7"/>
                </a:gs>
              </a:gsLst>
              <a:lin ang="5400000" scaled="1"/>
              <a:tileRect/>
            </a:gra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8" name="Imagen 17" descr="Un dibujo de una persona&#10;&#10;Descripción generada automáticamente con confianza baja">
            <a:extLst>
              <a:ext uri="{FF2B5EF4-FFF2-40B4-BE49-F238E27FC236}">
                <a16:creationId xmlns:a16="http://schemas.microsoft.com/office/drawing/2014/main" id="{FC5345FB-0C7B-9C3D-054E-98E99FF2EF25}"/>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7515225" y="1311016"/>
            <a:ext cx="2309184" cy="1395428"/>
          </a:xfrm>
          <a:prstGeom prst="rect">
            <a:avLst/>
          </a:prstGeom>
          <a:solidFill>
            <a:srgbClr val="FFFFFF">
              <a:shade val="85000"/>
            </a:srgbClr>
          </a:solidFill>
          <a:ln w="28575" cap="sq">
            <a:solidFill>
              <a:schemeClr val="bg2">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0" name="CuadroTexto 19">
            <a:extLst>
              <a:ext uri="{FF2B5EF4-FFF2-40B4-BE49-F238E27FC236}">
                <a16:creationId xmlns:a16="http://schemas.microsoft.com/office/drawing/2014/main" id="{287F578C-E663-BDF4-8FFC-0452AA92634A}"/>
              </a:ext>
            </a:extLst>
          </p:cNvPr>
          <p:cNvSpPr txBox="1"/>
          <p:nvPr/>
        </p:nvSpPr>
        <p:spPr>
          <a:xfrm>
            <a:off x="2282680" y="2713506"/>
            <a:ext cx="9775124" cy="923330"/>
          </a:xfrm>
          <a:prstGeom prst="rect">
            <a:avLst/>
          </a:prstGeom>
          <a:noFill/>
        </p:spPr>
        <p:txBody>
          <a:bodyPr wrap="square">
            <a:spAutoFit/>
          </a:bodyPr>
          <a:lstStyle/>
          <a:p>
            <a:pPr>
              <a:spcBef>
                <a:spcPts val="600"/>
              </a:spcBef>
            </a:pPr>
            <a:r>
              <a:rPr lang="en-MY" b="1">
                <a:solidFill>
                  <a:schemeClr val="bg1"/>
                </a:solidFill>
                <a:effectLst>
                  <a:glow rad="127000">
                    <a:srgbClr val="34192A"/>
                  </a:glow>
                  <a:outerShdw blurRad="38100" dist="38100" dir="2700000" algn="tl">
                    <a:srgbClr val="000000">
                      <a:alpha val="43137"/>
                    </a:srgbClr>
                  </a:outerShdw>
                </a:effectLst>
              </a:rPr>
              <a:t>Enti kitai ngena ayat tu enggau chara ti literal, baka sekeda orang ti bekenaka genteran jaku “ulat ti makai sida enda nemu mati, lalu api enda nemu padam” </a:t>
            </a:r>
            <a:r>
              <a:rPr lang="en-MY" b="1" i="1">
                <a:solidFill>
                  <a:schemeClr val="bg1"/>
                </a:solidFill>
                <a:effectLst>
                  <a:glow rad="127000">
                    <a:srgbClr val="34192A"/>
                  </a:glow>
                  <a:outerShdw blurRad="38100" dist="38100" dir="2700000" algn="tl">
                    <a:srgbClr val="000000">
                      <a:alpha val="43137"/>
                    </a:srgbClr>
                  </a:outerShdw>
                </a:effectLst>
              </a:rPr>
              <a:t>(Mark 9:46, 48)</a:t>
            </a:r>
            <a:r>
              <a:rPr lang="en-MY" b="1">
                <a:solidFill>
                  <a:schemeClr val="bg1"/>
                </a:solidFill>
                <a:effectLst>
                  <a:glow rad="127000">
                    <a:srgbClr val="34192A"/>
                  </a:glow>
                  <a:outerShdw blurRad="38100" dist="38100" dir="2700000" algn="tl">
                    <a:srgbClr val="000000">
                      <a:alpha val="43137"/>
                    </a:srgbClr>
                  </a:outerShdw>
                </a:effectLst>
              </a:rPr>
              <a:t>, ari nya kitai tentu deka datai ba simpul jaku ke munyi tu:</a:t>
            </a:r>
            <a:endParaRPr lang="en" b="1" dirty="0">
              <a:solidFill>
                <a:schemeClr val="bg1"/>
              </a:solidFill>
              <a:effectLst>
                <a:glow rad="127000">
                  <a:srgbClr val="34192A"/>
                </a:glow>
                <a:outerShdw blurRad="38100" dist="38100" dir="2700000" algn="tl">
                  <a:srgbClr val="000000">
                    <a:alpha val="43137"/>
                  </a:srgbClr>
                </a:outerShdw>
              </a:effectLst>
            </a:endParaRPr>
          </a:p>
        </p:txBody>
      </p:sp>
      <p:grpSp>
        <p:nvGrpSpPr>
          <p:cNvPr id="24" name="Grupo 23">
            <a:extLst>
              <a:ext uri="{FF2B5EF4-FFF2-40B4-BE49-F238E27FC236}">
                <a16:creationId xmlns:a16="http://schemas.microsoft.com/office/drawing/2014/main" id="{C2526E82-C35D-E054-43D5-326345E06FAE}"/>
              </a:ext>
            </a:extLst>
          </p:cNvPr>
          <p:cNvGrpSpPr/>
          <p:nvPr/>
        </p:nvGrpSpPr>
        <p:grpSpPr>
          <a:xfrm>
            <a:off x="7963623" y="3675588"/>
            <a:ext cx="4046159" cy="3034619"/>
            <a:chOff x="9013870" y="4512968"/>
            <a:chExt cx="2995912" cy="2246934"/>
          </a:xfrm>
        </p:grpSpPr>
        <p:pic>
          <p:nvPicPr>
            <p:cNvPr id="22" name="Imagen 21">
              <a:extLst>
                <a:ext uri="{FF2B5EF4-FFF2-40B4-BE49-F238E27FC236}">
                  <a16:creationId xmlns:a16="http://schemas.microsoft.com/office/drawing/2014/main" id="{3741AC0D-7D40-A2FC-940E-51395D81839B}"/>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013870" y="4512968"/>
              <a:ext cx="2995912" cy="2246934"/>
            </a:xfrm>
            <a:prstGeom prst="round2DiagRect">
              <a:avLst>
                <a:gd name="adj1" fmla="val 28785"/>
                <a:gd name="adj2" fmla="val 7533"/>
              </a:avLst>
            </a:prstGeom>
            <a:ln w="57150" cap="sq">
              <a:solidFill>
                <a:srgbClr val="DDADB1"/>
              </a:solidFill>
              <a:miter lim="800000"/>
            </a:ln>
            <a:effectLst>
              <a:outerShdw blurRad="254000" algn="tl" rotWithShape="0">
                <a:srgbClr val="000000">
                  <a:alpha val="43000"/>
                </a:srgbClr>
              </a:outerShdw>
            </a:effectLst>
            <a:scene3d>
              <a:camera prst="orthographicFront"/>
              <a:lightRig rig="threePt" dir="t"/>
            </a:scene3d>
            <a:sp3d>
              <a:bevelT prst="relaxedInset"/>
            </a:sp3d>
          </p:spPr>
        </p:pic>
        <p:sp>
          <p:nvSpPr>
            <p:cNvPr id="23" name="CuadroTexto 22">
              <a:extLst>
                <a:ext uri="{FF2B5EF4-FFF2-40B4-BE49-F238E27FC236}">
                  <a16:creationId xmlns:a16="http://schemas.microsoft.com/office/drawing/2014/main" id="{894D18A5-1B7A-7F72-070D-5903FAF7D025}"/>
                </a:ext>
              </a:extLst>
            </p:cNvPr>
            <p:cNvSpPr txBox="1"/>
            <p:nvPr/>
          </p:nvSpPr>
          <p:spPr>
            <a:xfrm rot="19963349">
              <a:off x="10118035" y="5093852"/>
              <a:ext cx="916798" cy="611827"/>
            </a:xfrm>
            <a:custGeom>
              <a:avLst/>
              <a:gdLst>
                <a:gd name="connsiteX0" fmla="*/ 0 w 797528"/>
                <a:gd name="connsiteY0" fmla="*/ 0 h 432923"/>
                <a:gd name="connsiteX1" fmla="*/ 797528 w 797528"/>
                <a:gd name="connsiteY1" fmla="*/ 0 h 432923"/>
                <a:gd name="connsiteX2" fmla="*/ 797528 w 797528"/>
                <a:gd name="connsiteY2" fmla="*/ 432923 h 432923"/>
                <a:gd name="connsiteX3" fmla="*/ 0 w 797528"/>
                <a:gd name="connsiteY3" fmla="*/ 432923 h 432923"/>
                <a:gd name="connsiteX4" fmla="*/ 0 w 797528"/>
                <a:gd name="connsiteY4" fmla="*/ 0 h 432923"/>
                <a:gd name="connsiteX0" fmla="*/ 0 w 797528"/>
                <a:gd name="connsiteY0" fmla="*/ 0 h 432923"/>
                <a:gd name="connsiteX1" fmla="*/ 678258 w 797528"/>
                <a:gd name="connsiteY1" fmla="*/ 0 h 432923"/>
                <a:gd name="connsiteX2" fmla="*/ 797528 w 797528"/>
                <a:gd name="connsiteY2" fmla="*/ 432923 h 432923"/>
                <a:gd name="connsiteX3" fmla="*/ 0 w 797528"/>
                <a:gd name="connsiteY3" fmla="*/ 432923 h 432923"/>
                <a:gd name="connsiteX4" fmla="*/ 0 w 797528"/>
                <a:gd name="connsiteY4" fmla="*/ 0 h 432923"/>
                <a:gd name="connsiteX0" fmla="*/ 0 w 854827"/>
                <a:gd name="connsiteY0" fmla="*/ 0 h 432923"/>
                <a:gd name="connsiteX1" fmla="*/ 678258 w 854827"/>
                <a:gd name="connsiteY1" fmla="*/ 0 h 432923"/>
                <a:gd name="connsiteX2" fmla="*/ 797528 w 854827"/>
                <a:gd name="connsiteY2" fmla="*/ 432923 h 432923"/>
                <a:gd name="connsiteX3" fmla="*/ 0 w 854827"/>
                <a:gd name="connsiteY3" fmla="*/ 432923 h 432923"/>
                <a:gd name="connsiteX4" fmla="*/ 0 w 854827"/>
                <a:gd name="connsiteY4" fmla="*/ 0 h 432923"/>
                <a:gd name="connsiteX0" fmla="*/ 0 w 881207"/>
                <a:gd name="connsiteY0" fmla="*/ 0 h 432923"/>
                <a:gd name="connsiteX1" fmla="*/ 718014 w 881207"/>
                <a:gd name="connsiteY1" fmla="*/ 39757 h 432923"/>
                <a:gd name="connsiteX2" fmla="*/ 797528 w 881207"/>
                <a:gd name="connsiteY2" fmla="*/ 432923 h 432923"/>
                <a:gd name="connsiteX3" fmla="*/ 0 w 881207"/>
                <a:gd name="connsiteY3" fmla="*/ 432923 h 432923"/>
                <a:gd name="connsiteX4" fmla="*/ 0 w 881207"/>
                <a:gd name="connsiteY4" fmla="*/ 0 h 432923"/>
                <a:gd name="connsiteX0" fmla="*/ 0 w 1046006"/>
                <a:gd name="connsiteY0" fmla="*/ 0 h 442862"/>
                <a:gd name="connsiteX1" fmla="*/ 718014 w 1046006"/>
                <a:gd name="connsiteY1" fmla="*/ 39757 h 442862"/>
                <a:gd name="connsiteX2" fmla="*/ 1046006 w 1046006"/>
                <a:gd name="connsiteY2" fmla="*/ 442862 h 442862"/>
                <a:gd name="connsiteX3" fmla="*/ 0 w 1046006"/>
                <a:gd name="connsiteY3" fmla="*/ 432923 h 442862"/>
                <a:gd name="connsiteX4" fmla="*/ 0 w 1046006"/>
                <a:gd name="connsiteY4" fmla="*/ 0 h 442862"/>
                <a:gd name="connsiteX0" fmla="*/ 0 w 1046006"/>
                <a:gd name="connsiteY0" fmla="*/ 0 h 502497"/>
                <a:gd name="connsiteX1" fmla="*/ 718014 w 1046006"/>
                <a:gd name="connsiteY1" fmla="*/ 39757 h 502497"/>
                <a:gd name="connsiteX2" fmla="*/ 1046006 w 1046006"/>
                <a:gd name="connsiteY2" fmla="*/ 442862 h 502497"/>
                <a:gd name="connsiteX3" fmla="*/ 159026 w 1046006"/>
                <a:gd name="connsiteY3" fmla="*/ 502497 h 502497"/>
                <a:gd name="connsiteX4" fmla="*/ 0 w 1046006"/>
                <a:gd name="connsiteY4" fmla="*/ 0 h 502497"/>
                <a:gd name="connsiteX0" fmla="*/ 0 w 956554"/>
                <a:gd name="connsiteY0" fmla="*/ 0 h 522375"/>
                <a:gd name="connsiteX1" fmla="*/ 628562 w 956554"/>
                <a:gd name="connsiteY1" fmla="*/ 59635 h 522375"/>
                <a:gd name="connsiteX2" fmla="*/ 956554 w 956554"/>
                <a:gd name="connsiteY2" fmla="*/ 462740 h 522375"/>
                <a:gd name="connsiteX3" fmla="*/ 69574 w 956554"/>
                <a:gd name="connsiteY3" fmla="*/ 522375 h 522375"/>
                <a:gd name="connsiteX4" fmla="*/ 0 w 956554"/>
                <a:gd name="connsiteY4" fmla="*/ 0 h 522375"/>
                <a:gd name="connsiteX0" fmla="*/ 0 w 956554"/>
                <a:gd name="connsiteY0" fmla="*/ 0 h 522375"/>
                <a:gd name="connsiteX1" fmla="*/ 628562 w 956554"/>
                <a:gd name="connsiteY1" fmla="*/ 59635 h 522375"/>
                <a:gd name="connsiteX2" fmla="*/ 956554 w 956554"/>
                <a:gd name="connsiteY2" fmla="*/ 462740 h 522375"/>
                <a:gd name="connsiteX3" fmla="*/ 69574 w 956554"/>
                <a:gd name="connsiteY3" fmla="*/ 522375 h 522375"/>
                <a:gd name="connsiteX4" fmla="*/ 0 w 956554"/>
                <a:gd name="connsiteY4" fmla="*/ 0 h 522375"/>
                <a:gd name="connsiteX0" fmla="*/ 0 w 956554"/>
                <a:gd name="connsiteY0" fmla="*/ 0 h 522375"/>
                <a:gd name="connsiteX1" fmla="*/ 628562 w 956554"/>
                <a:gd name="connsiteY1" fmla="*/ 59635 h 522375"/>
                <a:gd name="connsiteX2" fmla="*/ 956554 w 956554"/>
                <a:gd name="connsiteY2" fmla="*/ 462740 h 522375"/>
                <a:gd name="connsiteX3" fmla="*/ 69574 w 956554"/>
                <a:gd name="connsiteY3" fmla="*/ 522375 h 522375"/>
                <a:gd name="connsiteX4" fmla="*/ 0 w 956554"/>
                <a:gd name="connsiteY4" fmla="*/ 0 h 522375"/>
                <a:gd name="connsiteX0" fmla="*/ 0 w 916798"/>
                <a:gd name="connsiteY0" fmla="*/ 0 h 522375"/>
                <a:gd name="connsiteX1" fmla="*/ 628562 w 916798"/>
                <a:gd name="connsiteY1" fmla="*/ 59635 h 522375"/>
                <a:gd name="connsiteX2" fmla="*/ 916798 w 916798"/>
                <a:gd name="connsiteY2" fmla="*/ 462740 h 522375"/>
                <a:gd name="connsiteX3" fmla="*/ 69574 w 916798"/>
                <a:gd name="connsiteY3" fmla="*/ 522375 h 522375"/>
                <a:gd name="connsiteX4" fmla="*/ 0 w 916798"/>
                <a:gd name="connsiteY4" fmla="*/ 0 h 522375"/>
                <a:gd name="connsiteX0" fmla="*/ 0 w 916798"/>
                <a:gd name="connsiteY0" fmla="*/ 0 h 611827"/>
                <a:gd name="connsiteX1" fmla="*/ 628562 w 916798"/>
                <a:gd name="connsiteY1" fmla="*/ 59635 h 611827"/>
                <a:gd name="connsiteX2" fmla="*/ 916798 w 916798"/>
                <a:gd name="connsiteY2" fmla="*/ 462740 h 611827"/>
                <a:gd name="connsiteX3" fmla="*/ 178904 w 916798"/>
                <a:gd name="connsiteY3" fmla="*/ 611827 h 611827"/>
                <a:gd name="connsiteX4" fmla="*/ 0 w 916798"/>
                <a:gd name="connsiteY4" fmla="*/ 0 h 611827"/>
                <a:gd name="connsiteX0" fmla="*/ 0 w 916798"/>
                <a:gd name="connsiteY0" fmla="*/ 0 h 611827"/>
                <a:gd name="connsiteX1" fmla="*/ 628562 w 916798"/>
                <a:gd name="connsiteY1" fmla="*/ 59635 h 611827"/>
                <a:gd name="connsiteX2" fmla="*/ 916798 w 916798"/>
                <a:gd name="connsiteY2" fmla="*/ 462740 h 611827"/>
                <a:gd name="connsiteX3" fmla="*/ 178904 w 916798"/>
                <a:gd name="connsiteY3" fmla="*/ 611827 h 611827"/>
                <a:gd name="connsiteX4" fmla="*/ 0 w 916798"/>
                <a:gd name="connsiteY4" fmla="*/ 0 h 611827"/>
                <a:gd name="connsiteX0" fmla="*/ 0 w 916798"/>
                <a:gd name="connsiteY0" fmla="*/ 0 h 611827"/>
                <a:gd name="connsiteX1" fmla="*/ 628562 w 916798"/>
                <a:gd name="connsiteY1" fmla="*/ 59635 h 611827"/>
                <a:gd name="connsiteX2" fmla="*/ 916798 w 916798"/>
                <a:gd name="connsiteY2" fmla="*/ 462740 h 611827"/>
                <a:gd name="connsiteX3" fmla="*/ 178904 w 916798"/>
                <a:gd name="connsiteY3" fmla="*/ 611827 h 611827"/>
                <a:gd name="connsiteX4" fmla="*/ 0 w 916798"/>
                <a:gd name="connsiteY4" fmla="*/ 0 h 611827"/>
                <a:gd name="connsiteX0" fmla="*/ 0 w 916798"/>
                <a:gd name="connsiteY0" fmla="*/ 0 h 611827"/>
                <a:gd name="connsiteX1" fmla="*/ 489414 w 916798"/>
                <a:gd name="connsiteY1" fmla="*/ 39757 h 611827"/>
                <a:gd name="connsiteX2" fmla="*/ 916798 w 916798"/>
                <a:gd name="connsiteY2" fmla="*/ 462740 h 611827"/>
                <a:gd name="connsiteX3" fmla="*/ 178904 w 916798"/>
                <a:gd name="connsiteY3" fmla="*/ 611827 h 611827"/>
                <a:gd name="connsiteX4" fmla="*/ 0 w 916798"/>
                <a:gd name="connsiteY4" fmla="*/ 0 h 6118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6798" h="611827">
                  <a:moveTo>
                    <a:pt x="0" y="0"/>
                  </a:moveTo>
                  <a:lnTo>
                    <a:pt x="489414" y="39757"/>
                  </a:lnTo>
                  <a:cubicBezTo>
                    <a:pt x="787589" y="124431"/>
                    <a:pt x="877041" y="318432"/>
                    <a:pt x="916798" y="462740"/>
                  </a:cubicBezTo>
                  <a:cubicBezTo>
                    <a:pt x="670833" y="512436"/>
                    <a:pt x="395052" y="552192"/>
                    <a:pt x="178904" y="611827"/>
                  </a:cubicBezTo>
                  <a:cubicBezTo>
                    <a:pt x="9939" y="457580"/>
                    <a:pt x="59635" y="203942"/>
                    <a:pt x="0" y="0"/>
                  </a:cubicBezTo>
                  <a:close/>
                </a:path>
              </a:pathLst>
            </a:custGeom>
            <a:blipFill>
              <a:blip r:embed="rId10" cstate="email">
                <a:extLst>
                  <a:ext uri="{28A0092B-C50C-407E-A947-70E740481C1C}">
                    <a14:useLocalDpi xmlns:a14="http://schemas.microsoft.com/office/drawing/2010/main"/>
                  </a:ext>
                </a:extLst>
              </a:blip>
              <a:stretch>
                <a:fillRect/>
              </a:stretch>
            </a:blipFill>
            <a:ln>
              <a:solidFill>
                <a:srgbClr val="DDADB1"/>
              </a:solidFill>
            </a:ln>
            <a:effectLst>
              <a:outerShdw blurRad="50800" dist="38100" dir="2700000" algn="tl" rotWithShape="0">
                <a:prstClr val="black">
                  <a:alpha val="40000"/>
                </a:prstClr>
              </a:outerShdw>
            </a:effectLst>
            <a:scene3d>
              <a:camera prst="orthographicFront">
                <a:rot lat="0" lon="0" rev="20399999"/>
              </a:camera>
              <a:lightRig rig="threePt" dir="t"/>
            </a:scene3d>
            <a:sp3d>
              <a:bevelT prst="relaxedInset"/>
            </a:sp3d>
          </p:spPr>
          <p:style>
            <a:lnRef idx="1">
              <a:schemeClr val="accent5"/>
            </a:lnRef>
            <a:fillRef idx="2">
              <a:schemeClr val="accent5"/>
            </a:fillRef>
            <a:effectRef idx="1">
              <a:schemeClr val="accent5"/>
            </a:effectRef>
            <a:fontRef idx="minor">
              <a:schemeClr val="dk1"/>
            </a:fontRef>
          </p:style>
          <p:txBody>
            <a:bodyPr wrap="square" rtlCol="0" anchor="ctr" anchorCtr="0">
              <a:noAutofit/>
            </a:bodyPr>
            <a:lstStyle/>
            <a:p>
              <a:pPr algn="ctr"/>
              <a:r>
                <a:rPr lang="en" b="1" dirty="0">
                  <a:solidFill>
                    <a:schemeClr val="bg1"/>
                  </a:solidFill>
                  <a:effectLst>
                    <a:glow rad="63500">
                      <a:schemeClr val="tx1"/>
                    </a:glow>
                  </a:effectLst>
                </a:rPr>
                <a:t>SIN</a:t>
              </a:r>
            </a:p>
          </p:txBody>
        </p:sp>
      </p:grpSp>
      <p:sp>
        <p:nvSpPr>
          <p:cNvPr id="26" name="CuadroTexto 25">
            <a:extLst>
              <a:ext uri="{FF2B5EF4-FFF2-40B4-BE49-F238E27FC236}">
                <a16:creationId xmlns:a16="http://schemas.microsoft.com/office/drawing/2014/main" id="{91ED9FC1-80B2-D974-3A68-2D393243FA20}"/>
              </a:ext>
            </a:extLst>
          </p:cNvPr>
          <p:cNvSpPr txBox="1"/>
          <p:nvPr/>
        </p:nvSpPr>
        <p:spPr>
          <a:xfrm>
            <a:off x="182216" y="5945638"/>
            <a:ext cx="7699829" cy="877163"/>
          </a:xfrm>
          <a:prstGeom prst="rect">
            <a:avLst/>
          </a:prstGeom>
          <a:noFill/>
        </p:spPr>
        <p:txBody>
          <a:bodyPr wrap="square">
            <a:spAutoFit/>
          </a:bodyPr>
          <a:lstStyle/>
          <a:p>
            <a:pPr>
              <a:spcBef>
                <a:spcPts val="600"/>
              </a:spcBef>
            </a:pPr>
            <a:r>
              <a:rPr lang="en-MY" sz="1700" b="1">
                <a:solidFill>
                  <a:schemeClr val="bg1"/>
                </a:solidFill>
                <a:effectLst>
                  <a:glow rad="127000">
                    <a:srgbClr val="34192A"/>
                  </a:glow>
                  <a:outerShdw blurRad="38100" dist="38100" dir="2700000" algn="tl">
                    <a:srgbClr val="000000">
                      <a:alpha val="43137"/>
                    </a:srgbClr>
                  </a:outerShdw>
                </a:effectLst>
              </a:rPr>
              <a:t>Dosa tu pedis amat dilengka sereta begunaka bekorban, taja pia asil iya besai bendar, laban dudi hari kitai deka bulih pengelantang </a:t>
            </a:r>
            <a:r>
              <a:rPr lang="en-MY" sz="1700" b="1" i="1">
                <a:solidFill>
                  <a:schemeClr val="bg1"/>
                </a:solidFill>
                <a:effectLst>
                  <a:glow rad="127000">
                    <a:srgbClr val="34192A"/>
                  </a:glow>
                  <a:outerShdw blurRad="38100" dist="38100" dir="2700000" algn="tl">
                    <a:srgbClr val="000000">
                      <a:alpha val="43137"/>
                    </a:srgbClr>
                  </a:outerShdw>
                </a:effectLst>
              </a:rPr>
              <a:t>(Mark 9:49-50)</a:t>
            </a:r>
            <a:r>
              <a:rPr lang="en" sz="1700" b="1">
                <a:solidFill>
                  <a:schemeClr val="bg1"/>
                </a:solidFill>
                <a:effectLst>
                  <a:glow rad="127000">
                    <a:srgbClr val="34192A"/>
                  </a:glow>
                  <a:outerShdw blurRad="38100" dist="38100" dir="2700000" algn="tl">
                    <a:srgbClr val="000000">
                      <a:alpha val="43137"/>
                    </a:srgbClr>
                  </a:outerShdw>
                </a:effectLst>
              </a:rPr>
              <a:t>.</a:t>
            </a:r>
            <a:endParaRPr lang="en" sz="1700" b="1" dirty="0">
              <a:solidFill>
                <a:schemeClr val="bg1"/>
              </a:solidFill>
              <a:effectLst>
                <a:glow rad="127000">
                  <a:srgbClr val="34192A"/>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677585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5"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checkerboard(down)">
                                      <p:cBhvr>
                                        <p:cTn id="26" dur="500"/>
                                        <p:tgtEl>
                                          <p:spTgt spid="4"/>
                                        </p:tgtEl>
                                      </p:cBhvr>
                                    </p:animEffect>
                                  </p:childTnLst>
                                </p:cTn>
                              </p:par>
                              <p:par>
                                <p:cTn id="27" presetID="5" presetClass="entr" presetSubtype="10" fill="hold" nodeType="withEffect">
                                  <p:stCondLst>
                                    <p:cond delay="250"/>
                                  </p:stCondLst>
                                  <p:childTnLst>
                                    <p:set>
                                      <p:cBhvr>
                                        <p:cTn id="28" dur="1" fill="hold">
                                          <p:stCondLst>
                                            <p:cond delay="0"/>
                                          </p:stCondLst>
                                        </p:cTn>
                                        <p:tgtEl>
                                          <p:spTgt spid="12"/>
                                        </p:tgtEl>
                                        <p:attrNameLst>
                                          <p:attrName>style.visibility</p:attrName>
                                        </p:attrNameLst>
                                      </p:cBhvr>
                                      <p:to>
                                        <p:strVal val="visible"/>
                                      </p:to>
                                    </p:set>
                                    <p:animEffect transition="in" filter="checkerboard(across)">
                                      <p:cBhvr>
                                        <p:cTn id="29" dur="500"/>
                                        <p:tgtEl>
                                          <p:spTgt spid="12"/>
                                        </p:tgtEl>
                                      </p:cBhvr>
                                    </p:animEffect>
                                  </p:childTnLst>
                                </p:cTn>
                              </p:par>
                              <p:par>
                                <p:cTn id="30" presetID="5" presetClass="entr" presetSubtype="10" fill="hold" nodeType="withEffect">
                                  <p:stCondLst>
                                    <p:cond delay="500"/>
                                  </p:stCondLst>
                                  <p:childTnLst>
                                    <p:set>
                                      <p:cBhvr>
                                        <p:cTn id="31" dur="1" fill="hold">
                                          <p:stCondLst>
                                            <p:cond delay="0"/>
                                          </p:stCondLst>
                                        </p:cTn>
                                        <p:tgtEl>
                                          <p:spTgt spid="10"/>
                                        </p:tgtEl>
                                        <p:attrNameLst>
                                          <p:attrName>style.visibility</p:attrName>
                                        </p:attrNameLst>
                                      </p:cBhvr>
                                      <p:to>
                                        <p:strVal val="visible"/>
                                      </p:to>
                                    </p:set>
                                    <p:animEffect transition="in" filter="checkerboard(across)">
                                      <p:cBhvr>
                                        <p:cTn id="32" dur="500"/>
                                        <p:tgtEl>
                                          <p:spTgt spid="10"/>
                                        </p:tgtEl>
                                      </p:cBhvr>
                                    </p:animEffect>
                                  </p:childTnLst>
                                </p:cTn>
                              </p:par>
                              <p:par>
                                <p:cTn id="33" presetID="5" presetClass="entr" presetSubtype="5" fill="hold" nodeType="withEffect">
                                  <p:stCondLst>
                                    <p:cond delay="750"/>
                                  </p:stCondLst>
                                  <p:childTnLst>
                                    <p:set>
                                      <p:cBhvr>
                                        <p:cTn id="34" dur="1" fill="hold">
                                          <p:stCondLst>
                                            <p:cond delay="0"/>
                                          </p:stCondLst>
                                        </p:cTn>
                                        <p:tgtEl>
                                          <p:spTgt spid="14"/>
                                        </p:tgtEl>
                                        <p:attrNameLst>
                                          <p:attrName>style.visibility</p:attrName>
                                        </p:attrNameLst>
                                      </p:cBhvr>
                                      <p:to>
                                        <p:strVal val="visible"/>
                                      </p:to>
                                    </p:set>
                                    <p:animEffect transition="in" filter="checkerboard(down)">
                                      <p:cBhvr>
                                        <p:cTn id="35" dur="500"/>
                                        <p:tgtEl>
                                          <p:spTgt spid="14"/>
                                        </p:tgtEl>
                                      </p:cBhvr>
                                    </p:animEffect>
                                  </p:childTnLst>
                                </p:cTn>
                              </p:par>
                            </p:childTnLst>
                          </p:cTn>
                        </p:par>
                        <p:par>
                          <p:cTn id="36" fill="hold">
                            <p:stCondLst>
                              <p:cond delay="1250"/>
                            </p:stCondLst>
                            <p:childTnLst>
                              <p:par>
                                <p:cTn id="37" presetID="22" presetClass="entr" presetSubtype="8"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wipe(left)">
                                      <p:cBhvr>
                                        <p:cTn id="39" dur="500"/>
                                        <p:tgtEl>
                                          <p:spTgt spid="6"/>
                                        </p:tgtEl>
                                      </p:cBhvr>
                                    </p:animEffec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fade">
                                      <p:cBhvr>
                                        <p:cTn id="44" dur="1000"/>
                                        <p:tgtEl>
                                          <p:spTgt spid="20"/>
                                        </p:tgtEl>
                                      </p:cBhvr>
                                    </p:animEffect>
                                    <p:anim calcmode="lin" valueType="num">
                                      <p:cBhvr>
                                        <p:cTn id="45" dur="1000" fill="hold"/>
                                        <p:tgtEl>
                                          <p:spTgt spid="20"/>
                                        </p:tgtEl>
                                        <p:attrNameLst>
                                          <p:attrName>ppt_x</p:attrName>
                                        </p:attrNameLst>
                                      </p:cBhvr>
                                      <p:tavLst>
                                        <p:tav tm="0">
                                          <p:val>
                                            <p:strVal val="#ppt_x"/>
                                          </p:val>
                                        </p:tav>
                                        <p:tav tm="100000">
                                          <p:val>
                                            <p:strVal val="#ppt_x"/>
                                          </p:val>
                                        </p:tav>
                                      </p:tavLst>
                                    </p:anim>
                                    <p:anim calcmode="lin" valueType="num">
                                      <p:cBhvr>
                                        <p:cTn id="46" dur="1000" fill="hold"/>
                                        <p:tgtEl>
                                          <p:spTgt spid="20"/>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1000"/>
                                        <p:tgtEl>
                                          <p:spTgt spid="18"/>
                                        </p:tgtEl>
                                      </p:cBhvr>
                                    </p:animEffect>
                                    <p:anim calcmode="lin" valueType="num">
                                      <p:cBhvr>
                                        <p:cTn id="50" dur="1000" fill="hold"/>
                                        <p:tgtEl>
                                          <p:spTgt spid="18"/>
                                        </p:tgtEl>
                                        <p:attrNameLst>
                                          <p:attrName>ppt_x</p:attrName>
                                        </p:attrNameLst>
                                      </p:cBhvr>
                                      <p:tavLst>
                                        <p:tav tm="0">
                                          <p:val>
                                            <p:strVal val="#ppt_x"/>
                                          </p:val>
                                        </p:tav>
                                        <p:tav tm="100000">
                                          <p:val>
                                            <p:strVal val="#ppt_x"/>
                                          </p:val>
                                        </p:tav>
                                      </p:tavLst>
                                    </p:anim>
                                    <p:anim calcmode="lin" valueType="num">
                                      <p:cBhvr>
                                        <p:cTn id="51"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7">
                                            <p:txEl>
                                              <p:pRg st="0" end="0"/>
                                            </p:txEl>
                                          </p:spTgt>
                                        </p:tgtEl>
                                        <p:attrNameLst>
                                          <p:attrName>style.visibility</p:attrName>
                                        </p:attrNameLst>
                                      </p:cBhvr>
                                      <p:to>
                                        <p:strVal val="visible"/>
                                      </p:to>
                                    </p:set>
                                    <p:animEffect transition="in" filter="wipe(left)">
                                      <p:cBhvr>
                                        <p:cTn id="56" dur="500"/>
                                        <p:tgtEl>
                                          <p:spTgt spid="7">
                                            <p:txEl>
                                              <p:pRg st="0" end="0"/>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7">
                                            <p:txEl>
                                              <p:pRg st="1" end="1"/>
                                            </p:txEl>
                                          </p:spTgt>
                                        </p:tgtEl>
                                        <p:attrNameLst>
                                          <p:attrName>style.visibility</p:attrName>
                                        </p:attrNameLst>
                                      </p:cBhvr>
                                      <p:to>
                                        <p:strVal val="visible"/>
                                      </p:to>
                                    </p:set>
                                    <p:animEffect transition="in" filter="wipe(left)">
                                      <p:cBhvr>
                                        <p:cTn id="61" dur="500"/>
                                        <p:tgtEl>
                                          <p:spTgt spid="7">
                                            <p:txEl>
                                              <p:pRg st="1" end="1"/>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49" presetClass="entr" presetSubtype="0" decel="100000" fill="hold" nodeType="clickEffect">
                                  <p:stCondLst>
                                    <p:cond delay="0"/>
                                  </p:stCondLst>
                                  <p:childTnLst>
                                    <p:set>
                                      <p:cBhvr>
                                        <p:cTn id="65" dur="1" fill="hold">
                                          <p:stCondLst>
                                            <p:cond delay="0"/>
                                          </p:stCondLst>
                                        </p:cTn>
                                        <p:tgtEl>
                                          <p:spTgt spid="24"/>
                                        </p:tgtEl>
                                        <p:attrNameLst>
                                          <p:attrName>style.visibility</p:attrName>
                                        </p:attrNameLst>
                                      </p:cBhvr>
                                      <p:to>
                                        <p:strVal val="visible"/>
                                      </p:to>
                                    </p:set>
                                    <p:anim calcmode="lin" valueType="num">
                                      <p:cBhvr>
                                        <p:cTn id="66" dur="500" fill="hold"/>
                                        <p:tgtEl>
                                          <p:spTgt spid="24"/>
                                        </p:tgtEl>
                                        <p:attrNameLst>
                                          <p:attrName>ppt_w</p:attrName>
                                        </p:attrNameLst>
                                      </p:cBhvr>
                                      <p:tavLst>
                                        <p:tav tm="0">
                                          <p:val>
                                            <p:fltVal val="0"/>
                                          </p:val>
                                        </p:tav>
                                        <p:tav tm="100000">
                                          <p:val>
                                            <p:strVal val="#ppt_w"/>
                                          </p:val>
                                        </p:tav>
                                      </p:tavLst>
                                    </p:anim>
                                    <p:anim calcmode="lin" valueType="num">
                                      <p:cBhvr>
                                        <p:cTn id="67" dur="500" fill="hold"/>
                                        <p:tgtEl>
                                          <p:spTgt spid="24"/>
                                        </p:tgtEl>
                                        <p:attrNameLst>
                                          <p:attrName>ppt_h</p:attrName>
                                        </p:attrNameLst>
                                      </p:cBhvr>
                                      <p:tavLst>
                                        <p:tav tm="0">
                                          <p:val>
                                            <p:fltVal val="0"/>
                                          </p:val>
                                        </p:tav>
                                        <p:tav tm="100000">
                                          <p:val>
                                            <p:strVal val="#ppt_h"/>
                                          </p:val>
                                        </p:tav>
                                      </p:tavLst>
                                    </p:anim>
                                    <p:anim calcmode="lin" valueType="num">
                                      <p:cBhvr>
                                        <p:cTn id="68" dur="500" fill="hold"/>
                                        <p:tgtEl>
                                          <p:spTgt spid="24"/>
                                        </p:tgtEl>
                                        <p:attrNameLst>
                                          <p:attrName>style.rotation</p:attrName>
                                        </p:attrNameLst>
                                      </p:cBhvr>
                                      <p:tavLst>
                                        <p:tav tm="0">
                                          <p:val>
                                            <p:fltVal val="360"/>
                                          </p:val>
                                        </p:tav>
                                        <p:tav tm="100000">
                                          <p:val>
                                            <p:fltVal val="0"/>
                                          </p:val>
                                        </p:tav>
                                      </p:tavLst>
                                    </p:anim>
                                    <p:animEffect transition="in" filter="fade">
                                      <p:cBhvr>
                                        <p:cTn id="69" dur="500"/>
                                        <p:tgtEl>
                                          <p:spTgt spid="24"/>
                                        </p:tgtEl>
                                      </p:cBhvr>
                                    </p:animEffect>
                                  </p:childTnLst>
                                </p:cTn>
                              </p:par>
                            </p:childTnLst>
                          </p:cTn>
                        </p:par>
                        <p:par>
                          <p:cTn id="70" fill="hold">
                            <p:stCondLst>
                              <p:cond delay="500"/>
                            </p:stCondLst>
                            <p:childTnLst>
                              <p:par>
                                <p:cTn id="71" presetID="22" presetClass="entr" presetSubtype="8" fill="hold" grpId="0" nodeType="afterEffect">
                                  <p:stCondLst>
                                    <p:cond delay="0"/>
                                  </p:stCondLst>
                                  <p:childTnLst>
                                    <p:set>
                                      <p:cBhvr>
                                        <p:cTn id="72" dur="1" fill="hold">
                                          <p:stCondLst>
                                            <p:cond delay="0"/>
                                          </p:stCondLst>
                                        </p:cTn>
                                        <p:tgtEl>
                                          <p:spTgt spid="8"/>
                                        </p:tgtEl>
                                        <p:attrNameLst>
                                          <p:attrName>style.visibility</p:attrName>
                                        </p:attrNameLst>
                                      </p:cBhvr>
                                      <p:to>
                                        <p:strVal val="visible"/>
                                      </p:to>
                                    </p:set>
                                    <p:animEffect transition="in" filter="wipe(left)">
                                      <p:cBhvr>
                                        <p:cTn id="73" dur="500"/>
                                        <p:tgtEl>
                                          <p:spTgt spid="8"/>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grpId="0" nodeType="clickEffect">
                                  <p:stCondLst>
                                    <p:cond delay="0"/>
                                  </p:stCondLst>
                                  <p:childTnLst>
                                    <p:set>
                                      <p:cBhvr>
                                        <p:cTn id="77" dur="1" fill="hold">
                                          <p:stCondLst>
                                            <p:cond delay="0"/>
                                          </p:stCondLst>
                                        </p:cTn>
                                        <p:tgtEl>
                                          <p:spTgt spid="26"/>
                                        </p:tgtEl>
                                        <p:attrNameLst>
                                          <p:attrName>style.visibility</p:attrName>
                                        </p:attrNameLst>
                                      </p:cBhvr>
                                      <p:to>
                                        <p:strVal val="visible"/>
                                      </p:to>
                                    </p:set>
                                    <p:animEffect transition="in" filter="wipe(left)">
                                      <p:cBhvr>
                                        <p:cTn id="7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build="p"/>
      <p:bldP spid="8" grpId="0"/>
      <p:bldP spid="20" grpId="0"/>
      <p:bldP spid="2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BA65B3D-2AF6-E160-D23F-EA84570C9C65}"/>
              </a:ext>
            </a:extLst>
          </p:cNvPr>
          <p:cNvSpPr txBox="1"/>
          <p:nvPr/>
        </p:nvSpPr>
        <p:spPr>
          <a:xfrm>
            <a:off x="2255797" y="749225"/>
            <a:ext cx="7524750" cy="5262979"/>
          </a:xfrm>
          <a:prstGeom prst="rect">
            <a:avLst/>
          </a:prstGeom>
          <a:noFill/>
        </p:spPr>
        <p:txBody>
          <a:bodyPr wrap="square">
            <a:spAutoFit/>
          </a:bodyPr>
          <a:lstStyle/>
          <a:p>
            <a:pPr algn="just">
              <a:spcBef>
                <a:spcPts val="600"/>
              </a:spcBef>
            </a:pPr>
            <a:r>
              <a:rPr lang="en" sz="2400" b="1">
                <a:solidFill>
                  <a:schemeClr val="bg1"/>
                </a:solidFill>
                <a:effectLst>
                  <a:glow rad="127000">
                    <a:srgbClr val="063C2F"/>
                  </a:glow>
                </a:effectLst>
                <a:latin typeface="Constantia" panose="02030602050306030303" pitchFamily="18" charset="0"/>
              </a:rPr>
              <a:t>“</a:t>
            </a:r>
            <a:r>
              <a:rPr lang="en-MY" sz="2400" b="1">
                <a:solidFill>
                  <a:schemeClr val="bg1"/>
                </a:solidFill>
                <a:effectLst>
                  <a:glow rad="127000">
                    <a:srgbClr val="063C2F"/>
                  </a:glow>
                </a:effectLst>
                <a:latin typeface="Constantia" panose="02030602050306030303" pitchFamily="18" charset="0"/>
              </a:rPr>
              <a:t>Genap iku pengereja Allah Taala ti bendar, ke sanggup bekorban ungkup Iya, sida tu meh ke sanggup dikena ungkupka pemanah orang bukai. Kristus nyebut, “Orang ke sayauka nyawa diri, deka ngelenyauka iya, lalu orang ke begedika nyawa diri di dunya tu, deka bulih pengidup ti meruan belama iya” </a:t>
            </a:r>
            <a:r>
              <a:rPr lang="en-MY" sz="2400" b="1" i="1">
                <a:solidFill>
                  <a:schemeClr val="bg1"/>
                </a:solidFill>
                <a:effectLst>
                  <a:glow rad="127000">
                    <a:srgbClr val="063C2F"/>
                  </a:glow>
                </a:effectLst>
                <a:latin typeface="Constantia" panose="02030602050306030303" pitchFamily="18" charset="0"/>
              </a:rPr>
              <a:t>(John 12:25)</a:t>
            </a:r>
            <a:r>
              <a:rPr lang="en-MY" sz="2400" b="1">
                <a:solidFill>
                  <a:schemeClr val="bg1"/>
                </a:solidFill>
                <a:effectLst>
                  <a:glow rad="127000">
                    <a:srgbClr val="063C2F"/>
                  </a:glow>
                </a:effectLst>
                <a:latin typeface="Constantia" panose="02030602050306030303" pitchFamily="18" charset="0"/>
              </a:rPr>
              <a:t>. Pengawa ke dikereja enggau bebendar ba endur tulung ke balat diguna, ba endur tu meh pengerindu Kristian ti bendar ungkup Allah Taala enggau ungkup mensia deka pegari. Nyawa iya engka deka midang lebuh ti ngereja pengawa tu. Tang lebuh Kristus datai lalu ngempuruka batu berega, Iya deka tetemuka batu berega nya baru</a:t>
            </a:r>
            <a:r>
              <a:rPr lang="en" sz="2400" b="1">
                <a:solidFill>
                  <a:schemeClr val="bg1"/>
                </a:solidFill>
                <a:effectLst>
                  <a:glow rad="127000">
                    <a:srgbClr val="063C2F"/>
                  </a:glow>
                </a:effectLst>
                <a:latin typeface="Constantia" panose="02030602050306030303" pitchFamily="18" charset="0"/>
              </a:rPr>
              <a:t>."</a:t>
            </a:r>
            <a:endParaRPr lang="en" sz="2400" b="1" dirty="0">
              <a:solidFill>
                <a:schemeClr val="bg1"/>
              </a:solidFill>
              <a:effectLst>
                <a:glow rad="127000">
                  <a:srgbClr val="063C2F"/>
                </a:glow>
              </a:effectLst>
              <a:latin typeface="Constantia" panose="02030602050306030303" pitchFamily="18" charset="0"/>
            </a:endParaRPr>
          </a:p>
        </p:txBody>
      </p:sp>
      <p:sp>
        <p:nvSpPr>
          <p:cNvPr id="4" name="CuadroTexto 3">
            <a:extLst>
              <a:ext uri="{FF2B5EF4-FFF2-40B4-BE49-F238E27FC236}">
                <a16:creationId xmlns:a16="http://schemas.microsoft.com/office/drawing/2014/main" id="{4924E4D1-C8BB-05F9-D05A-2378D529C1B2}"/>
              </a:ext>
            </a:extLst>
          </p:cNvPr>
          <p:cNvSpPr txBox="1"/>
          <p:nvPr/>
        </p:nvSpPr>
        <p:spPr>
          <a:xfrm>
            <a:off x="4735576" y="5966159"/>
            <a:ext cx="5044971" cy="369332"/>
          </a:xfrm>
          <a:prstGeom prst="rect">
            <a:avLst/>
          </a:prstGeom>
          <a:noFill/>
        </p:spPr>
        <p:txBody>
          <a:bodyPr wrap="none" rtlCol="0">
            <a:spAutoFit/>
          </a:bodyPr>
          <a:lstStyle/>
          <a:p>
            <a:pPr algn="r"/>
            <a:r>
              <a:rPr lang="en" b="1" dirty="0"/>
              <a:t>EGW (Selected Messages</a:t>
            </a:r>
            <a:r>
              <a:rPr lang="en" b="1"/>
              <a:t>, Bup </a:t>
            </a:r>
            <a:r>
              <a:rPr lang="en" b="1" dirty="0"/>
              <a:t>1</a:t>
            </a:r>
            <a:r>
              <a:rPr lang="en" b="1"/>
              <a:t>, lambar 78)</a:t>
            </a:r>
            <a:endParaRPr lang="en" b="1" dirty="0"/>
          </a:p>
        </p:txBody>
      </p:sp>
    </p:spTree>
    <p:extLst>
      <p:ext uri="{BB962C8B-B14F-4D97-AF65-F5344CB8AC3E}">
        <p14:creationId xmlns:p14="http://schemas.microsoft.com/office/powerpoint/2010/main" val="2614751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8E8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0" name="Rectangle 9">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0" y="0"/>
            <a:ext cx="813435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2" name="Imagen 1">
            <a:extLst>
              <a:ext uri="{FF2B5EF4-FFF2-40B4-BE49-F238E27FC236}">
                <a16:creationId xmlns:a16="http://schemas.microsoft.com/office/drawing/2014/main" id="{AF18D49F-369D-EB35-57BB-A476E3457E6E}"/>
              </a:ext>
            </a:extLst>
          </p:cNvPr>
          <p:cNvPicPr>
            <a:picLocks noGrp="1" noRot="1" noChangeAspect="1" noMove="1" noResize="1" noEditPoints="1" noAdjustHandles="1" noChangeArrowheads="1" noChangeShapeType="1" noCrop="1"/>
          </p:cNvPicPr>
          <p:nvPr/>
        </p:nvPicPr>
        <p:blipFill rotWithShape="1">
          <a:blip r:embed="rId2">
            <a:extLst>
              <a:ext uri="{BEBA8EAE-BF5A-486C-A8C5-ECC9F3942E4B}">
                <a14:imgProps xmlns:a14="http://schemas.microsoft.com/office/drawing/2010/main">
                  <a14:imgLayer r:embed="rId3">
                    <a14:imgEffect>
                      <a14:brightnessContrast bright="20000" contrast="-20000"/>
                    </a14:imgEffect>
                  </a14:imgLayer>
                </a14:imgProps>
              </a:ext>
            </a:extLst>
          </a:blip>
          <a:srcRect l="1625" r="1625"/>
          <a:stretch/>
        </p:blipFill>
        <p:spPr>
          <a:xfrm>
            <a:off x="279143" y="299509"/>
            <a:ext cx="7569457" cy="6258983"/>
          </a:xfrm>
          <a:prstGeom prst="rect">
            <a:avLst/>
          </a:prstGeom>
          <a:effectLst>
            <a:innerShdw blurRad="114300">
              <a:prstClr val="black"/>
            </a:innerShdw>
          </a:effectLst>
        </p:spPr>
      </p:pic>
      <p:cxnSp>
        <p:nvCxnSpPr>
          <p:cNvPr id="12" name="Straight Connector 11">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90987" y="0"/>
            <a:ext cx="0" cy="6858000"/>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5" name="CuadroTexto 4">
            <a:extLst>
              <a:ext uri="{FF2B5EF4-FFF2-40B4-BE49-F238E27FC236}">
                <a16:creationId xmlns:a16="http://schemas.microsoft.com/office/drawing/2014/main" id="{FF4B7FC9-E2E7-C36B-A0EB-F5C30F381ECE}"/>
              </a:ext>
            </a:extLst>
          </p:cNvPr>
          <p:cNvSpPr txBox="1"/>
          <p:nvPr/>
        </p:nvSpPr>
        <p:spPr>
          <a:xfrm>
            <a:off x="8296285" y="78457"/>
            <a:ext cx="3693690" cy="6632585"/>
          </a:xfrm>
          <a:prstGeom prst="rect">
            <a:avLst/>
          </a:prstGeom>
          <a:noFill/>
        </p:spPr>
        <p:txBody>
          <a:bodyPr wrap="square">
            <a:spAutoFit/>
            <a:scene3d>
              <a:camera prst="orthographicFront"/>
              <a:lightRig rig="threePt" dir="t"/>
            </a:scene3d>
            <a:sp3d extrusionH="57150">
              <a:bevelT w="57150" h="38100" prst="artDeco"/>
            </a:sp3d>
          </a:bodyPr>
          <a:lstStyle/>
          <a:p>
            <a:pPr lvl="0" algn="ctr">
              <a:defRPr/>
            </a:pPr>
            <a:r>
              <a:rPr lang="es-ES" sz="3000" b="1">
                <a:ln w="0"/>
                <a:solidFill>
                  <a:srgbClr val="3BAB73"/>
                </a:solidFill>
                <a:effectLst>
                  <a:outerShdw blurRad="38100" dist="25400" dir="5400000" algn="ctr" rotWithShape="0">
                    <a:srgbClr val="6E747A">
                      <a:alpha val="43000"/>
                    </a:srgbClr>
                  </a:outerShdw>
                </a:effectLst>
                <a:latin typeface="Comic Sans MS" panose="030F0702030302020204" pitchFamily="66" charset="0"/>
              </a:rPr>
              <a:t>“Iya lalu ngangauka orang mayuh sereta enggau sida murid Iya, lalu bejaku ngagai sida, ‘Enti orang deka nitihka Aku, awakka sida badu agi berundingka diri empu, ngesan regang diri, lalu nitihka Aku</a:t>
            </a:r>
            <a:r>
              <a:rPr kumimoji="0" lang="en-US" sz="3000" b="1" i="0" u="none" strike="noStrike" kern="1200" cap="none" spc="0" normalizeH="0" baseline="0" noProof="0">
                <a:ln w="0"/>
                <a:solidFill>
                  <a:srgbClr val="3BAB73"/>
                </a:solidFill>
                <a:effectLst>
                  <a:outerShdw blurRad="38100" dist="25400" dir="5400000" algn="ctr" rotWithShape="0">
                    <a:srgbClr val="6E747A">
                      <a:alpha val="43000"/>
                    </a:srgbClr>
                  </a:outerShdw>
                </a:effectLst>
                <a:uLnTx/>
                <a:uFillTx/>
                <a:latin typeface="Comic Sans MS" panose="030F0702030302020204" pitchFamily="66" charset="0"/>
              </a:rPr>
              <a:t>’ </a:t>
            </a:r>
            <a:r>
              <a:rPr kumimoji="0" lang="es-ES" sz="3000" b="1" i="0" u="none" strike="noStrike" kern="1200" cap="none" spc="0" normalizeH="0" baseline="0" noProof="0">
                <a:ln w="0"/>
                <a:solidFill>
                  <a:srgbClr val="3BAB73"/>
                </a:solidFill>
                <a:effectLst>
                  <a:outerShdw blurRad="38100" dist="25400" dir="5400000" algn="ctr" rotWithShape="0">
                    <a:srgbClr val="6E747A">
                      <a:alpha val="43000"/>
                    </a:srgbClr>
                  </a:outerShdw>
                </a:effectLst>
                <a:uLnTx/>
                <a:uFillTx/>
                <a:latin typeface="Comic Sans MS" panose="030F0702030302020204" pitchFamily="66" charset="0"/>
              </a:rPr>
              <a:t>”</a:t>
            </a:r>
          </a:p>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s-ES" sz="3000" b="1" i="0" u="none" strike="noStrike" kern="1200" cap="none" spc="0" normalizeH="0" baseline="0" noProof="0">
                <a:ln w="0"/>
                <a:solidFill>
                  <a:srgbClr val="3BAB73"/>
                </a:solidFill>
                <a:effectLst>
                  <a:outerShdw blurRad="38100" dist="25400" dir="5400000" algn="ctr" rotWithShape="0">
                    <a:srgbClr val="6E747A">
                      <a:alpha val="43000"/>
                    </a:srgbClr>
                  </a:outerShdw>
                </a:effectLst>
                <a:uLnTx/>
                <a:uFillTx/>
                <a:latin typeface="Comic Sans MS" panose="030F0702030302020204" pitchFamily="66" charset="0"/>
              </a:rPr>
              <a:t>(Mark 8:34)</a:t>
            </a:r>
            <a:endParaRPr kumimoji="0" lang="es-ES" sz="3000" b="1" i="0" u="none" strike="noStrike" kern="1200" cap="none" spc="0" normalizeH="0" baseline="0" noProof="0" dirty="0">
              <a:ln w="0"/>
              <a:solidFill>
                <a:srgbClr val="3BAB73"/>
              </a:solidFill>
              <a:effectLst>
                <a:outerShdw blurRad="38100" dist="25400" dir="5400000" algn="ctr" rotWithShape="0">
                  <a:srgbClr val="6E747A">
                    <a:alpha val="43000"/>
                  </a:srgbClr>
                </a:outerShdw>
              </a:effectLst>
              <a:uLnTx/>
              <a:uFillTx/>
              <a:latin typeface="Comic Sans MS" panose="030F0702030302020204" pitchFamily="66" charset="0"/>
            </a:endParaRPr>
          </a:p>
        </p:txBody>
      </p:sp>
    </p:spTree>
    <p:extLst>
      <p:ext uri="{BB962C8B-B14F-4D97-AF65-F5344CB8AC3E}">
        <p14:creationId xmlns:p14="http://schemas.microsoft.com/office/powerpoint/2010/main" val="38435436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1C33EAC0-4CD6-73EC-47A5-F9EECDEFAC37}"/>
              </a:ext>
            </a:extLst>
          </p:cNvPr>
          <p:cNvSpPr txBox="1"/>
          <p:nvPr/>
        </p:nvSpPr>
        <p:spPr>
          <a:xfrm>
            <a:off x="5895974" y="3429000"/>
            <a:ext cx="6296025" cy="2923877"/>
          </a:xfrm>
          <a:prstGeom prst="rect">
            <a:avLst/>
          </a:prstGeom>
          <a:noFill/>
        </p:spPr>
        <p:txBody>
          <a:bodyPr wrap="square" rtlCol="0">
            <a:spAutoFit/>
            <a:scene3d>
              <a:camera prst="orthographicFront"/>
              <a:lightRig rig="threePt" dir="t"/>
            </a:scene3d>
            <a:sp3d extrusionH="57150">
              <a:bevelT w="38100" h="38100"/>
            </a:sp3d>
          </a:bodyPr>
          <a:lstStyle/>
          <a:p>
            <a:pPr>
              <a:spcBef>
                <a:spcPts val="600"/>
              </a:spcBef>
            </a:pPr>
            <a:r>
              <a:rPr lang="en" b="1">
                <a:solidFill>
                  <a:srgbClr val="0016B5"/>
                </a:solidFill>
              </a:rPr>
              <a:t>Dua renggat ajar:</a:t>
            </a:r>
            <a:endParaRPr lang="en" b="1" dirty="0">
              <a:solidFill>
                <a:srgbClr val="0016B5"/>
              </a:solidFill>
            </a:endParaRPr>
          </a:p>
          <a:p>
            <a:pPr lvl="1">
              <a:spcBef>
                <a:spcPts val="600"/>
              </a:spcBef>
            </a:pPr>
            <a:r>
              <a:rPr lang="en" b="1"/>
              <a:t>Pun ajar. </a:t>
            </a:r>
            <a:r>
              <a:rPr lang="en" b="1" dirty="0"/>
              <a:t>Mark 8:22-30.</a:t>
            </a:r>
          </a:p>
          <a:p>
            <a:pPr lvl="1">
              <a:spcBef>
                <a:spcPts val="600"/>
              </a:spcBef>
            </a:pPr>
            <a:r>
              <a:rPr lang="en" b="1"/>
              <a:t>Penemu ti penuh. </a:t>
            </a:r>
            <a:r>
              <a:rPr lang="en" b="1" dirty="0"/>
              <a:t>Mark 8:31-38.</a:t>
            </a:r>
          </a:p>
          <a:p>
            <a:pPr>
              <a:spcBef>
                <a:spcPts val="1800"/>
              </a:spcBef>
            </a:pPr>
            <a:r>
              <a:rPr lang="en" b="1">
                <a:solidFill>
                  <a:srgbClr val="B60001"/>
                </a:solidFill>
              </a:rPr>
              <a:t>Ajar pasal perintah serega:</a:t>
            </a:r>
            <a:endParaRPr lang="en" b="1" dirty="0">
              <a:solidFill>
                <a:srgbClr val="B60001"/>
              </a:solidFill>
            </a:endParaRPr>
          </a:p>
          <a:p>
            <a:pPr lvl="1">
              <a:spcBef>
                <a:spcPts val="600"/>
              </a:spcBef>
            </a:pPr>
            <a:r>
              <a:rPr lang="en-MY" b="1"/>
              <a:t>P</a:t>
            </a:r>
            <a:r>
              <a:rPr lang="en" b="1"/>
              <a:t>erintah diatu enggau perintah deka datai. </a:t>
            </a:r>
            <a:r>
              <a:rPr lang="en" b="1" dirty="0"/>
              <a:t>Mark 9:1-13.</a:t>
            </a:r>
          </a:p>
          <a:p>
            <a:pPr lvl="1">
              <a:spcBef>
                <a:spcPts val="600"/>
              </a:spcBef>
            </a:pPr>
            <a:r>
              <a:rPr lang="en" b="1"/>
              <a:t>Pengabis besai ba perintah serega. </a:t>
            </a:r>
            <a:r>
              <a:rPr lang="en" b="1" dirty="0"/>
              <a:t>Mark 9:30-41.</a:t>
            </a:r>
          </a:p>
          <a:p>
            <a:pPr lvl="1">
              <a:spcBef>
                <a:spcPts val="600"/>
              </a:spcBef>
            </a:pPr>
            <a:r>
              <a:rPr lang="en" b="1"/>
              <a:t>Bakani tama perintah serega. </a:t>
            </a:r>
            <a:r>
              <a:rPr lang="en" b="1" dirty="0"/>
              <a:t>Mark 9:42-50.</a:t>
            </a:r>
          </a:p>
        </p:txBody>
      </p:sp>
      <p:sp>
        <p:nvSpPr>
          <p:cNvPr id="3" name="CuadroTexto 2">
            <a:extLst>
              <a:ext uri="{FF2B5EF4-FFF2-40B4-BE49-F238E27FC236}">
                <a16:creationId xmlns:a16="http://schemas.microsoft.com/office/drawing/2014/main" id="{E6601068-8B14-0CE0-DE95-AA9470B24987}"/>
              </a:ext>
            </a:extLst>
          </p:cNvPr>
          <p:cNvSpPr txBox="1"/>
          <p:nvPr/>
        </p:nvSpPr>
        <p:spPr>
          <a:xfrm>
            <a:off x="208723" y="51584"/>
            <a:ext cx="7668452" cy="1554272"/>
          </a:xfrm>
          <a:prstGeom prst="rect">
            <a:avLst/>
          </a:prstGeom>
          <a:noFill/>
        </p:spPr>
        <p:txBody>
          <a:bodyPr wrap="square" rtlCol="0">
            <a:spAutoFit/>
          </a:bodyPr>
          <a:lstStyle/>
          <a:p>
            <a:pPr algn="just">
              <a:spcBef>
                <a:spcPts val="600"/>
              </a:spcBef>
            </a:pPr>
            <a:r>
              <a:rPr lang="en-MY" sz="1900" b="1"/>
              <a:t>Bakani pasal pengangkat ari mati </a:t>
            </a:r>
            <a:r>
              <a:rPr lang="en-MY" sz="1900" b="1" i="1"/>
              <a:t>(Mark 9:10)</a:t>
            </a:r>
            <a:r>
              <a:rPr lang="en-MY" sz="1900" b="1"/>
              <a:t>. Bala murid ulih nemu reti nya ari anak indu Jairus ke udah mati. Tang Jesus nya Mesiah. Iya ukai datai ngambika mati, tang datai ngambika megai perintah. Jaku Jesus nya tentu bisi reti, lalu ba runding bala murid, tu baka orang ke ada baru</a:t>
            </a:r>
            <a:r>
              <a:rPr lang="en" sz="1900" b="1"/>
              <a:t>.</a:t>
            </a:r>
            <a:endParaRPr lang="en" sz="1900" b="1" dirty="0"/>
          </a:p>
        </p:txBody>
      </p:sp>
      <p:pic>
        <p:nvPicPr>
          <p:cNvPr id="5" name="Imagen 4" descr="Un hombre con un sombrero&#10;&#10;Descripción generada automáticamente con confianza media">
            <a:extLst>
              <a:ext uri="{FF2B5EF4-FFF2-40B4-BE49-F238E27FC236}">
                <a16:creationId xmlns:a16="http://schemas.microsoft.com/office/drawing/2014/main" id="{E5ED5CAA-1367-AE72-2CF0-1610D629606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97869" y="3429000"/>
            <a:ext cx="2292427" cy="3057525"/>
          </a:xfrm>
          <a:prstGeom prst="snip2DiagRect">
            <a:avLst>
              <a:gd name="adj1" fmla="val 16795"/>
              <a:gd name="adj2" fmla="val 0"/>
            </a:avLst>
          </a:prstGeom>
          <a:solidFill>
            <a:srgbClr val="FFFFFF">
              <a:shade val="85000"/>
            </a:srgbClr>
          </a:solidFill>
          <a:ln w="88900" cap="sq">
            <a:solidFill>
              <a:schemeClr val="accent6">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7" name="Imagen 6" descr="Dibujo de un hombre con una flor en la cabeza&#10;&#10;Descripción generada automáticamente con confianza baja">
            <a:extLst>
              <a:ext uri="{FF2B5EF4-FFF2-40B4-BE49-F238E27FC236}">
                <a16:creationId xmlns:a16="http://schemas.microsoft.com/office/drawing/2014/main" id="{59FFEC6B-E87C-0636-7FD1-3366725C3E1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000450" y="213508"/>
            <a:ext cx="4053108" cy="3039831"/>
          </a:xfrm>
          <a:prstGeom prst="rect">
            <a:avLst/>
          </a:prstGeom>
          <a:effectLst>
            <a:innerShdw blurRad="114300">
              <a:prstClr val="black"/>
            </a:innerShdw>
          </a:effectLst>
        </p:spPr>
      </p:pic>
      <p:pic>
        <p:nvPicPr>
          <p:cNvPr id="9" name="Imagen 8" descr="Un hombre con fuego en el aire&#10;&#10;Descripción generada automáticamente con confianza media">
            <a:extLst>
              <a:ext uri="{FF2B5EF4-FFF2-40B4-BE49-F238E27FC236}">
                <a16:creationId xmlns:a16="http://schemas.microsoft.com/office/drawing/2014/main" id="{F6B339CF-BDE7-DE9F-864B-6105DADC3C8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08723" y="3429000"/>
            <a:ext cx="2310649" cy="3057526"/>
          </a:xfrm>
          <a:prstGeom prst="snip2DiagRect">
            <a:avLst/>
          </a:prstGeom>
          <a:solidFill>
            <a:srgbClr val="FFFFFF">
              <a:shade val="85000"/>
            </a:srgbClr>
          </a:solidFill>
          <a:ln w="88900" cap="sq">
            <a:solidFill>
              <a:srgbClr val="EA9673"/>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descr="Forma, Rectángulo&#10;&#10;Descripción generada automáticamente">
            <a:extLst>
              <a:ext uri="{FF2B5EF4-FFF2-40B4-BE49-F238E27FC236}">
                <a16:creationId xmlns:a16="http://schemas.microsoft.com/office/drawing/2014/main" id="{75EF151E-7ECC-1597-8CEA-6419381A5DA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066773" y="3844299"/>
            <a:ext cx="289180" cy="289180"/>
          </a:xfrm>
          <a:prstGeom prst="rect">
            <a:avLst/>
          </a:prstGeom>
          <a:effectLst>
            <a:outerShdw blurRad="50800" dist="38100" dir="8100000" algn="tr" rotWithShape="0">
              <a:prstClr val="black">
                <a:alpha val="40000"/>
              </a:prstClr>
            </a:outerShdw>
          </a:effectLst>
        </p:spPr>
      </p:pic>
      <p:pic>
        <p:nvPicPr>
          <p:cNvPr id="11" name="Imagen 10" descr="Icono&#10;&#10;Descripción generada automáticamente">
            <a:extLst>
              <a:ext uri="{FF2B5EF4-FFF2-40B4-BE49-F238E27FC236}">
                <a16:creationId xmlns:a16="http://schemas.microsoft.com/office/drawing/2014/main" id="{A76A2FCF-A6D3-30C0-AE97-1B5F654114C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075291" y="5646603"/>
            <a:ext cx="289180" cy="289180"/>
          </a:xfrm>
          <a:prstGeom prst="rect">
            <a:avLst/>
          </a:prstGeom>
          <a:effectLst>
            <a:outerShdw blurRad="50800" dist="38100" dir="8100000" algn="tr" rotWithShape="0">
              <a:prstClr val="black">
                <a:alpha val="40000"/>
              </a:prstClr>
            </a:outerShdw>
          </a:effectLst>
        </p:spPr>
      </p:pic>
      <p:pic>
        <p:nvPicPr>
          <p:cNvPr id="12" name="Imagen 11" descr="Forma&#10;&#10;Descripción generada automáticamente con confianza media">
            <a:extLst>
              <a:ext uri="{FF2B5EF4-FFF2-40B4-BE49-F238E27FC236}">
                <a16:creationId xmlns:a16="http://schemas.microsoft.com/office/drawing/2014/main" id="{68AA8E1D-802A-9A15-E97B-BC43037914FF}"/>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066773" y="5069317"/>
            <a:ext cx="289180" cy="289180"/>
          </a:xfrm>
          <a:prstGeom prst="rect">
            <a:avLst/>
          </a:prstGeom>
          <a:effectLst>
            <a:outerShdw blurRad="50800" dist="38100" dir="8100000" algn="tr" rotWithShape="0">
              <a:prstClr val="black">
                <a:alpha val="40000"/>
              </a:prstClr>
            </a:outerShdw>
          </a:effectLst>
        </p:spPr>
      </p:pic>
      <p:pic>
        <p:nvPicPr>
          <p:cNvPr id="14" name="Imagen 13" descr="Icono&#10;&#10;Descripción generada automáticamente">
            <a:extLst>
              <a:ext uri="{FF2B5EF4-FFF2-40B4-BE49-F238E27FC236}">
                <a16:creationId xmlns:a16="http://schemas.microsoft.com/office/drawing/2014/main" id="{B35490F3-059C-F100-6A75-614216549CB6}"/>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066773" y="4180459"/>
            <a:ext cx="289180" cy="289180"/>
          </a:xfrm>
          <a:prstGeom prst="rect">
            <a:avLst/>
          </a:prstGeom>
          <a:effectLst>
            <a:outerShdw blurRad="50800" dist="38100" dir="8100000" algn="tr" rotWithShape="0">
              <a:prstClr val="black">
                <a:alpha val="40000"/>
              </a:prstClr>
            </a:outerShdw>
          </a:effectLst>
        </p:spPr>
      </p:pic>
      <p:pic>
        <p:nvPicPr>
          <p:cNvPr id="15" name="Imagen 14" descr="Icono&#10;&#10;Descripción generada automáticamente">
            <a:extLst>
              <a:ext uri="{FF2B5EF4-FFF2-40B4-BE49-F238E27FC236}">
                <a16:creationId xmlns:a16="http://schemas.microsoft.com/office/drawing/2014/main" id="{F3631ADB-54E2-9992-1E4E-48EC8D0ACDCF}"/>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075291" y="5980034"/>
            <a:ext cx="289180" cy="289180"/>
          </a:xfrm>
          <a:prstGeom prst="rect">
            <a:avLst/>
          </a:prstGeom>
          <a:effectLst>
            <a:outerShdw blurRad="50800" dist="38100" dir="8100000" algn="tr" rotWithShape="0">
              <a:prstClr val="black">
                <a:alpha val="40000"/>
              </a:prstClr>
            </a:outerShdw>
          </a:effectLst>
        </p:spPr>
      </p:pic>
      <p:pic>
        <p:nvPicPr>
          <p:cNvPr id="28" name="Imagen 27" descr="Forma, Flecha&#10;&#10;Descripción generada automáticamente">
            <a:extLst>
              <a:ext uri="{FF2B5EF4-FFF2-40B4-BE49-F238E27FC236}">
                <a16:creationId xmlns:a16="http://schemas.microsoft.com/office/drawing/2014/main" id="{FB8A9D4C-9FB5-4177-9B25-3A32230CDBD4}"/>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5386014" y="3376092"/>
            <a:ext cx="509960" cy="400371"/>
          </a:xfrm>
          <a:prstGeom prst="rect">
            <a:avLst/>
          </a:prstGeom>
          <a:effectLst>
            <a:outerShdw blurRad="50800" dist="38100" dir="8100000" algn="tr" rotWithShape="0">
              <a:prstClr val="black">
                <a:alpha val="40000"/>
              </a:prstClr>
            </a:outerShdw>
          </a:effectLst>
        </p:spPr>
      </p:pic>
      <p:pic>
        <p:nvPicPr>
          <p:cNvPr id="29" name="Imagen 28" descr="Forma, Flecha&#10;&#10;Descripción generada automáticamente">
            <a:extLst>
              <a:ext uri="{FF2B5EF4-FFF2-40B4-BE49-F238E27FC236}">
                <a16:creationId xmlns:a16="http://schemas.microsoft.com/office/drawing/2014/main" id="{33B9C889-C80F-ACFB-A6BB-5C77EFE7B14C}"/>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5385487" y="4596012"/>
            <a:ext cx="509960" cy="400371"/>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E5F419DB-83D5-53E3-1206-54643FDE65AC}"/>
              </a:ext>
            </a:extLst>
          </p:cNvPr>
          <p:cNvSpPr txBox="1"/>
          <p:nvPr/>
        </p:nvSpPr>
        <p:spPr>
          <a:xfrm>
            <a:off x="208722" y="1682800"/>
            <a:ext cx="7668452" cy="1554272"/>
          </a:xfrm>
          <a:prstGeom prst="rect">
            <a:avLst/>
          </a:prstGeom>
          <a:noFill/>
        </p:spPr>
        <p:txBody>
          <a:bodyPr wrap="square">
            <a:spAutoFit/>
          </a:bodyPr>
          <a:lstStyle/>
          <a:p>
            <a:pPr algn="just">
              <a:spcBef>
                <a:spcPts val="600"/>
              </a:spcBef>
            </a:pPr>
            <a:r>
              <a:rPr lang="en-MY" sz="1900" b="1"/>
              <a:t>Bala murid bisi penemu ke terang pasal utai ti deka digaga Kristus. Tu ti ngasuh Jesus pedis amat deka madahka penemu sida enda betul; laban misi Iya enda sebaka enggau nya; Iya ukai datai deka numbuhka perintah dunya; jalai Iya nuju ngagai mulia enda tau enda nengah regang</a:t>
            </a:r>
            <a:r>
              <a:rPr lang="en" sz="1900" b="1"/>
              <a:t>.</a:t>
            </a:r>
            <a:endParaRPr lang="en" sz="1900" b="1" dirty="0"/>
          </a:p>
        </p:txBody>
      </p:sp>
    </p:spTree>
    <p:extLst>
      <p:ext uri="{BB962C8B-B14F-4D97-AF65-F5344CB8AC3E}">
        <p14:creationId xmlns:p14="http://schemas.microsoft.com/office/powerpoint/2010/main" val="1432320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37"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900" decel="100000" fill="hold"/>
                                        <p:tgtEl>
                                          <p:spTgt spid="9"/>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par>
                                <p:cTn id="23" presetID="37" presetClass="entr" presetSubtype="0" fill="hold" nodeType="withEffect">
                                  <p:stCondLst>
                                    <p:cond delay="25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1250"/>
                            </p:stCondLst>
                            <p:childTnLst>
                              <p:par>
                                <p:cTn id="30" presetID="22" presetClass="entr" presetSubtype="8"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left)">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17" presetClass="entr" presetSubtype="8" fill="hold" nodeType="click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p:cTn id="37" dur="500" fill="hold"/>
                                        <p:tgtEl>
                                          <p:spTgt spid="28"/>
                                        </p:tgtEl>
                                        <p:attrNameLst>
                                          <p:attrName>ppt_x</p:attrName>
                                        </p:attrNameLst>
                                      </p:cBhvr>
                                      <p:tavLst>
                                        <p:tav tm="0">
                                          <p:val>
                                            <p:strVal val="#ppt_x-#ppt_w/2"/>
                                          </p:val>
                                        </p:tav>
                                        <p:tav tm="100000">
                                          <p:val>
                                            <p:strVal val="#ppt_x"/>
                                          </p:val>
                                        </p:tav>
                                      </p:tavLst>
                                    </p:anim>
                                    <p:anim calcmode="lin" valueType="num">
                                      <p:cBhvr>
                                        <p:cTn id="38" dur="500" fill="hold"/>
                                        <p:tgtEl>
                                          <p:spTgt spid="28"/>
                                        </p:tgtEl>
                                        <p:attrNameLst>
                                          <p:attrName>ppt_y</p:attrName>
                                        </p:attrNameLst>
                                      </p:cBhvr>
                                      <p:tavLst>
                                        <p:tav tm="0">
                                          <p:val>
                                            <p:strVal val="#ppt_y"/>
                                          </p:val>
                                        </p:tav>
                                        <p:tav tm="100000">
                                          <p:val>
                                            <p:strVal val="#ppt_y"/>
                                          </p:val>
                                        </p:tav>
                                      </p:tavLst>
                                    </p:anim>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strVal val="#ppt_h"/>
                                          </p:val>
                                        </p:tav>
                                        <p:tav tm="100000">
                                          <p:val>
                                            <p:strVal val="#ppt_h"/>
                                          </p:val>
                                        </p:tav>
                                      </p:tavLst>
                                    </p:anim>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2">
                                            <p:txEl>
                                              <p:pRg st="0" end="0"/>
                                            </p:txEl>
                                          </p:spTgt>
                                        </p:tgtEl>
                                        <p:attrNameLst>
                                          <p:attrName>style.visibility</p:attrName>
                                        </p:attrNameLst>
                                      </p:cBhvr>
                                      <p:to>
                                        <p:strVal val="visible"/>
                                      </p:to>
                                    </p:set>
                                    <p:animEffect transition="in" filter="wipe(left)">
                                      <p:cBhvr>
                                        <p:cTn id="44" dur="500"/>
                                        <p:tgtEl>
                                          <p:spTgt spid="2">
                                            <p:txEl>
                                              <p:pRg st="0" end="0"/>
                                            </p:txEl>
                                          </p:spTgt>
                                        </p:tgtEl>
                                      </p:cBhvr>
                                    </p:animEffect>
                                  </p:childTnLst>
                                </p:cTn>
                              </p:par>
                            </p:childTnLst>
                          </p:cTn>
                        </p:par>
                        <p:par>
                          <p:cTn id="45" fill="hold">
                            <p:stCondLst>
                              <p:cond delay="1000"/>
                            </p:stCondLst>
                            <p:childTnLst>
                              <p:par>
                                <p:cTn id="46" presetID="53" presetClass="entr" presetSubtype="16" fill="hold" nodeType="after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p:cTn id="48" dur="500" fill="hold"/>
                                        <p:tgtEl>
                                          <p:spTgt spid="10"/>
                                        </p:tgtEl>
                                        <p:attrNameLst>
                                          <p:attrName>ppt_w</p:attrName>
                                        </p:attrNameLst>
                                      </p:cBhvr>
                                      <p:tavLst>
                                        <p:tav tm="0">
                                          <p:val>
                                            <p:fltVal val="0"/>
                                          </p:val>
                                        </p:tav>
                                        <p:tav tm="100000">
                                          <p:val>
                                            <p:strVal val="#ppt_w"/>
                                          </p:val>
                                        </p:tav>
                                      </p:tavLst>
                                    </p:anim>
                                    <p:anim calcmode="lin" valueType="num">
                                      <p:cBhvr>
                                        <p:cTn id="49" dur="500" fill="hold"/>
                                        <p:tgtEl>
                                          <p:spTgt spid="10"/>
                                        </p:tgtEl>
                                        <p:attrNameLst>
                                          <p:attrName>ppt_h</p:attrName>
                                        </p:attrNameLst>
                                      </p:cBhvr>
                                      <p:tavLst>
                                        <p:tav tm="0">
                                          <p:val>
                                            <p:fltVal val="0"/>
                                          </p:val>
                                        </p:tav>
                                        <p:tav tm="100000">
                                          <p:val>
                                            <p:strVal val="#ppt_h"/>
                                          </p:val>
                                        </p:tav>
                                      </p:tavLst>
                                    </p:anim>
                                    <p:animEffect transition="in" filter="fade">
                                      <p:cBhvr>
                                        <p:cTn id="50" dur="500"/>
                                        <p:tgtEl>
                                          <p:spTgt spid="10"/>
                                        </p:tgtEl>
                                      </p:cBhvr>
                                    </p:animEffect>
                                  </p:childTnLst>
                                </p:cTn>
                              </p:par>
                            </p:childTnLst>
                          </p:cTn>
                        </p:par>
                        <p:par>
                          <p:cTn id="51" fill="hold">
                            <p:stCondLst>
                              <p:cond delay="1500"/>
                            </p:stCondLst>
                            <p:childTnLst>
                              <p:par>
                                <p:cTn id="52" presetID="22" presetClass="entr" presetSubtype="8" fill="hold" grpId="0" nodeType="afterEffect">
                                  <p:stCondLst>
                                    <p:cond delay="0"/>
                                  </p:stCondLst>
                                  <p:childTnLst>
                                    <p:set>
                                      <p:cBhvr>
                                        <p:cTn id="53" dur="1" fill="hold">
                                          <p:stCondLst>
                                            <p:cond delay="0"/>
                                          </p:stCondLst>
                                        </p:cTn>
                                        <p:tgtEl>
                                          <p:spTgt spid="2">
                                            <p:txEl>
                                              <p:pRg st="1" end="1"/>
                                            </p:txEl>
                                          </p:spTgt>
                                        </p:tgtEl>
                                        <p:attrNameLst>
                                          <p:attrName>style.visibility</p:attrName>
                                        </p:attrNameLst>
                                      </p:cBhvr>
                                      <p:to>
                                        <p:strVal val="visible"/>
                                      </p:to>
                                    </p:set>
                                    <p:animEffect transition="in" filter="wipe(left)">
                                      <p:cBhvr>
                                        <p:cTn id="54" dur="500"/>
                                        <p:tgtEl>
                                          <p:spTgt spid="2">
                                            <p:txEl>
                                              <p:pRg st="1" end="1"/>
                                            </p:txEl>
                                          </p:spTgt>
                                        </p:tgtEl>
                                      </p:cBhvr>
                                    </p:animEffect>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p:cTn id="58" dur="500" fill="hold"/>
                                        <p:tgtEl>
                                          <p:spTgt spid="14"/>
                                        </p:tgtEl>
                                        <p:attrNameLst>
                                          <p:attrName>ppt_w</p:attrName>
                                        </p:attrNameLst>
                                      </p:cBhvr>
                                      <p:tavLst>
                                        <p:tav tm="0">
                                          <p:val>
                                            <p:fltVal val="0"/>
                                          </p:val>
                                        </p:tav>
                                        <p:tav tm="100000">
                                          <p:val>
                                            <p:strVal val="#ppt_w"/>
                                          </p:val>
                                        </p:tav>
                                      </p:tavLst>
                                    </p:anim>
                                    <p:anim calcmode="lin" valueType="num">
                                      <p:cBhvr>
                                        <p:cTn id="59" dur="500" fill="hold"/>
                                        <p:tgtEl>
                                          <p:spTgt spid="14"/>
                                        </p:tgtEl>
                                        <p:attrNameLst>
                                          <p:attrName>ppt_h</p:attrName>
                                        </p:attrNameLst>
                                      </p:cBhvr>
                                      <p:tavLst>
                                        <p:tav tm="0">
                                          <p:val>
                                            <p:fltVal val="0"/>
                                          </p:val>
                                        </p:tav>
                                        <p:tav tm="100000">
                                          <p:val>
                                            <p:strVal val="#ppt_h"/>
                                          </p:val>
                                        </p:tav>
                                      </p:tavLst>
                                    </p:anim>
                                    <p:animEffect transition="in" filter="fade">
                                      <p:cBhvr>
                                        <p:cTn id="60" dur="500"/>
                                        <p:tgtEl>
                                          <p:spTgt spid="14"/>
                                        </p:tgtEl>
                                      </p:cBhvr>
                                    </p:animEffect>
                                  </p:childTnLst>
                                </p:cTn>
                              </p:par>
                            </p:childTnLst>
                          </p:cTn>
                        </p:par>
                        <p:par>
                          <p:cTn id="61" fill="hold">
                            <p:stCondLst>
                              <p:cond delay="2500"/>
                            </p:stCondLst>
                            <p:childTnLst>
                              <p:par>
                                <p:cTn id="62" presetID="22" presetClass="entr" presetSubtype="8" fill="hold" grpId="0" nodeType="afterEffect">
                                  <p:stCondLst>
                                    <p:cond delay="0"/>
                                  </p:stCondLst>
                                  <p:childTnLst>
                                    <p:set>
                                      <p:cBhvr>
                                        <p:cTn id="63" dur="1" fill="hold">
                                          <p:stCondLst>
                                            <p:cond delay="0"/>
                                          </p:stCondLst>
                                        </p:cTn>
                                        <p:tgtEl>
                                          <p:spTgt spid="2">
                                            <p:txEl>
                                              <p:pRg st="2" end="2"/>
                                            </p:txEl>
                                          </p:spTgt>
                                        </p:tgtEl>
                                        <p:attrNameLst>
                                          <p:attrName>style.visibility</p:attrName>
                                        </p:attrNameLst>
                                      </p:cBhvr>
                                      <p:to>
                                        <p:strVal val="visible"/>
                                      </p:to>
                                    </p:set>
                                    <p:animEffect transition="in" filter="wipe(left)">
                                      <p:cBhvr>
                                        <p:cTn id="64" dur="500"/>
                                        <p:tgtEl>
                                          <p:spTgt spid="2">
                                            <p:txEl>
                                              <p:pRg st="2" end="2"/>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17" presetClass="entr" presetSubtype="8" fill="hold" nodeType="clickEffect">
                                  <p:stCondLst>
                                    <p:cond delay="0"/>
                                  </p:stCondLst>
                                  <p:childTnLst>
                                    <p:set>
                                      <p:cBhvr>
                                        <p:cTn id="68" dur="1" fill="hold">
                                          <p:stCondLst>
                                            <p:cond delay="0"/>
                                          </p:stCondLst>
                                        </p:cTn>
                                        <p:tgtEl>
                                          <p:spTgt spid="29"/>
                                        </p:tgtEl>
                                        <p:attrNameLst>
                                          <p:attrName>style.visibility</p:attrName>
                                        </p:attrNameLst>
                                      </p:cBhvr>
                                      <p:to>
                                        <p:strVal val="visible"/>
                                      </p:to>
                                    </p:set>
                                    <p:anim calcmode="lin" valueType="num">
                                      <p:cBhvr>
                                        <p:cTn id="69" dur="500" fill="hold"/>
                                        <p:tgtEl>
                                          <p:spTgt spid="29"/>
                                        </p:tgtEl>
                                        <p:attrNameLst>
                                          <p:attrName>ppt_x</p:attrName>
                                        </p:attrNameLst>
                                      </p:cBhvr>
                                      <p:tavLst>
                                        <p:tav tm="0">
                                          <p:val>
                                            <p:strVal val="#ppt_x-#ppt_w/2"/>
                                          </p:val>
                                        </p:tav>
                                        <p:tav tm="100000">
                                          <p:val>
                                            <p:strVal val="#ppt_x"/>
                                          </p:val>
                                        </p:tav>
                                      </p:tavLst>
                                    </p:anim>
                                    <p:anim calcmode="lin" valueType="num">
                                      <p:cBhvr>
                                        <p:cTn id="70" dur="500" fill="hold"/>
                                        <p:tgtEl>
                                          <p:spTgt spid="29"/>
                                        </p:tgtEl>
                                        <p:attrNameLst>
                                          <p:attrName>ppt_y</p:attrName>
                                        </p:attrNameLst>
                                      </p:cBhvr>
                                      <p:tavLst>
                                        <p:tav tm="0">
                                          <p:val>
                                            <p:strVal val="#ppt_y"/>
                                          </p:val>
                                        </p:tav>
                                        <p:tav tm="100000">
                                          <p:val>
                                            <p:strVal val="#ppt_y"/>
                                          </p:val>
                                        </p:tav>
                                      </p:tavLst>
                                    </p:anim>
                                    <p:anim calcmode="lin" valueType="num">
                                      <p:cBhvr>
                                        <p:cTn id="71" dur="500" fill="hold"/>
                                        <p:tgtEl>
                                          <p:spTgt spid="29"/>
                                        </p:tgtEl>
                                        <p:attrNameLst>
                                          <p:attrName>ppt_w</p:attrName>
                                        </p:attrNameLst>
                                      </p:cBhvr>
                                      <p:tavLst>
                                        <p:tav tm="0">
                                          <p:val>
                                            <p:fltVal val="0"/>
                                          </p:val>
                                        </p:tav>
                                        <p:tav tm="100000">
                                          <p:val>
                                            <p:strVal val="#ppt_w"/>
                                          </p:val>
                                        </p:tav>
                                      </p:tavLst>
                                    </p:anim>
                                    <p:anim calcmode="lin" valueType="num">
                                      <p:cBhvr>
                                        <p:cTn id="72" dur="500" fill="hold"/>
                                        <p:tgtEl>
                                          <p:spTgt spid="29"/>
                                        </p:tgtEl>
                                        <p:attrNameLst>
                                          <p:attrName>ppt_h</p:attrName>
                                        </p:attrNameLst>
                                      </p:cBhvr>
                                      <p:tavLst>
                                        <p:tav tm="0">
                                          <p:val>
                                            <p:strVal val="#ppt_h"/>
                                          </p:val>
                                        </p:tav>
                                        <p:tav tm="100000">
                                          <p:val>
                                            <p:strVal val="#ppt_h"/>
                                          </p:val>
                                        </p:tav>
                                      </p:tavLst>
                                    </p:anim>
                                  </p:childTnLst>
                                </p:cTn>
                              </p:par>
                            </p:childTnLst>
                          </p:cTn>
                        </p:par>
                        <p:par>
                          <p:cTn id="73" fill="hold">
                            <p:stCondLst>
                              <p:cond delay="500"/>
                            </p:stCondLst>
                            <p:childTnLst>
                              <p:par>
                                <p:cTn id="74" presetID="22" presetClass="entr" presetSubtype="8" fill="hold" grpId="0" nodeType="afterEffect">
                                  <p:stCondLst>
                                    <p:cond delay="0"/>
                                  </p:stCondLst>
                                  <p:childTnLst>
                                    <p:set>
                                      <p:cBhvr>
                                        <p:cTn id="75" dur="1" fill="hold">
                                          <p:stCondLst>
                                            <p:cond delay="0"/>
                                          </p:stCondLst>
                                        </p:cTn>
                                        <p:tgtEl>
                                          <p:spTgt spid="2">
                                            <p:txEl>
                                              <p:pRg st="3" end="3"/>
                                            </p:txEl>
                                          </p:spTgt>
                                        </p:tgtEl>
                                        <p:attrNameLst>
                                          <p:attrName>style.visibility</p:attrName>
                                        </p:attrNameLst>
                                      </p:cBhvr>
                                      <p:to>
                                        <p:strVal val="visible"/>
                                      </p:to>
                                    </p:set>
                                    <p:animEffect transition="in" filter="wipe(left)">
                                      <p:cBhvr>
                                        <p:cTn id="76" dur="500"/>
                                        <p:tgtEl>
                                          <p:spTgt spid="2">
                                            <p:txEl>
                                              <p:pRg st="3" end="3"/>
                                            </p:txEl>
                                          </p:spTgt>
                                        </p:tgtEl>
                                      </p:cBhvr>
                                    </p:animEffect>
                                  </p:childTnLst>
                                </p:cTn>
                              </p:par>
                            </p:childTnLst>
                          </p:cTn>
                        </p:par>
                        <p:par>
                          <p:cTn id="77" fill="hold">
                            <p:stCondLst>
                              <p:cond delay="1000"/>
                            </p:stCondLst>
                            <p:childTnLst>
                              <p:par>
                                <p:cTn id="78" presetID="53" presetClass="entr" presetSubtype="16" fill="hold"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p:cTn id="80" dur="500" fill="hold"/>
                                        <p:tgtEl>
                                          <p:spTgt spid="12"/>
                                        </p:tgtEl>
                                        <p:attrNameLst>
                                          <p:attrName>ppt_w</p:attrName>
                                        </p:attrNameLst>
                                      </p:cBhvr>
                                      <p:tavLst>
                                        <p:tav tm="0">
                                          <p:val>
                                            <p:fltVal val="0"/>
                                          </p:val>
                                        </p:tav>
                                        <p:tav tm="100000">
                                          <p:val>
                                            <p:strVal val="#ppt_w"/>
                                          </p:val>
                                        </p:tav>
                                      </p:tavLst>
                                    </p:anim>
                                    <p:anim calcmode="lin" valueType="num">
                                      <p:cBhvr>
                                        <p:cTn id="81" dur="500" fill="hold"/>
                                        <p:tgtEl>
                                          <p:spTgt spid="12"/>
                                        </p:tgtEl>
                                        <p:attrNameLst>
                                          <p:attrName>ppt_h</p:attrName>
                                        </p:attrNameLst>
                                      </p:cBhvr>
                                      <p:tavLst>
                                        <p:tav tm="0">
                                          <p:val>
                                            <p:fltVal val="0"/>
                                          </p:val>
                                        </p:tav>
                                        <p:tav tm="100000">
                                          <p:val>
                                            <p:strVal val="#ppt_h"/>
                                          </p:val>
                                        </p:tav>
                                      </p:tavLst>
                                    </p:anim>
                                    <p:animEffect transition="in" filter="fade">
                                      <p:cBhvr>
                                        <p:cTn id="82" dur="500"/>
                                        <p:tgtEl>
                                          <p:spTgt spid="12"/>
                                        </p:tgtEl>
                                      </p:cBhvr>
                                    </p:animEffect>
                                  </p:childTnLst>
                                </p:cTn>
                              </p:par>
                            </p:childTnLst>
                          </p:cTn>
                        </p:par>
                        <p:par>
                          <p:cTn id="83" fill="hold">
                            <p:stCondLst>
                              <p:cond delay="1500"/>
                            </p:stCondLst>
                            <p:childTnLst>
                              <p:par>
                                <p:cTn id="84" presetID="22" presetClass="entr" presetSubtype="8" fill="hold" grpId="0" nodeType="afterEffect">
                                  <p:stCondLst>
                                    <p:cond delay="0"/>
                                  </p:stCondLst>
                                  <p:childTnLst>
                                    <p:set>
                                      <p:cBhvr>
                                        <p:cTn id="85" dur="1" fill="hold">
                                          <p:stCondLst>
                                            <p:cond delay="0"/>
                                          </p:stCondLst>
                                        </p:cTn>
                                        <p:tgtEl>
                                          <p:spTgt spid="2">
                                            <p:txEl>
                                              <p:pRg st="4" end="4"/>
                                            </p:txEl>
                                          </p:spTgt>
                                        </p:tgtEl>
                                        <p:attrNameLst>
                                          <p:attrName>style.visibility</p:attrName>
                                        </p:attrNameLst>
                                      </p:cBhvr>
                                      <p:to>
                                        <p:strVal val="visible"/>
                                      </p:to>
                                    </p:set>
                                    <p:animEffect transition="in" filter="wipe(left)">
                                      <p:cBhvr>
                                        <p:cTn id="86" dur="500"/>
                                        <p:tgtEl>
                                          <p:spTgt spid="2">
                                            <p:txEl>
                                              <p:pRg st="4" end="4"/>
                                            </p:txEl>
                                          </p:spTgt>
                                        </p:tgtEl>
                                      </p:cBhvr>
                                    </p:animEffect>
                                  </p:childTnLst>
                                </p:cTn>
                              </p:par>
                            </p:childTnLst>
                          </p:cTn>
                        </p:par>
                        <p:par>
                          <p:cTn id="87" fill="hold">
                            <p:stCondLst>
                              <p:cond delay="2000"/>
                            </p:stCondLst>
                            <p:childTnLst>
                              <p:par>
                                <p:cTn id="88" presetID="53" presetClass="entr" presetSubtype="16" fill="hold" nodeType="afterEffect">
                                  <p:stCondLst>
                                    <p:cond delay="0"/>
                                  </p:stCondLst>
                                  <p:childTnLst>
                                    <p:set>
                                      <p:cBhvr>
                                        <p:cTn id="89" dur="1" fill="hold">
                                          <p:stCondLst>
                                            <p:cond delay="0"/>
                                          </p:stCondLst>
                                        </p:cTn>
                                        <p:tgtEl>
                                          <p:spTgt spid="11"/>
                                        </p:tgtEl>
                                        <p:attrNameLst>
                                          <p:attrName>style.visibility</p:attrName>
                                        </p:attrNameLst>
                                      </p:cBhvr>
                                      <p:to>
                                        <p:strVal val="visible"/>
                                      </p:to>
                                    </p:set>
                                    <p:anim calcmode="lin" valueType="num">
                                      <p:cBhvr>
                                        <p:cTn id="90" dur="500" fill="hold"/>
                                        <p:tgtEl>
                                          <p:spTgt spid="11"/>
                                        </p:tgtEl>
                                        <p:attrNameLst>
                                          <p:attrName>ppt_w</p:attrName>
                                        </p:attrNameLst>
                                      </p:cBhvr>
                                      <p:tavLst>
                                        <p:tav tm="0">
                                          <p:val>
                                            <p:fltVal val="0"/>
                                          </p:val>
                                        </p:tav>
                                        <p:tav tm="100000">
                                          <p:val>
                                            <p:strVal val="#ppt_w"/>
                                          </p:val>
                                        </p:tav>
                                      </p:tavLst>
                                    </p:anim>
                                    <p:anim calcmode="lin" valueType="num">
                                      <p:cBhvr>
                                        <p:cTn id="91" dur="500" fill="hold"/>
                                        <p:tgtEl>
                                          <p:spTgt spid="11"/>
                                        </p:tgtEl>
                                        <p:attrNameLst>
                                          <p:attrName>ppt_h</p:attrName>
                                        </p:attrNameLst>
                                      </p:cBhvr>
                                      <p:tavLst>
                                        <p:tav tm="0">
                                          <p:val>
                                            <p:fltVal val="0"/>
                                          </p:val>
                                        </p:tav>
                                        <p:tav tm="100000">
                                          <p:val>
                                            <p:strVal val="#ppt_h"/>
                                          </p:val>
                                        </p:tav>
                                      </p:tavLst>
                                    </p:anim>
                                    <p:animEffect transition="in" filter="fade">
                                      <p:cBhvr>
                                        <p:cTn id="92" dur="500"/>
                                        <p:tgtEl>
                                          <p:spTgt spid="11"/>
                                        </p:tgtEl>
                                      </p:cBhvr>
                                    </p:animEffect>
                                  </p:childTnLst>
                                </p:cTn>
                              </p:par>
                            </p:childTnLst>
                          </p:cTn>
                        </p:par>
                        <p:par>
                          <p:cTn id="93" fill="hold">
                            <p:stCondLst>
                              <p:cond delay="2500"/>
                            </p:stCondLst>
                            <p:childTnLst>
                              <p:par>
                                <p:cTn id="94" presetID="22" presetClass="entr" presetSubtype="8" fill="hold" grpId="0" nodeType="afterEffect">
                                  <p:stCondLst>
                                    <p:cond delay="0"/>
                                  </p:stCondLst>
                                  <p:childTnLst>
                                    <p:set>
                                      <p:cBhvr>
                                        <p:cTn id="95" dur="1" fill="hold">
                                          <p:stCondLst>
                                            <p:cond delay="0"/>
                                          </p:stCondLst>
                                        </p:cTn>
                                        <p:tgtEl>
                                          <p:spTgt spid="2">
                                            <p:txEl>
                                              <p:pRg st="5" end="5"/>
                                            </p:txEl>
                                          </p:spTgt>
                                        </p:tgtEl>
                                        <p:attrNameLst>
                                          <p:attrName>style.visibility</p:attrName>
                                        </p:attrNameLst>
                                      </p:cBhvr>
                                      <p:to>
                                        <p:strVal val="visible"/>
                                      </p:to>
                                    </p:set>
                                    <p:animEffect transition="in" filter="wipe(left)">
                                      <p:cBhvr>
                                        <p:cTn id="96" dur="500"/>
                                        <p:tgtEl>
                                          <p:spTgt spid="2">
                                            <p:txEl>
                                              <p:pRg st="5" end="5"/>
                                            </p:txEl>
                                          </p:spTgt>
                                        </p:tgtEl>
                                      </p:cBhvr>
                                    </p:animEffect>
                                  </p:childTnLst>
                                </p:cTn>
                              </p:par>
                            </p:childTnLst>
                          </p:cTn>
                        </p:par>
                        <p:par>
                          <p:cTn id="97" fill="hold">
                            <p:stCondLst>
                              <p:cond delay="3000"/>
                            </p:stCondLst>
                            <p:childTnLst>
                              <p:par>
                                <p:cTn id="98" presetID="53" presetClass="entr" presetSubtype="16" fill="hold" nodeType="afterEffect">
                                  <p:stCondLst>
                                    <p:cond delay="0"/>
                                  </p:stCondLst>
                                  <p:childTnLst>
                                    <p:set>
                                      <p:cBhvr>
                                        <p:cTn id="99" dur="1" fill="hold">
                                          <p:stCondLst>
                                            <p:cond delay="0"/>
                                          </p:stCondLst>
                                        </p:cTn>
                                        <p:tgtEl>
                                          <p:spTgt spid="15"/>
                                        </p:tgtEl>
                                        <p:attrNameLst>
                                          <p:attrName>style.visibility</p:attrName>
                                        </p:attrNameLst>
                                      </p:cBhvr>
                                      <p:to>
                                        <p:strVal val="visible"/>
                                      </p:to>
                                    </p:set>
                                    <p:anim calcmode="lin" valueType="num">
                                      <p:cBhvr>
                                        <p:cTn id="100" dur="500" fill="hold"/>
                                        <p:tgtEl>
                                          <p:spTgt spid="15"/>
                                        </p:tgtEl>
                                        <p:attrNameLst>
                                          <p:attrName>ppt_w</p:attrName>
                                        </p:attrNameLst>
                                      </p:cBhvr>
                                      <p:tavLst>
                                        <p:tav tm="0">
                                          <p:val>
                                            <p:fltVal val="0"/>
                                          </p:val>
                                        </p:tav>
                                        <p:tav tm="100000">
                                          <p:val>
                                            <p:strVal val="#ppt_w"/>
                                          </p:val>
                                        </p:tav>
                                      </p:tavLst>
                                    </p:anim>
                                    <p:anim calcmode="lin" valueType="num">
                                      <p:cBhvr>
                                        <p:cTn id="101" dur="500" fill="hold"/>
                                        <p:tgtEl>
                                          <p:spTgt spid="15"/>
                                        </p:tgtEl>
                                        <p:attrNameLst>
                                          <p:attrName>ppt_h</p:attrName>
                                        </p:attrNameLst>
                                      </p:cBhvr>
                                      <p:tavLst>
                                        <p:tav tm="0">
                                          <p:val>
                                            <p:fltVal val="0"/>
                                          </p:val>
                                        </p:tav>
                                        <p:tav tm="100000">
                                          <p:val>
                                            <p:strVal val="#ppt_h"/>
                                          </p:val>
                                        </p:tav>
                                      </p:tavLst>
                                    </p:anim>
                                    <p:animEffect transition="in" filter="fade">
                                      <p:cBhvr>
                                        <p:cTn id="102" dur="500"/>
                                        <p:tgtEl>
                                          <p:spTgt spid="15"/>
                                        </p:tgtEl>
                                      </p:cBhvr>
                                    </p:animEffect>
                                  </p:childTnLst>
                                </p:cTn>
                              </p:par>
                            </p:childTnLst>
                          </p:cTn>
                        </p:par>
                        <p:par>
                          <p:cTn id="103" fill="hold">
                            <p:stCondLst>
                              <p:cond delay="3500"/>
                            </p:stCondLst>
                            <p:childTnLst>
                              <p:par>
                                <p:cTn id="104" presetID="22" presetClass="entr" presetSubtype="8" fill="hold" grpId="0" nodeType="afterEffect">
                                  <p:stCondLst>
                                    <p:cond delay="0"/>
                                  </p:stCondLst>
                                  <p:childTnLst>
                                    <p:set>
                                      <p:cBhvr>
                                        <p:cTn id="105" dur="1" fill="hold">
                                          <p:stCondLst>
                                            <p:cond delay="0"/>
                                          </p:stCondLst>
                                        </p:cTn>
                                        <p:tgtEl>
                                          <p:spTgt spid="2">
                                            <p:txEl>
                                              <p:pRg st="6" end="6"/>
                                            </p:txEl>
                                          </p:spTgt>
                                        </p:tgtEl>
                                        <p:attrNameLst>
                                          <p:attrName>style.visibility</p:attrName>
                                        </p:attrNameLst>
                                      </p:cBhvr>
                                      <p:to>
                                        <p:strVal val="visible"/>
                                      </p:to>
                                    </p:set>
                                    <p:animEffect transition="in" filter="wipe(left)">
                                      <p:cBhvr>
                                        <p:cTn id="106"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77D8C73-6904-F457-25AD-09AC169F413A}"/>
              </a:ext>
            </a:extLst>
          </p:cNvPr>
          <p:cNvSpPr txBox="1"/>
          <p:nvPr/>
        </p:nvSpPr>
        <p:spPr>
          <a:xfrm>
            <a:off x="0" y="1754493"/>
            <a:ext cx="8730114" cy="2554545"/>
          </a:xfrm>
          <a:prstGeom prst="rect">
            <a:avLst/>
          </a:prstGeom>
          <a:noFill/>
        </p:spPr>
        <p:txBody>
          <a:bodyPr wrap="square">
            <a:spAutoFit/>
          </a:bodyPr>
          <a:lstStyle/>
          <a:p>
            <a:pPr algn="ctr"/>
            <a:r>
              <a:rPr lang="en" sz="8000" b="1">
                <a:ln w="12700" cmpd="sng">
                  <a:solidFill>
                    <a:srgbClr val="B8783A"/>
                  </a:solidFill>
                  <a:prstDash val="solid"/>
                </a:ln>
                <a:gradFill>
                  <a:gsLst>
                    <a:gs pos="0">
                      <a:schemeClr val="bg2">
                        <a:lumMod val="75000"/>
                      </a:schemeClr>
                    </a:gs>
                    <a:gs pos="4000">
                      <a:srgbClr val="FFFF81"/>
                    </a:gs>
                    <a:gs pos="87000">
                      <a:schemeClr val="bg2">
                        <a:lumMod val="20000"/>
                        <a:lumOff val="80000"/>
                      </a:schemeClr>
                    </a:gs>
                  </a:gsLst>
                  <a:lin ang="5400000"/>
                </a:gradFill>
                <a:effectLst>
                  <a:outerShdw blurRad="38100" dist="38100" dir="2700000" algn="tl">
                    <a:srgbClr val="000000">
                      <a:alpha val="43137"/>
                    </a:srgbClr>
                  </a:outerShdw>
                </a:effectLst>
              </a:rPr>
              <a:t>DUA RENGGAT AJAR</a:t>
            </a:r>
            <a:endParaRPr lang="en" sz="8000" b="1" dirty="0">
              <a:ln w="12700" cmpd="sng">
                <a:solidFill>
                  <a:srgbClr val="B8783A"/>
                </a:solidFill>
                <a:prstDash val="solid"/>
              </a:ln>
              <a:gradFill>
                <a:gsLst>
                  <a:gs pos="0">
                    <a:schemeClr val="bg2">
                      <a:lumMod val="75000"/>
                    </a:schemeClr>
                  </a:gs>
                  <a:gs pos="4000">
                    <a:srgbClr val="FFFF81"/>
                  </a:gs>
                  <a:gs pos="87000">
                    <a:schemeClr val="bg2">
                      <a:lumMod val="20000"/>
                      <a:lumOff val="80000"/>
                    </a:schemeClr>
                  </a:gs>
                </a:gsLst>
                <a:lin ang="5400000"/>
              </a:gra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2312984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F286461-4388-F559-4B63-83865BA7517D}"/>
              </a:ext>
            </a:extLst>
          </p:cNvPr>
          <p:cNvSpPr txBox="1"/>
          <p:nvPr/>
        </p:nvSpPr>
        <p:spPr>
          <a:xfrm>
            <a:off x="0" y="0"/>
            <a:ext cx="12191999" cy="769441"/>
          </a:xfrm>
          <a:prstGeom prst="rect">
            <a:avLst/>
          </a:prstGeom>
          <a:noFill/>
        </p:spPr>
        <p:txBody>
          <a:bodyPr wrap="square">
            <a:spAutoFit/>
            <a:scene3d>
              <a:camera prst="orthographicFront"/>
              <a:lightRig rig="glow" dir="t"/>
            </a:scene3d>
            <a:sp3d extrusionH="57150" contourW="25400">
              <a:bevelT h="25400" prst="softRound"/>
              <a:contourClr>
                <a:schemeClr val="accent3">
                  <a:lumMod val="75000"/>
                </a:schemeClr>
              </a:contourClr>
            </a:sp3d>
          </a:bodyPr>
          <a:lstStyle/>
          <a:p>
            <a:pPr algn="ctr"/>
            <a:r>
              <a:rPr lang="en" sz="4400" b="1" spc="300">
                <a:ln w="12700">
                  <a:solidFill>
                    <a:schemeClr val="accent3">
                      <a:lumMod val="50000"/>
                    </a:schemeClr>
                  </a:solidFill>
                  <a:prstDash val="solid"/>
                </a:ln>
                <a:pattFill prst="narHorz">
                  <a:fgClr>
                    <a:schemeClr val="accent3"/>
                  </a:fgClr>
                  <a:bgClr>
                    <a:schemeClr val="accent3">
                      <a:lumMod val="40000"/>
                      <a:lumOff val="60000"/>
                    </a:schemeClr>
                  </a:bgClr>
                </a:pattFill>
                <a:effectLst>
                  <a:outerShdw blurRad="38100" dist="38100" dir="2700000" algn="tl">
                    <a:srgbClr val="000000">
                      <a:alpha val="43137"/>
                    </a:srgbClr>
                  </a:outerShdw>
                </a:effectLst>
              </a:rPr>
              <a:t>PUN AJAR</a:t>
            </a:r>
            <a:endParaRPr lang="en" sz="4400" b="1" spc="300" dirty="0">
              <a:ln w="12700">
                <a:solidFill>
                  <a:schemeClr val="accent3">
                    <a:lumMod val="50000"/>
                  </a:schemeClr>
                </a:solidFill>
                <a:prstDash val="solid"/>
              </a:ln>
              <a:pattFill prst="narHorz">
                <a:fgClr>
                  <a:schemeClr val="accent3"/>
                </a:fgClr>
                <a:bgClr>
                  <a:schemeClr val="accent3">
                    <a:lumMod val="40000"/>
                    <a:lumOff val="60000"/>
                  </a:schemeClr>
                </a:bgClr>
              </a:pattFill>
              <a:effectLst>
                <a:outerShdw blurRad="38100" dist="38100" dir="2700000" algn="tl">
                  <a:srgbClr val="000000">
                    <a:alpha val="43137"/>
                  </a:srgbClr>
                </a:outerShdw>
              </a:effectLst>
            </a:endParaRPr>
          </a:p>
        </p:txBody>
      </p:sp>
      <p:sp>
        <p:nvSpPr>
          <p:cNvPr id="5" name="CuadroTexto 4">
            <a:extLst>
              <a:ext uri="{FF2B5EF4-FFF2-40B4-BE49-F238E27FC236}">
                <a16:creationId xmlns:a16="http://schemas.microsoft.com/office/drawing/2014/main" id="{ABC8D5FE-9D68-38F1-ACA4-BA75BEED5143}"/>
              </a:ext>
            </a:extLst>
          </p:cNvPr>
          <p:cNvSpPr txBox="1"/>
          <p:nvPr/>
        </p:nvSpPr>
        <p:spPr>
          <a:xfrm>
            <a:off x="585786" y="622875"/>
            <a:ext cx="11020425" cy="369332"/>
          </a:xfrm>
          <a:prstGeom prst="rect">
            <a:avLst/>
          </a:prstGeom>
          <a:noFill/>
        </p:spPr>
        <p:txBody>
          <a:bodyPr wrap="square">
            <a:spAutoFit/>
            <a:scene3d>
              <a:camera prst="orthographicFront"/>
              <a:lightRig rig="threePt" dir="t"/>
            </a:scene3d>
            <a:sp3d extrusionH="57150">
              <a:bevelT w="38100" h="38100"/>
            </a:sp3d>
          </a:bodyPr>
          <a:lstStyle/>
          <a:p>
            <a:pPr algn="ctr"/>
            <a:r>
              <a:rPr lang="en" b="1">
                <a:solidFill>
                  <a:schemeClr val="accent2">
                    <a:lumMod val="50000"/>
                  </a:schemeClr>
                </a:solidFill>
                <a:latin typeface="Comic Sans MS" panose="030F0702030302020204" pitchFamily="66" charset="0"/>
              </a:rPr>
              <a:t>“</a:t>
            </a:r>
            <a:r>
              <a:rPr lang="en-MY" b="1">
                <a:solidFill>
                  <a:schemeClr val="accent2">
                    <a:lumMod val="50000"/>
                  </a:schemeClr>
                </a:solidFill>
                <a:latin typeface="Comic Sans MS" panose="030F0702030302020204" pitchFamily="66" charset="0"/>
              </a:rPr>
              <a:t>Orang nya engkadah, lalu bejaku, ‘Aku meda orang, tang sida baka kayu bejalai</a:t>
            </a:r>
            <a:r>
              <a:rPr lang="en" b="1">
                <a:solidFill>
                  <a:schemeClr val="accent2">
                    <a:lumMod val="50000"/>
                  </a:schemeClr>
                </a:solidFill>
                <a:latin typeface="Comic Sans MS" panose="030F0702030302020204" pitchFamily="66" charset="0"/>
              </a:rPr>
              <a:t>” </a:t>
            </a:r>
            <a:r>
              <a:rPr lang="en" sz="1400" b="1">
                <a:solidFill>
                  <a:schemeClr val="accent2">
                    <a:lumMod val="50000"/>
                  </a:schemeClr>
                </a:solidFill>
                <a:latin typeface="Comic Sans MS" panose="030F0702030302020204" pitchFamily="66" charset="0"/>
              </a:rPr>
              <a:t>(Mark 8:24)</a:t>
            </a:r>
            <a:endParaRPr lang="en" sz="1400" b="1" dirty="0">
              <a:solidFill>
                <a:schemeClr val="accent2">
                  <a:lumMod val="50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C4B4F90B-3D85-7922-7591-DF791D2955BE}"/>
              </a:ext>
            </a:extLst>
          </p:cNvPr>
          <p:cNvSpPr txBox="1"/>
          <p:nvPr/>
        </p:nvSpPr>
        <p:spPr>
          <a:xfrm>
            <a:off x="6207323" y="1026665"/>
            <a:ext cx="5984675" cy="969496"/>
          </a:xfrm>
          <a:prstGeom prst="rect">
            <a:avLst/>
          </a:prstGeom>
          <a:noFill/>
        </p:spPr>
        <p:txBody>
          <a:bodyPr wrap="square" rtlCol="0">
            <a:spAutoFit/>
          </a:bodyPr>
          <a:lstStyle/>
          <a:p>
            <a:pPr algn="just">
              <a:spcBef>
                <a:spcPts val="600"/>
              </a:spcBef>
            </a:pPr>
            <a:r>
              <a:rPr lang="en-MY" sz="1900" b="1"/>
              <a:t>Pengawa ajih ke dirikod ba Mark 8:22-26 meh, bansa pengawa ajih ke pengabis nyelai digaga Jesus</a:t>
            </a:r>
            <a:r>
              <a:rPr lang="en" sz="1900" b="1"/>
              <a:t>.</a:t>
            </a:r>
            <a:endParaRPr lang="en" sz="1900" b="1" dirty="0"/>
          </a:p>
        </p:txBody>
      </p:sp>
      <p:grpSp>
        <p:nvGrpSpPr>
          <p:cNvPr id="9" name="Grupo 8">
            <a:extLst>
              <a:ext uri="{FF2B5EF4-FFF2-40B4-BE49-F238E27FC236}">
                <a16:creationId xmlns:a16="http://schemas.microsoft.com/office/drawing/2014/main" id="{BDF4618E-1510-1786-9A9B-2C5B92783707}"/>
              </a:ext>
            </a:extLst>
          </p:cNvPr>
          <p:cNvGrpSpPr/>
          <p:nvPr/>
        </p:nvGrpSpPr>
        <p:grpSpPr>
          <a:xfrm>
            <a:off x="168714" y="1136653"/>
            <a:ext cx="5859028" cy="2929514"/>
            <a:chOff x="7658101" y="1062458"/>
            <a:chExt cx="4267200" cy="2133600"/>
          </a:xfrm>
        </p:grpSpPr>
        <p:pic>
          <p:nvPicPr>
            <p:cNvPr id="8" name="Imagen 7" descr="Un dibujo de una persona&#10;&#10;Descripción generada automáticamente con confianza baja">
              <a:extLst>
                <a:ext uri="{FF2B5EF4-FFF2-40B4-BE49-F238E27FC236}">
                  <a16:creationId xmlns:a16="http://schemas.microsoft.com/office/drawing/2014/main" id="{4A71D5B4-DAF1-7BEA-12C8-2340E5AFF4E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58101" y="1062458"/>
              <a:ext cx="4267200" cy="2133600"/>
            </a:xfrm>
            <a:prstGeom prst="rect">
              <a:avLst/>
            </a:prstGeom>
            <a:ln w="38100" cap="sq">
              <a:solidFill>
                <a:schemeClr val="accent3">
                  <a:lumMod val="60000"/>
                  <a:lumOff val="40000"/>
                </a:schemeClr>
              </a:solidFill>
              <a:prstDash val="solid"/>
              <a:miter lim="800000"/>
            </a:ln>
            <a:effectLst>
              <a:outerShdw blurRad="50800" dist="38100" dir="2700000" algn="tl" rotWithShape="0">
                <a:srgbClr val="000000">
                  <a:alpha val="43000"/>
                </a:srgbClr>
              </a:outerShdw>
            </a:effectLst>
          </p:spPr>
        </p:pic>
        <p:pic>
          <p:nvPicPr>
            <p:cNvPr id="4" name="Imagen 3" descr="Imagen que contiene agua&#10;&#10;Descripción generada automáticamente">
              <a:extLst>
                <a:ext uri="{FF2B5EF4-FFF2-40B4-BE49-F238E27FC236}">
                  <a16:creationId xmlns:a16="http://schemas.microsoft.com/office/drawing/2014/main" id="{CB22DCF5-7F0A-972F-70B1-F3795D4892B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777214" y="1155503"/>
              <a:ext cx="1838274" cy="1029433"/>
            </a:xfrm>
            <a:prstGeom prst="rect">
              <a:avLst/>
            </a:prstGeom>
            <a:effectLst>
              <a:innerShdw blurRad="114300">
                <a:prstClr val="black"/>
              </a:innerShdw>
            </a:effectLst>
          </p:spPr>
        </p:pic>
      </p:grpSp>
      <p:pic>
        <p:nvPicPr>
          <p:cNvPr id="11" name="Imagen 10" descr="Un grupo de personas disfrazadas&#10;&#10;Descripción generada automáticamente con confianza media">
            <a:extLst>
              <a:ext uri="{FF2B5EF4-FFF2-40B4-BE49-F238E27FC236}">
                <a16:creationId xmlns:a16="http://schemas.microsoft.com/office/drawing/2014/main" id="{C5E4C5BA-60A3-762D-3138-BC2DD55AA69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787865" y="4194852"/>
            <a:ext cx="3256145" cy="2506715"/>
          </a:xfrm>
          <a:prstGeom prst="roundRect">
            <a:avLst>
              <a:gd name="adj" fmla="val 7451"/>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A17423"/>
            </a:contourClr>
          </a:sp3d>
        </p:spPr>
      </p:pic>
      <p:pic>
        <p:nvPicPr>
          <p:cNvPr id="13" name="Imagen 12" descr="Una caricatura de una persona con un turbante en la cabeza&#10;&#10;Descripción generada automáticamente con confianza media">
            <a:extLst>
              <a:ext uri="{FF2B5EF4-FFF2-40B4-BE49-F238E27FC236}">
                <a16:creationId xmlns:a16="http://schemas.microsoft.com/office/drawing/2014/main" id="{266C570C-0CBF-596C-1800-D3E0F29B7574}"/>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r="-202"/>
          <a:stretch/>
        </p:blipFill>
        <p:spPr>
          <a:xfrm>
            <a:off x="6127038" y="4194852"/>
            <a:ext cx="2561530" cy="2506715"/>
          </a:xfrm>
          <a:prstGeom prst="roundRect">
            <a:avLst>
              <a:gd name="adj" fmla="val 8987"/>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009900"/>
            </a:contourClr>
          </a:sp3d>
        </p:spPr>
      </p:pic>
      <p:sp>
        <p:nvSpPr>
          <p:cNvPr id="15" name="CuadroTexto 14">
            <a:extLst>
              <a:ext uri="{FF2B5EF4-FFF2-40B4-BE49-F238E27FC236}">
                <a16:creationId xmlns:a16="http://schemas.microsoft.com/office/drawing/2014/main" id="{808CD751-1DDE-A7F5-9B58-361441C1277F}"/>
              </a:ext>
            </a:extLst>
          </p:cNvPr>
          <p:cNvSpPr txBox="1"/>
          <p:nvPr/>
        </p:nvSpPr>
        <p:spPr>
          <a:xfrm>
            <a:off x="149186" y="4176011"/>
            <a:ext cx="5878556" cy="1477328"/>
          </a:xfrm>
          <a:prstGeom prst="rect">
            <a:avLst/>
          </a:prstGeom>
          <a:noFill/>
        </p:spPr>
        <p:txBody>
          <a:bodyPr wrap="square">
            <a:spAutoFit/>
          </a:bodyPr>
          <a:lstStyle/>
          <a:p>
            <a:pPr algn="just">
              <a:spcBef>
                <a:spcPts val="600"/>
              </a:spcBef>
            </a:pPr>
            <a:r>
              <a:rPr lang="en-MY" b="1"/>
              <a:t>Ba renggat ti keterubah bala murid udah datai ba pemutus ke alai Jesus meh Kristus. Dikena nentuka pemendar nya bisi dalam runding sida, ari nya Jesus ngasuh sida nyebut nya ari ti meri sida tanya ke terus enggau ke enda terus </a:t>
            </a:r>
            <a:r>
              <a:rPr lang="en-MY" b="1" i="1"/>
              <a:t>(Mark 8:27-29)</a:t>
            </a:r>
            <a:r>
              <a:rPr lang="en" b="1"/>
              <a:t>.</a:t>
            </a:r>
            <a:endParaRPr lang="en" b="1" dirty="0"/>
          </a:p>
        </p:txBody>
      </p:sp>
      <p:sp>
        <p:nvSpPr>
          <p:cNvPr id="7" name="CuadroTexto 6">
            <a:extLst>
              <a:ext uri="{FF2B5EF4-FFF2-40B4-BE49-F238E27FC236}">
                <a16:creationId xmlns:a16="http://schemas.microsoft.com/office/drawing/2014/main" id="{C464FC83-DF63-6870-BE48-B5638CEA785F}"/>
              </a:ext>
            </a:extLst>
          </p:cNvPr>
          <p:cNvSpPr txBox="1"/>
          <p:nvPr/>
        </p:nvSpPr>
        <p:spPr>
          <a:xfrm>
            <a:off x="6207325" y="2677858"/>
            <a:ext cx="5984677" cy="1261884"/>
          </a:xfrm>
          <a:prstGeom prst="rect">
            <a:avLst/>
          </a:prstGeom>
          <a:noFill/>
        </p:spPr>
        <p:txBody>
          <a:bodyPr wrap="square">
            <a:spAutoFit/>
          </a:bodyPr>
          <a:lstStyle/>
          <a:p>
            <a:pPr algn="just">
              <a:spcBef>
                <a:spcPts val="600"/>
              </a:spcBef>
            </a:pPr>
            <a:r>
              <a:rPr lang="en-MY" sz="1900" b="1"/>
              <a:t>Pengawa ajih tu deka nyadi ke sempama ba chara ti deka diajar Jesus ngagai bala murid, dikena nyikap sida enggau naka ulih meretika misi penyelamat Iya</a:t>
            </a:r>
            <a:r>
              <a:rPr lang="en" sz="1900" b="1"/>
              <a:t>.</a:t>
            </a:r>
            <a:endParaRPr lang="en" sz="1900" b="1" dirty="0"/>
          </a:p>
        </p:txBody>
      </p:sp>
      <p:sp>
        <p:nvSpPr>
          <p:cNvPr id="12" name="CuadroTexto 11">
            <a:extLst>
              <a:ext uri="{FF2B5EF4-FFF2-40B4-BE49-F238E27FC236}">
                <a16:creationId xmlns:a16="http://schemas.microsoft.com/office/drawing/2014/main" id="{F750D55C-E069-CA91-9175-5717005154DC}"/>
              </a:ext>
            </a:extLst>
          </p:cNvPr>
          <p:cNvSpPr txBox="1"/>
          <p:nvPr/>
        </p:nvSpPr>
        <p:spPr>
          <a:xfrm>
            <a:off x="6207325" y="1983228"/>
            <a:ext cx="5984675" cy="677108"/>
          </a:xfrm>
          <a:prstGeom prst="rect">
            <a:avLst/>
          </a:prstGeom>
          <a:noFill/>
        </p:spPr>
        <p:txBody>
          <a:bodyPr wrap="square">
            <a:spAutoFit/>
          </a:bodyPr>
          <a:lstStyle/>
          <a:p>
            <a:pPr algn="just">
              <a:spcBef>
                <a:spcPts val="600"/>
              </a:spcBef>
            </a:pPr>
            <a:r>
              <a:rPr lang="en-MY" sz="1900" b="1"/>
              <a:t>Keterubah utai dipeda iya kelabur, nyau kedua kali nya baru iya ulih meda enggau terang</a:t>
            </a:r>
            <a:r>
              <a:rPr lang="en" sz="1900" b="1"/>
              <a:t>.</a:t>
            </a:r>
            <a:endParaRPr lang="en" sz="1900" b="1" dirty="0"/>
          </a:p>
        </p:txBody>
      </p:sp>
      <p:sp>
        <p:nvSpPr>
          <p:cNvPr id="16" name="CuadroTexto 15">
            <a:extLst>
              <a:ext uri="{FF2B5EF4-FFF2-40B4-BE49-F238E27FC236}">
                <a16:creationId xmlns:a16="http://schemas.microsoft.com/office/drawing/2014/main" id="{A5DCDAA6-BD4C-6E9F-0099-4447014EC0B1}"/>
              </a:ext>
            </a:extLst>
          </p:cNvPr>
          <p:cNvSpPr txBox="1"/>
          <p:nvPr/>
        </p:nvSpPr>
        <p:spPr>
          <a:xfrm>
            <a:off x="168714" y="5807227"/>
            <a:ext cx="5859027" cy="923330"/>
          </a:xfrm>
          <a:prstGeom prst="rect">
            <a:avLst/>
          </a:prstGeom>
          <a:noFill/>
        </p:spPr>
        <p:txBody>
          <a:bodyPr wrap="square">
            <a:spAutoFit/>
          </a:bodyPr>
          <a:lstStyle/>
          <a:p>
            <a:pPr algn="just">
              <a:spcBef>
                <a:spcPts val="600"/>
              </a:spcBef>
            </a:pPr>
            <a:r>
              <a:rPr lang="en-MY" b="1"/>
              <a:t>Sida patut anang guai nginggarka pekara nya dulu, laban sida lalu apin nemu enggau penuh </a:t>
            </a:r>
            <a:r>
              <a:rPr lang="en-MY" b="1" i="1"/>
              <a:t>(Mark 8:30)</a:t>
            </a:r>
            <a:r>
              <a:rPr lang="en" b="1"/>
              <a:t>.</a:t>
            </a:r>
            <a:endParaRPr lang="en" b="1" dirty="0"/>
          </a:p>
        </p:txBody>
      </p:sp>
    </p:spTree>
    <p:extLst>
      <p:ext uri="{BB962C8B-B14F-4D97-AF65-F5344CB8AC3E}">
        <p14:creationId xmlns:p14="http://schemas.microsoft.com/office/powerpoint/2010/main" val="3461418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par>
                          <p:cTn id="17" fill="hold">
                            <p:stCondLst>
                              <p:cond delay="1500"/>
                            </p:stCondLst>
                            <p:childTnLst>
                              <p:par>
                                <p:cTn id="18" presetID="14" presetClass="entr" presetSubtype="1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randombar(horizontal)">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left)">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25" presetClass="entr" presetSubtype="0" fill="hold" nodeType="click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p:cTn id="40"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41"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42"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43" dur="1000" fill="hold"/>
                                        <p:tgtEl>
                                          <p:spTgt spid="13"/>
                                        </p:tgtEl>
                                        <p:attrNameLst>
                                          <p:attrName>ppt_h</p:attrName>
                                        </p:attrNameLst>
                                      </p:cBhvr>
                                      <p:tavLst>
                                        <p:tav tm="0">
                                          <p:val>
                                            <p:strVal val="#ppt_h"/>
                                          </p:val>
                                        </p:tav>
                                        <p:tav tm="100000">
                                          <p:val>
                                            <p:strVal val="#ppt_h"/>
                                          </p:val>
                                        </p:tav>
                                      </p:tavLst>
                                    </p:anim>
                                    <p:anim calcmode="lin" valueType="num">
                                      <p:cBhvr>
                                        <p:cTn id="44"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45"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46"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47" dur="1000" decel="50000">
                                          <p:stCondLst>
                                            <p:cond delay="0"/>
                                          </p:stCondLst>
                                        </p:cTn>
                                        <p:tgtEl>
                                          <p:spTgt spid="13"/>
                                        </p:tgtEl>
                                      </p:cBhvr>
                                    </p:animEffect>
                                  </p:childTnLst>
                                </p:cTn>
                              </p:par>
                              <p:par>
                                <p:cTn id="48" presetID="25" presetClass="entr" presetSubtype="0" fill="hold" nodeType="withEffect">
                                  <p:stCondLst>
                                    <p:cond delay="0"/>
                                  </p:stCondLst>
                                  <p:childTnLst>
                                    <p:set>
                                      <p:cBhvr>
                                        <p:cTn id="49" dur="1" fill="hold">
                                          <p:stCondLst>
                                            <p:cond delay="0"/>
                                          </p:stCondLst>
                                        </p:cTn>
                                        <p:tgtEl>
                                          <p:spTgt spid="11"/>
                                        </p:tgtEl>
                                        <p:attrNameLst>
                                          <p:attrName>style.visibility</p:attrName>
                                        </p:attrNameLst>
                                      </p:cBhvr>
                                      <p:to>
                                        <p:strVal val="visible"/>
                                      </p:to>
                                    </p:set>
                                    <p:anim calcmode="lin" valueType="num">
                                      <p:cBhvr>
                                        <p:cTn id="50"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51"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52"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53" dur="1000" fill="hold"/>
                                        <p:tgtEl>
                                          <p:spTgt spid="11"/>
                                        </p:tgtEl>
                                        <p:attrNameLst>
                                          <p:attrName>ppt_h</p:attrName>
                                        </p:attrNameLst>
                                      </p:cBhvr>
                                      <p:tavLst>
                                        <p:tav tm="0">
                                          <p:val>
                                            <p:strVal val="#ppt_h"/>
                                          </p:val>
                                        </p:tav>
                                        <p:tav tm="100000">
                                          <p:val>
                                            <p:strVal val="#ppt_h"/>
                                          </p:val>
                                        </p:tav>
                                      </p:tavLst>
                                    </p:anim>
                                    <p:anim calcmode="lin" valueType="num">
                                      <p:cBhvr>
                                        <p:cTn id="54"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55"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56"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57" dur="1000" decel="50000">
                                          <p:stCondLst>
                                            <p:cond delay="0"/>
                                          </p:stCondLst>
                                        </p:cTn>
                                        <p:tgtEl>
                                          <p:spTgt spid="11"/>
                                        </p:tgtEl>
                                      </p:cBhvr>
                                    </p:animEffect>
                                  </p:childTnLst>
                                </p:cTn>
                              </p:par>
                            </p:childTnLst>
                          </p:cTn>
                        </p:par>
                        <p:par>
                          <p:cTn id="58" fill="hold">
                            <p:stCondLst>
                              <p:cond delay="1000"/>
                            </p:stCondLst>
                            <p:childTnLst>
                              <p:par>
                                <p:cTn id="59" presetID="22" presetClass="entr" presetSubtype="8"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wipe(left)">
                                      <p:cBhvr>
                                        <p:cTn id="61" dur="500"/>
                                        <p:tgtEl>
                                          <p:spTgt spid="15"/>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left)">
                                      <p:cBhvr>
                                        <p:cTn id="6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5" grpId="0"/>
      <p:bldP spid="7" grpId="0"/>
      <p:bldP spid="12"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cxnSp>
        <p:nvCxnSpPr>
          <p:cNvPr id="19" name="Conector recto 18">
            <a:extLst>
              <a:ext uri="{FF2B5EF4-FFF2-40B4-BE49-F238E27FC236}">
                <a16:creationId xmlns:a16="http://schemas.microsoft.com/office/drawing/2014/main" id="{1E6480FB-5B32-961A-F7CD-4D4672C5B437}"/>
              </a:ext>
            </a:extLst>
          </p:cNvPr>
          <p:cNvCxnSpPr>
            <a:cxnSpLocks noGrp="1" noRot="1" noMove="1" noResize="1" noEditPoints="1" noAdjustHandles="1" noChangeArrowheads="1" noChangeShapeType="1"/>
          </p:cNvCxnSpPr>
          <p:nvPr/>
        </p:nvCxnSpPr>
        <p:spPr>
          <a:xfrm>
            <a:off x="0" y="1670953"/>
            <a:ext cx="12192000" cy="0"/>
          </a:xfrm>
          <a:prstGeom prst="line">
            <a:avLst/>
          </a:prstGeom>
          <a:ln w="57150"/>
          <a:scene3d>
            <a:camera prst="orthographicFront"/>
            <a:lightRig rig="threePt" dir="t"/>
          </a:scene3d>
          <a:sp3d>
            <a:bevelT/>
          </a:sp3d>
        </p:spPr>
        <p:style>
          <a:lnRef idx="3">
            <a:schemeClr val="accent5"/>
          </a:lnRef>
          <a:fillRef idx="0">
            <a:schemeClr val="accent5"/>
          </a:fillRef>
          <a:effectRef idx="2">
            <a:schemeClr val="accent5"/>
          </a:effectRef>
          <a:fontRef idx="minor">
            <a:schemeClr val="tx1"/>
          </a:fontRef>
        </p:style>
      </p:cxnSp>
      <p:sp>
        <p:nvSpPr>
          <p:cNvPr id="3" name="CuadroTexto 2">
            <a:extLst>
              <a:ext uri="{FF2B5EF4-FFF2-40B4-BE49-F238E27FC236}">
                <a16:creationId xmlns:a16="http://schemas.microsoft.com/office/drawing/2014/main" id="{7E693DF7-E9DC-F2D0-2CE6-A0B096A54590}"/>
              </a:ext>
            </a:extLst>
          </p:cNvPr>
          <p:cNvSpPr txBox="1"/>
          <p:nvPr/>
        </p:nvSpPr>
        <p:spPr>
          <a:xfrm>
            <a:off x="0" y="0"/>
            <a:ext cx="9006853" cy="769441"/>
          </a:xfrm>
          <a:prstGeom prst="rect">
            <a:avLst/>
          </a:prstGeom>
          <a:noFill/>
        </p:spPr>
        <p:txBody>
          <a:bodyPr wrap="square">
            <a:spAutoFit/>
          </a:bodyPr>
          <a:lstStyle/>
          <a:p>
            <a:pPr algn="ctr"/>
            <a:r>
              <a:rPr lang="en" sz="4400" b="1" spc="600">
                <a:ln w="19050">
                  <a:solidFill>
                    <a:schemeClr val="accent5"/>
                  </a:solidFill>
                  <a:prstDash val="solid"/>
                </a:ln>
                <a:solidFill>
                  <a:srgbClr val="FFFFFF"/>
                </a:solidFill>
                <a:effectLst>
                  <a:outerShdw blurRad="38100" dist="22860" dir="5400000" algn="tl" rotWithShape="0">
                    <a:srgbClr val="000000">
                      <a:alpha val="68000"/>
                    </a:srgbClr>
                  </a:outerShdw>
                </a:effectLst>
              </a:rPr>
              <a:t>PENEMU TI PENUH</a:t>
            </a:r>
            <a:endParaRPr lang="en" sz="4400" b="1" spc="600" dirty="0">
              <a:ln w="19050">
                <a:solidFill>
                  <a:schemeClr val="accent5"/>
                </a:solidFill>
                <a:prstDash val="solid"/>
              </a:ln>
              <a:solidFill>
                <a:srgbClr val="FFFFFF"/>
              </a:solidFill>
              <a:effectLst>
                <a:outerShdw blurRad="38100" dist="22860" dir="5400000" algn="tl" rotWithShape="0">
                  <a:srgbClr val="000000">
                    <a:alpha val="68000"/>
                  </a:srgbClr>
                </a:outerShdw>
              </a:effectLst>
            </a:endParaRPr>
          </a:p>
        </p:txBody>
      </p:sp>
      <p:sp>
        <p:nvSpPr>
          <p:cNvPr id="5" name="CuadroTexto 4">
            <a:extLst>
              <a:ext uri="{FF2B5EF4-FFF2-40B4-BE49-F238E27FC236}">
                <a16:creationId xmlns:a16="http://schemas.microsoft.com/office/drawing/2014/main" id="{07B479DD-3C94-E664-DF10-9E11AEE499BB}"/>
              </a:ext>
            </a:extLst>
          </p:cNvPr>
          <p:cNvSpPr txBox="1"/>
          <p:nvPr/>
        </p:nvSpPr>
        <p:spPr>
          <a:xfrm>
            <a:off x="1" y="671423"/>
            <a:ext cx="9006854" cy="830997"/>
          </a:xfrm>
          <a:prstGeom prst="rect">
            <a:avLst/>
          </a:prstGeom>
          <a:noFill/>
        </p:spPr>
        <p:txBody>
          <a:bodyPr wrap="square">
            <a:spAutoFit/>
            <a:scene3d>
              <a:camera prst="orthographicFront"/>
              <a:lightRig rig="threePt" dir="t"/>
            </a:scene3d>
            <a:sp3d extrusionH="57150">
              <a:bevelT w="38100" h="38100"/>
            </a:sp3d>
          </a:bodyPr>
          <a:lstStyle/>
          <a:p>
            <a:pPr algn="ctr"/>
            <a:r>
              <a:rPr lang="en" sz="1600" b="1">
                <a:solidFill>
                  <a:schemeClr val="accent3">
                    <a:lumMod val="75000"/>
                  </a:schemeClr>
                </a:solidFill>
                <a:latin typeface="Comic Sans MS" panose="030F0702030302020204" pitchFamily="66" charset="0"/>
              </a:rPr>
              <a:t>“</a:t>
            </a:r>
            <a:r>
              <a:rPr lang="en-MY" sz="1600" b="1">
                <a:solidFill>
                  <a:schemeClr val="accent3">
                    <a:lumMod val="75000"/>
                  </a:schemeClr>
                </a:solidFill>
                <a:latin typeface="Comic Sans MS" panose="030F0702030302020204" pitchFamily="66" charset="0"/>
              </a:rPr>
              <a:t>Iya lalu belabuh ngajar sida murid Iya, madahka Anak Mensia enda tau enda balat diperinsa, lalu ditulak sida tuai bansa, sida tuai imam, enggau sida pengajar Adat, lalu dibunuh, lalu tiga hari udah bekau nya Iya deka angkat idup baru</a:t>
            </a:r>
            <a:r>
              <a:rPr lang="en" sz="1600" b="1">
                <a:solidFill>
                  <a:schemeClr val="accent3">
                    <a:lumMod val="75000"/>
                  </a:schemeClr>
                </a:solidFill>
                <a:latin typeface="Comic Sans MS" panose="030F0702030302020204" pitchFamily="66" charset="0"/>
              </a:rPr>
              <a:t>” (Mark 8:31)</a:t>
            </a:r>
            <a:endParaRPr lang="en" sz="1600" b="1" dirty="0">
              <a:solidFill>
                <a:schemeClr val="accent3">
                  <a:lumMod val="75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A8E7B18E-9C69-5BAC-6C61-6FFD6DD24DE6}"/>
              </a:ext>
            </a:extLst>
          </p:cNvPr>
          <p:cNvSpPr txBox="1"/>
          <p:nvPr/>
        </p:nvSpPr>
        <p:spPr>
          <a:xfrm>
            <a:off x="4009549" y="1861729"/>
            <a:ext cx="8058392" cy="1200329"/>
          </a:xfrm>
          <a:prstGeom prst="rect">
            <a:avLst/>
          </a:prstGeom>
          <a:noFill/>
        </p:spPr>
        <p:txBody>
          <a:bodyPr wrap="square" rtlCol="0">
            <a:spAutoFit/>
          </a:bodyPr>
          <a:lstStyle/>
          <a:p>
            <a:pPr algn="just">
              <a:spcBef>
                <a:spcPts val="600"/>
              </a:spcBef>
            </a:pPr>
            <a:r>
              <a:rPr lang="en-MY" b="1"/>
              <a:t>Ba renggat ti kedua ajar Jesus, jaku Iya terang amat: penulak, pemati enggau pengangkat </a:t>
            </a:r>
            <a:r>
              <a:rPr lang="en-MY" b="1" i="1"/>
              <a:t>(Mark 8:31-32)</a:t>
            </a:r>
            <a:r>
              <a:rPr lang="en-MY" b="1"/>
              <a:t>. Enda mukai-mukai bisi utai nyeruga dalam runding Peter: “Allah Taala enda nyagi utai nya nyadi, Tuhan! Utai nya enda tau sekali-kali nyadi ba Nuan” </a:t>
            </a:r>
            <a:r>
              <a:rPr lang="en-MY" b="1" i="1"/>
              <a:t>(Mark 8:32; Mat. 16:22)</a:t>
            </a:r>
            <a:r>
              <a:rPr lang="en" b="1"/>
              <a:t>.</a:t>
            </a:r>
            <a:endParaRPr lang="en" b="1" dirty="0"/>
          </a:p>
        </p:txBody>
      </p:sp>
      <p:pic>
        <p:nvPicPr>
          <p:cNvPr id="4" name="Imagen 3" descr="Un hombre con un bate de beisbol&#10;&#10;Descripción generada automáticamente con confianza baja">
            <a:extLst>
              <a:ext uri="{FF2B5EF4-FFF2-40B4-BE49-F238E27FC236}">
                <a16:creationId xmlns:a16="http://schemas.microsoft.com/office/drawing/2014/main" id="{C8DAE16D-0066-536B-9C53-45747C0C7CF0}"/>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b="-67"/>
          <a:stretch/>
        </p:blipFill>
        <p:spPr>
          <a:xfrm>
            <a:off x="9176138" y="3301465"/>
            <a:ext cx="2853102" cy="3449597"/>
          </a:xfrm>
          <a:prstGeom prst="roundRect">
            <a:avLst>
              <a:gd name="adj" fmla="val 0"/>
            </a:avLst>
          </a:prstGeom>
          <a:ln w="190500" cap="rnd">
            <a:solidFill>
              <a:srgbClr val="A67225"/>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8" name="Imagen 7" descr="Dibujo de una persona&#10;&#10;Descripción generada automáticamente con confianza baja">
            <a:extLst>
              <a:ext uri="{FF2B5EF4-FFF2-40B4-BE49-F238E27FC236}">
                <a16:creationId xmlns:a16="http://schemas.microsoft.com/office/drawing/2014/main" id="{A7ABC0E3-4B9E-D531-0CC4-3B05F5B3E58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14996" y="4482887"/>
            <a:ext cx="3553419" cy="2132051"/>
          </a:xfrm>
          <a:prstGeom prst="rect">
            <a:avLst/>
          </a:prstGeom>
          <a:solidFill>
            <a:srgbClr val="FFFFFF">
              <a:shade val="85000"/>
            </a:srgbClr>
          </a:solidFill>
          <a:ln w="38100" cap="sq">
            <a:solidFill>
              <a:schemeClr val="bg2">
                <a:lumMod val="60000"/>
                <a:lumOff val="40000"/>
              </a:schemeClr>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0" name="Imagen 9" descr="Imagen que contiene sostener, zapatos, puesto, niña&#10;&#10;Descripción generada automáticamente">
            <a:extLst>
              <a:ext uri="{FF2B5EF4-FFF2-40B4-BE49-F238E27FC236}">
                <a16:creationId xmlns:a16="http://schemas.microsoft.com/office/drawing/2014/main" id="{1B9D2892-EB51-567B-0C6F-87C51B841BC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24059" y="1794354"/>
            <a:ext cx="3781550" cy="2565133"/>
          </a:xfrm>
          <a:prstGeom prst="ellipse">
            <a:avLst/>
          </a:prstGeom>
          <a:ln w="63500" cap="rnd">
            <a:solidFill>
              <a:schemeClr val="accent3">
                <a:lumMod val="60000"/>
                <a:lumOff val="40000"/>
              </a:schemeClr>
            </a:solidFill>
          </a:ln>
          <a:effectLst/>
          <a:scene3d>
            <a:camera prst="orthographicFront"/>
            <a:lightRig rig="contrasting" dir="t">
              <a:rot lat="0" lon="0" rev="3000000"/>
            </a:lightRig>
          </a:scene3d>
          <a:sp3d contourW="7620">
            <a:bevelT w="95250" h="31750"/>
            <a:contourClr>
              <a:srgbClr val="333333"/>
            </a:contourClr>
          </a:sp3d>
        </p:spPr>
      </p:pic>
      <p:sp>
        <p:nvSpPr>
          <p:cNvPr id="14" name="CuadroTexto 13">
            <a:extLst>
              <a:ext uri="{FF2B5EF4-FFF2-40B4-BE49-F238E27FC236}">
                <a16:creationId xmlns:a16="http://schemas.microsoft.com/office/drawing/2014/main" id="{47BA294C-51AA-8687-5A25-28A8F32CF472}"/>
              </a:ext>
            </a:extLst>
          </p:cNvPr>
          <p:cNvSpPr txBox="1"/>
          <p:nvPr/>
        </p:nvSpPr>
        <p:spPr>
          <a:xfrm>
            <a:off x="4009549" y="5005574"/>
            <a:ext cx="5101242" cy="1754326"/>
          </a:xfrm>
          <a:prstGeom prst="rect">
            <a:avLst/>
          </a:prstGeom>
          <a:noFill/>
        </p:spPr>
        <p:txBody>
          <a:bodyPr wrap="square">
            <a:spAutoFit/>
          </a:bodyPr>
          <a:lstStyle/>
          <a:p>
            <a:pPr algn="just">
              <a:spcBef>
                <a:spcPts val="600"/>
              </a:spcBef>
            </a:pPr>
            <a:r>
              <a:rPr lang="en-MY" b="1"/>
              <a:t>Enda semuti naka nya aja. Bala nembiak Iya enda tau enda sanggup nengah jalai pedis nya: ngesan regang lalu idup tauka mati kategal pemeri penyelamat ke besai rega, lalu nulung orang bukai mega bulih penyelamat nya </a:t>
            </a:r>
            <a:r>
              <a:rPr lang="en-MY" b="1" i="1"/>
              <a:t>(Mark 8:34-38)</a:t>
            </a:r>
            <a:r>
              <a:rPr lang="en" b="1"/>
              <a:t>.</a:t>
            </a:r>
            <a:endParaRPr lang="en" b="1" dirty="0"/>
          </a:p>
        </p:txBody>
      </p:sp>
      <p:sp>
        <p:nvSpPr>
          <p:cNvPr id="16" name="CuadroTexto 15">
            <a:extLst>
              <a:ext uri="{FF2B5EF4-FFF2-40B4-BE49-F238E27FC236}">
                <a16:creationId xmlns:a16="http://schemas.microsoft.com/office/drawing/2014/main" id="{7C7EC321-12AD-7B39-4DAE-C18D67B37924}"/>
              </a:ext>
            </a:extLst>
          </p:cNvPr>
          <p:cNvSpPr txBox="1"/>
          <p:nvPr/>
        </p:nvSpPr>
        <p:spPr>
          <a:xfrm>
            <a:off x="4009549" y="3202261"/>
            <a:ext cx="4997303" cy="1754326"/>
          </a:xfrm>
          <a:prstGeom prst="rect">
            <a:avLst/>
          </a:prstGeom>
          <a:noFill/>
        </p:spPr>
        <p:txBody>
          <a:bodyPr wrap="square">
            <a:spAutoFit/>
          </a:bodyPr>
          <a:lstStyle/>
          <a:p>
            <a:pPr algn="just">
              <a:spcBef>
                <a:spcPts val="600"/>
              </a:spcBef>
            </a:pPr>
            <a:r>
              <a:rPr lang="en-MY" b="1"/>
              <a:t>Enggau enda disadang, Peter nyau ngena chara ke dikena Sitan ba menua puang </a:t>
            </a:r>
            <a:r>
              <a:rPr lang="en-MY" b="1" i="1"/>
              <a:t>(Mat. 4:8-9; Mark 8:33)</a:t>
            </a:r>
            <a:r>
              <a:rPr lang="en-MY" b="1"/>
              <a:t>. Tu meh jalai mudah ke mai Jesus ngagai perintah dunya, lalu jalai ke mar deka mai Iya bulih penyelamat ungkup bala kitai</a:t>
            </a:r>
            <a:r>
              <a:rPr lang="en" b="1"/>
              <a:t>.</a:t>
            </a:r>
            <a:endParaRPr lang="en" b="1" dirty="0"/>
          </a:p>
        </p:txBody>
      </p:sp>
      <p:pic>
        <p:nvPicPr>
          <p:cNvPr id="12" name="Imagen 11" descr="Dibujo de una persona&#10;&#10;Descripción generada automáticamente con confianza baja">
            <a:extLst>
              <a:ext uri="{FF2B5EF4-FFF2-40B4-BE49-F238E27FC236}">
                <a16:creationId xmlns:a16="http://schemas.microsoft.com/office/drawing/2014/main" id="{3281E9FC-D97F-9FEA-1399-613007CB320C}"/>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006854" y="106938"/>
            <a:ext cx="3061087" cy="1721861"/>
          </a:xfrm>
          <a:prstGeom prst="rect">
            <a:avLst/>
          </a:prstGeom>
          <a:ln w="38100" cap="sq">
            <a:solidFill>
              <a:srgbClr val="C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348713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heel(1)">
                                      <p:cBhvr>
                                        <p:cTn id="28" dur="1000"/>
                                        <p:tgtEl>
                                          <p:spTgt spid="10"/>
                                        </p:tgtEl>
                                      </p:cBhvr>
                                    </p:animEffect>
                                  </p:childTnLst>
                                </p:cTn>
                              </p:par>
                            </p:childTnLst>
                          </p:cTn>
                        </p:par>
                        <p:par>
                          <p:cTn id="29" fill="hold">
                            <p:stCondLst>
                              <p:cond delay="1000"/>
                            </p:stCondLst>
                            <p:childTnLst>
                              <p:par>
                                <p:cTn id="30" presetID="22" presetClass="entr" presetSubtype="8"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left)">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p:cTn id="37" dur="1000" fill="hold"/>
                                        <p:tgtEl>
                                          <p:spTgt spid="8"/>
                                        </p:tgtEl>
                                        <p:attrNameLst>
                                          <p:attrName>ppt_w</p:attrName>
                                        </p:attrNameLst>
                                      </p:cBhvr>
                                      <p:tavLst>
                                        <p:tav tm="0">
                                          <p:val>
                                            <p:fltVal val="0"/>
                                          </p:val>
                                        </p:tav>
                                        <p:tav tm="100000">
                                          <p:val>
                                            <p:strVal val="#ppt_w"/>
                                          </p:val>
                                        </p:tav>
                                      </p:tavLst>
                                    </p:anim>
                                    <p:anim calcmode="lin" valueType="num">
                                      <p:cBhvr>
                                        <p:cTn id="38" dur="1000" fill="hold"/>
                                        <p:tgtEl>
                                          <p:spTgt spid="8"/>
                                        </p:tgtEl>
                                        <p:attrNameLst>
                                          <p:attrName>ppt_h</p:attrName>
                                        </p:attrNameLst>
                                      </p:cBhvr>
                                      <p:tavLst>
                                        <p:tav tm="0">
                                          <p:val>
                                            <p:fltVal val="0"/>
                                          </p:val>
                                        </p:tav>
                                        <p:tav tm="100000">
                                          <p:val>
                                            <p:strVal val="#ppt_h"/>
                                          </p:val>
                                        </p:tav>
                                      </p:tavLst>
                                    </p:anim>
                                    <p:anim calcmode="lin" valueType="num">
                                      <p:cBhvr>
                                        <p:cTn id="39" dur="1000" fill="hold"/>
                                        <p:tgtEl>
                                          <p:spTgt spid="8"/>
                                        </p:tgtEl>
                                        <p:attrNameLst>
                                          <p:attrName>style.rotation</p:attrName>
                                        </p:attrNameLst>
                                      </p:cBhvr>
                                      <p:tavLst>
                                        <p:tav tm="0">
                                          <p:val>
                                            <p:fltVal val="90"/>
                                          </p:val>
                                        </p:tav>
                                        <p:tav tm="100000">
                                          <p:val>
                                            <p:fltVal val="0"/>
                                          </p:val>
                                        </p:tav>
                                      </p:tavLst>
                                    </p:anim>
                                    <p:animEffect transition="in" filter="fade">
                                      <p:cBhvr>
                                        <p:cTn id="40" dur="1000"/>
                                        <p:tgtEl>
                                          <p:spTgt spid="8"/>
                                        </p:tgtEl>
                                      </p:cBhvr>
                                    </p:animEffect>
                                  </p:childTnLst>
                                </p:cTn>
                              </p:par>
                            </p:childTnLst>
                          </p:cTn>
                        </p:par>
                        <p:par>
                          <p:cTn id="41" fill="hold">
                            <p:stCondLst>
                              <p:cond delay="1000"/>
                            </p:stCondLst>
                            <p:childTnLst>
                              <p:par>
                                <p:cTn id="42" presetID="22" presetClass="entr" presetSubtype="8"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left)">
                                      <p:cBhvr>
                                        <p:cTn id="44" dur="500"/>
                                        <p:tgtEl>
                                          <p:spTgt spid="16"/>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6"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500" fill="hold"/>
                                        <p:tgtEl>
                                          <p:spTgt spid="14"/>
                                        </p:tgtEl>
                                        <p:attrNameLst>
                                          <p:attrName>ppt_x</p:attrName>
                                        </p:attrNameLst>
                                      </p:cBhvr>
                                      <p:tavLst>
                                        <p:tav tm="0">
                                          <p:val>
                                            <p:strVal val="1+#ppt_w/2"/>
                                          </p:val>
                                        </p:tav>
                                        <p:tav tm="100000">
                                          <p:val>
                                            <p:strVal val="#ppt_x"/>
                                          </p:val>
                                        </p:tav>
                                      </p:tavLst>
                                    </p:anim>
                                    <p:anim calcmode="lin" valueType="num">
                                      <p:cBhvr additive="base">
                                        <p:cTn id="50" dur="500" fill="hold"/>
                                        <p:tgtEl>
                                          <p:spTgt spid="14"/>
                                        </p:tgtEl>
                                        <p:attrNameLst>
                                          <p:attrName>ppt_y</p:attrName>
                                        </p:attrNameLst>
                                      </p:cBhvr>
                                      <p:tavLst>
                                        <p:tav tm="0">
                                          <p:val>
                                            <p:strVal val="1+#ppt_h/2"/>
                                          </p:val>
                                        </p:tav>
                                        <p:tav tm="100000">
                                          <p:val>
                                            <p:strVal val="#ppt_y"/>
                                          </p:val>
                                        </p:tav>
                                      </p:tavLst>
                                    </p:anim>
                                  </p:childTnLst>
                                </p:cTn>
                              </p:par>
                              <p:par>
                                <p:cTn id="51" presetID="2" presetClass="entr" presetSubtype="6" fill="hold" nodeType="withEffect">
                                  <p:stCondLst>
                                    <p:cond delay="0"/>
                                  </p:stCondLst>
                                  <p:childTnLst>
                                    <p:set>
                                      <p:cBhvr>
                                        <p:cTn id="52" dur="1" fill="hold">
                                          <p:stCondLst>
                                            <p:cond delay="0"/>
                                          </p:stCondLst>
                                        </p:cTn>
                                        <p:tgtEl>
                                          <p:spTgt spid="4"/>
                                        </p:tgtEl>
                                        <p:attrNameLst>
                                          <p:attrName>style.visibility</p:attrName>
                                        </p:attrNameLst>
                                      </p:cBhvr>
                                      <p:to>
                                        <p:strVal val="visible"/>
                                      </p:to>
                                    </p:set>
                                    <p:anim calcmode="lin" valueType="num">
                                      <p:cBhvr additive="base">
                                        <p:cTn id="53" dur="500" fill="hold"/>
                                        <p:tgtEl>
                                          <p:spTgt spid="4"/>
                                        </p:tgtEl>
                                        <p:attrNameLst>
                                          <p:attrName>ppt_x</p:attrName>
                                        </p:attrNameLst>
                                      </p:cBhvr>
                                      <p:tavLst>
                                        <p:tav tm="0">
                                          <p:val>
                                            <p:strVal val="1+#ppt_w/2"/>
                                          </p:val>
                                        </p:tav>
                                        <p:tav tm="100000">
                                          <p:val>
                                            <p:strVal val="#ppt_x"/>
                                          </p:val>
                                        </p:tav>
                                      </p:tavLst>
                                    </p:anim>
                                    <p:anim calcmode="lin" valueType="num">
                                      <p:cBhvr additive="base">
                                        <p:cTn id="5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4"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77D8C73-6904-F457-25AD-09AC169F413A}"/>
              </a:ext>
            </a:extLst>
          </p:cNvPr>
          <p:cNvSpPr txBox="1"/>
          <p:nvPr/>
        </p:nvSpPr>
        <p:spPr>
          <a:xfrm>
            <a:off x="0" y="1135368"/>
            <a:ext cx="8801100" cy="3785652"/>
          </a:xfrm>
          <a:prstGeom prst="rect">
            <a:avLst/>
          </a:prstGeom>
          <a:noFill/>
        </p:spPr>
        <p:txBody>
          <a:bodyPr wrap="square">
            <a:spAutoFit/>
          </a:bodyPr>
          <a:lstStyle/>
          <a:p>
            <a:pPr algn="ctr"/>
            <a:r>
              <a:rPr lang="en" sz="8000" b="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AJAR PASAL PERINTAH SEREGA</a:t>
            </a:r>
            <a:endParaRPr lang="en" sz="8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0971353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83CD807-D46D-7FBD-C717-CC89173DB481}"/>
              </a:ext>
            </a:extLst>
          </p:cNvPr>
          <p:cNvSpPr txBox="1"/>
          <p:nvPr/>
        </p:nvSpPr>
        <p:spPr>
          <a:xfrm>
            <a:off x="0" y="-49695"/>
            <a:ext cx="12191999" cy="646331"/>
          </a:xfrm>
          <a:prstGeom prst="rect">
            <a:avLst/>
          </a:prstGeom>
          <a:noFill/>
        </p:spPr>
        <p:txBody>
          <a:bodyPr wrap="square">
            <a:spAutoFit/>
          </a:bodyPr>
          <a:lstStyle/>
          <a:p>
            <a:pPr algn="ctr"/>
            <a:r>
              <a:rPr lang="en" sz="3600" b="1">
                <a:ln w="6600">
                  <a:solidFill>
                    <a:schemeClr val="accent3"/>
                  </a:solidFill>
                  <a:prstDash val="solid"/>
                </a:ln>
                <a:solidFill>
                  <a:srgbClr val="FFFFFF"/>
                </a:solidFill>
                <a:effectLst>
                  <a:outerShdw dist="38100" dir="2700000" algn="tl" rotWithShape="0">
                    <a:schemeClr val="accent2">
                      <a:lumMod val="50000"/>
                    </a:schemeClr>
                  </a:outerShdw>
                </a:effectLst>
              </a:rPr>
              <a:t>PERINTAH DIATU ENGGAU PERINTAH DEKA DATAI</a:t>
            </a:r>
            <a:endParaRPr lang="en" sz="3600" b="1" dirty="0">
              <a:ln w="6600">
                <a:solidFill>
                  <a:schemeClr val="accent3"/>
                </a:solidFill>
                <a:prstDash val="solid"/>
              </a:ln>
              <a:solidFill>
                <a:srgbClr val="FFFFFF"/>
              </a:solidFill>
              <a:effectLst>
                <a:outerShdw dist="38100" dir="2700000" algn="tl" rotWithShape="0">
                  <a:schemeClr val="accent2">
                    <a:lumMod val="50000"/>
                  </a:schemeClr>
                </a:outerShdw>
              </a:effectLst>
            </a:endParaRPr>
          </a:p>
        </p:txBody>
      </p:sp>
      <p:sp>
        <p:nvSpPr>
          <p:cNvPr id="5" name="CuadroTexto 4">
            <a:extLst>
              <a:ext uri="{FF2B5EF4-FFF2-40B4-BE49-F238E27FC236}">
                <a16:creationId xmlns:a16="http://schemas.microsoft.com/office/drawing/2014/main" id="{2A5E9120-0D1A-8F5D-1D0E-9B012CCD9B81}"/>
              </a:ext>
            </a:extLst>
          </p:cNvPr>
          <p:cNvSpPr txBox="1"/>
          <p:nvPr/>
        </p:nvSpPr>
        <p:spPr>
          <a:xfrm>
            <a:off x="625044" y="603859"/>
            <a:ext cx="10941910" cy="369332"/>
          </a:xfrm>
          <a:prstGeom prst="rect">
            <a:avLst/>
          </a:prstGeom>
          <a:noFill/>
        </p:spPr>
        <p:txBody>
          <a:bodyPr wrap="square">
            <a:spAutoFit/>
            <a:scene3d>
              <a:camera prst="orthographicFront"/>
              <a:lightRig rig="threePt" dir="t"/>
            </a:scene3d>
            <a:sp3d extrusionH="57150">
              <a:bevelT w="38100" h="38100"/>
            </a:sp3d>
          </a:bodyPr>
          <a:lstStyle/>
          <a:p>
            <a:pPr algn="ctr"/>
            <a:r>
              <a:rPr lang="en" b="1">
                <a:solidFill>
                  <a:schemeClr val="accent6">
                    <a:lumMod val="75000"/>
                  </a:schemeClr>
                </a:solidFill>
                <a:latin typeface="Comic Sans MS" panose="030F0702030302020204" pitchFamily="66" charset="0"/>
              </a:rPr>
              <a:t>“</a:t>
            </a:r>
            <a:r>
              <a:rPr lang="en-MY" b="1">
                <a:solidFill>
                  <a:schemeClr val="accent6">
                    <a:lumMod val="75000"/>
                  </a:schemeClr>
                </a:solidFill>
                <a:latin typeface="Comic Sans MS" panose="030F0702030302020204" pitchFamily="66" charset="0"/>
              </a:rPr>
              <a:t>Sida lalu tepedaka Elijah seduai Moses lalu pegari lalu bejaku enggau Jesus</a:t>
            </a:r>
            <a:r>
              <a:rPr lang="en" b="1">
                <a:solidFill>
                  <a:schemeClr val="accent6">
                    <a:lumMod val="75000"/>
                  </a:schemeClr>
                </a:solidFill>
                <a:latin typeface="Comic Sans MS" panose="030F0702030302020204" pitchFamily="66" charset="0"/>
              </a:rPr>
              <a:t>” </a:t>
            </a:r>
            <a:r>
              <a:rPr lang="en" sz="1400" b="1">
                <a:solidFill>
                  <a:schemeClr val="accent6">
                    <a:lumMod val="75000"/>
                  </a:schemeClr>
                </a:solidFill>
                <a:latin typeface="Comic Sans MS" panose="030F0702030302020204" pitchFamily="66" charset="0"/>
              </a:rPr>
              <a:t>(Mark 9:4)</a:t>
            </a:r>
            <a:endParaRPr lang="en" sz="1400" b="1" dirty="0">
              <a:solidFill>
                <a:schemeClr val="accent6">
                  <a:lumMod val="75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5694B779-4F1A-59C1-883F-9B9720EF0653}"/>
              </a:ext>
            </a:extLst>
          </p:cNvPr>
          <p:cNvSpPr txBox="1"/>
          <p:nvPr/>
        </p:nvSpPr>
        <p:spPr>
          <a:xfrm>
            <a:off x="3624220" y="1022479"/>
            <a:ext cx="8290474" cy="923330"/>
          </a:xfrm>
          <a:prstGeom prst="rect">
            <a:avLst/>
          </a:prstGeom>
          <a:noFill/>
        </p:spPr>
        <p:txBody>
          <a:bodyPr wrap="square" rtlCol="0">
            <a:spAutoFit/>
          </a:bodyPr>
          <a:lstStyle/>
          <a:p>
            <a:pPr algn="just">
              <a:spcBef>
                <a:spcPts val="600"/>
              </a:spcBef>
            </a:pPr>
            <a:r>
              <a:rPr lang="en-MY" b="1"/>
              <a:t>Peter, James enggau John enda mereti enggau penuh, utai ke dipeda sida ba bukit, laban tu meh seling pasal perintah mulia, lalu chunto mit ke ngelambangka penatai Jesus ti kedua </a:t>
            </a:r>
            <a:r>
              <a:rPr lang="en-MY" b="1" i="1"/>
              <a:t>(Mark 9:1-4)</a:t>
            </a:r>
            <a:r>
              <a:rPr lang="en" b="1"/>
              <a:t>.</a:t>
            </a:r>
            <a:endParaRPr lang="en" b="1" dirty="0"/>
          </a:p>
        </p:txBody>
      </p:sp>
      <p:pic>
        <p:nvPicPr>
          <p:cNvPr id="4" name="Imagen 3" descr="Un grupo de personas sentadas en una cama&#10;&#10;Descripción generada automáticamente con confianza baja">
            <a:extLst>
              <a:ext uri="{FF2B5EF4-FFF2-40B4-BE49-F238E27FC236}">
                <a16:creationId xmlns:a16="http://schemas.microsoft.com/office/drawing/2014/main" id="{F1B32560-806B-415B-1EF9-648C8C7959C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4776" y="1083366"/>
            <a:ext cx="3342664" cy="4615835"/>
          </a:xfrm>
          <a:prstGeom prst="roundRect">
            <a:avLst>
              <a:gd name="adj" fmla="val 4167"/>
            </a:avLst>
          </a:prstGeom>
          <a:solidFill>
            <a:srgbClr val="FFFFFF"/>
          </a:solidFill>
          <a:ln w="76200" cap="sq">
            <a:solidFill>
              <a:schemeClr val="accent6"/>
            </a:solidFill>
            <a:miter lim="800000"/>
          </a:ln>
          <a:effectLst/>
          <a:scene3d>
            <a:camera prst="orthographicFront"/>
            <a:lightRig rig="threePt" dir="t">
              <a:rot lat="0" lon="0" rev="2700000"/>
            </a:lightRig>
          </a:scene3d>
          <a:sp3d contourW="6350">
            <a:bevelT h="38100"/>
            <a:contourClr>
              <a:srgbClr val="C0C0C0"/>
            </a:contourClr>
          </a:sp3d>
        </p:spPr>
      </p:pic>
      <p:pic>
        <p:nvPicPr>
          <p:cNvPr id="8" name="Imagen 7" descr="Un grupo de personas disfrazadas&#10;&#10;Descripción generada automáticamente con confianza baja">
            <a:extLst>
              <a:ext uri="{FF2B5EF4-FFF2-40B4-BE49-F238E27FC236}">
                <a16:creationId xmlns:a16="http://schemas.microsoft.com/office/drawing/2014/main" id="{4B0B6D62-E0A6-3175-8A98-5BC02D1BDF72}"/>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l="565" t="379" r="7063" b="-379"/>
          <a:stretch/>
        </p:blipFill>
        <p:spPr>
          <a:xfrm>
            <a:off x="8481554" y="4152900"/>
            <a:ext cx="3589103" cy="2515256"/>
          </a:xfrm>
          <a:prstGeom prst="rect">
            <a:avLst/>
          </a:prstGeom>
          <a:ln w="88900" cap="sq" cmpd="thickThin">
            <a:solidFill>
              <a:srgbClr val="000000"/>
            </a:solidFill>
            <a:prstDash val="solid"/>
            <a:miter lim="800000"/>
          </a:ln>
          <a:effectLst>
            <a:innerShdw blurRad="76200">
              <a:srgbClr val="000000"/>
            </a:innerShdw>
          </a:effectLst>
        </p:spPr>
      </p:pic>
      <p:sp>
        <p:nvSpPr>
          <p:cNvPr id="10" name="CuadroTexto 9">
            <a:extLst>
              <a:ext uri="{FF2B5EF4-FFF2-40B4-BE49-F238E27FC236}">
                <a16:creationId xmlns:a16="http://schemas.microsoft.com/office/drawing/2014/main" id="{FE160339-C1DB-B2C4-04C3-56B534FC321E}"/>
              </a:ext>
            </a:extLst>
          </p:cNvPr>
          <p:cNvSpPr txBox="1"/>
          <p:nvPr/>
        </p:nvSpPr>
        <p:spPr>
          <a:xfrm>
            <a:off x="0" y="5841385"/>
            <a:ext cx="8290474" cy="923330"/>
          </a:xfrm>
          <a:prstGeom prst="rect">
            <a:avLst/>
          </a:prstGeom>
          <a:noFill/>
        </p:spPr>
        <p:txBody>
          <a:bodyPr wrap="square">
            <a:spAutoFit/>
          </a:bodyPr>
          <a:lstStyle/>
          <a:p>
            <a:pPr algn="just">
              <a:spcBef>
                <a:spcPts val="600"/>
              </a:spcBef>
            </a:pPr>
            <a:r>
              <a:rPr lang="en-MY" b="1">
                <a:solidFill>
                  <a:srgbClr val="000000"/>
                </a:solidFill>
                <a:latin typeface="Aptos" panose="020B0004020202020204" pitchFamily="34" charset="0"/>
              </a:rPr>
              <a:t>Enti pengarap bisi, semua utai ulih nyadi. Tang enti pengarap nuan kurang, awakka nuan bejaku munyi apai orang tu: “Aku arap! Tulung aku ngambika pengarap aku besai agi” </a:t>
            </a:r>
            <a:r>
              <a:rPr lang="en-MY" b="1" i="1">
                <a:solidFill>
                  <a:srgbClr val="000000"/>
                </a:solidFill>
                <a:latin typeface="Aptos" panose="020B0004020202020204" pitchFamily="34" charset="0"/>
              </a:rPr>
              <a:t>(Mark 9:24)</a:t>
            </a:r>
            <a:r>
              <a:rPr lang="en-MY" b="1">
                <a:solidFill>
                  <a:srgbClr val="000000"/>
                </a:solidFill>
                <a:latin typeface="Aptos" panose="020B0004020202020204" pitchFamily="34" charset="0"/>
              </a:rPr>
              <a:t>.</a:t>
            </a:r>
            <a:endParaRPr lang="en" b="1" kern="1200" dirty="0">
              <a:solidFill>
                <a:srgbClr val="000000"/>
              </a:solidFill>
              <a:effectLst/>
              <a:latin typeface="Aptos" panose="020B0004020202020204" pitchFamily="34" charset="0"/>
            </a:endParaRPr>
          </a:p>
        </p:txBody>
      </p:sp>
      <p:sp>
        <p:nvSpPr>
          <p:cNvPr id="12" name="CuadroTexto 11">
            <a:extLst>
              <a:ext uri="{FF2B5EF4-FFF2-40B4-BE49-F238E27FC236}">
                <a16:creationId xmlns:a16="http://schemas.microsoft.com/office/drawing/2014/main" id="{4E4A9F9E-5505-4FE4-1317-B91465BA3C1D}"/>
              </a:ext>
            </a:extLst>
          </p:cNvPr>
          <p:cNvSpPr txBox="1"/>
          <p:nvPr/>
        </p:nvSpPr>
        <p:spPr>
          <a:xfrm>
            <a:off x="3624220" y="3964731"/>
            <a:ext cx="4598498" cy="1754326"/>
          </a:xfrm>
          <a:prstGeom prst="rect">
            <a:avLst/>
          </a:prstGeom>
          <a:noFill/>
        </p:spPr>
        <p:txBody>
          <a:bodyPr wrap="square">
            <a:spAutoFit/>
          </a:bodyPr>
          <a:lstStyle/>
          <a:p>
            <a:pPr algn="just">
              <a:spcBef>
                <a:spcPts val="600"/>
              </a:spcBef>
            </a:pPr>
            <a:r>
              <a:rPr lang="en-MY" b="1">
                <a:solidFill>
                  <a:srgbClr val="000000"/>
                </a:solidFill>
                <a:latin typeface="Aptos" panose="020B0004020202020204" pitchFamily="34" charset="0"/>
              </a:rPr>
              <a:t>Udah ke nurun ari bukit, gaya perintah ke diatu lalu terang agi dipeda sida. Pengarap ti kurang tentu deka ngerusakka langkar iya. Bala rasul udah kurang pengarap, lalu apai ke asa nyau nadai agi utai diadang </a:t>
            </a:r>
            <a:r>
              <a:rPr lang="en-MY" b="1" i="1">
                <a:solidFill>
                  <a:srgbClr val="000000"/>
                </a:solidFill>
                <a:latin typeface="Aptos" panose="020B0004020202020204" pitchFamily="34" charset="0"/>
              </a:rPr>
              <a:t>(Mark 9:14-22)</a:t>
            </a:r>
            <a:r>
              <a:rPr lang="en" b="1">
                <a:solidFill>
                  <a:srgbClr val="000000"/>
                </a:solidFill>
                <a:latin typeface="Aptos" panose="020B0004020202020204" pitchFamily="34" charset="0"/>
              </a:rPr>
              <a:t>.</a:t>
            </a:r>
            <a:endParaRPr lang="en" b="1" dirty="0">
              <a:solidFill>
                <a:srgbClr val="000000"/>
              </a:solidFill>
              <a:latin typeface="Aptos" panose="020B0004020202020204" pitchFamily="34" charset="0"/>
            </a:endParaRPr>
          </a:p>
        </p:txBody>
      </p:sp>
      <p:sp>
        <p:nvSpPr>
          <p:cNvPr id="14" name="CuadroTexto 13">
            <a:extLst>
              <a:ext uri="{FF2B5EF4-FFF2-40B4-BE49-F238E27FC236}">
                <a16:creationId xmlns:a16="http://schemas.microsoft.com/office/drawing/2014/main" id="{1AA04104-F3F6-E104-DA57-7B54687CA557}"/>
              </a:ext>
            </a:extLst>
          </p:cNvPr>
          <p:cNvSpPr txBox="1"/>
          <p:nvPr/>
        </p:nvSpPr>
        <p:spPr>
          <a:xfrm>
            <a:off x="3624220" y="2970743"/>
            <a:ext cx="8360214" cy="923330"/>
          </a:xfrm>
          <a:prstGeom prst="rect">
            <a:avLst/>
          </a:prstGeom>
          <a:noFill/>
        </p:spPr>
        <p:txBody>
          <a:bodyPr wrap="square">
            <a:spAutoFit/>
          </a:bodyPr>
          <a:lstStyle/>
          <a:p>
            <a:pPr algn="just">
              <a:spcBef>
                <a:spcPts val="600"/>
              </a:spcBef>
            </a:pPr>
            <a:r>
              <a:rPr lang="en-MY" b="1">
                <a:solidFill>
                  <a:srgbClr val="000000"/>
                </a:solidFill>
                <a:latin typeface="Aptos" panose="020B0004020202020204" pitchFamily="34" charset="0"/>
              </a:rPr>
              <a:t>Ngambika orang ke mati dalam Kristus, ke dilambangka Moses, enggau orang idup ke taluk ba timpuh penudi, ke dilambangka Elijah, ulih sama tama ngagai mulia ke nyadi kebuah alai Jesus mati ba Jerusalem</a:t>
            </a:r>
            <a:r>
              <a:rPr lang="en" b="1" kern="1200">
                <a:solidFill>
                  <a:srgbClr val="000000"/>
                </a:solidFill>
                <a:effectLst/>
                <a:latin typeface="Aptos" panose="020B0004020202020204" pitchFamily="34" charset="0"/>
              </a:rPr>
              <a:t>.</a:t>
            </a:r>
            <a:endParaRPr lang="en" b="1" kern="1200" dirty="0">
              <a:solidFill>
                <a:srgbClr val="000000"/>
              </a:solidFill>
              <a:effectLst/>
              <a:latin typeface="Aptos" panose="020B0004020202020204" pitchFamily="34" charset="0"/>
            </a:endParaRPr>
          </a:p>
        </p:txBody>
      </p:sp>
      <p:sp>
        <p:nvSpPr>
          <p:cNvPr id="16" name="CuadroTexto 15">
            <a:extLst>
              <a:ext uri="{FF2B5EF4-FFF2-40B4-BE49-F238E27FC236}">
                <a16:creationId xmlns:a16="http://schemas.microsoft.com/office/drawing/2014/main" id="{A82C49BC-B5A2-AB4A-9E7D-B5D1E7F43DD4}"/>
              </a:ext>
            </a:extLst>
          </p:cNvPr>
          <p:cNvSpPr txBox="1"/>
          <p:nvPr/>
        </p:nvSpPr>
        <p:spPr>
          <a:xfrm>
            <a:off x="3624220" y="1966971"/>
            <a:ext cx="8360214" cy="923330"/>
          </a:xfrm>
          <a:prstGeom prst="rect">
            <a:avLst/>
          </a:prstGeom>
          <a:noFill/>
        </p:spPr>
        <p:txBody>
          <a:bodyPr wrap="square">
            <a:spAutoFit/>
          </a:bodyPr>
          <a:lstStyle/>
          <a:p>
            <a:pPr algn="just">
              <a:spcBef>
                <a:spcPts val="600"/>
              </a:spcBef>
            </a:pPr>
            <a:r>
              <a:rPr lang="en-MY" b="1"/>
              <a:t>Utai ke terang ditemu sida, sida deka diau ba endur nya </a:t>
            </a:r>
            <a:r>
              <a:rPr lang="en-MY" b="1" i="1"/>
              <a:t>(Mark 9:5-6)</a:t>
            </a:r>
            <a:r>
              <a:rPr lang="en-MY" b="1"/>
              <a:t>. Lebuh maya nya sida nadai nemu reti ke bendar jaku ke disebut Moses seduai Elijah ngagai Jesus </a:t>
            </a:r>
            <a:r>
              <a:rPr lang="en-MY" b="1" i="1"/>
              <a:t>(Luke 9:30-31)</a:t>
            </a:r>
            <a:r>
              <a:rPr lang="en" b="1"/>
              <a:t>.</a:t>
            </a:r>
            <a:endParaRPr lang="en" b="1" dirty="0"/>
          </a:p>
        </p:txBody>
      </p:sp>
    </p:spTree>
    <p:extLst>
      <p:ext uri="{BB962C8B-B14F-4D97-AF65-F5344CB8AC3E}">
        <p14:creationId xmlns:p14="http://schemas.microsoft.com/office/powerpoint/2010/main" val="2006621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par>
                                <p:cTn id="17" presetID="14" presetClass="entr" presetSubtype="1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randombar(horizontal)">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5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18" presetClass="entr" presetSubtype="9" fill="hold"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strips(upLeft)">
                                      <p:cBhvr>
                                        <p:cTn id="39" dur="500"/>
                                        <p:tgtEl>
                                          <p:spTgt spid="8"/>
                                        </p:tgtEl>
                                      </p:cBhvr>
                                    </p:animEffect>
                                  </p:childTnLst>
                                </p:cTn>
                              </p:par>
                            </p:childTnLst>
                          </p:cTn>
                        </p:par>
                        <p:par>
                          <p:cTn id="40" fill="hold">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wipe(left)">
                                      <p:cBhvr>
                                        <p:cTn id="4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0" grpId="0"/>
      <p:bldP spid="12" grpId="0"/>
      <p:bldP spid="14"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8DA533D6-B2BB-0811-135E-1C799C1B4E8B}"/>
              </a:ext>
            </a:extLst>
          </p:cNvPr>
          <p:cNvSpPr txBox="1"/>
          <p:nvPr/>
        </p:nvSpPr>
        <p:spPr>
          <a:xfrm>
            <a:off x="4546786" y="0"/>
            <a:ext cx="7645213" cy="523220"/>
          </a:xfrm>
          <a:prstGeom prst="rect">
            <a:avLst/>
          </a:prstGeom>
          <a:noFill/>
        </p:spPr>
        <p:txBody>
          <a:bodyPr wrap="square">
            <a:spAutoFit/>
            <a:scene3d>
              <a:camera prst="orthographicFront"/>
              <a:lightRig rig="threePt" dir="t"/>
            </a:scene3d>
            <a:sp3d extrusionH="57150">
              <a:bevelT w="38100" h="38100"/>
            </a:sp3d>
          </a:bodyPr>
          <a:lstStyle/>
          <a:p>
            <a:pPr algn="ctr"/>
            <a:r>
              <a:rPr lang="en" sz="2800" b="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PENGABIS BESAI BA PERINTAH SEREGA</a:t>
            </a:r>
            <a:endParaRPr lang="en" sz="28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5" name="CuadroTexto 4">
            <a:extLst>
              <a:ext uri="{FF2B5EF4-FFF2-40B4-BE49-F238E27FC236}">
                <a16:creationId xmlns:a16="http://schemas.microsoft.com/office/drawing/2014/main" id="{CECFC4F6-3CF2-F014-6CA3-0896A4C503EE}"/>
              </a:ext>
            </a:extLst>
          </p:cNvPr>
          <p:cNvSpPr txBox="1"/>
          <p:nvPr/>
        </p:nvSpPr>
        <p:spPr>
          <a:xfrm>
            <a:off x="4626206" y="611931"/>
            <a:ext cx="7565794" cy="923330"/>
          </a:xfrm>
          <a:prstGeom prst="rect">
            <a:avLst/>
          </a:prstGeom>
          <a:noFill/>
        </p:spPr>
        <p:txBody>
          <a:bodyPr wrap="square">
            <a:spAutoFit/>
          </a:bodyPr>
          <a:lstStyle/>
          <a:p>
            <a:pPr algn="ctr"/>
            <a:r>
              <a:rPr lang="en" b="1">
                <a:solidFill>
                  <a:schemeClr val="tx2">
                    <a:lumMod val="50000"/>
                  </a:schemeClr>
                </a:solidFill>
                <a:latin typeface="Comic Sans MS" panose="030F0702030302020204" pitchFamily="66" charset="0"/>
              </a:rPr>
              <a:t>“</a:t>
            </a:r>
            <a:r>
              <a:rPr lang="en-MY" b="1">
                <a:solidFill>
                  <a:schemeClr val="tx2">
                    <a:lumMod val="50000"/>
                  </a:schemeClr>
                </a:solidFill>
                <a:latin typeface="Comic Sans MS" panose="030F0702030302020204" pitchFamily="66" charset="0"/>
              </a:rPr>
              <a:t>Jesus duduk, lalu ngangauka sida dua belas, lalu bejaku ngagai sida, ‘Barang sapa keran deka nyadi dulu, enda tau enda nyadi dudi ari semua, lalu nyadi pemela ke semua</a:t>
            </a:r>
            <a:r>
              <a:rPr lang="en" b="1">
                <a:solidFill>
                  <a:schemeClr val="tx2">
                    <a:lumMod val="50000"/>
                  </a:schemeClr>
                </a:solidFill>
                <a:latin typeface="Comic Sans MS" panose="030F0702030302020204" pitchFamily="66" charset="0"/>
              </a:rPr>
              <a:t>” </a:t>
            </a:r>
            <a:r>
              <a:rPr lang="en" sz="1400" b="1">
                <a:solidFill>
                  <a:schemeClr val="tx2">
                    <a:lumMod val="50000"/>
                  </a:schemeClr>
                </a:solidFill>
                <a:latin typeface="Comic Sans MS" panose="030F0702030302020204" pitchFamily="66" charset="0"/>
              </a:rPr>
              <a:t>(Mark 9:35)</a:t>
            </a:r>
            <a:endParaRPr lang="es-ES" b="1" dirty="0">
              <a:solidFill>
                <a:schemeClr val="tx2">
                  <a:lumMod val="50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EA973EE3-5D75-B3F0-C553-1439BA98B0D8}"/>
              </a:ext>
            </a:extLst>
          </p:cNvPr>
          <p:cNvSpPr txBox="1"/>
          <p:nvPr/>
        </p:nvSpPr>
        <p:spPr>
          <a:xfrm>
            <a:off x="104050" y="2345635"/>
            <a:ext cx="4391074" cy="1477328"/>
          </a:xfrm>
          <a:prstGeom prst="rect">
            <a:avLst/>
          </a:prstGeom>
          <a:noFill/>
        </p:spPr>
        <p:txBody>
          <a:bodyPr wrap="square" rtlCol="0">
            <a:spAutoFit/>
          </a:bodyPr>
          <a:lstStyle/>
          <a:p>
            <a:pPr algn="just">
              <a:spcBef>
                <a:spcPts val="600"/>
              </a:spcBef>
            </a:pPr>
            <a:r>
              <a:rPr lang="en-MY" b="1"/>
              <a:t>Jesus ngepunka pejalai Iya ngagai Jerusalem ari Siseria lalu ngetu ba Kapernaum. Iya ngena peluang tu ngajar sereta nyikap bala murid </a:t>
            </a:r>
            <a:r>
              <a:rPr lang="en-MY" b="1" i="1"/>
              <a:t>(Mark 9:30-33)</a:t>
            </a:r>
            <a:r>
              <a:rPr lang="en" b="1"/>
              <a:t>.</a:t>
            </a:r>
            <a:endParaRPr lang="en" b="1" dirty="0"/>
          </a:p>
        </p:txBody>
      </p:sp>
      <p:pic>
        <p:nvPicPr>
          <p:cNvPr id="4" name="Imagen 3" descr="Un grupo de personas sentadas alrededor de una mesa&#10;&#10;Descripción generada automáticamente con confianza media">
            <a:extLst>
              <a:ext uri="{FF2B5EF4-FFF2-40B4-BE49-F238E27FC236}">
                <a16:creationId xmlns:a16="http://schemas.microsoft.com/office/drawing/2014/main" id="{27438814-0D22-A641-1DBA-97964868475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2143" y="88496"/>
            <a:ext cx="4494400" cy="2247200"/>
          </a:xfrm>
          <a:prstGeom prst="rect">
            <a:avLst/>
          </a:prstGeom>
          <a:solidFill>
            <a:srgbClr val="FFFFFF">
              <a:shade val="85000"/>
            </a:srgbClr>
          </a:solidFill>
          <a:ln w="38100" cap="sq">
            <a:solidFill>
              <a:schemeClr val="accent2">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aphicFrame>
        <p:nvGraphicFramePr>
          <p:cNvPr id="2" name="Diagrama 1">
            <a:extLst>
              <a:ext uri="{FF2B5EF4-FFF2-40B4-BE49-F238E27FC236}">
                <a16:creationId xmlns:a16="http://schemas.microsoft.com/office/drawing/2014/main" id="{5CA1C043-8194-1C5E-44C5-3618ADF5F53A}"/>
              </a:ext>
            </a:extLst>
          </p:cNvPr>
          <p:cNvGraphicFramePr/>
          <p:nvPr>
            <p:extLst>
              <p:ext uri="{D42A27DB-BD31-4B8C-83A1-F6EECF244321}">
                <p14:modId xmlns:p14="http://schemas.microsoft.com/office/powerpoint/2010/main" val="2178942640"/>
              </p:ext>
            </p:extLst>
          </p:nvPr>
        </p:nvGraphicFramePr>
        <p:xfrm>
          <a:off x="4665869" y="1871774"/>
          <a:ext cx="7430053" cy="486800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uadroTexto 7">
            <a:extLst>
              <a:ext uri="{FF2B5EF4-FFF2-40B4-BE49-F238E27FC236}">
                <a16:creationId xmlns:a16="http://schemas.microsoft.com/office/drawing/2014/main" id="{555D4B6F-3509-35CE-B376-9436B4C0583F}"/>
              </a:ext>
            </a:extLst>
          </p:cNvPr>
          <p:cNvSpPr txBox="1"/>
          <p:nvPr/>
        </p:nvSpPr>
        <p:spPr>
          <a:xfrm>
            <a:off x="104050" y="3932202"/>
            <a:ext cx="2613271" cy="2585323"/>
          </a:xfrm>
          <a:prstGeom prst="rect">
            <a:avLst/>
          </a:prstGeom>
          <a:noFill/>
        </p:spPr>
        <p:txBody>
          <a:bodyPr wrap="square">
            <a:spAutoFit/>
          </a:bodyPr>
          <a:lstStyle/>
          <a:p>
            <a:pPr algn="just">
              <a:spcBef>
                <a:spcPts val="600"/>
              </a:spcBef>
            </a:pPr>
            <a:r>
              <a:rPr lang="en-MY" b="1"/>
              <a:t>Tang bala murid balat enda meretika utai ti deka diajar Jesus ngagai sida, sida besekangka sapa ti pengabis besai lebuh Jesus madahka diri raja di Jerusalem </a:t>
            </a:r>
            <a:r>
              <a:rPr lang="en-MY" b="1" i="1"/>
              <a:t>(Mark 9:34)</a:t>
            </a:r>
            <a:r>
              <a:rPr lang="en" b="1"/>
              <a:t>.</a:t>
            </a:r>
            <a:endParaRPr lang="en" b="1" dirty="0"/>
          </a:p>
        </p:txBody>
      </p:sp>
      <p:pic>
        <p:nvPicPr>
          <p:cNvPr id="10" name="Imagen 9" descr="Imagen que contiene hombre, texto, persona, agua&#10;&#10;Descripción generada automáticamente">
            <a:extLst>
              <a:ext uri="{FF2B5EF4-FFF2-40B4-BE49-F238E27FC236}">
                <a16:creationId xmlns:a16="http://schemas.microsoft.com/office/drawing/2014/main" id="{4C9549C7-20E0-5797-268A-272293C425E7}"/>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851055" y="4374886"/>
            <a:ext cx="1775151" cy="2364895"/>
          </a:xfrm>
          <a:prstGeom prst="rect">
            <a:avLst/>
          </a:prstGeom>
          <a:effectLst>
            <a:innerShdw blurRad="114300">
              <a:prstClr val="black"/>
            </a:innerShdw>
          </a:effectLst>
        </p:spPr>
      </p:pic>
    </p:spTree>
    <p:extLst>
      <p:ext uri="{BB962C8B-B14F-4D97-AF65-F5344CB8AC3E}">
        <p14:creationId xmlns:p14="http://schemas.microsoft.com/office/powerpoint/2010/main" val="1248685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0-#ppt_w/2"/>
                                          </p:val>
                                        </p:tav>
                                        <p:tav tm="100000">
                                          <p:val>
                                            <p:strVal val="#ppt_x"/>
                                          </p:val>
                                        </p:tav>
                                      </p:tavLst>
                                    </p:anim>
                                    <p:anim calcmode="lin" valueType="num">
                                      <p:cBhvr additive="base">
                                        <p:cTn id="17" dur="500" fill="hold"/>
                                        <p:tgtEl>
                                          <p:spTgt spid="4"/>
                                        </p:tgtEl>
                                        <p:attrNameLst>
                                          <p:attrName>ppt_y</p:attrName>
                                        </p:attrNameLst>
                                      </p:cBhvr>
                                      <p:tavLst>
                                        <p:tav tm="0">
                                          <p:val>
                                            <p:strVal val="#ppt_y"/>
                                          </p:val>
                                        </p:tav>
                                        <p:tav tm="100000">
                                          <p:val>
                                            <p:strVal val="#ppt_y"/>
                                          </p:val>
                                        </p:tav>
                                      </p:tavLst>
                                    </p:anim>
                                  </p:childTnLst>
                                </p:cTn>
                              </p:par>
                              <p:par>
                                <p:cTn id="18" presetID="2" presetClass="entr" presetSubtype="8"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0-#ppt_w/2"/>
                                          </p:val>
                                        </p:tav>
                                        <p:tav tm="100000">
                                          <p:val>
                                            <p:strVal val="#ppt_x"/>
                                          </p:val>
                                        </p:tav>
                                      </p:tavLst>
                                    </p:anim>
                                    <p:anim calcmode="lin" valueType="num">
                                      <p:cBhvr additive="base">
                                        <p:cTn id="21"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anim calcmode="lin" valueType="num">
                                      <p:cBhvr>
                                        <p:cTn id="32" dur="1000" fill="hold"/>
                                        <p:tgtEl>
                                          <p:spTgt spid="8"/>
                                        </p:tgtEl>
                                        <p:attrNameLst>
                                          <p:attrName>ppt_x</p:attrName>
                                        </p:attrNameLst>
                                      </p:cBhvr>
                                      <p:tavLst>
                                        <p:tav tm="0">
                                          <p:val>
                                            <p:strVal val="#ppt_x"/>
                                          </p:val>
                                        </p:tav>
                                        <p:tav tm="100000">
                                          <p:val>
                                            <p:strVal val="#ppt_x"/>
                                          </p:val>
                                        </p:tav>
                                      </p:tavLst>
                                    </p:anim>
                                    <p:anim calcmode="lin" valueType="num">
                                      <p:cBhvr>
                                        <p:cTn id="33" dur="900" decel="100000" fill="hold"/>
                                        <p:tgtEl>
                                          <p:spTgt spid="8"/>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par>
                                <p:cTn id="35" presetID="37" presetClass="entr" presetSubtype="0"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900" decel="100000" fill="hold"/>
                                        <p:tgtEl>
                                          <p:spTgt spid="10"/>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2">
                                            <p:graphicEl>
                                              <a:dgm id="{6E649C91-8A1D-4749-A47A-05E29CB21EAF}"/>
                                            </p:graphicEl>
                                          </p:spTgt>
                                        </p:tgtEl>
                                        <p:attrNameLst>
                                          <p:attrName>style.visibility</p:attrName>
                                        </p:attrNameLst>
                                      </p:cBhvr>
                                      <p:to>
                                        <p:strVal val="visible"/>
                                      </p:to>
                                    </p:set>
                                    <p:animEffect transition="in" filter="fade">
                                      <p:cBhvr>
                                        <p:cTn id="45" dur="1000"/>
                                        <p:tgtEl>
                                          <p:spTgt spid="2">
                                            <p:graphicEl>
                                              <a:dgm id="{6E649C91-8A1D-4749-A47A-05E29CB21EAF}"/>
                                            </p:graphicEl>
                                          </p:spTgt>
                                        </p:tgtEl>
                                      </p:cBhvr>
                                    </p:animEffect>
                                    <p:anim calcmode="lin" valueType="num">
                                      <p:cBhvr>
                                        <p:cTn id="46" dur="1000" fill="hold"/>
                                        <p:tgtEl>
                                          <p:spTgt spid="2">
                                            <p:graphicEl>
                                              <a:dgm id="{6E649C91-8A1D-4749-A47A-05E29CB21EAF}"/>
                                            </p:graphicEl>
                                          </p:spTgt>
                                        </p:tgtEl>
                                        <p:attrNameLst>
                                          <p:attrName>ppt_x</p:attrName>
                                        </p:attrNameLst>
                                      </p:cBhvr>
                                      <p:tavLst>
                                        <p:tav tm="0">
                                          <p:val>
                                            <p:strVal val="#ppt_x"/>
                                          </p:val>
                                        </p:tav>
                                        <p:tav tm="100000">
                                          <p:val>
                                            <p:strVal val="#ppt_x"/>
                                          </p:val>
                                        </p:tav>
                                      </p:tavLst>
                                    </p:anim>
                                    <p:anim calcmode="lin" valueType="num">
                                      <p:cBhvr>
                                        <p:cTn id="47" dur="1000" fill="hold"/>
                                        <p:tgtEl>
                                          <p:spTgt spid="2">
                                            <p:graphicEl>
                                              <a:dgm id="{6E649C91-8A1D-4749-A47A-05E29CB21EAF}"/>
                                            </p:graphicEl>
                                          </p:spTgt>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2">
                                            <p:graphicEl>
                                              <a:dgm id="{D93928B3-6774-4ED3-B260-49CBADB2AFF2}"/>
                                            </p:graphicEl>
                                          </p:spTgt>
                                        </p:tgtEl>
                                        <p:attrNameLst>
                                          <p:attrName>style.visibility</p:attrName>
                                        </p:attrNameLst>
                                      </p:cBhvr>
                                      <p:to>
                                        <p:strVal val="visible"/>
                                      </p:to>
                                    </p:set>
                                    <p:animEffect transition="in" filter="fade">
                                      <p:cBhvr>
                                        <p:cTn id="50" dur="1000"/>
                                        <p:tgtEl>
                                          <p:spTgt spid="2">
                                            <p:graphicEl>
                                              <a:dgm id="{D93928B3-6774-4ED3-B260-49CBADB2AFF2}"/>
                                            </p:graphicEl>
                                          </p:spTgt>
                                        </p:tgtEl>
                                      </p:cBhvr>
                                    </p:animEffect>
                                    <p:anim calcmode="lin" valueType="num">
                                      <p:cBhvr>
                                        <p:cTn id="51" dur="1000" fill="hold"/>
                                        <p:tgtEl>
                                          <p:spTgt spid="2">
                                            <p:graphicEl>
                                              <a:dgm id="{D93928B3-6774-4ED3-B260-49CBADB2AFF2}"/>
                                            </p:graphicEl>
                                          </p:spTgt>
                                        </p:tgtEl>
                                        <p:attrNameLst>
                                          <p:attrName>ppt_x</p:attrName>
                                        </p:attrNameLst>
                                      </p:cBhvr>
                                      <p:tavLst>
                                        <p:tav tm="0">
                                          <p:val>
                                            <p:strVal val="#ppt_x"/>
                                          </p:val>
                                        </p:tav>
                                        <p:tav tm="100000">
                                          <p:val>
                                            <p:strVal val="#ppt_x"/>
                                          </p:val>
                                        </p:tav>
                                      </p:tavLst>
                                    </p:anim>
                                    <p:anim calcmode="lin" valueType="num">
                                      <p:cBhvr>
                                        <p:cTn id="52" dur="1000" fill="hold"/>
                                        <p:tgtEl>
                                          <p:spTgt spid="2">
                                            <p:graphicEl>
                                              <a:dgm id="{D93928B3-6774-4ED3-B260-49CBADB2AFF2}"/>
                                            </p:graphicEl>
                                          </p:spTgt>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
                                            <p:graphicEl>
                                              <a:dgm id="{FFD92903-2C1D-4662-AFE9-B72665617204}"/>
                                            </p:graphicEl>
                                          </p:spTgt>
                                        </p:tgtEl>
                                        <p:attrNameLst>
                                          <p:attrName>style.visibility</p:attrName>
                                        </p:attrNameLst>
                                      </p:cBhvr>
                                      <p:to>
                                        <p:strVal val="visible"/>
                                      </p:to>
                                    </p:set>
                                    <p:animEffect transition="in" filter="fade">
                                      <p:cBhvr>
                                        <p:cTn id="55" dur="1000"/>
                                        <p:tgtEl>
                                          <p:spTgt spid="2">
                                            <p:graphicEl>
                                              <a:dgm id="{FFD92903-2C1D-4662-AFE9-B72665617204}"/>
                                            </p:graphicEl>
                                          </p:spTgt>
                                        </p:tgtEl>
                                      </p:cBhvr>
                                    </p:animEffect>
                                    <p:anim calcmode="lin" valueType="num">
                                      <p:cBhvr>
                                        <p:cTn id="56" dur="1000" fill="hold"/>
                                        <p:tgtEl>
                                          <p:spTgt spid="2">
                                            <p:graphicEl>
                                              <a:dgm id="{FFD92903-2C1D-4662-AFE9-B72665617204}"/>
                                            </p:graphicEl>
                                          </p:spTgt>
                                        </p:tgtEl>
                                        <p:attrNameLst>
                                          <p:attrName>ppt_x</p:attrName>
                                        </p:attrNameLst>
                                      </p:cBhvr>
                                      <p:tavLst>
                                        <p:tav tm="0">
                                          <p:val>
                                            <p:strVal val="#ppt_x"/>
                                          </p:val>
                                        </p:tav>
                                        <p:tav tm="100000">
                                          <p:val>
                                            <p:strVal val="#ppt_x"/>
                                          </p:val>
                                        </p:tav>
                                      </p:tavLst>
                                    </p:anim>
                                    <p:anim calcmode="lin" valueType="num">
                                      <p:cBhvr>
                                        <p:cTn id="57" dur="1000" fill="hold"/>
                                        <p:tgtEl>
                                          <p:spTgt spid="2">
                                            <p:graphicEl>
                                              <a:dgm id="{FFD92903-2C1D-4662-AFE9-B72665617204}"/>
                                            </p:graphic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grpId="0" nodeType="clickEffect">
                                  <p:stCondLst>
                                    <p:cond delay="0"/>
                                  </p:stCondLst>
                                  <p:childTnLst>
                                    <p:set>
                                      <p:cBhvr>
                                        <p:cTn id="61" dur="1" fill="hold">
                                          <p:stCondLst>
                                            <p:cond delay="0"/>
                                          </p:stCondLst>
                                        </p:cTn>
                                        <p:tgtEl>
                                          <p:spTgt spid="2">
                                            <p:graphicEl>
                                              <a:dgm id="{6C0C73B8-F0DB-4A06-AFA2-08C4538ADF53}"/>
                                            </p:graphicEl>
                                          </p:spTgt>
                                        </p:tgtEl>
                                        <p:attrNameLst>
                                          <p:attrName>style.visibility</p:attrName>
                                        </p:attrNameLst>
                                      </p:cBhvr>
                                      <p:to>
                                        <p:strVal val="visible"/>
                                      </p:to>
                                    </p:set>
                                    <p:anim calcmode="lin" valueType="num">
                                      <p:cBhvr>
                                        <p:cTn id="62" dur="500" fill="hold"/>
                                        <p:tgtEl>
                                          <p:spTgt spid="2">
                                            <p:graphicEl>
                                              <a:dgm id="{6C0C73B8-F0DB-4A06-AFA2-08C4538ADF53}"/>
                                            </p:graphicEl>
                                          </p:spTgt>
                                        </p:tgtEl>
                                        <p:attrNameLst>
                                          <p:attrName>ppt_w</p:attrName>
                                        </p:attrNameLst>
                                      </p:cBhvr>
                                      <p:tavLst>
                                        <p:tav tm="0">
                                          <p:val>
                                            <p:fltVal val="0"/>
                                          </p:val>
                                        </p:tav>
                                        <p:tav tm="100000">
                                          <p:val>
                                            <p:strVal val="#ppt_w"/>
                                          </p:val>
                                        </p:tav>
                                      </p:tavLst>
                                    </p:anim>
                                    <p:anim calcmode="lin" valueType="num">
                                      <p:cBhvr>
                                        <p:cTn id="63" dur="500" fill="hold"/>
                                        <p:tgtEl>
                                          <p:spTgt spid="2">
                                            <p:graphicEl>
                                              <a:dgm id="{6C0C73B8-F0DB-4A06-AFA2-08C4538ADF53}"/>
                                            </p:graphicEl>
                                          </p:spTgt>
                                        </p:tgtEl>
                                        <p:attrNameLst>
                                          <p:attrName>ppt_h</p:attrName>
                                        </p:attrNameLst>
                                      </p:cBhvr>
                                      <p:tavLst>
                                        <p:tav tm="0">
                                          <p:val>
                                            <p:fltVal val="0"/>
                                          </p:val>
                                        </p:tav>
                                        <p:tav tm="100000">
                                          <p:val>
                                            <p:strVal val="#ppt_h"/>
                                          </p:val>
                                        </p:tav>
                                      </p:tavLst>
                                    </p:anim>
                                    <p:animEffect transition="in" filter="fade">
                                      <p:cBhvr>
                                        <p:cTn id="64" dur="500"/>
                                        <p:tgtEl>
                                          <p:spTgt spid="2">
                                            <p:graphicEl>
                                              <a:dgm id="{6C0C73B8-F0DB-4A06-AFA2-08C4538ADF53}"/>
                                            </p:graphicEl>
                                          </p:spTgt>
                                        </p:tgtEl>
                                      </p:cBhvr>
                                    </p:animEffect>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grpId="0" nodeType="clickEffect">
                                  <p:stCondLst>
                                    <p:cond delay="0"/>
                                  </p:stCondLst>
                                  <p:childTnLst>
                                    <p:set>
                                      <p:cBhvr>
                                        <p:cTn id="68" dur="1" fill="hold">
                                          <p:stCondLst>
                                            <p:cond delay="0"/>
                                          </p:stCondLst>
                                        </p:cTn>
                                        <p:tgtEl>
                                          <p:spTgt spid="2">
                                            <p:graphicEl>
                                              <a:dgm id="{A1012169-87EF-46FB-99D6-CAE49B981A51}"/>
                                            </p:graphicEl>
                                          </p:spTgt>
                                        </p:tgtEl>
                                        <p:attrNameLst>
                                          <p:attrName>style.visibility</p:attrName>
                                        </p:attrNameLst>
                                      </p:cBhvr>
                                      <p:to>
                                        <p:strVal val="visible"/>
                                      </p:to>
                                    </p:set>
                                    <p:animEffect transition="in" filter="fade">
                                      <p:cBhvr>
                                        <p:cTn id="69" dur="1000"/>
                                        <p:tgtEl>
                                          <p:spTgt spid="2">
                                            <p:graphicEl>
                                              <a:dgm id="{A1012169-87EF-46FB-99D6-CAE49B981A51}"/>
                                            </p:graphicEl>
                                          </p:spTgt>
                                        </p:tgtEl>
                                      </p:cBhvr>
                                    </p:animEffect>
                                    <p:anim calcmode="lin" valueType="num">
                                      <p:cBhvr>
                                        <p:cTn id="70" dur="1000" fill="hold"/>
                                        <p:tgtEl>
                                          <p:spTgt spid="2">
                                            <p:graphicEl>
                                              <a:dgm id="{A1012169-87EF-46FB-99D6-CAE49B981A51}"/>
                                            </p:graphicEl>
                                          </p:spTgt>
                                        </p:tgtEl>
                                        <p:attrNameLst>
                                          <p:attrName>ppt_x</p:attrName>
                                        </p:attrNameLst>
                                      </p:cBhvr>
                                      <p:tavLst>
                                        <p:tav tm="0">
                                          <p:val>
                                            <p:strVal val="#ppt_x"/>
                                          </p:val>
                                        </p:tav>
                                        <p:tav tm="100000">
                                          <p:val>
                                            <p:strVal val="#ppt_x"/>
                                          </p:val>
                                        </p:tav>
                                      </p:tavLst>
                                    </p:anim>
                                    <p:anim calcmode="lin" valueType="num">
                                      <p:cBhvr>
                                        <p:cTn id="71" dur="1000" fill="hold"/>
                                        <p:tgtEl>
                                          <p:spTgt spid="2">
                                            <p:graphicEl>
                                              <a:dgm id="{A1012169-87EF-46FB-99D6-CAE49B981A51}"/>
                                            </p:graphicEl>
                                          </p:spTgt>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2">
                                            <p:graphicEl>
                                              <a:dgm id="{271460F9-68F8-42FF-B4C7-A16AE02332B1}"/>
                                            </p:graphicEl>
                                          </p:spTgt>
                                        </p:tgtEl>
                                        <p:attrNameLst>
                                          <p:attrName>style.visibility</p:attrName>
                                        </p:attrNameLst>
                                      </p:cBhvr>
                                      <p:to>
                                        <p:strVal val="visible"/>
                                      </p:to>
                                    </p:set>
                                    <p:animEffect transition="in" filter="fade">
                                      <p:cBhvr>
                                        <p:cTn id="74" dur="1000"/>
                                        <p:tgtEl>
                                          <p:spTgt spid="2">
                                            <p:graphicEl>
                                              <a:dgm id="{271460F9-68F8-42FF-B4C7-A16AE02332B1}"/>
                                            </p:graphicEl>
                                          </p:spTgt>
                                        </p:tgtEl>
                                      </p:cBhvr>
                                    </p:animEffect>
                                    <p:anim calcmode="lin" valueType="num">
                                      <p:cBhvr>
                                        <p:cTn id="75" dur="1000" fill="hold"/>
                                        <p:tgtEl>
                                          <p:spTgt spid="2">
                                            <p:graphicEl>
                                              <a:dgm id="{271460F9-68F8-42FF-B4C7-A16AE02332B1}"/>
                                            </p:graphicEl>
                                          </p:spTgt>
                                        </p:tgtEl>
                                        <p:attrNameLst>
                                          <p:attrName>ppt_x</p:attrName>
                                        </p:attrNameLst>
                                      </p:cBhvr>
                                      <p:tavLst>
                                        <p:tav tm="0">
                                          <p:val>
                                            <p:strVal val="#ppt_x"/>
                                          </p:val>
                                        </p:tav>
                                        <p:tav tm="100000">
                                          <p:val>
                                            <p:strVal val="#ppt_x"/>
                                          </p:val>
                                        </p:tav>
                                      </p:tavLst>
                                    </p:anim>
                                    <p:anim calcmode="lin" valueType="num">
                                      <p:cBhvr>
                                        <p:cTn id="76" dur="1000" fill="hold"/>
                                        <p:tgtEl>
                                          <p:spTgt spid="2">
                                            <p:graphicEl>
                                              <a:dgm id="{271460F9-68F8-42FF-B4C7-A16AE02332B1}"/>
                                            </p:graphicEl>
                                          </p:spTgt>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0"/>
                                  </p:stCondLst>
                                  <p:childTnLst>
                                    <p:set>
                                      <p:cBhvr>
                                        <p:cTn id="78" dur="1" fill="hold">
                                          <p:stCondLst>
                                            <p:cond delay="0"/>
                                          </p:stCondLst>
                                        </p:cTn>
                                        <p:tgtEl>
                                          <p:spTgt spid="2">
                                            <p:graphicEl>
                                              <a:dgm id="{1B70EBBE-7D24-42FE-BF74-15FC8AD215F7}"/>
                                            </p:graphicEl>
                                          </p:spTgt>
                                        </p:tgtEl>
                                        <p:attrNameLst>
                                          <p:attrName>style.visibility</p:attrName>
                                        </p:attrNameLst>
                                      </p:cBhvr>
                                      <p:to>
                                        <p:strVal val="visible"/>
                                      </p:to>
                                    </p:set>
                                    <p:animEffect transition="in" filter="fade">
                                      <p:cBhvr>
                                        <p:cTn id="79" dur="1000"/>
                                        <p:tgtEl>
                                          <p:spTgt spid="2">
                                            <p:graphicEl>
                                              <a:dgm id="{1B70EBBE-7D24-42FE-BF74-15FC8AD215F7}"/>
                                            </p:graphicEl>
                                          </p:spTgt>
                                        </p:tgtEl>
                                      </p:cBhvr>
                                    </p:animEffect>
                                    <p:anim calcmode="lin" valueType="num">
                                      <p:cBhvr>
                                        <p:cTn id="80" dur="1000" fill="hold"/>
                                        <p:tgtEl>
                                          <p:spTgt spid="2">
                                            <p:graphicEl>
                                              <a:dgm id="{1B70EBBE-7D24-42FE-BF74-15FC8AD215F7}"/>
                                            </p:graphicEl>
                                          </p:spTgt>
                                        </p:tgtEl>
                                        <p:attrNameLst>
                                          <p:attrName>ppt_x</p:attrName>
                                        </p:attrNameLst>
                                      </p:cBhvr>
                                      <p:tavLst>
                                        <p:tav tm="0">
                                          <p:val>
                                            <p:strVal val="#ppt_x"/>
                                          </p:val>
                                        </p:tav>
                                        <p:tav tm="100000">
                                          <p:val>
                                            <p:strVal val="#ppt_x"/>
                                          </p:val>
                                        </p:tav>
                                      </p:tavLst>
                                    </p:anim>
                                    <p:anim calcmode="lin" valueType="num">
                                      <p:cBhvr>
                                        <p:cTn id="81" dur="1000" fill="hold"/>
                                        <p:tgtEl>
                                          <p:spTgt spid="2">
                                            <p:graphicEl>
                                              <a:dgm id="{1B70EBBE-7D24-42FE-BF74-15FC8AD215F7}"/>
                                            </p:graphicEl>
                                          </p:spTgt>
                                        </p:tgtEl>
                                        <p:attrNameLst>
                                          <p:attrName>ppt_y</p:attrName>
                                        </p:attrNameLst>
                                      </p:cBhvr>
                                      <p:tavLst>
                                        <p:tav tm="0">
                                          <p:val>
                                            <p:strVal val="#ppt_y+.1"/>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53" presetClass="entr" presetSubtype="16" fill="hold" grpId="0" nodeType="clickEffect">
                                  <p:stCondLst>
                                    <p:cond delay="0"/>
                                  </p:stCondLst>
                                  <p:childTnLst>
                                    <p:set>
                                      <p:cBhvr>
                                        <p:cTn id="85" dur="1" fill="hold">
                                          <p:stCondLst>
                                            <p:cond delay="0"/>
                                          </p:stCondLst>
                                        </p:cTn>
                                        <p:tgtEl>
                                          <p:spTgt spid="2">
                                            <p:graphicEl>
                                              <a:dgm id="{1248A69D-72AD-43DE-B2B6-C5447068DE08}"/>
                                            </p:graphicEl>
                                          </p:spTgt>
                                        </p:tgtEl>
                                        <p:attrNameLst>
                                          <p:attrName>style.visibility</p:attrName>
                                        </p:attrNameLst>
                                      </p:cBhvr>
                                      <p:to>
                                        <p:strVal val="visible"/>
                                      </p:to>
                                    </p:set>
                                    <p:anim calcmode="lin" valueType="num">
                                      <p:cBhvr>
                                        <p:cTn id="86" dur="500" fill="hold"/>
                                        <p:tgtEl>
                                          <p:spTgt spid="2">
                                            <p:graphicEl>
                                              <a:dgm id="{1248A69D-72AD-43DE-B2B6-C5447068DE08}"/>
                                            </p:graphicEl>
                                          </p:spTgt>
                                        </p:tgtEl>
                                        <p:attrNameLst>
                                          <p:attrName>ppt_w</p:attrName>
                                        </p:attrNameLst>
                                      </p:cBhvr>
                                      <p:tavLst>
                                        <p:tav tm="0">
                                          <p:val>
                                            <p:fltVal val="0"/>
                                          </p:val>
                                        </p:tav>
                                        <p:tav tm="100000">
                                          <p:val>
                                            <p:strVal val="#ppt_w"/>
                                          </p:val>
                                        </p:tav>
                                      </p:tavLst>
                                    </p:anim>
                                    <p:anim calcmode="lin" valueType="num">
                                      <p:cBhvr>
                                        <p:cTn id="87" dur="500" fill="hold"/>
                                        <p:tgtEl>
                                          <p:spTgt spid="2">
                                            <p:graphicEl>
                                              <a:dgm id="{1248A69D-72AD-43DE-B2B6-C5447068DE08}"/>
                                            </p:graphicEl>
                                          </p:spTgt>
                                        </p:tgtEl>
                                        <p:attrNameLst>
                                          <p:attrName>ppt_h</p:attrName>
                                        </p:attrNameLst>
                                      </p:cBhvr>
                                      <p:tavLst>
                                        <p:tav tm="0">
                                          <p:val>
                                            <p:fltVal val="0"/>
                                          </p:val>
                                        </p:tav>
                                        <p:tav tm="100000">
                                          <p:val>
                                            <p:strVal val="#ppt_h"/>
                                          </p:val>
                                        </p:tav>
                                      </p:tavLst>
                                    </p:anim>
                                    <p:animEffect transition="in" filter="fade">
                                      <p:cBhvr>
                                        <p:cTn id="88" dur="500"/>
                                        <p:tgtEl>
                                          <p:spTgt spid="2">
                                            <p:graphicEl>
                                              <a:dgm id="{1248A69D-72AD-43DE-B2B6-C5447068DE0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8" grpId="0"/>
    </p:bldLst>
  </p:timing>
</p:sld>
</file>

<file path=ppt/theme/theme1.xml><?xml version="1.0" encoding="utf-8"?>
<a:theme xmlns:a="http://schemas.openxmlformats.org/drawingml/2006/main" name="Tema de Office">
  <a:themeElements>
    <a:clrScheme name="Personalizado 9">
      <a:dk1>
        <a:sysClr val="windowText" lastClr="000000"/>
      </a:dk1>
      <a:lt1>
        <a:sysClr val="window" lastClr="FFFFFF"/>
      </a:lt1>
      <a:dk2>
        <a:srgbClr val="FF00FF"/>
      </a:dk2>
      <a:lt2>
        <a:srgbClr val="FFFF66"/>
      </a:lt2>
      <a:accent1>
        <a:srgbClr val="2FC753"/>
      </a:accent1>
      <a:accent2>
        <a:srgbClr val="FFCC00"/>
      </a:accent2>
      <a:accent3>
        <a:srgbClr val="B1319F"/>
      </a:accent3>
      <a:accent4>
        <a:srgbClr val="48CEE0"/>
      </a:accent4>
      <a:accent5>
        <a:srgbClr val="D91934"/>
      </a:accent5>
      <a:accent6>
        <a:srgbClr val="635DD3"/>
      </a:accent6>
      <a:hlink>
        <a:srgbClr val="9454C3"/>
      </a:hlink>
      <a:folHlink>
        <a:srgbClr val="3EBBF0"/>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Recuadro">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a:bevelT w="101600" h="25400" prst="softRound"/>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Personalizado 1">
      <a:dk1>
        <a:sysClr val="windowText" lastClr="000000"/>
      </a:dk1>
      <a:lt1>
        <a:sysClr val="window" lastClr="FFFFFF"/>
      </a:lt1>
      <a:dk2>
        <a:srgbClr val="44546A"/>
      </a:dk2>
      <a:lt2>
        <a:srgbClr val="33CCCC"/>
      </a:lt2>
      <a:accent1>
        <a:srgbClr val="339966"/>
      </a:accent1>
      <a:accent2>
        <a:srgbClr val="9900CC"/>
      </a:accent2>
      <a:accent3>
        <a:srgbClr val="FF3300"/>
      </a:accent3>
      <a:accent4>
        <a:srgbClr val="FFC000"/>
      </a:accent4>
      <a:accent5>
        <a:srgbClr val="0033CC"/>
      </a:accent5>
      <a:accent6>
        <a:srgbClr val="F5F010"/>
      </a:accent6>
      <a:hlink>
        <a:srgbClr val="0563C1"/>
      </a:hlink>
      <a:folHlink>
        <a:srgbClr val="954F72"/>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765</TotalTime>
  <Words>1328</Words>
  <Application>Microsoft Office PowerPoint</Application>
  <PresentationFormat>Panorámica</PresentationFormat>
  <Paragraphs>55</Paragraphs>
  <Slides>11</Slides>
  <Notes>2</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11</vt:i4>
      </vt:variant>
    </vt:vector>
  </HeadingPairs>
  <TitlesOfParts>
    <vt:vector size="18" baseType="lpstr">
      <vt:lpstr>Comic Sans MS</vt:lpstr>
      <vt:lpstr>Constantia</vt:lpstr>
      <vt:lpstr>Aptos Display</vt:lpstr>
      <vt:lpstr>Arial</vt:lpstr>
      <vt:lpstr>Aptos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 Fustero Carreras</cp:lastModifiedBy>
  <cp:revision>106</cp:revision>
  <dcterms:created xsi:type="dcterms:W3CDTF">2024-07-11T15:43:49Z</dcterms:created>
  <dcterms:modified xsi:type="dcterms:W3CDTF">2024-07-23T05:53:09Z</dcterms:modified>
</cp:coreProperties>
</file>