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2"/>
  </p:notesMasterIdLst>
  <p:sldIdLst>
    <p:sldId id="297" r:id="rId3"/>
    <p:sldId id="301" r:id="rId4"/>
    <p:sldId id="257" r:id="rId5"/>
    <p:sldId id="298" r:id="rId6"/>
    <p:sldId id="299" r:id="rId7"/>
    <p:sldId id="300" r:id="rId8"/>
    <p:sldId id="261" r:id="rId9"/>
    <p:sldId id="262" r:id="rId10"/>
    <p:sldId id="264" r:id="rId11"/>
  </p:sldIdLst>
  <p:sldSz cx="12192000" cy="6858000"/>
  <p:notesSz cx="6858000" cy="9144000"/>
  <p:embeddedFontLst>
    <p:embeddedFont>
      <p:font typeface="Comic Sans MS" panose="030F0702030302020204" pitchFamily="66" charset="0"/>
      <p:regular r:id="rId13"/>
      <p:bold r:id="rId14"/>
      <p:italic r:id="rId15"/>
      <p:boldItalic r:id="rId16"/>
    </p:embeddedFont>
    <p:embeddedFont>
      <p:font typeface="Constantia" panose="02030602050306030303" pitchFamily="18" charset="0"/>
      <p:regular r:id="rId17"/>
      <p:bold r:id="rId18"/>
      <p:italic r:id="rId19"/>
      <p:boldItalic r:id="rId20"/>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CFBD"/>
    <a:srgbClr val="2F509E"/>
    <a:srgbClr val="F5A315"/>
    <a:srgbClr val="FAE9CE"/>
    <a:srgbClr val="F4D39D"/>
    <a:srgbClr val="C2BAEC"/>
    <a:srgbClr val="E29D9A"/>
    <a:srgbClr val="E0DCF5"/>
    <a:srgbClr val="EEC5C3"/>
    <a:srgbClr val="2C1F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912"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5.jpeg"/><Relationship Id="rId2" Type="http://schemas.microsoft.com/office/2007/relationships/hdphoto" Target="../media/hdphoto4.wdp"/><Relationship Id="rId1" Type="http://schemas.openxmlformats.org/officeDocument/2006/relationships/image" Target="../media/image14.png"/></Relationships>
</file>

<file path=ppt/diagrams/_rels/data2.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image" Target="../media/image20.jpeg"/><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diagrams/_rels/data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5.jpeg"/><Relationship Id="rId2" Type="http://schemas.microsoft.com/office/2007/relationships/hdphoto" Target="../media/hdphoto4.wdp"/><Relationship Id="rId1" Type="http://schemas.openxmlformats.org/officeDocument/2006/relationships/image" Target="../media/image14.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image" Target="../media/image20.jpeg"/><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B6589B-0264-4124-91A1-3BA2C33694EF}" type="doc">
      <dgm:prSet loTypeId="urn:microsoft.com/office/officeart/2008/layout/AlternatingPictureBlocks" loCatId="picture" qsTypeId="urn:microsoft.com/office/officeart/2005/8/quickstyle/3d1" qsCatId="3D" csTypeId="urn:microsoft.com/office/officeart/2005/8/colors/colorful1" csCatId="colorful" phldr="1"/>
      <dgm:spPr/>
      <dgm:t>
        <a:bodyPr/>
        <a:lstStyle/>
        <a:p>
          <a:endParaRPr lang="es-ES"/>
        </a:p>
      </dgm:t>
    </dgm:pt>
    <dgm:pt modelId="{EC0FF370-B8F7-4B14-BC78-1D7933567303}">
      <dgm:prSet custT="1"/>
      <dgm:spPr>
        <a:solidFill>
          <a:schemeClr val="accent3">
            <a:lumMod val="75000"/>
          </a:schemeClr>
        </a:solidFill>
        <a:effectLst>
          <a:outerShdw blurRad="50800" dist="38100" dir="2700000" algn="tl" rotWithShape="0">
            <a:prstClr val="black">
              <a:alpha val="40000"/>
            </a:prstClr>
          </a:outerShdw>
        </a:effectLst>
      </dgm:spPr>
      <dgm:t>
        <a:bodyPr/>
        <a:lstStyle/>
        <a:p>
          <a:r>
            <a:rPr lang="en-MY" sz="1700" b="1"/>
            <a:t>Ungkup orang ti sumbung, tinggi ati sereta enda lurus: tu meh ukum enggau tanggung pengawa sida mulai ke utai ke udah dirampas </a:t>
          </a:r>
          <a:r>
            <a:rPr lang="en-MY" sz="1700" b="1" i="1"/>
            <a:t>(P-sut 11: 4-5, 2)</a:t>
          </a:r>
          <a:endParaRPr lang="en" sz="1700" b="1" i="1" dirty="0">
            <a:effectLst>
              <a:outerShdw blurRad="38100" dist="38100" dir="2700000" algn="tl">
                <a:srgbClr val="000000">
                  <a:alpha val="43137"/>
                </a:srgbClr>
              </a:outerShdw>
            </a:effectLst>
          </a:endParaRPr>
        </a:p>
      </dgm:t>
    </dgm:pt>
    <dgm:pt modelId="{6A1E9F64-008A-4B98-8DBC-A081EDB95544}" type="parTrans" cxnId="{C0855EAE-7142-4816-90AD-7E586A150731}">
      <dgm:prSet/>
      <dgm:spPr/>
      <dgm:t>
        <a:bodyPr/>
        <a:lstStyle/>
        <a:p>
          <a:endParaRPr lang="es-ES" sz="2000" b="1"/>
        </a:p>
      </dgm:t>
    </dgm:pt>
    <dgm:pt modelId="{D35EDD6C-7F5D-47F3-8B85-814F990F4061}" type="sibTrans" cxnId="{C0855EAE-7142-4816-90AD-7E586A150731}">
      <dgm:prSet/>
      <dgm:spPr/>
      <dgm:t>
        <a:bodyPr/>
        <a:lstStyle/>
        <a:p>
          <a:endParaRPr lang="es-ES" sz="2000" b="1"/>
        </a:p>
      </dgm:t>
    </dgm:pt>
    <dgm:pt modelId="{F634EA88-3519-4830-A5AC-1B708A8CC67D}">
      <dgm:prSet custT="1"/>
      <dgm:spPr>
        <a:solidFill>
          <a:srgbClr val="5A6529"/>
        </a:solidFill>
        <a:effectLst>
          <a:outerShdw blurRad="50800" dist="38100" dir="2700000" algn="tl" rotWithShape="0">
            <a:prstClr val="black">
              <a:alpha val="40000"/>
            </a:prstClr>
          </a:outerShdw>
        </a:effectLst>
      </dgm:spPr>
      <dgm:t>
        <a:bodyPr/>
        <a:lstStyle/>
        <a:p>
          <a:r>
            <a:rPr lang="en-MY" sz="1800" b="1"/>
            <a:t>Ungkup orang ti taluk ke pesan Tuhan: sida dikelaung ari ukum, sereta lepas </a:t>
          </a:r>
          <a:r>
            <a:rPr lang="en-MY" sz="1800" b="1" i="1"/>
            <a:t>(P-sut 11: 7-8)</a:t>
          </a:r>
          <a:endParaRPr lang="en" sz="1800" b="1" i="1" dirty="0">
            <a:effectLst>
              <a:outerShdw blurRad="38100" dist="38100" dir="2700000" algn="tl">
                <a:srgbClr val="000000">
                  <a:alpha val="43137"/>
                </a:srgbClr>
              </a:outerShdw>
            </a:effectLst>
          </a:endParaRPr>
        </a:p>
      </dgm:t>
    </dgm:pt>
    <dgm:pt modelId="{EB1769B6-2B02-42E8-AA61-1D4052330A58}" type="parTrans" cxnId="{022EFE23-029E-446A-AB29-FA0AC3164A22}">
      <dgm:prSet/>
      <dgm:spPr/>
      <dgm:t>
        <a:bodyPr/>
        <a:lstStyle/>
        <a:p>
          <a:endParaRPr lang="es-ES" sz="2000" b="1"/>
        </a:p>
      </dgm:t>
    </dgm:pt>
    <dgm:pt modelId="{4F04834E-126B-495D-83C0-E27766D040ED}" type="sibTrans" cxnId="{022EFE23-029E-446A-AB29-FA0AC3164A22}">
      <dgm:prSet/>
      <dgm:spPr/>
      <dgm:t>
        <a:bodyPr/>
        <a:lstStyle/>
        <a:p>
          <a:endParaRPr lang="es-ES" sz="2000" b="1"/>
        </a:p>
      </dgm:t>
    </dgm:pt>
    <dgm:pt modelId="{B33CC4B3-D77E-4C95-AE0C-AAE47F1FD65E}" type="pres">
      <dgm:prSet presAssocID="{6AB6589B-0264-4124-91A1-3BA2C33694EF}" presName="linearFlow" presStyleCnt="0">
        <dgm:presLayoutVars>
          <dgm:dir/>
          <dgm:resizeHandles val="exact"/>
        </dgm:presLayoutVars>
      </dgm:prSet>
      <dgm:spPr/>
    </dgm:pt>
    <dgm:pt modelId="{9606E904-FABA-4361-8DA8-52C96705D9CE}" type="pres">
      <dgm:prSet presAssocID="{EC0FF370-B8F7-4B14-BC78-1D7933567303}" presName="comp" presStyleCnt="0"/>
      <dgm:spPr/>
    </dgm:pt>
    <dgm:pt modelId="{A569E893-C60D-4E6E-AA39-CF291B783A3E}" type="pres">
      <dgm:prSet presAssocID="{EC0FF370-B8F7-4B14-BC78-1D7933567303}" presName="rect2" presStyleLbl="node1" presStyleIdx="0" presStyleCnt="2">
        <dgm:presLayoutVars>
          <dgm:bulletEnabled val="1"/>
        </dgm:presLayoutVars>
      </dgm:prSet>
      <dgm:spPr/>
    </dgm:pt>
    <dgm:pt modelId="{2F902D56-F084-473B-8D40-56127DB03315}" type="pres">
      <dgm:prSet presAssocID="{EC0FF370-B8F7-4B14-BC78-1D7933567303}" presName="rect1" presStyleLbl="lnNode1" presStyleIdx="0" presStyleCnt="2"/>
      <dgm:spPr>
        <a:blipFill dpi="0" rotWithShape="1">
          <a:blip xmlns:r="http://schemas.openxmlformats.org/officeDocument/2006/relationships" r:embed="rId1" cstate="screen">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dgm:spPr>
    </dgm:pt>
    <dgm:pt modelId="{23ECC1D6-6E10-4B07-889C-13DEE5D94885}" type="pres">
      <dgm:prSet presAssocID="{D35EDD6C-7F5D-47F3-8B85-814F990F4061}" presName="sibTrans" presStyleCnt="0"/>
      <dgm:spPr/>
    </dgm:pt>
    <dgm:pt modelId="{D6EEDADF-B3F9-4DAA-BF88-EF90E3522D10}" type="pres">
      <dgm:prSet presAssocID="{F634EA88-3519-4830-A5AC-1B708A8CC67D}" presName="comp" presStyleCnt="0"/>
      <dgm:spPr/>
    </dgm:pt>
    <dgm:pt modelId="{8E287D22-F8A6-4A2A-BBF3-B35B5DF29E1B}" type="pres">
      <dgm:prSet presAssocID="{F634EA88-3519-4830-A5AC-1B708A8CC67D}" presName="rect2" presStyleLbl="node1" presStyleIdx="1" presStyleCnt="2">
        <dgm:presLayoutVars>
          <dgm:bulletEnabled val="1"/>
        </dgm:presLayoutVars>
      </dgm:prSet>
      <dgm:spPr/>
    </dgm:pt>
    <dgm:pt modelId="{812ED4EC-9DBE-42DA-B989-86866B0882BC}" type="pres">
      <dgm:prSet presAssocID="{F634EA88-3519-4830-A5AC-1B708A8CC67D}" presName="rect1" presStyleLbl="lnNode1" presStyleIdx="1" presStyleCnt="2"/>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dgm:spPr>
    </dgm:pt>
  </dgm:ptLst>
  <dgm:cxnLst>
    <dgm:cxn modelId="{022EFE23-029E-446A-AB29-FA0AC3164A22}" srcId="{6AB6589B-0264-4124-91A1-3BA2C33694EF}" destId="{F634EA88-3519-4830-A5AC-1B708A8CC67D}" srcOrd="1" destOrd="0" parTransId="{EB1769B6-2B02-42E8-AA61-1D4052330A58}" sibTransId="{4F04834E-126B-495D-83C0-E27766D040ED}"/>
    <dgm:cxn modelId="{B199FC6E-71C6-4FBC-8CFE-4011FC55C6A2}" type="presOf" srcId="{F634EA88-3519-4830-A5AC-1B708A8CC67D}" destId="{8E287D22-F8A6-4A2A-BBF3-B35B5DF29E1B}" srcOrd="0" destOrd="0" presId="urn:microsoft.com/office/officeart/2008/layout/AlternatingPictureBlocks"/>
    <dgm:cxn modelId="{F3A21C87-95F8-408A-BFB5-D8A2BA9F08CA}" type="presOf" srcId="{EC0FF370-B8F7-4B14-BC78-1D7933567303}" destId="{A569E893-C60D-4E6E-AA39-CF291B783A3E}" srcOrd="0" destOrd="0" presId="urn:microsoft.com/office/officeart/2008/layout/AlternatingPictureBlocks"/>
    <dgm:cxn modelId="{B6DF90A5-3ED4-462D-9057-A89088DD6920}" type="presOf" srcId="{6AB6589B-0264-4124-91A1-3BA2C33694EF}" destId="{B33CC4B3-D77E-4C95-AE0C-AAE47F1FD65E}" srcOrd="0" destOrd="0" presId="urn:microsoft.com/office/officeart/2008/layout/AlternatingPictureBlocks"/>
    <dgm:cxn modelId="{C0855EAE-7142-4816-90AD-7E586A150731}" srcId="{6AB6589B-0264-4124-91A1-3BA2C33694EF}" destId="{EC0FF370-B8F7-4B14-BC78-1D7933567303}" srcOrd="0" destOrd="0" parTransId="{6A1E9F64-008A-4B98-8DBC-A081EDB95544}" sibTransId="{D35EDD6C-7F5D-47F3-8B85-814F990F4061}"/>
    <dgm:cxn modelId="{D8B53887-EA51-4D3D-8AE3-0CDB1B882399}" type="presParOf" srcId="{B33CC4B3-D77E-4C95-AE0C-AAE47F1FD65E}" destId="{9606E904-FABA-4361-8DA8-52C96705D9CE}" srcOrd="0" destOrd="0" presId="urn:microsoft.com/office/officeart/2008/layout/AlternatingPictureBlocks"/>
    <dgm:cxn modelId="{303002AF-EB0A-412D-B0A1-005A35037166}" type="presParOf" srcId="{9606E904-FABA-4361-8DA8-52C96705D9CE}" destId="{A569E893-C60D-4E6E-AA39-CF291B783A3E}" srcOrd="0" destOrd="0" presId="urn:microsoft.com/office/officeart/2008/layout/AlternatingPictureBlocks"/>
    <dgm:cxn modelId="{4AA7A643-5DD7-4167-8C6F-6493B67607A0}" type="presParOf" srcId="{9606E904-FABA-4361-8DA8-52C96705D9CE}" destId="{2F902D56-F084-473B-8D40-56127DB03315}" srcOrd="1" destOrd="0" presId="urn:microsoft.com/office/officeart/2008/layout/AlternatingPictureBlocks"/>
    <dgm:cxn modelId="{1EC52B4B-9407-4757-9DD7-54F8E0E1E570}" type="presParOf" srcId="{B33CC4B3-D77E-4C95-AE0C-AAE47F1FD65E}" destId="{23ECC1D6-6E10-4B07-889C-13DEE5D94885}" srcOrd="1" destOrd="0" presId="urn:microsoft.com/office/officeart/2008/layout/AlternatingPictureBlocks"/>
    <dgm:cxn modelId="{7FD0613B-9242-45ED-89A5-5CDD1C20B1A6}" type="presParOf" srcId="{B33CC4B3-D77E-4C95-AE0C-AAE47F1FD65E}" destId="{D6EEDADF-B3F9-4DAA-BF88-EF90E3522D10}" srcOrd="2" destOrd="0" presId="urn:microsoft.com/office/officeart/2008/layout/AlternatingPictureBlocks"/>
    <dgm:cxn modelId="{BD5A3580-1F5D-4518-B04C-F80205E7D83B}" type="presParOf" srcId="{D6EEDADF-B3F9-4DAA-BF88-EF90E3522D10}" destId="{8E287D22-F8A6-4A2A-BBF3-B35B5DF29E1B}" srcOrd="0" destOrd="0" presId="urn:microsoft.com/office/officeart/2008/layout/AlternatingPictureBlocks"/>
    <dgm:cxn modelId="{D346E286-FDCD-4A35-8496-947AD9AAB2DA}" type="presParOf" srcId="{D6EEDADF-B3F9-4DAA-BF88-EF90E3522D10}" destId="{812ED4EC-9DBE-42DA-B989-86866B0882BC}" srcOrd="1" destOrd="0" presId="urn:microsoft.com/office/officeart/2008/layout/AlternatingPictureBlocks"/>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810935-440B-4ACD-8534-3CE67BFD271B}" type="doc">
      <dgm:prSet loTypeId="urn:microsoft.com/office/officeart/2008/layout/AccentedPicture" loCatId="picture" qsTypeId="urn:microsoft.com/office/officeart/2005/8/quickstyle/3d3" qsCatId="3D" csTypeId="urn:microsoft.com/office/officeart/2005/8/colors/accent0_1" csCatId="mainScheme" phldr="1"/>
      <dgm:spPr/>
      <dgm:t>
        <a:bodyPr/>
        <a:lstStyle/>
        <a:p>
          <a:endParaRPr lang="es-ES"/>
        </a:p>
      </dgm:t>
    </dgm:pt>
    <dgm:pt modelId="{2E59CB09-7024-4B42-A1F2-B539A7DDA542}">
      <dgm:prSet custT="1"/>
      <dgm:spPr/>
      <dgm:t>
        <a:bodyPr/>
        <a:lstStyle/>
        <a:p>
          <a:pPr algn="just" rtl="0"/>
          <a:r>
            <a:rPr lang="en-MY" sz="1600" b="1"/>
            <a:t>Ba hari ti ke-10, genap iti ruang bilik tauka mayuh bilik begulai sekali, enda tau enda nyiahka siku anak bedus ke nadai puri </a:t>
          </a:r>
          <a:r>
            <a:rPr lang="en-MY" sz="1600" b="1" i="1"/>
            <a:t>(P-sut 12: 3-5)</a:t>
          </a:r>
          <a:r>
            <a:rPr lang="en" sz="1600" b="1"/>
            <a:t>.</a:t>
          </a:r>
          <a:endParaRPr lang="es-ES" sz="1600" b="1" dirty="0"/>
        </a:p>
      </dgm:t>
    </dgm:pt>
    <dgm:pt modelId="{5BDA5DC8-2068-475E-A3CE-50FED7A78934}" type="parTrans" cxnId="{86DFDE81-6A17-492D-A076-A0C2837BB6E3}">
      <dgm:prSet/>
      <dgm:spPr/>
      <dgm:t>
        <a:bodyPr/>
        <a:lstStyle/>
        <a:p>
          <a:endParaRPr lang="es-ES" sz="1800"/>
        </a:p>
      </dgm:t>
    </dgm:pt>
    <dgm:pt modelId="{E5D0376F-B69A-4DF6-8FE7-451D009DC1F6}" type="sibTrans" cxnId="{86DFDE81-6A17-492D-A076-A0C2837BB6E3}">
      <dgm:prSet/>
      <dgm:spPr/>
      <dgm:t>
        <a:bodyPr/>
        <a:lstStyle/>
        <a:p>
          <a:endParaRPr lang="es-ES" sz="1800"/>
        </a:p>
      </dgm:t>
    </dgm:pt>
    <dgm:pt modelId="{C78DF04B-3607-4523-A1BF-AED62C34ABEF}">
      <dgm:prSet custT="1"/>
      <dgm:spPr/>
      <dgm:t>
        <a:bodyPr/>
        <a:lstStyle/>
        <a:p>
          <a:r>
            <a:rPr lang="en-MY" sz="1600" b="1"/>
            <a:t>Ba hari ti ke-14, maya lemai hari, sida patut ngayang bedus nya </a:t>
          </a:r>
          <a:r>
            <a:rPr lang="en-MY" sz="1600" b="1" i="1"/>
            <a:t>(P-sut 12: 6)</a:t>
          </a:r>
          <a:r>
            <a:rPr lang="en" sz="1600" b="1"/>
            <a:t>.</a:t>
          </a:r>
          <a:endParaRPr lang="es-ES" sz="1600" b="1" dirty="0"/>
        </a:p>
      </dgm:t>
    </dgm:pt>
    <dgm:pt modelId="{D4A39D60-9C9B-432E-9DE1-0B93795A4C85}" type="parTrans" cxnId="{96BEDFB4-7F4B-4CDA-BBD6-575F8D9316C1}">
      <dgm:prSet/>
      <dgm:spPr/>
      <dgm:t>
        <a:bodyPr/>
        <a:lstStyle/>
        <a:p>
          <a:endParaRPr lang="es-ES" sz="1800"/>
        </a:p>
      </dgm:t>
    </dgm:pt>
    <dgm:pt modelId="{F867B8A6-30E7-4A0B-ABCE-C9683111775F}" type="sibTrans" cxnId="{96BEDFB4-7F4B-4CDA-BBD6-575F8D9316C1}">
      <dgm:prSet/>
      <dgm:spPr/>
      <dgm:t>
        <a:bodyPr/>
        <a:lstStyle/>
        <a:p>
          <a:endParaRPr lang="es-ES" sz="1800"/>
        </a:p>
      </dgm:t>
    </dgm:pt>
    <dgm:pt modelId="{D7E64EA7-D871-4057-967A-A99F551279AD}">
      <dgm:prSet custT="1"/>
      <dgm:spPr/>
      <dgm:t>
        <a:bodyPr/>
        <a:lstStyle/>
        <a:p>
          <a:r>
            <a:rPr lang="en-MY" sz="1600" b="1"/>
            <a:t>Sida enda tau enda ngunsut tiang enggau palang pintu sida ngena darah bedus nya </a:t>
          </a:r>
          <a:r>
            <a:rPr lang="en-MY" sz="1600" b="1" i="1"/>
            <a:t>(P-sut 12: 7)</a:t>
          </a:r>
          <a:r>
            <a:rPr lang="en" sz="1600" b="1"/>
            <a:t>.</a:t>
          </a:r>
          <a:endParaRPr lang="es-ES" sz="1600" b="1" dirty="0"/>
        </a:p>
      </dgm:t>
    </dgm:pt>
    <dgm:pt modelId="{2D879C2B-3A9A-4952-83E3-AA8C6042D226}" type="parTrans" cxnId="{F4BF3C8A-1426-42B7-B6F8-958AEC7CF6D0}">
      <dgm:prSet/>
      <dgm:spPr/>
      <dgm:t>
        <a:bodyPr/>
        <a:lstStyle/>
        <a:p>
          <a:endParaRPr lang="es-ES" sz="1800"/>
        </a:p>
      </dgm:t>
    </dgm:pt>
    <dgm:pt modelId="{E58FB629-9AC3-4783-800E-BEFDA35F9689}" type="sibTrans" cxnId="{F4BF3C8A-1426-42B7-B6F8-958AEC7CF6D0}">
      <dgm:prSet/>
      <dgm:spPr/>
      <dgm:t>
        <a:bodyPr/>
        <a:lstStyle/>
        <a:p>
          <a:endParaRPr lang="es-ES" sz="1800"/>
        </a:p>
      </dgm:t>
    </dgm:pt>
    <dgm:pt modelId="{3ADEB9C7-E50F-41AB-93A6-06D678231C70}">
      <dgm:prSet custT="1"/>
      <dgm:spPr/>
      <dgm:t>
        <a:bodyPr/>
        <a:lstStyle/>
        <a:p>
          <a:r>
            <a:rPr lang="en-MY" sz="1600" b="1"/>
            <a:t>Sida enda tau enda makai dagin panggang nya datai ke abis, enggau roti ti nadai beragi sereta sayur pait </a:t>
          </a:r>
          <a:r>
            <a:rPr lang="en-MY" sz="1600" b="1" i="1"/>
            <a:t>(P-sut 12: 8-10)</a:t>
          </a:r>
          <a:r>
            <a:rPr lang="en-MY" sz="1600" b="1"/>
            <a:t>.</a:t>
          </a:r>
          <a:endParaRPr lang="es-ES" sz="1600" b="1" dirty="0"/>
        </a:p>
      </dgm:t>
    </dgm:pt>
    <dgm:pt modelId="{1219F914-A1B1-4E00-8EBE-A97971EB8669}" type="parTrans" cxnId="{355823B4-595D-4376-93A2-CFD5DED411F5}">
      <dgm:prSet/>
      <dgm:spPr/>
      <dgm:t>
        <a:bodyPr/>
        <a:lstStyle/>
        <a:p>
          <a:endParaRPr lang="es-ES" sz="1800"/>
        </a:p>
      </dgm:t>
    </dgm:pt>
    <dgm:pt modelId="{1F8D3091-F36F-45E1-A5A8-581F3BA381EE}" type="sibTrans" cxnId="{355823B4-595D-4376-93A2-CFD5DED411F5}">
      <dgm:prSet/>
      <dgm:spPr/>
      <dgm:t>
        <a:bodyPr/>
        <a:lstStyle/>
        <a:p>
          <a:endParaRPr lang="es-ES" sz="1800"/>
        </a:p>
      </dgm:t>
    </dgm:pt>
    <dgm:pt modelId="{C3B318E3-F98D-498E-A829-EB2939BEDD27}">
      <dgm:prSet custT="1"/>
      <dgm:spPr/>
      <dgm:t>
        <a:bodyPr/>
        <a:lstStyle/>
        <a:p>
          <a:r>
            <a:rPr lang="en-MY" sz="1600" b="1" dirty="0" err="1"/>
            <a:t>Sida</a:t>
          </a:r>
          <a:r>
            <a:rPr lang="en-MY" sz="1600" b="1" dirty="0"/>
            <a:t> </a:t>
          </a:r>
          <a:r>
            <a:rPr lang="en-MY" sz="1600" b="1" dirty="0" err="1"/>
            <a:t>patut</a:t>
          </a:r>
          <a:r>
            <a:rPr lang="en-MY" sz="1600" b="1" dirty="0"/>
            <a:t> makai </a:t>
          </a:r>
          <a:r>
            <a:rPr lang="en-MY" sz="1600" b="1" dirty="0" err="1"/>
            <a:t>dagin</a:t>
          </a:r>
          <a:r>
            <a:rPr lang="en-MY" sz="1600" b="1" dirty="0"/>
            <a:t> </a:t>
          </a:r>
          <a:r>
            <a:rPr lang="en-MY" sz="1600" b="1" dirty="0" err="1"/>
            <a:t>nya</a:t>
          </a:r>
          <a:r>
            <a:rPr lang="en-MY" sz="1600" b="1" dirty="0"/>
            <a:t> </a:t>
          </a:r>
          <a:r>
            <a:rPr lang="en-MY" sz="1600" b="1" dirty="0" err="1"/>
            <a:t>enggau</a:t>
          </a:r>
          <a:r>
            <a:rPr lang="en-MY" sz="1600" b="1" dirty="0"/>
            <a:t> </a:t>
          </a:r>
          <a:r>
            <a:rPr lang="en-MY" sz="1600" b="1" dirty="0" err="1"/>
            <a:t>begaut</a:t>
          </a:r>
          <a:r>
            <a:rPr lang="en-MY" sz="1600" b="1" dirty="0"/>
            <a:t>, </a:t>
          </a:r>
          <a:r>
            <a:rPr lang="en-MY" sz="1600" b="1" dirty="0" err="1"/>
            <a:t>udah</a:t>
          </a:r>
          <a:r>
            <a:rPr lang="en-MY" sz="1600" b="1" dirty="0"/>
            <a:t> </a:t>
          </a:r>
          <a:r>
            <a:rPr lang="en-MY" sz="1600" b="1" dirty="0" err="1"/>
            <a:t>masukka</a:t>
          </a:r>
          <a:r>
            <a:rPr lang="en-MY" sz="1600" b="1" dirty="0"/>
            <a:t> gari </a:t>
          </a:r>
          <a:r>
            <a:rPr lang="en-MY" sz="1600" b="1" dirty="0" err="1"/>
            <a:t>sereta</a:t>
          </a:r>
          <a:r>
            <a:rPr lang="en-MY" sz="1600" b="1" dirty="0"/>
            <a:t> </a:t>
          </a:r>
          <a:r>
            <a:rPr lang="en-MY" sz="1600" b="1" dirty="0" err="1"/>
            <a:t>sedia</a:t>
          </a:r>
          <a:r>
            <a:rPr lang="en-MY" sz="1600" b="1" dirty="0"/>
            <a:t> deka </a:t>
          </a:r>
          <a:r>
            <a:rPr lang="en-MY" sz="1600" b="1" dirty="0" err="1"/>
            <a:t>mupuk</a:t>
          </a:r>
          <a:r>
            <a:rPr lang="en-MY" sz="1600" b="1" dirty="0"/>
            <a:t> </a:t>
          </a:r>
          <a:br>
            <a:rPr lang="en-MY" sz="1600" b="1" dirty="0"/>
          </a:br>
          <a:r>
            <a:rPr lang="en-MY" sz="1600" b="1" i="1" dirty="0"/>
            <a:t>(P-</a:t>
          </a:r>
          <a:r>
            <a:rPr lang="en-MY" sz="1600" b="1" i="1" dirty="0" err="1"/>
            <a:t>sut</a:t>
          </a:r>
          <a:r>
            <a:rPr lang="en-MY" sz="1600" b="1" i="1" dirty="0"/>
            <a:t> 12:11)</a:t>
          </a:r>
          <a:r>
            <a:rPr lang="en-MY" sz="1600" b="1" dirty="0"/>
            <a:t>.</a:t>
          </a:r>
          <a:endParaRPr lang="es-ES" sz="1600" b="1" dirty="0"/>
        </a:p>
      </dgm:t>
    </dgm:pt>
    <dgm:pt modelId="{BBFD3CC7-22FE-4892-9FDE-AB3CC5D44662}" type="parTrans" cxnId="{063DC946-B468-4CAB-A421-691802E69683}">
      <dgm:prSet/>
      <dgm:spPr/>
      <dgm:t>
        <a:bodyPr/>
        <a:lstStyle/>
        <a:p>
          <a:endParaRPr lang="es-ES" sz="1800"/>
        </a:p>
      </dgm:t>
    </dgm:pt>
    <dgm:pt modelId="{4202E3CA-A2D4-48BB-862B-8093AB9E7D93}" type="sibTrans" cxnId="{063DC946-B468-4CAB-A421-691802E69683}">
      <dgm:prSet/>
      <dgm:spPr/>
      <dgm:t>
        <a:bodyPr/>
        <a:lstStyle/>
        <a:p>
          <a:endParaRPr lang="es-ES" sz="1800"/>
        </a:p>
      </dgm:t>
    </dgm:pt>
    <dgm:pt modelId="{56B45EE7-1CBF-41CB-960B-CFD40101FCB5}">
      <dgm:prSet custT="1"/>
      <dgm:spPr/>
      <dgm:t>
        <a:bodyPr/>
        <a:lstStyle/>
        <a:p>
          <a:r>
            <a:rPr lang="en-MY" sz="1600" b="1" dirty="0" err="1"/>
            <a:t>Lebuh</a:t>
          </a:r>
          <a:r>
            <a:rPr lang="en-MY" sz="1600" b="1" dirty="0"/>
            <a:t> </a:t>
          </a:r>
          <a:r>
            <a:rPr lang="en-MY" sz="1600" b="1" dirty="0" err="1"/>
            <a:t>sida</a:t>
          </a:r>
          <a:r>
            <a:rPr lang="en-MY" sz="1600" b="1" dirty="0"/>
            <a:t> </a:t>
          </a:r>
          <a:r>
            <a:rPr lang="en-MY" sz="1600" b="1" dirty="0" err="1"/>
            <a:t>ngejang</a:t>
          </a:r>
          <a:r>
            <a:rPr lang="en-MY" sz="1600" b="1" dirty="0"/>
            <a:t> </a:t>
          </a:r>
          <a:r>
            <a:rPr lang="en-MY" sz="1600" b="1" dirty="0" err="1"/>
            <a:t>ari</a:t>
          </a:r>
          <a:r>
            <a:rPr lang="en-MY" sz="1600" b="1" dirty="0"/>
            <a:t> </a:t>
          </a:r>
          <a:r>
            <a:rPr lang="en-MY" sz="1600" b="1" dirty="0" err="1"/>
            <a:t>Ejip</a:t>
          </a:r>
          <a:r>
            <a:rPr lang="en-MY" sz="1600" b="1" dirty="0"/>
            <a:t>, </a:t>
          </a:r>
          <a:r>
            <a:rPr lang="en-MY" sz="1600" b="1" dirty="0" err="1"/>
            <a:t>sida</a:t>
          </a:r>
          <a:r>
            <a:rPr lang="en-MY" sz="1600" b="1" dirty="0"/>
            <a:t> </a:t>
          </a:r>
          <a:r>
            <a:rPr lang="en-MY" sz="1600" b="1" dirty="0" err="1"/>
            <a:t>patut</a:t>
          </a:r>
          <a:r>
            <a:rPr lang="en-MY" sz="1600" b="1" dirty="0"/>
            <a:t> </a:t>
          </a:r>
          <a:r>
            <a:rPr lang="en-MY" sz="1600" b="1" dirty="0" err="1"/>
            <a:t>terus</a:t>
          </a:r>
          <a:r>
            <a:rPr lang="en-MY" sz="1600" b="1" dirty="0"/>
            <a:t> makai roti </a:t>
          </a:r>
          <a:r>
            <a:rPr lang="en-MY" sz="1600" b="1" dirty="0" err="1"/>
            <a:t>ke</a:t>
          </a:r>
          <a:r>
            <a:rPr lang="en-MY" sz="1600" b="1" dirty="0"/>
            <a:t> </a:t>
          </a:r>
          <a:r>
            <a:rPr lang="en-MY" sz="1600" b="1" dirty="0" err="1"/>
            <a:t>nadai</a:t>
          </a:r>
          <a:r>
            <a:rPr lang="en-MY" sz="1600" b="1" dirty="0"/>
            <a:t> </a:t>
          </a:r>
          <a:r>
            <a:rPr lang="en-MY" sz="1600" b="1" dirty="0" err="1"/>
            <a:t>beragi</a:t>
          </a:r>
          <a:r>
            <a:rPr lang="en-MY" sz="1600" b="1" dirty="0"/>
            <a:t> </a:t>
          </a:r>
          <a:r>
            <a:rPr lang="en-MY" sz="1600" b="1" dirty="0" err="1"/>
            <a:t>dalam</a:t>
          </a:r>
          <a:r>
            <a:rPr lang="en-MY" sz="1600" b="1" dirty="0"/>
            <a:t> </a:t>
          </a:r>
          <a:r>
            <a:rPr lang="en-MY" sz="1600" b="1" dirty="0" err="1"/>
            <a:t>timpuh</a:t>
          </a:r>
          <a:r>
            <a:rPr lang="en-MY" sz="1600" b="1" dirty="0"/>
            <a:t> </a:t>
          </a:r>
          <a:r>
            <a:rPr lang="en-MY" sz="1600" b="1" dirty="0" err="1"/>
            <a:t>tujuh</a:t>
          </a:r>
          <a:r>
            <a:rPr lang="en-MY" sz="1600" b="1" dirty="0"/>
            <a:t> </a:t>
          </a:r>
          <a:r>
            <a:rPr lang="en-MY" sz="1600" b="1" dirty="0" err="1"/>
            <a:t>hari</a:t>
          </a:r>
          <a:r>
            <a:rPr lang="en-MY" sz="1600" b="1" dirty="0"/>
            <a:t> </a:t>
          </a:r>
          <a:br>
            <a:rPr lang="en-MY" sz="1600" b="1" dirty="0"/>
          </a:br>
          <a:r>
            <a:rPr lang="en-MY" sz="1600" b="1" i="1" dirty="0"/>
            <a:t>(P-</a:t>
          </a:r>
          <a:r>
            <a:rPr lang="en-MY" sz="1600" b="1" i="1" dirty="0" err="1"/>
            <a:t>sut</a:t>
          </a:r>
          <a:r>
            <a:rPr lang="en-MY" sz="1600" b="1" i="1" dirty="0"/>
            <a:t> 12: 15)</a:t>
          </a:r>
          <a:r>
            <a:rPr lang="en" sz="1600" b="1" dirty="0"/>
            <a:t>.</a:t>
          </a:r>
          <a:endParaRPr lang="es-ES" sz="1600" b="1" dirty="0"/>
        </a:p>
      </dgm:t>
    </dgm:pt>
    <dgm:pt modelId="{947D475E-5C1B-4A30-8E97-3374DB05088F}" type="parTrans" cxnId="{AFD78F76-7DCB-4907-937F-4EF41DEC6252}">
      <dgm:prSet/>
      <dgm:spPr/>
      <dgm:t>
        <a:bodyPr/>
        <a:lstStyle/>
        <a:p>
          <a:endParaRPr lang="es-ES" sz="1800"/>
        </a:p>
      </dgm:t>
    </dgm:pt>
    <dgm:pt modelId="{0441A185-4279-4B86-A6DC-C516F25F4E15}" type="sibTrans" cxnId="{AFD78F76-7DCB-4907-937F-4EF41DEC6252}">
      <dgm:prSet/>
      <dgm:spPr/>
      <dgm:t>
        <a:bodyPr/>
        <a:lstStyle/>
        <a:p>
          <a:endParaRPr lang="es-ES" sz="1800"/>
        </a:p>
      </dgm:t>
    </dgm:pt>
    <dgm:pt modelId="{FB5B72D8-91A6-4D6E-8BA0-B1B52E0D71AF}">
      <dgm:prSet custT="1"/>
      <dgm:spPr/>
      <dgm:t>
        <a:bodyPr/>
        <a:lstStyle/>
        <a:p>
          <a:endParaRPr lang="es-ES" sz="1800"/>
        </a:p>
      </dgm:t>
    </dgm:pt>
    <dgm:pt modelId="{1819E012-F0BD-48C4-A3AD-6E26DD7F800F}" type="parTrans" cxnId="{6D68E725-2D13-4142-998A-D3902AE21211}">
      <dgm:prSet/>
      <dgm:spPr/>
      <dgm:t>
        <a:bodyPr/>
        <a:lstStyle/>
        <a:p>
          <a:endParaRPr lang="es-ES" sz="1800"/>
        </a:p>
      </dgm:t>
    </dgm:pt>
    <dgm:pt modelId="{4D68E2A9-9144-4228-9C0A-8DB93FC763AF}" type="sibTrans" cxnId="{6D68E725-2D13-4142-998A-D3902AE21211}">
      <dgm:prSet/>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z="-300000" contourW="50800" prstMaterial="metal">
          <a:bevelT w="88900" h="203200"/>
          <a:bevelB w="165100" h="254000"/>
          <a:contourClr>
            <a:schemeClr val="accent2"/>
          </a:contourClr>
        </a:sp3d>
      </dgm:spPr>
      <dgm:t>
        <a:bodyPr/>
        <a:lstStyle/>
        <a:p>
          <a:endParaRPr lang="es-ES" sz="1800"/>
        </a:p>
      </dgm:t>
    </dgm:pt>
    <dgm:pt modelId="{6020FE1E-4C19-40E5-B185-42E50666BEA9}" type="pres">
      <dgm:prSet presAssocID="{6B810935-440B-4ACD-8534-3CE67BFD271B}" presName="Name0" presStyleCnt="0">
        <dgm:presLayoutVars>
          <dgm:dir/>
        </dgm:presLayoutVars>
      </dgm:prSet>
      <dgm:spPr/>
    </dgm:pt>
    <dgm:pt modelId="{BD9A4E41-356A-4A8E-AB0C-4C767E94BF19}" type="pres">
      <dgm:prSet presAssocID="{4D68E2A9-9144-4228-9C0A-8DB93FC763AF}" presName="picture_1" presStyleLbl="bgImgPlace1" presStyleIdx="0" presStyleCnt="1" custScaleX="99252" custScaleY="110011" custLinFactNeighborX="-21246" custLinFactNeighborY="-7069"/>
      <dgm:spPr/>
    </dgm:pt>
    <dgm:pt modelId="{BDE6C713-986B-435D-AB1A-4DFF29E99343}" type="pres">
      <dgm:prSet presAssocID="{FB5B72D8-91A6-4D6E-8BA0-B1B52E0D71AF}" presName="text_1" presStyleLbl="node1" presStyleIdx="0" presStyleCnt="0">
        <dgm:presLayoutVars>
          <dgm:bulletEnabled val="1"/>
        </dgm:presLayoutVars>
      </dgm:prSet>
      <dgm:spPr/>
    </dgm:pt>
    <dgm:pt modelId="{BD6316BD-5ECB-436A-9335-1899F20613E6}" type="pres">
      <dgm:prSet presAssocID="{6B810935-440B-4ACD-8534-3CE67BFD271B}" presName="linV" presStyleCnt="0"/>
      <dgm:spPr/>
    </dgm:pt>
    <dgm:pt modelId="{97229544-FE56-4289-B866-3FC40A82D747}" type="pres">
      <dgm:prSet presAssocID="{2E59CB09-7024-4B42-A1F2-B539A7DDA542}" presName="pair" presStyleCnt="0"/>
      <dgm:spPr/>
    </dgm:pt>
    <dgm:pt modelId="{430BD543-C1C2-4F3A-92B7-326E8000671D}" type="pres">
      <dgm:prSet presAssocID="{2E59CB09-7024-4B42-A1F2-B539A7DDA542}" presName="spaceH" presStyleLbl="node1" presStyleIdx="0" presStyleCnt="0"/>
      <dgm:spPr/>
    </dgm:pt>
    <dgm:pt modelId="{C9A34EFC-B302-4EE0-95F3-44A0FC5B30AA}" type="pres">
      <dgm:prSet presAssocID="{2E59CB09-7024-4B42-A1F2-B539A7DDA542}" presName="desPictures" presStyleLbl="alignImgPlace1" presStyleIdx="0" presStyleCnt="6" custScaleX="149009" custLinFactNeighborX="-29179"/>
      <dgm:spPr>
        <a:prstGeom prst="round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44450" prstMaterial="flat">
          <a:bevelT w="177800" h="254000"/>
          <a:bevelB w="152400"/>
          <a:contourClr>
            <a:schemeClr val="accent2">
              <a:lumMod val="20000"/>
              <a:lumOff val="80000"/>
            </a:schemeClr>
          </a:contourClr>
        </a:sp3d>
      </dgm:spPr>
    </dgm:pt>
    <dgm:pt modelId="{0EC376FD-9006-4316-A70D-BB96EB8B5971}" type="pres">
      <dgm:prSet presAssocID="{2E59CB09-7024-4B42-A1F2-B539A7DDA542}" presName="desTextWrapper" presStyleCnt="0"/>
      <dgm:spPr/>
    </dgm:pt>
    <dgm:pt modelId="{CDBAE255-D333-4DC8-80F0-E53F9A72A436}" type="pres">
      <dgm:prSet presAssocID="{2E59CB09-7024-4B42-A1F2-B539A7DDA542}" presName="desText" presStyleLbl="revTx" presStyleIdx="0" presStyleCnt="6" custScaleX="112093">
        <dgm:presLayoutVars>
          <dgm:bulletEnabled val="1"/>
        </dgm:presLayoutVars>
      </dgm:prSet>
      <dgm:spPr/>
    </dgm:pt>
    <dgm:pt modelId="{802DBE6A-B7A4-4EBA-978F-4071798EB985}" type="pres">
      <dgm:prSet presAssocID="{E5D0376F-B69A-4DF6-8FE7-451D009DC1F6}" presName="spaceV" presStyleCnt="0"/>
      <dgm:spPr/>
    </dgm:pt>
    <dgm:pt modelId="{FCEBAB8E-406C-4213-9730-D2CE015F6EAF}" type="pres">
      <dgm:prSet presAssocID="{C78DF04B-3607-4523-A1BF-AED62C34ABEF}" presName="pair" presStyleCnt="0"/>
      <dgm:spPr/>
    </dgm:pt>
    <dgm:pt modelId="{FBEA01D9-2AED-4B61-AD0A-2A99C34FAA30}" type="pres">
      <dgm:prSet presAssocID="{C78DF04B-3607-4523-A1BF-AED62C34ABEF}" presName="spaceH" presStyleLbl="node1" presStyleIdx="0" presStyleCnt="0"/>
      <dgm:spPr/>
    </dgm:pt>
    <dgm:pt modelId="{08C638C1-9C43-4A33-BFD4-0D065128A6B7}" type="pres">
      <dgm:prSet presAssocID="{C78DF04B-3607-4523-A1BF-AED62C34ABEF}" presName="desPictures" presStyleLbl="alignImgPlace1" presStyleIdx="1" presStyleCnt="6" custScaleX="149009" custLinFactNeighborX="-29179"/>
      <dgm:spPr>
        <a:prstGeom prst="roundRect">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44450" prstMaterial="flat">
          <a:bevelT w="177800" h="254000"/>
          <a:bevelB w="152400"/>
          <a:contourClr>
            <a:schemeClr val="accent3">
              <a:lumMod val="20000"/>
              <a:lumOff val="80000"/>
            </a:schemeClr>
          </a:contourClr>
        </a:sp3d>
      </dgm:spPr>
    </dgm:pt>
    <dgm:pt modelId="{5BB2BD37-9A3B-40C6-9841-40D17A187411}" type="pres">
      <dgm:prSet presAssocID="{C78DF04B-3607-4523-A1BF-AED62C34ABEF}" presName="desTextWrapper" presStyleCnt="0"/>
      <dgm:spPr/>
    </dgm:pt>
    <dgm:pt modelId="{D828FD26-6626-4CC1-91CE-BC2C704E6548}" type="pres">
      <dgm:prSet presAssocID="{C78DF04B-3607-4523-A1BF-AED62C34ABEF}" presName="desText" presStyleLbl="revTx" presStyleIdx="1" presStyleCnt="6" custScaleX="112093">
        <dgm:presLayoutVars>
          <dgm:bulletEnabled val="1"/>
        </dgm:presLayoutVars>
      </dgm:prSet>
      <dgm:spPr/>
    </dgm:pt>
    <dgm:pt modelId="{D2DDA3B5-95FC-4641-BABA-820160D74A98}" type="pres">
      <dgm:prSet presAssocID="{F867B8A6-30E7-4A0B-ABCE-C9683111775F}" presName="spaceV" presStyleCnt="0"/>
      <dgm:spPr/>
    </dgm:pt>
    <dgm:pt modelId="{7E15C93E-B4C5-41D2-AC8C-F3F3E6AFDFF8}" type="pres">
      <dgm:prSet presAssocID="{D7E64EA7-D871-4057-967A-A99F551279AD}" presName="pair" presStyleCnt="0"/>
      <dgm:spPr/>
    </dgm:pt>
    <dgm:pt modelId="{FC403BC2-580E-4F38-8EB2-1DCA623C4610}" type="pres">
      <dgm:prSet presAssocID="{D7E64EA7-D871-4057-967A-A99F551279AD}" presName="spaceH" presStyleLbl="node1" presStyleIdx="0" presStyleCnt="0"/>
      <dgm:spPr/>
    </dgm:pt>
    <dgm:pt modelId="{08B9DFFB-FE92-4999-943C-AC4CD5ACB6B2}" type="pres">
      <dgm:prSet presAssocID="{D7E64EA7-D871-4057-967A-A99F551279AD}" presName="desPictures" presStyleLbl="alignImgPlace1" presStyleIdx="2" presStyleCnt="6" custScaleX="149009" custLinFactNeighborX="-29179"/>
      <dgm:spPr>
        <a:prstGeom prst="round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44450" prstMaterial="flat">
          <a:bevelT w="177800" h="254000"/>
          <a:bevelB w="152400"/>
          <a:contourClr>
            <a:schemeClr val="accent4">
              <a:lumMod val="20000"/>
              <a:lumOff val="80000"/>
            </a:schemeClr>
          </a:contourClr>
        </a:sp3d>
      </dgm:spPr>
    </dgm:pt>
    <dgm:pt modelId="{2CDB6E80-48D1-4A42-B12F-B2CE83168D6D}" type="pres">
      <dgm:prSet presAssocID="{D7E64EA7-D871-4057-967A-A99F551279AD}" presName="desTextWrapper" presStyleCnt="0"/>
      <dgm:spPr/>
    </dgm:pt>
    <dgm:pt modelId="{F94CC68B-BCAE-49AA-B3EF-32829C5E3C82}" type="pres">
      <dgm:prSet presAssocID="{D7E64EA7-D871-4057-967A-A99F551279AD}" presName="desText" presStyleLbl="revTx" presStyleIdx="2" presStyleCnt="6" custScaleX="112093">
        <dgm:presLayoutVars>
          <dgm:bulletEnabled val="1"/>
        </dgm:presLayoutVars>
      </dgm:prSet>
      <dgm:spPr/>
    </dgm:pt>
    <dgm:pt modelId="{5C9114F0-179F-40B7-9CF6-BA30578823C8}" type="pres">
      <dgm:prSet presAssocID="{E58FB629-9AC3-4783-800E-BEFDA35F9689}" presName="spaceV" presStyleCnt="0"/>
      <dgm:spPr/>
    </dgm:pt>
    <dgm:pt modelId="{CCD27ED1-8CEF-4538-8773-27A8856597E9}" type="pres">
      <dgm:prSet presAssocID="{3ADEB9C7-E50F-41AB-93A6-06D678231C70}" presName="pair" presStyleCnt="0"/>
      <dgm:spPr/>
    </dgm:pt>
    <dgm:pt modelId="{1E971C96-E477-4F33-B0F3-2C3EF6747536}" type="pres">
      <dgm:prSet presAssocID="{3ADEB9C7-E50F-41AB-93A6-06D678231C70}" presName="spaceH" presStyleLbl="node1" presStyleIdx="0" presStyleCnt="0"/>
      <dgm:spPr/>
    </dgm:pt>
    <dgm:pt modelId="{B3E92D52-37AF-4EE6-B9BF-D79EE3FB9D60}" type="pres">
      <dgm:prSet presAssocID="{3ADEB9C7-E50F-41AB-93A6-06D678231C70}" presName="desPictures" presStyleLbl="alignImgPlace1" presStyleIdx="3" presStyleCnt="6" custScaleX="149009" custLinFactNeighborX="-29179"/>
      <dgm:spPr>
        <a:prstGeom prst="roundRect">
          <a:avLst/>
        </a:prstGeom>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44450" prstMaterial="flat">
          <a:bevelT w="177800" h="254000"/>
          <a:bevelB w="152400"/>
          <a:contourClr>
            <a:schemeClr val="accent1">
              <a:lumMod val="20000"/>
              <a:lumOff val="80000"/>
            </a:schemeClr>
          </a:contourClr>
        </a:sp3d>
      </dgm:spPr>
    </dgm:pt>
    <dgm:pt modelId="{EE2556C8-94CC-46E2-9B0D-9582EE55BBDF}" type="pres">
      <dgm:prSet presAssocID="{3ADEB9C7-E50F-41AB-93A6-06D678231C70}" presName="desTextWrapper" presStyleCnt="0"/>
      <dgm:spPr/>
    </dgm:pt>
    <dgm:pt modelId="{72FC0452-854D-4FEC-800C-B4E1CD1186FD}" type="pres">
      <dgm:prSet presAssocID="{3ADEB9C7-E50F-41AB-93A6-06D678231C70}" presName="desText" presStyleLbl="revTx" presStyleIdx="3" presStyleCnt="6" custScaleX="110204">
        <dgm:presLayoutVars>
          <dgm:bulletEnabled val="1"/>
        </dgm:presLayoutVars>
      </dgm:prSet>
      <dgm:spPr/>
    </dgm:pt>
    <dgm:pt modelId="{796BDE71-7FED-40AD-8E2B-A2B33C1F5271}" type="pres">
      <dgm:prSet presAssocID="{1F8D3091-F36F-45E1-A5A8-581F3BA381EE}" presName="spaceV" presStyleCnt="0"/>
      <dgm:spPr/>
    </dgm:pt>
    <dgm:pt modelId="{51B499E5-67A3-4B98-A346-F0F2F73FA8BD}" type="pres">
      <dgm:prSet presAssocID="{C3B318E3-F98D-498E-A829-EB2939BEDD27}" presName="pair" presStyleCnt="0"/>
      <dgm:spPr/>
    </dgm:pt>
    <dgm:pt modelId="{4FA044CA-FA4F-4D9F-AC8B-466A3793954E}" type="pres">
      <dgm:prSet presAssocID="{C3B318E3-F98D-498E-A829-EB2939BEDD27}" presName="spaceH" presStyleLbl="node1" presStyleIdx="0" presStyleCnt="0"/>
      <dgm:spPr/>
    </dgm:pt>
    <dgm:pt modelId="{E83D44AF-A490-4B2E-91E8-BC18E9D4B227}" type="pres">
      <dgm:prSet presAssocID="{C3B318E3-F98D-498E-A829-EB2939BEDD27}" presName="desPictures" presStyleLbl="alignImgPlace1" presStyleIdx="4" presStyleCnt="6" custScaleX="149009" custLinFactNeighborX="-29179"/>
      <dgm:spPr>
        <a:prstGeom prst="roundRect">
          <a:avLst/>
        </a:prstGeom>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44450" prstMaterial="flat">
          <a:bevelT w="177800" h="254000"/>
          <a:bevelB w="152400"/>
          <a:contourClr>
            <a:schemeClr val="accent5">
              <a:lumMod val="20000"/>
              <a:lumOff val="80000"/>
            </a:schemeClr>
          </a:contourClr>
        </a:sp3d>
      </dgm:spPr>
    </dgm:pt>
    <dgm:pt modelId="{75BE7B13-355E-44BD-B021-F5D9A3A7CDEE}" type="pres">
      <dgm:prSet presAssocID="{C3B318E3-F98D-498E-A829-EB2939BEDD27}" presName="desTextWrapper" presStyleCnt="0"/>
      <dgm:spPr/>
    </dgm:pt>
    <dgm:pt modelId="{35A9FE38-02A4-48F9-88E4-FA4F1D5C26F2}" type="pres">
      <dgm:prSet presAssocID="{C3B318E3-F98D-498E-A829-EB2939BEDD27}" presName="desText" presStyleLbl="revTx" presStyleIdx="4" presStyleCnt="6" custScaleX="108983">
        <dgm:presLayoutVars>
          <dgm:bulletEnabled val="1"/>
        </dgm:presLayoutVars>
      </dgm:prSet>
      <dgm:spPr/>
    </dgm:pt>
    <dgm:pt modelId="{A415FEB2-CFEC-495D-ADD6-844B1A99FC94}" type="pres">
      <dgm:prSet presAssocID="{4202E3CA-A2D4-48BB-862B-8093AB9E7D93}" presName="spaceV" presStyleCnt="0"/>
      <dgm:spPr/>
    </dgm:pt>
    <dgm:pt modelId="{7F92B360-D179-4F66-88B0-493452467FCD}" type="pres">
      <dgm:prSet presAssocID="{56B45EE7-1CBF-41CB-960B-CFD40101FCB5}" presName="pair" presStyleCnt="0"/>
      <dgm:spPr/>
    </dgm:pt>
    <dgm:pt modelId="{BA7440DD-5DB6-4339-80A5-DC9B4AF93FBA}" type="pres">
      <dgm:prSet presAssocID="{56B45EE7-1CBF-41CB-960B-CFD40101FCB5}" presName="spaceH" presStyleLbl="node1" presStyleIdx="0" presStyleCnt="0"/>
      <dgm:spPr/>
    </dgm:pt>
    <dgm:pt modelId="{C3CF8F37-517A-4A65-80C1-0303D535BB07}" type="pres">
      <dgm:prSet presAssocID="{56B45EE7-1CBF-41CB-960B-CFD40101FCB5}" presName="desPictures" presStyleLbl="alignImgPlace1" presStyleIdx="5" presStyleCnt="6" custScaleX="149009" custLinFactNeighborX="-29179"/>
      <dgm:spPr>
        <a:prstGeom prst="roundRect">
          <a:avLst/>
        </a:prstGeom>
        <a:blipFill rotWithShape="1">
          <a:blip xmlns:r="http://schemas.openxmlformats.org/officeDocument/2006/relationships" r:embed="rId7"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44450" prstMaterial="flat">
          <a:bevelT w="177800" h="254000"/>
          <a:bevelB w="152400"/>
          <a:contourClr>
            <a:schemeClr val="tx2">
              <a:lumMod val="20000"/>
              <a:lumOff val="80000"/>
            </a:schemeClr>
          </a:contourClr>
        </a:sp3d>
      </dgm:spPr>
    </dgm:pt>
    <dgm:pt modelId="{BE4C1FE1-88A2-4B1D-81D6-76D8220E52F3}" type="pres">
      <dgm:prSet presAssocID="{56B45EE7-1CBF-41CB-960B-CFD40101FCB5}" presName="desTextWrapper" presStyleCnt="0"/>
      <dgm:spPr/>
    </dgm:pt>
    <dgm:pt modelId="{B8470E22-8B1D-4206-AE90-ABFA47C7C29A}" type="pres">
      <dgm:prSet presAssocID="{56B45EE7-1CBF-41CB-960B-CFD40101FCB5}" presName="desText" presStyleLbl="revTx" presStyleIdx="5" presStyleCnt="6" custScaleX="109568">
        <dgm:presLayoutVars>
          <dgm:bulletEnabled val="1"/>
        </dgm:presLayoutVars>
      </dgm:prSet>
      <dgm:spPr/>
    </dgm:pt>
    <dgm:pt modelId="{E3086187-66C2-45E2-BFC0-5226EA6D2512}" type="pres">
      <dgm:prSet presAssocID="{6B810935-440B-4ACD-8534-3CE67BFD271B}" presName="maxNode" presStyleCnt="0"/>
      <dgm:spPr/>
    </dgm:pt>
    <dgm:pt modelId="{621FDD68-5FCD-48CC-A05A-A572DBFB8F81}" type="pres">
      <dgm:prSet presAssocID="{6B810935-440B-4ACD-8534-3CE67BFD271B}" presName="Name33" presStyleCnt="0"/>
      <dgm:spPr/>
    </dgm:pt>
  </dgm:ptLst>
  <dgm:cxnLst>
    <dgm:cxn modelId="{5D922617-88E4-4A86-A237-66138E631DBF}" type="presOf" srcId="{C78DF04B-3607-4523-A1BF-AED62C34ABEF}" destId="{D828FD26-6626-4CC1-91CE-BC2C704E6548}" srcOrd="0" destOrd="0" presId="urn:microsoft.com/office/officeart/2008/layout/AccentedPicture"/>
    <dgm:cxn modelId="{6D68E725-2D13-4142-998A-D3902AE21211}" srcId="{6B810935-440B-4ACD-8534-3CE67BFD271B}" destId="{FB5B72D8-91A6-4D6E-8BA0-B1B52E0D71AF}" srcOrd="0" destOrd="0" parTransId="{1819E012-F0BD-48C4-A3AD-6E26DD7F800F}" sibTransId="{4D68E2A9-9144-4228-9C0A-8DB93FC763AF}"/>
    <dgm:cxn modelId="{FBF0AC35-3050-4FEF-ABC6-B1B4420E9B83}" type="presOf" srcId="{6B810935-440B-4ACD-8534-3CE67BFD271B}" destId="{6020FE1E-4C19-40E5-B185-42E50666BEA9}" srcOrd="0" destOrd="0" presId="urn:microsoft.com/office/officeart/2008/layout/AccentedPicture"/>
    <dgm:cxn modelId="{F92E0439-B0A8-403D-AE6A-0ECC46289806}" type="presOf" srcId="{2E59CB09-7024-4B42-A1F2-B539A7DDA542}" destId="{CDBAE255-D333-4DC8-80F0-E53F9A72A436}" srcOrd="0" destOrd="0" presId="urn:microsoft.com/office/officeart/2008/layout/AccentedPicture"/>
    <dgm:cxn modelId="{6139F35D-656C-4CDD-82A4-5EC59958036F}" type="presOf" srcId="{4D68E2A9-9144-4228-9C0A-8DB93FC763AF}" destId="{BD9A4E41-356A-4A8E-AB0C-4C767E94BF19}" srcOrd="0" destOrd="0" presId="urn:microsoft.com/office/officeart/2008/layout/AccentedPicture"/>
    <dgm:cxn modelId="{063DC946-B468-4CAB-A421-691802E69683}" srcId="{6B810935-440B-4ACD-8534-3CE67BFD271B}" destId="{C3B318E3-F98D-498E-A829-EB2939BEDD27}" srcOrd="5" destOrd="0" parTransId="{BBFD3CC7-22FE-4892-9FDE-AB3CC5D44662}" sibTransId="{4202E3CA-A2D4-48BB-862B-8093AB9E7D93}"/>
    <dgm:cxn modelId="{283A2D49-6635-4986-BB38-F1629D0DC9B9}" type="presOf" srcId="{C3B318E3-F98D-498E-A829-EB2939BEDD27}" destId="{35A9FE38-02A4-48F9-88E4-FA4F1D5C26F2}" srcOrd="0" destOrd="0" presId="urn:microsoft.com/office/officeart/2008/layout/AccentedPicture"/>
    <dgm:cxn modelId="{5D354F69-412F-4934-8228-2BA4683492E8}" type="presOf" srcId="{3ADEB9C7-E50F-41AB-93A6-06D678231C70}" destId="{72FC0452-854D-4FEC-800C-B4E1CD1186FD}" srcOrd="0" destOrd="0" presId="urn:microsoft.com/office/officeart/2008/layout/AccentedPicture"/>
    <dgm:cxn modelId="{33533D4E-A4ED-4F61-9E5D-178D9A08368D}" type="presOf" srcId="{FB5B72D8-91A6-4D6E-8BA0-B1B52E0D71AF}" destId="{BDE6C713-986B-435D-AB1A-4DFF29E99343}" srcOrd="0" destOrd="0" presId="urn:microsoft.com/office/officeart/2008/layout/AccentedPicture"/>
    <dgm:cxn modelId="{AFD78F76-7DCB-4907-937F-4EF41DEC6252}" srcId="{6B810935-440B-4ACD-8534-3CE67BFD271B}" destId="{56B45EE7-1CBF-41CB-960B-CFD40101FCB5}" srcOrd="6" destOrd="0" parTransId="{947D475E-5C1B-4A30-8E97-3374DB05088F}" sibTransId="{0441A185-4279-4B86-A6DC-C516F25F4E15}"/>
    <dgm:cxn modelId="{8BFB767B-F5F2-4F10-BE93-30C393729426}" type="presOf" srcId="{D7E64EA7-D871-4057-967A-A99F551279AD}" destId="{F94CC68B-BCAE-49AA-B3EF-32829C5E3C82}" srcOrd="0" destOrd="0" presId="urn:microsoft.com/office/officeart/2008/layout/AccentedPicture"/>
    <dgm:cxn modelId="{86DFDE81-6A17-492D-A076-A0C2837BB6E3}" srcId="{6B810935-440B-4ACD-8534-3CE67BFD271B}" destId="{2E59CB09-7024-4B42-A1F2-B539A7DDA542}" srcOrd="1" destOrd="0" parTransId="{5BDA5DC8-2068-475E-A3CE-50FED7A78934}" sibTransId="{E5D0376F-B69A-4DF6-8FE7-451D009DC1F6}"/>
    <dgm:cxn modelId="{F4BF3C8A-1426-42B7-B6F8-958AEC7CF6D0}" srcId="{6B810935-440B-4ACD-8534-3CE67BFD271B}" destId="{D7E64EA7-D871-4057-967A-A99F551279AD}" srcOrd="3" destOrd="0" parTransId="{2D879C2B-3A9A-4952-83E3-AA8C6042D226}" sibTransId="{E58FB629-9AC3-4783-800E-BEFDA35F9689}"/>
    <dgm:cxn modelId="{355823B4-595D-4376-93A2-CFD5DED411F5}" srcId="{6B810935-440B-4ACD-8534-3CE67BFD271B}" destId="{3ADEB9C7-E50F-41AB-93A6-06D678231C70}" srcOrd="4" destOrd="0" parTransId="{1219F914-A1B1-4E00-8EBE-A97971EB8669}" sibTransId="{1F8D3091-F36F-45E1-A5A8-581F3BA381EE}"/>
    <dgm:cxn modelId="{96BEDFB4-7F4B-4CDA-BBD6-575F8D9316C1}" srcId="{6B810935-440B-4ACD-8534-3CE67BFD271B}" destId="{C78DF04B-3607-4523-A1BF-AED62C34ABEF}" srcOrd="2" destOrd="0" parTransId="{D4A39D60-9C9B-432E-9DE1-0B93795A4C85}" sibTransId="{F867B8A6-30E7-4A0B-ABCE-C9683111775F}"/>
    <dgm:cxn modelId="{33CA56FE-7A67-4528-B67E-BF893E3B5A92}" type="presOf" srcId="{56B45EE7-1CBF-41CB-960B-CFD40101FCB5}" destId="{B8470E22-8B1D-4206-AE90-ABFA47C7C29A}" srcOrd="0" destOrd="0" presId="urn:microsoft.com/office/officeart/2008/layout/AccentedPicture"/>
    <dgm:cxn modelId="{4FBFCE97-F877-47AA-88D1-7F99197DE3AF}" type="presParOf" srcId="{6020FE1E-4C19-40E5-B185-42E50666BEA9}" destId="{BD9A4E41-356A-4A8E-AB0C-4C767E94BF19}" srcOrd="0" destOrd="0" presId="urn:microsoft.com/office/officeart/2008/layout/AccentedPicture"/>
    <dgm:cxn modelId="{66689C98-6807-4006-8313-0EE1D0D70A0B}" type="presParOf" srcId="{6020FE1E-4C19-40E5-B185-42E50666BEA9}" destId="{BDE6C713-986B-435D-AB1A-4DFF29E99343}" srcOrd="1" destOrd="0" presId="urn:microsoft.com/office/officeart/2008/layout/AccentedPicture"/>
    <dgm:cxn modelId="{6EB82BF5-3963-4C07-90E5-0C229DA66225}" type="presParOf" srcId="{6020FE1E-4C19-40E5-B185-42E50666BEA9}" destId="{BD6316BD-5ECB-436A-9335-1899F20613E6}" srcOrd="2" destOrd="0" presId="urn:microsoft.com/office/officeart/2008/layout/AccentedPicture"/>
    <dgm:cxn modelId="{BBE4171E-E0F5-4701-9025-E66EB53E1442}" type="presParOf" srcId="{BD6316BD-5ECB-436A-9335-1899F20613E6}" destId="{97229544-FE56-4289-B866-3FC40A82D747}" srcOrd="0" destOrd="0" presId="urn:microsoft.com/office/officeart/2008/layout/AccentedPicture"/>
    <dgm:cxn modelId="{D8166A28-7815-41CB-82B4-AE77698B3819}" type="presParOf" srcId="{97229544-FE56-4289-B866-3FC40A82D747}" destId="{430BD543-C1C2-4F3A-92B7-326E8000671D}" srcOrd="0" destOrd="0" presId="urn:microsoft.com/office/officeart/2008/layout/AccentedPicture"/>
    <dgm:cxn modelId="{BD85A4DD-BCE9-4278-AC5C-169339506A45}" type="presParOf" srcId="{97229544-FE56-4289-B866-3FC40A82D747}" destId="{C9A34EFC-B302-4EE0-95F3-44A0FC5B30AA}" srcOrd="1" destOrd="0" presId="urn:microsoft.com/office/officeart/2008/layout/AccentedPicture"/>
    <dgm:cxn modelId="{06D92E0F-3CC4-450F-A3B4-BCA1ACE3DF92}" type="presParOf" srcId="{97229544-FE56-4289-B866-3FC40A82D747}" destId="{0EC376FD-9006-4316-A70D-BB96EB8B5971}" srcOrd="2" destOrd="0" presId="urn:microsoft.com/office/officeart/2008/layout/AccentedPicture"/>
    <dgm:cxn modelId="{2FE8D498-BC91-47FE-9B2A-646A9AB62570}" type="presParOf" srcId="{0EC376FD-9006-4316-A70D-BB96EB8B5971}" destId="{CDBAE255-D333-4DC8-80F0-E53F9A72A436}" srcOrd="0" destOrd="0" presId="urn:microsoft.com/office/officeart/2008/layout/AccentedPicture"/>
    <dgm:cxn modelId="{AA809AD2-7A48-4BE1-98CA-566D0BAFEDC6}" type="presParOf" srcId="{BD6316BD-5ECB-436A-9335-1899F20613E6}" destId="{802DBE6A-B7A4-4EBA-978F-4071798EB985}" srcOrd="1" destOrd="0" presId="urn:microsoft.com/office/officeart/2008/layout/AccentedPicture"/>
    <dgm:cxn modelId="{7D73C042-8E51-4766-B4E5-D1C4EB25C0AA}" type="presParOf" srcId="{BD6316BD-5ECB-436A-9335-1899F20613E6}" destId="{FCEBAB8E-406C-4213-9730-D2CE015F6EAF}" srcOrd="2" destOrd="0" presId="urn:microsoft.com/office/officeart/2008/layout/AccentedPicture"/>
    <dgm:cxn modelId="{0249EBF6-EDDD-4A7C-96B3-8BD5B6861B11}" type="presParOf" srcId="{FCEBAB8E-406C-4213-9730-D2CE015F6EAF}" destId="{FBEA01D9-2AED-4B61-AD0A-2A99C34FAA30}" srcOrd="0" destOrd="0" presId="urn:microsoft.com/office/officeart/2008/layout/AccentedPicture"/>
    <dgm:cxn modelId="{A1DEEC4E-3BF2-471E-95A5-DA7F0FC24C22}" type="presParOf" srcId="{FCEBAB8E-406C-4213-9730-D2CE015F6EAF}" destId="{08C638C1-9C43-4A33-BFD4-0D065128A6B7}" srcOrd="1" destOrd="0" presId="urn:microsoft.com/office/officeart/2008/layout/AccentedPicture"/>
    <dgm:cxn modelId="{08DA82E6-1D5C-4DBC-8D31-6E05476FD18F}" type="presParOf" srcId="{FCEBAB8E-406C-4213-9730-D2CE015F6EAF}" destId="{5BB2BD37-9A3B-40C6-9841-40D17A187411}" srcOrd="2" destOrd="0" presId="urn:microsoft.com/office/officeart/2008/layout/AccentedPicture"/>
    <dgm:cxn modelId="{695A8D53-D235-4D7C-A8B5-BE6CCE066EB3}" type="presParOf" srcId="{5BB2BD37-9A3B-40C6-9841-40D17A187411}" destId="{D828FD26-6626-4CC1-91CE-BC2C704E6548}" srcOrd="0" destOrd="0" presId="urn:microsoft.com/office/officeart/2008/layout/AccentedPicture"/>
    <dgm:cxn modelId="{737358CA-9916-4CDF-9A95-003E1C64890A}" type="presParOf" srcId="{BD6316BD-5ECB-436A-9335-1899F20613E6}" destId="{D2DDA3B5-95FC-4641-BABA-820160D74A98}" srcOrd="3" destOrd="0" presId="urn:microsoft.com/office/officeart/2008/layout/AccentedPicture"/>
    <dgm:cxn modelId="{4F9F337E-5949-4C34-AC46-8F7DFD21A887}" type="presParOf" srcId="{BD6316BD-5ECB-436A-9335-1899F20613E6}" destId="{7E15C93E-B4C5-41D2-AC8C-F3F3E6AFDFF8}" srcOrd="4" destOrd="0" presId="urn:microsoft.com/office/officeart/2008/layout/AccentedPicture"/>
    <dgm:cxn modelId="{4F187862-B8DB-404C-8372-071E3518EDC7}" type="presParOf" srcId="{7E15C93E-B4C5-41D2-AC8C-F3F3E6AFDFF8}" destId="{FC403BC2-580E-4F38-8EB2-1DCA623C4610}" srcOrd="0" destOrd="0" presId="urn:microsoft.com/office/officeart/2008/layout/AccentedPicture"/>
    <dgm:cxn modelId="{C642BF2F-C5DC-4242-B70C-63622923A3A7}" type="presParOf" srcId="{7E15C93E-B4C5-41D2-AC8C-F3F3E6AFDFF8}" destId="{08B9DFFB-FE92-4999-943C-AC4CD5ACB6B2}" srcOrd="1" destOrd="0" presId="urn:microsoft.com/office/officeart/2008/layout/AccentedPicture"/>
    <dgm:cxn modelId="{3219FB77-B152-4C7C-BCFC-41484E874422}" type="presParOf" srcId="{7E15C93E-B4C5-41D2-AC8C-F3F3E6AFDFF8}" destId="{2CDB6E80-48D1-4A42-B12F-B2CE83168D6D}" srcOrd="2" destOrd="0" presId="urn:microsoft.com/office/officeart/2008/layout/AccentedPicture"/>
    <dgm:cxn modelId="{364FA411-3CF9-4B87-8FCB-808F45C13EA6}" type="presParOf" srcId="{2CDB6E80-48D1-4A42-B12F-B2CE83168D6D}" destId="{F94CC68B-BCAE-49AA-B3EF-32829C5E3C82}" srcOrd="0" destOrd="0" presId="urn:microsoft.com/office/officeart/2008/layout/AccentedPicture"/>
    <dgm:cxn modelId="{8D235442-A51B-4582-A99F-EB8BA799B34B}" type="presParOf" srcId="{BD6316BD-5ECB-436A-9335-1899F20613E6}" destId="{5C9114F0-179F-40B7-9CF6-BA30578823C8}" srcOrd="5" destOrd="0" presId="urn:microsoft.com/office/officeart/2008/layout/AccentedPicture"/>
    <dgm:cxn modelId="{FCAB0938-95B6-4E8A-BD6C-13AD99630C1D}" type="presParOf" srcId="{BD6316BD-5ECB-436A-9335-1899F20613E6}" destId="{CCD27ED1-8CEF-4538-8773-27A8856597E9}" srcOrd="6" destOrd="0" presId="urn:microsoft.com/office/officeart/2008/layout/AccentedPicture"/>
    <dgm:cxn modelId="{59147FB1-3111-4A69-959C-A14070D0D8B9}" type="presParOf" srcId="{CCD27ED1-8CEF-4538-8773-27A8856597E9}" destId="{1E971C96-E477-4F33-B0F3-2C3EF6747536}" srcOrd="0" destOrd="0" presId="urn:microsoft.com/office/officeart/2008/layout/AccentedPicture"/>
    <dgm:cxn modelId="{95385E2D-0070-4CE4-AFB3-A3831C5A3CD7}" type="presParOf" srcId="{CCD27ED1-8CEF-4538-8773-27A8856597E9}" destId="{B3E92D52-37AF-4EE6-B9BF-D79EE3FB9D60}" srcOrd="1" destOrd="0" presId="urn:microsoft.com/office/officeart/2008/layout/AccentedPicture"/>
    <dgm:cxn modelId="{2112F5A2-C8B4-4B4C-9EC7-E7E8DE29F427}" type="presParOf" srcId="{CCD27ED1-8CEF-4538-8773-27A8856597E9}" destId="{EE2556C8-94CC-46E2-9B0D-9582EE55BBDF}" srcOrd="2" destOrd="0" presId="urn:microsoft.com/office/officeart/2008/layout/AccentedPicture"/>
    <dgm:cxn modelId="{3B7FBD70-8140-4776-9002-8F60D812C4AB}" type="presParOf" srcId="{EE2556C8-94CC-46E2-9B0D-9582EE55BBDF}" destId="{72FC0452-854D-4FEC-800C-B4E1CD1186FD}" srcOrd="0" destOrd="0" presId="urn:microsoft.com/office/officeart/2008/layout/AccentedPicture"/>
    <dgm:cxn modelId="{79C785C4-DF63-4317-A5F5-1A38DBB3C0B6}" type="presParOf" srcId="{BD6316BD-5ECB-436A-9335-1899F20613E6}" destId="{796BDE71-7FED-40AD-8E2B-A2B33C1F5271}" srcOrd="7" destOrd="0" presId="urn:microsoft.com/office/officeart/2008/layout/AccentedPicture"/>
    <dgm:cxn modelId="{8F77C6DA-8678-443B-BE4A-F3F4F8450516}" type="presParOf" srcId="{BD6316BD-5ECB-436A-9335-1899F20613E6}" destId="{51B499E5-67A3-4B98-A346-F0F2F73FA8BD}" srcOrd="8" destOrd="0" presId="urn:microsoft.com/office/officeart/2008/layout/AccentedPicture"/>
    <dgm:cxn modelId="{176214C4-AE7E-4A80-9D4B-C80FE0367DD6}" type="presParOf" srcId="{51B499E5-67A3-4B98-A346-F0F2F73FA8BD}" destId="{4FA044CA-FA4F-4D9F-AC8B-466A3793954E}" srcOrd="0" destOrd="0" presId="urn:microsoft.com/office/officeart/2008/layout/AccentedPicture"/>
    <dgm:cxn modelId="{1022A49D-E62B-4434-9E40-1E46AADD57F8}" type="presParOf" srcId="{51B499E5-67A3-4B98-A346-F0F2F73FA8BD}" destId="{E83D44AF-A490-4B2E-91E8-BC18E9D4B227}" srcOrd="1" destOrd="0" presId="urn:microsoft.com/office/officeart/2008/layout/AccentedPicture"/>
    <dgm:cxn modelId="{B32B69C2-1C6C-4E88-8A70-5648B946D2C4}" type="presParOf" srcId="{51B499E5-67A3-4B98-A346-F0F2F73FA8BD}" destId="{75BE7B13-355E-44BD-B021-F5D9A3A7CDEE}" srcOrd="2" destOrd="0" presId="urn:microsoft.com/office/officeart/2008/layout/AccentedPicture"/>
    <dgm:cxn modelId="{129C3048-86C3-4FDF-BA59-C3F50FA0FF4E}" type="presParOf" srcId="{75BE7B13-355E-44BD-B021-F5D9A3A7CDEE}" destId="{35A9FE38-02A4-48F9-88E4-FA4F1D5C26F2}" srcOrd="0" destOrd="0" presId="urn:microsoft.com/office/officeart/2008/layout/AccentedPicture"/>
    <dgm:cxn modelId="{ACAB6849-2A3B-4754-82CD-FB6B1AC37FCC}" type="presParOf" srcId="{BD6316BD-5ECB-436A-9335-1899F20613E6}" destId="{A415FEB2-CFEC-495D-ADD6-844B1A99FC94}" srcOrd="9" destOrd="0" presId="urn:microsoft.com/office/officeart/2008/layout/AccentedPicture"/>
    <dgm:cxn modelId="{FE735FB0-F1A2-4F4B-8261-65F82E35178C}" type="presParOf" srcId="{BD6316BD-5ECB-436A-9335-1899F20613E6}" destId="{7F92B360-D179-4F66-88B0-493452467FCD}" srcOrd="10" destOrd="0" presId="urn:microsoft.com/office/officeart/2008/layout/AccentedPicture"/>
    <dgm:cxn modelId="{191AC807-9DE4-4690-A86D-9712B919F00E}" type="presParOf" srcId="{7F92B360-D179-4F66-88B0-493452467FCD}" destId="{BA7440DD-5DB6-4339-80A5-DC9B4AF93FBA}" srcOrd="0" destOrd="0" presId="urn:microsoft.com/office/officeart/2008/layout/AccentedPicture"/>
    <dgm:cxn modelId="{0B3BDC88-F0DF-44C8-8F06-79DD605C87C9}" type="presParOf" srcId="{7F92B360-D179-4F66-88B0-493452467FCD}" destId="{C3CF8F37-517A-4A65-80C1-0303D535BB07}" srcOrd="1" destOrd="0" presId="urn:microsoft.com/office/officeart/2008/layout/AccentedPicture"/>
    <dgm:cxn modelId="{465F3175-1946-4B44-B080-C50F39878EA7}" type="presParOf" srcId="{7F92B360-D179-4F66-88B0-493452467FCD}" destId="{BE4C1FE1-88A2-4B1D-81D6-76D8220E52F3}" srcOrd="2" destOrd="0" presId="urn:microsoft.com/office/officeart/2008/layout/AccentedPicture"/>
    <dgm:cxn modelId="{BD23407C-75EB-45C0-BAA6-EBA8E57EEC1E}" type="presParOf" srcId="{BE4C1FE1-88A2-4B1D-81D6-76D8220E52F3}" destId="{B8470E22-8B1D-4206-AE90-ABFA47C7C29A}" srcOrd="0" destOrd="0" presId="urn:microsoft.com/office/officeart/2008/layout/AccentedPicture"/>
    <dgm:cxn modelId="{2E9BEC22-DF41-438F-A30B-271E71BD113F}" type="presParOf" srcId="{6020FE1E-4C19-40E5-B185-42E50666BEA9}" destId="{E3086187-66C2-45E2-BFC0-5226EA6D2512}" srcOrd="3" destOrd="0" presId="urn:microsoft.com/office/officeart/2008/layout/AccentedPicture"/>
    <dgm:cxn modelId="{31DEC17D-F9D7-4364-BEB6-D79F24C51DB4}" type="presParOf" srcId="{E3086187-66C2-45E2-BFC0-5226EA6D2512}" destId="{621FDD68-5FCD-48CC-A05A-A572DBFB8F81}" srcOrd="0" destOrd="0" presId="urn:microsoft.com/office/officeart/2008/layout/AccentedPicture"/>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07EB0F3-DD68-4F84-89FE-6BCB5588653E}" type="doc">
      <dgm:prSet loTypeId="urn:microsoft.com/office/officeart/2005/8/layout/cycle2" loCatId="cycle" qsTypeId="urn:microsoft.com/office/officeart/2005/8/quickstyle/3d3" qsCatId="3D" csTypeId="urn:microsoft.com/office/officeart/2005/8/colors/colorful2" csCatId="colorful" phldr="1"/>
      <dgm:spPr/>
      <dgm:t>
        <a:bodyPr/>
        <a:lstStyle/>
        <a:p>
          <a:endParaRPr lang="es-ES"/>
        </a:p>
      </dgm:t>
    </dgm:pt>
    <dgm:pt modelId="{F09033B2-24A4-448A-BD0A-EB963BE7944A}">
      <dgm:prSet phldrT="[Texto]"/>
      <dgm:spPr>
        <a:blipFill dpi="0" rotWithShape="0">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effectLst>
          <a:glow rad="139700">
            <a:schemeClr val="accent2">
              <a:satMod val="175000"/>
              <a:alpha val="40000"/>
            </a:schemeClr>
          </a:glow>
        </a:effectLst>
      </dgm:spPr>
      <dgm:t>
        <a:bodyPr/>
        <a:lstStyle/>
        <a:p>
          <a:r>
            <a:rPr lang="en" dirty="0"/>
            <a:t> </a:t>
          </a:r>
        </a:p>
      </dgm:t>
    </dgm:pt>
    <dgm:pt modelId="{502BA2E4-DE7F-4FB6-AC58-AA219233142C}" type="parTrans" cxnId="{FFB2A856-1DC5-4399-9446-62D5BBEE67E8}">
      <dgm:prSet/>
      <dgm:spPr/>
      <dgm:t>
        <a:bodyPr/>
        <a:lstStyle/>
        <a:p>
          <a:endParaRPr lang="es-ES"/>
        </a:p>
      </dgm:t>
    </dgm:pt>
    <dgm:pt modelId="{85C2E6F6-C699-4E5B-BC2C-FA4FC8ADBCF0}" type="sibTrans" cxnId="{FFB2A856-1DC5-4399-9446-62D5BBEE67E8}">
      <dgm:prSet/>
      <dgm:spPr/>
      <dgm:t>
        <a:bodyPr/>
        <a:lstStyle/>
        <a:p>
          <a:endParaRPr lang="es-ES"/>
        </a:p>
      </dgm:t>
    </dgm:pt>
    <dgm:pt modelId="{4113A23B-B123-4B82-92EF-0AFB478CFCA9}">
      <dgm:prSet phldrT="[Texto]"/>
      <dgm:spPr>
        <a:blipFill dpi="0" rotWithShape="0">
          <a:blip xmlns:r="http://schemas.openxmlformats.org/officeDocument/2006/relationships" r:embed="rId2" cstate="screen">
            <a:extLst>
              <a:ext uri="{28A0092B-C50C-407E-A947-70E740481C1C}">
                <a14:useLocalDpi xmlns:a14="http://schemas.microsoft.com/office/drawing/2010/main"/>
              </a:ext>
            </a:extLst>
          </a:blip>
          <a:srcRect/>
          <a:stretch>
            <a:fillRect l="1219"/>
          </a:stretch>
        </a:blipFill>
        <a:effectLst>
          <a:glow rad="101600">
            <a:schemeClr val="accent5">
              <a:satMod val="175000"/>
              <a:alpha val="40000"/>
            </a:schemeClr>
          </a:glow>
        </a:effectLst>
      </dgm:spPr>
      <dgm:t>
        <a:bodyPr/>
        <a:lstStyle/>
        <a:p>
          <a:r>
            <a:rPr lang="en" dirty="0"/>
            <a:t> </a:t>
          </a:r>
        </a:p>
      </dgm:t>
    </dgm:pt>
    <dgm:pt modelId="{181486A9-7137-4A86-8509-6B372E8EE18B}" type="parTrans" cxnId="{D4BC9BAF-0D4E-45D5-B8F0-DDAE57FF87E7}">
      <dgm:prSet/>
      <dgm:spPr/>
      <dgm:t>
        <a:bodyPr/>
        <a:lstStyle/>
        <a:p>
          <a:endParaRPr lang="es-ES"/>
        </a:p>
      </dgm:t>
    </dgm:pt>
    <dgm:pt modelId="{E3156260-9F25-4338-92B0-97D6D4FBFDCB}" type="sibTrans" cxnId="{D4BC9BAF-0D4E-45D5-B8F0-DDAE57FF87E7}">
      <dgm:prSet/>
      <dgm:spPr/>
      <dgm:t>
        <a:bodyPr/>
        <a:lstStyle/>
        <a:p>
          <a:endParaRPr lang="es-ES"/>
        </a:p>
      </dgm:t>
    </dgm:pt>
    <dgm:pt modelId="{5E9CB2F7-7EE5-4CDA-9F6F-D5541666CB55}">
      <dgm:prSet phldrT="[Texto]"/>
      <dgm:spPr>
        <a:blipFill dpi="0" rotWithShape="0">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effectLst>
          <a:glow rad="101600">
            <a:schemeClr val="accent3">
              <a:satMod val="175000"/>
              <a:alpha val="40000"/>
            </a:schemeClr>
          </a:glow>
        </a:effectLst>
      </dgm:spPr>
      <dgm:t>
        <a:bodyPr/>
        <a:lstStyle/>
        <a:p>
          <a:r>
            <a:rPr lang="en" dirty="0"/>
            <a:t> </a:t>
          </a:r>
        </a:p>
      </dgm:t>
    </dgm:pt>
    <dgm:pt modelId="{0251D239-F988-4006-A2B5-597E369830CB}" type="parTrans" cxnId="{4EF5FC35-73C0-447A-957B-73D7DAE89902}">
      <dgm:prSet/>
      <dgm:spPr/>
      <dgm:t>
        <a:bodyPr/>
        <a:lstStyle/>
        <a:p>
          <a:endParaRPr lang="es-ES"/>
        </a:p>
      </dgm:t>
    </dgm:pt>
    <dgm:pt modelId="{FA325658-C677-4293-89F6-8039E19DCA60}" type="sibTrans" cxnId="{4EF5FC35-73C0-447A-957B-73D7DAE89902}">
      <dgm:prSet/>
      <dgm:spPr/>
      <dgm:t>
        <a:bodyPr/>
        <a:lstStyle/>
        <a:p>
          <a:endParaRPr lang="es-ES"/>
        </a:p>
      </dgm:t>
    </dgm:pt>
    <dgm:pt modelId="{9A363B6C-8174-41A5-9DC3-599AC8379E2A}" type="pres">
      <dgm:prSet presAssocID="{807EB0F3-DD68-4F84-89FE-6BCB5588653E}" presName="cycle" presStyleCnt="0">
        <dgm:presLayoutVars>
          <dgm:dir/>
          <dgm:resizeHandles val="exact"/>
        </dgm:presLayoutVars>
      </dgm:prSet>
      <dgm:spPr/>
    </dgm:pt>
    <dgm:pt modelId="{838A90D4-6423-4EAB-B4D1-B320897330A0}" type="pres">
      <dgm:prSet presAssocID="{F09033B2-24A4-448A-BD0A-EB963BE7944A}" presName="node" presStyleLbl="node1" presStyleIdx="0" presStyleCnt="3" custScaleX="129534">
        <dgm:presLayoutVars>
          <dgm:bulletEnabled val="1"/>
        </dgm:presLayoutVars>
      </dgm:prSet>
      <dgm:spPr>
        <a:prstGeom prst="trapezoid">
          <a:avLst/>
        </a:prstGeom>
      </dgm:spPr>
    </dgm:pt>
    <dgm:pt modelId="{D3FFABDE-9E2A-4869-B1C7-F4A6C633CF64}" type="pres">
      <dgm:prSet presAssocID="{85C2E6F6-C699-4E5B-BC2C-FA4FC8ADBCF0}" presName="sibTrans" presStyleLbl="sibTrans2D1" presStyleIdx="0" presStyleCnt="3"/>
      <dgm:spPr>
        <a:prstGeom prst="flowChartDecision">
          <a:avLst/>
        </a:prstGeom>
      </dgm:spPr>
    </dgm:pt>
    <dgm:pt modelId="{0E2C71DB-1B23-4EDC-8EAF-E64897776F1A}" type="pres">
      <dgm:prSet presAssocID="{85C2E6F6-C699-4E5B-BC2C-FA4FC8ADBCF0}" presName="connectorText" presStyleLbl="sibTrans2D1" presStyleIdx="0" presStyleCnt="3"/>
      <dgm:spPr/>
    </dgm:pt>
    <dgm:pt modelId="{9422E358-B610-4227-A813-3D0D2F4672E2}" type="pres">
      <dgm:prSet presAssocID="{4113A23B-B123-4B82-92EF-0AFB478CFCA9}" presName="node" presStyleLbl="node1" presStyleIdx="1" presStyleCnt="3" custScaleY="87926">
        <dgm:presLayoutVars>
          <dgm:bulletEnabled val="1"/>
        </dgm:presLayoutVars>
      </dgm:prSet>
      <dgm:spPr>
        <a:prstGeom prst="roundRect">
          <a:avLst/>
        </a:prstGeom>
      </dgm:spPr>
    </dgm:pt>
    <dgm:pt modelId="{5BBA65DC-027D-4558-A2CA-0AFBE66E69EF}" type="pres">
      <dgm:prSet presAssocID="{E3156260-9F25-4338-92B0-97D6D4FBFDCB}" presName="sibTrans" presStyleLbl="sibTrans2D1" presStyleIdx="1" presStyleCnt="3"/>
      <dgm:spPr>
        <a:prstGeom prst="flowChartDecision">
          <a:avLst/>
        </a:prstGeom>
      </dgm:spPr>
    </dgm:pt>
    <dgm:pt modelId="{77AC9AA9-4A58-4A03-8E22-4ED630108624}" type="pres">
      <dgm:prSet presAssocID="{E3156260-9F25-4338-92B0-97D6D4FBFDCB}" presName="connectorText" presStyleLbl="sibTrans2D1" presStyleIdx="1" presStyleCnt="3"/>
      <dgm:spPr/>
    </dgm:pt>
    <dgm:pt modelId="{B289A13C-5E22-486F-8BCD-7A6422BF7EBD}" type="pres">
      <dgm:prSet presAssocID="{5E9CB2F7-7EE5-4CDA-9F6F-D5541666CB55}" presName="node" presStyleLbl="node1" presStyleIdx="2" presStyleCnt="3" custRadScaleRad="93743" custRadScaleInc="-3951">
        <dgm:presLayoutVars>
          <dgm:bulletEnabled val="1"/>
        </dgm:presLayoutVars>
      </dgm:prSet>
      <dgm:spPr/>
    </dgm:pt>
    <dgm:pt modelId="{AE82B83A-DAA2-402E-B0CC-15B375999605}" type="pres">
      <dgm:prSet presAssocID="{FA325658-C677-4293-89F6-8039E19DCA60}" presName="sibTrans" presStyleLbl="sibTrans2D1" presStyleIdx="2" presStyleCnt="3"/>
      <dgm:spPr>
        <a:prstGeom prst="flowChartDecision">
          <a:avLst/>
        </a:prstGeom>
      </dgm:spPr>
    </dgm:pt>
    <dgm:pt modelId="{2EDB7FC6-0F57-4A76-B8AD-03F5860FF4E0}" type="pres">
      <dgm:prSet presAssocID="{FA325658-C677-4293-89F6-8039E19DCA60}" presName="connectorText" presStyleLbl="sibTrans2D1" presStyleIdx="2" presStyleCnt="3"/>
      <dgm:spPr/>
    </dgm:pt>
  </dgm:ptLst>
  <dgm:cxnLst>
    <dgm:cxn modelId="{33378029-FC30-4F97-928F-E099BA12A761}" type="presOf" srcId="{F09033B2-24A4-448A-BD0A-EB963BE7944A}" destId="{838A90D4-6423-4EAB-B4D1-B320897330A0}" srcOrd="0" destOrd="0" presId="urn:microsoft.com/office/officeart/2005/8/layout/cycle2"/>
    <dgm:cxn modelId="{4EF5FC35-73C0-447A-957B-73D7DAE89902}" srcId="{807EB0F3-DD68-4F84-89FE-6BCB5588653E}" destId="{5E9CB2F7-7EE5-4CDA-9F6F-D5541666CB55}" srcOrd="2" destOrd="0" parTransId="{0251D239-F988-4006-A2B5-597E369830CB}" sibTransId="{FA325658-C677-4293-89F6-8039E19DCA60}"/>
    <dgm:cxn modelId="{10C4A069-503D-4B28-B628-176B1EBC4D7C}" type="presOf" srcId="{E3156260-9F25-4338-92B0-97D6D4FBFDCB}" destId="{77AC9AA9-4A58-4A03-8E22-4ED630108624}" srcOrd="1" destOrd="0" presId="urn:microsoft.com/office/officeart/2005/8/layout/cycle2"/>
    <dgm:cxn modelId="{7D912255-F544-4AC5-9841-4EA1B658E3F9}" type="presOf" srcId="{FA325658-C677-4293-89F6-8039E19DCA60}" destId="{2EDB7FC6-0F57-4A76-B8AD-03F5860FF4E0}" srcOrd="1" destOrd="0" presId="urn:microsoft.com/office/officeart/2005/8/layout/cycle2"/>
    <dgm:cxn modelId="{FFB2A856-1DC5-4399-9446-62D5BBEE67E8}" srcId="{807EB0F3-DD68-4F84-89FE-6BCB5588653E}" destId="{F09033B2-24A4-448A-BD0A-EB963BE7944A}" srcOrd="0" destOrd="0" parTransId="{502BA2E4-DE7F-4FB6-AC58-AA219233142C}" sibTransId="{85C2E6F6-C699-4E5B-BC2C-FA4FC8ADBCF0}"/>
    <dgm:cxn modelId="{6500708E-8816-4F8F-A7E4-F63BCE3C1A5E}" type="presOf" srcId="{85C2E6F6-C699-4E5B-BC2C-FA4FC8ADBCF0}" destId="{0E2C71DB-1B23-4EDC-8EAF-E64897776F1A}" srcOrd="1" destOrd="0" presId="urn:microsoft.com/office/officeart/2005/8/layout/cycle2"/>
    <dgm:cxn modelId="{D9AAB89F-F565-4D13-83D2-A691BC539031}" type="presOf" srcId="{E3156260-9F25-4338-92B0-97D6D4FBFDCB}" destId="{5BBA65DC-027D-4558-A2CA-0AFBE66E69EF}" srcOrd="0" destOrd="0" presId="urn:microsoft.com/office/officeart/2005/8/layout/cycle2"/>
    <dgm:cxn modelId="{D4BC9BAF-0D4E-45D5-B8F0-DDAE57FF87E7}" srcId="{807EB0F3-DD68-4F84-89FE-6BCB5588653E}" destId="{4113A23B-B123-4B82-92EF-0AFB478CFCA9}" srcOrd="1" destOrd="0" parTransId="{181486A9-7137-4A86-8509-6B372E8EE18B}" sibTransId="{E3156260-9F25-4338-92B0-97D6D4FBFDCB}"/>
    <dgm:cxn modelId="{51E6AEB2-DCB7-4538-94B5-7018075FD02C}" type="presOf" srcId="{4113A23B-B123-4B82-92EF-0AFB478CFCA9}" destId="{9422E358-B610-4227-A813-3D0D2F4672E2}" srcOrd="0" destOrd="0" presId="urn:microsoft.com/office/officeart/2005/8/layout/cycle2"/>
    <dgm:cxn modelId="{483E21C2-75AE-4D30-AE52-8FB58CA42EBB}" type="presOf" srcId="{5E9CB2F7-7EE5-4CDA-9F6F-D5541666CB55}" destId="{B289A13C-5E22-486F-8BCD-7A6422BF7EBD}" srcOrd="0" destOrd="0" presId="urn:microsoft.com/office/officeart/2005/8/layout/cycle2"/>
    <dgm:cxn modelId="{71AD8FC5-EFC1-4539-813C-8B415B969800}" type="presOf" srcId="{85C2E6F6-C699-4E5B-BC2C-FA4FC8ADBCF0}" destId="{D3FFABDE-9E2A-4869-B1C7-F4A6C633CF64}" srcOrd="0" destOrd="0" presId="urn:microsoft.com/office/officeart/2005/8/layout/cycle2"/>
    <dgm:cxn modelId="{29AE71CA-93DC-4F66-BC2C-E7D845872535}" type="presOf" srcId="{FA325658-C677-4293-89F6-8039E19DCA60}" destId="{AE82B83A-DAA2-402E-B0CC-15B375999605}" srcOrd="0" destOrd="0" presId="urn:microsoft.com/office/officeart/2005/8/layout/cycle2"/>
    <dgm:cxn modelId="{877209EB-908C-45A1-B099-8EDEE519A172}" type="presOf" srcId="{807EB0F3-DD68-4F84-89FE-6BCB5588653E}" destId="{9A363B6C-8174-41A5-9DC3-599AC8379E2A}" srcOrd="0" destOrd="0" presId="urn:microsoft.com/office/officeart/2005/8/layout/cycle2"/>
    <dgm:cxn modelId="{BBBF758A-EAF1-408D-B85B-AF145D442B50}" type="presParOf" srcId="{9A363B6C-8174-41A5-9DC3-599AC8379E2A}" destId="{838A90D4-6423-4EAB-B4D1-B320897330A0}" srcOrd="0" destOrd="0" presId="urn:microsoft.com/office/officeart/2005/8/layout/cycle2"/>
    <dgm:cxn modelId="{F52934A3-30F9-480E-8594-C1E536A4F137}" type="presParOf" srcId="{9A363B6C-8174-41A5-9DC3-599AC8379E2A}" destId="{D3FFABDE-9E2A-4869-B1C7-F4A6C633CF64}" srcOrd="1" destOrd="0" presId="urn:microsoft.com/office/officeart/2005/8/layout/cycle2"/>
    <dgm:cxn modelId="{C0BD652E-BA3A-44E1-943C-552520762401}" type="presParOf" srcId="{D3FFABDE-9E2A-4869-B1C7-F4A6C633CF64}" destId="{0E2C71DB-1B23-4EDC-8EAF-E64897776F1A}" srcOrd="0" destOrd="0" presId="urn:microsoft.com/office/officeart/2005/8/layout/cycle2"/>
    <dgm:cxn modelId="{65E3DAB8-1440-4C7D-86ED-1063B3D35A4F}" type="presParOf" srcId="{9A363B6C-8174-41A5-9DC3-599AC8379E2A}" destId="{9422E358-B610-4227-A813-3D0D2F4672E2}" srcOrd="2" destOrd="0" presId="urn:microsoft.com/office/officeart/2005/8/layout/cycle2"/>
    <dgm:cxn modelId="{1E7EC0A4-7C20-4715-A28B-B5E79F582B2E}" type="presParOf" srcId="{9A363B6C-8174-41A5-9DC3-599AC8379E2A}" destId="{5BBA65DC-027D-4558-A2CA-0AFBE66E69EF}" srcOrd="3" destOrd="0" presId="urn:microsoft.com/office/officeart/2005/8/layout/cycle2"/>
    <dgm:cxn modelId="{E6099B82-7AD2-4555-97C8-64017BF0AEE6}" type="presParOf" srcId="{5BBA65DC-027D-4558-A2CA-0AFBE66E69EF}" destId="{77AC9AA9-4A58-4A03-8E22-4ED630108624}" srcOrd="0" destOrd="0" presId="urn:microsoft.com/office/officeart/2005/8/layout/cycle2"/>
    <dgm:cxn modelId="{5467B18D-0A62-4001-A65B-342CA4EB7A54}" type="presParOf" srcId="{9A363B6C-8174-41A5-9DC3-599AC8379E2A}" destId="{B289A13C-5E22-486F-8BCD-7A6422BF7EBD}" srcOrd="4" destOrd="0" presId="urn:microsoft.com/office/officeart/2005/8/layout/cycle2"/>
    <dgm:cxn modelId="{A77BFA12-4CAC-4DBE-A0F4-11BD98B6352F}" type="presParOf" srcId="{9A363B6C-8174-41A5-9DC3-599AC8379E2A}" destId="{AE82B83A-DAA2-402E-B0CC-15B375999605}" srcOrd="5" destOrd="0" presId="urn:microsoft.com/office/officeart/2005/8/layout/cycle2"/>
    <dgm:cxn modelId="{F15F5833-208B-4816-9323-4C6110744F25}" type="presParOf" srcId="{AE82B83A-DAA2-402E-B0CC-15B375999605}" destId="{2EDB7FC6-0F57-4A76-B8AD-03F5860FF4E0}"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69E893-C60D-4E6E-AA39-CF291B783A3E}">
      <dsp:nvSpPr>
        <dsp:cNvPr id="0" name=""/>
        <dsp:cNvSpPr/>
      </dsp:nvSpPr>
      <dsp:spPr>
        <a:xfrm>
          <a:off x="1722501" y="131627"/>
          <a:ext cx="3497199" cy="1581727"/>
        </a:xfrm>
        <a:prstGeom prst="rect">
          <a:avLst/>
        </a:prstGeom>
        <a:solidFill>
          <a:schemeClr val="accent3">
            <a:lumMod val="75000"/>
          </a:schemeClr>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MY" sz="1700" b="1" kern="1200"/>
            <a:t>Ungkup orang ti sumbung, tinggi ati sereta enda lurus: tu meh ukum enggau tanggung pengawa sida mulai ke utai ke udah dirampas </a:t>
          </a:r>
          <a:r>
            <a:rPr lang="en-MY" sz="1700" b="1" i="1" kern="1200"/>
            <a:t>(P-sut 11: 4-5, 2)</a:t>
          </a:r>
          <a:endParaRPr lang="en" sz="1700" b="1" i="1" kern="1200" dirty="0">
            <a:effectLst>
              <a:outerShdw blurRad="38100" dist="38100" dir="2700000" algn="tl">
                <a:srgbClr val="000000">
                  <a:alpha val="43137"/>
                </a:srgbClr>
              </a:outerShdw>
            </a:effectLst>
          </a:endParaRPr>
        </a:p>
      </dsp:txBody>
      <dsp:txXfrm>
        <a:off x="1722501" y="131627"/>
        <a:ext cx="3497199" cy="1581727"/>
      </dsp:txXfrm>
    </dsp:sp>
    <dsp:sp modelId="{2F902D56-F084-473B-8D40-56127DB03315}">
      <dsp:nvSpPr>
        <dsp:cNvPr id="0" name=""/>
        <dsp:cNvSpPr/>
      </dsp:nvSpPr>
      <dsp:spPr>
        <a:xfrm>
          <a:off x="0" y="131627"/>
          <a:ext cx="1565910" cy="1581727"/>
        </a:xfrm>
        <a:prstGeom prst="rect">
          <a:avLst/>
        </a:prstGeom>
        <a:blipFill dpi="0" rotWithShape="1">
          <a:blip xmlns:r="http://schemas.openxmlformats.org/officeDocument/2006/relationships" r:embed="rId1" cstate="screen">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8E287D22-F8A6-4A2A-BBF3-B35B5DF29E1B}">
      <dsp:nvSpPr>
        <dsp:cNvPr id="0" name=""/>
        <dsp:cNvSpPr/>
      </dsp:nvSpPr>
      <dsp:spPr>
        <a:xfrm>
          <a:off x="0" y="1974339"/>
          <a:ext cx="3497199" cy="1581727"/>
        </a:xfrm>
        <a:prstGeom prst="rect">
          <a:avLst/>
        </a:prstGeom>
        <a:solidFill>
          <a:srgbClr val="5A6529"/>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MY" sz="1800" b="1" kern="1200"/>
            <a:t>Ungkup orang ti taluk ke pesan Tuhan: sida dikelaung ari ukum, sereta lepas </a:t>
          </a:r>
          <a:r>
            <a:rPr lang="en-MY" sz="1800" b="1" i="1" kern="1200"/>
            <a:t>(P-sut 11: 7-8)</a:t>
          </a:r>
          <a:endParaRPr lang="en" sz="1800" b="1" i="1" kern="1200" dirty="0">
            <a:effectLst>
              <a:outerShdw blurRad="38100" dist="38100" dir="2700000" algn="tl">
                <a:srgbClr val="000000">
                  <a:alpha val="43137"/>
                </a:srgbClr>
              </a:outerShdw>
            </a:effectLst>
          </a:endParaRPr>
        </a:p>
      </dsp:txBody>
      <dsp:txXfrm>
        <a:off x="0" y="1974339"/>
        <a:ext cx="3497199" cy="1581727"/>
      </dsp:txXfrm>
    </dsp:sp>
    <dsp:sp modelId="{812ED4EC-9DBE-42DA-B989-86866B0882BC}">
      <dsp:nvSpPr>
        <dsp:cNvPr id="0" name=""/>
        <dsp:cNvSpPr/>
      </dsp:nvSpPr>
      <dsp:spPr>
        <a:xfrm>
          <a:off x="3653790" y="1974339"/>
          <a:ext cx="1565910" cy="1581727"/>
        </a:xfrm>
        <a:prstGeom prst="rect">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9A4E41-356A-4A8E-AB0C-4C767E94BF19}">
      <dsp:nvSpPr>
        <dsp:cNvPr id="0" name=""/>
        <dsp:cNvSpPr/>
      </dsp:nvSpPr>
      <dsp:spPr>
        <a:xfrm>
          <a:off x="0" y="0"/>
          <a:ext cx="3855104" cy="5450255"/>
        </a:xfrm>
        <a:prstGeom prst="roundRect">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z="-300000" contourW="50800" prstMaterial="metal">
          <a:bevelT w="88900" h="203200"/>
          <a:bevelB w="165100" h="254000"/>
          <a:contourClr>
            <a:schemeClr val="accent2"/>
          </a:contourClr>
        </a:sp3d>
      </dsp:spPr>
      <dsp:style>
        <a:lnRef idx="0">
          <a:scrgbClr r="0" g="0" b="0"/>
        </a:lnRef>
        <a:fillRef idx="1">
          <a:scrgbClr r="0" g="0" b="0"/>
        </a:fillRef>
        <a:effectRef idx="1">
          <a:scrgbClr r="0" g="0" b="0"/>
        </a:effectRef>
        <a:fontRef idx="minor"/>
      </dsp:style>
    </dsp:sp>
    <dsp:sp modelId="{BDE6C713-986B-435D-AB1A-4DFF29E99343}">
      <dsp:nvSpPr>
        <dsp:cNvPr id="0" name=""/>
        <dsp:cNvSpPr/>
      </dsp:nvSpPr>
      <dsp:spPr>
        <a:xfrm>
          <a:off x="156511" y="2031528"/>
          <a:ext cx="2990801" cy="2972569"/>
        </a:xfrm>
        <a:prstGeom prst="rect">
          <a:avLst/>
        </a:prstGeom>
        <a:noFill/>
        <a:ln>
          <a:noFill/>
        </a:ln>
        <a:effectLst/>
        <a:scene3d>
          <a:camera prst="orthographicFront">
            <a:rot lat="0" lon="0" rev="0"/>
          </a:camera>
          <a:lightRig rig="contrasting" dir="t">
            <a:rot lat="0" lon="0" rev="1200000"/>
          </a:lightRig>
        </a:scene3d>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b" anchorCtr="0">
          <a:noAutofit/>
        </a:bodyPr>
        <a:lstStyle/>
        <a:p>
          <a:pPr marL="0" lvl="0" indent="0" algn="l" defTabSz="800100">
            <a:lnSpc>
              <a:spcPct val="90000"/>
            </a:lnSpc>
            <a:spcBef>
              <a:spcPct val="0"/>
            </a:spcBef>
            <a:spcAft>
              <a:spcPct val="35000"/>
            </a:spcAft>
            <a:buNone/>
          </a:pPr>
          <a:endParaRPr lang="es-ES" sz="1800" kern="1200"/>
        </a:p>
      </dsp:txBody>
      <dsp:txXfrm>
        <a:off x="156511" y="2031528"/>
        <a:ext cx="2990801" cy="2972569"/>
      </dsp:txXfrm>
    </dsp:sp>
    <dsp:sp modelId="{C9A34EFC-B302-4EE0-95F3-44A0FC5B30AA}">
      <dsp:nvSpPr>
        <dsp:cNvPr id="0" name=""/>
        <dsp:cNvSpPr/>
      </dsp:nvSpPr>
      <dsp:spPr>
        <a:xfrm>
          <a:off x="3067231" y="272"/>
          <a:ext cx="1175693" cy="789008"/>
        </a:xfrm>
        <a:prstGeom prst="round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44450" prstMaterial="flat">
          <a:bevelT w="177800" h="254000"/>
          <a:bevelB w="152400"/>
          <a:contourClr>
            <a:schemeClr val="accent2">
              <a:lumMod val="20000"/>
              <a:lumOff val="80000"/>
            </a:schemeClr>
          </a:contourClr>
        </a:sp3d>
      </dsp:spPr>
      <dsp:style>
        <a:lnRef idx="0">
          <a:scrgbClr r="0" g="0" b="0"/>
        </a:lnRef>
        <a:fillRef idx="1">
          <a:scrgbClr r="0" g="0" b="0"/>
        </a:fillRef>
        <a:effectRef idx="1">
          <a:scrgbClr r="0" g="0" b="0"/>
        </a:effectRef>
        <a:fontRef idx="minor"/>
      </dsp:style>
    </dsp:sp>
    <dsp:sp modelId="{CDBAE255-D333-4DC8-80F0-E53F9A72A436}">
      <dsp:nvSpPr>
        <dsp:cNvPr id="0" name=""/>
        <dsp:cNvSpPr/>
      </dsp:nvSpPr>
      <dsp:spPr>
        <a:xfrm>
          <a:off x="4279807" y="272"/>
          <a:ext cx="5010232" cy="789008"/>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40640" tIns="20320" rIns="40640" bIns="20320" numCol="1" spcCol="1270" anchor="ctr" anchorCtr="0">
          <a:noAutofit/>
        </a:bodyPr>
        <a:lstStyle/>
        <a:p>
          <a:pPr marL="0" lvl="0" indent="0" algn="just" defTabSz="711200" rtl="0">
            <a:lnSpc>
              <a:spcPct val="90000"/>
            </a:lnSpc>
            <a:spcBef>
              <a:spcPct val="0"/>
            </a:spcBef>
            <a:spcAft>
              <a:spcPct val="35000"/>
            </a:spcAft>
            <a:buNone/>
          </a:pPr>
          <a:r>
            <a:rPr lang="en-MY" sz="1600" b="1" kern="1200"/>
            <a:t>Ba hari ti ke-10, genap iti ruang bilik tauka mayuh bilik begulai sekali, enda tau enda nyiahka siku anak bedus ke nadai puri </a:t>
          </a:r>
          <a:r>
            <a:rPr lang="en-MY" sz="1600" b="1" i="1" kern="1200"/>
            <a:t>(P-sut 12: 3-5)</a:t>
          </a:r>
          <a:r>
            <a:rPr lang="en" sz="1600" b="1" kern="1200"/>
            <a:t>.</a:t>
          </a:r>
          <a:endParaRPr lang="es-ES" sz="1600" b="1" kern="1200" dirty="0"/>
        </a:p>
      </dsp:txBody>
      <dsp:txXfrm>
        <a:off x="4279807" y="272"/>
        <a:ext cx="5010232" cy="789008"/>
      </dsp:txXfrm>
    </dsp:sp>
    <dsp:sp modelId="{08C638C1-9C43-4A33-BFD4-0D065128A6B7}">
      <dsp:nvSpPr>
        <dsp:cNvPr id="0" name=""/>
        <dsp:cNvSpPr/>
      </dsp:nvSpPr>
      <dsp:spPr>
        <a:xfrm>
          <a:off x="3067231" y="931302"/>
          <a:ext cx="1175693" cy="789008"/>
        </a:xfrm>
        <a:prstGeom prst="roundRect">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44450" prstMaterial="flat">
          <a:bevelT w="177800" h="254000"/>
          <a:bevelB w="152400"/>
          <a:contourClr>
            <a:schemeClr val="accent3">
              <a:lumMod val="20000"/>
              <a:lumOff val="80000"/>
            </a:schemeClr>
          </a:contourClr>
        </a:sp3d>
      </dsp:spPr>
      <dsp:style>
        <a:lnRef idx="0">
          <a:scrgbClr r="0" g="0" b="0"/>
        </a:lnRef>
        <a:fillRef idx="1">
          <a:scrgbClr r="0" g="0" b="0"/>
        </a:fillRef>
        <a:effectRef idx="1">
          <a:scrgbClr r="0" g="0" b="0"/>
        </a:effectRef>
        <a:fontRef idx="minor"/>
      </dsp:style>
    </dsp:sp>
    <dsp:sp modelId="{D828FD26-6626-4CC1-91CE-BC2C704E6548}">
      <dsp:nvSpPr>
        <dsp:cNvPr id="0" name=""/>
        <dsp:cNvSpPr/>
      </dsp:nvSpPr>
      <dsp:spPr>
        <a:xfrm>
          <a:off x="4279807" y="931302"/>
          <a:ext cx="5010232" cy="789008"/>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40640" tIns="20320" rIns="40640" bIns="20320" numCol="1" spcCol="1270" anchor="ctr" anchorCtr="0">
          <a:noAutofit/>
        </a:bodyPr>
        <a:lstStyle/>
        <a:p>
          <a:pPr marL="0" lvl="0" indent="0" algn="l" defTabSz="711200">
            <a:lnSpc>
              <a:spcPct val="90000"/>
            </a:lnSpc>
            <a:spcBef>
              <a:spcPct val="0"/>
            </a:spcBef>
            <a:spcAft>
              <a:spcPct val="35000"/>
            </a:spcAft>
            <a:buNone/>
          </a:pPr>
          <a:r>
            <a:rPr lang="en-MY" sz="1600" b="1" kern="1200"/>
            <a:t>Ba hari ti ke-14, maya lemai hari, sida patut ngayang bedus nya </a:t>
          </a:r>
          <a:r>
            <a:rPr lang="en-MY" sz="1600" b="1" i="1" kern="1200"/>
            <a:t>(P-sut 12: 6)</a:t>
          </a:r>
          <a:r>
            <a:rPr lang="en" sz="1600" b="1" kern="1200"/>
            <a:t>.</a:t>
          </a:r>
          <a:endParaRPr lang="es-ES" sz="1600" b="1" kern="1200" dirty="0"/>
        </a:p>
      </dsp:txBody>
      <dsp:txXfrm>
        <a:off x="4279807" y="931302"/>
        <a:ext cx="5010232" cy="789008"/>
      </dsp:txXfrm>
    </dsp:sp>
    <dsp:sp modelId="{08B9DFFB-FE92-4999-943C-AC4CD5ACB6B2}">
      <dsp:nvSpPr>
        <dsp:cNvPr id="0" name=""/>
        <dsp:cNvSpPr/>
      </dsp:nvSpPr>
      <dsp:spPr>
        <a:xfrm>
          <a:off x="3067231" y="1862331"/>
          <a:ext cx="1175693" cy="789008"/>
        </a:xfrm>
        <a:prstGeom prst="round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44450" prstMaterial="flat">
          <a:bevelT w="177800" h="254000"/>
          <a:bevelB w="152400"/>
          <a:contourClr>
            <a:schemeClr val="accent4">
              <a:lumMod val="20000"/>
              <a:lumOff val="80000"/>
            </a:schemeClr>
          </a:contourClr>
        </a:sp3d>
      </dsp:spPr>
      <dsp:style>
        <a:lnRef idx="0">
          <a:scrgbClr r="0" g="0" b="0"/>
        </a:lnRef>
        <a:fillRef idx="1">
          <a:scrgbClr r="0" g="0" b="0"/>
        </a:fillRef>
        <a:effectRef idx="1">
          <a:scrgbClr r="0" g="0" b="0"/>
        </a:effectRef>
        <a:fontRef idx="minor"/>
      </dsp:style>
    </dsp:sp>
    <dsp:sp modelId="{F94CC68B-BCAE-49AA-B3EF-32829C5E3C82}">
      <dsp:nvSpPr>
        <dsp:cNvPr id="0" name=""/>
        <dsp:cNvSpPr/>
      </dsp:nvSpPr>
      <dsp:spPr>
        <a:xfrm>
          <a:off x="4279807" y="1862331"/>
          <a:ext cx="5010232" cy="789008"/>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40640" tIns="20320" rIns="40640" bIns="20320" numCol="1" spcCol="1270" anchor="ctr" anchorCtr="0">
          <a:noAutofit/>
        </a:bodyPr>
        <a:lstStyle/>
        <a:p>
          <a:pPr marL="0" lvl="0" indent="0" algn="l" defTabSz="711200">
            <a:lnSpc>
              <a:spcPct val="90000"/>
            </a:lnSpc>
            <a:spcBef>
              <a:spcPct val="0"/>
            </a:spcBef>
            <a:spcAft>
              <a:spcPct val="35000"/>
            </a:spcAft>
            <a:buNone/>
          </a:pPr>
          <a:r>
            <a:rPr lang="en-MY" sz="1600" b="1" kern="1200"/>
            <a:t>Sida enda tau enda ngunsut tiang enggau palang pintu sida ngena darah bedus nya </a:t>
          </a:r>
          <a:r>
            <a:rPr lang="en-MY" sz="1600" b="1" i="1" kern="1200"/>
            <a:t>(P-sut 12: 7)</a:t>
          </a:r>
          <a:r>
            <a:rPr lang="en" sz="1600" b="1" kern="1200"/>
            <a:t>.</a:t>
          </a:r>
          <a:endParaRPr lang="es-ES" sz="1600" b="1" kern="1200" dirty="0"/>
        </a:p>
      </dsp:txBody>
      <dsp:txXfrm>
        <a:off x="4279807" y="1862331"/>
        <a:ext cx="5010232" cy="789008"/>
      </dsp:txXfrm>
    </dsp:sp>
    <dsp:sp modelId="{B3E92D52-37AF-4EE6-B9BF-D79EE3FB9D60}">
      <dsp:nvSpPr>
        <dsp:cNvPr id="0" name=""/>
        <dsp:cNvSpPr/>
      </dsp:nvSpPr>
      <dsp:spPr>
        <a:xfrm>
          <a:off x="3067231" y="2793361"/>
          <a:ext cx="1175693" cy="789008"/>
        </a:xfrm>
        <a:prstGeom prst="roundRect">
          <a:avLst/>
        </a:prstGeom>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44450" prstMaterial="flat">
          <a:bevelT w="177800" h="254000"/>
          <a:bevelB w="152400"/>
          <a:contourClr>
            <a:schemeClr val="accent1">
              <a:lumMod val="20000"/>
              <a:lumOff val="80000"/>
            </a:schemeClr>
          </a:contourClr>
        </a:sp3d>
      </dsp:spPr>
      <dsp:style>
        <a:lnRef idx="0">
          <a:scrgbClr r="0" g="0" b="0"/>
        </a:lnRef>
        <a:fillRef idx="1">
          <a:scrgbClr r="0" g="0" b="0"/>
        </a:fillRef>
        <a:effectRef idx="1">
          <a:scrgbClr r="0" g="0" b="0"/>
        </a:effectRef>
        <a:fontRef idx="minor"/>
      </dsp:style>
    </dsp:sp>
    <dsp:sp modelId="{72FC0452-854D-4FEC-800C-B4E1CD1186FD}">
      <dsp:nvSpPr>
        <dsp:cNvPr id="0" name=""/>
        <dsp:cNvSpPr/>
      </dsp:nvSpPr>
      <dsp:spPr>
        <a:xfrm>
          <a:off x="4279807" y="2793361"/>
          <a:ext cx="4925800" cy="789008"/>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40640" tIns="20320" rIns="40640" bIns="20320" numCol="1" spcCol="1270" anchor="ctr" anchorCtr="0">
          <a:noAutofit/>
        </a:bodyPr>
        <a:lstStyle/>
        <a:p>
          <a:pPr marL="0" lvl="0" indent="0" algn="l" defTabSz="711200">
            <a:lnSpc>
              <a:spcPct val="90000"/>
            </a:lnSpc>
            <a:spcBef>
              <a:spcPct val="0"/>
            </a:spcBef>
            <a:spcAft>
              <a:spcPct val="35000"/>
            </a:spcAft>
            <a:buNone/>
          </a:pPr>
          <a:r>
            <a:rPr lang="en-MY" sz="1600" b="1" kern="1200"/>
            <a:t>Sida enda tau enda makai dagin panggang nya datai ke abis, enggau roti ti nadai beragi sereta sayur pait </a:t>
          </a:r>
          <a:r>
            <a:rPr lang="en-MY" sz="1600" b="1" i="1" kern="1200"/>
            <a:t>(P-sut 12: 8-10)</a:t>
          </a:r>
          <a:r>
            <a:rPr lang="en-MY" sz="1600" b="1" kern="1200"/>
            <a:t>.</a:t>
          </a:r>
          <a:endParaRPr lang="es-ES" sz="1600" b="1" kern="1200" dirty="0"/>
        </a:p>
      </dsp:txBody>
      <dsp:txXfrm>
        <a:off x="4279807" y="2793361"/>
        <a:ext cx="4925800" cy="789008"/>
      </dsp:txXfrm>
    </dsp:sp>
    <dsp:sp modelId="{E83D44AF-A490-4B2E-91E8-BC18E9D4B227}">
      <dsp:nvSpPr>
        <dsp:cNvPr id="0" name=""/>
        <dsp:cNvSpPr/>
      </dsp:nvSpPr>
      <dsp:spPr>
        <a:xfrm>
          <a:off x="3067231" y="3724391"/>
          <a:ext cx="1175693" cy="789008"/>
        </a:xfrm>
        <a:prstGeom prst="roundRect">
          <a:avLst/>
        </a:prstGeom>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44450" prstMaterial="flat">
          <a:bevelT w="177800" h="254000"/>
          <a:bevelB w="152400"/>
          <a:contourClr>
            <a:schemeClr val="accent5">
              <a:lumMod val="20000"/>
              <a:lumOff val="80000"/>
            </a:schemeClr>
          </a:contourClr>
        </a:sp3d>
      </dsp:spPr>
      <dsp:style>
        <a:lnRef idx="0">
          <a:scrgbClr r="0" g="0" b="0"/>
        </a:lnRef>
        <a:fillRef idx="1">
          <a:scrgbClr r="0" g="0" b="0"/>
        </a:fillRef>
        <a:effectRef idx="1">
          <a:scrgbClr r="0" g="0" b="0"/>
        </a:effectRef>
        <a:fontRef idx="minor"/>
      </dsp:style>
    </dsp:sp>
    <dsp:sp modelId="{35A9FE38-02A4-48F9-88E4-FA4F1D5C26F2}">
      <dsp:nvSpPr>
        <dsp:cNvPr id="0" name=""/>
        <dsp:cNvSpPr/>
      </dsp:nvSpPr>
      <dsp:spPr>
        <a:xfrm>
          <a:off x="4279807" y="3724391"/>
          <a:ext cx="4871224" cy="789008"/>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40640" tIns="20320" rIns="40640" bIns="20320" numCol="1" spcCol="1270" anchor="ctr" anchorCtr="0">
          <a:noAutofit/>
        </a:bodyPr>
        <a:lstStyle/>
        <a:p>
          <a:pPr marL="0" lvl="0" indent="0" algn="l" defTabSz="711200">
            <a:lnSpc>
              <a:spcPct val="90000"/>
            </a:lnSpc>
            <a:spcBef>
              <a:spcPct val="0"/>
            </a:spcBef>
            <a:spcAft>
              <a:spcPct val="35000"/>
            </a:spcAft>
            <a:buNone/>
          </a:pPr>
          <a:r>
            <a:rPr lang="en-MY" sz="1600" b="1" kern="1200" dirty="0" err="1"/>
            <a:t>Sida</a:t>
          </a:r>
          <a:r>
            <a:rPr lang="en-MY" sz="1600" b="1" kern="1200" dirty="0"/>
            <a:t> </a:t>
          </a:r>
          <a:r>
            <a:rPr lang="en-MY" sz="1600" b="1" kern="1200" dirty="0" err="1"/>
            <a:t>patut</a:t>
          </a:r>
          <a:r>
            <a:rPr lang="en-MY" sz="1600" b="1" kern="1200" dirty="0"/>
            <a:t> makai </a:t>
          </a:r>
          <a:r>
            <a:rPr lang="en-MY" sz="1600" b="1" kern="1200" dirty="0" err="1"/>
            <a:t>dagin</a:t>
          </a:r>
          <a:r>
            <a:rPr lang="en-MY" sz="1600" b="1" kern="1200" dirty="0"/>
            <a:t> </a:t>
          </a:r>
          <a:r>
            <a:rPr lang="en-MY" sz="1600" b="1" kern="1200" dirty="0" err="1"/>
            <a:t>nya</a:t>
          </a:r>
          <a:r>
            <a:rPr lang="en-MY" sz="1600" b="1" kern="1200" dirty="0"/>
            <a:t> </a:t>
          </a:r>
          <a:r>
            <a:rPr lang="en-MY" sz="1600" b="1" kern="1200" dirty="0" err="1"/>
            <a:t>enggau</a:t>
          </a:r>
          <a:r>
            <a:rPr lang="en-MY" sz="1600" b="1" kern="1200" dirty="0"/>
            <a:t> </a:t>
          </a:r>
          <a:r>
            <a:rPr lang="en-MY" sz="1600" b="1" kern="1200" dirty="0" err="1"/>
            <a:t>begaut</a:t>
          </a:r>
          <a:r>
            <a:rPr lang="en-MY" sz="1600" b="1" kern="1200" dirty="0"/>
            <a:t>, </a:t>
          </a:r>
          <a:r>
            <a:rPr lang="en-MY" sz="1600" b="1" kern="1200" dirty="0" err="1"/>
            <a:t>udah</a:t>
          </a:r>
          <a:r>
            <a:rPr lang="en-MY" sz="1600" b="1" kern="1200" dirty="0"/>
            <a:t> </a:t>
          </a:r>
          <a:r>
            <a:rPr lang="en-MY" sz="1600" b="1" kern="1200" dirty="0" err="1"/>
            <a:t>masukka</a:t>
          </a:r>
          <a:r>
            <a:rPr lang="en-MY" sz="1600" b="1" kern="1200" dirty="0"/>
            <a:t> gari </a:t>
          </a:r>
          <a:r>
            <a:rPr lang="en-MY" sz="1600" b="1" kern="1200" dirty="0" err="1"/>
            <a:t>sereta</a:t>
          </a:r>
          <a:r>
            <a:rPr lang="en-MY" sz="1600" b="1" kern="1200" dirty="0"/>
            <a:t> </a:t>
          </a:r>
          <a:r>
            <a:rPr lang="en-MY" sz="1600" b="1" kern="1200" dirty="0" err="1"/>
            <a:t>sedia</a:t>
          </a:r>
          <a:r>
            <a:rPr lang="en-MY" sz="1600" b="1" kern="1200" dirty="0"/>
            <a:t> deka </a:t>
          </a:r>
          <a:r>
            <a:rPr lang="en-MY" sz="1600" b="1" kern="1200" dirty="0" err="1"/>
            <a:t>mupuk</a:t>
          </a:r>
          <a:r>
            <a:rPr lang="en-MY" sz="1600" b="1" kern="1200" dirty="0"/>
            <a:t> </a:t>
          </a:r>
          <a:br>
            <a:rPr lang="en-MY" sz="1600" b="1" kern="1200" dirty="0"/>
          </a:br>
          <a:r>
            <a:rPr lang="en-MY" sz="1600" b="1" i="1" kern="1200" dirty="0"/>
            <a:t>(P-</a:t>
          </a:r>
          <a:r>
            <a:rPr lang="en-MY" sz="1600" b="1" i="1" kern="1200" dirty="0" err="1"/>
            <a:t>sut</a:t>
          </a:r>
          <a:r>
            <a:rPr lang="en-MY" sz="1600" b="1" i="1" kern="1200" dirty="0"/>
            <a:t> 12:11)</a:t>
          </a:r>
          <a:r>
            <a:rPr lang="en-MY" sz="1600" b="1" kern="1200" dirty="0"/>
            <a:t>.</a:t>
          </a:r>
          <a:endParaRPr lang="es-ES" sz="1600" b="1" kern="1200" dirty="0"/>
        </a:p>
      </dsp:txBody>
      <dsp:txXfrm>
        <a:off x="4279807" y="3724391"/>
        <a:ext cx="4871224" cy="789008"/>
      </dsp:txXfrm>
    </dsp:sp>
    <dsp:sp modelId="{C3CF8F37-517A-4A65-80C1-0303D535BB07}">
      <dsp:nvSpPr>
        <dsp:cNvPr id="0" name=""/>
        <dsp:cNvSpPr/>
      </dsp:nvSpPr>
      <dsp:spPr>
        <a:xfrm>
          <a:off x="3067231" y="4655421"/>
          <a:ext cx="1175693" cy="789008"/>
        </a:xfrm>
        <a:prstGeom prst="roundRect">
          <a:avLst/>
        </a:prstGeom>
        <a:blipFill rotWithShape="1">
          <a:blip xmlns:r="http://schemas.openxmlformats.org/officeDocument/2006/relationships" r:embed="rId7"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44450" prstMaterial="flat">
          <a:bevelT w="177800" h="254000"/>
          <a:bevelB w="152400"/>
          <a:contourClr>
            <a:schemeClr val="tx2">
              <a:lumMod val="20000"/>
              <a:lumOff val="80000"/>
            </a:schemeClr>
          </a:contourClr>
        </a:sp3d>
      </dsp:spPr>
      <dsp:style>
        <a:lnRef idx="0">
          <a:scrgbClr r="0" g="0" b="0"/>
        </a:lnRef>
        <a:fillRef idx="1">
          <a:scrgbClr r="0" g="0" b="0"/>
        </a:fillRef>
        <a:effectRef idx="1">
          <a:scrgbClr r="0" g="0" b="0"/>
        </a:effectRef>
        <a:fontRef idx="minor"/>
      </dsp:style>
    </dsp:sp>
    <dsp:sp modelId="{B8470E22-8B1D-4206-AE90-ABFA47C7C29A}">
      <dsp:nvSpPr>
        <dsp:cNvPr id="0" name=""/>
        <dsp:cNvSpPr/>
      </dsp:nvSpPr>
      <dsp:spPr>
        <a:xfrm>
          <a:off x="4279807" y="4655421"/>
          <a:ext cx="4897372" cy="789008"/>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40640" tIns="20320" rIns="40640" bIns="20320" numCol="1" spcCol="1270" anchor="ctr" anchorCtr="0">
          <a:noAutofit/>
        </a:bodyPr>
        <a:lstStyle/>
        <a:p>
          <a:pPr marL="0" lvl="0" indent="0" algn="l" defTabSz="711200">
            <a:lnSpc>
              <a:spcPct val="90000"/>
            </a:lnSpc>
            <a:spcBef>
              <a:spcPct val="0"/>
            </a:spcBef>
            <a:spcAft>
              <a:spcPct val="35000"/>
            </a:spcAft>
            <a:buNone/>
          </a:pPr>
          <a:r>
            <a:rPr lang="en-MY" sz="1600" b="1" kern="1200" dirty="0" err="1"/>
            <a:t>Lebuh</a:t>
          </a:r>
          <a:r>
            <a:rPr lang="en-MY" sz="1600" b="1" kern="1200" dirty="0"/>
            <a:t> </a:t>
          </a:r>
          <a:r>
            <a:rPr lang="en-MY" sz="1600" b="1" kern="1200" dirty="0" err="1"/>
            <a:t>sida</a:t>
          </a:r>
          <a:r>
            <a:rPr lang="en-MY" sz="1600" b="1" kern="1200" dirty="0"/>
            <a:t> </a:t>
          </a:r>
          <a:r>
            <a:rPr lang="en-MY" sz="1600" b="1" kern="1200" dirty="0" err="1"/>
            <a:t>ngejang</a:t>
          </a:r>
          <a:r>
            <a:rPr lang="en-MY" sz="1600" b="1" kern="1200" dirty="0"/>
            <a:t> </a:t>
          </a:r>
          <a:r>
            <a:rPr lang="en-MY" sz="1600" b="1" kern="1200" dirty="0" err="1"/>
            <a:t>ari</a:t>
          </a:r>
          <a:r>
            <a:rPr lang="en-MY" sz="1600" b="1" kern="1200" dirty="0"/>
            <a:t> </a:t>
          </a:r>
          <a:r>
            <a:rPr lang="en-MY" sz="1600" b="1" kern="1200" dirty="0" err="1"/>
            <a:t>Ejip</a:t>
          </a:r>
          <a:r>
            <a:rPr lang="en-MY" sz="1600" b="1" kern="1200" dirty="0"/>
            <a:t>, </a:t>
          </a:r>
          <a:r>
            <a:rPr lang="en-MY" sz="1600" b="1" kern="1200" dirty="0" err="1"/>
            <a:t>sida</a:t>
          </a:r>
          <a:r>
            <a:rPr lang="en-MY" sz="1600" b="1" kern="1200" dirty="0"/>
            <a:t> </a:t>
          </a:r>
          <a:r>
            <a:rPr lang="en-MY" sz="1600" b="1" kern="1200" dirty="0" err="1"/>
            <a:t>patut</a:t>
          </a:r>
          <a:r>
            <a:rPr lang="en-MY" sz="1600" b="1" kern="1200" dirty="0"/>
            <a:t> </a:t>
          </a:r>
          <a:r>
            <a:rPr lang="en-MY" sz="1600" b="1" kern="1200" dirty="0" err="1"/>
            <a:t>terus</a:t>
          </a:r>
          <a:r>
            <a:rPr lang="en-MY" sz="1600" b="1" kern="1200" dirty="0"/>
            <a:t> makai roti </a:t>
          </a:r>
          <a:r>
            <a:rPr lang="en-MY" sz="1600" b="1" kern="1200" dirty="0" err="1"/>
            <a:t>ke</a:t>
          </a:r>
          <a:r>
            <a:rPr lang="en-MY" sz="1600" b="1" kern="1200" dirty="0"/>
            <a:t> </a:t>
          </a:r>
          <a:r>
            <a:rPr lang="en-MY" sz="1600" b="1" kern="1200" dirty="0" err="1"/>
            <a:t>nadai</a:t>
          </a:r>
          <a:r>
            <a:rPr lang="en-MY" sz="1600" b="1" kern="1200" dirty="0"/>
            <a:t> </a:t>
          </a:r>
          <a:r>
            <a:rPr lang="en-MY" sz="1600" b="1" kern="1200" dirty="0" err="1"/>
            <a:t>beragi</a:t>
          </a:r>
          <a:r>
            <a:rPr lang="en-MY" sz="1600" b="1" kern="1200" dirty="0"/>
            <a:t> </a:t>
          </a:r>
          <a:r>
            <a:rPr lang="en-MY" sz="1600" b="1" kern="1200" dirty="0" err="1"/>
            <a:t>dalam</a:t>
          </a:r>
          <a:r>
            <a:rPr lang="en-MY" sz="1600" b="1" kern="1200" dirty="0"/>
            <a:t> </a:t>
          </a:r>
          <a:r>
            <a:rPr lang="en-MY" sz="1600" b="1" kern="1200" dirty="0" err="1"/>
            <a:t>timpuh</a:t>
          </a:r>
          <a:r>
            <a:rPr lang="en-MY" sz="1600" b="1" kern="1200" dirty="0"/>
            <a:t> </a:t>
          </a:r>
          <a:r>
            <a:rPr lang="en-MY" sz="1600" b="1" kern="1200" dirty="0" err="1"/>
            <a:t>tujuh</a:t>
          </a:r>
          <a:r>
            <a:rPr lang="en-MY" sz="1600" b="1" kern="1200" dirty="0"/>
            <a:t> </a:t>
          </a:r>
          <a:r>
            <a:rPr lang="en-MY" sz="1600" b="1" kern="1200" dirty="0" err="1"/>
            <a:t>hari</a:t>
          </a:r>
          <a:r>
            <a:rPr lang="en-MY" sz="1600" b="1" kern="1200" dirty="0"/>
            <a:t> </a:t>
          </a:r>
          <a:br>
            <a:rPr lang="en-MY" sz="1600" b="1" kern="1200" dirty="0"/>
          </a:br>
          <a:r>
            <a:rPr lang="en-MY" sz="1600" b="1" i="1" kern="1200" dirty="0"/>
            <a:t>(P-</a:t>
          </a:r>
          <a:r>
            <a:rPr lang="en-MY" sz="1600" b="1" i="1" kern="1200" dirty="0" err="1"/>
            <a:t>sut</a:t>
          </a:r>
          <a:r>
            <a:rPr lang="en-MY" sz="1600" b="1" i="1" kern="1200" dirty="0"/>
            <a:t> 12: 15)</a:t>
          </a:r>
          <a:r>
            <a:rPr lang="en" sz="1600" b="1" kern="1200" dirty="0"/>
            <a:t>.</a:t>
          </a:r>
          <a:endParaRPr lang="es-ES" sz="1600" b="1" kern="1200" dirty="0"/>
        </a:p>
      </dsp:txBody>
      <dsp:txXfrm>
        <a:off x="4279807" y="4655421"/>
        <a:ext cx="4897372" cy="7890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8A90D4-6423-4EAB-B4D1-B320897330A0}">
      <dsp:nvSpPr>
        <dsp:cNvPr id="0" name=""/>
        <dsp:cNvSpPr/>
      </dsp:nvSpPr>
      <dsp:spPr>
        <a:xfrm>
          <a:off x="2675962" y="365"/>
          <a:ext cx="2776075" cy="2143124"/>
        </a:xfrm>
        <a:prstGeom prst="trapezoid">
          <a:avLst/>
        </a:prstGeom>
        <a:blipFill dpi="0" rotWithShape="0">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a:noFill/>
        </a:ln>
        <a:effectLst>
          <a:glow rad="139700">
            <a:schemeClr val="accent2">
              <a:satMod val="175000"/>
              <a:alpha val="40000"/>
            </a:schemeClr>
          </a:glo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 sz="6500" kern="1200" dirty="0"/>
            <a:t> </a:t>
          </a:r>
        </a:p>
      </dsp:txBody>
      <dsp:txXfrm>
        <a:off x="3033149" y="276113"/>
        <a:ext cx="2061701" cy="1867376"/>
      </dsp:txXfrm>
    </dsp:sp>
    <dsp:sp modelId="{D3FFABDE-9E2A-4869-B1C7-F4A6C633CF64}">
      <dsp:nvSpPr>
        <dsp:cNvPr id="0" name=""/>
        <dsp:cNvSpPr/>
      </dsp:nvSpPr>
      <dsp:spPr>
        <a:xfrm rot="3600000">
          <a:off x="4603908" y="2158891"/>
          <a:ext cx="592900" cy="723304"/>
        </a:xfrm>
        <a:prstGeom prst="flowChartDecision">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es-ES" sz="3000" kern="1200"/>
        </a:p>
      </dsp:txBody>
      <dsp:txXfrm>
        <a:off x="4648376" y="2226532"/>
        <a:ext cx="415030" cy="433982"/>
      </dsp:txXfrm>
    </dsp:sp>
    <dsp:sp modelId="{9422E358-B610-4227-A813-3D0D2F4672E2}">
      <dsp:nvSpPr>
        <dsp:cNvPr id="0" name=""/>
        <dsp:cNvSpPr/>
      </dsp:nvSpPr>
      <dsp:spPr>
        <a:xfrm>
          <a:off x="4601905" y="2917426"/>
          <a:ext cx="2143124" cy="1884364"/>
        </a:xfrm>
        <a:prstGeom prst="roundRect">
          <a:avLst/>
        </a:prstGeom>
        <a:blipFill dpi="0" rotWithShape="0">
          <a:blip xmlns:r="http://schemas.openxmlformats.org/officeDocument/2006/relationships" r:embed="rId2" cstate="screen">
            <a:extLst>
              <a:ext uri="{28A0092B-C50C-407E-A947-70E740481C1C}">
                <a14:useLocalDpi xmlns:a14="http://schemas.microsoft.com/office/drawing/2010/main"/>
              </a:ext>
            </a:extLst>
          </a:blip>
          <a:srcRect/>
          <a:stretch>
            <a:fillRect l="1219"/>
          </a:stretch>
        </a:blipFill>
        <a:ln>
          <a:noFill/>
        </a:ln>
        <a:effectLst>
          <a:glow rad="101600">
            <a:schemeClr val="accent5">
              <a:satMod val="175000"/>
              <a:alpha val="40000"/>
            </a:schemeClr>
          </a:glo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 sz="6500" kern="1200" dirty="0"/>
            <a:t> </a:t>
          </a:r>
        </a:p>
      </dsp:txBody>
      <dsp:txXfrm>
        <a:off x="4693892" y="3009413"/>
        <a:ext cx="1959150" cy="1700390"/>
      </dsp:txXfrm>
    </dsp:sp>
    <dsp:sp modelId="{5BBA65DC-027D-4558-A2CA-0AFBE66E69EF}">
      <dsp:nvSpPr>
        <dsp:cNvPr id="0" name=""/>
        <dsp:cNvSpPr/>
      </dsp:nvSpPr>
      <dsp:spPr>
        <a:xfrm rot="10799592">
          <a:off x="3898566" y="3498136"/>
          <a:ext cx="497025" cy="723304"/>
        </a:xfrm>
        <a:prstGeom prst="flowChartDecision">
          <a:avLst/>
        </a:prstGeom>
        <a:solidFill>
          <a:schemeClr val="accent2">
            <a:hueOff val="-5849996"/>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es-ES" sz="3000" kern="1200"/>
        </a:p>
      </dsp:txBody>
      <dsp:txXfrm rot="10800000">
        <a:off x="4047673" y="3642788"/>
        <a:ext cx="347918" cy="433982"/>
      </dsp:txXfrm>
    </dsp:sp>
    <dsp:sp modelId="{B289A13C-5E22-486F-8BCD-7A6422BF7EBD}">
      <dsp:nvSpPr>
        <dsp:cNvPr id="0" name=""/>
        <dsp:cNvSpPr/>
      </dsp:nvSpPr>
      <dsp:spPr>
        <a:xfrm>
          <a:off x="1520995" y="2788411"/>
          <a:ext cx="2143124" cy="2143124"/>
        </a:xfrm>
        <a:prstGeom prst="ellipse">
          <a:avLst/>
        </a:prstGeom>
        <a:blipFill dpi="0" rotWithShape="0">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a:noFill/>
        </a:ln>
        <a:effectLst>
          <a:glow rad="101600">
            <a:schemeClr val="accent3">
              <a:satMod val="175000"/>
              <a:alpha val="40000"/>
            </a:schemeClr>
          </a:glo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 sz="6500" kern="1200" dirty="0"/>
            <a:t> </a:t>
          </a:r>
        </a:p>
      </dsp:txBody>
      <dsp:txXfrm>
        <a:off x="1834848" y="3102264"/>
        <a:ext cx="1515418" cy="1515418"/>
      </dsp:txXfrm>
    </dsp:sp>
    <dsp:sp modelId="{AE82B83A-DAA2-402E-B0CC-15B375999605}">
      <dsp:nvSpPr>
        <dsp:cNvPr id="0" name=""/>
        <dsp:cNvSpPr/>
      </dsp:nvSpPr>
      <dsp:spPr>
        <a:xfrm rot="17869420">
          <a:off x="3055675" y="2139357"/>
          <a:ext cx="508200" cy="723304"/>
        </a:xfrm>
        <a:prstGeom prst="flowChartDecision">
          <a:avLst/>
        </a:prstGeom>
        <a:solidFill>
          <a:schemeClr val="accent2">
            <a:hueOff val="-11699993"/>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es-ES" sz="3000" kern="1200"/>
        </a:p>
      </dsp:txBody>
      <dsp:txXfrm>
        <a:off x="3096324" y="2351435"/>
        <a:ext cx="355740" cy="433982"/>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89381D-4F34-4FCF-A48B-9F13B3D93837}" type="datetimeFigureOut">
              <a:rPr lang="es-ES" smtClean="0"/>
              <a:t>18/07/2025</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7AC414-95AB-44D3-A5E1-C4611433AF15}" type="slidenum">
              <a:rPr lang="es-ES" smtClean="0"/>
              <a:t>‹Nº›</a:t>
            </a:fld>
            <a:endParaRPr lang="es-ES"/>
          </a:p>
        </p:txBody>
      </p:sp>
    </p:spTree>
    <p:extLst>
      <p:ext uri="{BB962C8B-B14F-4D97-AF65-F5344CB8AC3E}">
        <p14:creationId xmlns:p14="http://schemas.microsoft.com/office/powerpoint/2010/main" val="3398304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D67AC414-95AB-44D3-A5E1-C4611433AF15}" type="slidenum">
              <a:rPr lang="es-ES" smtClean="0"/>
              <a:t>4</a:t>
            </a:fld>
            <a:endParaRPr lang="es-ES"/>
          </a:p>
        </p:txBody>
      </p:sp>
    </p:spTree>
    <p:extLst>
      <p:ext uri="{BB962C8B-B14F-4D97-AF65-F5344CB8AC3E}">
        <p14:creationId xmlns:p14="http://schemas.microsoft.com/office/powerpoint/2010/main" val="356943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D67AC414-95AB-44D3-A5E1-C4611433AF15}" type="slidenum">
              <a:rPr lang="es-ES" smtClean="0"/>
              <a:t>5</a:t>
            </a:fld>
            <a:endParaRPr lang="es-ES"/>
          </a:p>
        </p:txBody>
      </p:sp>
    </p:spTree>
    <p:extLst>
      <p:ext uri="{BB962C8B-B14F-4D97-AF65-F5344CB8AC3E}">
        <p14:creationId xmlns:p14="http://schemas.microsoft.com/office/powerpoint/2010/main" val="886083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19DBB9-B61E-C0F6-4D8A-F4C30881BFE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2A0A7C48-7AB4-9942-51A4-35B8AAE1E4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851C43EB-B0FB-DA3E-81C6-962AB15E2A1B}"/>
              </a:ext>
            </a:extLst>
          </p:cNvPr>
          <p:cNvSpPr>
            <a:spLocks noGrp="1"/>
          </p:cNvSpPr>
          <p:nvPr>
            <p:ph type="dt" sz="half" idx="10"/>
          </p:nvPr>
        </p:nvSpPr>
        <p:spPr/>
        <p:txBody>
          <a:bodyPr/>
          <a:lstStyle/>
          <a:p>
            <a:fld id="{A8880AC4-D8D6-4864-AA1A-565CBD5A998D}" type="datetimeFigureOut">
              <a:rPr lang="es-ES" smtClean="0"/>
              <a:t>18/07/2025</a:t>
            </a:fld>
            <a:endParaRPr lang="es-ES"/>
          </a:p>
        </p:txBody>
      </p:sp>
      <p:sp>
        <p:nvSpPr>
          <p:cNvPr id="5" name="Marcador de pie de página 4">
            <a:extLst>
              <a:ext uri="{FF2B5EF4-FFF2-40B4-BE49-F238E27FC236}">
                <a16:creationId xmlns:a16="http://schemas.microsoft.com/office/drawing/2014/main" id="{FBE607DD-C1D0-1D94-EB33-B1A9CD3AB30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D926319-B813-E996-BCF9-55C39BAE785B}"/>
              </a:ext>
            </a:extLst>
          </p:cNvPr>
          <p:cNvSpPr>
            <a:spLocks noGrp="1"/>
          </p:cNvSpPr>
          <p:nvPr>
            <p:ph type="sldNum" sz="quarter" idx="12"/>
          </p:nvPr>
        </p:nvSpPr>
        <p:spPr/>
        <p:txBody>
          <a:bodyPr/>
          <a:lstStyle/>
          <a:p>
            <a:fld id="{34A2813C-10E4-42A2-BE49-97B05949D4AC}" type="slidenum">
              <a:rPr lang="es-ES" smtClean="0"/>
              <a:t>‹Nº›</a:t>
            </a:fld>
            <a:endParaRPr lang="es-ES"/>
          </a:p>
        </p:txBody>
      </p:sp>
    </p:spTree>
    <p:extLst>
      <p:ext uri="{BB962C8B-B14F-4D97-AF65-F5344CB8AC3E}">
        <p14:creationId xmlns:p14="http://schemas.microsoft.com/office/powerpoint/2010/main" val="1387394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F18CF1-503D-118A-EB63-75B777835CFD}"/>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01EE7F8-DB53-9D14-36F1-B9D91E14B95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CAA9491-1EB4-2389-4DEB-D6DED1F3CBCD}"/>
              </a:ext>
            </a:extLst>
          </p:cNvPr>
          <p:cNvSpPr>
            <a:spLocks noGrp="1"/>
          </p:cNvSpPr>
          <p:nvPr>
            <p:ph type="dt" sz="half" idx="10"/>
          </p:nvPr>
        </p:nvSpPr>
        <p:spPr/>
        <p:txBody>
          <a:bodyPr/>
          <a:lstStyle/>
          <a:p>
            <a:fld id="{A8880AC4-D8D6-4864-AA1A-565CBD5A998D}" type="datetimeFigureOut">
              <a:rPr lang="es-ES" smtClean="0"/>
              <a:t>18/07/2025</a:t>
            </a:fld>
            <a:endParaRPr lang="es-ES"/>
          </a:p>
        </p:txBody>
      </p:sp>
      <p:sp>
        <p:nvSpPr>
          <p:cNvPr id="5" name="Marcador de pie de página 4">
            <a:extLst>
              <a:ext uri="{FF2B5EF4-FFF2-40B4-BE49-F238E27FC236}">
                <a16:creationId xmlns:a16="http://schemas.microsoft.com/office/drawing/2014/main" id="{98AD300C-03C6-97C9-AC89-78EB5D7A9B4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A19E826-D0D1-147E-711B-0AA54EECFFA4}"/>
              </a:ext>
            </a:extLst>
          </p:cNvPr>
          <p:cNvSpPr>
            <a:spLocks noGrp="1"/>
          </p:cNvSpPr>
          <p:nvPr>
            <p:ph type="sldNum" sz="quarter" idx="12"/>
          </p:nvPr>
        </p:nvSpPr>
        <p:spPr/>
        <p:txBody>
          <a:bodyPr/>
          <a:lstStyle/>
          <a:p>
            <a:fld id="{34A2813C-10E4-42A2-BE49-97B05949D4AC}" type="slidenum">
              <a:rPr lang="es-ES" smtClean="0"/>
              <a:t>‹Nº›</a:t>
            </a:fld>
            <a:endParaRPr lang="es-ES"/>
          </a:p>
        </p:txBody>
      </p:sp>
    </p:spTree>
    <p:extLst>
      <p:ext uri="{BB962C8B-B14F-4D97-AF65-F5344CB8AC3E}">
        <p14:creationId xmlns:p14="http://schemas.microsoft.com/office/powerpoint/2010/main" val="259379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99B28BD-9302-DF4C-1816-462299ABB5B7}"/>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E7437A9-C2AF-FEAE-C1CB-5D9ADC9D0FAC}"/>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8E48711-3255-21FA-E09E-AD9DD2FD99C3}"/>
              </a:ext>
            </a:extLst>
          </p:cNvPr>
          <p:cNvSpPr>
            <a:spLocks noGrp="1"/>
          </p:cNvSpPr>
          <p:nvPr>
            <p:ph type="dt" sz="half" idx="10"/>
          </p:nvPr>
        </p:nvSpPr>
        <p:spPr/>
        <p:txBody>
          <a:bodyPr/>
          <a:lstStyle/>
          <a:p>
            <a:fld id="{A8880AC4-D8D6-4864-AA1A-565CBD5A998D}" type="datetimeFigureOut">
              <a:rPr lang="es-ES" smtClean="0"/>
              <a:t>18/07/2025</a:t>
            </a:fld>
            <a:endParaRPr lang="es-ES"/>
          </a:p>
        </p:txBody>
      </p:sp>
      <p:sp>
        <p:nvSpPr>
          <p:cNvPr id="5" name="Marcador de pie de página 4">
            <a:extLst>
              <a:ext uri="{FF2B5EF4-FFF2-40B4-BE49-F238E27FC236}">
                <a16:creationId xmlns:a16="http://schemas.microsoft.com/office/drawing/2014/main" id="{2BDB0AAC-4C6F-B126-D451-E0B099E039F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36A2FC6-5E06-9776-3C33-879F4DEEC091}"/>
              </a:ext>
            </a:extLst>
          </p:cNvPr>
          <p:cNvSpPr>
            <a:spLocks noGrp="1"/>
          </p:cNvSpPr>
          <p:nvPr>
            <p:ph type="sldNum" sz="quarter" idx="12"/>
          </p:nvPr>
        </p:nvSpPr>
        <p:spPr/>
        <p:txBody>
          <a:bodyPr/>
          <a:lstStyle/>
          <a:p>
            <a:fld id="{34A2813C-10E4-42A2-BE49-97B05949D4AC}" type="slidenum">
              <a:rPr lang="es-ES" smtClean="0"/>
              <a:t>‹Nº›</a:t>
            </a:fld>
            <a:endParaRPr lang="es-ES"/>
          </a:p>
        </p:txBody>
      </p:sp>
    </p:spTree>
    <p:extLst>
      <p:ext uri="{BB962C8B-B14F-4D97-AF65-F5344CB8AC3E}">
        <p14:creationId xmlns:p14="http://schemas.microsoft.com/office/powerpoint/2010/main" val="341794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BC5242-8B85-8557-BB6A-EC5FA5CC3C7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1636A15-A615-D552-643B-5BE998F78C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330B9167-08F1-9232-F550-BA3D31617F21}"/>
              </a:ext>
            </a:extLst>
          </p:cNvPr>
          <p:cNvSpPr>
            <a:spLocks noGrp="1"/>
          </p:cNvSpPr>
          <p:nvPr>
            <p:ph type="dt" sz="half" idx="10"/>
          </p:nvPr>
        </p:nvSpPr>
        <p:spPr/>
        <p:txBody>
          <a:bodyPr/>
          <a:lstStyle/>
          <a:p>
            <a:fld id="{CC0B3F51-AA9E-4D34-8144-3A5F1E1AEB52}" type="datetimeFigureOut">
              <a:rPr lang="es-ES" smtClean="0"/>
              <a:t>18/07/2025</a:t>
            </a:fld>
            <a:endParaRPr lang="es-ES"/>
          </a:p>
        </p:txBody>
      </p:sp>
      <p:sp>
        <p:nvSpPr>
          <p:cNvPr id="5" name="Marcador de pie de página 4">
            <a:extLst>
              <a:ext uri="{FF2B5EF4-FFF2-40B4-BE49-F238E27FC236}">
                <a16:creationId xmlns:a16="http://schemas.microsoft.com/office/drawing/2014/main" id="{C843561D-3819-D62F-504E-0B23902F17F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742DB3-855A-99A8-B1D1-ACB865A433D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757968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187DD8-56B5-9443-F661-6A5303BE2E8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0DD9CD8-1BF2-D6C4-18CA-736C22A55B9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9736E3B-E045-D6EE-24D4-51DE43305804}"/>
              </a:ext>
            </a:extLst>
          </p:cNvPr>
          <p:cNvSpPr>
            <a:spLocks noGrp="1"/>
          </p:cNvSpPr>
          <p:nvPr>
            <p:ph type="dt" sz="half" idx="10"/>
          </p:nvPr>
        </p:nvSpPr>
        <p:spPr/>
        <p:txBody>
          <a:bodyPr/>
          <a:lstStyle/>
          <a:p>
            <a:fld id="{CC0B3F51-AA9E-4D34-8144-3A5F1E1AEB52}" type="datetimeFigureOut">
              <a:rPr lang="es-ES" smtClean="0"/>
              <a:t>18/07/2025</a:t>
            </a:fld>
            <a:endParaRPr lang="es-ES"/>
          </a:p>
        </p:txBody>
      </p:sp>
      <p:sp>
        <p:nvSpPr>
          <p:cNvPr id="5" name="Marcador de pie de página 4">
            <a:extLst>
              <a:ext uri="{FF2B5EF4-FFF2-40B4-BE49-F238E27FC236}">
                <a16:creationId xmlns:a16="http://schemas.microsoft.com/office/drawing/2014/main" id="{E134C23E-B978-4FAF-1970-48AD1014CAD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B41B1BE-67DF-E439-79BB-16663D60CCE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438381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B4B658-3017-E75B-309B-6D5BFB6C2BB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4001EE6-8A99-E853-EB25-0F4F972B6FC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3233F85-56E3-1FF6-7B6A-0581DA12F0A1}"/>
              </a:ext>
            </a:extLst>
          </p:cNvPr>
          <p:cNvSpPr>
            <a:spLocks noGrp="1"/>
          </p:cNvSpPr>
          <p:nvPr>
            <p:ph type="dt" sz="half" idx="10"/>
          </p:nvPr>
        </p:nvSpPr>
        <p:spPr/>
        <p:txBody>
          <a:bodyPr/>
          <a:lstStyle/>
          <a:p>
            <a:fld id="{CC0B3F51-AA9E-4D34-8144-3A5F1E1AEB52}" type="datetimeFigureOut">
              <a:rPr lang="es-ES" smtClean="0"/>
              <a:t>18/07/2025</a:t>
            </a:fld>
            <a:endParaRPr lang="es-ES"/>
          </a:p>
        </p:txBody>
      </p:sp>
      <p:sp>
        <p:nvSpPr>
          <p:cNvPr id="5" name="Marcador de pie de página 4">
            <a:extLst>
              <a:ext uri="{FF2B5EF4-FFF2-40B4-BE49-F238E27FC236}">
                <a16:creationId xmlns:a16="http://schemas.microsoft.com/office/drawing/2014/main" id="{459DB2E5-B898-98C5-7B56-B1050038AF2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E4DF615-238F-9AC7-9D60-279B7B6DDA69}"/>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098679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B72884-11E8-0131-BFF5-34B10E06C1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3C304CA-0A82-E53F-91F0-76D2D0AF29B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2808C05-9AEE-2D43-5685-7B1E3261C53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1AA6CAF-E048-7217-7FBF-EECEA180C733}"/>
              </a:ext>
            </a:extLst>
          </p:cNvPr>
          <p:cNvSpPr>
            <a:spLocks noGrp="1"/>
          </p:cNvSpPr>
          <p:nvPr>
            <p:ph type="dt" sz="half" idx="10"/>
          </p:nvPr>
        </p:nvSpPr>
        <p:spPr/>
        <p:txBody>
          <a:bodyPr/>
          <a:lstStyle/>
          <a:p>
            <a:fld id="{CC0B3F51-AA9E-4D34-8144-3A5F1E1AEB52}" type="datetimeFigureOut">
              <a:rPr lang="es-ES" smtClean="0"/>
              <a:t>18/07/2025</a:t>
            </a:fld>
            <a:endParaRPr lang="es-ES"/>
          </a:p>
        </p:txBody>
      </p:sp>
      <p:sp>
        <p:nvSpPr>
          <p:cNvPr id="6" name="Marcador de pie de página 5">
            <a:extLst>
              <a:ext uri="{FF2B5EF4-FFF2-40B4-BE49-F238E27FC236}">
                <a16:creationId xmlns:a16="http://schemas.microsoft.com/office/drawing/2014/main" id="{87DE3D02-9131-C7FE-F779-4EBE9E7E262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97FAF90-F926-7323-B286-6A566EC788DC}"/>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277883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C566C8-1795-9A1F-5B24-AC8F0A4A591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F339249-3A0A-0A66-E494-B94628E270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07B9772-F57D-1260-B879-6CD17157B78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2C6B75B-F42A-1D8C-2DC1-88E812FE2B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3DAE0DD-DEBA-7DDB-CC33-639967131C3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58901A6-6BEB-9582-6595-DBC49D4A44BC}"/>
              </a:ext>
            </a:extLst>
          </p:cNvPr>
          <p:cNvSpPr>
            <a:spLocks noGrp="1"/>
          </p:cNvSpPr>
          <p:nvPr>
            <p:ph type="dt" sz="half" idx="10"/>
          </p:nvPr>
        </p:nvSpPr>
        <p:spPr/>
        <p:txBody>
          <a:bodyPr/>
          <a:lstStyle/>
          <a:p>
            <a:fld id="{CC0B3F51-AA9E-4D34-8144-3A5F1E1AEB52}" type="datetimeFigureOut">
              <a:rPr lang="es-ES" smtClean="0"/>
              <a:t>18/07/2025</a:t>
            </a:fld>
            <a:endParaRPr lang="es-ES"/>
          </a:p>
        </p:txBody>
      </p:sp>
      <p:sp>
        <p:nvSpPr>
          <p:cNvPr id="8" name="Marcador de pie de página 7">
            <a:extLst>
              <a:ext uri="{FF2B5EF4-FFF2-40B4-BE49-F238E27FC236}">
                <a16:creationId xmlns:a16="http://schemas.microsoft.com/office/drawing/2014/main" id="{F64D162B-61FC-6E58-78B1-6EBF5737B93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C96B3F92-54B5-5AA6-B9BC-A07442C435B7}"/>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844178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C27248-C770-6332-D9E1-06DB3AE442C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9A658C4-D54E-2ED0-1AD6-363B9C14A6D3}"/>
              </a:ext>
            </a:extLst>
          </p:cNvPr>
          <p:cNvSpPr>
            <a:spLocks noGrp="1"/>
          </p:cNvSpPr>
          <p:nvPr>
            <p:ph type="dt" sz="half" idx="10"/>
          </p:nvPr>
        </p:nvSpPr>
        <p:spPr/>
        <p:txBody>
          <a:bodyPr/>
          <a:lstStyle/>
          <a:p>
            <a:fld id="{CC0B3F51-AA9E-4D34-8144-3A5F1E1AEB52}" type="datetimeFigureOut">
              <a:rPr lang="es-ES" smtClean="0"/>
              <a:t>18/07/2025</a:t>
            </a:fld>
            <a:endParaRPr lang="es-ES"/>
          </a:p>
        </p:txBody>
      </p:sp>
      <p:sp>
        <p:nvSpPr>
          <p:cNvPr id="4" name="Marcador de pie de página 3">
            <a:extLst>
              <a:ext uri="{FF2B5EF4-FFF2-40B4-BE49-F238E27FC236}">
                <a16:creationId xmlns:a16="http://schemas.microsoft.com/office/drawing/2014/main" id="{2F2FF0DF-D287-F5F7-8E3F-F9298B5459F4}"/>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C804369D-471E-9828-D713-5D81F089C6E1}"/>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584143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4A17242-C785-15C9-1379-B9A1BAA3EF41}"/>
              </a:ext>
            </a:extLst>
          </p:cNvPr>
          <p:cNvSpPr>
            <a:spLocks noGrp="1"/>
          </p:cNvSpPr>
          <p:nvPr>
            <p:ph type="dt" sz="half" idx="10"/>
          </p:nvPr>
        </p:nvSpPr>
        <p:spPr/>
        <p:txBody>
          <a:bodyPr/>
          <a:lstStyle/>
          <a:p>
            <a:fld id="{CC0B3F51-AA9E-4D34-8144-3A5F1E1AEB52}" type="datetimeFigureOut">
              <a:rPr lang="es-ES" smtClean="0"/>
              <a:t>18/07/2025</a:t>
            </a:fld>
            <a:endParaRPr lang="es-ES"/>
          </a:p>
        </p:txBody>
      </p:sp>
      <p:sp>
        <p:nvSpPr>
          <p:cNvPr id="3" name="Marcador de pie de página 2">
            <a:extLst>
              <a:ext uri="{FF2B5EF4-FFF2-40B4-BE49-F238E27FC236}">
                <a16:creationId xmlns:a16="http://schemas.microsoft.com/office/drawing/2014/main" id="{CA257EEF-4521-6B6D-C46B-BF189A6CD2B3}"/>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43945EE9-3A90-B540-5F95-634A74CB22AA}"/>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750005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9C0D16-1634-4B40-FF60-72962A4FFA4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DAD870E-339D-98B4-64C4-F46E5BC020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8274894-088E-E1DF-3B76-F5FB7A8DD8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601A5DE-CAC1-18A7-4621-999A73F2851F}"/>
              </a:ext>
            </a:extLst>
          </p:cNvPr>
          <p:cNvSpPr>
            <a:spLocks noGrp="1"/>
          </p:cNvSpPr>
          <p:nvPr>
            <p:ph type="dt" sz="half" idx="10"/>
          </p:nvPr>
        </p:nvSpPr>
        <p:spPr/>
        <p:txBody>
          <a:bodyPr/>
          <a:lstStyle/>
          <a:p>
            <a:fld id="{CC0B3F51-AA9E-4D34-8144-3A5F1E1AEB52}" type="datetimeFigureOut">
              <a:rPr lang="es-ES" smtClean="0"/>
              <a:t>18/07/2025</a:t>
            </a:fld>
            <a:endParaRPr lang="es-ES"/>
          </a:p>
        </p:txBody>
      </p:sp>
      <p:sp>
        <p:nvSpPr>
          <p:cNvPr id="6" name="Marcador de pie de página 5">
            <a:extLst>
              <a:ext uri="{FF2B5EF4-FFF2-40B4-BE49-F238E27FC236}">
                <a16:creationId xmlns:a16="http://schemas.microsoft.com/office/drawing/2014/main" id="{0E7B2E03-EF41-6637-B9DE-92DA0500FDB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219CF3F-7614-AA39-8A82-6A41B6704F0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418220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BD8B63-B6AF-9813-BC98-ACCC5CE51CC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FBA8607-D859-923E-8958-E5C4DA6E8AD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D02F1B1-C123-4503-8F4D-EC46C7C106E1}"/>
              </a:ext>
            </a:extLst>
          </p:cNvPr>
          <p:cNvSpPr>
            <a:spLocks noGrp="1"/>
          </p:cNvSpPr>
          <p:nvPr>
            <p:ph type="dt" sz="half" idx="10"/>
          </p:nvPr>
        </p:nvSpPr>
        <p:spPr/>
        <p:txBody>
          <a:bodyPr/>
          <a:lstStyle/>
          <a:p>
            <a:fld id="{A8880AC4-D8D6-4864-AA1A-565CBD5A998D}" type="datetimeFigureOut">
              <a:rPr lang="es-ES" smtClean="0"/>
              <a:t>18/07/2025</a:t>
            </a:fld>
            <a:endParaRPr lang="es-ES"/>
          </a:p>
        </p:txBody>
      </p:sp>
      <p:sp>
        <p:nvSpPr>
          <p:cNvPr id="5" name="Marcador de pie de página 4">
            <a:extLst>
              <a:ext uri="{FF2B5EF4-FFF2-40B4-BE49-F238E27FC236}">
                <a16:creationId xmlns:a16="http://schemas.microsoft.com/office/drawing/2014/main" id="{3B2FE19F-F032-C275-7819-D8B7460C279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DD50B61-69A2-6578-8801-313B73F4FCD0}"/>
              </a:ext>
            </a:extLst>
          </p:cNvPr>
          <p:cNvSpPr>
            <a:spLocks noGrp="1"/>
          </p:cNvSpPr>
          <p:nvPr>
            <p:ph type="sldNum" sz="quarter" idx="12"/>
          </p:nvPr>
        </p:nvSpPr>
        <p:spPr/>
        <p:txBody>
          <a:bodyPr/>
          <a:lstStyle/>
          <a:p>
            <a:fld id="{34A2813C-10E4-42A2-BE49-97B05949D4AC}" type="slidenum">
              <a:rPr lang="es-ES" smtClean="0"/>
              <a:t>‹Nº›</a:t>
            </a:fld>
            <a:endParaRPr lang="es-ES"/>
          </a:p>
        </p:txBody>
      </p:sp>
    </p:spTree>
    <p:extLst>
      <p:ext uri="{BB962C8B-B14F-4D97-AF65-F5344CB8AC3E}">
        <p14:creationId xmlns:p14="http://schemas.microsoft.com/office/powerpoint/2010/main" val="1876005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BC2151-1B6B-4677-46B3-6BCF7A84EED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13D3CE2-F016-8279-EAB5-B22EC7B593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62ED04D-2FF8-C17A-240E-CE4B655E5F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104A8ED-5426-E73E-23BC-FEE4D9715910}"/>
              </a:ext>
            </a:extLst>
          </p:cNvPr>
          <p:cNvSpPr>
            <a:spLocks noGrp="1"/>
          </p:cNvSpPr>
          <p:nvPr>
            <p:ph type="dt" sz="half" idx="10"/>
          </p:nvPr>
        </p:nvSpPr>
        <p:spPr/>
        <p:txBody>
          <a:bodyPr/>
          <a:lstStyle/>
          <a:p>
            <a:fld id="{CC0B3F51-AA9E-4D34-8144-3A5F1E1AEB52}" type="datetimeFigureOut">
              <a:rPr lang="es-ES" smtClean="0"/>
              <a:t>18/07/2025</a:t>
            </a:fld>
            <a:endParaRPr lang="es-ES"/>
          </a:p>
        </p:txBody>
      </p:sp>
      <p:sp>
        <p:nvSpPr>
          <p:cNvPr id="6" name="Marcador de pie de página 5">
            <a:extLst>
              <a:ext uri="{FF2B5EF4-FFF2-40B4-BE49-F238E27FC236}">
                <a16:creationId xmlns:a16="http://schemas.microsoft.com/office/drawing/2014/main" id="{98678B2B-DFD3-B4FC-BD1C-F3EB3AB0A46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E7634A-07D9-F00C-0FF5-CBED5C447BC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4239263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F3FA4-91B3-2232-5B10-CB4EF8240E8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5CD1151-E280-41E7-58B2-005A5AE7310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5376219-E411-BF11-6DB6-9CED6EB08D30}"/>
              </a:ext>
            </a:extLst>
          </p:cNvPr>
          <p:cNvSpPr>
            <a:spLocks noGrp="1"/>
          </p:cNvSpPr>
          <p:nvPr>
            <p:ph type="dt" sz="half" idx="10"/>
          </p:nvPr>
        </p:nvSpPr>
        <p:spPr/>
        <p:txBody>
          <a:bodyPr/>
          <a:lstStyle/>
          <a:p>
            <a:fld id="{CC0B3F51-AA9E-4D34-8144-3A5F1E1AEB52}" type="datetimeFigureOut">
              <a:rPr lang="es-ES" smtClean="0"/>
              <a:t>18/07/2025</a:t>
            </a:fld>
            <a:endParaRPr lang="es-ES"/>
          </a:p>
        </p:txBody>
      </p:sp>
      <p:sp>
        <p:nvSpPr>
          <p:cNvPr id="5" name="Marcador de pie de página 4">
            <a:extLst>
              <a:ext uri="{FF2B5EF4-FFF2-40B4-BE49-F238E27FC236}">
                <a16:creationId xmlns:a16="http://schemas.microsoft.com/office/drawing/2014/main" id="{A5E5890B-CDD0-A1CB-FE9F-662538E790B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29D042B-4856-FB2D-F76D-9A6D65522165}"/>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557501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1704705-6456-C284-FCBF-54308819DD2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3D2852E-553E-9CFB-8F7D-0838F276470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B903240-C095-16BA-327D-3CAAEBEBB5D8}"/>
              </a:ext>
            </a:extLst>
          </p:cNvPr>
          <p:cNvSpPr>
            <a:spLocks noGrp="1"/>
          </p:cNvSpPr>
          <p:nvPr>
            <p:ph type="dt" sz="half" idx="10"/>
          </p:nvPr>
        </p:nvSpPr>
        <p:spPr/>
        <p:txBody>
          <a:bodyPr/>
          <a:lstStyle/>
          <a:p>
            <a:fld id="{CC0B3F51-AA9E-4D34-8144-3A5F1E1AEB52}" type="datetimeFigureOut">
              <a:rPr lang="es-ES" smtClean="0"/>
              <a:t>18/07/2025</a:t>
            </a:fld>
            <a:endParaRPr lang="es-ES"/>
          </a:p>
        </p:txBody>
      </p:sp>
      <p:sp>
        <p:nvSpPr>
          <p:cNvPr id="5" name="Marcador de pie de página 4">
            <a:extLst>
              <a:ext uri="{FF2B5EF4-FFF2-40B4-BE49-F238E27FC236}">
                <a16:creationId xmlns:a16="http://schemas.microsoft.com/office/drawing/2014/main" id="{9DCEE36A-A456-EF06-E6A8-D61D12AC601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AB8E7F8-148F-BF52-D5B4-884F736D17AD}"/>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713870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0DCCF4-A469-110D-C3D1-59432C53176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FA1E2130-6B09-C033-A0EE-72A2DBD94DC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1712015-6985-15D0-160E-E177E8A5E747}"/>
              </a:ext>
            </a:extLst>
          </p:cNvPr>
          <p:cNvSpPr>
            <a:spLocks noGrp="1"/>
          </p:cNvSpPr>
          <p:nvPr>
            <p:ph type="dt" sz="half" idx="10"/>
          </p:nvPr>
        </p:nvSpPr>
        <p:spPr/>
        <p:txBody>
          <a:bodyPr/>
          <a:lstStyle/>
          <a:p>
            <a:fld id="{A8880AC4-D8D6-4864-AA1A-565CBD5A998D}" type="datetimeFigureOut">
              <a:rPr lang="es-ES" smtClean="0"/>
              <a:t>18/07/2025</a:t>
            </a:fld>
            <a:endParaRPr lang="es-ES"/>
          </a:p>
        </p:txBody>
      </p:sp>
      <p:sp>
        <p:nvSpPr>
          <p:cNvPr id="5" name="Marcador de pie de página 4">
            <a:extLst>
              <a:ext uri="{FF2B5EF4-FFF2-40B4-BE49-F238E27FC236}">
                <a16:creationId xmlns:a16="http://schemas.microsoft.com/office/drawing/2014/main" id="{29264F0C-5A42-A245-8C6E-51441F131D9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2A288A7-0071-10E3-208B-E4073F10C39B}"/>
              </a:ext>
            </a:extLst>
          </p:cNvPr>
          <p:cNvSpPr>
            <a:spLocks noGrp="1"/>
          </p:cNvSpPr>
          <p:nvPr>
            <p:ph type="sldNum" sz="quarter" idx="12"/>
          </p:nvPr>
        </p:nvSpPr>
        <p:spPr/>
        <p:txBody>
          <a:bodyPr/>
          <a:lstStyle/>
          <a:p>
            <a:fld id="{34A2813C-10E4-42A2-BE49-97B05949D4AC}" type="slidenum">
              <a:rPr lang="es-ES" smtClean="0"/>
              <a:t>‹Nº›</a:t>
            </a:fld>
            <a:endParaRPr lang="es-ES"/>
          </a:p>
        </p:txBody>
      </p:sp>
    </p:spTree>
    <p:extLst>
      <p:ext uri="{BB962C8B-B14F-4D97-AF65-F5344CB8AC3E}">
        <p14:creationId xmlns:p14="http://schemas.microsoft.com/office/powerpoint/2010/main" val="4000536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8895D3-F2C4-1B62-25BB-584DCEA0E00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4CDEAD9-BE61-CB9C-50F8-A6050BE439E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A9422336-48B1-87F1-8798-080BE9C8A5F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C171807-ACFB-A84D-0932-ADC47C55C17D}"/>
              </a:ext>
            </a:extLst>
          </p:cNvPr>
          <p:cNvSpPr>
            <a:spLocks noGrp="1"/>
          </p:cNvSpPr>
          <p:nvPr>
            <p:ph type="dt" sz="half" idx="10"/>
          </p:nvPr>
        </p:nvSpPr>
        <p:spPr/>
        <p:txBody>
          <a:bodyPr/>
          <a:lstStyle/>
          <a:p>
            <a:fld id="{A8880AC4-D8D6-4864-AA1A-565CBD5A998D}" type="datetimeFigureOut">
              <a:rPr lang="es-ES" smtClean="0"/>
              <a:t>18/07/2025</a:t>
            </a:fld>
            <a:endParaRPr lang="es-ES"/>
          </a:p>
        </p:txBody>
      </p:sp>
      <p:sp>
        <p:nvSpPr>
          <p:cNvPr id="6" name="Marcador de pie de página 5">
            <a:extLst>
              <a:ext uri="{FF2B5EF4-FFF2-40B4-BE49-F238E27FC236}">
                <a16:creationId xmlns:a16="http://schemas.microsoft.com/office/drawing/2014/main" id="{A3888757-0F1D-DE45-4571-70A628E85EC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C483388-93CB-EEC8-3B75-9647C7570798}"/>
              </a:ext>
            </a:extLst>
          </p:cNvPr>
          <p:cNvSpPr>
            <a:spLocks noGrp="1"/>
          </p:cNvSpPr>
          <p:nvPr>
            <p:ph type="sldNum" sz="quarter" idx="12"/>
          </p:nvPr>
        </p:nvSpPr>
        <p:spPr/>
        <p:txBody>
          <a:bodyPr/>
          <a:lstStyle/>
          <a:p>
            <a:fld id="{34A2813C-10E4-42A2-BE49-97B05949D4AC}" type="slidenum">
              <a:rPr lang="es-ES" smtClean="0"/>
              <a:t>‹Nº›</a:t>
            </a:fld>
            <a:endParaRPr lang="es-ES"/>
          </a:p>
        </p:txBody>
      </p:sp>
    </p:spTree>
    <p:extLst>
      <p:ext uri="{BB962C8B-B14F-4D97-AF65-F5344CB8AC3E}">
        <p14:creationId xmlns:p14="http://schemas.microsoft.com/office/powerpoint/2010/main" val="1476520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8C6677-DFBA-E59E-9142-F4E295C6077E}"/>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FF0D924-783C-D765-4E5E-888713D7FD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23BD1D1E-282D-5D0E-D224-92CFC7C6AD3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A91E6D99-2833-7BC7-12D6-05B8210EFD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D9584CC-F042-6322-E000-1DA92A582136}"/>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035C1C42-C5D6-0693-C708-939AF62A81E7}"/>
              </a:ext>
            </a:extLst>
          </p:cNvPr>
          <p:cNvSpPr>
            <a:spLocks noGrp="1"/>
          </p:cNvSpPr>
          <p:nvPr>
            <p:ph type="dt" sz="half" idx="10"/>
          </p:nvPr>
        </p:nvSpPr>
        <p:spPr/>
        <p:txBody>
          <a:bodyPr/>
          <a:lstStyle/>
          <a:p>
            <a:fld id="{A8880AC4-D8D6-4864-AA1A-565CBD5A998D}" type="datetimeFigureOut">
              <a:rPr lang="es-ES" smtClean="0"/>
              <a:t>18/07/2025</a:t>
            </a:fld>
            <a:endParaRPr lang="es-ES"/>
          </a:p>
        </p:txBody>
      </p:sp>
      <p:sp>
        <p:nvSpPr>
          <p:cNvPr id="8" name="Marcador de pie de página 7">
            <a:extLst>
              <a:ext uri="{FF2B5EF4-FFF2-40B4-BE49-F238E27FC236}">
                <a16:creationId xmlns:a16="http://schemas.microsoft.com/office/drawing/2014/main" id="{A4E7E5E1-F6A2-2911-E71F-2B5DD4C89890}"/>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4B400E9F-E1A5-3539-CB3B-FA7B05F82CFD}"/>
              </a:ext>
            </a:extLst>
          </p:cNvPr>
          <p:cNvSpPr>
            <a:spLocks noGrp="1"/>
          </p:cNvSpPr>
          <p:nvPr>
            <p:ph type="sldNum" sz="quarter" idx="12"/>
          </p:nvPr>
        </p:nvSpPr>
        <p:spPr/>
        <p:txBody>
          <a:bodyPr/>
          <a:lstStyle/>
          <a:p>
            <a:fld id="{34A2813C-10E4-42A2-BE49-97B05949D4AC}" type="slidenum">
              <a:rPr lang="es-ES" smtClean="0"/>
              <a:t>‹Nº›</a:t>
            </a:fld>
            <a:endParaRPr lang="es-ES"/>
          </a:p>
        </p:txBody>
      </p:sp>
    </p:spTree>
    <p:extLst>
      <p:ext uri="{BB962C8B-B14F-4D97-AF65-F5344CB8AC3E}">
        <p14:creationId xmlns:p14="http://schemas.microsoft.com/office/powerpoint/2010/main" val="809049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BFD8EA-9BD4-516D-458E-5371B1ED0CC7}"/>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3A71F19-8026-1249-2636-4ED88984D053}"/>
              </a:ext>
            </a:extLst>
          </p:cNvPr>
          <p:cNvSpPr>
            <a:spLocks noGrp="1"/>
          </p:cNvSpPr>
          <p:nvPr>
            <p:ph type="dt" sz="half" idx="10"/>
          </p:nvPr>
        </p:nvSpPr>
        <p:spPr/>
        <p:txBody>
          <a:bodyPr/>
          <a:lstStyle/>
          <a:p>
            <a:fld id="{A8880AC4-D8D6-4864-AA1A-565CBD5A998D}" type="datetimeFigureOut">
              <a:rPr lang="es-ES" smtClean="0"/>
              <a:t>18/07/2025</a:t>
            </a:fld>
            <a:endParaRPr lang="es-ES"/>
          </a:p>
        </p:txBody>
      </p:sp>
      <p:sp>
        <p:nvSpPr>
          <p:cNvPr id="4" name="Marcador de pie de página 3">
            <a:extLst>
              <a:ext uri="{FF2B5EF4-FFF2-40B4-BE49-F238E27FC236}">
                <a16:creationId xmlns:a16="http://schemas.microsoft.com/office/drawing/2014/main" id="{942095ED-B600-6F28-512F-24B1C23FFA67}"/>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0C4584D0-5A1F-2E1E-67F6-BC7275A99EF3}"/>
              </a:ext>
            </a:extLst>
          </p:cNvPr>
          <p:cNvSpPr>
            <a:spLocks noGrp="1"/>
          </p:cNvSpPr>
          <p:nvPr>
            <p:ph type="sldNum" sz="quarter" idx="12"/>
          </p:nvPr>
        </p:nvSpPr>
        <p:spPr/>
        <p:txBody>
          <a:bodyPr/>
          <a:lstStyle/>
          <a:p>
            <a:fld id="{34A2813C-10E4-42A2-BE49-97B05949D4AC}" type="slidenum">
              <a:rPr lang="es-ES" smtClean="0"/>
              <a:t>‹Nº›</a:t>
            </a:fld>
            <a:endParaRPr lang="es-ES"/>
          </a:p>
        </p:txBody>
      </p:sp>
    </p:spTree>
    <p:extLst>
      <p:ext uri="{BB962C8B-B14F-4D97-AF65-F5344CB8AC3E}">
        <p14:creationId xmlns:p14="http://schemas.microsoft.com/office/powerpoint/2010/main" val="1500101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F18E8DE-6BFC-3108-1A15-24B5F24680F9}"/>
              </a:ext>
            </a:extLst>
          </p:cNvPr>
          <p:cNvSpPr>
            <a:spLocks noGrp="1"/>
          </p:cNvSpPr>
          <p:nvPr>
            <p:ph type="dt" sz="half" idx="10"/>
          </p:nvPr>
        </p:nvSpPr>
        <p:spPr/>
        <p:txBody>
          <a:bodyPr/>
          <a:lstStyle/>
          <a:p>
            <a:fld id="{A8880AC4-D8D6-4864-AA1A-565CBD5A998D}" type="datetimeFigureOut">
              <a:rPr lang="es-ES" smtClean="0"/>
              <a:t>18/07/2025</a:t>
            </a:fld>
            <a:endParaRPr lang="es-ES"/>
          </a:p>
        </p:txBody>
      </p:sp>
      <p:sp>
        <p:nvSpPr>
          <p:cNvPr id="3" name="Marcador de pie de página 2">
            <a:extLst>
              <a:ext uri="{FF2B5EF4-FFF2-40B4-BE49-F238E27FC236}">
                <a16:creationId xmlns:a16="http://schemas.microsoft.com/office/drawing/2014/main" id="{57A2756A-DB57-6A7B-3E8F-A44BC785F90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A5559C08-5C19-FC12-B818-CE275095D0FE}"/>
              </a:ext>
            </a:extLst>
          </p:cNvPr>
          <p:cNvSpPr>
            <a:spLocks noGrp="1"/>
          </p:cNvSpPr>
          <p:nvPr>
            <p:ph type="sldNum" sz="quarter" idx="12"/>
          </p:nvPr>
        </p:nvSpPr>
        <p:spPr/>
        <p:txBody>
          <a:bodyPr/>
          <a:lstStyle/>
          <a:p>
            <a:fld id="{34A2813C-10E4-42A2-BE49-97B05949D4AC}" type="slidenum">
              <a:rPr lang="es-ES" smtClean="0"/>
              <a:t>‹Nº›</a:t>
            </a:fld>
            <a:endParaRPr lang="es-ES"/>
          </a:p>
        </p:txBody>
      </p:sp>
    </p:spTree>
    <p:extLst>
      <p:ext uri="{BB962C8B-B14F-4D97-AF65-F5344CB8AC3E}">
        <p14:creationId xmlns:p14="http://schemas.microsoft.com/office/powerpoint/2010/main" val="3035891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5CB407-D8CE-A132-B567-904FE539B51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8CB8746-BA61-93DC-9394-9960F46608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1AC600D6-5E9B-7BBD-14C7-419DB1CDA6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956BD9A-CDEC-650E-4FDA-901B4D1A7482}"/>
              </a:ext>
            </a:extLst>
          </p:cNvPr>
          <p:cNvSpPr>
            <a:spLocks noGrp="1"/>
          </p:cNvSpPr>
          <p:nvPr>
            <p:ph type="dt" sz="half" idx="10"/>
          </p:nvPr>
        </p:nvSpPr>
        <p:spPr/>
        <p:txBody>
          <a:bodyPr/>
          <a:lstStyle/>
          <a:p>
            <a:fld id="{A8880AC4-D8D6-4864-AA1A-565CBD5A998D}" type="datetimeFigureOut">
              <a:rPr lang="es-ES" smtClean="0"/>
              <a:t>18/07/2025</a:t>
            </a:fld>
            <a:endParaRPr lang="es-ES"/>
          </a:p>
        </p:txBody>
      </p:sp>
      <p:sp>
        <p:nvSpPr>
          <p:cNvPr id="6" name="Marcador de pie de página 5">
            <a:extLst>
              <a:ext uri="{FF2B5EF4-FFF2-40B4-BE49-F238E27FC236}">
                <a16:creationId xmlns:a16="http://schemas.microsoft.com/office/drawing/2014/main" id="{D5BB3A46-11EB-B5BA-9E1D-245F2BAD1D3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555FD60-7B3B-2F16-9C0A-10547FEBE030}"/>
              </a:ext>
            </a:extLst>
          </p:cNvPr>
          <p:cNvSpPr>
            <a:spLocks noGrp="1"/>
          </p:cNvSpPr>
          <p:nvPr>
            <p:ph type="sldNum" sz="quarter" idx="12"/>
          </p:nvPr>
        </p:nvSpPr>
        <p:spPr/>
        <p:txBody>
          <a:bodyPr/>
          <a:lstStyle/>
          <a:p>
            <a:fld id="{34A2813C-10E4-42A2-BE49-97B05949D4AC}" type="slidenum">
              <a:rPr lang="es-ES" smtClean="0"/>
              <a:t>‹Nº›</a:t>
            </a:fld>
            <a:endParaRPr lang="es-ES"/>
          </a:p>
        </p:txBody>
      </p:sp>
    </p:spTree>
    <p:extLst>
      <p:ext uri="{BB962C8B-B14F-4D97-AF65-F5344CB8AC3E}">
        <p14:creationId xmlns:p14="http://schemas.microsoft.com/office/powerpoint/2010/main" val="3168525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84A221-D31A-F3A1-E58D-CDBC4327C7A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CE8BAA5-93E2-94F3-5599-24C30A5114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A80DA6C0-963D-9D6C-D8C4-DC596B564B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B043918-AA51-4D67-9073-CA3A54C44B1D}"/>
              </a:ext>
            </a:extLst>
          </p:cNvPr>
          <p:cNvSpPr>
            <a:spLocks noGrp="1"/>
          </p:cNvSpPr>
          <p:nvPr>
            <p:ph type="dt" sz="half" idx="10"/>
          </p:nvPr>
        </p:nvSpPr>
        <p:spPr/>
        <p:txBody>
          <a:bodyPr/>
          <a:lstStyle/>
          <a:p>
            <a:fld id="{A8880AC4-D8D6-4864-AA1A-565CBD5A998D}" type="datetimeFigureOut">
              <a:rPr lang="es-ES" smtClean="0"/>
              <a:t>18/07/2025</a:t>
            </a:fld>
            <a:endParaRPr lang="es-ES"/>
          </a:p>
        </p:txBody>
      </p:sp>
      <p:sp>
        <p:nvSpPr>
          <p:cNvPr id="6" name="Marcador de pie de página 5">
            <a:extLst>
              <a:ext uri="{FF2B5EF4-FFF2-40B4-BE49-F238E27FC236}">
                <a16:creationId xmlns:a16="http://schemas.microsoft.com/office/drawing/2014/main" id="{B6B39B78-7133-65FE-07CE-A90EEA50AAB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148B4FB-E9A7-E79C-AC67-224667883974}"/>
              </a:ext>
            </a:extLst>
          </p:cNvPr>
          <p:cNvSpPr>
            <a:spLocks noGrp="1"/>
          </p:cNvSpPr>
          <p:nvPr>
            <p:ph type="sldNum" sz="quarter" idx="12"/>
          </p:nvPr>
        </p:nvSpPr>
        <p:spPr/>
        <p:txBody>
          <a:bodyPr/>
          <a:lstStyle/>
          <a:p>
            <a:fld id="{34A2813C-10E4-42A2-BE49-97B05949D4AC}" type="slidenum">
              <a:rPr lang="es-ES" smtClean="0"/>
              <a:t>‹Nº›</a:t>
            </a:fld>
            <a:endParaRPr lang="es-ES"/>
          </a:p>
        </p:txBody>
      </p:sp>
    </p:spTree>
    <p:extLst>
      <p:ext uri="{BB962C8B-B14F-4D97-AF65-F5344CB8AC3E}">
        <p14:creationId xmlns:p14="http://schemas.microsoft.com/office/powerpoint/2010/main" val="18576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2979955-413E-BCE8-5833-458B7A3DD5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833D780-CF37-AFB8-B917-4FC3C57B7F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09439F4-EEA0-379A-B230-6FD07B31F6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8880AC4-D8D6-4864-AA1A-565CBD5A998D}" type="datetimeFigureOut">
              <a:rPr lang="es-ES" smtClean="0"/>
              <a:t>18/07/2025</a:t>
            </a:fld>
            <a:endParaRPr lang="es-ES"/>
          </a:p>
        </p:txBody>
      </p:sp>
      <p:sp>
        <p:nvSpPr>
          <p:cNvPr id="5" name="Marcador de pie de página 4">
            <a:extLst>
              <a:ext uri="{FF2B5EF4-FFF2-40B4-BE49-F238E27FC236}">
                <a16:creationId xmlns:a16="http://schemas.microsoft.com/office/drawing/2014/main" id="{FF4FE7E4-97F2-2F53-4D29-6D8ADFD356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67D611DA-2543-9EC4-8E0B-0F564B9897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4A2813C-10E4-42A2-BE49-97B05949D4AC}" type="slidenum">
              <a:rPr lang="es-ES" smtClean="0"/>
              <a:t>‹Nº›</a:t>
            </a:fld>
            <a:endParaRPr lang="es-ES"/>
          </a:p>
        </p:txBody>
      </p:sp>
    </p:spTree>
    <p:extLst>
      <p:ext uri="{BB962C8B-B14F-4D97-AF65-F5344CB8AC3E}">
        <p14:creationId xmlns:p14="http://schemas.microsoft.com/office/powerpoint/2010/main" val="37580426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12C07F4-4E9F-F2BD-94BB-9CCA94DDC9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C76BF94-1D6E-5419-7FFF-5D6BF9CFA6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8B5DAAF-503D-5C63-0D57-D02267677C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C0B3F51-AA9E-4D34-8144-3A5F1E1AEB52}" type="datetimeFigureOut">
              <a:rPr lang="es-ES" smtClean="0"/>
              <a:t>18/07/2025</a:t>
            </a:fld>
            <a:endParaRPr lang="es-ES"/>
          </a:p>
        </p:txBody>
      </p:sp>
      <p:sp>
        <p:nvSpPr>
          <p:cNvPr id="5" name="Marcador de pie de página 4">
            <a:extLst>
              <a:ext uri="{FF2B5EF4-FFF2-40B4-BE49-F238E27FC236}">
                <a16:creationId xmlns:a16="http://schemas.microsoft.com/office/drawing/2014/main" id="{65C4CB22-D2D7-60F1-A7D6-29120CD021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B59F44E1-4CE8-5978-2F3E-CB1AC17DBB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3970836-AFF6-4270-B515-228F2A2EA8DC}" type="slidenum">
              <a:rPr lang="es-ES" smtClean="0"/>
              <a:t>‹Nº›</a:t>
            </a:fld>
            <a:endParaRPr lang="es-ES"/>
          </a:p>
        </p:txBody>
      </p:sp>
    </p:spTree>
    <p:extLst>
      <p:ext uri="{BB962C8B-B14F-4D97-AF65-F5344CB8AC3E}">
        <p14:creationId xmlns:p14="http://schemas.microsoft.com/office/powerpoint/2010/main" val="22212121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10.png"/><Relationship Id="rId4" Type="http://schemas.microsoft.com/office/2007/relationships/hdphoto" Target="../media/hdphoto1.wdp"/><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12.jpg"/><Relationship Id="rId7" Type="http://schemas.openxmlformats.org/officeDocument/2006/relationships/diagramLayout" Target="../diagrams/layout1.xml"/><Relationship Id="rId12"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Data" Target="../diagrams/data1.xml"/><Relationship Id="rId11" Type="http://schemas.openxmlformats.org/officeDocument/2006/relationships/image" Target="../media/image16.png"/><Relationship Id="rId5" Type="http://schemas.microsoft.com/office/2007/relationships/hdphoto" Target="../media/hdphoto3.wdp"/><Relationship Id="rId10" Type="http://schemas.microsoft.com/office/2007/relationships/diagramDrawing" Target="../diagrams/drawing1.xml"/><Relationship Id="rId4" Type="http://schemas.openxmlformats.org/officeDocument/2006/relationships/image" Target="../media/image13.png"/><Relationship Id="rId9" Type="http://schemas.openxmlformats.org/officeDocument/2006/relationships/diagramColors" Target="../diagrams/colors1.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8.jpg"/><Relationship Id="rId7" Type="http://schemas.openxmlformats.org/officeDocument/2006/relationships/diagramQuickStyle" Target="../diagrams/quickStyle2.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27.jpeg"/><Relationship Id="rId4" Type="http://schemas.openxmlformats.org/officeDocument/2006/relationships/image" Target="../media/image19.jpeg"/><Relationship Id="rId9" Type="http://schemas.microsoft.com/office/2007/relationships/diagramDrawing" Target="../diagrams/drawing2.xml"/></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9.jpeg"/><Relationship Id="rId7" Type="http://schemas.openxmlformats.org/officeDocument/2006/relationships/diagramColors" Target="../diagrams/colors3.xml"/><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33.jpeg"/></Relationships>
</file>

<file path=ppt/slides/_rels/slide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g"/><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6.jpeg"/></Relationships>
</file>

<file path=ppt/slides/_rels/slide8.xml.rels><?xml version="1.0" encoding="UTF-8" standalone="yes"?>
<Relationships xmlns="http://schemas.openxmlformats.org/package/2006/relationships"><Relationship Id="rId3" Type="http://schemas.openxmlformats.org/officeDocument/2006/relationships/image" Target="../media/image39.jpg"/><Relationship Id="rId7" Type="http://schemas.microsoft.com/office/2007/relationships/hdphoto" Target="../media/hdphoto5.wdp"/><Relationship Id="rId2" Type="http://schemas.openxmlformats.org/officeDocument/2006/relationships/image" Target="../media/image38.jp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jpeg"/></Relationships>
</file>

<file path=ppt/slides/_rels/slide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B95EEBB-8AFF-42C5-AA8E-804847755F2E}"/>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9" name="Imagen 8" descr="Personas sentadas en una mesa&#10;&#10;El contenido generado por IA puede ser incorrecto.">
            <a:extLst>
              <a:ext uri="{FF2B5EF4-FFF2-40B4-BE49-F238E27FC236}">
                <a16:creationId xmlns:a16="http://schemas.microsoft.com/office/drawing/2014/main" id="{867D6A8A-112C-2E66-255E-625FE19EAB55}"/>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tretch>
            <a:fillRect/>
          </a:stretch>
        </p:blipFill>
        <p:spPr>
          <a:xfrm>
            <a:off x="130514" y="1487007"/>
            <a:ext cx="6931364" cy="5198521"/>
          </a:xfrm>
          <a:prstGeom prst="rect">
            <a:avLst/>
          </a:prstGeom>
          <a:ln w="9525" cap="sq">
            <a:solidFill>
              <a:srgbClr val="0070C0"/>
            </a:solidFill>
            <a:prstDash val="solid"/>
            <a:miter lim="800000"/>
          </a:ln>
          <a:effectLst>
            <a:outerShdw blurRad="50800" dist="38100" dir="2700000" algn="tl" rotWithShape="0">
              <a:srgbClr val="000000">
                <a:alpha val="43000"/>
              </a:srgbClr>
            </a:outerShdw>
          </a:effectLst>
        </p:spPr>
      </p:pic>
      <p:pic>
        <p:nvPicPr>
          <p:cNvPr id="11" name="Imagen 10" descr="Imagen que contiene edificio, pequeño, café, hecho de madera&#10;&#10;El contenido generado por IA puede ser incorrecto.">
            <a:extLst>
              <a:ext uri="{FF2B5EF4-FFF2-40B4-BE49-F238E27FC236}">
                <a16:creationId xmlns:a16="http://schemas.microsoft.com/office/drawing/2014/main" id="{66A31FE1-9678-8602-2164-DA6CAB40FFA2}"/>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flipH="1">
            <a:off x="7438008" y="168974"/>
            <a:ext cx="4623478" cy="6164638"/>
          </a:xfrm>
          <a:prstGeom prst="rect">
            <a:avLst/>
          </a:prstGeom>
          <a:ln w="9525" cap="sq">
            <a:solidFill>
              <a:srgbClr val="0070C0"/>
            </a:solidFill>
            <a:prstDash val="solid"/>
            <a:miter lim="800000"/>
          </a:ln>
          <a:effectLst>
            <a:outerShdw blurRad="50800" dist="38100" dir="2700000" algn="tl" rotWithShape="0">
              <a:srgbClr val="000000">
                <a:alpha val="43000"/>
              </a:srgbClr>
            </a:outerShdw>
          </a:effectLst>
        </p:spPr>
      </p:pic>
      <p:cxnSp>
        <p:nvCxnSpPr>
          <p:cNvPr id="18" name="Straight Connector 17">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43477" y="1297597"/>
            <a:ext cx="6938373" cy="0"/>
          </a:xfrm>
          <a:prstGeom prst="line">
            <a:avLst/>
          </a:prstGeom>
          <a:ln w="127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17">
            <a:extLst>
              <a:ext uri="{FF2B5EF4-FFF2-40B4-BE49-F238E27FC236}">
                <a16:creationId xmlns:a16="http://schemas.microsoft.com/office/drawing/2014/main" id="{670A6285-BB51-0473-DD61-3382744C95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43477" y="183172"/>
            <a:ext cx="6938373" cy="0"/>
          </a:xfrm>
          <a:prstGeom prst="line">
            <a:avLst/>
          </a:prstGeom>
          <a:ln w="127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17">
            <a:extLst>
              <a:ext uri="{FF2B5EF4-FFF2-40B4-BE49-F238E27FC236}">
                <a16:creationId xmlns:a16="http://schemas.microsoft.com/office/drawing/2014/main" id="{1F1B1E0D-57D5-2E32-4871-DDDD3FAC3E9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54222" y="6450622"/>
            <a:ext cx="4607264" cy="0"/>
          </a:xfrm>
          <a:prstGeom prst="line">
            <a:avLst/>
          </a:prstGeom>
          <a:ln w="127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17">
            <a:extLst>
              <a:ext uri="{FF2B5EF4-FFF2-40B4-BE49-F238E27FC236}">
                <a16:creationId xmlns:a16="http://schemas.microsoft.com/office/drawing/2014/main" id="{B26F7203-1623-11E5-20C5-D68E036C4E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54222" y="6755422"/>
            <a:ext cx="4607264" cy="0"/>
          </a:xfrm>
          <a:prstGeom prst="line">
            <a:avLst/>
          </a:prstGeom>
          <a:ln w="127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9" name="CuadroTexto 28">
            <a:extLst>
              <a:ext uri="{FF2B5EF4-FFF2-40B4-BE49-F238E27FC236}">
                <a16:creationId xmlns:a16="http://schemas.microsoft.com/office/drawing/2014/main" id="{75665A90-02CF-54FB-FB7E-182FC1D23E29}"/>
              </a:ext>
            </a:extLst>
          </p:cNvPr>
          <p:cNvSpPr txBox="1"/>
          <p:nvPr/>
        </p:nvSpPr>
        <p:spPr>
          <a:xfrm>
            <a:off x="130514" y="183172"/>
            <a:ext cx="6931364" cy="1200329"/>
          </a:xfrm>
          <a:prstGeom prst="rect">
            <a:avLst/>
          </a:prstGeom>
          <a:noFill/>
        </p:spPr>
        <p:txBody>
          <a:bodyPr wrap="square" rtlCol="0">
            <a:spAutoFit/>
            <a:scene3d>
              <a:camera prst="orthographicFront"/>
              <a:lightRig rig="morning" dir="t"/>
            </a:scene3d>
            <a:sp3d extrusionH="57150" prstMaterial="matte">
              <a:bevelT w="63500" h="12700" prst="angle"/>
              <a:contourClr>
                <a:schemeClr val="bg1"/>
              </a:contourClr>
            </a:sp3d>
          </a:bodyPr>
          <a:lstStyle/>
          <a:p>
            <a:pPr algn="ctr"/>
            <a:r>
              <a:rPr lang="en" sz="7200" b="1" spc="1000">
                <a:ln/>
                <a:solidFill>
                  <a:srgbClr val="FE0000"/>
                </a:solidFill>
                <a:effectLst>
                  <a:reflection blurRad="6350" stA="55000" endA="300" endPos="35000" dir="5400000" sy="-100000" algn="bl" rotWithShape="0"/>
                </a:effectLst>
              </a:rPr>
              <a:t>PASKA</a:t>
            </a:r>
            <a:endParaRPr lang="en" sz="7200" b="1" spc="1000" dirty="0">
              <a:ln/>
              <a:solidFill>
                <a:srgbClr val="FE0000"/>
              </a:solidFill>
              <a:effectLst>
                <a:reflection blurRad="6350" stA="55000" endA="300" endPos="35000" dir="5400000" sy="-100000" algn="bl" rotWithShape="0"/>
              </a:effectLst>
            </a:endParaRPr>
          </a:p>
        </p:txBody>
      </p:sp>
      <p:sp>
        <p:nvSpPr>
          <p:cNvPr id="30" name="CuadroTexto 29">
            <a:extLst>
              <a:ext uri="{FF2B5EF4-FFF2-40B4-BE49-F238E27FC236}">
                <a16:creationId xmlns:a16="http://schemas.microsoft.com/office/drawing/2014/main" id="{618A67C6-0125-C84D-6F16-F7FFA17BAD16}"/>
              </a:ext>
            </a:extLst>
          </p:cNvPr>
          <p:cNvSpPr txBox="1"/>
          <p:nvPr/>
        </p:nvSpPr>
        <p:spPr>
          <a:xfrm>
            <a:off x="7438008" y="6436746"/>
            <a:ext cx="4623478" cy="338554"/>
          </a:xfrm>
          <a:prstGeom prst="rect">
            <a:avLst/>
          </a:prstGeom>
          <a:noFill/>
        </p:spPr>
        <p:txBody>
          <a:bodyPr wrap="square" rtlCol="0">
            <a:spAutoFit/>
          </a:bodyPr>
          <a:lstStyle/>
          <a:p>
            <a:pPr algn="ctr"/>
            <a:r>
              <a:rPr lang="en" sz="1600" b="1">
                <a:solidFill>
                  <a:srgbClr val="C1D6E5"/>
                </a:solidFill>
              </a:rPr>
              <a:t>Pelajar 5 ungkup 2 August, </a:t>
            </a:r>
            <a:r>
              <a:rPr lang="en" sz="1600" b="1" dirty="0">
                <a:solidFill>
                  <a:srgbClr val="C1D6E5"/>
                </a:solidFill>
              </a:rPr>
              <a:t>2025</a:t>
            </a:r>
          </a:p>
        </p:txBody>
      </p:sp>
    </p:spTree>
    <p:extLst>
      <p:ext uri="{BB962C8B-B14F-4D97-AF65-F5344CB8AC3E}">
        <p14:creationId xmlns:p14="http://schemas.microsoft.com/office/powerpoint/2010/main" val="3310142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Rectangle 12">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rgbClr val="C0000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Imagen 2" descr="Imagen que contiene edificio, interior, vivo, cuarto&#10;&#10;El contenido generado por IA puede ser incorrecto.">
            <a:extLst>
              <a:ext uri="{FF2B5EF4-FFF2-40B4-BE49-F238E27FC236}">
                <a16:creationId xmlns:a16="http://schemas.microsoft.com/office/drawing/2014/main" id="{1B169773-1FFA-D433-E908-A2B10097B1E0}"/>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rcRect t="7376" b="1225"/>
          <a:stretch>
            <a:fillRect/>
          </a:stretch>
        </p:blipFill>
        <p:spPr>
          <a:xfrm>
            <a:off x="279143" y="299509"/>
            <a:ext cx="5221625" cy="6258983"/>
          </a:xfrm>
          <a:prstGeom prst="rect">
            <a:avLst/>
          </a:prstGeom>
        </p:spPr>
      </p:pic>
      <p:cxnSp>
        <p:nvCxnSpPr>
          <p:cNvPr id="15" name="Straight Connector 14">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24091" y="3619272"/>
            <a:ext cx="0" cy="3238728"/>
          </a:xfrm>
          <a:prstGeom prst="line">
            <a:avLst/>
          </a:prstGeom>
          <a:ln w="25400" cap="sq">
            <a:gradFill flip="none" rotWithShape="1">
              <a:gsLst>
                <a:gs pos="0">
                  <a:schemeClr val="accent1"/>
                </a:gs>
                <a:gs pos="100000">
                  <a:srgbClr val="C00000"/>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7" name="CuadroTexto 6">
            <a:extLst>
              <a:ext uri="{FF2B5EF4-FFF2-40B4-BE49-F238E27FC236}">
                <a16:creationId xmlns:a16="http://schemas.microsoft.com/office/drawing/2014/main" id="{91C4DB1A-2887-473C-695E-D0124E02580A}"/>
              </a:ext>
            </a:extLst>
          </p:cNvPr>
          <p:cNvSpPr txBox="1"/>
          <p:nvPr/>
        </p:nvSpPr>
        <p:spPr>
          <a:xfrm>
            <a:off x="5948875" y="281583"/>
            <a:ext cx="5806251" cy="6155531"/>
          </a:xfrm>
          <a:prstGeom prst="rect">
            <a:avLst/>
          </a:prstGeom>
          <a:noFill/>
        </p:spPr>
        <p:txBody>
          <a:bodyPr wrap="square">
            <a:spAutoFit/>
            <a:scene3d>
              <a:camera prst="orthographicFront"/>
              <a:lightRig rig="threePt" dir="t"/>
            </a:scene3d>
            <a:sp3d extrusionH="57150">
              <a:bevelT w="38100" h="38100"/>
            </a:sp3d>
          </a:bodyPr>
          <a:lstStyle/>
          <a:p>
            <a:pPr lvl="0" algn="ctr">
              <a:defRPr/>
            </a:pPr>
            <a:r>
              <a:rPr lang="es-ES" sz="3200" b="1">
                <a:ln w="12700" cmpd="sng">
                  <a:noFill/>
                  <a:prstDash val="solid"/>
                </a:ln>
                <a:gradFill flip="none" rotWithShape="1">
                  <a:gsLst>
                    <a:gs pos="10000">
                      <a:srgbClr val="156082"/>
                    </a:gs>
                    <a:gs pos="74000">
                      <a:srgbClr val="C00000"/>
                    </a:gs>
                  </a:gsLst>
                  <a:lin ang="10800000" scaled="1"/>
                  <a:tileRect/>
                </a:gradFill>
                <a:latin typeface="Comic Sans MS" panose="030F0702030302020204" pitchFamily="66" charset="0"/>
              </a:rPr>
              <a:t>“Lalu lebuh bala anak kita nanya ngagai kita, ‘Nama reti atur tu?’ kita enda tau enda nyaut, ‘Tu piring Gawai Paska TUHAN, laban Iya ngelaungka rumah orang Israel di menua Ejip, lebuh Iya munuh orang Ejip, tang enda munuh kitai.’ ” Orang Israel meremika pala lalu nyembah Allah Taala”</a:t>
            </a: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3200" b="1" i="0" u="none" strike="noStrike" kern="1200" cap="none" spc="0" normalizeH="0" baseline="0" noProof="0">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rPr>
              <a:t>Pemansut 12:26,27</a:t>
            </a:r>
            <a:endParaRPr kumimoji="0" lang="es-ES" sz="3200" b="1" i="0" u="none" strike="noStrike" kern="1200" cap="none" spc="0" normalizeH="0" baseline="0" noProof="0" dirty="0">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ndParaRPr>
          </a:p>
        </p:txBody>
      </p:sp>
    </p:spTree>
    <p:extLst>
      <p:ext uri="{BB962C8B-B14F-4D97-AF65-F5344CB8AC3E}">
        <p14:creationId xmlns:p14="http://schemas.microsoft.com/office/powerpoint/2010/main" val="2862028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864E27C-E5BF-9205-8B4E-E5873EAF3746}"/>
              </a:ext>
            </a:extLst>
          </p:cNvPr>
          <p:cNvSpPr txBox="1"/>
          <p:nvPr/>
        </p:nvSpPr>
        <p:spPr>
          <a:xfrm>
            <a:off x="6455467" y="4048125"/>
            <a:ext cx="5219700" cy="2400657"/>
          </a:xfrm>
          <a:prstGeom prst="rect">
            <a:avLst/>
          </a:prstGeom>
          <a:noFill/>
        </p:spPr>
        <p:txBody>
          <a:bodyPr wrap="square" rtlCol="0">
            <a:spAutoFit/>
          </a:bodyPr>
          <a:lstStyle/>
          <a:p>
            <a:pPr>
              <a:spcBef>
                <a:spcPts val="1800"/>
              </a:spcBef>
            </a:pPr>
            <a:r>
              <a:rPr lang="en" b="1">
                <a:solidFill>
                  <a:srgbClr val="CDECF7"/>
                </a:solidFill>
                <a:effectLst>
                  <a:outerShdw blurRad="38100" dist="63500" dir="2700000" algn="tl">
                    <a:srgbClr val="286AB3"/>
                  </a:outerShdw>
                </a:effectLst>
              </a:rPr>
              <a:t>Jaku tangkan (Pemansut </a:t>
            </a:r>
            <a:r>
              <a:rPr lang="en" b="1" dirty="0">
                <a:solidFill>
                  <a:srgbClr val="CDECF7"/>
                </a:solidFill>
                <a:effectLst>
                  <a:outerShdw blurRad="38100" dist="63500" dir="2700000" algn="tl">
                    <a:srgbClr val="286AB3"/>
                  </a:outerShdw>
                </a:effectLst>
              </a:rPr>
              <a:t>11)</a:t>
            </a:r>
          </a:p>
          <a:p>
            <a:pPr>
              <a:spcBef>
                <a:spcPts val="1800"/>
              </a:spcBef>
            </a:pPr>
            <a:r>
              <a:rPr lang="en" b="1">
                <a:solidFill>
                  <a:srgbClr val="FFF4C5"/>
                </a:solidFill>
                <a:effectLst>
                  <a:outerShdw blurRad="38100" dist="63500" dir="2700000" algn="tl">
                    <a:srgbClr val="6C580E"/>
                  </a:outerShdw>
                </a:effectLst>
              </a:rPr>
              <a:t>Bekemas (Pemansut </a:t>
            </a:r>
            <a:r>
              <a:rPr lang="en" b="1" dirty="0">
                <a:solidFill>
                  <a:srgbClr val="FFF4C5"/>
                </a:solidFill>
                <a:effectLst>
                  <a:outerShdw blurRad="38100" dist="63500" dir="2700000" algn="tl">
                    <a:srgbClr val="6C580E"/>
                  </a:outerShdw>
                </a:effectLst>
              </a:rPr>
              <a:t>12:1-16)</a:t>
            </a:r>
          </a:p>
          <a:p>
            <a:pPr>
              <a:spcBef>
                <a:spcPts val="1800"/>
              </a:spcBef>
            </a:pPr>
            <a:r>
              <a:rPr lang="en" b="1">
                <a:solidFill>
                  <a:srgbClr val="FFD1FF"/>
                </a:solidFill>
                <a:effectLst>
                  <a:outerShdw blurRad="38100" dist="63500" dir="2700000" algn="tl">
                    <a:srgbClr val="751167"/>
                  </a:outerShdw>
                </a:effectLst>
              </a:rPr>
              <a:t>Darah enggau ragi (Pemansut </a:t>
            </a:r>
            <a:r>
              <a:rPr lang="en" b="1" dirty="0">
                <a:solidFill>
                  <a:srgbClr val="FFD1FF"/>
                </a:solidFill>
                <a:effectLst>
                  <a:outerShdw blurRad="38100" dist="63500" dir="2700000" algn="tl">
                    <a:srgbClr val="751167"/>
                  </a:outerShdw>
                </a:effectLst>
              </a:rPr>
              <a:t>12:17-23)</a:t>
            </a:r>
          </a:p>
          <a:p>
            <a:pPr>
              <a:spcBef>
                <a:spcPts val="1800"/>
              </a:spcBef>
            </a:pPr>
            <a:r>
              <a:rPr lang="en" b="1">
                <a:solidFill>
                  <a:srgbClr val="CDFBD7"/>
                </a:solidFill>
                <a:effectLst>
                  <a:outerShdw blurRad="38100" dist="63500" dir="2700000" algn="tl">
                    <a:srgbClr val="0E792E"/>
                  </a:outerShdw>
                </a:effectLst>
              </a:rPr>
              <a:t>Ingat lalu ngajar (Pemansut </a:t>
            </a:r>
            <a:r>
              <a:rPr lang="en" b="1" dirty="0">
                <a:solidFill>
                  <a:srgbClr val="CDFBD7"/>
                </a:solidFill>
                <a:effectLst>
                  <a:outerShdw blurRad="38100" dist="63500" dir="2700000" algn="tl">
                    <a:srgbClr val="0E792E"/>
                  </a:outerShdw>
                </a:effectLst>
              </a:rPr>
              <a:t>12:24-28)</a:t>
            </a:r>
          </a:p>
          <a:p>
            <a:pPr>
              <a:spcBef>
                <a:spcPts val="1800"/>
              </a:spcBef>
            </a:pPr>
            <a:r>
              <a:rPr lang="en" b="1">
                <a:solidFill>
                  <a:srgbClr val="F6D1FF"/>
                </a:solidFill>
                <a:effectLst>
                  <a:outerShdw blurRad="38100" dist="63500" dir="2700000" algn="tl">
                    <a:srgbClr val="891CA8"/>
                  </a:outerShdw>
                </a:effectLst>
              </a:rPr>
              <a:t>Kudi ti kesepuluh (Pemansut </a:t>
            </a:r>
            <a:r>
              <a:rPr lang="en" b="1" dirty="0">
                <a:solidFill>
                  <a:srgbClr val="F6D1FF"/>
                </a:solidFill>
                <a:effectLst>
                  <a:outerShdw blurRad="38100" dist="63500" dir="2700000" algn="tl">
                    <a:srgbClr val="891CA8"/>
                  </a:outerShdw>
                </a:effectLst>
              </a:rPr>
              <a:t>12:29-30)</a:t>
            </a:r>
          </a:p>
        </p:txBody>
      </p:sp>
      <p:sp>
        <p:nvSpPr>
          <p:cNvPr id="3" name="CuadroTexto 2">
            <a:extLst>
              <a:ext uri="{FF2B5EF4-FFF2-40B4-BE49-F238E27FC236}">
                <a16:creationId xmlns:a16="http://schemas.microsoft.com/office/drawing/2014/main" id="{4612EC0A-ACC8-8F1D-0FE8-A9E2000439D1}"/>
              </a:ext>
            </a:extLst>
          </p:cNvPr>
          <p:cNvSpPr txBox="1"/>
          <p:nvPr/>
        </p:nvSpPr>
        <p:spPr>
          <a:xfrm>
            <a:off x="255933" y="138734"/>
            <a:ext cx="8154821" cy="646331"/>
          </a:xfrm>
          <a:prstGeom prst="rect">
            <a:avLst/>
          </a:prstGeom>
          <a:noFill/>
        </p:spPr>
        <p:txBody>
          <a:bodyPr wrap="square" rtlCol="0">
            <a:spAutoFit/>
          </a:bodyPr>
          <a:lstStyle/>
          <a:p>
            <a:pPr algn="just">
              <a:spcBef>
                <a:spcPts val="600"/>
              </a:spcBef>
            </a:pPr>
            <a:r>
              <a:rPr lang="en-MY" b="1">
                <a:solidFill>
                  <a:schemeClr val="bg1"/>
                </a:solidFill>
                <a:effectLst>
                  <a:glow rad="101600">
                    <a:srgbClr val="720300"/>
                  </a:glow>
                  <a:outerShdw blurRad="38100" dist="38100" dir="2700000" algn="tl">
                    <a:srgbClr val="000000">
                      <a:alpha val="43137"/>
                    </a:srgbClr>
                  </a:outerShdw>
                </a:effectLst>
              </a:rPr>
              <a:t>Kudi ti kesepuluh nuntung genap iti ruang-bilik ke enda nitihka ajar Tuhan di Ejip. Tu enda datai enggau ngenyit, tang udah dipadah berapa hari dulu agi</a:t>
            </a:r>
            <a:r>
              <a:rPr lang="en" b="1">
                <a:solidFill>
                  <a:schemeClr val="bg1"/>
                </a:solidFill>
                <a:effectLst>
                  <a:glow rad="101600">
                    <a:srgbClr val="720300"/>
                  </a:glow>
                  <a:outerShdw blurRad="38100" dist="38100" dir="2700000" algn="tl">
                    <a:srgbClr val="000000">
                      <a:alpha val="43137"/>
                    </a:srgbClr>
                  </a:outerShdw>
                </a:effectLst>
              </a:rPr>
              <a:t>.</a:t>
            </a:r>
            <a:endParaRPr lang="en" b="1" dirty="0">
              <a:solidFill>
                <a:schemeClr val="bg1"/>
              </a:solidFill>
              <a:effectLst>
                <a:glow rad="101600">
                  <a:srgbClr val="720300"/>
                </a:glow>
                <a:outerShdw blurRad="38100" dist="38100" dir="2700000" algn="tl">
                  <a:srgbClr val="000000">
                    <a:alpha val="43137"/>
                  </a:srgbClr>
                </a:outerShdw>
              </a:effectLst>
            </a:endParaRPr>
          </a:p>
        </p:txBody>
      </p:sp>
      <p:pic>
        <p:nvPicPr>
          <p:cNvPr id="5" name="Imagen 4" descr="Imagen que contiene comida, puesto, perro, gato&#10;&#10;El contenido generado por IA puede ser incorrecto.">
            <a:extLst>
              <a:ext uri="{FF2B5EF4-FFF2-40B4-BE49-F238E27FC236}">
                <a16:creationId xmlns:a16="http://schemas.microsoft.com/office/drawing/2014/main" id="{0FC880C5-2A6A-F3A2-D70A-7453FC7243E7}"/>
              </a:ext>
            </a:extLst>
          </p:cNvPr>
          <p:cNvPicPr>
            <a:picLocks noChangeAspect="1"/>
          </p:cNvPicPr>
          <p:nvPr/>
        </p:nvPicPr>
        <p:blipFill>
          <a:blip r:embed="rId3" cstate="email">
            <a:extLst>
              <a:ext uri="{BEBA8EAE-BF5A-486C-A8C5-ECC9F3942E4B}">
                <a14:imgProps xmlns:a14="http://schemas.microsoft.com/office/drawing/2010/main">
                  <a14:imgLayer r:embed="rId4">
                    <a14:imgEffect>
                      <a14:sharpenSoften amount="50000"/>
                    </a14:imgEffect>
                    <a14:imgEffect>
                      <a14:brightnessContrast bright="17000"/>
                    </a14:imgEffect>
                  </a14:imgLayer>
                </a14:imgProps>
              </a:ext>
              <a:ext uri="{28A0092B-C50C-407E-A947-70E740481C1C}">
                <a14:useLocalDpi xmlns:a14="http://schemas.microsoft.com/office/drawing/2010/main"/>
              </a:ext>
            </a:extLst>
          </a:blip>
          <a:stretch>
            <a:fillRect/>
          </a:stretch>
        </p:blipFill>
        <p:spPr>
          <a:xfrm>
            <a:off x="156543" y="3269974"/>
            <a:ext cx="5340840" cy="3449292"/>
          </a:xfrm>
          <a:prstGeom prst="rect">
            <a:avLst/>
          </a:prstGeom>
          <a:ln>
            <a:noFill/>
          </a:ln>
          <a:effectLst>
            <a:glow rad="177800">
              <a:schemeClr val="accent6">
                <a:lumMod val="60000"/>
                <a:lumOff val="40000"/>
                <a:alpha val="52000"/>
              </a:schemeClr>
            </a:glow>
          </a:effectLst>
        </p:spPr>
      </p:pic>
      <p:pic>
        <p:nvPicPr>
          <p:cNvPr id="7" name="Imagen 6" descr="Imagen que contiene persona, parado, viendo, frente&#10;&#10;El contenido generado por IA puede ser incorrecto.">
            <a:extLst>
              <a:ext uri="{FF2B5EF4-FFF2-40B4-BE49-F238E27FC236}">
                <a16:creationId xmlns:a16="http://schemas.microsoft.com/office/drawing/2014/main" id="{9F913641-D6B2-436F-22B4-BCA45AA25CBC}"/>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8746435" y="138734"/>
            <a:ext cx="3281238" cy="3449292"/>
          </a:xfrm>
          <a:prstGeom prst="rect">
            <a:avLst/>
          </a:prstGeom>
          <a:solidFill>
            <a:srgbClr val="FFFFFF">
              <a:shade val="85000"/>
            </a:srgbClr>
          </a:solidFill>
          <a:ln w="57150" cap="sq">
            <a:solidFill>
              <a:schemeClr val="accent4">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Imagen 8" descr="Icono&#10;&#10;El contenido generado por IA puede ser incorrecto.">
            <a:extLst>
              <a:ext uri="{FF2B5EF4-FFF2-40B4-BE49-F238E27FC236}">
                <a16:creationId xmlns:a16="http://schemas.microsoft.com/office/drawing/2014/main" id="{4B8FAC11-670E-4128-44D1-F046A3CF560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16200000">
            <a:off x="6062361" y="6041194"/>
            <a:ext cx="294931" cy="413326"/>
          </a:xfrm>
          <a:prstGeom prst="rect">
            <a:avLst/>
          </a:prstGeom>
          <a:effectLst>
            <a:outerShdw blurRad="50800" dist="38100" dir="8100000" algn="tr" rotWithShape="0">
              <a:prstClr val="black">
                <a:alpha val="40000"/>
              </a:prstClr>
            </a:outerShdw>
          </a:effectLst>
        </p:spPr>
      </p:pic>
      <p:pic>
        <p:nvPicPr>
          <p:cNvPr id="10" name="Imagen 9" descr="Icono&#10;&#10;El contenido generado por IA puede ser incorrecto.">
            <a:extLst>
              <a:ext uri="{FF2B5EF4-FFF2-40B4-BE49-F238E27FC236}">
                <a16:creationId xmlns:a16="http://schemas.microsoft.com/office/drawing/2014/main" id="{70F2E012-C0EE-876B-D1BC-AC762B11D3A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16200000">
            <a:off x="6062361" y="5041789"/>
            <a:ext cx="294931" cy="413326"/>
          </a:xfrm>
          <a:prstGeom prst="rect">
            <a:avLst/>
          </a:prstGeom>
          <a:effectLst>
            <a:outerShdw blurRad="50800" dist="38100" dir="8100000" algn="tr" rotWithShape="0">
              <a:prstClr val="black">
                <a:alpha val="40000"/>
              </a:prstClr>
            </a:outerShdw>
          </a:effectLst>
        </p:spPr>
      </p:pic>
      <p:pic>
        <p:nvPicPr>
          <p:cNvPr id="13" name="Imagen 12" descr="Icono&#10;&#10;El contenido generado por IA puede ser incorrecto.">
            <a:extLst>
              <a:ext uri="{FF2B5EF4-FFF2-40B4-BE49-F238E27FC236}">
                <a16:creationId xmlns:a16="http://schemas.microsoft.com/office/drawing/2014/main" id="{FE317BD4-29E2-9846-14AA-E0C23C62BE4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16200000">
            <a:off x="6069795" y="4516439"/>
            <a:ext cx="294931" cy="413326"/>
          </a:xfrm>
          <a:prstGeom prst="rect">
            <a:avLst/>
          </a:prstGeom>
          <a:effectLst>
            <a:outerShdw blurRad="50800" dist="38100" dir="8100000" algn="tr" rotWithShape="0">
              <a:prstClr val="black">
                <a:alpha val="40000"/>
              </a:prstClr>
            </a:outerShdw>
          </a:effectLst>
        </p:spPr>
      </p:pic>
      <p:pic>
        <p:nvPicPr>
          <p:cNvPr id="15" name="Imagen 14" descr="Icono&#10;&#10;El contenido generado por IA puede ser incorrecto.">
            <a:extLst>
              <a:ext uri="{FF2B5EF4-FFF2-40B4-BE49-F238E27FC236}">
                <a16:creationId xmlns:a16="http://schemas.microsoft.com/office/drawing/2014/main" id="{560A288F-3E90-41E9-2796-29BB5693E779}"/>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16200000">
            <a:off x="6062361" y="5509816"/>
            <a:ext cx="294931" cy="413326"/>
          </a:xfrm>
          <a:prstGeom prst="rect">
            <a:avLst/>
          </a:prstGeom>
          <a:effectLst>
            <a:outerShdw blurRad="50800" dist="38100" dir="8100000" algn="tr" rotWithShape="0">
              <a:prstClr val="black">
                <a:alpha val="40000"/>
              </a:prstClr>
            </a:outerShdw>
          </a:effectLst>
        </p:spPr>
      </p:pic>
      <p:pic>
        <p:nvPicPr>
          <p:cNvPr id="17" name="Imagen 16" descr="Icono&#10;&#10;El contenido generado por IA puede ser incorrecto.">
            <a:extLst>
              <a:ext uri="{FF2B5EF4-FFF2-40B4-BE49-F238E27FC236}">
                <a16:creationId xmlns:a16="http://schemas.microsoft.com/office/drawing/2014/main" id="{BA042CA5-D543-CA47-D3AF-C4BBBE7997D9}"/>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16200000">
            <a:off x="6062360" y="4046723"/>
            <a:ext cx="294931" cy="413326"/>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B4C48597-75E2-514A-5502-B0324F6618CA}"/>
              </a:ext>
            </a:extLst>
          </p:cNvPr>
          <p:cNvSpPr txBox="1"/>
          <p:nvPr/>
        </p:nvSpPr>
        <p:spPr>
          <a:xfrm>
            <a:off x="255933" y="1846894"/>
            <a:ext cx="8154822" cy="1200329"/>
          </a:xfrm>
          <a:prstGeom prst="rect">
            <a:avLst/>
          </a:prstGeom>
          <a:noFill/>
        </p:spPr>
        <p:txBody>
          <a:bodyPr wrap="square">
            <a:spAutoFit/>
          </a:bodyPr>
          <a:lstStyle/>
          <a:p>
            <a:pPr algn="just">
              <a:spcBef>
                <a:spcPts val="600"/>
              </a:spcBef>
            </a:pPr>
            <a:r>
              <a:rPr lang="en-MY" b="1" dirty="0">
                <a:solidFill>
                  <a:schemeClr val="bg1"/>
                </a:solidFill>
                <a:effectLst>
                  <a:glow rad="101600">
                    <a:srgbClr val="720300"/>
                  </a:glow>
                  <a:outerShdw blurRad="38100" dist="38100" dir="2700000" algn="tl">
                    <a:srgbClr val="000000">
                      <a:alpha val="43137"/>
                    </a:srgbClr>
                  </a:outerShdw>
                </a:effectLst>
              </a:rPr>
              <a:t>Semina </a:t>
            </a:r>
            <a:r>
              <a:rPr lang="en-MY" b="1" dirty="0" err="1">
                <a:solidFill>
                  <a:schemeClr val="bg1"/>
                </a:solidFill>
                <a:effectLst>
                  <a:glow rad="101600">
                    <a:srgbClr val="720300"/>
                  </a:glow>
                  <a:outerShdw blurRad="38100" dist="38100" dir="2700000" algn="tl">
                    <a:srgbClr val="000000">
                      <a:alpha val="43137"/>
                    </a:srgbClr>
                  </a:outerShdw>
                </a:effectLst>
              </a:rPr>
              <a:t>anak</a:t>
            </a:r>
            <a:r>
              <a:rPr lang="en-MY" b="1" dirty="0">
                <a:solidFill>
                  <a:schemeClr val="bg1"/>
                </a:solidFill>
                <a:effectLst>
                  <a:glow rad="101600">
                    <a:srgbClr val="720300"/>
                  </a:glow>
                  <a:outerShdw blurRad="38100" dist="38100" dir="2700000" algn="tl">
                    <a:srgbClr val="000000">
                      <a:alpha val="43137"/>
                    </a:srgbClr>
                  </a:outerShdw>
                </a:effectLst>
              </a:rPr>
              <a:t> </a:t>
            </a:r>
            <a:r>
              <a:rPr lang="en-MY" b="1" dirty="0" err="1">
                <a:solidFill>
                  <a:schemeClr val="bg1"/>
                </a:solidFill>
                <a:effectLst>
                  <a:glow rad="101600">
                    <a:srgbClr val="720300"/>
                  </a:glow>
                  <a:outerShdw blurRad="38100" dist="38100" dir="2700000" algn="tl">
                    <a:srgbClr val="000000">
                      <a:alpha val="43137"/>
                    </a:srgbClr>
                  </a:outerShdw>
                </a:effectLst>
              </a:rPr>
              <a:t>bedus</a:t>
            </a:r>
            <a:r>
              <a:rPr lang="en-MY" b="1" dirty="0">
                <a:solidFill>
                  <a:schemeClr val="bg1"/>
                </a:solidFill>
                <a:effectLst>
                  <a:glow rad="101600">
                    <a:srgbClr val="720300"/>
                  </a:glow>
                  <a:outerShdw blurRad="38100" dist="38100" dir="2700000" algn="tl">
                    <a:srgbClr val="000000">
                      <a:alpha val="43137"/>
                    </a:srgbClr>
                  </a:outerShdw>
                </a:effectLst>
              </a:rPr>
              <a:t> </a:t>
            </a:r>
            <a:r>
              <a:rPr lang="en-MY" b="1" dirty="0" err="1">
                <a:solidFill>
                  <a:schemeClr val="bg1"/>
                </a:solidFill>
                <a:effectLst>
                  <a:glow rad="101600">
                    <a:srgbClr val="720300"/>
                  </a:glow>
                  <a:outerShdw blurRad="38100" dist="38100" dir="2700000" algn="tl">
                    <a:srgbClr val="000000">
                      <a:alpha val="43137"/>
                    </a:srgbClr>
                  </a:outerShdw>
                </a:effectLst>
              </a:rPr>
              <a:t>ke</a:t>
            </a:r>
            <a:r>
              <a:rPr lang="en-MY" b="1" dirty="0">
                <a:solidFill>
                  <a:schemeClr val="bg1"/>
                </a:solidFill>
                <a:effectLst>
                  <a:glow rad="101600">
                    <a:srgbClr val="720300"/>
                  </a:glow>
                  <a:outerShdw blurRad="38100" dist="38100" dir="2700000" algn="tl">
                    <a:srgbClr val="000000">
                      <a:alpha val="43137"/>
                    </a:srgbClr>
                  </a:outerShdw>
                </a:effectLst>
              </a:rPr>
              <a:t> salah. Semina </a:t>
            </a:r>
            <a:r>
              <a:rPr lang="en-MY" b="1" dirty="0" err="1">
                <a:solidFill>
                  <a:schemeClr val="bg1"/>
                </a:solidFill>
                <a:effectLst>
                  <a:glow rad="101600">
                    <a:srgbClr val="720300"/>
                  </a:glow>
                  <a:outerShdw blurRad="38100" dist="38100" dir="2700000" algn="tl">
                    <a:srgbClr val="000000">
                      <a:alpha val="43137"/>
                    </a:srgbClr>
                  </a:outerShdw>
                </a:effectLst>
              </a:rPr>
              <a:t>iya</a:t>
            </a:r>
            <a:r>
              <a:rPr lang="en-MY" b="1" dirty="0">
                <a:solidFill>
                  <a:schemeClr val="bg1"/>
                </a:solidFill>
                <a:effectLst>
                  <a:glow rad="101600">
                    <a:srgbClr val="720300"/>
                  </a:glow>
                  <a:outerShdw blurRad="38100" dist="38100" dir="2700000" algn="tl">
                    <a:srgbClr val="000000">
                      <a:alpha val="43137"/>
                    </a:srgbClr>
                  </a:outerShdw>
                </a:effectLst>
              </a:rPr>
              <a:t> </a:t>
            </a:r>
            <a:r>
              <a:rPr lang="en-MY" b="1" dirty="0" err="1">
                <a:solidFill>
                  <a:schemeClr val="bg1"/>
                </a:solidFill>
                <a:effectLst>
                  <a:glow rad="101600">
                    <a:srgbClr val="720300"/>
                  </a:glow>
                  <a:outerShdw blurRad="38100" dist="38100" dir="2700000" algn="tl">
                    <a:srgbClr val="000000">
                      <a:alpha val="43137"/>
                    </a:srgbClr>
                  </a:outerShdw>
                </a:effectLst>
              </a:rPr>
              <a:t>aja</a:t>
            </a:r>
            <a:r>
              <a:rPr lang="en-MY" b="1" dirty="0">
                <a:solidFill>
                  <a:schemeClr val="bg1"/>
                </a:solidFill>
                <a:effectLst>
                  <a:glow rad="101600">
                    <a:srgbClr val="720300"/>
                  </a:glow>
                  <a:outerShdw blurRad="38100" dist="38100" dir="2700000" algn="tl">
                    <a:srgbClr val="000000">
                      <a:alpha val="43137"/>
                    </a:srgbClr>
                  </a:outerShdw>
                </a:effectLst>
              </a:rPr>
              <a:t> </a:t>
            </a:r>
            <a:r>
              <a:rPr lang="en-MY" b="1" dirty="0" err="1">
                <a:solidFill>
                  <a:schemeClr val="bg1"/>
                </a:solidFill>
                <a:effectLst>
                  <a:glow rad="101600">
                    <a:srgbClr val="720300"/>
                  </a:glow>
                  <a:outerShdw blurRad="38100" dist="38100" dir="2700000" algn="tl">
                    <a:srgbClr val="000000">
                      <a:alpha val="43137"/>
                    </a:srgbClr>
                  </a:outerShdw>
                </a:effectLst>
              </a:rPr>
              <a:t>patut</a:t>
            </a:r>
            <a:r>
              <a:rPr lang="en-MY" b="1" dirty="0">
                <a:solidFill>
                  <a:schemeClr val="bg1"/>
                </a:solidFill>
                <a:effectLst>
                  <a:glow rad="101600">
                    <a:srgbClr val="720300"/>
                  </a:glow>
                  <a:outerShdw blurRad="38100" dist="38100" dir="2700000" algn="tl">
                    <a:srgbClr val="000000">
                      <a:alpha val="43137"/>
                    </a:srgbClr>
                  </a:outerShdw>
                </a:effectLst>
              </a:rPr>
              <a:t> </a:t>
            </a:r>
            <a:r>
              <a:rPr lang="en-MY" b="1" dirty="0" err="1">
                <a:solidFill>
                  <a:schemeClr val="bg1"/>
                </a:solidFill>
                <a:effectLst>
                  <a:glow rad="101600">
                    <a:srgbClr val="720300"/>
                  </a:glow>
                  <a:outerShdw blurRad="38100" dist="38100" dir="2700000" algn="tl">
                    <a:srgbClr val="000000">
                      <a:alpha val="43137"/>
                    </a:srgbClr>
                  </a:outerShdw>
                </a:effectLst>
              </a:rPr>
              <a:t>mati</a:t>
            </a:r>
            <a:r>
              <a:rPr lang="en-MY" b="1" dirty="0">
                <a:solidFill>
                  <a:schemeClr val="bg1"/>
                </a:solidFill>
                <a:effectLst>
                  <a:glow rad="101600">
                    <a:srgbClr val="720300"/>
                  </a:glow>
                  <a:outerShdw blurRad="38100" dist="38100" dir="2700000" algn="tl">
                    <a:srgbClr val="000000">
                      <a:alpha val="43137"/>
                    </a:srgbClr>
                  </a:outerShdw>
                </a:effectLst>
              </a:rPr>
              <a:t>. Semina </a:t>
            </a:r>
            <a:r>
              <a:rPr lang="en-MY" b="1" dirty="0" err="1">
                <a:solidFill>
                  <a:schemeClr val="bg1"/>
                </a:solidFill>
                <a:effectLst>
                  <a:glow rad="101600">
                    <a:srgbClr val="720300"/>
                  </a:glow>
                  <a:outerShdw blurRad="38100" dist="38100" dir="2700000" algn="tl">
                    <a:srgbClr val="000000">
                      <a:alpha val="43137"/>
                    </a:srgbClr>
                  </a:outerShdw>
                </a:effectLst>
              </a:rPr>
              <a:t>darah</a:t>
            </a:r>
            <a:r>
              <a:rPr lang="en-MY" b="1" dirty="0">
                <a:solidFill>
                  <a:schemeClr val="bg1"/>
                </a:solidFill>
                <a:effectLst>
                  <a:glow rad="101600">
                    <a:srgbClr val="720300"/>
                  </a:glow>
                  <a:outerShdw blurRad="38100" dist="38100" dir="2700000" algn="tl">
                    <a:srgbClr val="000000">
                      <a:alpha val="43137"/>
                    </a:srgbClr>
                  </a:outerShdw>
                </a:effectLst>
              </a:rPr>
              <a:t> </a:t>
            </a:r>
            <a:r>
              <a:rPr lang="en-MY" b="1" dirty="0" err="1">
                <a:solidFill>
                  <a:schemeClr val="bg1"/>
                </a:solidFill>
                <a:effectLst>
                  <a:glow rad="101600">
                    <a:srgbClr val="720300"/>
                  </a:glow>
                  <a:outerShdw blurRad="38100" dist="38100" dir="2700000" algn="tl">
                    <a:srgbClr val="000000">
                      <a:alpha val="43137"/>
                    </a:srgbClr>
                  </a:outerShdw>
                </a:effectLst>
              </a:rPr>
              <a:t>iya</a:t>
            </a:r>
            <a:r>
              <a:rPr lang="en-MY" b="1" dirty="0">
                <a:solidFill>
                  <a:schemeClr val="bg1"/>
                </a:solidFill>
                <a:effectLst>
                  <a:glow rad="101600">
                    <a:srgbClr val="720300"/>
                  </a:glow>
                  <a:outerShdw blurRad="38100" dist="38100" dir="2700000" algn="tl">
                    <a:srgbClr val="000000">
                      <a:alpha val="43137"/>
                    </a:srgbClr>
                  </a:outerShdw>
                </a:effectLst>
              </a:rPr>
              <a:t> </a:t>
            </a:r>
            <a:r>
              <a:rPr lang="en-MY" b="1" dirty="0" err="1">
                <a:solidFill>
                  <a:schemeClr val="bg1"/>
                </a:solidFill>
                <a:effectLst>
                  <a:glow rad="101600">
                    <a:srgbClr val="720300"/>
                  </a:glow>
                  <a:outerShdw blurRad="38100" dist="38100" dir="2700000" algn="tl">
                    <a:srgbClr val="000000">
                      <a:alpha val="43137"/>
                    </a:srgbClr>
                  </a:outerShdw>
                </a:effectLst>
              </a:rPr>
              <a:t>aja</a:t>
            </a:r>
            <a:r>
              <a:rPr lang="en-MY" b="1" dirty="0">
                <a:solidFill>
                  <a:schemeClr val="bg1"/>
                </a:solidFill>
                <a:effectLst>
                  <a:glow rad="101600">
                    <a:srgbClr val="720300"/>
                  </a:glow>
                  <a:outerShdw blurRad="38100" dist="38100" dir="2700000" algn="tl">
                    <a:srgbClr val="000000">
                      <a:alpha val="43137"/>
                    </a:srgbClr>
                  </a:outerShdw>
                </a:effectLst>
              </a:rPr>
              <a:t> </a:t>
            </a:r>
            <a:r>
              <a:rPr lang="en-MY" b="1" dirty="0" err="1">
                <a:solidFill>
                  <a:schemeClr val="bg1"/>
                </a:solidFill>
                <a:effectLst>
                  <a:glow rad="101600">
                    <a:srgbClr val="720300"/>
                  </a:glow>
                  <a:outerShdw blurRad="38100" dist="38100" dir="2700000" algn="tl">
                    <a:srgbClr val="000000">
                      <a:alpha val="43137"/>
                    </a:srgbClr>
                  </a:outerShdw>
                </a:effectLst>
              </a:rPr>
              <a:t>ke</a:t>
            </a:r>
            <a:r>
              <a:rPr lang="en-MY" b="1" dirty="0">
                <a:solidFill>
                  <a:schemeClr val="bg1"/>
                </a:solidFill>
                <a:effectLst>
                  <a:glow rad="101600">
                    <a:srgbClr val="720300"/>
                  </a:glow>
                  <a:outerShdw blurRad="38100" dist="38100" dir="2700000" algn="tl">
                    <a:srgbClr val="000000">
                      <a:alpha val="43137"/>
                    </a:srgbClr>
                  </a:outerShdw>
                </a:effectLst>
              </a:rPr>
              <a:t> </a:t>
            </a:r>
            <a:r>
              <a:rPr lang="en-MY" b="1" dirty="0" err="1">
                <a:solidFill>
                  <a:schemeClr val="bg1"/>
                </a:solidFill>
                <a:effectLst>
                  <a:glow rad="101600">
                    <a:srgbClr val="720300"/>
                  </a:glow>
                  <a:outerShdw blurRad="38100" dist="38100" dir="2700000" algn="tl">
                    <a:srgbClr val="000000">
                      <a:alpha val="43137"/>
                    </a:srgbClr>
                  </a:outerShdw>
                </a:effectLst>
              </a:rPr>
              <a:t>ulih</a:t>
            </a:r>
            <a:r>
              <a:rPr lang="en-MY" b="1" dirty="0">
                <a:solidFill>
                  <a:schemeClr val="bg1"/>
                </a:solidFill>
                <a:effectLst>
                  <a:glow rad="101600">
                    <a:srgbClr val="720300"/>
                  </a:glow>
                  <a:outerShdw blurRad="38100" dist="38100" dir="2700000" algn="tl">
                    <a:srgbClr val="000000">
                      <a:alpha val="43137"/>
                    </a:srgbClr>
                  </a:outerShdw>
                </a:effectLst>
              </a:rPr>
              <a:t> </a:t>
            </a:r>
            <a:r>
              <a:rPr lang="en-MY" b="1" dirty="0" err="1">
                <a:solidFill>
                  <a:schemeClr val="bg1"/>
                </a:solidFill>
                <a:effectLst>
                  <a:glow rad="101600">
                    <a:srgbClr val="720300"/>
                  </a:glow>
                  <a:outerShdw blurRad="38100" dist="38100" dir="2700000" algn="tl">
                    <a:srgbClr val="000000">
                      <a:alpha val="43137"/>
                    </a:srgbClr>
                  </a:outerShdw>
                </a:effectLst>
              </a:rPr>
              <a:t>ngasuh</a:t>
            </a:r>
            <a:r>
              <a:rPr lang="en-MY" b="1" dirty="0">
                <a:solidFill>
                  <a:schemeClr val="bg1"/>
                </a:solidFill>
                <a:effectLst>
                  <a:glow rad="101600">
                    <a:srgbClr val="720300"/>
                  </a:glow>
                  <a:outerShdw blurRad="38100" dist="38100" dir="2700000" algn="tl">
                    <a:srgbClr val="000000">
                      <a:alpha val="43137"/>
                    </a:srgbClr>
                  </a:outerShdw>
                </a:effectLst>
              </a:rPr>
              <a:t> </a:t>
            </a:r>
            <a:r>
              <a:rPr lang="en-MY" b="1" dirty="0" err="1">
                <a:solidFill>
                  <a:schemeClr val="bg1"/>
                </a:solidFill>
                <a:effectLst>
                  <a:glow rad="101600">
                    <a:srgbClr val="720300"/>
                  </a:glow>
                  <a:outerShdw blurRad="38100" dist="38100" dir="2700000" algn="tl">
                    <a:srgbClr val="000000">
                      <a:alpha val="43137"/>
                    </a:srgbClr>
                  </a:outerShdw>
                </a:effectLst>
              </a:rPr>
              <a:t>pemunuh</a:t>
            </a:r>
            <a:r>
              <a:rPr lang="en-MY" b="1" dirty="0">
                <a:solidFill>
                  <a:schemeClr val="bg1"/>
                </a:solidFill>
                <a:effectLst>
                  <a:glow rad="101600">
                    <a:srgbClr val="720300"/>
                  </a:glow>
                  <a:outerShdw blurRad="38100" dist="38100" dir="2700000" algn="tl">
                    <a:srgbClr val="000000">
                      <a:alpha val="43137"/>
                    </a:srgbClr>
                  </a:outerShdw>
                </a:effectLst>
              </a:rPr>
              <a:t> </a:t>
            </a:r>
            <a:r>
              <a:rPr lang="en-MY" b="1" dirty="0" err="1">
                <a:solidFill>
                  <a:schemeClr val="bg1"/>
                </a:solidFill>
                <a:effectLst>
                  <a:glow rad="101600">
                    <a:srgbClr val="720300"/>
                  </a:glow>
                  <a:outerShdw blurRad="38100" dist="38100" dir="2700000" algn="tl">
                    <a:srgbClr val="000000">
                      <a:alpha val="43137"/>
                    </a:srgbClr>
                  </a:outerShdw>
                </a:effectLst>
              </a:rPr>
              <a:t>ngelaung</a:t>
            </a:r>
            <a:r>
              <a:rPr lang="en-MY" b="1" dirty="0">
                <a:solidFill>
                  <a:schemeClr val="bg1"/>
                </a:solidFill>
                <a:effectLst>
                  <a:glow rad="101600">
                    <a:srgbClr val="720300"/>
                  </a:glow>
                  <a:outerShdw blurRad="38100" dist="38100" dir="2700000" algn="tl">
                    <a:srgbClr val="000000">
                      <a:alpha val="43137"/>
                    </a:srgbClr>
                  </a:outerShdw>
                </a:effectLst>
              </a:rPr>
              <a:t>. Nama </a:t>
            </a:r>
            <a:r>
              <a:rPr lang="en-MY" b="1" dirty="0" err="1">
                <a:solidFill>
                  <a:schemeClr val="bg1"/>
                </a:solidFill>
                <a:effectLst>
                  <a:glow rad="101600">
                    <a:srgbClr val="720300"/>
                  </a:glow>
                  <a:outerShdw blurRad="38100" dist="38100" dir="2700000" algn="tl">
                    <a:srgbClr val="000000">
                      <a:alpha val="43137"/>
                    </a:srgbClr>
                  </a:outerShdw>
                </a:effectLst>
              </a:rPr>
              <a:t>kebuah</a:t>
            </a:r>
            <a:r>
              <a:rPr lang="en-MY" b="1" dirty="0">
                <a:solidFill>
                  <a:schemeClr val="bg1"/>
                </a:solidFill>
                <a:effectLst>
                  <a:glow rad="101600">
                    <a:srgbClr val="720300"/>
                  </a:glow>
                  <a:outerShdw blurRad="38100" dist="38100" dir="2700000" algn="tl">
                    <a:srgbClr val="000000">
                      <a:alpha val="43137"/>
                    </a:srgbClr>
                  </a:outerShdw>
                </a:effectLst>
              </a:rPr>
              <a:t>? Laban SEMINA </a:t>
            </a:r>
            <a:r>
              <a:rPr lang="en-MY" b="1" dirty="0" err="1">
                <a:solidFill>
                  <a:schemeClr val="bg1"/>
                </a:solidFill>
                <a:effectLst>
                  <a:glow rad="101600">
                    <a:srgbClr val="720300"/>
                  </a:glow>
                  <a:outerShdw blurRad="38100" dist="38100" dir="2700000" algn="tl">
                    <a:srgbClr val="000000">
                      <a:alpha val="43137"/>
                    </a:srgbClr>
                  </a:outerShdw>
                </a:effectLst>
              </a:rPr>
              <a:t>KRISTUS</a:t>
            </a:r>
            <a:r>
              <a:rPr lang="en-MY" b="1" dirty="0">
                <a:solidFill>
                  <a:schemeClr val="bg1"/>
                </a:solidFill>
                <a:effectLst>
                  <a:glow rad="101600">
                    <a:srgbClr val="720300"/>
                  </a:glow>
                  <a:outerShdw blurRad="38100" dist="38100" dir="2700000" algn="tl">
                    <a:srgbClr val="000000">
                      <a:alpha val="43137"/>
                    </a:srgbClr>
                  </a:outerShdw>
                </a:effectLst>
              </a:rPr>
              <a:t> AJA </a:t>
            </a:r>
            <a:r>
              <a:rPr lang="en-MY" b="1" dirty="0" err="1">
                <a:solidFill>
                  <a:schemeClr val="bg1"/>
                </a:solidFill>
                <a:effectLst>
                  <a:glow rad="101600">
                    <a:srgbClr val="720300"/>
                  </a:glow>
                  <a:outerShdw blurRad="38100" dist="38100" dir="2700000" algn="tl">
                    <a:srgbClr val="000000">
                      <a:alpha val="43137"/>
                    </a:srgbClr>
                  </a:outerShdw>
                </a:effectLst>
              </a:rPr>
              <a:t>NYELAMAT</a:t>
            </a:r>
            <a:r>
              <a:rPr lang="en-MY" b="1" dirty="0">
                <a:solidFill>
                  <a:schemeClr val="bg1"/>
                </a:solidFill>
                <a:effectLst>
                  <a:glow rad="101600">
                    <a:srgbClr val="720300"/>
                  </a:glow>
                  <a:outerShdw blurRad="38100" dist="38100" dir="2700000" algn="tl">
                    <a:srgbClr val="000000">
                      <a:alpha val="43137"/>
                    </a:srgbClr>
                  </a:outerShdw>
                </a:effectLst>
              </a:rPr>
              <a:t>. Tu </a:t>
            </a:r>
            <a:r>
              <a:rPr lang="en-MY" b="1" dirty="0" err="1">
                <a:solidFill>
                  <a:schemeClr val="bg1"/>
                </a:solidFill>
                <a:effectLst>
                  <a:glow rad="101600">
                    <a:srgbClr val="720300"/>
                  </a:glow>
                  <a:outerShdw blurRad="38100" dist="38100" dir="2700000" algn="tl">
                    <a:srgbClr val="000000">
                      <a:alpha val="43137"/>
                    </a:srgbClr>
                  </a:outerShdw>
                </a:effectLst>
              </a:rPr>
              <a:t>patut</a:t>
            </a:r>
            <a:r>
              <a:rPr lang="en-MY" b="1" dirty="0">
                <a:solidFill>
                  <a:schemeClr val="bg1"/>
                </a:solidFill>
                <a:effectLst>
                  <a:glow rad="101600">
                    <a:srgbClr val="720300"/>
                  </a:glow>
                  <a:outerShdw blurRad="38100" dist="38100" dir="2700000" algn="tl">
                    <a:srgbClr val="000000">
                      <a:alpha val="43137"/>
                    </a:srgbClr>
                  </a:outerShdw>
                </a:effectLst>
              </a:rPr>
              <a:t> </a:t>
            </a:r>
            <a:r>
              <a:rPr lang="en-MY" b="1" dirty="0" err="1">
                <a:solidFill>
                  <a:schemeClr val="bg1"/>
                </a:solidFill>
                <a:effectLst>
                  <a:glow rad="101600">
                    <a:srgbClr val="720300"/>
                  </a:glow>
                  <a:outerShdw blurRad="38100" dist="38100" dir="2700000" algn="tl">
                    <a:srgbClr val="000000">
                      <a:alpha val="43137"/>
                    </a:srgbClr>
                  </a:outerShdw>
                </a:effectLst>
              </a:rPr>
              <a:t>dikingat</a:t>
            </a:r>
            <a:r>
              <a:rPr lang="en-MY" b="1" dirty="0">
                <a:solidFill>
                  <a:schemeClr val="bg1"/>
                </a:solidFill>
                <a:effectLst>
                  <a:glow rad="101600">
                    <a:srgbClr val="720300"/>
                  </a:glow>
                  <a:outerShdw blurRad="38100" dist="38100" dir="2700000" algn="tl">
                    <a:srgbClr val="000000">
                      <a:alpha val="43137"/>
                    </a:srgbClr>
                  </a:outerShdw>
                </a:effectLst>
              </a:rPr>
              <a:t> </a:t>
            </a:r>
            <a:r>
              <a:rPr lang="en-MY" b="1" dirty="0" err="1">
                <a:solidFill>
                  <a:schemeClr val="bg1"/>
                </a:solidFill>
                <a:effectLst>
                  <a:glow rad="101600">
                    <a:srgbClr val="720300"/>
                  </a:glow>
                  <a:outerShdw blurRad="38100" dist="38100" dir="2700000" algn="tl">
                    <a:srgbClr val="000000">
                      <a:alpha val="43137"/>
                    </a:srgbClr>
                  </a:outerShdw>
                </a:effectLst>
              </a:rPr>
              <a:t>ari</a:t>
            </a:r>
            <a:r>
              <a:rPr lang="en-MY" b="1" dirty="0">
                <a:solidFill>
                  <a:schemeClr val="bg1"/>
                </a:solidFill>
                <a:effectLst>
                  <a:glow rad="101600">
                    <a:srgbClr val="720300"/>
                  </a:glow>
                  <a:outerShdw blurRad="38100" dist="38100" dir="2700000" algn="tl">
                    <a:srgbClr val="000000">
                      <a:alpha val="43137"/>
                    </a:srgbClr>
                  </a:outerShdw>
                </a:effectLst>
              </a:rPr>
              <a:t> </a:t>
            </a:r>
            <a:r>
              <a:rPr lang="en-MY" b="1" dirty="0" err="1">
                <a:solidFill>
                  <a:schemeClr val="bg1"/>
                </a:solidFill>
                <a:effectLst>
                  <a:glow rad="101600">
                    <a:srgbClr val="720300"/>
                  </a:glow>
                  <a:outerShdw blurRad="38100" dist="38100" dir="2700000" algn="tl">
                    <a:srgbClr val="000000">
                      <a:alpha val="43137"/>
                    </a:srgbClr>
                  </a:outerShdw>
                </a:effectLst>
              </a:rPr>
              <a:t>serak</a:t>
            </a:r>
            <a:r>
              <a:rPr lang="en-MY" b="1" dirty="0">
                <a:solidFill>
                  <a:schemeClr val="bg1"/>
                </a:solidFill>
                <a:effectLst>
                  <a:glow rad="101600">
                    <a:srgbClr val="720300"/>
                  </a:glow>
                  <a:outerShdw blurRad="38100" dist="38100" dir="2700000" algn="tl">
                    <a:srgbClr val="000000">
                      <a:alpha val="43137"/>
                    </a:srgbClr>
                  </a:outerShdw>
                </a:effectLst>
              </a:rPr>
              <a:t> </a:t>
            </a:r>
            <a:r>
              <a:rPr lang="en-MY" b="1" dirty="0" err="1">
                <a:solidFill>
                  <a:schemeClr val="bg1"/>
                </a:solidFill>
                <a:effectLst>
                  <a:glow rad="101600">
                    <a:srgbClr val="720300"/>
                  </a:glow>
                  <a:outerShdw blurRad="38100" dist="38100" dir="2700000" algn="tl">
                    <a:srgbClr val="000000">
                      <a:alpha val="43137"/>
                    </a:srgbClr>
                  </a:outerShdw>
                </a:effectLst>
              </a:rPr>
              <a:t>siti</a:t>
            </a:r>
            <a:r>
              <a:rPr lang="en-MY" b="1" dirty="0">
                <a:solidFill>
                  <a:schemeClr val="bg1"/>
                </a:solidFill>
                <a:effectLst>
                  <a:glow rad="101600">
                    <a:srgbClr val="720300"/>
                  </a:glow>
                  <a:outerShdw blurRad="38100" dist="38100" dir="2700000" algn="tl">
                    <a:srgbClr val="000000">
                      <a:alpha val="43137"/>
                    </a:srgbClr>
                  </a:outerShdw>
                </a:effectLst>
              </a:rPr>
              <a:t> </a:t>
            </a:r>
            <a:r>
              <a:rPr lang="en-MY" b="1" dirty="0" err="1">
                <a:solidFill>
                  <a:schemeClr val="bg1"/>
                </a:solidFill>
                <a:effectLst>
                  <a:glow rad="101600">
                    <a:srgbClr val="720300"/>
                  </a:glow>
                  <a:outerShdw blurRad="38100" dist="38100" dir="2700000" algn="tl">
                    <a:srgbClr val="000000">
                      <a:alpha val="43137"/>
                    </a:srgbClr>
                  </a:outerShdw>
                </a:effectLst>
              </a:rPr>
              <a:t>ngagai</a:t>
            </a:r>
            <a:r>
              <a:rPr lang="en-MY" b="1" dirty="0">
                <a:solidFill>
                  <a:schemeClr val="bg1"/>
                </a:solidFill>
                <a:effectLst>
                  <a:glow rad="101600">
                    <a:srgbClr val="720300"/>
                  </a:glow>
                  <a:outerShdw blurRad="38100" dist="38100" dir="2700000" algn="tl">
                    <a:srgbClr val="000000">
                      <a:alpha val="43137"/>
                    </a:srgbClr>
                  </a:outerShdw>
                </a:effectLst>
              </a:rPr>
              <a:t> </a:t>
            </a:r>
            <a:r>
              <a:rPr lang="en-MY" b="1" dirty="0" err="1">
                <a:solidFill>
                  <a:schemeClr val="bg1"/>
                </a:solidFill>
                <a:effectLst>
                  <a:glow rad="101600">
                    <a:srgbClr val="720300"/>
                  </a:glow>
                  <a:outerShdw blurRad="38100" dist="38100" dir="2700000" algn="tl">
                    <a:srgbClr val="000000">
                      <a:alpha val="43137"/>
                    </a:srgbClr>
                  </a:outerShdw>
                </a:effectLst>
              </a:rPr>
              <a:t>serak</a:t>
            </a:r>
            <a:r>
              <a:rPr lang="en-MY" b="1" dirty="0">
                <a:solidFill>
                  <a:schemeClr val="bg1"/>
                </a:solidFill>
                <a:effectLst>
                  <a:glow rad="101600">
                    <a:srgbClr val="720300"/>
                  </a:glow>
                  <a:outerShdw blurRad="38100" dist="38100" dir="2700000" algn="tl">
                    <a:srgbClr val="000000">
                      <a:alpha val="43137"/>
                    </a:srgbClr>
                  </a:outerShdw>
                </a:effectLst>
              </a:rPr>
              <a:t> </a:t>
            </a:r>
            <a:r>
              <a:rPr lang="en-MY" b="1" dirty="0" err="1">
                <a:solidFill>
                  <a:schemeClr val="bg1"/>
                </a:solidFill>
                <a:effectLst>
                  <a:glow rad="101600">
                    <a:srgbClr val="720300"/>
                  </a:glow>
                  <a:outerShdw blurRad="38100" dist="38100" dir="2700000" algn="tl">
                    <a:srgbClr val="000000">
                      <a:alpha val="43137"/>
                    </a:srgbClr>
                  </a:outerShdw>
                </a:effectLst>
              </a:rPr>
              <a:t>siti</a:t>
            </a:r>
            <a:r>
              <a:rPr lang="en-MY" b="1" dirty="0">
                <a:solidFill>
                  <a:schemeClr val="bg1"/>
                </a:solidFill>
                <a:effectLst>
                  <a:glow rad="101600">
                    <a:srgbClr val="720300"/>
                  </a:glow>
                  <a:outerShdw blurRad="38100" dist="38100" dir="2700000" algn="tl">
                    <a:srgbClr val="000000">
                      <a:alpha val="43137"/>
                    </a:srgbClr>
                  </a:outerShdw>
                </a:effectLst>
              </a:rPr>
              <a:t>….</a:t>
            </a:r>
            <a:r>
              <a:rPr lang="en-MY" b="1" dirty="0" err="1">
                <a:solidFill>
                  <a:schemeClr val="bg1"/>
                </a:solidFill>
                <a:effectLst>
                  <a:glow rad="101600">
                    <a:srgbClr val="720300"/>
                  </a:glow>
                  <a:outerShdw blurRad="38100" dist="38100" dir="2700000" algn="tl">
                    <a:srgbClr val="000000">
                      <a:alpha val="43137"/>
                    </a:srgbClr>
                  </a:outerShdw>
                </a:effectLst>
              </a:rPr>
              <a:t>sampai</a:t>
            </a:r>
            <a:r>
              <a:rPr lang="en-MY" b="1" dirty="0">
                <a:solidFill>
                  <a:schemeClr val="bg1"/>
                </a:solidFill>
                <a:effectLst>
                  <a:glow rad="101600">
                    <a:srgbClr val="720300"/>
                  </a:glow>
                  <a:outerShdw blurRad="38100" dist="38100" dir="2700000" algn="tl">
                    <a:srgbClr val="000000">
                      <a:alpha val="43137"/>
                    </a:srgbClr>
                  </a:outerShdw>
                </a:effectLst>
              </a:rPr>
              <a:t> </a:t>
            </a:r>
            <a:r>
              <a:rPr lang="en-MY" b="1" dirty="0" err="1">
                <a:solidFill>
                  <a:schemeClr val="bg1"/>
                </a:solidFill>
                <a:effectLst>
                  <a:glow rad="101600">
                    <a:srgbClr val="720300"/>
                  </a:glow>
                  <a:outerShdw blurRad="38100" dist="38100" dir="2700000" algn="tl">
                    <a:srgbClr val="000000">
                      <a:alpha val="43137"/>
                    </a:srgbClr>
                  </a:outerShdw>
                </a:effectLst>
              </a:rPr>
              <a:t>ke</a:t>
            </a:r>
            <a:r>
              <a:rPr lang="en-MY" b="1" dirty="0">
                <a:solidFill>
                  <a:schemeClr val="bg1"/>
                </a:solidFill>
                <a:effectLst>
                  <a:glow rad="101600">
                    <a:srgbClr val="720300"/>
                  </a:glow>
                  <a:outerShdw blurRad="38100" dist="38100" dir="2700000" algn="tl">
                    <a:srgbClr val="000000">
                      <a:alpha val="43137"/>
                    </a:srgbClr>
                  </a:outerShdw>
                </a:effectLst>
              </a:rPr>
              <a:t> </a:t>
            </a:r>
            <a:r>
              <a:rPr lang="en-MY" b="1" dirty="0" err="1">
                <a:solidFill>
                  <a:schemeClr val="bg1"/>
                </a:solidFill>
                <a:effectLst>
                  <a:glow rad="101600">
                    <a:srgbClr val="720300"/>
                  </a:glow>
                  <a:outerShdw blurRad="38100" dist="38100" dir="2700000" algn="tl">
                    <a:srgbClr val="000000">
                      <a:alpha val="43137"/>
                    </a:srgbClr>
                  </a:outerShdw>
                </a:effectLst>
              </a:rPr>
              <a:t>penatai</a:t>
            </a:r>
            <a:r>
              <a:rPr lang="en-MY" b="1" dirty="0">
                <a:solidFill>
                  <a:schemeClr val="bg1"/>
                </a:solidFill>
                <a:effectLst>
                  <a:glow rad="101600">
                    <a:srgbClr val="720300"/>
                  </a:glow>
                  <a:outerShdw blurRad="38100" dist="38100" dir="2700000" algn="tl">
                    <a:srgbClr val="000000">
                      <a:alpha val="43137"/>
                    </a:srgbClr>
                  </a:outerShdw>
                </a:effectLst>
              </a:rPr>
              <a:t> Iya.</a:t>
            </a:r>
            <a:endParaRPr lang="en" b="1" dirty="0">
              <a:solidFill>
                <a:schemeClr val="bg1"/>
              </a:solidFill>
              <a:effectLst>
                <a:glow rad="101600">
                  <a:srgbClr val="720300"/>
                </a:glow>
                <a:outerShdw blurRad="38100" dist="38100" dir="2700000" algn="tl">
                  <a:srgbClr val="000000">
                    <a:alpha val="43137"/>
                  </a:srgbClr>
                </a:outerShdw>
              </a:effectLst>
            </a:endParaRPr>
          </a:p>
        </p:txBody>
      </p:sp>
      <p:sp>
        <p:nvSpPr>
          <p:cNvPr id="11" name="CuadroTexto 10">
            <a:extLst>
              <a:ext uri="{FF2B5EF4-FFF2-40B4-BE49-F238E27FC236}">
                <a16:creationId xmlns:a16="http://schemas.microsoft.com/office/drawing/2014/main" id="{5E09F86E-B37C-9B90-F1EB-A0E70DC991A1}"/>
              </a:ext>
            </a:extLst>
          </p:cNvPr>
          <p:cNvSpPr txBox="1"/>
          <p:nvPr/>
        </p:nvSpPr>
        <p:spPr>
          <a:xfrm>
            <a:off x="255933" y="992814"/>
            <a:ext cx="8154822" cy="646331"/>
          </a:xfrm>
          <a:prstGeom prst="rect">
            <a:avLst/>
          </a:prstGeom>
          <a:noFill/>
        </p:spPr>
        <p:txBody>
          <a:bodyPr wrap="square">
            <a:spAutoFit/>
          </a:bodyPr>
          <a:lstStyle/>
          <a:p>
            <a:pPr algn="just">
              <a:spcBef>
                <a:spcPts val="600"/>
              </a:spcBef>
            </a:pPr>
            <a:r>
              <a:rPr lang="en-MY" b="1">
                <a:solidFill>
                  <a:schemeClr val="bg1"/>
                </a:solidFill>
                <a:effectLst>
                  <a:glow rad="101600">
                    <a:srgbClr val="720300"/>
                  </a:glow>
                  <a:outerShdw blurRad="38100" dist="38100" dir="2700000" algn="tl">
                    <a:srgbClr val="000000">
                      <a:alpha val="43137"/>
                    </a:srgbClr>
                  </a:outerShdw>
                </a:effectLst>
              </a:rPr>
              <a:t>Ya ke bendar tu uji ba pengarap. Nadai siku orang patut mati malam nya. Genap iku orang bisi peluang nyelamatka nyawa anak tuai sida</a:t>
            </a:r>
            <a:r>
              <a:rPr lang="en" b="1">
                <a:solidFill>
                  <a:schemeClr val="bg1"/>
                </a:solidFill>
                <a:effectLst>
                  <a:glow rad="101600">
                    <a:srgbClr val="720300"/>
                  </a:glow>
                  <a:outerShdw blurRad="38100" dist="38100" dir="2700000" algn="tl">
                    <a:srgbClr val="000000">
                      <a:alpha val="43137"/>
                    </a:srgbClr>
                  </a:outerShdw>
                </a:effectLst>
              </a:rPr>
              <a:t>.</a:t>
            </a:r>
            <a:endParaRPr lang="en" b="1" dirty="0">
              <a:solidFill>
                <a:schemeClr val="bg1"/>
              </a:solidFill>
              <a:effectLst>
                <a:glow rad="101600">
                  <a:srgbClr val="720300"/>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4210671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360"/>
                                          </p:val>
                                        </p:tav>
                                        <p:tav tm="100000">
                                          <p:val>
                                            <p:fltVal val="0"/>
                                          </p:val>
                                        </p:tav>
                                      </p:tavLst>
                                    </p:anim>
                                    <p:animEffect transition="in" filter="fade">
                                      <p:cBhvr>
                                        <p:cTn id="10" dur="500"/>
                                        <p:tgtEl>
                                          <p:spTgt spid="7"/>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32"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ox(out)">
                                      <p:cBhvr>
                                        <p:cTn id="24" dur="1000"/>
                                        <p:tgtEl>
                                          <p:spTgt spid="5"/>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 calcmode="lin" valueType="num">
                                      <p:cBhvr>
                                        <p:cTn id="35" dur="500" fill="hold"/>
                                        <p:tgtEl>
                                          <p:spTgt spid="17"/>
                                        </p:tgtEl>
                                        <p:attrNameLst>
                                          <p:attrName>style.rotation</p:attrName>
                                        </p:attrNameLst>
                                      </p:cBhvr>
                                      <p:tavLst>
                                        <p:tav tm="0">
                                          <p:val>
                                            <p:fltVal val="90"/>
                                          </p:val>
                                        </p:tav>
                                        <p:tav tm="100000">
                                          <p:val>
                                            <p:fltVal val="0"/>
                                          </p:val>
                                        </p:tav>
                                      </p:tavLst>
                                    </p:anim>
                                    <p:animEffect transition="in" filter="fade">
                                      <p:cBhvr>
                                        <p:cTn id="36" dur="500"/>
                                        <p:tgtEl>
                                          <p:spTgt spid="17"/>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2">
                                            <p:txEl>
                                              <p:pRg st="0" end="0"/>
                                            </p:txEl>
                                          </p:spTgt>
                                        </p:tgtEl>
                                        <p:attrNameLst>
                                          <p:attrName>style.visibility</p:attrName>
                                        </p:attrNameLst>
                                      </p:cBhvr>
                                      <p:to>
                                        <p:strVal val="visible"/>
                                      </p:to>
                                    </p:set>
                                    <p:animEffect transition="in" filter="wipe(left)">
                                      <p:cBhvr>
                                        <p:cTn id="40" dur="500"/>
                                        <p:tgtEl>
                                          <p:spTgt spid="2">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 calcmode="lin" valueType="num">
                                      <p:cBhvr>
                                        <p:cTn id="47" dur="500" fill="hold"/>
                                        <p:tgtEl>
                                          <p:spTgt spid="13"/>
                                        </p:tgtEl>
                                        <p:attrNameLst>
                                          <p:attrName>style.rotation</p:attrName>
                                        </p:attrNameLst>
                                      </p:cBhvr>
                                      <p:tavLst>
                                        <p:tav tm="0">
                                          <p:val>
                                            <p:fltVal val="90"/>
                                          </p:val>
                                        </p:tav>
                                        <p:tav tm="100000">
                                          <p:val>
                                            <p:fltVal val="0"/>
                                          </p:val>
                                        </p:tav>
                                      </p:tavLst>
                                    </p:anim>
                                    <p:animEffect transition="in" filter="fade">
                                      <p:cBhvr>
                                        <p:cTn id="48" dur="500"/>
                                        <p:tgtEl>
                                          <p:spTgt spid="13"/>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2">
                                            <p:txEl>
                                              <p:pRg st="1" end="1"/>
                                            </p:txEl>
                                          </p:spTgt>
                                        </p:tgtEl>
                                        <p:attrNameLst>
                                          <p:attrName>style.visibility</p:attrName>
                                        </p:attrNameLst>
                                      </p:cBhvr>
                                      <p:to>
                                        <p:strVal val="visible"/>
                                      </p:to>
                                    </p:set>
                                    <p:animEffect transition="in" filter="wipe(left)">
                                      <p:cBhvr>
                                        <p:cTn id="52" dur="500"/>
                                        <p:tgtEl>
                                          <p:spTgt spid="2">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nodeType="click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 calcmode="lin" valueType="num">
                                      <p:cBhvr>
                                        <p:cTn id="59" dur="500" fill="hold"/>
                                        <p:tgtEl>
                                          <p:spTgt spid="10"/>
                                        </p:tgtEl>
                                        <p:attrNameLst>
                                          <p:attrName>style.rotation</p:attrName>
                                        </p:attrNameLst>
                                      </p:cBhvr>
                                      <p:tavLst>
                                        <p:tav tm="0">
                                          <p:val>
                                            <p:fltVal val="90"/>
                                          </p:val>
                                        </p:tav>
                                        <p:tav tm="100000">
                                          <p:val>
                                            <p:fltVal val="0"/>
                                          </p:val>
                                        </p:tav>
                                      </p:tavLst>
                                    </p:anim>
                                    <p:animEffect transition="in" filter="fade">
                                      <p:cBhvr>
                                        <p:cTn id="60" dur="500"/>
                                        <p:tgtEl>
                                          <p:spTgt spid="10"/>
                                        </p:tgtEl>
                                      </p:cBhvr>
                                    </p:animEffect>
                                  </p:childTnLst>
                                </p:cTn>
                              </p:par>
                            </p:childTnLst>
                          </p:cTn>
                        </p:par>
                        <p:par>
                          <p:cTn id="61" fill="hold">
                            <p:stCondLst>
                              <p:cond delay="500"/>
                            </p:stCondLst>
                            <p:childTnLst>
                              <p:par>
                                <p:cTn id="62" presetID="22" presetClass="entr" presetSubtype="8" fill="hold" grpId="0" nodeType="afterEffect">
                                  <p:stCondLst>
                                    <p:cond delay="0"/>
                                  </p:stCondLst>
                                  <p:childTnLst>
                                    <p:set>
                                      <p:cBhvr>
                                        <p:cTn id="63" dur="1" fill="hold">
                                          <p:stCondLst>
                                            <p:cond delay="0"/>
                                          </p:stCondLst>
                                        </p:cTn>
                                        <p:tgtEl>
                                          <p:spTgt spid="2">
                                            <p:txEl>
                                              <p:pRg st="2" end="2"/>
                                            </p:txEl>
                                          </p:spTgt>
                                        </p:tgtEl>
                                        <p:attrNameLst>
                                          <p:attrName>style.visibility</p:attrName>
                                        </p:attrNameLst>
                                      </p:cBhvr>
                                      <p:to>
                                        <p:strVal val="visible"/>
                                      </p:to>
                                    </p:set>
                                    <p:animEffect transition="in" filter="wipe(left)">
                                      <p:cBhvr>
                                        <p:cTn id="64" dur="500"/>
                                        <p:tgtEl>
                                          <p:spTgt spid="2">
                                            <p:txEl>
                                              <p:pRg st="2" end="2"/>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31" presetClass="entr" presetSubtype="0" fill="hold" nodeType="click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 calcmode="lin" valueType="num">
                                      <p:cBhvr>
                                        <p:cTn id="71" dur="500" fill="hold"/>
                                        <p:tgtEl>
                                          <p:spTgt spid="15"/>
                                        </p:tgtEl>
                                        <p:attrNameLst>
                                          <p:attrName>style.rotation</p:attrName>
                                        </p:attrNameLst>
                                      </p:cBhvr>
                                      <p:tavLst>
                                        <p:tav tm="0">
                                          <p:val>
                                            <p:fltVal val="90"/>
                                          </p:val>
                                        </p:tav>
                                        <p:tav tm="100000">
                                          <p:val>
                                            <p:fltVal val="0"/>
                                          </p:val>
                                        </p:tav>
                                      </p:tavLst>
                                    </p:anim>
                                    <p:animEffect transition="in" filter="fade">
                                      <p:cBhvr>
                                        <p:cTn id="72" dur="500"/>
                                        <p:tgtEl>
                                          <p:spTgt spid="15"/>
                                        </p:tgtEl>
                                      </p:cBhvr>
                                    </p:animEffect>
                                  </p:childTnLst>
                                </p:cTn>
                              </p:par>
                            </p:childTnLst>
                          </p:cTn>
                        </p:par>
                        <p:par>
                          <p:cTn id="73" fill="hold">
                            <p:stCondLst>
                              <p:cond delay="500"/>
                            </p:stCondLst>
                            <p:childTnLst>
                              <p:par>
                                <p:cTn id="74" presetID="22" presetClass="entr" presetSubtype="8" fill="hold" grpId="0" nodeType="afterEffect">
                                  <p:stCondLst>
                                    <p:cond delay="0"/>
                                  </p:stCondLst>
                                  <p:childTnLst>
                                    <p:set>
                                      <p:cBhvr>
                                        <p:cTn id="75" dur="1" fill="hold">
                                          <p:stCondLst>
                                            <p:cond delay="0"/>
                                          </p:stCondLst>
                                        </p:cTn>
                                        <p:tgtEl>
                                          <p:spTgt spid="2">
                                            <p:txEl>
                                              <p:pRg st="3" end="3"/>
                                            </p:txEl>
                                          </p:spTgt>
                                        </p:tgtEl>
                                        <p:attrNameLst>
                                          <p:attrName>style.visibility</p:attrName>
                                        </p:attrNameLst>
                                      </p:cBhvr>
                                      <p:to>
                                        <p:strVal val="visible"/>
                                      </p:to>
                                    </p:set>
                                    <p:animEffect transition="in" filter="wipe(left)">
                                      <p:cBhvr>
                                        <p:cTn id="76" dur="500"/>
                                        <p:tgtEl>
                                          <p:spTgt spid="2">
                                            <p:txEl>
                                              <p:pRg st="3" end="3"/>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31" presetClass="entr" presetSubtype="0" fill="hold" nodeType="click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500" fill="hold"/>
                                        <p:tgtEl>
                                          <p:spTgt spid="9"/>
                                        </p:tgtEl>
                                        <p:attrNameLst>
                                          <p:attrName>ppt_w</p:attrName>
                                        </p:attrNameLst>
                                      </p:cBhvr>
                                      <p:tavLst>
                                        <p:tav tm="0">
                                          <p:val>
                                            <p:fltVal val="0"/>
                                          </p:val>
                                        </p:tav>
                                        <p:tav tm="100000">
                                          <p:val>
                                            <p:strVal val="#ppt_w"/>
                                          </p:val>
                                        </p:tav>
                                      </p:tavLst>
                                    </p:anim>
                                    <p:anim calcmode="lin" valueType="num">
                                      <p:cBhvr>
                                        <p:cTn id="82" dur="500" fill="hold"/>
                                        <p:tgtEl>
                                          <p:spTgt spid="9"/>
                                        </p:tgtEl>
                                        <p:attrNameLst>
                                          <p:attrName>ppt_h</p:attrName>
                                        </p:attrNameLst>
                                      </p:cBhvr>
                                      <p:tavLst>
                                        <p:tav tm="0">
                                          <p:val>
                                            <p:fltVal val="0"/>
                                          </p:val>
                                        </p:tav>
                                        <p:tav tm="100000">
                                          <p:val>
                                            <p:strVal val="#ppt_h"/>
                                          </p:val>
                                        </p:tav>
                                      </p:tavLst>
                                    </p:anim>
                                    <p:anim calcmode="lin" valueType="num">
                                      <p:cBhvr>
                                        <p:cTn id="83" dur="500" fill="hold"/>
                                        <p:tgtEl>
                                          <p:spTgt spid="9"/>
                                        </p:tgtEl>
                                        <p:attrNameLst>
                                          <p:attrName>style.rotation</p:attrName>
                                        </p:attrNameLst>
                                      </p:cBhvr>
                                      <p:tavLst>
                                        <p:tav tm="0">
                                          <p:val>
                                            <p:fltVal val="90"/>
                                          </p:val>
                                        </p:tav>
                                        <p:tav tm="100000">
                                          <p:val>
                                            <p:fltVal val="0"/>
                                          </p:val>
                                        </p:tav>
                                      </p:tavLst>
                                    </p:anim>
                                    <p:animEffect transition="in" filter="fade">
                                      <p:cBhvr>
                                        <p:cTn id="84" dur="500"/>
                                        <p:tgtEl>
                                          <p:spTgt spid="9"/>
                                        </p:tgtEl>
                                      </p:cBhvr>
                                    </p:animEffect>
                                  </p:childTnLst>
                                </p:cTn>
                              </p:par>
                            </p:childTnLst>
                          </p:cTn>
                        </p:par>
                        <p:par>
                          <p:cTn id="85" fill="hold">
                            <p:stCondLst>
                              <p:cond delay="500"/>
                            </p:stCondLst>
                            <p:childTnLst>
                              <p:par>
                                <p:cTn id="86" presetID="22" presetClass="entr" presetSubtype="8" fill="hold" grpId="0" nodeType="afterEffect">
                                  <p:stCondLst>
                                    <p:cond delay="0"/>
                                  </p:stCondLst>
                                  <p:childTnLst>
                                    <p:set>
                                      <p:cBhvr>
                                        <p:cTn id="87" dur="1" fill="hold">
                                          <p:stCondLst>
                                            <p:cond delay="0"/>
                                          </p:stCondLst>
                                        </p:cTn>
                                        <p:tgtEl>
                                          <p:spTgt spid="2">
                                            <p:txEl>
                                              <p:pRg st="4" end="4"/>
                                            </p:txEl>
                                          </p:spTgt>
                                        </p:tgtEl>
                                        <p:attrNameLst>
                                          <p:attrName>style.visibility</p:attrName>
                                        </p:attrNameLst>
                                      </p:cBhvr>
                                      <p:to>
                                        <p:strVal val="visible"/>
                                      </p:to>
                                    </p:set>
                                    <p:animEffect transition="in" filter="wipe(left)">
                                      <p:cBhvr>
                                        <p:cTn id="88"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0553AF43-BCCC-F781-911E-25D10C706641}"/>
            </a:ext>
          </a:extLst>
        </p:cNvPr>
        <p:cNvGrpSpPr/>
        <p:nvPr/>
      </p:nvGrpSpPr>
      <p:grpSpPr>
        <a:xfrm>
          <a:off x="0" y="0"/>
          <a:ext cx="0" cy="0"/>
          <a:chOff x="0" y="0"/>
          <a:chExt cx="0" cy="0"/>
        </a:xfrm>
      </p:grpSpPr>
      <p:sp>
        <p:nvSpPr>
          <p:cNvPr id="15" name="Rectángulo 14">
            <a:extLst>
              <a:ext uri="{FF2B5EF4-FFF2-40B4-BE49-F238E27FC236}">
                <a16:creationId xmlns:a16="http://schemas.microsoft.com/office/drawing/2014/main" id="{9073777A-BE24-E3B2-3EAF-F0EB96BA8A31}"/>
              </a:ext>
            </a:extLst>
          </p:cNvPr>
          <p:cNvSpPr>
            <a:spLocks noGrp="1" noRot="1" noMove="1" noResize="1" noEditPoints="1" noAdjustHandles="1" noChangeArrowheads="1" noChangeShapeType="1"/>
          </p:cNvSpPr>
          <p:nvPr/>
        </p:nvSpPr>
        <p:spPr>
          <a:xfrm>
            <a:off x="0" y="0"/>
            <a:ext cx="12192000" cy="1420119"/>
          </a:xfrm>
          <a:prstGeom prst="rect">
            <a:avLst/>
          </a:prstGeom>
          <a:blipFill dpi="0" rotWithShape="1">
            <a:blip r:embed="rId4" cstate="screen">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60DC6D95-2B9A-57FB-8FE7-F6B6FB87BCB6}"/>
              </a:ext>
            </a:extLst>
          </p:cNvPr>
          <p:cNvSpPr txBox="1"/>
          <p:nvPr/>
        </p:nvSpPr>
        <p:spPr>
          <a:xfrm>
            <a:off x="0" y="-77823"/>
            <a:ext cx="12192000" cy="923330"/>
          </a:xfrm>
          <a:prstGeom prst="rect">
            <a:avLst/>
          </a:prstGeom>
          <a:noFill/>
        </p:spPr>
        <p:txBody>
          <a:bodyPr wrap="square">
            <a:spAutoFit/>
            <a:scene3d>
              <a:camera prst="orthographicFront"/>
              <a:lightRig rig="chilly" dir="t"/>
            </a:scene3d>
            <a:sp3d extrusionH="57150" contourW="31750">
              <a:bevelT w="38100" h="38100"/>
              <a:contourClr>
                <a:schemeClr val="accent6">
                  <a:lumMod val="50000"/>
                </a:schemeClr>
              </a:contourClr>
            </a:sp3d>
          </a:bodyPr>
          <a:lstStyle/>
          <a:p>
            <a:pPr algn="ctr"/>
            <a:r>
              <a:rPr lang="en" sz="5400" b="1" spc="600">
                <a:ln w="22225">
                  <a:noFill/>
                  <a:prstDash val="solid"/>
                </a:ln>
                <a:solidFill>
                  <a:schemeClr val="accent6"/>
                </a:solidFill>
              </a:rPr>
              <a:t>JAKU TANGKAN</a:t>
            </a:r>
            <a:endParaRPr lang="en" sz="5400" b="1" spc="600" dirty="0">
              <a:ln w="22225">
                <a:noFill/>
                <a:prstDash val="solid"/>
              </a:ln>
              <a:solidFill>
                <a:schemeClr val="accent6"/>
              </a:solidFill>
            </a:endParaRPr>
          </a:p>
        </p:txBody>
      </p:sp>
      <p:sp>
        <p:nvSpPr>
          <p:cNvPr id="5" name="CuadroTexto 4">
            <a:extLst>
              <a:ext uri="{FF2B5EF4-FFF2-40B4-BE49-F238E27FC236}">
                <a16:creationId xmlns:a16="http://schemas.microsoft.com/office/drawing/2014/main" id="{364AFC88-7F96-2CB7-AA11-1B51C8AEB181}"/>
              </a:ext>
            </a:extLst>
          </p:cNvPr>
          <p:cNvSpPr txBox="1"/>
          <p:nvPr/>
        </p:nvSpPr>
        <p:spPr>
          <a:xfrm>
            <a:off x="0" y="695660"/>
            <a:ext cx="12192000" cy="553998"/>
          </a:xfrm>
          <a:prstGeom prst="rect">
            <a:avLst/>
          </a:prstGeom>
          <a:noFill/>
        </p:spPr>
        <p:txBody>
          <a:bodyPr wrap="square">
            <a:spAutoFit/>
          </a:bodyPr>
          <a:lstStyle/>
          <a:p>
            <a:pPr algn="ctr"/>
            <a:r>
              <a:rPr lang="en" sz="1500" b="1">
                <a:solidFill>
                  <a:schemeClr val="bg1"/>
                </a:solidFill>
                <a:effectLst>
                  <a:outerShdw blurRad="38100" dist="38100" dir="2700000" algn="tl">
                    <a:srgbClr val="000000">
                      <a:alpha val="43137"/>
                    </a:srgbClr>
                  </a:outerShdw>
                </a:effectLst>
                <a:latin typeface="Comic Sans MS" panose="030F0702030302020204" pitchFamily="66" charset="0"/>
              </a:rPr>
              <a:t>“</a:t>
            </a:r>
            <a:r>
              <a:rPr lang="en-MY" sz="1500" b="1">
                <a:solidFill>
                  <a:schemeClr val="bg1"/>
                </a:solidFill>
                <a:effectLst>
                  <a:outerShdw blurRad="38100" dist="38100" dir="2700000" algn="tl">
                    <a:srgbClr val="000000">
                      <a:alpha val="43137"/>
                    </a:srgbClr>
                  </a:outerShdw>
                </a:effectLst>
                <a:latin typeface="Comic Sans MS" panose="030F0702030302020204" pitchFamily="66" charset="0"/>
              </a:rPr>
              <a:t>Udah nya TUHAN lalu bejaku ngagai Moses, Aku deka ngasuh siti agi penusah ti besai ninggang raja enggau orang Ejip. Udah bekau nya, iya deka ngasuh kita mupuk. Lebuh iya ngasuh kita mupuk, iya deka muru kita pansut ari menua tu</a:t>
            </a:r>
            <a:r>
              <a:rPr lang="en" sz="1500" b="1">
                <a:solidFill>
                  <a:schemeClr val="bg1"/>
                </a:solidFill>
                <a:effectLst>
                  <a:outerShdw blurRad="38100" dist="38100" dir="2700000" algn="tl">
                    <a:srgbClr val="000000">
                      <a:alpha val="43137"/>
                    </a:srgbClr>
                  </a:outerShdw>
                </a:effectLst>
                <a:latin typeface="Comic Sans MS" panose="030F0702030302020204" pitchFamily="66" charset="0"/>
              </a:rPr>
              <a:t>.’” (P-sut 11:1)</a:t>
            </a:r>
            <a:endParaRPr lang="en" sz="1500" b="1" dirty="0">
              <a:solidFill>
                <a:schemeClr val="bg1"/>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24019098-EDB3-3BCA-168B-74E1553EA1E7}"/>
              </a:ext>
            </a:extLst>
          </p:cNvPr>
          <p:cNvSpPr txBox="1"/>
          <p:nvPr/>
        </p:nvSpPr>
        <p:spPr>
          <a:xfrm>
            <a:off x="2905272" y="1600829"/>
            <a:ext cx="3594101" cy="1200329"/>
          </a:xfrm>
          <a:prstGeom prst="rect">
            <a:avLst/>
          </a:prstGeom>
          <a:noFill/>
        </p:spPr>
        <p:txBody>
          <a:bodyPr wrap="square" rtlCol="0">
            <a:spAutoFit/>
          </a:bodyPr>
          <a:lstStyle/>
          <a:p>
            <a:pPr algn="just">
              <a:spcBef>
                <a:spcPts val="600"/>
              </a:spcBef>
            </a:pPr>
            <a:r>
              <a:rPr lang="en-MY" b="1" dirty="0"/>
              <a:t>Lepas </a:t>
            </a:r>
            <a:r>
              <a:rPr lang="en-MY" b="1" dirty="0" err="1"/>
              <a:t>tiga</a:t>
            </a:r>
            <a:r>
              <a:rPr lang="en-MY" b="1" dirty="0"/>
              <a:t> </a:t>
            </a:r>
            <a:r>
              <a:rPr lang="en-MY" b="1" dirty="0" err="1"/>
              <a:t>hari</a:t>
            </a:r>
            <a:r>
              <a:rPr lang="en-MY" b="1" dirty="0"/>
              <a:t> </a:t>
            </a:r>
            <a:r>
              <a:rPr lang="en-MY" b="1" dirty="0" err="1"/>
              <a:t>petang</a:t>
            </a:r>
            <a:r>
              <a:rPr lang="en-MY" b="1" dirty="0"/>
              <a:t>, Paroah </a:t>
            </a:r>
            <a:r>
              <a:rPr lang="en-MY" b="1" dirty="0" err="1"/>
              <a:t>lalu</a:t>
            </a:r>
            <a:r>
              <a:rPr lang="en-MY" b="1" dirty="0"/>
              <a:t> </a:t>
            </a:r>
            <a:r>
              <a:rPr lang="en-MY" b="1" dirty="0" err="1"/>
              <a:t>ringat</a:t>
            </a:r>
            <a:r>
              <a:rPr lang="en-MY" b="1" dirty="0"/>
              <a:t> </a:t>
            </a:r>
            <a:r>
              <a:rPr lang="en-MY" b="1" dirty="0" err="1"/>
              <a:t>ngagai</a:t>
            </a:r>
            <a:r>
              <a:rPr lang="en-MY" b="1" dirty="0"/>
              <a:t> Moses </a:t>
            </a:r>
            <a:r>
              <a:rPr lang="en-MY" b="1" dirty="0" err="1"/>
              <a:t>sereta</a:t>
            </a:r>
            <a:r>
              <a:rPr lang="en-MY" b="1" dirty="0"/>
              <a:t> </a:t>
            </a:r>
            <a:r>
              <a:rPr lang="en-MY" b="1" dirty="0" err="1"/>
              <a:t>nagang</a:t>
            </a:r>
            <a:r>
              <a:rPr lang="en-MY" b="1" dirty="0"/>
              <a:t> </a:t>
            </a:r>
            <a:r>
              <a:rPr lang="en-MY" b="1" dirty="0" err="1"/>
              <a:t>iya</a:t>
            </a:r>
            <a:r>
              <a:rPr lang="en-MY" b="1" dirty="0"/>
              <a:t> </a:t>
            </a:r>
            <a:r>
              <a:rPr lang="en-MY" b="1" dirty="0" err="1"/>
              <a:t>datai</a:t>
            </a:r>
            <a:r>
              <a:rPr lang="en-MY" b="1" dirty="0"/>
              <a:t> </a:t>
            </a:r>
            <a:r>
              <a:rPr lang="en-MY" b="1" dirty="0" err="1"/>
              <a:t>ngagai</a:t>
            </a:r>
            <a:r>
              <a:rPr lang="en-MY" b="1" dirty="0"/>
              <a:t> </a:t>
            </a:r>
            <a:r>
              <a:rPr lang="en-MY" b="1" dirty="0" err="1"/>
              <a:t>istana</a:t>
            </a:r>
            <a:r>
              <a:rPr lang="en-MY" b="1" dirty="0"/>
              <a:t> </a:t>
            </a:r>
            <a:r>
              <a:rPr lang="en-MY" b="1" i="1" dirty="0"/>
              <a:t>(P-</a:t>
            </a:r>
            <a:r>
              <a:rPr lang="en-MY" b="1" i="1" dirty="0" err="1"/>
              <a:t>sut</a:t>
            </a:r>
            <a:r>
              <a:rPr lang="en-MY" b="1" i="1" dirty="0"/>
              <a:t> 10: 28)</a:t>
            </a:r>
            <a:r>
              <a:rPr lang="en" b="1" dirty="0"/>
              <a:t>.</a:t>
            </a:r>
          </a:p>
        </p:txBody>
      </p:sp>
      <p:graphicFrame>
        <p:nvGraphicFramePr>
          <p:cNvPr id="2" name="Diagrama 1">
            <a:extLst>
              <a:ext uri="{FF2B5EF4-FFF2-40B4-BE49-F238E27FC236}">
                <a16:creationId xmlns:a16="http://schemas.microsoft.com/office/drawing/2014/main" id="{A842D703-2AC0-22C5-4842-53E580DD3941}"/>
              </a:ext>
            </a:extLst>
          </p:cNvPr>
          <p:cNvGraphicFramePr/>
          <p:nvPr>
            <p:extLst>
              <p:ext uri="{D42A27DB-BD31-4B8C-83A1-F6EECF244321}">
                <p14:modId xmlns:p14="http://schemas.microsoft.com/office/powerpoint/2010/main" val="2029810070"/>
              </p:ext>
            </p:extLst>
          </p:nvPr>
        </p:nvGraphicFramePr>
        <p:xfrm>
          <a:off x="6819900" y="1854814"/>
          <a:ext cx="5219700" cy="368769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4" name="Imagen 3" descr="Un grupo de personas en un escenario&#10;&#10;El contenido generado por IA puede ser incorrecto.">
            <a:extLst>
              <a:ext uri="{FF2B5EF4-FFF2-40B4-BE49-F238E27FC236}">
                <a16:creationId xmlns:a16="http://schemas.microsoft.com/office/drawing/2014/main" id="{E0B60749-CD25-C20F-D236-C4949A297602}"/>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a:fillRect/>
          </a:stretch>
        </p:blipFill>
        <p:spPr>
          <a:xfrm>
            <a:off x="161923" y="3959157"/>
            <a:ext cx="2654300" cy="2727393"/>
          </a:xfrm>
          <a:prstGeom prst="snip2DiagRect">
            <a:avLst>
              <a:gd name="adj1" fmla="val 0"/>
              <a:gd name="adj2" fmla="val 16667"/>
            </a:avLst>
          </a:prstGeom>
          <a:solidFill>
            <a:srgbClr val="FFFFFF">
              <a:shade val="85000"/>
            </a:srgbClr>
          </a:solidFill>
          <a:ln w="88900" cap="sq">
            <a:solidFill>
              <a:schemeClr val="accent6">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Imagen 8" descr="Imagen que contiene Diagrama&#10;&#10;El contenido generado por IA puede ser incorrecto.">
            <a:extLst>
              <a:ext uri="{FF2B5EF4-FFF2-40B4-BE49-F238E27FC236}">
                <a16:creationId xmlns:a16="http://schemas.microsoft.com/office/drawing/2014/main" id="{749AC812-DA45-6A0E-B4E6-728B5FCAC63A}"/>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61924" y="1704238"/>
            <a:ext cx="2654300" cy="1990725"/>
          </a:xfrm>
          <a:prstGeom prst="snip2DiagRect">
            <a:avLst>
              <a:gd name="adj1" fmla="val 19546"/>
              <a:gd name="adj2" fmla="val 0"/>
            </a:avLst>
          </a:prstGeom>
          <a:solidFill>
            <a:srgbClr val="FFFFFF">
              <a:shade val="85000"/>
            </a:srgbClr>
          </a:solidFill>
          <a:ln w="88900" cap="sq">
            <a:solidFill>
              <a:schemeClr val="accent3">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24CE7AE8-E79C-E7BC-1E9A-37EC666AC367}"/>
              </a:ext>
            </a:extLst>
          </p:cNvPr>
          <p:cNvSpPr txBox="1"/>
          <p:nvPr/>
        </p:nvSpPr>
        <p:spPr>
          <a:xfrm>
            <a:off x="2982910" y="5670887"/>
            <a:ext cx="9007807" cy="923330"/>
          </a:xfrm>
          <a:prstGeom prst="rect">
            <a:avLst/>
          </a:prstGeom>
          <a:noFill/>
        </p:spPr>
        <p:txBody>
          <a:bodyPr wrap="square">
            <a:spAutoFit/>
          </a:bodyPr>
          <a:lstStyle/>
          <a:p>
            <a:pPr algn="just">
              <a:spcBef>
                <a:spcPts val="600"/>
              </a:spcBef>
            </a:pPr>
            <a:r>
              <a:rPr lang="en-MY" b="1" dirty="0" err="1"/>
              <a:t>Diatu</a:t>
            </a:r>
            <a:r>
              <a:rPr lang="en-MY" b="1" dirty="0"/>
              <a:t> Moses meh </a:t>
            </a:r>
            <a:r>
              <a:rPr lang="en-MY" b="1" dirty="0" err="1"/>
              <a:t>ke</a:t>
            </a:r>
            <a:r>
              <a:rPr lang="en-MY" b="1" dirty="0"/>
              <a:t> </a:t>
            </a:r>
            <a:r>
              <a:rPr lang="en-MY" b="1" dirty="0" err="1"/>
              <a:t>ringat</a:t>
            </a:r>
            <a:r>
              <a:rPr lang="en-MY" b="1" dirty="0"/>
              <a:t> </a:t>
            </a:r>
            <a:r>
              <a:rPr lang="en-MY" b="1" dirty="0" err="1"/>
              <a:t>lebuh</a:t>
            </a:r>
            <a:r>
              <a:rPr lang="en-MY" b="1" dirty="0"/>
              <a:t> </a:t>
            </a:r>
            <a:r>
              <a:rPr lang="en-MY" b="1" dirty="0" err="1"/>
              <a:t>mupuk</a:t>
            </a:r>
            <a:r>
              <a:rPr lang="en-MY" b="1" dirty="0"/>
              <a:t> </a:t>
            </a:r>
            <a:r>
              <a:rPr lang="en-MY" b="1" dirty="0" err="1"/>
              <a:t>ari</a:t>
            </a:r>
            <a:r>
              <a:rPr lang="en-MY" b="1" dirty="0"/>
              <a:t> Paroah. </a:t>
            </a:r>
            <a:r>
              <a:rPr lang="en-MY" b="1" dirty="0" err="1"/>
              <a:t>Ringat</a:t>
            </a:r>
            <a:r>
              <a:rPr lang="en-MY" b="1" dirty="0"/>
              <a:t> </a:t>
            </a:r>
            <a:r>
              <a:rPr lang="en-MY" b="1" dirty="0" err="1"/>
              <a:t>kategal</a:t>
            </a:r>
            <a:r>
              <a:rPr lang="en-MY" b="1" dirty="0"/>
              <a:t> </a:t>
            </a:r>
            <a:r>
              <a:rPr lang="en-MY" b="1" dirty="0" err="1"/>
              <a:t>pengeras</a:t>
            </a:r>
            <a:r>
              <a:rPr lang="en-MY" b="1" dirty="0"/>
              <a:t> </a:t>
            </a:r>
            <a:r>
              <a:rPr lang="en-MY" b="1" dirty="0" err="1"/>
              <a:t>ati</a:t>
            </a:r>
            <a:r>
              <a:rPr lang="en-MY" b="1" dirty="0"/>
              <a:t> </a:t>
            </a:r>
            <a:r>
              <a:rPr lang="en-MY" b="1" dirty="0" err="1"/>
              <a:t>iya</a:t>
            </a:r>
            <a:r>
              <a:rPr lang="en-MY" b="1" dirty="0"/>
              <a:t> </a:t>
            </a:r>
            <a:r>
              <a:rPr lang="en-MY" b="1" dirty="0" err="1"/>
              <a:t>sereta</a:t>
            </a:r>
            <a:r>
              <a:rPr lang="en-MY" b="1" dirty="0"/>
              <a:t> </a:t>
            </a:r>
            <a:r>
              <a:rPr lang="en-MY" b="1" dirty="0" err="1"/>
              <a:t>utai</a:t>
            </a:r>
            <a:r>
              <a:rPr lang="en-MY" b="1" dirty="0"/>
              <a:t> </a:t>
            </a:r>
            <a:r>
              <a:rPr lang="en-MY" b="1" dirty="0" err="1"/>
              <a:t>ke</a:t>
            </a:r>
            <a:r>
              <a:rPr lang="en-MY" b="1" dirty="0"/>
              <a:t> </a:t>
            </a:r>
            <a:r>
              <a:rPr lang="en-MY" b="1" dirty="0" err="1"/>
              <a:t>nyadi</a:t>
            </a:r>
            <a:r>
              <a:rPr lang="en-MY" b="1" dirty="0"/>
              <a:t> </a:t>
            </a:r>
            <a:r>
              <a:rPr lang="en-MY" b="1" dirty="0" err="1"/>
              <a:t>ari</a:t>
            </a:r>
            <a:r>
              <a:rPr lang="en-MY" b="1" dirty="0"/>
              <a:t> </a:t>
            </a:r>
            <a:r>
              <a:rPr lang="en-MY" b="1" dirty="0" err="1"/>
              <a:t>pemutus</a:t>
            </a:r>
            <a:r>
              <a:rPr lang="en-MY" b="1" dirty="0"/>
              <a:t> </a:t>
            </a:r>
            <a:r>
              <a:rPr lang="en-MY" b="1" dirty="0" err="1"/>
              <a:t>iya</a:t>
            </a:r>
            <a:r>
              <a:rPr lang="en-MY" b="1" dirty="0"/>
              <a:t>. Taja </a:t>
            </a:r>
            <a:r>
              <a:rPr lang="en-MY" b="1" dirty="0" err="1"/>
              <a:t>sida</a:t>
            </a:r>
            <a:r>
              <a:rPr lang="en-MY" b="1" dirty="0"/>
              <a:t> </a:t>
            </a:r>
            <a:r>
              <a:rPr lang="en-MY" b="1" dirty="0" err="1"/>
              <a:t>bebasaka</a:t>
            </a:r>
            <a:r>
              <a:rPr lang="en-MY" b="1" dirty="0"/>
              <a:t> Moses, </a:t>
            </a:r>
            <a:r>
              <a:rPr lang="en-MY" b="1" dirty="0" err="1"/>
              <a:t>katebal</a:t>
            </a:r>
            <a:r>
              <a:rPr lang="en-MY" b="1" dirty="0"/>
              <a:t> </a:t>
            </a:r>
            <a:r>
              <a:rPr lang="en-MY" b="1" dirty="0" err="1"/>
              <a:t>ari</a:t>
            </a:r>
            <a:r>
              <a:rPr lang="en-MY" b="1" dirty="0"/>
              <a:t> orang </a:t>
            </a:r>
            <a:r>
              <a:rPr lang="en-MY" b="1" dirty="0" err="1"/>
              <a:t>Ejip</a:t>
            </a:r>
            <a:r>
              <a:rPr lang="en-MY" b="1" dirty="0"/>
              <a:t> </a:t>
            </a:r>
            <a:r>
              <a:rPr lang="en-MY" b="1" dirty="0" err="1"/>
              <a:t>enda</a:t>
            </a:r>
            <a:r>
              <a:rPr lang="en-MY" b="1" dirty="0"/>
              <a:t> </a:t>
            </a:r>
            <a:r>
              <a:rPr lang="en-MY" b="1" dirty="0" err="1"/>
              <a:t>ibuhka</a:t>
            </a:r>
            <a:r>
              <a:rPr lang="en-MY" b="1" dirty="0"/>
              <a:t> </a:t>
            </a:r>
            <a:r>
              <a:rPr lang="en-MY" b="1" dirty="0" err="1"/>
              <a:t>jaku</a:t>
            </a:r>
            <a:r>
              <a:rPr lang="en-MY" b="1" dirty="0"/>
              <a:t> </a:t>
            </a:r>
            <a:r>
              <a:rPr lang="en-MY" b="1" dirty="0" err="1"/>
              <a:t>tangkan</a:t>
            </a:r>
            <a:r>
              <a:rPr lang="en-MY" b="1" dirty="0"/>
              <a:t> </a:t>
            </a:r>
            <a:r>
              <a:rPr lang="en-MY" b="1" dirty="0" err="1"/>
              <a:t>nya</a:t>
            </a:r>
            <a:r>
              <a:rPr lang="en-MY" b="1" dirty="0"/>
              <a:t> </a:t>
            </a:r>
            <a:r>
              <a:rPr lang="en-MY" b="1" i="1" dirty="0"/>
              <a:t>(P-</a:t>
            </a:r>
            <a:r>
              <a:rPr lang="en-MY" b="1" i="1" dirty="0" err="1"/>
              <a:t>sut</a:t>
            </a:r>
            <a:r>
              <a:rPr lang="en-MY" b="1" i="1" dirty="0"/>
              <a:t> 11: 3)</a:t>
            </a:r>
            <a:r>
              <a:rPr lang="en" b="1" dirty="0"/>
              <a:t>.</a:t>
            </a:r>
          </a:p>
        </p:txBody>
      </p:sp>
      <p:sp>
        <p:nvSpPr>
          <p:cNvPr id="14" name="CuadroTexto 13">
            <a:extLst>
              <a:ext uri="{FF2B5EF4-FFF2-40B4-BE49-F238E27FC236}">
                <a16:creationId xmlns:a16="http://schemas.microsoft.com/office/drawing/2014/main" id="{6B500381-8EAA-C112-BB4F-6199D88B909D}"/>
              </a:ext>
            </a:extLst>
          </p:cNvPr>
          <p:cNvSpPr txBox="1"/>
          <p:nvPr/>
        </p:nvSpPr>
        <p:spPr>
          <a:xfrm>
            <a:off x="6794022" y="1519572"/>
            <a:ext cx="5265706" cy="369332"/>
          </a:xfrm>
          <a:prstGeom prst="rect">
            <a:avLst/>
          </a:prstGeom>
          <a:noFill/>
        </p:spPr>
        <p:txBody>
          <a:bodyPr wrap="square">
            <a:spAutoFit/>
          </a:bodyPr>
          <a:lstStyle/>
          <a:p>
            <a:pPr>
              <a:spcBef>
                <a:spcPts val="600"/>
              </a:spcBef>
            </a:pPr>
            <a:r>
              <a:rPr lang="en" b="1"/>
              <a:t>Timpuh ukum Tuhan udah datai (P-sut 12: 12)</a:t>
            </a:r>
            <a:endParaRPr lang="en" b="1" dirty="0"/>
          </a:p>
        </p:txBody>
      </p:sp>
      <p:sp>
        <p:nvSpPr>
          <p:cNvPr id="8" name="CuadroTexto 7">
            <a:extLst>
              <a:ext uri="{FF2B5EF4-FFF2-40B4-BE49-F238E27FC236}">
                <a16:creationId xmlns:a16="http://schemas.microsoft.com/office/drawing/2014/main" id="{AD40536C-E542-7F37-689D-E66762BD4DE4}"/>
              </a:ext>
            </a:extLst>
          </p:cNvPr>
          <p:cNvSpPr txBox="1"/>
          <p:nvPr/>
        </p:nvSpPr>
        <p:spPr>
          <a:xfrm>
            <a:off x="2982910" y="3220360"/>
            <a:ext cx="3694115" cy="2031325"/>
          </a:xfrm>
          <a:prstGeom prst="rect">
            <a:avLst/>
          </a:prstGeom>
          <a:noFill/>
        </p:spPr>
        <p:txBody>
          <a:bodyPr wrap="square">
            <a:spAutoFit/>
          </a:bodyPr>
          <a:lstStyle/>
          <a:p>
            <a:pPr algn="just">
              <a:spcBef>
                <a:spcPts val="600"/>
              </a:spcBef>
            </a:pPr>
            <a:r>
              <a:rPr lang="en-MY" b="1" dirty="0"/>
              <a:t>Tang Moses </a:t>
            </a:r>
            <a:r>
              <a:rPr lang="en-MY" b="1" dirty="0" err="1"/>
              <a:t>enda</a:t>
            </a:r>
            <a:r>
              <a:rPr lang="en-MY" b="1" dirty="0"/>
              <a:t> </a:t>
            </a:r>
            <a:r>
              <a:rPr lang="en-MY" b="1" dirty="0" err="1"/>
              <a:t>ulih</a:t>
            </a:r>
            <a:r>
              <a:rPr lang="en-MY" b="1" dirty="0"/>
              <a:t> </a:t>
            </a:r>
            <a:r>
              <a:rPr lang="en-MY" b="1" dirty="0" err="1"/>
              <a:t>senurutka</a:t>
            </a:r>
            <a:r>
              <a:rPr lang="en-MY" b="1" dirty="0"/>
              <a:t> </a:t>
            </a:r>
            <a:r>
              <a:rPr lang="en-MY" b="1" dirty="0" err="1"/>
              <a:t>atur</a:t>
            </a:r>
            <a:r>
              <a:rPr lang="en-MY" b="1" dirty="0"/>
              <a:t> </a:t>
            </a:r>
            <a:r>
              <a:rPr lang="en-MY" b="1" dirty="0" err="1"/>
              <a:t>nya</a:t>
            </a:r>
            <a:r>
              <a:rPr lang="en-MY" b="1" dirty="0"/>
              <a:t>, </a:t>
            </a:r>
            <a:r>
              <a:rPr lang="en-MY" b="1" dirty="0" err="1"/>
              <a:t>laban</a:t>
            </a:r>
            <a:r>
              <a:rPr lang="en-MY" b="1" dirty="0"/>
              <a:t> </a:t>
            </a:r>
            <a:r>
              <a:rPr lang="en-MY" b="1" dirty="0" err="1"/>
              <a:t>nyawa</a:t>
            </a:r>
            <a:r>
              <a:rPr lang="en-MY" b="1" dirty="0"/>
              <a:t> </a:t>
            </a:r>
            <a:r>
              <a:rPr lang="en-MY" b="1" dirty="0" err="1"/>
              <a:t>anak</a:t>
            </a:r>
            <a:r>
              <a:rPr lang="en-MY" b="1" dirty="0"/>
              <a:t> </a:t>
            </a:r>
            <a:r>
              <a:rPr lang="en-MY" b="1" dirty="0" err="1"/>
              <a:t>tuai</a:t>
            </a:r>
            <a:r>
              <a:rPr lang="en-MY" b="1" dirty="0"/>
              <a:t> Paroah </a:t>
            </a:r>
            <a:r>
              <a:rPr lang="en-MY" b="1" dirty="0" err="1"/>
              <a:t>dalam</a:t>
            </a:r>
            <a:r>
              <a:rPr lang="en-MY" b="1" dirty="0"/>
              <a:t> </a:t>
            </a:r>
            <a:r>
              <a:rPr lang="en-MY" b="1" dirty="0" err="1"/>
              <a:t>penusah</a:t>
            </a:r>
            <a:r>
              <a:rPr lang="en-MY" b="1" dirty="0"/>
              <a:t>. Ba </a:t>
            </a:r>
            <a:r>
              <a:rPr lang="en-MY" b="1" dirty="0" err="1"/>
              <a:t>tanggung</a:t>
            </a:r>
            <a:r>
              <a:rPr lang="en-MY" b="1" dirty="0"/>
              <a:t> </a:t>
            </a:r>
            <a:r>
              <a:rPr lang="en-MY" b="1" dirty="0" err="1"/>
              <a:t>pengawa</a:t>
            </a:r>
            <a:r>
              <a:rPr lang="en-MY" b="1" dirty="0"/>
              <a:t> </a:t>
            </a:r>
            <a:r>
              <a:rPr lang="en-MY" b="1" dirty="0" err="1"/>
              <a:t>iya</a:t>
            </a:r>
            <a:r>
              <a:rPr lang="en-MY" b="1" dirty="0"/>
              <a:t> </a:t>
            </a:r>
            <a:r>
              <a:rPr lang="en-MY" b="1" dirty="0" err="1"/>
              <a:t>nyadi</a:t>
            </a:r>
            <a:r>
              <a:rPr lang="en-MY" b="1" dirty="0"/>
              <a:t> “</a:t>
            </a:r>
            <a:r>
              <a:rPr lang="en-MY" b="1" dirty="0" err="1"/>
              <a:t>petara</a:t>
            </a:r>
            <a:r>
              <a:rPr lang="en-MY" b="1" dirty="0"/>
              <a:t>” Paroah </a:t>
            </a:r>
            <a:r>
              <a:rPr lang="en-MY" b="1" i="1" dirty="0"/>
              <a:t>(P-</a:t>
            </a:r>
            <a:r>
              <a:rPr lang="en-MY" b="1" i="1" dirty="0" err="1"/>
              <a:t>sut</a:t>
            </a:r>
            <a:r>
              <a:rPr lang="en-MY" b="1" i="1" dirty="0"/>
              <a:t> 7: 1)</a:t>
            </a:r>
            <a:r>
              <a:rPr lang="en-MY" b="1" dirty="0"/>
              <a:t>, </a:t>
            </a:r>
            <a:r>
              <a:rPr lang="en-MY" b="1" dirty="0" err="1"/>
              <a:t>iya</a:t>
            </a:r>
            <a:r>
              <a:rPr lang="en-MY" b="1" dirty="0"/>
              <a:t> </a:t>
            </a:r>
            <a:r>
              <a:rPr lang="en-MY" b="1" dirty="0" err="1"/>
              <a:t>enda</a:t>
            </a:r>
            <a:r>
              <a:rPr lang="en-MY" b="1" dirty="0"/>
              <a:t> tau </a:t>
            </a:r>
            <a:r>
              <a:rPr lang="en-MY" b="1" dirty="0" err="1"/>
              <a:t>enda</a:t>
            </a:r>
            <a:r>
              <a:rPr lang="en-MY" b="1" dirty="0"/>
              <a:t> </a:t>
            </a:r>
            <a:r>
              <a:rPr lang="en-MY" b="1" dirty="0" err="1"/>
              <a:t>nangkan</a:t>
            </a:r>
            <a:r>
              <a:rPr lang="en-MY" b="1" dirty="0"/>
              <a:t> Paroah </a:t>
            </a:r>
            <a:r>
              <a:rPr lang="en-MY" b="1" dirty="0" err="1"/>
              <a:t>ba</a:t>
            </a:r>
            <a:r>
              <a:rPr lang="en-MY" b="1" dirty="0"/>
              <a:t> </a:t>
            </a:r>
            <a:r>
              <a:rPr lang="en-MY" b="1" dirty="0" err="1"/>
              <a:t>utai</a:t>
            </a:r>
            <a:r>
              <a:rPr lang="en-MY" b="1" dirty="0"/>
              <a:t> </a:t>
            </a:r>
            <a:r>
              <a:rPr lang="en-MY" b="1" dirty="0" err="1"/>
              <a:t>ti</a:t>
            </a:r>
            <a:r>
              <a:rPr lang="en-MY" b="1" dirty="0"/>
              <a:t> deka </a:t>
            </a:r>
            <a:r>
              <a:rPr lang="en-MY" b="1" dirty="0" err="1"/>
              <a:t>digaga</a:t>
            </a:r>
            <a:r>
              <a:rPr lang="en-MY" b="1" dirty="0"/>
              <a:t> </a:t>
            </a:r>
            <a:r>
              <a:rPr lang="en-MY" b="1" dirty="0" err="1"/>
              <a:t>iya</a:t>
            </a:r>
            <a:r>
              <a:rPr lang="en-MY" b="1" dirty="0"/>
              <a:t> </a:t>
            </a:r>
            <a:r>
              <a:rPr lang="en-MY" b="1" i="1" dirty="0"/>
              <a:t>(Amos 3: 7)</a:t>
            </a:r>
            <a:r>
              <a:rPr lang="en" b="1" dirty="0"/>
              <a:t>.</a:t>
            </a:r>
          </a:p>
        </p:txBody>
      </p:sp>
    </p:spTree>
    <p:extLst>
      <p:ext uri="{BB962C8B-B14F-4D97-AF65-F5344CB8AC3E}">
        <p14:creationId xmlns:p14="http://schemas.microsoft.com/office/powerpoint/2010/main" val="3932944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3"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strips(upRight)">
                                      <p:cBhvr>
                                        <p:cTn id="21" dur="500"/>
                                        <p:tgtEl>
                                          <p:spTgt spid="9"/>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6"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strips(downRight)">
                                      <p:cBhvr>
                                        <p:cTn id="35" dur="500"/>
                                        <p:tgtEl>
                                          <p:spTgt spid="4"/>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left)">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528" fill="hold" grpId="0" nodeType="clickEffect">
                                  <p:stCondLst>
                                    <p:cond delay="0"/>
                                  </p:stCondLst>
                                  <p:childTnLst>
                                    <p:set>
                                      <p:cBhvr>
                                        <p:cTn id="48" dur="1" fill="hold">
                                          <p:stCondLst>
                                            <p:cond delay="0"/>
                                          </p:stCondLst>
                                        </p:cTn>
                                        <p:tgtEl>
                                          <p:spTgt spid="2">
                                            <p:graphicEl>
                                              <a:dgm id="{2F902D56-F084-473B-8D40-56127DB03315}"/>
                                            </p:graphicEl>
                                          </p:spTgt>
                                        </p:tgtEl>
                                        <p:attrNameLst>
                                          <p:attrName>style.visibility</p:attrName>
                                        </p:attrNameLst>
                                      </p:cBhvr>
                                      <p:to>
                                        <p:strVal val="visible"/>
                                      </p:to>
                                    </p:set>
                                    <p:anim calcmode="lin" valueType="num">
                                      <p:cBhvr>
                                        <p:cTn id="49" dur="500" fill="hold"/>
                                        <p:tgtEl>
                                          <p:spTgt spid="2">
                                            <p:graphicEl>
                                              <a:dgm id="{2F902D56-F084-473B-8D40-56127DB03315}"/>
                                            </p:graphicEl>
                                          </p:spTgt>
                                        </p:tgtEl>
                                        <p:attrNameLst>
                                          <p:attrName>ppt_w</p:attrName>
                                        </p:attrNameLst>
                                      </p:cBhvr>
                                      <p:tavLst>
                                        <p:tav tm="0">
                                          <p:val>
                                            <p:fltVal val="0"/>
                                          </p:val>
                                        </p:tav>
                                        <p:tav tm="100000">
                                          <p:val>
                                            <p:strVal val="#ppt_w"/>
                                          </p:val>
                                        </p:tav>
                                      </p:tavLst>
                                    </p:anim>
                                    <p:anim calcmode="lin" valueType="num">
                                      <p:cBhvr>
                                        <p:cTn id="50" dur="500" fill="hold"/>
                                        <p:tgtEl>
                                          <p:spTgt spid="2">
                                            <p:graphicEl>
                                              <a:dgm id="{2F902D56-F084-473B-8D40-56127DB03315}"/>
                                            </p:graphicEl>
                                          </p:spTgt>
                                        </p:tgtEl>
                                        <p:attrNameLst>
                                          <p:attrName>ppt_h</p:attrName>
                                        </p:attrNameLst>
                                      </p:cBhvr>
                                      <p:tavLst>
                                        <p:tav tm="0">
                                          <p:val>
                                            <p:fltVal val="0"/>
                                          </p:val>
                                        </p:tav>
                                        <p:tav tm="100000">
                                          <p:val>
                                            <p:strVal val="#ppt_h"/>
                                          </p:val>
                                        </p:tav>
                                      </p:tavLst>
                                    </p:anim>
                                    <p:animEffect transition="in" filter="fade">
                                      <p:cBhvr>
                                        <p:cTn id="51" dur="500"/>
                                        <p:tgtEl>
                                          <p:spTgt spid="2">
                                            <p:graphicEl>
                                              <a:dgm id="{2F902D56-F084-473B-8D40-56127DB03315}"/>
                                            </p:graphicEl>
                                          </p:spTgt>
                                        </p:tgtEl>
                                      </p:cBhvr>
                                    </p:animEffect>
                                    <p:anim calcmode="lin" valueType="num">
                                      <p:cBhvr>
                                        <p:cTn id="52" dur="500" fill="hold"/>
                                        <p:tgtEl>
                                          <p:spTgt spid="2">
                                            <p:graphicEl>
                                              <a:dgm id="{2F902D56-F084-473B-8D40-56127DB03315}"/>
                                            </p:graphicEl>
                                          </p:spTgt>
                                        </p:tgtEl>
                                        <p:attrNameLst>
                                          <p:attrName>ppt_x</p:attrName>
                                        </p:attrNameLst>
                                      </p:cBhvr>
                                      <p:tavLst>
                                        <p:tav tm="0">
                                          <p:val>
                                            <p:fltVal val="0.5"/>
                                          </p:val>
                                        </p:tav>
                                        <p:tav tm="100000">
                                          <p:val>
                                            <p:strVal val="#ppt_x"/>
                                          </p:val>
                                        </p:tav>
                                      </p:tavLst>
                                    </p:anim>
                                    <p:anim calcmode="lin" valueType="num">
                                      <p:cBhvr>
                                        <p:cTn id="53" dur="500" fill="hold"/>
                                        <p:tgtEl>
                                          <p:spTgt spid="2">
                                            <p:graphicEl>
                                              <a:dgm id="{2F902D56-F084-473B-8D40-56127DB03315}"/>
                                            </p:graphicEl>
                                          </p:spTgt>
                                        </p:tgtEl>
                                        <p:attrNameLst>
                                          <p:attrName>ppt_y</p:attrName>
                                        </p:attrNameLst>
                                      </p:cBhvr>
                                      <p:tavLst>
                                        <p:tav tm="0">
                                          <p:val>
                                            <p:fltVal val="0.5"/>
                                          </p:val>
                                        </p:tav>
                                        <p:tav tm="100000">
                                          <p:val>
                                            <p:strVal val="#ppt_y"/>
                                          </p:val>
                                        </p:tav>
                                      </p:tavLst>
                                    </p:anim>
                                  </p:childTnLst>
                                </p:cTn>
                              </p:par>
                              <p:par>
                                <p:cTn id="54" presetID="53" presetClass="entr" presetSubtype="528" fill="hold" grpId="0" nodeType="withEffect">
                                  <p:stCondLst>
                                    <p:cond delay="0"/>
                                  </p:stCondLst>
                                  <p:childTnLst>
                                    <p:set>
                                      <p:cBhvr>
                                        <p:cTn id="55" dur="1" fill="hold">
                                          <p:stCondLst>
                                            <p:cond delay="0"/>
                                          </p:stCondLst>
                                        </p:cTn>
                                        <p:tgtEl>
                                          <p:spTgt spid="2">
                                            <p:graphicEl>
                                              <a:dgm id="{A569E893-C60D-4E6E-AA39-CF291B783A3E}"/>
                                            </p:graphicEl>
                                          </p:spTgt>
                                        </p:tgtEl>
                                        <p:attrNameLst>
                                          <p:attrName>style.visibility</p:attrName>
                                        </p:attrNameLst>
                                      </p:cBhvr>
                                      <p:to>
                                        <p:strVal val="visible"/>
                                      </p:to>
                                    </p:set>
                                    <p:anim calcmode="lin" valueType="num">
                                      <p:cBhvr>
                                        <p:cTn id="56" dur="500" fill="hold"/>
                                        <p:tgtEl>
                                          <p:spTgt spid="2">
                                            <p:graphicEl>
                                              <a:dgm id="{A569E893-C60D-4E6E-AA39-CF291B783A3E}"/>
                                            </p:graphicEl>
                                          </p:spTgt>
                                        </p:tgtEl>
                                        <p:attrNameLst>
                                          <p:attrName>ppt_w</p:attrName>
                                        </p:attrNameLst>
                                      </p:cBhvr>
                                      <p:tavLst>
                                        <p:tav tm="0">
                                          <p:val>
                                            <p:fltVal val="0"/>
                                          </p:val>
                                        </p:tav>
                                        <p:tav tm="100000">
                                          <p:val>
                                            <p:strVal val="#ppt_w"/>
                                          </p:val>
                                        </p:tav>
                                      </p:tavLst>
                                    </p:anim>
                                    <p:anim calcmode="lin" valueType="num">
                                      <p:cBhvr>
                                        <p:cTn id="57" dur="500" fill="hold"/>
                                        <p:tgtEl>
                                          <p:spTgt spid="2">
                                            <p:graphicEl>
                                              <a:dgm id="{A569E893-C60D-4E6E-AA39-CF291B783A3E}"/>
                                            </p:graphicEl>
                                          </p:spTgt>
                                        </p:tgtEl>
                                        <p:attrNameLst>
                                          <p:attrName>ppt_h</p:attrName>
                                        </p:attrNameLst>
                                      </p:cBhvr>
                                      <p:tavLst>
                                        <p:tav tm="0">
                                          <p:val>
                                            <p:fltVal val="0"/>
                                          </p:val>
                                        </p:tav>
                                        <p:tav tm="100000">
                                          <p:val>
                                            <p:strVal val="#ppt_h"/>
                                          </p:val>
                                        </p:tav>
                                      </p:tavLst>
                                    </p:anim>
                                    <p:animEffect transition="in" filter="fade">
                                      <p:cBhvr>
                                        <p:cTn id="58" dur="500"/>
                                        <p:tgtEl>
                                          <p:spTgt spid="2">
                                            <p:graphicEl>
                                              <a:dgm id="{A569E893-C60D-4E6E-AA39-CF291B783A3E}"/>
                                            </p:graphicEl>
                                          </p:spTgt>
                                        </p:tgtEl>
                                      </p:cBhvr>
                                    </p:animEffect>
                                    <p:anim calcmode="lin" valueType="num">
                                      <p:cBhvr>
                                        <p:cTn id="59" dur="500" fill="hold"/>
                                        <p:tgtEl>
                                          <p:spTgt spid="2">
                                            <p:graphicEl>
                                              <a:dgm id="{A569E893-C60D-4E6E-AA39-CF291B783A3E}"/>
                                            </p:graphicEl>
                                          </p:spTgt>
                                        </p:tgtEl>
                                        <p:attrNameLst>
                                          <p:attrName>ppt_x</p:attrName>
                                        </p:attrNameLst>
                                      </p:cBhvr>
                                      <p:tavLst>
                                        <p:tav tm="0">
                                          <p:val>
                                            <p:fltVal val="0.5"/>
                                          </p:val>
                                        </p:tav>
                                        <p:tav tm="100000">
                                          <p:val>
                                            <p:strVal val="#ppt_x"/>
                                          </p:val>
                                        </p:tav>
                                      </p:tavLst>
                                    </p:anim>
                                    <p:anim calcmode="lin" valueType="num">
                                      <p:cBhvr>
                                        <p:cTn id="60" dur="500" fill="hold"/>
                                        <p:tgtEl>
                                          <p:spTgt spid="2">
                                            <p:graphicEl>
                                              <a:dgm id="{A569E893-C60D-4E6E-AA39-CF291B783A3E}"/>
                                            </p:graphicEl>
                                          </p:spTgt>
                                        </p:tgtEl>
                                        <p:attrNameLst>
                                          <p:attrName>ppt_y</p:attrName>
                                        </p:attrNameLst>
                                      </p:cBhvr>
                                      <p:tavLst>
                                        <p:tav tm="0">
                                          <p:val>
                                            <p:fltVal val="0.5"/>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53" presetClass="entr" presetSubtype="528" fill="hold" grpId="0" nodeType="clickEffect">
                                  <p:stCondLst>
                                    <p:cond delay="0"/>
                                  </p:stCondLst>
                                  <p:childTnLst>
                                    <p:set>
                                      <p:cBhvr>
                                        <p:cTn id="64" dur="1" fill="hold">
                                          <p:stCondLst>
                                            <p:cond delay="0"/>
                                          </p:stCondLst>
                                        </p:cTn>
                                        <p:tgtEl>
                                          <p:spTgt spid="2">
                                            <p:graphicEl>
                                              <a:dgm id="{812ED4EC-9DBE-42DA-B989-86866B0882BC}"/>
                                            </p:graphicEl>
                                          </p:spTgt>
                                        </p:tgtEl>
                                        <p:attrNameLst>
                                          <p:attrName>style.visibility</p:attrName>
                                        </p:attrNameLst>
                                      </p:cBhvr>
                                      <p:to>
                                        <p:strVal val="visible"/>
                                      </p:to>
                                    </p:set>
                                    <p:anim calcmode="lin" valueType="num">
                                      <p:cBhvr>
                                        <p:cTn id="65" dur="500" fill="hold"/>
                                        <p:tgtEl>
                                          <p:spTgt spid="2">
                                            <p:graphicEl>
                                              <a:dgm id="{812ED4EC-9DBE-42DA-B989-86866B0882BC}"/>
                                            </p:graphicEl>
                                          </p:spTgt>
                                        </p:tgtEl>
                                        <p:attrNameLst>
                                          <p:attrName>ppt_w</p:attrName>
                                        </p:attrNameLst>
                                      </p:cBhvr>
                                      <p:tavLst>
                                        <p:tav tm="0">
                                          <p:val>
                                            <p:fltVal val="0"/>
                                          </p:val>
                                        </p:tav>
                                        <p:tav tm="100000">
                                          <p:val>
                                            <p:strVal val="#ppt_w"/>
                                          </p:val>
                                        </p:tav>
                                      </p:tavLst>
                                    </p:anim>
                                    <p:anim calcmode="lin" valueType="num">
                                      <p:cBhvr>
                                        <p:cTn id="66" dur="500" fill="hold"/>
                                        <p:tgtEl>
                                          <p:spTgt spid="2">
                                            <p:graphicEl>
                                              <a:dgm id="{812ED4EC-9DBE-42DA-B989-86866B0882BC}"/>
                                            </p:graphicEl>
                                          </p:spTgt>
                                        </p:tgtEl>
                                        <p:attrNameLst>
                                          <p:attrName>ppt_h</p:attrName>
                                        </p:attrNameLst>
                                      </p:cBhvr>
                                      <p:tavLst>
                                        <p:tav tm="0">
                                          <p:val>
                                            <p:fltVal val="0"/>
                                          </p:val>
                                        </p:tav>
                                        <p:tav tm="100000">
                                          <p:val>
                                            <p:strVal val="#ppt_h"/>
                                          </p:val>
                                        </p:tav>
                                      </p:tavLst>
                                    </p:anim>
                                    <p:animEffect transition="in" filter="fade">
                                      <p:cBhvr>
                                        <p:cTn id="67" dur="500"/>
                                        <p:tgtEl>
                                          <p:spTgt spid="2">
                                            <p:graphicEl>
                                              <a:dgm id="{812ED4EC-9DBE-42DA-B989-86866B0882BC}"/>
                                            </p:graphicEl>
                                          </p:spTgt>
                                        </p:tgtEl>
                                      </p:cBhvr>
                                    </p:animEffect>
                                    <p:anim calcmode="lin" valueType="num">
                                      <p:cBhvr>
                                        <p:cTn id="68" dur="500" fill="hold"/>
                                        <p:tgtEl>
                                          <p:spTgt spid="2">
                                            <p:graphicEl>
                                              <a:dgm id="{812ED4EC-9DBE-42DA-B989-86866B0882BC}"/>
                                            </p:graphicEl>
                                          </p:spTgt>
                                        </p:tgtEl>
                                        <p:attrNameLst>
                                          <p:attrName>ppt_x</p:attrName>
                                        </p:attrNameLst>
                                      </p:cBhvr>
                                      <p:tavLst>
                                        <p:tav tm="0">
                                          <p:val>
                                            <p:fltVal val="0.5"/>
                                          </p:val>
                                        </p:tav>
                                        <p:tav tm="100000">
                                          <p:val>
                                            <p:strVal val="#ppt_x"/>
                                          </p:val>
                                        </p:tav>
                                      </p:tavLst>
                                    </p:anim>
                                    <p:anim calcmode="lin" valueType="num">
                                      <p:cBhvr>
                                        <p:cTn id="69" dur="500" fill="hold"/>
                                        <p:tgtEl>
                                          <p:spTgt spid="2">
                                            <p:graphicEl>
                                              <a:dgm id="{812ED4EC-9DBE-42DA-B989-86866B0882BC}"/>
                                            </p:graphicEl>
                                          </p:spTgt>
                                        </p:tgtEl>
                                        <p:attrNameLst>
                                          <p:attrName>ppt_y</p:attrName>
                                        </p:attrNameLst>
                                      </p:cBhvr>
                                      <p:tavLst>
                                        <p:tav tm="0">
                                          <p:val>
                                            <p:fltVal val="0.5"/>
                                          </p:val>
                                        </p:tav>
                                        <p:tav tm="100000">
                                          <p:val>
                                            <p:strVal val="#ppt_y"/>
                                          </p:val>
                                        </p:tav>
                                      </p:tavLst>
                                    </p:anim>
                                  </p:childTnLst>
                                </p:cTn>
                              </p:par>
                              <p:par>
                                <p:cTn id="70" presetID="53" presetClass="entr" presetSubtype="528" fill="hold" grpId="0" nodeType="withEffect">
                                  <p:stCondLst>
                                    <p:cond delay="0"/>
                                  </p:stCondLst>
                                  <p:childTnLst>
                                    <p:set>
                                      <p:cBhvr>
                                        <p:cTn id="71" dur="1" fill="hold">
                                          <p:stCondLst>
                                            <p:cond delay="0"/>
                                          </p:stCondLst>
                                        </p:cTn>
                                        <p:tgtEl>
                                          <p:spTgt spid="2">
                                            <p:graphicEl>
                                              <a:dgm id="{8E287D22-F8A6-4A2A-BBF3-B35B5DF29E1B}"/>
                                            </p:graphicEl>
                                          </p:spTgt>
                                        </p:tgtEl>
                                        <p:attrNameLst>
                                          <p:attrName>style.visibility</p:attrName>
                                        </p:attrNameLst>
                                      </p:cBhvr>
                                      <p:to>
                                        <p:strVal val="visible"/>
                                      </p:to>
                                    </p:set>
                                    <p:anim calcmode="lin" valueType="num">
                                      <p:cBhvr>
                                        <p:cTn id="72" dur="500" fill="hold"/>
                                        <p:tgtEl>
                                          <p:spTgt spid="2">
                                            <p:graphicEl>
                                              <a:dgm id="{8E287D22-F8A6-4A2A-BBF3-B35B5DF29E1B}"/>
                                            </p:graphicEl>
                                          </p:spTgt>
                                        </p:tgtEl>
                                        <p:attrNameLst>
                                          <p:attrName>ppt_w</p:attrName>
                                        </p:attrNameLst>
                                      </p:cBhvr>
                                      <p:tavLst>
                                        <p:tav tm="0">
                                          <p:val>
                                            <p:fltVal val="0"/>
                                          </p:val>
                                        </p:tav>
                                        <p:tav tm="100000">
                                          <p:val>
                                            <p:strVal val="#ppt_w"/>
                                          </p:val>
                                        </p:tav>
                                      </p:tavLst>
                                    </p:anim>
                                    <p:anim calcmode="lin" valueType="num">
                                      <p:cBhvr>
                                        <p:cTn id="73" dur="500" fill="hold"/>
                                        <p:tgtEl>
                                          <p:spTgt spid="2">
                                            <p:graphicEl>
                                              <a:dgm id="{8E287D22-F8A6-4A2A-BBF3-B35B5DF29E1B}"/>
                                            </p:graphicEl>
                                          </p:spTgt>
                                        </p:tgtEl>
                                        <p:attrNameLst>
                                          <p:attrName>ppt_h</p:attrName>
                                        </p:attrNameLst>
                                      </p:cBhvr>
                                      <p:tavLst>
                                        <p:tav tm="0">
                                          <p:val>
                                            <p:fltVal val="0"/>
                                          </p:val>
                                        </p:tav>
                                        <p:tav tm="100000">
                                          <p:val>
                                            <p:strVal val="#ppt_h"/>
                                          </p:val>
                                        </p:tav>
                                      </p:tavLst>
                                    </p:anim>
                                    <p:animEffect transition="in" filter="fade">
                                      <p:cBhvr>
                                        <p:cTn id="74" dur="500"/>
                                        <p:tgtEl>
                                          <p:spTgt spid="2">
                                            <p:graphicEl>
                                              <a:dgm id="{8E287D22-F8A6-4A2A-BBF3-B35B5DF29E1B}"/>
                                            </p:graphicEl>
                                          </p:spTgt>
                                        </p:tgtEl>
                                      </p:cBhvr>
                                    </p:animEffect>
                                    <p:anim calcmode="lin" valueType="num">
                                      <p:cBhvr>
                                        <p:cTn id="75" dur="500" fill="hold"/>
                                        <p:tgtEl>
                                          <p:spTgt spid="2">
                                            <p:graphicEl>
                                              <a:dgm id="{8E287D22-F8A6-4A2A-BBF3-B35B5DF29E1B}"/>
                                            </p:graphicEl>
                                          </p:spTgt>
                                        </p:tgtEl>
                                        <p:attrNameLst>
                                          <p:attrName>ppt_x</p:attrName>
                                        </p:attrNameLst>
                                      </p:cBhvr>
                                      <p:tavLst>
                                        <p:tav tm="0">
                                          <p:val>
                                            <p:fltVal val="0.5"/>
                                          </p:val>
                                        </p:tav>
                                        <p:tav tm="100000">
                                          <p:val>
                                            <p:strVal val="#ppt_x"/>
                                          </p:val>
                                        </p:tav>
                                      </p:tavLst>
                                    </p:anim>
                                    <p:anim calcmode="lin" valueType="num">
                                      <p:cBhvr>
                                        <p:cTn id="76" dur="500" fill="hold"/>
                                        <p:tgtEl>
                                          <p:spTgt spid="2">
                                            <p:graphicEl>
                                              <a:dgm id="{8E287D22-F8A6-4A2A-BBF3-B35B5DF29E1B}"/>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p:bldSub>
          <a:bldDgm bld="one"/>
        </p:bldSub>
      </p:bldGraphic>
      <p:bldP spid="10" grpId="0"/>
      <p:bldP spid="14"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9000"/>
            <a:lum/>
          </a:blip>
          <a:srcRect/>
          <a:stretch>
            <a:fillRect/>
          </a:stretch>
        </a:blipFill>
        <a:effectLst/>
      </p:bgPr>
    </p:bg>
    <p:spTree>
      <p:nvGrpSpPr>
        <p:cNvPr id="1" name="">
          <a:extLst>
            <a:ext uri="{FF2B5EF4-FFF2-40B4-BE49-F238E27FC236}">
              <a16:creationId xmlns:a16="http://schemas.microsoft.com/office/drawing/2014/main" id="{061B1BA7-BBEA-326A-78B7-D779F12E0FA9}"/>
            </a:ext>
          </a:extLst>
        </p:cNvPr>
        <p:cNvGrpSpPr/>
        <p:nvPr/>
      </p:nvGrpSpPr>
      <p:grpSpPr>
        <a:xfrm>
          <a:off x="0" y="0"/>
          <a:ext cx="0" cy="0"/>
          <a:chOff x="0" y="0"/>
          <a:chExt cx="0" cy="0"/>
        </a:xfrm>
      </p:grpSpPr>
      <p:sp>
        <p:nvSpPr>
          <p:cNvPr id="12" name="Rectángulo 11">
            <a:extLst>
              <a:ext uri="{FF2B5EF4-FFF2-40B4-BE49-F238E27FC236}">
                <a16:creationId xmlns:a16="http://schemas.microsoft.com/office/drawing/2014/main" id="{0CF53777-05E5-74D9-AF3F-F2715EE60CD9}"/>
              </a:ext>
            </a:extLst>
          </p:cNvPr>
          <p:cNvSpPr/>
          <p:nvPr/>
        </p:nvSpPr>
        <p:spPr>
          <a:xfrm>
            <a:off x="0" y="0"/>
            <a:ext cx="12191999" cy="1284803"/>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454F3C6E-01BA-54CB-5A37-012119A7A8C4}"/>
              </a:ext>
            </a:extLst>
          </p:cNvPr>
          <p:cNvSpPr txBox="1"/>
          <p:nvPr/>
        </p:nvSpPr>
        <p:spPr>
          <a:xfrm>
            <a:off x="0" y="-29184"/>
            <a:ext cx="12192000" cy="769441"/>
          </a:xfrm>
          <a:prstGeom prst="rect">
            <a:avLst/>
          </a:prstGeom>
          <a:noFill/>
        </p:spPr>
        <p:txBody>
          <a:bodyPr wrap="square">
            <a:spAutoFit/>
          </a:bodyPr>
          <a:lstStyle/>
          <a:p>
            <a:pPr algn="ctr"/>
            <a:r>
              <a:rPr lang="en" sz="4400" b="1" spc="600">
                <a:ln w="22225">
                  <a:solidFill>
                    <a:schemeClr val="accent2"/>
                  </a:solidFill>
                  <a:prstDash val="solid"/>
                </a:ln>
                <a:solidFill>
                  <a:schemeClr val="accent2">
                    <a:lumMod val="40000"/>
                    <a:lumOff val="60000"/>
                  </a:schemeClr>
                </a:solidFill>
              </a:rPr>
              <a:t>BEKEMAS</a:t>
            </a:r>
            <a:endParaRPr lang="en" sz="4400" b="1" spc="600" dirty="0">
              <a:ln w="22225">
                <a:solidFill>
                  <a:schemeClr val="accent2"/>
                </a:solidFill>
                <a:prstDash val="solid"/>
              </a:ln>
              <a:solidFill>
                <a:schemeClr val="accent2">
                  <a:lumMod val="40000"/>
                  <a:lumOff val="60000"/>
                </a:schemeClr>
              </a:solidFill>
            </a:endParaRPr>
          </a:p>
        </p:txBody>
      </p:sp>
      <p:sp>
        <p:nvSpPr>
          <p:cNvPr id="5" name="CuadroTexto 4">
            <a:extLst>
              <a:ext uri="{FF2B5EF4-FFF2-40B4-BE49-F238E27FC236}">
                <a16:creationId xmlns:a16="http://schemas.microsoft.com/office/drawing/2014/main" id="{78E3159F-3C5B-2CD1-9E28-132F1D114A7E}"/>
              </a:ext>
            </a:extLst>
          </p:cNvPr>
          <p:cNvSpPr txBox="1"/>
          <p:nvPr/>
        </p:nvSpPr>
        <p:spPr>
          <a:xfrm>
            <a:off x="1" y="599560"/>
            <a:ext cx="12192000"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a:solidFill>
                  <a:schemeClr val="accent1">
                    <a:lumMod val="75000"/>
                  </a:schemeClr>
                </a:solidFill>
                <a:latin typeface="Comic Sans MS" panose="030F0702030302020204" pitchFamily="66" charset="0"/>
              </a:rPr>
              <a:t>“</a:t>
            </a:r>
            <a:r>
              <a:rPr lang="en-MY" b="1">
                <a:solidFill>
                  <a:schemeClr val="accent1">
                    <a:lumMod val="75000"/>
                  </a:schemeClr>
                </a:solidFill>
                <a:latin typeface="Comic Sans MS" panose="030F0702030302020204" pitchFamily="66" charset="0"/>
              </a:rPr>
              <a:t>Padahka ngagai semua orang Israel, iya nya, kena sepuluh hari bulan tu, genap iku orang Israel enda tau enda milih siku anak domba tauka anak kambin ke sida sebilik</a:t>
            </a:r>
            <a:r>
              <a:rPr lang="en" b="1">
                <a:solidFill>
                  <a:schemeClr val="accent1">
                    <a:lumMod val="75000"/>
                  </a:schemeClr>
                </a:solidFill>
                <a:latin typeface="Comic Sans MS" panose="030F0702030302020204" pitchFamily="66" charset="0"/>
              </a:rPr>
              <a:t>” </a:t>
            </a:r>
            <a:r>
              <a:rPr lang="en" sz="1400" b="1">
                <a:solidFill>
                  <a:schemeClr val="accent1">
                    <a:lumMod val="75000"/>
                  </a:schemeClr>
                </a:solidFill>
                <a:latin typeface="Comic Sans MS" panose="030F0702030302020204" pitchFamily="66" charset="0"/>
              </a:rPr>
              <a:t>(P-sut 12:3)</a:t>
            </a:r>
            <a:endParaRPr lang="en" sz="1400" b="1" dirty="0">
              <a:solidFill>
                <a:schemeClr val="accent1">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27F865FD-EE50-821F-E0B8-EC23F143F4EF}"/>
              </a:ext>
            </a:extLst>
          </p:cNvPr>
          <p:cNvSpPr txBox="1"/>
          <p:nvPr/>
        </p:nvSpPr>
        <p:spPr>
          <a:xfrm>
            <a:off x="150796" y="1514536"/>
            <a:ext cx="2443813" cy="2185214"/>
          </a:xfrm>
          <a:prstGeom prst="rect">
            <a:avLst/>
          </a:prstGeom>
          <a:noFill/>
        </p:spPr>
        <p:txBody>
          <a:bodyPr wrap="square" rtlCol="0">
            <a:spAutoFit/>
          </a:bodyPr>
          <a:lstStyle/>
          <a:p>
            <a:pPr algn="just">
              <a:spcBef>
                <a:spcPts val="600"/>
              </a:spcBef>
            </a:pPr>
            <a:r>
              <a:rPr lang="en-MY" sz="1700" b="1"/>
              <a:t>Tuhan udah nerang enggau silik nama ke patut digaga sida, ngambika melikat pemunuh ngelaungka sida (pesach, paska), lalu anak tuai sida enda mati</a:t>
            </a:r>
            <a:r>
              <a:rPr lang="en" sz="1700" b="1"/>
              <a:t>:</a:t>
            </a:r>
            <a:endParaRPr lang="en" sz="1700" b="1" dirty="0"/>
          </a:p>
        </p:txBody>
      </p:sp>
      <p:graphicFrame>
        <p:nvGraphicFramePr>
          <p:cNvPr id="2" name="Diagrama 1">
            <a:extLst>
              <a:ext uri="{FF2B5EF4-FFF2-40B4-BE49-F238E27FC236}">
                <a16:creationId xmlns:a16="http://schemas.microsoft.com/office/drawing/2014/main" id="{88AD88C4-C72F-EB9F-8D20-C348C331B3B4}"/>
              </a:ext>
            </a:extLst>
          </p:cNvPr>
          <p:cNvGraphicFramePr/>
          <p:nvPr>
            <p:extLst>
              <p:ext uri="{D42A27DB-BD31-4B8C-83A1-F6EECF244321}">
                <p14:modId xmlns:p14="http://schemas.microsoft.com/office/powerpoint/2010/main" val="2649569517"/>
              </p:ext>
            </p:extLst>
          </p:nvPr>
        </p:nvGraphicFramePr>
        <p:xfrm>
          <a:off x="2807770" y="1363831"/>
          <a:ext cx="9291186" cy="545025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1" name="Imagen 10" descr="Un dibujo de un edificio&#10;&#10;El contenido generado por IA puede ser incorrecto.">
            <a:extLst>
              <a:ext uri="{FF2B5EF4-FFF2-40B4-BE49-F238E27FC236}">
                <a16:creationId xmlns:a16="http://schemas.microsoft.com/office/drawing/2014/main" id="{7884334D-B0C6-7D2F-0F63-8D96D9D150BC}"/>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41934" y="4002657"/>
            <a:ext cx="2352675" cy="1035169"/>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1">
                <a:lumMod val="75000"/>
              </a:schemeClr>
            </a:contourClr>
          </a:sp3d>
        </p:spPr>
      </p:pic>
      <p:sp>
        <p:nvSpPr>
          <p:cNvPr id="8" name="CuadroTexto 7">
            <a:extLst>
              <a:ext uri="{FF2B5EF4-FFF2-40B4-BE49-F238E27FC236}">
                <a16:creationId xmlns:a16="http://schemas.microsoft.com/office/drawing/2014/main" id="{37D67FCF-5C78-A24F-741A-C04BDBD2F0A1}"/>
              </a:ext>
            </a:extLst>
          </p:cNvPr>
          <p:cNvSpPr txBox="1"/>
          <p:nvPr/>
        </p:nvSpPr>
        <p:spPr>
          <a:xfrm>
            <a:off x="104692" y="5250323"/>
            <a:ext cx="2443814" cy="1400383"/>
          </a:xfrm>
          <a:prstGeom prst="rect">
            <a:avLst/>
          </a:prstGeom>
          <a:noFill/>
        </p:spPr>
        <p:txBody>
          <a:bodyPr wrap="square" rtlCol="0">
            <a:spAutoFit/>
          </a:bodyPr>
          <a:lstStyle/>
          <a:p>
            <a:pPr algn="just">
              <a:spcBef>
                <a:spcPts val="600"/>
              </a:spcBef>
            </a:pPr>
            <a:r>
              <a:rPr lang="en-MY" sz="1700" b="1" dirty="0"/>
              <a:t>Tuhan </a:t>
            </a:r>
            <a:r>
              <a:rPr lang="en-MY" sz="1700" b="1" dirty="0" err="1"/>
              <a:t>nyikap</a:t>
            </a:r>
            <a:r>
              <a:rPr lang="en-MY" sz="1700" b="1" dirty="0"/>
              <a:t> </a:t>
            </a:r>
            <a:r>
              <a:rPr lang="en-MY" sz="1700" b="1" dirty="0" err="1"/>
              <a:t>nembiak</a:t>
            </a:r>
            <a:r>
              <a:rPr lang="en-MY" sz="1700" b="1" dirty="0"/>
              <a:t> Iya </a:t>
            </a:r>
            <a:r>
              <a:rPr lang="en-MY" sz="1700" b="1" dirty="0" err="1"/>
              <a:t>ngambika</a:t>
            </a:r>
            <a:r>
              <a:rPr lang="en-MY" sz="1700" b="1" dirty="0"/>
              <a:t> </a:t>
            </a:r>
            <a:r>
              <a:rPr lang="en-MY" sz="1700" b="1" dirty="0" err="1"/>
              <a:t>meretika</a:t>
            </a:r>
            <a:r>
              <a:rPr lang="en-MY" sz="1700" b="1" dirty="0"/>
              <a:t> </a:t>
            </a:r>
            <a:r>
              <a:rPr lang="en-MY" sz="1700" b="1" dirty="0" err="1"/>
              <a:t>pengasih</a:t>
            </a:r>
            <a:r>
              <a:rPr lang="en-MY" sz="1700" b="1" dirty="0"/>
              <a:t> Iya </a:t>
            </a:r>
            <a:r>
              <a:rPr lang="en-MY" sz="1700" b="1" dirty="0" err="1"/>
              <a:t>sereta</a:t>
            </a:r>
            <a:r>
              <a:rPr lang="en-MY" sz="1700" b="1" dirty="0"/>
              <a:t> </a:t>
            </a:r>
            <a:r>
              <a:rPr lang="en-MY" sz="1700" b="1" dirty="0" err="1"/>
              <a:t>lalu</a:t>
            </a:r>
            <a:r>
              <a:rPr lang="en-MY" sz="1700" b="1" dirty="0"/>
              <a:t> </a:t>
            </a:r>
            <a:r>
              <a:rPr lang="en-MY" sz="1700" b="1" dirty="0" err="1"/>
              <a:t>nyembah</a:t>
            </a:r>
            <a:r>
              <a:rPr lang="en-MY" sz="1700" b="1" dirty="0"/>
              <a:t> Iya</a:t>
            </a:r>
            <a:br>
              <a:rPr lang="en-MY" sz="1700" b="1" dirty="0"/>
            </a:br>
            <a:r>
              <a:rPr lang="en-MY" sz="1700" b="1" i="1" dirty="0"/>
              <a:t>(P-</a:t>
            </a:r>
            <a:r>
              <a:rPr lang="en-MY" sz="1700" b="1" i="1" dirty="0" err="1"/>
              <a:t>sut</a:t>
            </a:r>
            <a:r>
              <a:rPr lang="en-MY" sz="1700" b="1" i="1" dirty="0"/>
              <a:t> 12: 27)</a:t>
            </a:r>
            <a:r>
              <a:rPr lang="en" sz="1700" b="1" dirty="0"/>
              <a:t>.</a:t>
            </a:r>
          </a:p>
        </p:txBody>
      </p:sp>
    </p:spTree>
    <p:extLst>
      <p:ext uri="{BB962C8B-B14F-4D97-AF65-F5344CB8AC3E}">
        <p14:creationId xmlns:p14="http://schemas.microsoft.com/office/powerpoint/2010/main" val="332369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2">
                                            <p:graphicEl>
                                              <a:dgm id="{BD9A4E41-356A-4A8E-AB0C-4C767E94BF19}"/>
                                            </p:graphicEl>
                                          </p:spTgt>
                                        </p:tgtEl>
                                        <p:attrNameLst>
                                          <p:attrName>style.visibility</p:attrName>
                                        </p:attrNameLst>
                                      </p:cBhvr>
                                      <p:to>
                                        <p:strVal val="visible"/>
                                      </p:to>
                                    </p:set>
                                    <p:animEffect transition="in" filter="randombar(horizontal)">
                                      <p:cBhvr>
                                        <p:cTn id="19" dur="500"/>
                                        <p:tgtEl>
                                          <p:spTgt spid="2">
                                            <p:graphicEl>
                                              <a:dgm id="{BD9A4E41-356A-4A8E-AB0C-4C767E94BF19}"/>
                                            </p:graphicEl>
                                          </p:spTgt>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900" decel="100000" fill="hold"/>
                                        <p:tgtEl>
                                          <p:spTgt spid="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anim calcmode="lin" valueType="num">
                                      <p:cBhvr>
                                        <p:cTn id="31" dur="1000" fill="hold"/>
                                        <p:tgtEl>
                                          <p:spTgt spid="11"/>
                                        </p:tgtEl>
                                        <p:attrNameLst>
                                          <p:attrName>ppt_x</p:attrName>
                                        </p:attrNameLst>
                                      </p:cBhvr>
                                      <p:tavLst>
                                        <p:tav tm="0">
                                          <p:val>
                                            <p:strVal val="#ppt_x"/>
                                          </p:val>
                                        </p:tav>
                                        <p:tav tm="100000">
                                          <p:val>
                                            <p:strVal val="#ppt_x"/>
                                          </p:val>
                                        </p:tav>
                                      </p:tavLst>
                                    </p:anim>
                                    <p:anim calcmode="lin" valueType="num">
                                      <p:cBhvr>
                                        <p:cTn id="32" dur="900" decel="100000" fill="hold"/>
                                        <p:tgtEl>
                                          <p:spTgt spid="1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2">
                                            <p:graphicEl>
                                              <a:dgm id="{C9A34EFC-B302-4EE0-95F3-44A0FC5B30AA}"/>
                                            </p:graphicEl>
                                          </p:spTgt>
                                        </p:tgtEl>
                                        <p:attrNameLst>
                                          <p:attrName>style.visibility</p:attrName>
                                        </p:attrNameLst>
                                      </p:cBhvr>
                                      <p:to>
                                        <p:strVal val="visible"/>
                                      </p:to>
                                    </p:set>
                                    <p:anim calcmode="lin" valueType="num">
                                      <p:cBhvr>
                                        <p:cTn id="38" dur="500" fill="hold"/>
                                        <p:tgtEl>
                                          <p:spTgt spid="2">
                                            <p:graphicEl>
                                              <a:dgm id="{C9A34EFC-B302-4EE0-95F3-44A0FC5B30AA}"/>
                                            </p:graphicEl>
                                          </p:spTgt>
                                        </p:tgtEl>
                                        <p:attrNameLst>
                                          <p:attrName>ppt_w</p:attrName>
                                        </p:attrNameLst>
                                      </p:cBhvr>
                                      <p:tavLst>
                                        <p:tav tm="0">
                                          <p:val>
                                            <p:fltVal val="0"/>
                                          </p:val>
                                        </p:tav>
                                        <p:tav tm="100000">
                                          <p:val>
                                            <p:strVal val="#ppt_w"/>
                                          </p:val>
                                        </p:tav>
                                      </p:tavLst>
                                    </p:anim>
                                    <p:anim calcmode="lin" valueType="num">
                                      <p:cBhvr>
                                        <p:cTn id="39" dur="500" fill="hold"/>
                                        <p:tgtEl>
                                          <p:spTgt spid="2">
                                            <p:graphicEl>
                                              <a:dgm id="{C9A34EFC-B302-4EE0-95F3-44A0FC5B30AA}"/>
                                            </p:graphicEl>
                                          </p:spTgt>
                                        </p:tgtEl>
                                        <p:attrNameLst>
                                          <p:attrName>ppt_h</p:attrName>
                                        </p:attrNameLst>
                                      </p:cBhvr>
                                      <p:tavLst>
                                        <p:tav tm="0">
                                          <p:val>
                                            <p:fltVal val="0"/>
                                          </p:val>
                                        </p:tav>
                                        <p:tav tm="100000">
                                          <p:val>
                                            <p:strVal val="#ppt_h"/>
                                          </p:val>
                                        </p:tav>
                                      </p:tavLst>
                                    </p:anim>
                                    <p:animEffect transition="in" filter="fade">
                                      <p:cBhvr>
                                        <p:cTn id="40" dur="500"/>
                                        <p:tgtEl>
                                          <p:spTgt spid="2">
                                            <p:graphicEl>
                                              <a:dgm id="{C9A34EFC-B302-4EE0-95F3-44A0FC5B30AA}"/>
                                            </p:graphicEl>
                                          </p:spTgt>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2">
                                            <p:graphicEl>
                                              <a:dgm id="{CDBAE255-D333-4DC8-80F0-E53F9A72A436}"/>
                                            </p:graphicEl>
                                          </p:spTgt>
                                        </p:tgtEl>
                                        <p:attrNameLst>
                                          <p:attrName>style.visibility</p:attrName>
                                        </p:attrNameLst>
                                      </p:cBhvr>
                                      <p:to>
                                        <p:strVal val="visible"/>
                                      </p:to>
                                    </p:set>
                                    <p:animEffect transition="in" filter="wipe(left)">
                                      <p:cBhvr>
                                        <p:cTn id="44" dur="500"/>
                                        <p:tgtEl>
                                          <p:spTgt spid="2">
                                            <p:graphicEl>
                                              <a:dgm id="{CDBAE255-D333-4DC8-80F0-E53F9A72A436}"/>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2">
                                            <p:graphicEl>
                                              <a:dgm id="{08C638C1-9C43-4A33-BFD4-0D065128A6B7}"/>
                                            </p:graphicEl>
                                          </p:spTgt>
                                        </p:tgtEl>
                                        <p:attrNameLst>
                                          <p:attrName>style.visibility</p:attrName>
                                        </p:attrNameLst>
                                      </p:cBhvr>
                                      <p:to>
                                        <p:strVal val="visible"/>
                                      </p:to>
                                    </p:set>
                                    <p:anim calcmode="lin" valueType="num">
                                      <p:cBhvr>
                                        <p:cTn id="49" dur="500" fill="hold"/>
                                        <p:tgtEl>
                                          <p:spTgt spid="2">
                                            <p:graphicEl>
                                              <a:dgm id="{08C638C1-9C43-4A33-BFD4-0D065128A6B7}"/>
                                            </p:graphicEl>
                                          </p:spTgt>
                                        </p:tgtEl>
                                        <p:attrNameLst>
                                          <p:attrName>ppt_w</p:attrName>
                                        </p:attrNameLst>
                                      </p:cBhvr>
                                      <p:tavLst>
                                        <p:tav tm="0">
                                          <p:val>
                                            <p:fltVal val="0"/>
                                          </p:val>
                                        </p:tav>
                                        <p:tav tm="100000">
                                          <p:val>
                                            <p:strVal val="#ppt_w"/>
                                          </p:val>
                                        </p:tav>
                                      </p:tavLst>
                                    </p:anim>
                                    <p:anim calcmode="lin" valueType="num">
                                      <p:cBhvr>
                                        <p:cTn id="50" dur="500" fill="hold"/>
                                        <p:tgtEl>
                                          <p:spTgt spid="2">
                                            <p:graphicEl>
                                              <a:dgm id="{08C638C1-9C43-4A33-BFD4-0D065128A6B7}"/>
                                            </p:graphicEl>
                                          </p:spTgt>
                                        </p:tgtEl>
                                        <p:attrNameLst>
                                          <p:attrName>ppt_h</p:attrName>
                                        </p:attrNameLst>
                                      </p:cBhvr>
                                      <p:tavLst>
                                        <p:tav tm="0">
                                          <p:val>
                                            <p:fltVal val="0"/>
                                          </p:val>
                                        </p:tav>
                                        <p:tav tm="100000">
                                          <p:val>
                                            <p:strVal val="#ppt_h"/>
                                          </p:val>
                                        </p:tav>
                                      </p:tavLst>
                                    </p:anim>
                                    <p:animEffect transition="in" filter="fade">
                                      <p:cBhvr>
                                        <p:cTn id="51" dur="500"/>
                                        <p:tgtEl>
                                          <p:spTgt spid="2">
                                            <p:graphicEl>
                                              <a:dgm id="{08C638C1-9C43-4A33-BFD4-0D065128A6B7}"/>
                                            </p:graphicEl>
                                          </p:spTgt>
                                        </p:tgtEl>
                                      </p:cBhvr>
                                    </p:animEffect>
                                  </p:childTnLst>
                                </p:cTn>
                              </p:par>
                            </p:childTnLst>
                          </p:cTn>
                        </p:par>
                        <p:par>
                          <p:cTn id="52" fill="hold">
                            <p:stCondLst>
                              <p:cond delay="500"/>
                            </p:stCondLst>
                            <p:childTnLst>
                              <p:par>
                                <p:cTn id="53" presetID="22" presetClass="entr" presetSubtype="8" fill="hold" grpId="0" nodeType="afterEffect">
                                  <p:stCondLst>
                                    <p:cond delay="0"/>
                                  </p:stCondLst>
                                  <p:childTnLst>
                                    <p:set>
                                      <p:cBhvr>
                                        <p:cTn id="54" dur="1" fill="hold">
                                          <p:stCondLst>
                                            <p:cond delay="0"/>
                                          </p:stCondLst>
                                        </p:cTn>
                                        <p:tgtEl>
                                          <p:spTgt spid="2">
                                            <p:graphicEl>
                                              <a:dgm id="{D828FD26-6626-4CC1-91CE-BC2C704E6548}"/>
                                            </p:graphicEl>
                                          </p:spTgt>
                                        </p:tgtEl>
                                        <p:attrNameLst>
                                          <p:attrName>style.visibility</p:attrName>
                                        </p:attrNameLst>
                                      </p:cBhvr>
                                      <p:to>
                                        <p:strVal val="visible"/>
                                      </p:to>
                                    </p:set>
                                    <p:animEffect transition="in" filter="wipe(left)">
                                      <p:cBhvr>
                                        <p:cTn id="55" dur="500"/>
                                        <p:tgtEl>
                                          <p:spTgt spid="2">
                                            <p:graphicEl>
                                              <a:dgm id="{D828FD26-6626-4CC1-91CE-BC2C704E6548}"/>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2">
                                            <p:graphicEl>
                                              <a:dgm id="{08B9DFFB-FE92-4999-943C-AC4CD5ACB6B2}"/>
                                            </p:graphicEl>
                                          </p:spTgt>
                                        </p:tgtEl>
                                        <p:attrNameLst>
                                          <p:attrName>style.visibility</p:attrName>
                                        </p:attrNameLst>
                                      </p:cBhvr>
                                      <p:to>
                                        <p:strVal val="visible"/>
                                      </p:to>
                                    </p:set>
                                    <p:anim calcmode="lin" valueType="num">
                                      <p:cBhvr>
                                        <p:cTn id="60" dur="500" fill="hold"/>
                                        <p:tgtEl>
                                          <p:spTgt spid="2">
                                            <p:graphicEl>
                                              <a:dgm id="{08B9DFFB-FE92-4999-943C-AC4CD5ACB6B2}"/>
                                            </p:graphicEl>
                                          </p:spTgt>
                                        </p:tgtEl>
                                        <p:attrNameLst>
                                          <p:attrName>ppt_w</p:attrName>
                                        </p:attrNameLst>
                                      </p:cBhvr>
                                      <p:tavLst>
                                        <p:tav tm="0">
                                          <p:val>
                                            <p:fltVal val="0"/>
                                          </p:val>
                                        </p:tav>
                                        <p:tav tm="100000">
                                          <p:val>
                                            <p:strVal val="#ppt_w"/>
                                          </p:val>
                                        </p:tav>
                                      </p:tavLst>
                                    </p:anim>
                                    <p:anim calcmode="lin" valueType="num">
                                      <p:cBhvr>
                                        <p:cTn id="61" dur="500" fill="hold"/>
                                        <p:tgtEl>
                                          <p:spTgt spid="2">
                                            <p:graphicEl>
                                              <a:dgm id="{08B9DFFB-FE92-4999-943C-AC4CD5ACB6B2}"/>
                                            </p:graphicEl>
                                          </p:spTgt>
                                        </p:tgtEl>
                                        <p:attrNameLst>
                                          <p:attrName>ppt_h</p:attrName>
                                        </p:attrNameLst>
                                      </p:cBhvr>
                                      <p:tavLst>
                                        <p:tav tm="0">
                                          <p:val>
                                            <p:fltVal val="0"/>
                                          </p:val>
                                        </p:tav>
                                        <p:tav tm="100000">
                                          <p:val>
                                            <p:strVal val="#ppt_h"/>
                                          </p:val>
                                        </p:tav>
                                      </p:tavLst>
                                    </p:anim>
                                    <p:animEffect transition="in" filter="fade">
                                      <p:cBhvr>
                                        <p:cTn id="62" dur="500"/>
                                        <p:tgtEl>
                                          <p:spTgt spid="2">
                                            <p:graphicEl>
                                              <a:dgm id="{08B9DFFB-FE92-4999-943C-AC4CD5ACB6B2}"/>
                                            </p:graphicEl>
                                          </p:spTgt>
                                        </p:tgtEl>
                                      </p:cBhvr>
                                    </p:animEffect>
                                  </p:childTnLst>
                                </p:cTn>
                              </p:par>
                            </p:childTnLst>
                          </p:cTn>
                        </p:par>
                        <p:par>
                          <p:cTn id="63" fill="hold">
                            <p:stCondLst>
                              <p:cond delay="500"/>
                            </p:stCondLst>
                            <p:childTnLst>
                              <p:par>
                                <p:cTn id="64" presetID="22" presetClass="entr" presetSubtype="8" fill="hold" grpId="0" nodeType="afterEffect">
                                  <p:stCondLst>
                                    <p:cond delay="0"/>
                                  </p:stCondLst>
                                  <p:childTnLst>
                                    <p:set>
                                      <p:cBhvr>
                                        <p:cTn id="65" dur="1" fill="hold">
                                          <p:stCondLst>
                                            <p:cond delay="0"/>
                                          </p:stCondLst>
                                        </p:cTn>
                                        <p:tgtEl>
                                          <p:spTgt spid="2">
                                            <p:graphicEl>
                                              <a:dgm id="{F94CC68B-BCAE-49AA-B3EF-32829C5E3C82}"/>
                                            </p:graphicEl>
                                          </p:spTgt>
                                        </p:tgtEl>
                                        <p:attrNameLst>
                                          <p:attrName>style.visibility</p:attrName>
                                        </p:attrNameLst>
                                      </p:cBhvr>
                                      <p:to>
                                        <p:strVal val="visible"/>
                                      </p:to>
                                    </p:set>
                                    <p:animEffect transition="in" filter="wipe(left)">
                                      <p:cBhvr>
                                        <p:cTn id="66" dur="500"/>
                                        <p:tgtEl>
                                          <p:spTgt spid="2">
                                            <p:graphicEl>
                                              <a:dgm id="{F94CC68B-BCAE-49AA-B3EF-32829C5E3C82}"/>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2">
                                            <p:graphicEl>
                                              <a:dgm id="{B3E92D52-37AF-4EE6-B9BF-D79EE3FB9D60}"/>
                                            </p:graphicEl>
                                          </p:spTgt>
                                        </p:tgtEl>
                                        <p:attrNameLst>
                                          <p:attrName>style.visibility</p:attrName>
                                        </p:attrNameLst>
                                      </p:cBhvr>
                                      <p:to>
                                        <p:strVal val="visible"/>
                                      </p:to>
                                    </p:set>
                                    <p:anim calcmode="lin" valueType="num">
                                      <p:cBhvr>
                                        <p:cTn id="71" dur="500" fill="hold"/>
                                        <p:tgtEl>
                                          <p:spTgt spid="2">
                                            <p:graphicEl>
                                              <a:dgm id="{B3E92D52-37AF-4EE6-B9BF-D79EE3FB9D60}"/>
                                            </p:graphicEl>
                                          </p:spTgt>
                                        </p:tgtEl>
                                        <p:attrNameLst>
                                          <p:attrName>ppt_w</p:attrName>
                                        </p:attrNameLst>
                                      </p:cBhvr>
                                      <p:tavLst>
                                        <p:tav tm="0">
                                          <p:val>
                                            <p:fltVal val="0"/>
                                          </p:val>
                                        </p:tav>
                                        <p:tav tm="100000">
                                          <p:val>
                                            <p:strVal val="#ppt_w"/>
                                          </p:val>
                                        </p:tav>
                                      </p:tavLst>
                                    </p:anim>
                                    <p:anim calcmode="lin" valueType="num">
                                      <p:cBhvr>
                                        <p:cTn id="72" dur="500" fill="hold"/>
                                        <p:tgtEl>
                                          <p:spTgt spid="2">
                                            <p:graphicEl>
                                              <a:dgm id="{B3E92D52-37AF-4EE6-B9BF-D79EE3FB9D60}"/>
                                            </p:graphicEl>
                                          </p:spTgt>
                                        </p:tgtEl>
                                        <p:attrNameLst>
                                          <p:attrName>ppt_h</p:attrName>
                                        </p:attrNameLst>
                                      </p:cBhvr>
                                      <p:tavLst>
                                        <p:tav tm="0">
                                          <p:val>
                                            <p:fltVal val="0"/>
                                          </p:val>
                                        </p:tav>
                                        <p:tav tm="100000">
                                          <p:val>
                                            <p:strVal val="#ppt_h"/>
                                          </p:val>
                                        </p:tav>
                                      </p:tavLst>
                                    </p:anim>
                                    <p:animEffect transition="in" filter="fade">
                                      <p:cBhvr>
                                        <p:cTn id="73" dur="500"/>
                                        <p:tgtEl>
                                          <p:spTgt spid="2">
                                            <p:graphicEl>
                                              <a:dgm id="{B3E92D52-37AF-4EE6-B9BF-D79EE3FB9D60}"/>
                                            </p:graphicEl>
                                          </p:spTgt>
                                        </p:tgtEl>
                                      </p:cBhvr>
                                    </p:animEffect>
                                  </p:childTnLst>
                                </p:cTn>
                              </p:par>
                            </p:childTnLst>
                          </p:cTn>
                        </p:par>
                        <p:par>
                          <p:cTn id="74" fill="hold">
                            <p:stCondLst>
                              <p:cond delay="500"/>
                            </p:stCondLst>
                            <p:childTnLst>
                              <p:par>
                                <p:cTn id="75" presetID="22" presetClass="entr" presetSubtype="8" fill="hold" grpId="0" nodeType="afterEffect">
                                  <p:stCondLst>
                                    <p:cond delay="0"/>
                                  </p:stCondLst>
                                  <p:childTnLst>
                                    <p:set>
                                      <p:cBhvr>
                                        <p:cTn id="76" dur="1" fill="hold">
                                          <p:stCondLst>
                                            <p:cond delay="0"/>
                                          </p:stCondLst>
                                        </p:cTn>
                                        <p:tgtEl>
                                          <p:spTgt spid="2">
                                            <p:graphicEl>
                                              <a:dgm id="{72FC0452-854D-4FEC-800C-B4E1CD1186FD}"/>
                                            </p:graphicEl>
                                          </p:spTgt>
                                        </p:tgtEl>
                                        <p:attrNameLst>
                                          <p:attrName>style.visibility</p:attrName>
                                        </p:attrNameLst>
                                      </p:cBhvr>
                                      <p:to>
                                        <p:strVal val="visible"/>
                                      </p:to>
                                    </p:set>
                                    <p:animEffect transition="in" filter="wipe(left)">
                                      <p:cBhvr>
                                        <p:cTn id="77" dur="500"/>
                                        <p:tgtEl>
                                          <p:spTgt spid="2">
                                            <p:graphicEl>
                                              <a:dgm id="{72FC0452-854D-4FEC-800C-B4E1CD1186FD}"/>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grpId="0" nodeType="clickEffect">
                                  <p:stCondLst>
                                    <p:cond delay="0"/>
                                  </p:stCondLst>
                                  <p:childTnLst>
                                    <p:set>
                                      <p:cBhvr>
                                        <p:cTn id="81" dur="1" fill="hold">
                                          <p:stCondLst>
                                            <p:cond delay="0"/>
                                          </p:stCondLst>
                                        </p:cTn>
                                        <p:tgtEl>
                                          <p:spTgt spid="2">
                                            <p:graphicEl>
                                              <a:dgm id="{E83D44AF-A490-4B2E-91E8-BC18E9D4B227}"/>
                                            </p:graphicEl>
                                          </p:spTgt>
                                        </p:tgtEl>
                                        <p:attrNameLst>
                                          <p:attrName>style.visibility</p:attrName>
                                        </p:attrNameLst>
                                      </p:cBhvr>
                                      <p:to>
                                        <p:strVal val="visible"/>
                                      </p:to>
                                    </p:set>
                                    <p:anim calcmode="lin" valueType="num">
                                      <p:cBhvr>
                                        <p:cTn id="82" dur="500" fill="hold"/>
                                        <p:tgtEl>
                                          <p:spTgt spid="2">
                                            <p:graphicEl>
                                              <a:dgm id="{E83D44AF-A490-4B2E-91E8-BC18E9D4B227}"/>
                                            </p:graphicEl>
                                          </p:spTgt>
                                        </p:tgtEl>
                                        <p:attrNameLst>
                                          <p:attrName>ppt_w</p:attrName>
                                        </p:attrNameLst>
                                      </p:cBhvr>
                                      <p:tavLst>
                                        <p:tav tm="0">
                                          <p:val>
                                            <p:fltVal val="0"/>
                                          </p:val>
                                        </p:tav>
                                        <p:tav tm="100000">
                                          <p:val>
                                            <p:strVal val="#ppt_w"/>
                                          </p:val>
                                        </p:tav>
                                      </p:tavLst>
                                    </p:anim>
                                    <p:anim calcmode="lin" valueType="num">
                                      <p:cBhvr>
                                        <p:cTn id="83" dur="500" fill="hold"/>
                                        <p:tgtEl>
                                          <p:spTgt spid="2">
                                            <p:graphicEl>
                                              <a:dgm id="{E83D44AF-A490-4B2E-91E8-BC18E9D4B227}"/>
                                            </p:graphicEl>
                                          </p:spTgt>
                                        </p:tgtEl>
                                        <p:attrNameLst>
                                          <p:attrName>ppt_h</p:attrName>
                                        </p:attrNameLst>
                                      </p:cBhvr>
                                      <p:tavLst>
                                        <p:tav tm="0">
                                          <p:val>
                                            <p:fltVal val="0"/>
                                          </p:val>
                                        </p:tav>
                                        <p:tav tm="100000">
                                          <p:val>
                                            <p:strVal val="#ppt_h"/>
                                          </p:val>
                                        </p:tav>
                                      </p:tavLst>
                                    </p:anim>
                                    <p:animEffect transition="in" filter="fade">
                                      <p:cBhvr>
                                        <p:cTn id="84" dur="500"/>
                                        <p:tgtEl>
                                          <p:spTgt spid="2">
                                            <p:graphicEl>
                                              <a:dgm id="{E83D44AF-A490-4B2E-91E8-BC18E9D4B227}"/>
                                            </p:graphicEl>
                                          </p:spTgt>
                                        </p:tgtEl>
                                      </p:cBhvr>
                                    </p:animEffect>
                                  </p:childTnLst>
                                </p:cTn>
                              </p:par>
                            </p:childTnLst>
                          </p:cTn>
                        </p:par>
                        <p:par>
                          <p:cTn id="85" fill="hold">
                            <p:stCondLst>
                              <p:cond delay="500"/>
                            </p:stCondLst>
                            <p:childTnLst>
                              <p:par>
                                <p:cTn id="86" presetID="22" presetClass="entr" presetSubtype="8" fill="hold" grpId="0" nodeType="afterEffect">
                                  <p:stCondLst>
                                    <p:cond delay="0"/>
                                  </p:stCondLst>
                                  <p:childTnLst>
                                    <p:set>
                                      <p:cBhvr>
                                        <p:cTn id="87" dur="1" fill="hold">
                                          <p:stCondLst>
                                            <p:cond delay="0"/>
                                          </p:stCondLst>
                                        </p:cTn>
                                        <p:tgtEl>
                                          <p:spTgt spid="2">
                                            <p:graphicEl>
                                              <a:dgm id="{35A9FE38-02A4-48F9-88E4-FA4F1D5C26F2}"/>
                                            </p:graphicEl>
                                          </p:spTgt>
                                        </p:tgtEl>
                                        <p:attrNameLst>
                                          <p:attrName>style.visibility</p:attrName>
                                        </p:attrNameLst>
                                      </p:cBhvr>
                                      <p:to>
                                        <p:strVal val="visible"/>
                                      </p:to>
                                    </p:set>
                                    <p:animEffect transition="in" filter="wipe(left)">
                                      <p:cBhvr>
                                        <p:cTn id="88" dur="500"/>
                                        <p:tgtEl>
                                          <p:spTgt spid="2">
                                            <p:graphicEl>
                                              <a:dgm id="{35A9FE38-02A4-48F9-88E4-FA4F1D5C26F2}"/>
                                            </p:graphicEl>
                                          </p:spTgt>
                                        </p:tgtEl>
                                      </p:cBhvr>
                                    </p:animEffect>
                                  </p:childTnLst>
                                </p:cTn>
                              </p:par>
                            </p:childTnLst>
                          </p:cTn>
                        </p:par>
                      </p:childTnLst>
                    </p:cTn>
                  </p:par>
                  <p:par>
                    <p:cTn id="89" fill="hold">
                      <p:stCondLst>
                        <p:cond delay="indefinite"/>
                      </p:stCondLst>
                      <p:childTnLst>
                        <p:par>
                          <p:cTn id="90" fill="hold">
                            <p:stCondLst>
                              <p:cond delay="0"/>
                            </p:stCondLst>
                            <p:childTnLst>
                              <p:par>
                                <p:cTn id="91" presetID="53" presetClass="entr" presetSubtype="16" fill="hold" grpId="0" nodeType="clickEffect">
                                  <p:stCondLst>
                                    <p:cond delay="0"/>
                                  </p:stCondLst>
                                  <p:childTnLst>
                                    <p:set>
                                      <p:cBhvr>
                                        <p:cTn id="92" dur="1" fill="hold">
                                          <p:stCondLst>
                                            <p:cond delay="0"/>
                                          </p:stCondLst>
                                        </p:cTn>
                                        <p:tgtEl>
                                          <p:spTgt spid="2">
                                            <p:graphicEl>
                                              <a:dgm id="{C3CF8F37-517A-4A65-80C1-0303D535BB07}"/>
                                            </p:graphicEl>
                                          </p:spTgt>
                                        </p:tgtEl>
                                        <p:attrNameLst>
                                          <p:attrName>style.visibility</p:attrName>
                                        </p:attrNameLst>
                                      </p:cBhvr>
                                      <p:to>
                                        <p:strVal val="visible"/>
                                      </p:to>
                                    </p:set>
                                    <p:anim calcmode="lin" valueType="num">
                                      <p:cBhvr>
                                        <p:cTn id="93" dur="500" fill="hold"/>
                                        <p:tgtEl>
                                          <p:spTgt spid="2">
                                            <p:graphicEl>
                                              <a:dgm id="{C3CF8F37-517A-4A65-80C1-0303D535BB07}"/>
                                            </p:graphicEl>
                                          </p:spTgt>
                                        </p:tgtEl>
                                        <p:attrNameLst>
                                          <p:attrName>ppt_w</p:attrName>
                                        </p:attrNameLst>
                                      </p:cBhvr>
                                      <p:tavLst>
                                        <p:tav tm="0">
                                          <p:val>
                                            <p:fltVal val="0"/>
                                          </p:val>
                                        </p:tav>
                                        <p:tav tm="100000">
                                          <p:val>
                                            <p:strVal val="#ppt_w"/>
                                          </p:val>
                                        </p:tav>
                                      </p:tavLst>
                                    </p:anim>
                                    <p:anim calcmode="lin" valueType="num">
                                      <p:cBhvr>
                                        <p:cTn id="94" dur="500" fill="hold"/>
                                        <p:tgtEl>
                                          <p:spTgt spid="2">
                                            <p:graphicEl>
                                              <a:dgm id="{C3CF8F37-517A-4A65-80C1-0303D535BB07}"/>
                                            </p:graphicEl>
                                          </p:spTgt>
                                        </p:tgtEl>
                                        <p:attrNameLst>
                                          <p:attrName>ppt_h</p:attrName>
                                        </p:attrNameLst>
                                      </p:cBhvr>
                                      <p:tavLst>
                                        <p:tav tm="0">
                                          <p:val>
                                            <p:fltVal val="0"/>
                                          </p:val>
                                        </p:tav>
                                        <p:tav tm="100000">
                                          <p:val>
                                            <p:strVal val="#ppt_h"/>
                                          </p:val>
                                        </p:tav>
                                      </p:tavLst>
                                    </p:anim>
                                    <p:animEffect transition="in" filter="fade">
                                      <p:cBhvr>
                                        <p:cTn id="95" dur="500"/>
                                        <p:tgtEl>
                                          <p:spTgt spid="2">
                                            <p:graphicEl>
                                              <a:dgm id="{C3CF8F37-517A-4A65-80C1-0303D535BB07}"/>
                                            </p:graphicEl>
                                          </p:spTgt>
                                        </p:tgtEl>
                                      </p:cBhvr>
                                    </p:animEffect>
                                  </p:childTnLst>
                                </p:cTn>
                              </p:par>
                            </p:childTnLst>
                          </p:cTn>
                        </p:par>
                        <p:par>
                          <p:cTn id="96" fill="hold">
                            <p:stCondLst>
                              <p:cond delay="500"/>
                            </p:stCondLst>
                            <p:childTnLst>
                              <p:par>
                                <p:cTn id="97" presetID="22" presetClass="entr" presetSubtype="8" fill="hold" grpId="0" nodeType="afterEffect">
                                  <p:stCondLst>
                                    <p:cond delay="0"/>
                                  </p:stCondLst>
                                  <p:childTnLst>
                                    <p:set>
                                      <p:cBhvr>
                                        <p:cTn id="98" dur="1" fill="hold">
                                          <p:stCondLst>
                                            <p:cond delay="0"/>
                                          </p:stCondLst>
                                        </p:cTn>
                                        <p:tgtEl>
                                          <p:spTgt spid="2">
                                            <p:graphicEl>
                                              <a:dgm id="{B8470E22-8B1D-4206-AE90-ABFA47C7C29A}"/>
                                            </p:graphicEl>
                                          </p:spTgt>
                                        </p:tgtEl>
                                        <p:attrNameLst>
                                          <p:attrName>style.visibility</p:attrName>
                                        </p:attrNameLst>
                                      </p:cBhvr>
                                      <p:to>
                                        <p:strVal val="visible"/>
                                      </p:to>
                                    </p:set>
                                    <p:animEffect transition="in" filter="wipe(left)">
                                      <p:cBhvr>
                                        <p:cTn id="99" dur="500"/>
                                        <p:tgtEl>
                                          <p:spTgt spid="2">
                                            <p:graphicEl>
                                              <a:dgm id="{B8470E22-8B1D-4206-AE90-ABFA47C7C29A}"/>
                                            </p:graphicEl>
                                          </p:spTgt>
                                        </p:tgtEl>
                                      </p:cBhvr>
                                    </p:animEffect>
                                  </p:childTnLst>
                                </p:cTn>
                              </p:par>
                            </p:childTnLst>
                          </p:cTn>
                        </p:par>
                      </p:childTnLst>
                    </p:cTn>
                  </p:par>
                  <p:par>
                    <p:cTn id="100" fill="hold">
                      <p:stCondLst>
                        <p:cond delay="indefinite"/>
                      </p:stCondLst>
                      <p:childTnLst>
                        <p:par>
                          <p:cTn id="101" fill="hold">
                            <p:stCondLst>
                              <p:cond delay="0"/>
                            </p:stCondLst>
                            <p:childTnLst>
                              <p:par>
                                <p:cTn id="102" presetID="15" presetClass="entr" presetSubtype="0" fill="hold" grpId="0" nodeType="clickEffect">
                                  <p:stCondLst>
                                    <p:cond delay="0"/>
                                  </p:stCondLst>
                                  <p:childTnLst>
                                    <p:set>
                                      <p:cBhvr>
                                        <p:cTn id="103" dur="1" fill="hold">
                                          <p:stCondLst>
                                            <p:cond delay="0"/>
                                          </p:stCondLst>
                                        </p:cTn>
                                        <p:tgtEl>
                                          <p:spTgt spid="8"/>
                                        </p:tgtEl>
                                        <p:attrNameLst>
                                          <p:attrName>style.visibility</p:attrName>
                                        </p:attrNameLst>
                                      </p:cBhvr>
                                      <p:to>
                                        <p:strVal val="visible"/>
                                      </p:to>
                                    </p:set>
                                    <p:anim calcmode="lin" valueType="num">
                                      <p:cBhvr>
                                        <p:cTn id="104" dur="1000" fill="hold"/>
                                        <p:tgtEl>
                                          <p:spTgt spid="8"/>
                                        </p:tgtEl>
                                        <p:attrNameLst>
                                          <p:attrName>ppt_w</p:attrName>
                                        </p:attrNameLst>
                                      </p:cBhvr>
                                      <p:tavLst>
                                        <p:tav tm="0">
                                          <p:val>
                                            <p:fltVal val="0"/>
                                          </p:val>
                                        </p:tav>
                                        <p:tav tm="100000">
                                          <p:val>
                                            <p:strVal val="#ppt_w"/>
                                          </p:val>
                                        </p:tav>
                                      </p:tavLst>
                                    </p:anim>
                                    <p:anim calcmode="lin" valueType="num">
                                      <p:cBhvr>
                                        <p:cTn id="105" dur="1000" fill="hold"/>
                                        <p:tgtEl>
                                          <p:spTgt spid="8"/>
                                        </p:tgtEl>
                                        <p:attrNameLst>
                                          <p:attrName>ppt_h</p:attrName>
                                        </p:attrNameLst>
                                      </p:cBhvr>
                                      <p:tavLst>
                                        <p:tav tm="0">
                                          <p:val>
                                            <p:fltVal val="0"/>
                                          </p:val>
                                        </p:tav>
                                        <p:tav tm="100000">
                                          <p:val>
                                            <p:strVal val="#ppt_h"/>
                                          </p:val>
                                        </p:tav>
                                      </p:tavLst>
                                    </p:anim>
                                    <p:anim calcmode="lin" valueType="num">
                                      <p:cBhvr>
                                        <p:cTn id="106"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07"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286A6933-702E-093C-9B16-7A275A621103}"/>
            </a:ext>
          </a:extLst>
        </p:cNvPr>
        <p:cNvGrpSpPr/>
        <p:nvPr/>
      </p:nvGrpSpPr>
      <p:grpSpPr>
        <a:xfrm>
          <a:off x="0" y="0"/>
          <a:ext cx="0" cy="0"/>
          <a:chOff x="0" y="0"/>
          <a:chExt cx="0" cy="0"/>
        </a:xfrm>
      </p:grpSpPr>
      <p:sp>
        <p:nvSpPr>
          <p:cNvPr id="18" name="Rectángulo 17">
            <a:extLst>
              <a:ext uri="{FF2B5EF4-FFF2-40B4-BE49-F238E27FC236}">
                <a16:creationId xmlns:a16="http://schemas.microsoft.com/office/drawing/2014/main" id="{3CD5F1C5-218D-38F7-25DA-B9D6D5DD8DF8}"/>
              </a:ext>
            </a:extLst>
          </p:cNvPr>
          <p:cNvSpPr>
            <a:spLocks noGrp="1" noRot="1" noMove="1" noResize="1" noEditPoints="1" noAdjustHandles="1" noChangeArrowheads="1" noChangeShapeType="1"/>
          </p:cNvSpPr>
          <p:nvPr/>
        </p:nvSpPr>
        <p:spPr>
          <a:xfrm>
            <a:off x="0" y="0"/>
            <a:ext cx="12191999" cy="1298857"/>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17" name="Diagrama 16">
            <a:extLst>
              <a:ext uri="{FF2B5EF4-FFF2-40B4-BE49-F238E27FC236}">
                <a16:creationId xmlns:a16="http://schemas.microsoft.com/office/drawing/2014/main" id="{606C99A7-BA4E-D0A8-0AFB-96E7E5AF1626}"/>
              </a:ext>
            </a:extLst>
          </p:cNvPr>
          <p:cNvGraphicFramePr/>
          <p:nvPr>
            <p:extLst>
              <p:ext uri="{D42A27DB-BD31-4B8C-83A1-F6EECF244321}">
                <p14:modId xmlns:p14="http://schemas.microsoft.com/office/powerpoint/2010/main" val="2390740738"/>
              </p:ext>
            </p:extLst>
          </p:nvPr>
        </p:nvGraphicFramePr>
        <p:xfrm>
          <a:off x="2563551" y="1836409"/>
          <a:ext cx="8128000" cy="49315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CuadroTexto 2">
            <a:extLst>
              <a:ext uri="{FF2B5EF4-FFF2-40B4-BE49-F238E27FC236}">
                <a16:creationId xmlns:a16="http://schemas.microsoft.com/office/drawing/2014/main" id="{55293C46-5966-E3BA-0FCA-4A1B28BDE3B7}"/>
              </a:ext>
            </a:extLst>
          </p:cNvPr>
          <p:cNvSpPr txBox="1"/>
          <p:nvPr/>
        </p:nvSpPr>
        <p:spPr>
          <a:xfrm>
            <a:off x="0" y="-57150"/>
            <a:ext cx="12192000" cy="769441"/>
          </a:xfrm>
          <a:prstGeom prst="rect">
            <a:avLst/>
          </a:prstGeom>
          <a:noFill/>
        </p:spPr>
        <p:txBody>
          <a:bodyPr wrap="square">
            <a:spAutoFit/>
          </a:bodyPr>
          <a:lstStyle/>
          <a:p>
            <a:pPr algn="ctr"/>
            <a:r>
              <a:rPr lang="en" sz="4400" b="1">
                <a:ln w="10160">
                  <a:solidFill>
                    <a:schemeClr val="accent5"/>
                  </a:solidFill>
                  <a:prstDash val="solid"/>
                </a:ln>
                <a:solidFill>
                  <a:srgbClr val="FFFFFF"/>
                </a:solidFill>
                <a:effectLst>
                  <a:outerShdw blurRad="38100" dist="22860" dir="5400000" algn="tl" rotWithShape="0">
                    <a:srgbClr val="000000">
                      <a:alpha val="30000"/>
                    </a:srgbClr>
                  </a:outerShdw>
                </a:effectLst>
              </a:rPr>
              <a:t>DARAH ENGGAU RAGI</a:t>
            </a:r>
            <a:endParaRPr lang="en"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 name="CuadroTexto 4">
            <a:extLst>
              <a:ext uri="{FF2B5EF4-FFF2-40B4-BE49-F238E27FC236}">
                <a16:creationId xmlns:a16="http://schemas.microsoft.com/office/drawing/2014/main" id="{2A901057-2001-B5C1-8AF8-DE90AF65F5C8}"/>
              </a:ext>
            </a:extLst>
          </p:cNvPr>
          <p:cNvSpPr txBox="1"/>
          <p:nvPr/>
        </p:nvSpPr>
        <p:spPr>
          <a:xfrm>
            <a:off x="220956" y="626566"/>
            <a:ext cx="11792703" cy="646331"/>
          </a:xfrm>
          <a:prstGeom prst="rect">
            <a:avLst/>
          </a:prstGeom>
          <a:noFill/>
        </p:spPr>
        <p:txBody>
          <a:bodyPr wrap="square">
            <a:spAutoFit/>
          </a:bodyPr>
          <a:lstStyle/>
          <a:p>
            <a:pPr algn="ctr"/>
            <a:r>
              <a:rPr lang="en" b="1">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a:t>
            </a:r>
            <a:r>
              <a:rPr lang="en-MY" b="1">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Moses lalu mesanka semua bala tuai orang Israel, lalu bejaku enggau sida, Pilih anak bedus ke kita sebilik, lalu sayat anak bedus nya kena kita ngintu Gawai Paska</a:t>
            </a:r>
            <a:r>
              <a:rPr lang="en" b="1">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 sz="1400" b="1">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(P-sut 12:21)</a:t>
            </a:r>
            <a:endParaRPr lang="en" sz="1400"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28DAA4DB-1406-A54F-B3A2-0A59137FFC28}"/>
              </a:ext>
            </a:extLst>
          </p:cNvPr>
          <p:cNvSpPr txBox="1"/>
          <p:nvPr/>
        </p:nvSpPr>
        <p:spPr>
          <a:xfrm>
            <a:off x="220956" y="1819704"/>
            <a:ext cx="4769331" cy="2585323"/>
          </a:xfrm>
          <a:prstGeom prst="rect">
            <a:avLst/>
          </a:prstGeom>
          <a:noFill/>
        </p:spPr>
        <p:txBody>
          <a:bodyPr wrap="square" rtlCol="0">
            <a:spAutoFit/>
          </a:bodyPr>
          <a:lstStyle/>
          <a:p>
            <a:pPr algn="just">
              <a:spcBef>
                <a:spcPts val="600"/>
              </a:spcBef>
            </a:pPr>
            <a:r>
              <a:rPr lang="en-MY" b="1"/>
              <a:t>Sida enda tau enda ngeluarka ragi ari rumah sida sereta nunu roti enggau enda beragi (roti ke nadai ragi). Laban sida ke nyau semak deka bekejang, sida enda patut bisi ragi ba timpuh tu </a:t>
            </a:r>
            <a:r>
              <a:rPr lang="en-MY" b="1" i="1"/>
              <a:t>(P-sut 12: 17-20)</a:t>
            </a:r>
            <a:r>
              <a:rPr lang="en-MY" b="1"/>
              <a:t>. Ragi tu lambang dosa, lalu roti ke nadai beragi ngelambangka pengidup baru ke dalam Kristus </a:t>
            </a:r>
            <a:r>
              <a:rPr lang="en-MY" b="1" i="1"/>
              <a:t>(1 Kor. 5: 6-8; 2 Kor. 5: 17)</a:t>
            </a:r>
            <a:r>
              <a:rPr lang="en" b="1"/>
              <a:t>.</a:t>
            </a:r>
            <a:endParaRPr lang="en" b="1" dirty="0"/>
          </a:p>
        </p:txBody>
      </p:sp>
      <p:pic>
        <p:nvPicPr>
          <p:cNvPr id="4" name="Imagen 3" descr="Imagen que contiene edificio, exterior, ladrillo, casa&#10;&#10;El contenido generado por IA puede ser incorrecto.">
            <a:extLst>
              <a:ext uri="{FF2B5EF4-FFF2-40B4-BE49-F238E27FC236}">
                <a16:creationId xmlns:a16="http://schemas.microsoft.com/office/drawing/2014/main" id="{5027BF9E-7055-47CB-610C-F1DC9D38B54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365787" y="1835460"/>
            <a:ext cx="3647872" cy="2678682"/>
          </a:xfrm>
          <a:prstGeom prst="roundRect">
            <a:avLst>
              <a:gd name="adj" fmla="val 4167"/>
            </a:avLst>
          </a:prstGeom>
          <a:solidFill>
            <a:srgbClr val="FFFFFF"/>
          </a:solidFill>
          <a:ln w="76200" cap="sq">
            <a:solidFill>
              <a:srgbClr val="8210B0"/>
            </a:solidFill>
            <a:miter lim="800000"/>
          </a:ln>
          <a:effectLst/>
          <a:scene3d>
            <a:camera prst="orthographicFront"/>
            <a:lightRig rig="threePt" dir="t">
              <a:rot lat="0" lon="0" rev="2700000"/>
            </a:lightRig>
          </a:scene3d>
          <a:sp3d contourW="6350">
            <a:bevelT h="38100"/>
            <a:contourClr>
              <a:srgbClr val="C0C0C0"/>
            </a:contourClr>
          </a:sp3d>
        </p:spPr>
      </p:pic>
      <p:sp>
        <p:nvSpPr>
          <p:cNvPr id="7" name="CuadroTexto 6">
            <a:extLst>
              <a:ext uri="{FF2B5EF4-FFF2-40B4-BE49-F238E27FC236}">
                <a16:creationId xmlns:a16="http://schemas.microsoft.com/office/drawing/2014/main" id="{9E8B08B2-A959-698C-7490-A78BE2196D70}"/>
              </a:ext>
            </a:extLst>
          </p:cNvPr>
          <p:cNvSpPr txBox="1"/>
          <p:nvPr/>
        </p:nvSpPr>
        <p:spPr>
          <a:xfrm>
            <a:off x="220956" y="1373973"/>
            <a:ext cx="11792703" cy="369332"/>
          </a:xfrm>
          <a:prstGeom prst="rect">
            <a:avLst/>
          </a:prstGeom>
          <a:noFill/>
        </p:spPr>
        <p:txBody>
          <a:bodyPr wrap="square">
            <a:spAutoFit/>
          </a:bodyPr>
          <a:lstStyle/>
          <a:p>
            <a:pPr>
              <a:spcBef>
                <a:spcPts val="600"/>
              </a:spcBef>
            </a:pPr>
            <a:r>
              <a:rPr lang="en-MY" b="1"/>
              <a:t>Ba hari ti ke-14, dua bengkah pekara ti beguna bendar ba atur tu: darah enggau ragi</a:t>
            </a:r>
            <a:r>
              <a:rPr lang="en" b="1"/>
              <a:t>.</a:t>
            </a:r>
            <a:endParaRPr lang="en" b="1" dirty="0"/>
          </a:p>
        </p:txBody>
      </p:sp>
      <p:sp>
        <p:nvSpPr>
          <p:cNvPr id="13" name="CuadroTexto 12">
            <a:extLst>
              <a:ext uri="{FF2B5EF4-FFF2-40B4-BE49-F238E27FC236}">
                <a16:creationId xmlns:a16="http://schemas.microsoft.com/office/drawing/2014/main" id="{D46134FF-D1DB-8D91-2634-496639A29E84}"/>
              </a:ext>
            </a:extLst>
          </p:cNvPr>
          <p:cNvSpPr txBox="1"/>
          <p:nvPr/>
        </p:nvSpPr>
        <p:spPr>
          <a:xfrm>
            <a:off x="9435831" y="4959024"/>
            <a:ext cx="2308494" cy="1477328"/>
          </a:xfrm>
          <a:prstGeom prst="rect">
            <a:avLst/>
          </a:prstGeom>
          <a:noFill/>
        </p:spPr>
        <p:txBody>
          <a:bodyPr wrap="square">
            <a:spAutoFit/>
          </a:bodyPr>
          <a:lstStyle/>
          <a:p>
            <a:pPr algn="just">
              <a:spcBef>
                <a:spcPts val="600"/>
              </a:spcBef>
            </a:pPr>
            <a:r>
              <a:rPr lang="sv-SE" b="1" dirty="0"/>
              <a:t>Hisop ke dikena ngunsaika darah </a:t>
            </a:r>
            <a:br>
              <a:rPr lang="sv-SE" b="1" dirty="0"/>
            </a:br>
            <a:r>
              <a:rPr lang="sv-SE" b="1" i="1" dirty="0"/>
              <a:t>(P-sut 12: 22)</a:t>
            </a:r>
            <a:r>
              <a:rPr lang="sv-SE" b="1" dirty="0"/>
              <a:t> meh lambang penuchi ari dosa </a:t>
            </a:r>
            <a:r>
              <a:rPr lang="sv-SE" b="1" i="1" dirty="0"/>
              <a:t>(Mas. 51: 7)</a:t>
            </a:r>
            <a:r>
              <a:rPr lang="en" b="1" dirty="0"/>
              <a:t>.</a:t>
            </a:r>
          </a:p>
        </p:txBody>
      </p:sp>
      <p:sp>
        <p:nvSpPr>
          <p:cNvPr id="16" name="CuadroTexto 15">
            <a:extLst>
              <a:ext uri="{FF2B5EF4-FFF2-40B4-BE49-F238E27FC236}">
                <a16:creationId xmlns:a16="http://schemas.microsoft.com/office/drawing/2014/main" id="{036A9E72-842C-5300-FFA8-664F65F5E40D}"/>
              </a:ext>
            </a:extLst>
          </p:cNvPr>
          <p:cNvSpPr txBox="1"/>
          <p:nvPr/>
        </p:nvSpPr>
        <p:spPr>
          <a:xfrm>
            <a:off x="125103" y="4514142"/>
            <a:ext cx="3916392" cy="1754326"/>
          </a:xfrm>
          <a:prstGeom prst="rect">
            <a:avLst/>
          </a:prstGeom>
          <a:noFill/>
        </p:spPr>
        <p:txBody>
          <a:bodyPr wrap="square">
            <a:spAutoFit/>
          </a:bodyPr>
          <a:lstStyle/>
          <a:p>
            <a:pPr algn="just">
              <a:spcBef>
                <a:spcPts val="600"/>
              </a:spcBef>
            </a:pPr>
            <a:r>
              <a:rPr lang="en-MY" b="1" dirty="0"/>
              <a:t>Darah </a:t>
            </a:r>
            <a:r>
              <a:rPr lang="en-MY" b="1" dirty="0" err="1"/>
              <a:t>ngembuan</a:t>
            </a:r>
            <a:r>
              <a:rPr lang="en-MY" b="1" dirty="0"/>
              <a:t> </a:t>
            </a:r>
            <a:r>
              <a:rPr lang="en-MY" b="1" dirty="0" err="1"/>
              <a:t>utai</a:t>
            </a:r>
            <a:r>
              <a:rPr lang="en-MY" b="1" dirty="0"/>
              <a:t> </a:t>
            </a:r>
            <a:r>
              <a:rPr lang="en-MY" b="1" dirty="0" err="1"/>
              <a:t>ti</a:t>
            </a:r>
            <a:r>
              <a:rPr lang="en-MY" b="1" dirty="0"/>
              <a:t> </a:t>
            </a:r>
            <a:r>
              <a:rPr lang="en-MY" b="1" dirty="0" err="1"/>
              <a:t>mai</a:t>
            </a:r>
            <a:r>
              <a:rPr lang="en-MY" b="1" dirty="0"/>
              <a:t> </a:t>
            </a:r>
            <a:r>
              <a:rPr lang="en-MY" b="1" dirty="0" err="1"/>
              <a:t>penyelamat</a:t>
            </a:r>
            <a:r>
              <a:rPr lang="en-MY" b="1" dirty="0"/>
              <a:t>.  Iya </a:t>
            </a:r>
            <a:r>
              <a:rPr lang="en-MY" b="1" dirty="0" err="1"/>
              <a:t>ngelambangka</a:t>
            </a:r>
            <a:r>
              <a:rPr lang="en-MY" b="1" dirty="0"/>
              <a:t> </a:t>
            </a:r>
            <a:r>
              <a:rPr lang="en-MY" b="1" dirty="0" err="1"/>
              <a:t>darah</a:t>
            </a:r>
            <a:r>
              <a:rPr lang="en-MY" b="1" dirty="0"/>
              <a:t> </a:t>
            </a:r>
            <a:r>
              <a:rPr lang="en-MY" b="1" dirty="0" err="1"/>
              <a:t>Kristus</a:t>
            </a:r>
            <a:r>
              <a:rPr lang="en-MY" b="1" dirty="0"/>
              <a:t> </a:t>
            </a:r>
            <a:r>
              <a:rPr lang="en-MY" b="1" dirty="0" err="1"/>
              <a:t>ke</a:t>
            </a:r>
            <a:r>
              <a:rPr lang="en-MY" b="1" dirty="0"/>
              <a:t> </a:t>
            </a:r>
            <a:r>
              <a:rPr lang="en-MY" b="1" dirty="0" err="1"/>
              <a:t>siuh</a:t>
            </a:r>
            <a:r>
              <a:rPr lang="en-MY" b="1" dirty="0"/>
              <a:t> </a:t>
            </a:r>
            <a:r>
              <a:rPr lang="en-MY" b="1" dirty="0" err="1"/>
              <a:t>ba</a:t>
            </a:r>
            <a:r>
              <a:rPr lang="en-MY" b="1" dirty="0"/>
              <a:t> </a:t>
            </a:r>
            <a:r>
              <a:rPr lang="en-MY" b="1" dirty="0" err="1"/>
              <a:t>atas</a:t>
            </a:r>
            <a:r>
              <a:rPr lang="en-MY" b="1" dirty="0"/>
              <a:t> </a:t>
            </a:r>
            <a:r>
              <a:rPr lang="en-MY" b="1" dirty="0" err="1"/>
              <a:t>kayu</a:t>
            </a:r>
            <a:r>
              <a:rPr lang="en-MY" b="1" dirty="0"/>
              <a:t> </a:t>
            </a:r>
            <a:r>
              <a:rPr lang="en-MY" b="1" dirty="0" err="1"/>
              <a:t>regang</a:t>
            </a:r>
            <a:r>
              <a:rPr lang="en-MY" b="1" dirty="0"/>
              <a:t>, </a:t>
            </a:r>
            <a:r>
              <a:rPr lang="en-MY" b="1" dirty="0" err="1"/>
              <a:t>ngambika</a:t>
            </a:r>
            <a:r>
              <a:rPr lang="en-MY" b="1" dirty="0"/>
              <a:t> </a:t>
            </a:r>
            <a:r>
              <a:rPr lang="en-MY" b="1" dirty="0" err="1"/>
              <a:t>lebuh</a:t>
            </a:r>
            <a:r>
              <a:rPr lang="en-MY" b="1" dirty="0"/>
              <a:t> </a:t>
            </a:r>
            <a:r>
              <a:rPr lang="en-MY" b="1" dirty="0" err="1"/>
              <a:t>timpuh</a:t>
            </a:r>
            <a:r>
              <a:rPr lang="en-MY" b="1" dirty="0"/>
              <a:t> </a:t>
            </a:r>
            <a:r>
              <a:rPr lang="en-MY" b="1" dirty="0" err="1"/>
              <a:t>pengukum</a:t>
            </a:r>
            <a:r>
              <a:rPr lang="en-MY" b="1" dirty="0"/>
              <a:t>, Allah Taala deka </a:t>
            </a:r>
            <a:r>
              <a:rPr lang="en-MY" b="1" dirty="0" err="1"/>
              <a:t>ngelaungka</a:t>
            </a:r>
            <a:r>
              <a:rPr lang="en-MY" b="1" dirty="0"/>
              <a:t> </a:t>
            </a:r>
            <a:r>
              <a:rPr lang="en-MY" b="1" dirty="0" err="1"/>
              <a:t>kitai</a:t>
            </a:r>
            <a:r>
              <a:rPr lang="en-MY" b="1" dirty="0"/>
              <a:t> </a:t>
            </a:r>
            <a:r>
              <a:rPr lang="en-MY" b="1" i="1" dirty="0"/>
              <a:t>(1 John 1: 7; 2: 1-2)</a:t>
            </a:r>
            <a:r>
              <a:rPr lang="en" b="1" dirty="0"/>
              <a:t>.</a:t>
            </a:r>
          </a:p>
        </p:txBody>
      </p:sp>
    </p:spTree>
    <p:extLst>
      <p:ext uri="{BB962C8B-B14F-4D97-AF65-F5344CB8AC3E}">
        <p14:creationId xmlns:p14="http://schemas.microsoft.com/office/powerpoint/2010/main" val="3466977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500"/>
                            </p:stCondLst>
                            <p:childTnLst>
                              <p:par>
                                <p:cTn id="20" presetID="31"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ppt_w</p:attrName>
                                        </p:attrNameLst>
                                      </p:cBhvr>
                                      <p:tavLst>
                                        <p:tav tm="0">
                                          <p:val>
                                            <p:fltVal val="0"/>
                                          </p:val>
                                        </p:tav>
                                        <p:tav tm="100000">
                                          <p:val>
                                            <p:strVal val="#ppt_w"/>
                                          </p:val>
                                        </p:tav>
                                      </p:tavLst>
                                    </p:anim>
                                    <p:anim calcmode="lin" valueType="num">
                                      <p:cBhvr>
                                        <p:cTn id="23" dur="1000" fill="hold"/>
                                        <p:tgtEl>
                                          <p:spTgt spid="4"/>
                                        </p:tgtEl>
                                        <p:attrNameLst>
                                          <p:attrName>ppt_h</p:attrName>
                                        </p:attrNameLst>
                                      </p:cBhvr>
                                      <p:tavLst>
                                        <p:tav tm="0">
                                          <p:val>
                                            <p:fltVal val="0"/>
                                          </p:val>
                                        </p:tav>
                                        <p:tav tm="100000">
                                          <p:val>
                                            <p:strVal val="#ppt_h"/>
                                          </p:val>
                                        </p:tav>
                                      </p:tavLst>
                                    </p:anim>
                                    <p:anim calcmode="lin" valueType="num">
                                      <p:cBhvr>
                                        <p:cTn id="24" dur="1000" fill="hold"/>
                                        <p:tgtEl>
                                          <p:spTgt spid="4"/>
                                        </p:tgtEl>
                                        <p:attrNameLst>
                                          <p:attrName>style.rotation</p:attrName>
                                        </p:attrNameLst>
                                      </p:cBhvr>
                                      <p:tavLst>
                                        <p:tav tm="0">
                                          <p:val>
                                            <p:fltVal val="90"/>
                                          </p:val>
                                        </p:tav>
                                        <p:tav tm="100000">
                                          <p:val>
                                            <p:fltVal val="0"/>
                                          </p:val>
                                        </p:tav>
                                      </p:tavLst>
                                    </p:anim>
                                    <p:animEffect transition="in" filter="fade">
                                      <p:cBhvr>
                                        <p:cTn id="25" dur="10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49" presetClass="entr" presetSubtype="0" decel="10000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 calcmode="lin" valueType="num">
                                      <p:cBhvr>
                                        <p:cTn id="37" dur="500" fill="hold"/>
                                        <p:tgtEl>
                                          <p:spTgt spid="17"/>
                                        </p:tgtEl>
                                        <p:attrNameLst>
                                          <p:attrName>style.rotation</p:attrName>
                                        </p:attrNameLst>
                                      </p:cBhvr>
                                      <p:tavLst>
                                        <p:tav tm="0">
                                          <p:val>
                                            <p:fltVal val="360"/>
                                          </p:val>
                                        </p:tav>
                                        <p:tav tm="100000">
                                          <p:val>
                                            <p:fltVal val="0"/>
                                          </p:val>
                                        </p:tav>
                                      </p:tavLst>
                                    </p:anim>
                                    <p:animEffect transition="in" filter="fade">
                                      <p:cBhvr>
                                        <p:cTn id="38" dur="500"/>
                                        <p:tgtEl>
                                          <p:spTgt spid="17"/>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left)">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left)">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left)">
                                      <p:cBhvr>
                                        <p:cTn id="5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AsOne/>
      </p:bldGraphic>
      <p:bldP spid="3" grpId="0"/>
      <p:bldP spid="5" grpId="0"/>
      <p:bldP spid="6" grpId="0"/>
      <p:bldP spid="7" grpId="0"/>
      <p:bldP spid="13"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0E0B3BB9-ED4C-9325-030F-D61B26E1F07B}"/>
              </a:ext>
            </a:extLst>
          </p:cNvPr>
          <p:cNvSpPr>
            <a:spLocks noGrp="1" noRot="1" noMove="1" noResize="1" noEditPoints="1" noAdjustHandles="1" noChangeArrowheads="1" noChangeShapeType="1"/>
          </p:cNvSpPr>
          <p:nvPr/>
        </p:nvSpPr>
        <p:spPr>
          <a:xfrm>
            <a:off x="0" y="0"/>
            <a:ext cx="12192000" cy="1158121"/>
          </a:xfrm>
          <a:prstGeom prst="rect">
            <a:avLst/>
          </a:prstGeom>
          <a:blipFill>
            <a:blip r:embed="rId3" cstate="email">
              <a:extLst>
                <a:ext uri="{28A0092B-C50C-407E-A947-70E740481C1C}">
                  <a14:useLocalDpi xmlns:a14="http://schemas.microsoft.com/office/drawing/2010/main"/>
                </a:ext>
              </a:extLst>
            </a:blip>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9DCCE667-9ADD-1258-05FF-C31033CE44B1}"/>
              </a:ext>
            </a:extLst>
          </p:cNvPr>
          <p:cNvSpPr txBox="1"/>
          <p:nvPr/>
        </p:nvSpPr>
        <p:spPr>
          <a:xfrm>
            <a:off x="0" y="-10337"/>
            <a:ext cx="12192000" cy="769441"/>
          </a:xfrm>
          <a:prstGeom prst="rect">
            <a:avLst/>
          </a:prstGeom>
          <a:noFill/>
        </p:spPr>
        <p:txBody>
          <a:bodyPr wrap="square">
            <a:spAutoFit/>
          </a:bodyPr>
          <a:lstStyle/>
          <a:p>
            <a:pPr algn="ctr"/>
            <a:r>
              <a:rPr lang="en" sz="4400" b="1" spc="300">
                <a:ln w="9525">
                  <a:solidFill>
                    <a:schemeClr val="accent6">
                      <a:lumMod val="75000"/>
                    </a:schemeClr>
                  </a:solidFill>
                  <a:prstDash val="solid"/>
                </a:ln>
                <a:solidFill>
                  <a:schemeClr val="accent4">
                    <a:lumMod val="75000"/>
                  </a:schemeClr>
                </a:solidFill>
                <a:effectLst>
                  <a:outerShdw blurRad="12700" dist="38100" dir="2700000" algn="tl" rotWithShape="0">
                    <a:schemeClr val="accent6">
                      <a:lumMod val="50000"/>
                    </a:schemeClr>
                  </a:outerShdw>
                </a:effectLst>
              </a:rPr>
              <a:t>INGAT LALU NGAJAR</a:t>
            </a:r>
            <a:endParaRPr lang="en" sz="4400" b="1" spc="300" dirty="0">
              <a:ln w="9525">
                <a:solidFill>
                  <a:schemeClr val="accent6">
                    <a:lumMod val="75000"/>
                  </a:schemeClr>
                </a:solidFill>
                <a:prstDash val="solid"/>
              </a:ln>
              <a:solidFill>
                <a:schemeClr val="accent4">
                  <a:lumMod val="75000"/>
                </a:schemeClr>
              </a:solidFill>
              <a:effectLst>
                <a:outerShdw blurRad="12700" dist="38100" dir="2700000" algn="tl" rotWithShape="0">
                  <a:schemeClr val="accent6">
                    <a:lumMod val="50000"/>
                  </a:schemeClr>
                </a:outerShdw>
              </a:effectLst>
            </a:endParaRPr>
          </a:p>
        </p:txBody>
      </p:sp>
      <p:sp>
        <p:nvSpPr>
          <p:cNvPr id="5" name="CuadroTexto 4">
            <a:extLst>
              <a:ext uri="{FF2B5EF4-FFF2-40B4-BE49-F238E27FC236}">
                <a16:creationId xmlns:a16="http://schemas.microsoft.com/office/drawing/2014/main" id="{26CA3F8E-89F7-18DE-24BD-18A4EFBD237A}"/>
              </a:ext>
            </a:extLst>
          </p:cNvPr>
          <p:cNvSpPr txBox="1"/>
          <p:nvPr/>
        </p:nvSpPr>
        <p:spPr>
          <a:xfrm>
            <a:off x="585787" y="711479"/>
            <a:ext cx="11020425" cy="369332"/>
          </a:xfrm>
          <a:prstGeom prst="rect">
            <a:avLst/>
          </a:prstGeom>
          <a:solidFill>
            <a:srgbClr val="E0DCF5"/>
          </a:solidFill>
          <a:effectLst>
            <a:softEdge rad="31750"/>
          </a:effectLst>
        </p:spPr>
        <p:txBody>
          <a:bodyPr wrap="square">
            <a:spAutoFit/>
          </a:bodyPr>
          <a:lstStyle/>
          <a:p>
            <a:pPr algn="ctr"/>
            <a:r>
              <a:rPr lang="en" b="1">
                <a:solidFill>
                  <a:schemeClr val="accent5">
                    <a:lumMod val="75000"/>
                  </a:schemeClr>
                </a:solidFill>
                <a:latin typeface="Comic Sans MS" panose="030F0702030302020204" pitchFamily="66" charset="0"/>
              </a:rPr>
              <a:t>“</a:t>
            </a:r>
            <a:r>
              <a:rPr lang="en-MY" b="1">
                <a:solidFill>
                  <a:schemeClr val="accent5">
                    <a:lumMod val="75000"/>
                  </a:schemeClr>
                </a:solidFill>
                <a:latin typeface="Comic Sans MS" panose="030F0702030302020204" pitchFamily="66" charset="0"/>
              </a:rPr>
              <a:t>Kita enggau bala anak kita enda tau enda nitihka atur tu belama iya</a:t>
            </a:r>
            <a:r>
              <a:rPr lang="en" b="1">
                <a:solidFill>
                  <a:schemeClr val="accent5">
                    <a:lumMod val="75000"/>
                  </a:schemeClr>
                </a:solidFill>
                <a:latin typeface="Comic Sans MS" panose="030F0702030302020204" pitchFamily="66" charset="0"/>
              </a:rPr>
              <a:t>” </a:t>
            </a:r>
            <a:r>
              <a:rPr lang="en" sz="1400" b="1">
                <a:solidFill>
                  <a:schemeClr val="accent5">
                    <a:lumMod val="75000"/>
                  </a:schemeClr>
                </a:solidFill>
                <a:latin typeface="Comic Sans MS" panose="030F0702030302020204" pitchFamily="66" charset="0"/>
              </a:rPr>
              <a:t>(P-sut 12:24)</a:t>
            </a:r>
            <a:endParaRPr lang="en" sz="1400" b="1" dirty="0">
              <a:solidFill>
                <a:schemeClr val="accent5">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7348986F-06DB-F4D9-7029-99ED554DB621}"/>
              </a:ext>
            </a:extLst>
          </p:cNvPr>
          <p:cNvSpPr txBox="1"/>
          <p:nvPr/>
        </p:nvSpPr>
        <p:spPr>
          <a:xfrm>
            <a:off x="61317" y="1220824"/>
            <a:ext cx="6822559" cy="923330"/>
          </a:xfrm>
          <a:prstGeom prst="rect">
            <a:avLst/>
          </a:prstGeom>
          <a:noFill/>
        </p:spPr>
        <p:txBody>
          <a:bodyPr wrap="square" rtlCol="0">
            <a:spAutoFit/>
          </a:bodyPr>
          <a:lstStyle/>
          <a:p>
            <a:pPr algn="just">
              <a:spcBef>
                <a:spcPts val="600"/>
              </a:spcBef>
            </a:pPr>
            <a:r>
              <a:rPr lang="en-MY" b="1" dirty="0"/>
              <a:t>Indah </a:t>
            </a:r>
            <a:r>
              <a:rPr lang="en-MY" b="1" dirty="0" err="1"/>
              <a:t>sebedau</a:t>
            </a:r>
            <a:r>
              <a:rPr lang="en-MY" b="1" dirty="0"/>
              <a:t> </a:t>
            </a:r>
            <a:r>
              <a:rPr lang="en-MY" b="1" dirty="0" err="1"/>
              <a:t>mai</a:t>
            </a:r>
            <a:r>
              <a:rPr lang="en-MY" b="1" dirty="0"/>
              <a:t> </a:t>
            </a:r>
            <a:r>
              <a:rPr lang="en-MY" b="1" dirty="0" err="1"/>
              <a:t>sida</a:t>
            </a:r>
            <a:r>
              <a:rPr lang="en-MY" b="1" dirty="0"/>
              <a:t> </a:t>
            </a:r>
            <a:r>
              <a:rPr lang="en-MY" b="1" dirty="0" err="1"/>
              <a:t>pansut</a:t>
            </a:r>
            <a:r>
              <a:rPr lang="en-MY" b="1" dirty="0"/>
              <a:t> </a:t>
            </a:r>
            <a:r>
              <a:rPr lang="en-MY" b="1" dirty="0" err="1"/>
              <a:t>ari</a:t>
            </a:r>
            <a:r>
              <a:rPr lang="en-MY" b="1" dirty="0"/>
              <a:t> </a:t>
            </a:r>
            <a:r>
              <a:rPr lang="en-MY" b="1" dirty="0" err="1"/>
              <a:t>Ejip</a:t>
            </a:r>
            <a:r>
              <a:rPr lang="en-MY" b="1" dirty="0"/>
              <a:t>, Allah Taala </a:t>
            </a:r>
            <a:r>
              <a:rPr lang="en-MY" b="1" dirty="0" err="1"/>
              <a:t>endang</a:t>
            </a:r>
            <a:r>
              <a:rPr lang="en-MY" b="1" dirty="0"/>
              <a:t> </a:t>
            </a:r>
            <a:r>
              <a:rPr lang="en-MY" b="1" dirty="0" err="1"/>
              <a:t>udah</a:t>
            </a:r>
            <a:r>
              <a:rPr lang="en-MY" b="1" dirty="0"/>
              <a:t> </a:t>
            </a:r>
            <a:r>
              <a:rPr lang="en-MY" b="1" dirty="0" err="1"/>
              <a:t>ngajar</a:t>
            </a:r>
            <a:r>
              <a:rPr lang="en-MY" b="1" dirty="0"/>
              <a:t> </a:t>
            </a:r>
            <a:r>
              <a:rPr lang="en-MY" b="1" dirty="0" err="1"/>
              <a:t>ruang</a:t>
            </a:r>
            <a:r>
              <a:rPr lang="en-MY" b="1" dirty="0"/>
              <a:t> </a:t>
            </a:r>
            <a:r>
              <a:rPr lang="en-MY" b="1" dirty="0" err="1"/>
              <a:t>bilik</a:t>
            </a:r>
            <a:r>
              <a:rPr lang="en-MY" b="1" dirty="0"/>
              <a:t> orang </a:t>
            </a:r>
            <a:r>
              <a:rPr lang="en-MY" b="1" dirty="0" err="1"/>
              <a:t>Ibrani</a:t>
            </a:r>
            <a:r>
              <a:rPr lang="en-MY" b="1" dirty="0"/>
              <a:t> </a:t>
            </a:r>
            <a:r>
              <a:rPr lang="en-MY" b="1" dirty="0" err="1"/>
              <a:t>pasal</a:t>
            </a:r>
            <a:r>
              <a:rPr lang="en-MY" b="1" dirty="0"/>
              <a:t> </a:t>
            </a:r>
            <a:r>
              <a:rPr lang="en-MY" b="1" dirty="0" err="1"/>
              <a:t>nanka</a:t>
            </a:r>
            <a:r>
              <a:rPr lang="en-MY" b="1" dirty="0"/>
              <a:t> </a:t>
            </a:r>
            <a:r>
              <a:rPr lang="en-MY" b="1" dirty="0" err="1"/>
              <a:t>sejarah</a:t>
            </a:r>
            <a:r>
              <a:rPr lang="en-MY" b="1" dirty="0"/>
              <a:t> </a:t>
            </a:r>
            <a:r>
              <a:rPr lang="en-MY" b="1" dirty="0" err="1"/>
              <a:t>sida</a:t>
            </a:r>
            <a:r>
              <a:rPr lang="en-MY" b="1" dirty="0"/>
              <a:t> </a:t>
            </a:r>
            <a:r>
              <a:rPr lang="en-MY" b="1" dirty="0" err="1"/>
              <a:t>ari</a:t>
            </a:r>
            <a:r>
              <a:rPr lang="en-MY" b="1" dirty="0"/>
              <a:t> </a:t>
            </a:r>
            <a:r>
              <a:rPr lang="en-MY" b="1" dirty="0" err="1"/>
              <a:t>ti</a:t>
            </a:r>
            <a:r>
              <a:rPr lang="en-MY" b="1" dirty="0"/>
              <a:t> </a:t>
            </a:r>
            <a:r>
              <a:rPr lang="en-MY" b="1" dirty="0" err="1"/>
              <a:t>nusi</a:t>
            </a:r>
            <a:r>
              <a:rPr lang="en-MY" b="1" dirty="0"/>
              <a:t> </a:t>
            </a:r>
            <a:r>
              <a:rPr lang="en-MY" b="1" dirty="0" err="1"/>
              <a:t>nya</a:t>
            </a:r>
            <a:r>
              <a:rPr lang="en-MY" b="1" dirty="0"/>
              <a:t> </a:t>
            </a:r>
            <a:r>
              <a:rPr lang="en-MY" b="1" dirty="0" err="1"/>
              <a:t>ngagai</a:t>
            </a:r>
            <a:r>
              <a:rPr lang="en-MY" b="1" dirty="0"/>
              <a:t> </a:t>
            </a:r>
            <a:r>
              <a:rPr lang="en-MY" b="1" dirty="0" err="1"/>
              <a:t>bala</a:t>
            </a:r>
            <a:r>
              <a:rPr lang="en-MY" b="1" dirty="0"/>
              <a:t> </a:t>
            </a:r>
            <a:r>
              <a:rPr lang="en-MY" b="1" dirty="0" err="1"/>
              <a:t>anak</a:t>
            </a:r>
            <a:r>
              <a:rPr lang="en-MY" b="1" dirty="0"/>
              <a:t> </a:t>
            </a:r>
            <a:r>
              <a:rPr lang="en-MY" b="1" dirty="0" err="1"/>
              <a:t>sida</a:t>
            </a:r>
            <a:r>
              <a:rPr lang="en-MY" b="1" dirty="0"/>
              <a:t> </a:t>
            </a:r>
            <a:r>
              <a:rPr lang="en-MY" b="1" dirty="0" err="1"/>
              <a:t>genap</a:t>
            </a:r>
            <a:r>
              <a:rPr lang="en-MY" b="1" dirty="0"/>
              <a:t> </a:t>
            </a:r>
            <a:r>
              <a:rPr lang="en-MY" b="1" dirty="0" err="1"/>
              <a:t>taun</a:t>
            </a:r>
            <a:r>
              <a:rPr lang="en-MY" b="1" dirty="0"/>
              <a:t> </a:t>
            </a:r>
            <a:r>
              <a:rPr lang="en-MY" b="1" i="1" dirty="0"/>
              <a:t>(P-</a:t>
            </a:r>
            <a:r>
              <a:rPr lang="en-MY" b="1" i="1" dirty="0" err="1"/>
              <a:t>sut</a:t>
            </a:r>
            <a:r>
              <a:rPr lang="en-MY" b="1" i="1" dirty="0"/>
              <a:t> 12: 24-27)</a:t>
            </a:r>
            <a:r>
              <a:rPr lang="en" b="1" dirty="0"/>
              <a:t>.</a:t>
            </a:r>
          </a:p>
        </p:txBody>
      </p:sp>
      <p:pic>
        <p:nvPicPr>
          <p:cNvPr id="4" name="Imagen 3" descr="Personas sentadas en una mesa&#10;&#10;El contenido generado por IA puede ser incorrecto.">
            <a:extLst>
              <a:ext uri="{FF2B5EF4-FFF2-40B4-BE49-F238E27FC236}">
                <a16:creationId xmlns:a16="http://schemas.microsoft.com/office/drawing/2014/main" id="{7A700300-260D-7AD3-A63A-05317A1C5E4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a:fillRect/>
          </a:stretch>
        </p:blipFill>
        <p:spPr>
          <a:xfrm>
            <a:off x="7074244" y="1538026"/>
            <a:ext cx="5003457" cy="3379032"/>
          </a:xfrm>
          <a:prstGeom prst="round2DiagRect">
            <a:avLst>
              <a:gd name="adj1" fmla="val 16667"/>
              <a:gd name="adj2" fmla="val 0"/>
            </a:avLst>
          </a:prstGeom>
          <a:ln w="57150" cap="sq">
            <a:solidFill>
              <a:schemeClr val="accent4">
                <a:lumMod val="60000"/>
                <a:lumOff val="40000"/>
              </a:schemeClr>
            </a:solidFill>
            <a:miter lim="800000"/>
          </a:ln>
          <a:effectLst>
            <a:outerShdw blurRad="254000" algn="tl" rotWithShape="0">
              <a:srgbClr val="000000">
                <a:alpha val="43000"/>
              </a:srgbClr>
            </a:outerShdw>
          </a:effectLst>
        </p:spPr>
      </p:pic>
      <p:sp>
        <p:nvSpPr>
          <p:cNvPr id="7" name="CuadroTexto 6">
            <a:extLst>
              <a:ext uri="{FF2B5EF4-FFF2-40B4-BE49-F238E27FC236}">
                <a16:creationId xmlns:a16="http://schemas.microsoft.com/office/drawing/2014/main" id="{3359153B-C833-2BDF-0E7D-C513C96842AC}"/>
              </a:ext>
            </a:extLst>
          </p:cNvPr>
          <p:cNvSpPr txBox="1"/>
          <p:nvPr/>
        </p:nvSpPr>
        <p:spPr>
          <a:xfrm>
            <a:off x="6095999" y="5144054"/>
            <a:ext cx="5981702" cy="1569660"/>
          </a:xfrm>
          <a:prstGeom prst="rect">
            <a:avLst/>
          </a:prstGeom>
          <a:noFill/>
        </p:spPr>
        <p:txBody>
          <a:bodyPr wrap="square">
            <a:spAutoFit/>
          </a:bodyPr>
          <a:lstStyle/>
          <a:p>
            <a:pPr algn="just">
              <a:spcBef>
                <a:spcPts val="600"/>
              </a:spcBef>
            </a:pPr>
            <a:r>
              <a:rPr lang="en-MY" sz="1600" b="1" dirty="0"/>
              <a:t>Pekara </a:t>
            </a:r>
            <a:r>
              <a:rPr lang="en-MY" sz="1600" b="1" dirty="0" err="1"/>
              <a:t>tu</a:t>
            </a:r>
            <a:r>
              <a:rPr lang="en-MY" sz="1600" b="1" dirty="0"/>
              <a:t> </a:t>
            </a:r>
            <a:r>
              <a:rPr lang="en-MY" sz="1600" b="1" dirty="0" err="1"/>
              <a:t>ngembuan</a:t>
            </a:r>
            <a:r>
              <a:rPr lang="en-MY" sz="1600" b="1" dirty="0"/>
              <a:t> </a:t>
            </a:r>
            <a:r>
              <a:rPr lang="en-MY" sz="1600" b="1" dirty="0" err="1"/>
              <a:t>pelajar</a:t>
            </a:r>
            <a:r>
              <a:rPr lang="en-MY" sz="1600" b="1" dirty="0"/>
              <a:t> </a:t>
            </a:r>
            <a:r>
              <a:rPr lang="en-MY" sz="1600" b="1" dirty="0" err="1"/>
              <a:t>ti</a:t>
            </a:r>
            <a:r>
              <a:rPr lang="en-MY" sz="1600" b="1" dirty="0"/>
              <a:t> </a:t>
            </a:r>
            <a:r>
              <a:rPr lang="en-MY" sz="1600" b="1" dirty="0" err="1"/>
              <a:t>manah</a:t>
            </a:r>
            <a:r>
              <a:rPr lang="en-MY" sz="1600" b="1" dirty="0"/>
              <a:t> </a:t>
            </a:r>
            <a:r>
              <a:rPr lang="en-MY" sz="1600" b="1" dirty="0" err="1"/>
              <a:t>bendar</a:t>
            </a:r>
            <a:r>
              <a:rPr lang="en-MY" sz="1600" b="1" dirty="0"/>
              <a:t> </a:t>
            </a:r>
            <a:r>
              <a:rPr lang="en-MY" sz="1600" b="1" dirty="0" err="1"/>
              <a:t>ungkup</a:t>
            </a:r>
            <a:r>
              <a:rPr lang="en-MY" sz="1600" b="1" dirty="0"/>
              <a:t> </a:t>
            </a:r>
            <a:r>
              <a:rPr lang="en-MY" sz="1600" b="1" dirty="0" err="1"/>
              <a:t>kitai</a:t>
            </a:r>
            <a:r>
              <a:rPr lang="en-MY" sz="1600" b="1" dirty="0"/>
              <a:t>. Kitai </a:t>
            </a:r>
            <a:r>
              <a:rPr lang="en-MY" sz="1600" b="1" dirty="0" err="1"/>
              <a:t>mesti</a:t>
            </a:r>
            <a:r>
              <a:rPr lang="en-MY" sz="1600" b="1" dirty="0"/>
              <a:t> </a:t>
            </a:r>
            <a:r>
              <a:rPr lang="en-MY" sz="1600" b="1" dirty="0" err="1"/>
              <a:t>madahka</a:t>
            </a:r>
            <a:r>
              <a:rPr lang="en-MY" sz="1600" b="1" dirty="0"/>
              <a:t> </a:t>
            </a:r>
            <a:r>
              <a:rPr lang="en-MY" sz="1600" b="1" dirty="0" err="1"/>
              <a:t>pengarap</a:t>
            </a:r>
            <a:r>
              <a:rPr lang="en-MY" sz="1600" b="1" dirty="0"/>
              <a:t> </a:t>
            </a:r>
            <a:r>
              <a:rPr lang="en-MY" sz="1600" b="1" dirty="0" err="1"/>
              <a:t>kitai</a:t>
            </a:r>
            <a:r>
              <a:rPr lang="en-MY" sz="1600" b="1" dirty="0"/>
              <a:t> </a:t>
            </a:r>
            <a:r>
              <a:rPr lang="en-MY" sz="1600" b="1" dirty="0" err="1"/>
              <a:t>ngagai</a:t>
            </a:r>
            <a:r>
              <a:rPr lang="en-MY" sz="1600" b="1" dirty="0"/>
              <a:t> </a:t>
            </a:r>
            <a:r>
              <a:rPr lang="en-MY" sz="1600" b="1" dirty="0" err="1"/>
              <a:t>bala</a:t>
            </a:r>
            <a:r>
              <a:rPr lang="en-MY" sz="1600" b="1" dirty="0"/>
              <a:t> </a:t>
            </a:r>
            <a:r>
              <a:rPr lang="en-MY" sz="1600" b="1" dirty="0" err="1"/>
              <a:t>anak</a:t>
            </a:r>
            <a:r>
              <a:rPr lang="en-MY" sz="1600" b="1" dirty="0"/>
              <a:t> </a:t>
            </a:r>
            <a:r>
              <a:rPr lang="en-MY" sz="1600" b="1" dirty="0" err="1"/>
              <a:t>kitai</a:t>
            </a:r>
            <a:r>
              <a:rPr lang="en-MY" sz="1600" b="1" dirty="0"/>
              <a:t>. Kitai </a:t>
            </a:r>
            <a:r>
              <a:rPr lang="en-MY" sz="1600" b="1" dirty="0" err="1"/>
              <a:t>patut</a:t>
            </a:r>
            <a:r>
              <a:rPr lang="en-MY" sz="1600" b="1" dirty="0"/>
              <a:t> </a:t>
            </a:r>
            <a:r>
              <a:rPr lang="en-MY" sz="1600" b="1" dirty="0" err="1"/>
              <a:t>madahka</a:t>
            </a:r>
            <a:r>
              <a:rPr lang="en-MY" sz="1600" b="1" dirty="0"/>
              <a:t> </a:t>
            </a:r>
            <a:r>
              <a:rPr lang="en-MY" sz="1600" b="1" dirty="0" err="1"/>
              <a:t>pasal</a:t>
            </a:r>
            <a:r>
              <a:rPr lang="en-MY" sz="1600" b="1" dirty="0"/>
              <a:t> </a:t>
            </a:r>
            <a:r>
              <a:rPr lang="en-MY" sz="1600" b="1" dirty="0" err="1"/>
              <a:t>utai</a:t>
            </a:r>
            <a:r>
              <a:rPr lang="en-MY" sz="1600" b="1" dirty="0"/>
              <a:t> </a:t>
            </a:r>
            <a:r>
              <a:rPr lang="en-MY" sz="1600" b="1" dirty="0" err="1"/>
              <a:t>ke</a:t>
            </a:r>
            <a:r>
              <a:rPr lang="en-MY" sz="1600" b="1" dirty="0"/>
              <a:t> </a:t>
            </a:r>
            <a:r>
              <a:rPr lang="en-MY" sz="1600" b="1" dirty="0" err="1"/>
              <a:t>udah</a:t>
            </a:r>
            <a:r>
              <a:rPr lang="en-MY" sz="1600" b="1" dirty="0"/>
              <a:t> </a:t>
            </a:r>
            <a:r>
              <a:rPr lang="en-MY" sz="1600" b="1" dirty="0" err="1"/>
              <a:t>digaga</a:t>
            </a:r>
            <a:r>
              <a:rPr lang="en-MY" sz="1600" b="1" dirty="0"/>
              <a:t> </a:t>
            </a:r>
            <a:r>
              <a:rPr lang="en-MY" sz="1600" b="1" dirty="0" err="1"/>
              <a:t>Petara</a:t>
            </a:r>
            <a:r>
              <a:rPr lang="en-MY" sz="1600" b="1" dirty="0"/>
              <a:t>, </a:t>
            </a:r>
            <a:r>
              <a:rPr lang="en-MY" sz="1600" b="1" dirty="0" err="1"/>
              <a:t>ukai</a:t>
            </a:r>
            <a:r>
              <a:rPr lang="en-MY" sz="1600" b="1" dirty="0"/>
              <a:t> </a:t>
            </a:r>
            <a:r>
              <a:rPr lang="en-MY" sz="1600" b="1" dirty="0" err="1"/>
              <a:t>semuti</a:t>
            </a:r>
            <a:r>
              <a:rPr lang="en-MY" sz="1600" b="1" dirty="0"/>
              <a:t> </a:t>
            </a:r>
            <a:r>
              <a:rPr lang="en-MY" sz="1600" b="1" dirty="0" err="1"/>
              <a:t>ba</a:t>
            </a:r>
            <a:r>
              <a:rPr lang="en-MY" sz="1600" b="1" dirty="0"/>
              <a:t> </a:t>
            </a:r>
            <a:r>
              <a:rPr lang="en-MY" sz="1600" b="1" dirty="0" err="1"/>
              <a:t>sejarah</a:t>
            </a:r>
            <a:r>
              <a:rPr lang="en-MY" sz="1600" b="1" dirty="0"/>
              <a:t>, tang </a:t>
            </a:r>
            <a:r>
              <a:rPr lang="en-MY" sz="1600" b="1" dirty="0" err="1"/>
              <a:t>utai</a:t>
            </a:r>
            <a:r>
              <a:rPr lang="en-MY" sz="1600" b="1" dirty="0"/>
              <a:t> </a:t>
            </a:r>
            <a:r>
              <a:rPr lang="en-MY" sz="1600" b="1" dirty="0" err="1"/>
              <a:t>ke</a:t>
            </a:r>
            <a:r>
              <a:rPr lang="en-MY" sz="1600" b="1" dirty="0"/>
              <a:t> </a:t>
            </a:r>
            <a:r>
              <a:rPr lang="en-MY" sz="1600" b="1" dirty="0" err="1"/>
              <a:t>nyadi</a:t>
            </a:r>
            <a:r>
              <a:rPr lang="en-MY" sz="1600" b="1" dirty="0"/>
              <a:t> </a:t>
            </a:r>
            <a:r>
              <a:rPr lang="en-MY" sz="1600" b="1" dirty="0" err="1"/>
              <a:t>ba</a:t>
            </a:r>
            <a:r>
              <a:rPr lang="en-MY" sz="1600" b="1" dirty="0"/>
              <a:t> </a:t>
            </a:r>
            <a:r>
              <a:rPr lang="en-MY" sz="1600" b="1" dirty="0" err="1"/>
              <a:t>pengidup</a:t>
            </a:r>
            <a:r>
              <a:rPr lang="en-MY" sz="1600" b="1" dirty="0"/>
              <a:t> </a:t>
            </a:r>
            <a:r>
              <a:rPr lang="en-MY" sz="1600" b="1" dirty="0" err="1"/>
              <a:t>kitai</a:t>
            </a:r>
            <a:r>
              <a:rPr lang="en-MY" sz="1600" b="1" dirty="0"/>
              <a:t> </a:t>
            </a:r>
            <a:r>
              <a:rPr lang="en-MY" sz="1600" b="1" dirty="0" err="1"/>
              <a:t>empu</a:t>
            </a:r>
            <a:r>
              <a:rPr lang="en-MY" sz="1600" b="1" dirty="0"/>
              <a:t>. Kitai </a:t>
            </a:r>
            <a:r>
              <a:rPr lang="en-MY" sz="1600" b="1" dirty="0" err="1"/>
              <a:t>enda</a:t>
            </a:r>
            <a:r>
              <a:rPr lang="en-MY" sz="1600" b="1" dirty="0"/>
              <a:t> tau </a:t>
            </a:r>
            <a:r>
              <a:rPr lang="en-MY" sz="1600" b="1" dirty="0" err="1"/>
              <a:t>enda</a:t>
            </a:r>
            <a:r>
              <a:rPr lang="en-MY" sz="1600" b="1" dirty="0"/>
              <a:t> </a:t>
            </a:r>
            <a:r>
              <a:rPr lang="en-MY" sz="1600" b="1" dirty="0" err="1"/>
              <a:t>sama</a:t>
            </a:r>
            <a:r>
              <a:rPr lang="en-MY" sz="1600" b="1" dirty="0"/>
              <a:t> </a:t>
            </a:r>
            <a:r>
              <a:rPr lang="en-MY" sz="1600" b="1" dirty="0" err="1"/>
              <a:t>besugang</a:t>
            </a:r>
            <a:r>
              <a:rPr lang="en-MY" sz="1600" b="1" dirty="0"/>
              <a:t> </a:t>
            </a:r>
            <a:r>
              <a:rPr lang="en-MY" sz="1600" b="1" dirty="0" err="1"/>
              <a:t>lalu</a:t>
            </a:r>
            <a:r>
              <a:rPr lang="en-MY" sz="1600" b="1" dirty="0"/>
              <a:t> </a:t>
            </a:r>
            <a:r>
              <a:rPr lang="en-MY" sz="1600" b="1" dirty="0" err="1"/>
              <a:t>nyembah</a:t>
            </a:r>
            <a:r>
              <a:rPr lang="en-MY" sz="1600" b="1" dirty="0"/>
              <a:t> Tuhan </a:t>
            </a:r>
            <a:r>
              <a:rPr lang="en-MY" sz="1600" b="1" dirty="0" err="1"/>
              <a:t>begulai</a:t>
            </a:r>
            <a:r>
              <a:rPr lang="en-MY" sz="1600" b="1" dirty="0"/>
              <a:t> </a:t>
            </a:r>
            <a:r>
              <a:rPr lang="en-MY" sz="1600" b="1" dirty="0" err="1"/>
              <a:t>enggau</a:t>
            </a:r>
            <a:r>
              <a:rPr lang="en-MY" sz="1600" b="1" dirty="0"/>
              <a:t> </a:t>
            </a:r>
            <a:r>
              <a:rPr lang="en-MY" sz="1600" b="1" dirty="0" err="1"/>
              <a:t>sida</a:t>
            </a:r>
            <a:r>
              <a:rPr lang="en-MY" sz="1600" b="1" dirty="0"/>
              <a:t> </a:t>
            </a:r>
            <a:r>
              <a:rPr lang="en-MY" sz="1600" b="1" i="1" dirty="0"/>
              <a:t>(P-</a:t>
            </a:r>
            <a:r>
              <a:rPr lang="en-MY" sz="1600" b="1" i="1" dirty="0" err="1"/>
              <a:t>sut</a:t>
            </a:r>
            <a:r>
              <a:rPr lang="en-MY" sz="1600" b="1" i="1" dirty="0"/>
              <a:t> 12: 27)</a:t>
            </a:r>
            <a:r>
              <a:rPr lang="en" sz="1600" b="1" dirty="0"/>
              <a:t>.</a:t>
            </a:r>
          </a:p>
        </p:txBody>
      </p:sp>
      <p:pic>
        <p:nvPicPr>
          <p:cNvPr id="9" name="Imagen 8" descr="Un grupo de personas sentadas frente a una mesa con una computadora&#10;&#10;El contenido generado por IA puede ser incorrecto.">
            <a:extLst>
              <a:ext uri="{FF2B5EF4-FFF2-40B4-BE49-F238E27FC236}">
                <a16:creationId xmlns:a16="http://schemas.microsoft.com/office/drawing/2014/main" id="{3AC2646C-EB02-DCF1-9749-5A238304438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247650" y="4192438"/>
            <a:ext cx="5566032" cy="2582832"/>
          </a:xfrm>
          <a:prstGeom prst="round2DiagRect">
            <a:avLst>
              <a:gd name="adj1" fmla="val 0"/>
              <a:gd name="adj2" fmla="val 27079"/>
            </a:avLst>
          </a:prstGeom>
          <a:ln w="57150" cap="sq">
            <a:solidFill>
              <a:schemeClr val="accent5">
                <a:lumMod val="75000"/>
              </a:schemeClr>
            </a:solidFill>
            <a:miter lim="800000"/>
          </a:ln>
          <a:effectLst>
            <a:outerShdw blurRad="254000" algn="tl" rotWithShape="0">
              <a:srgbClr val="000000">
                <a:alpha val="43000"/>
              </a:srgbClr>
            </a:outerShdw>
          </a:effectLst>
        </p:spPr>
      </p:pic>
      <p:sp>
        <p:nvSpPr>
          <p:cNvPr id="8" name="CuadroTexto 7">
            <a:extLst>
              <a:ext uri="{FF2B5EF4-FFF2-40B4-BE49-F238E27FC236}">
                <a16:creationId xmlns:a16="http://schemas.microsoft.com/office/drawing/2014/main" id="{01406881-FCE4-C901-236C-AB3E58A00584}"/>
              </a:ext>
            </a:extLst>
          </p:cNvPr>
          <p:cNvSpPr txBox="1"/>
          <p:nvPr/>
        </p:nvSpPr>
        <p:spPr>
          <a:xfrm>
            <a:off x="61319" y="3357530"/>
            <a:ext cx="6822559" cy="646331"/>
          </a:xfrm>
          <a:prstGeom prst="rect">
            <a:avLst/>
          </a:prstGeom>
          <a:noFill/>
        </p:spPr>
        <p:txBody>
          <a:bodyPr wrap="square">
            <a:spAutoFit/>
          </a:bodyPr>
          <a:lstStyle/>
          <a:p>
            <a:pPr algn="just">
              <a:spcBef>
                <a:spcPts val="600"/>
              </a:spcBef>
            </a:pPr>
            <a:r>
              <a:rPr lang="en-MY" b="1" dirty="0" err="1"/>
              <a:t>Sida</a:t>
            </a:r>
            <a:r>
              <a:rPr lang="en-MY" b="1" dirty="0"/>
              <a:t> </a:t>
            </a:r>
            <a:r>
              <a:rPr lang="en-MY" b="1" dirty="0" err="1"/>
              <a:t>empu</a:t>
            </a:r>
            <a:r>
              <a:rPr lang="en-MY" b="1" dirty="0"/>
              <a:t> </a:t>
            </a:r>
            <a:r>
              <a:rPr lang="en-MY" b="1" dirty="0" err="1"/>
              <a:t>patut</a:t>
            </a:r>
            <a:r>
              <a:rPr lang="en-MY" b="1" dirty="0"/>
              <a:t> </a:t>
            </a:r>
            <a:r>
              <a:rPr lang="en-MY" b="1" dirty="0" err="1"/>
              <a:t>nusi</a:t>
            </a:r>
            <a:r>
              <a:rPr lang="en-MY" b="1" dirty="0"/>
              <a:t> </a:t>
            </a:r>
            <a:r>
              <a:rPr lang="en-MY" b="1" dirty="0" err="1"/>
              <a:t>cherita</a:t>
            </a:r>
            <a:r>
              <a:rPr lang="en-MY" b="1" dirty="0"/>
              <a:t> </a:t>
            </a:r>
            <a:r>
              <a:rPr lang="en-MY" b="1" dirty="0" err="1"/>
              <a:t>pasal</a:t>
            </a:r>
            <a:r>
              <a:rPr lang="en-MY" b="1" dirty="0"/>
              <a:t> </a:t>
            </a:r>
            <a:r>
              <a:rPr lang="en-MY" b="1" dirty="0" err="1"/>
              <a:t>pengelepas</a:t>
            </a:r>
            <a:r>
              <a:rPr lang="en-MY" b="1" dirty="0"/>
              <a:t> </a:t>
            </a:r>
            <a:r>
              <a:rPr lang="en-MY" b="1" dirty="0" err="1"/>
              <a:t>tu</a:t>
            </a:r>
            <a:r>
              <a:rPr lang="en-MY" b="1" dirty="0"/>
              <a:t> </a:t>
            </a:r>
            <a:r>
              <a:rPr lang="en-MY" b="1" dirty="0" err="1"/>
              <a:t>enggau</a:t>
            </a:r>
            <a:r>
              <a:rPr lang="en-MY" b="1" dirty="0"/>
              <a:t> </a:t>
            </a:r>
            <a:r>
              <a:rPr lang="en-MY" b="1" dirty="0" err="1"/>
              <a:t>silik</a:t>
            </a:r>
            <a:r>
              <a:rPr lang="en-MY" b="1" dirty="0"/>
              <a:t> </a:t>
            </a:r>
            <a:r>
              <a:rPr lang="en-MY" b="1" i="1" dirty="0"/>
              <a:t>(</a:t>
            </a:r>
            <a:r>
              <a:rPr lang="en-MY" b="1" i="1" dirty="0" err="1"/>
              <a:t>Ulang</a:t>
            </a:r>
            <a:r>
              <a:rPr lang="en-MY" b="1" i="1" dirty="0"/>
              <a:t> 26: 5-9)</a:t>
            </a:r>
            <a:r>
              <a:rPr lang="en" b="1" dirty="0"/>
              <a:t>.</a:t>
            </a:r>
          </a:p>
        </p:txBody>
      </p:sp>
      <p:sp>
        <p:nvSpPr>
          <p:cNvPr id="12" name="CuadroTexto 11">
            <a:extLst>
              <a:ext uri="{FF2B5EF4-FFF2-40B4-BE49-F238E27FC236}">
                <a16:creationId xmlns:a16="http://schemas.microsoft.com/office/drawing/2014/main" id="{E3DBDED7-CC92-6F0C-8FE8-53F70956643D}"/>
              </a:ext>
            </a:extLst>
          </p:cNvPr>
          <p:cNvSpPr txBox="1"/>
          <p:nvPr/>
        </p:nvSpPr>
        <p:spPr>
          <a:xfrm>
            <a:off x="61319" y="2289177"/>
            <a:ext cx="6822559" cy="923330"/>
          </a:xfrm>
          <a:prstGeom prst="rect">
            <a:avLst/>
          </a:prstGeom>
          <a:noFill/>
        </p:spPr>
        <p:txBody>
          <a:bodyPr wrap="square">
            <a:spAutoFit/>
          </a:bodyPr>
          <a:lstStyle/>
          <a:p>
            <a:pPr algn="just">
              <a:spcBef>
                <a:spcPts val="600"/>
              </a:spcBef>
            </a:pPr>
            <a:r>
              <a:rPr lang="en-MY" b="1" dirty="0" err="1"/>
              <a:t>Kenyau</a:t>
            </a:r>
            <a:r>
              <a:rPr lang="en-MY" b="1" dirty="0"/>
              <a:t> </a:t>
            </a:r>
            <a:r>
              <a:rPr lang="en-MY" b="1" dirty="0" err="1"/>
              <a:t>ari</a:t>
            </a:r>
            <a:r>
              <a:rPr lang="en-MY" b="1" dirty="0"/>
              <a:t> </a:t>
            </a:r>
            <a:r>
              <a:rPr lang="en-MY" b="1" dirty="0" err="1"/>
              <a:t>timpuh</a:t>
            </a:r>
            <a:r>
              <a:rPr lang="en-MY" b="1" dirty="0"/>
              <a:t> </a:t>
            </a:r>
            <a:r>
              <a:rPr lang="en-MY" b="1" dirty="0" err="1"/>
              <a:t>tu</a:t>
            </a:r>
            <a:r>
              <a:rPr lang="en-MY" b="1" dirty="0"/>
              <a:t>, </a:t>
            </a:r>
            <a:r>
              <a:rPr lang="en-MY" b="1" dirty="0" err="1"/>
              <a:t>paska</a:t>
            </a:r>
            <a:r>
              <a:rPr lang="en-MY" b="1" dirty="0"/>
              <a:t> </a:t>
            </a:r>
            <a:r>
              <a:rPr lang="en-MY" b="1" dirty="0" err="1"/>
              <a:t>lalu</a:t>
            </a:r>
            <a:r>
              <a:rPr lang="en-MY" b="1" dirty="0"/>
              <a:t> </a:t>
            </a:r>
            <a:r>
              <a:rPr lang="en-MY" b="1" dirty="0" err="1"/>
              <a:t>nyadi</a:t>
            </a:r>
            <a:r>
              <a:rPr lang="en-MY" b="1" dirty="0"/>
              <a:t> </a:t>
            </a:r>
            <a:r>
              <a:rPr lang="en-MY" b="1" dirty="0" err="1"/>
              <a:t>pengerami</a:t>
            </a:r>
            <a:r>
              <a:rPr lang="en-MY" b="1" dirty="0"/>
              <a:t> </a:t>
            </a:r>
            <a:r>
              <a:rPr lang="en-MY" b="1" dirty="0" err="1"/>
              <a:t>ba</a:t>
            </a:r>
            <a:r>
              <a:rPr lang="en-MY" b="1" dirty="0"/>
              <a:t> </a:t>
            </a:r>
            <a:r>
              <a:rPr lang="en-MY" b="1" dirty="0" err="1"/>
              <a:t>ruang-bilik</a:t>
            </a:r>
            <a:r>
              <a:rPr lang="en-MY" b="1" dirty="0"/>
              <a:t>. Tu meh </a:t>
            </a:r>
            <a:r>
              <a:rPr lang="en-MY" b="1" dirty="0" err="1"/>
              <a:t>peluang</a:t>
            </a:r>
            <a:r>
              <a:rPr lang="en-MY" b="1" dirty="0"/>
              <a:t> alai </a:t>
            </a:r>
            <a:r>
              <a:rPr lang="en-MY" b="1" dirty="0" err="1"/>
              <a:t>apai-indai</a:t>
            </a:r>
            <a:r>
              <a:rPr lang="en-MY" b="1" dirty="0"/>
              <a:t> </a:t>
            </a:r>
            <a:r>
              <a:rPr lang="en-MY" b="1" dirty="0" err="1"/>
              <a:t>ngajar</a:t>
            </a:r>
            <a:r>
              <a:rPr lang="en-MY" b="1" dirty="0"/>
              <a:t> </a:t>
            </a:r>
            <a:r>
              <a:rPr lang="en-MY" b="1" dirty="0" err="1"/>
              <a:t>penemu</a:t>
            </a:r>
            <a:r>
              <a:rPr lang="en-MY" b="1" dirty="0"/>
              <a:t> </a:t>
            </a:r>
            <a:r>
              <a:rPr lang="en-MY" b="1" dirty="0" err="1"/>
              <a:t>pasal</a:t>
            </a:r>
            <a:r>
              <a:rPr lang="en-MY" b="1" dirty="0"/>
              <a:t> Tuhan </a:t>
            </a:r>
            <a:r>
              <a:rPr lang="en-MY" b="1" dirty="0" err="1"/>
              <a:t>ngagai</a:t>
            </a:r>
            <a:r>
              <a:rPr lang="en-MY" b="1" dirty="0"/>
              <a:t> </a:t>
            </a:r>
            <a:r>
              <a:rPr lang="en-MY" b="1" dirty="0" err="1"/>
              <a:t>bala</a:t>
            </a:r>
            <a:r>
              <a:rPr lang="en-MY" b="1" dirty="0"/>
              <a:t> </a:t>
            </a:r>
            <a:r>
              <a:rPr lang="en-MY" b="1" dirty="0" err="1"/>
              <a:t>anak</a:t>
            </a:r>
            <a:r>
              <a:rPr lang="en-MY" b="1" dirty="0"/>
              <a:t> </a:t>
            </a:r>
            <a:r>
              <a:rPr lang="en-MY" b="1" dirty="0" err="1"/>
              <a:t>sida</a:t>
            </a:r>
            <a:r>
              <a:rPr lang="en" b="1" dirty="0"/>
              <a:t>.</a:t>
            </a:r>
          </a:p>
        </p:txBody>
      </p:sp>
    </p:spTree>
    <p:extLst>
      <p:ext uri="{BB962C8B-B14F-4D97-AF65-F5344CB8AC3E}">
        <p14:creationId xmlns:p14="http://schemas.microsoft.com/office/powerpoint/2010/main" val="2457009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strips(downLeft)">
                                      <p:cBhvr>
                                        <p:cTn id="21" dur="500"/>
                                        <p:tgtEl>
                                          <p:spTgt spid="4"/>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left)">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8" presetClass="entr" presetSubtype="6"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strips(downRight)">
                                      <p:cBhvr>
                                        <p:cTn id="40" dur="500"/>
                                        <p:tgtEl>
                                          <p:spTgt spid="9"/>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7" grpId="0"/>
      <p:bldP spid="8"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E1B19C20-28F9-C49E-29F2-B95B14A129C5}"/>
              </a:ext>
            </a:extLst>
          </p:cNvPr>
          <p:cNvSpPr>
            <a:spLocks noGrp="1" noRot="1" noMove="1" noResize="1" noEditPoints="1" noAdjustHandles="1" noChangeArrowheads="1" noChangeShapeType="1"/>
          </p:cNvSpPr>
          <p:nvPr/>
        </p:nvSpPr>
        <p:spPr>
          <a:xfrm>
            <a:off x="0" y="0"/>
            <a:ext cx="12192000" cy="1599128"/>
          </a:xfrm>
          <a:prstGeom prst="rect">
            <a:avLst/>
          </a:prstGeom>
          <a:blipFill dpi="0" rotWithShape="1">
            <a:blip r:embed="rId3">
              <a:duotone>
                <a:prstClr val="black"/>
                <a:schemeClr val="accent5">
                  <a:tint val="45000"/>
                  <a:satMod val="400000"/>
                </a:schemeClr>
              </a:duotone>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98178CD3-73B4-1943-EDBC-64A7599E51AD}"/>
              </a:ext>
            </a:extLst>
          </p:cNvPr>
          <p:cNvSpPr txBox="1"/>
          <p:nvPr/>
        </p:nvSpPr>
        <p:spPr>
          <a:xfrm>
            <a:off x="0" y="0"/>
            <a:ext cx="12192000" cy="769441"/>
          </a:xfrm>
          <a:prstGeom prst="rect">
            <a:avLst/>
          </a:prstGeom>
          <a:noFill/>
        </p:spPr>
        <p:txBody>
          <a:bodyPr wrap="square">
            <a:spAutoFit/>
          </a:bodyPr>
          <a:lstStyle/>
          <a:p>
            <a:pPr algn="ctr"/>
            <a:r>
              <a:rPr lang="en" sz="4400" b="1" spc="50">
                <a:ln w="0"/>
                <a:solidFill>
                  <a:schemeClr val="accent4">
                    <a:lumMod val="40000"/>
                    <a:lumOff val="60000"/>
                  </a:schemeClr>
                </a:solidFill>
                <a:effectLst>
                  <a:innerShdw blurRad="63500" dist="50800" dir="13500000">
                    <a:srgbClr val="000000">
                      <a:alpha val="50000"/>
                    </a:srgbClr>
                  </a:innerShdw>
                </a:effectLst>
              </a:rPr>
              <a:t>KUDI TI KESEPULUH</a:t>
            </a:r>
            <a:endParaRPr lang="en" sz="4400" b="1" spc="50" dirty="0">
              <a:ln w="0"/>
              <a:solidFill>
                <a:schemeClr val="accent4">
                  <a:lumMod val="40000"/>
                  <a:lumOff val="60000"/>
                </a:schemeClr>
              </a:solidFill>
              <a:effectLst>
                <a:innerShdw blurRad="63500" dist="50800" dir="13500000">
                  <a:srgbClr val="000000">
                    <a:alpha val="50000"/>
                  </a:srgbClr>
                </a:innerShdw>
              </a:effectLst>
            </a:endParaRPr>
          </a:p>
        </p:txBody>
      </p:sp>
      <p:sp>
        <p:nvSpPr>
          <p:cNvPr id="5" name="CuadroTexto 4">
            <a:extLst>
              <a:ext uri="{FF2B5EF4-FFF2-40B4-BE49-F238E27FC236}">
                <a16:creationId xmlns:a16="http://schemas.microsoft.com/office/drawing/2014/main" id="{E7943FDC-1CDA-6490-7383-6EC275772F0B}"/>
              </a:ext>
            </a:extLst>
          </p:cNvPr>
          <p:cNvSpPr txBox="1"/>
          <p:nvPr/>
        </p:nvSpPr>
        <p:spPr>
          <a:xfrm>
            <a:off x="185737" y="675798"/>
            <a:ext cx="11820526" cy="923330"/>
          </a:xfrm>
          <a:prstGeom prst="rect">
            <a:avLst/>
          </a:prstGeom>
          <a:noFill/>
        </p:spPr>
        <p:txBody>
          <a:bodyPr wrap="square">
            <a:spAutoFit/>
          </a:bodyPr>
          <a:lstStyle/>
          <a:p>
            <a:pPr algn="ctr"/>
            <a:r>
              <a:rPr lang="en" b="1">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en-MY" b="1">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Ba urung tengah malam, TUHAN munuh semua anak tuai ti lelaki di menua Ejip, belabuh ari anak lelaki raja, ke diadang nganti iya nyadi raja, nyentuk ngagai anak lelaki orang tutup ke disimpan dalam bilik jil ti dalam tanah, enggau semua anak tuai jelu tupi</a:t>
            </a:r>
            <a:r>
              <a:rPr lang="en" b="1">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 sz="1400" b="1">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(P-sut 12:29)</a:t>
            </a:r>
            <a:endParaRPr lang="es-ES" b="1" dirty="0">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C4B45B36-01A1-773C-758C-65E0ADAFE0C6}"/>
              </a:ext>
            </a:extLst>
          </p:cNvPr>
          <p:cNvSpPr txBox="1"/>
          <p:nvPr/>
        </p:nvSpPr>
        <p:spPr>
          <a:xfrm>
            <a:off x="352422" y="1704975"/>
            <a:ext cx="6824755" cy="1477328"/>
          </a:xfrm>
          <a:prstGeom prst="rect">
            <a:avLst/>
          </a:prstGeom>
          <a:noFill/>
        </p:spPr>
        <p:txBody>
          <a:bodyPr wrap="square" rtlCol="0">
            <a:spAutoFit/>
          </a:bodyPr>
          <a:lstStyle/>
          <a:p>
            <a:pPr algn="just">
              <a:spcBef>
                <a:spcPts val="600"/>
              </a:spcBef>
            </a:pPr>
            <a:r>
              <a:rPr lang="en-MY" b="1" dirty="0"/>
              <a:t>Paroah </a:t>
            </a:r>
            <a:r>
              <a:rPr lang="en-MY" b="1" dirty="0" err="1"/>
              <a:t>udah</a:t>
            </a:r>
            <a:r>
              <a:rPr lang="en-MY" b="1" dirty="0"/>
              <a:t> </a:t>
            </a:r>
            <a:r>
              <a:rPr lang="en-MY" b="1" dirty="0" err="1"/>
              <a:t>ngasuh</a:t>
            </a:r>
            <a:r>
              <a:rPr lang="en-MY" b="1" dirty="0"/>
              <a:t> </a:t>
            </a:r>
            <a:r>
              <a:rPr lang="en-MY" b="1" dirty="0" err="1"/>
              <a:t>bala</a:t>
            </a:r>
            <a:r>
              <a:rPr lang="en-MY" b="1" dirty="0"/>
              <a:t> </a:t>
            </a:r>
            <a:r>
              <a:rPr lang="en-MY" b="1" dirty="0" err="1"/>
              <a:t>anak</a:t>
            </a:r>
            <a:r>
              <a:rPr lang="en-MY" b="1" dirty="0"/>
              <a:t> </a:t>
            </a:r>
            <a:r>
              <a:rPr lang="en-MY" b="1" dirty="0" err="1"/>
              <a:t>lelaki</a:t>
            </a:r>
            <a:r>
              <a:rPr lang="en-MY" b="1" dirty="0"/>
              <a:t> orang </a:t>
            </a:r>
            <a:r>
              <a:rPr lang="en-MY" b="1" dirty="0" err="1"/>
              <a:t>Ibrani</a:t>
            </a:r>
            <a:r>
              <a:rPr lang="en-MY" b="1" dirty="0"/>
              <a:t> di </a:t>
            </a:r>
            <a:r>
              <a:rPr lang="en-MY" b="1" dirty="0" err="1"/>
              <a:t>bunuh</a:t>
            </a:r>
            <a:r>
              <a:rPr lang="en-MY" b="1" dirty="0"/>
              <a:t> </a:t>
            </a:r>
            <a:r>
              <a:rPr lang="en-MY" b="1" dirty="0" err="1"/>
              <a:t>enggau</a:t>
            </a:r>
            <a:r>
              <a:rPr lang="en-MY" b="1" dirty="0"/>
              <a:t> </a:t>
            </a:r>
            <a:r>
              <a:rPr lang="en-MY" b="1" dirty="0" err="1"/>
              <a:t>enda</a:t>
            </a:r>
            <a:r>
              <a:rPr lang="en-MY" b="1" dirty="0"/>
              <a:t> </a:t>
            </a:r>
            <a:r>
              <a:rPr lang="en-MY" b="1" dirty="0" err="1"/>
              <a:t>dikelaung</a:t>
            </a:r>
            <a:r>
              <a:rPr lang="en-MY" b="1" dirty="0"/>
              <a:t> </a:t>
            </a:r>
            <a:r>
              <a:rPr lang="en-MY" b="1" i="1" dirty="0"/>
              <a:t>(P-</a:t>
            </a:r>
            <a:r>
              <a:rPr lang="en-MY" b="1" i="1" dirty="0" err="1"/>
              <a:t>sut</a:t>
            </a:r>
            <a:r>
              <a:rPr lang="en-MY" b="1" i="1" dirty="0"/>
              <a:t> 1: 22)</a:t>
            </a:r>
            <a:r>
              <a:rPr lang="en-MY" b="1" dirty="0"/>
              <a:t>. Tuhan </a:t>
            </a:r>
            <a:r>
              <a:rPr lang="en-MY" b="1" dirty="0" err="1"/>
              <a:t>udah</a:t>
            </a:r>
            <a:r>
              <a:rPr lang="en-MY" b="1" dirty="0"/>
              <a:t> </a:t>
            </a:r>
            <a:r>
              <a:rPr lang="en-MY" b="1" dirty="0" err="1"/>
              <a:t>netap</a:t>
            </a:r>
            <a:r>
              <a:rPr lang="en-MY" b="1" dirty="0"/>
              <a:t> </a:t>
            </a:r>
            <a:r>
              <a:rPr lang="en-MY" b="1" dirty="0" err="1"/>
              <a:t>ke</a:t>
            </a:r>
            <a:r>
              <a:rPr lang="en-MY" b="1" dirty="0"/>
              <a:t> </a:t>
            </a:r>
            <a:r>
              <a:rPr lang="en-MY" b="1" dirty="0" err="1"/>
              <a:t>syarat</a:t>
            </a:r>
            <a:r>
              <a:rPr lang="en-MY" b="1" dirty="0"/>
              <a:t> </a:t>
            </a:r>
            <a:r>
              <a:rPr lang="en-MY" b="1" dirty="0" err="1"/>
              <a:t>semina</a:t>
            </a:r>
            <a:r>
              <a:rPr lang="en-MY" b="1" dirty="0"/>
              <a:t> </a:t>
            </a:r>
            <a:r>
              <a:rPr lang="en-MY" b="1" dirty="0" err="1"/>
              <a:t>anak</a:t>
            </a:r>
            <a:r>
              <a:rPr lang="en-MY" b="1" dirty="0"/>
              <a:t> </a:t>
            </a:r>
            <a:r>
              <a:rPr lang="en-MY" b="1" dirty="0" err="1"/>
              <a:t>tuai</a:t>
            </a:r>
            <a:r>
              <a:rPr lang="en-MY" b="1" dirty="0"/>
              <a:t> </a:t>
            </a:r>
            <a:r>
              <a:rPr lang="en-MY" b="1" dirty="0" err="1"/>
              <a:t>aja</a:t>
            </a:r>
            <a:r>
              <a:rPr lang="en-MY" b="1" dirty="0"/>
              <a:t> </a:t>
            </a:r>
            <a:r>
              <a:rPr lang="en-MY" b="1" dirty="0" err="1"/>
              <a:t>ke</a:t>
            </a:r>
            <a:r>
              <a:rPr lang="en-MY" b="1" dirty="0"/>
              <a:t> </a:t>
            </a:r>
            <a:r>
              <a:rPr lang="en-MY" b="1" dirty="0" err="1"/>
              <a:t>mati</a:t>
            </a:r>
            <a:r>
              <a:rPr lang="en-MY" b="1" dirty="0"/>
              <a:t> </a:t>
            </a:r>
            <a:r>
              <a:rPr lang="en-MY" b="1" i="1" dirty="0"/>
              <a:t>(P-</a:t>
            </a:r>
            <a:r>
              <a:rPr lang="en-MY" b="1" i="1" dirty="0" err="1"/>
              <a:t>sut</a:t>
            </a:r>
            <a:r>
              <a:rPr lang="en-MY" b="1" i="1" dirty="0"/>
              <a:t> 12: 29)</a:t>
            </a:r>
            <a:r>
              <a:rPr lang="en-MY" b="1" dirty="0"/>
              <a:t>. Ba </a:t>
            </a:r>
            <a:r>
              <a:rPr lang="en-MY" b="1" dirty="0" err="1"/>
              <a:t>genap</a:t>
            </a:r>
            <a:r>
              <a:rPr lang="en-MY" b="1" dirty="0"/>
              <a:t> </a:t>
            </a:r>
            <a:r>
              <a:rPr lang="en-MY" b="1" dirty="0" err="1"/>
              <a:t>iti</a:t>
            </a:r>
            <a:r>
              <a:rPr lang="en-MY" b="1" dirty="0"/>
              <a:t> </a:t>
            </a:r>
            <a:r>
              <a:rPr lang="en-MY" b="1" dirty="0" err="1"/>
              <a:t>rumah</a:t>
            </a:r>
            <a:r>
              <a:rPr lang="en-MY" b="1" dirty="0"/>
              <a:t> </a:t>
            </a:r>
            <a:r>
              <a:rPr lang="en-MY" b="1" dirty="0" err="1"/>
              <a:t>ke</a:t>
            </a:r>
            <a:r>
              <a:rPr lang="en-MY" b="1" dirty="0"/>
              <a:t> </a:t>
            </a:r>
            <a:r>
              <a:rPr lang="en-MY" b="1" dirty="0" err="1"/>
              <a:t>nadai</a:t>
            </a:r>
            <a:r>
              <a:rPr lang="en-MY" b="1" dirty="0"/>
              <a:t> </a:t>
            </a:r>
            <a:r>
              <a:rPr lang="en-MY" b="1" dirty="0" err="1"/>
              <a:t>diunsut</a:t>
            </a:r>
            <a:r>
              <a:rPr lang="en-MY" b="1" dirty="0"/>
              <a:t> </a:t>
            </a:r>
            <a:r>
              <a:rPr lang="en-MY" b="1" dirty="0" err="1"/>
              <a:t>enggau</a:t>
            </a:r>
            <a:r>
              <a:rPr lang="en-MY" b="1" dirty="0"/>
              <a:t> </a:t>
            </a:r>
            <a:r>
              <a:rPr lang="en-MY" b="1" dirty="0" err="1"/>
              <a:t>darah</a:t>
            </a:r>
            <a:r>
              <a:rPr lang="en-MY" b="1" dirty="0"/>
              <a:t> </a:t>
            </a:r>
            <a:r>
              <a:rPr lang="en-MY" b="1" dirty="0" err="1"/>
              <a:t>anak</a:t>
            </a:r>
            <a:r>
              <a:rPr lang="en-MY" b="1" dirty="0"/>
              <a:t> </a:t>
            </a:r>
            <a:r>
              <a:rPr lang="en-MY" b="1" dirty="0" err="1"/>
              <a:t>domba</a:t>
            </a:r>
            <a:r>
              <a:rPr lang="en-MY" b="1" dirty="0"/>
              <a:t>, </a:t>
            </a:r>
            <a:r>
              <a:rPr lang="en-MY" b="1" dirty="0" err="1"/>
              <a:t>sekurang-kurang</a:t>
            </a:r>
            <a:r>
              <a:rPr lang="en-MY" b="1" dirty="0"/>
              <a:t> </a:t>
            </a:r>
            <a:r>
              <a:rPr lang="en-MY" b="1" dirty="0" err="1"/>
              <a:t>bisi</a:t>
            </a:r>
            <a:r>
              <a:rPr lang="en-MY" b="1" dirty="0"/>
              <a:t> siku orang </a:t>
            </a:r>
            <a:r>
              <a:rPr lang="en-MY" b="1" dirty="0" err="1"/>
              <a:t>mati</a:t>
            </a:r>
            <a:r>
              <a:rPr lang="en-MY" b="1" dirty="0"/>
              <a:t> </a:t>
            </a:r>
            <a:r>
              <a:rPr lang="en-MY" b="1" i="1" dirty="0"/>
              <a:t>(P-</a:t>
            </a:r>
            <a:r>
              <a:rPr lang="en-MY" b="1" i="1" dirty="0" err="1"/>
              <a:t>sut</a:t>
            </a:r>
            <a:r>
              <a:rPr lang="en-MY" b="1" i="1" dirty="0"/>
              <a:t> 12: 30)</a:t>
            </a:r>
            <a:r>
              <a:rPr lang="en" b="1" dirty="0"/>
              <a:t>.</a:t>
            </a:r>
          </a:p>
        </p:txBody>
      </p:sp>
      <p:pic>
        <p:nvPicPr>
          <p:cNvPr id="4" name="Imagen 3" descr="Imagen que contiene tabla, hombre, frente, grande&#10;&#10;El contenido generado por IA puede ser incorrecto.">
            <a:extLst>
              <a:ext uri="{FF2B5EF4-FFF2-40B4-BE49-F238E27FC236}">
                <a16:creationId xmlns:a16="http://schemas.microsoft.com/office/drawing/2014/main" id="{9231FAAB-C32B-6A6D-B3F8-AA759075AC0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92837" y="1714676"/>
            <a:ext cx="4613425" cy="3742848"/>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pic>
        <p:nvPicPr>
          <p:cNvPr id="8" name="Imagen 7" descr="Forma&#10;&#10;El contenido generado por IA puede ser incorrecto.">
            <a:extLst>
              <a:ext uri="{FF2B5EF4-FFF2-40B4-BE49-F238E27FC236}">
                <a16:creationId xmlns:a16="http://schemas.microsoft.com/office/drawing/2014/main" id="{8E4B5F32-BB9E-E8A6-A750-297897B3C20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7177177" y="5553670"/>
            <a:ext cx="4829086" cy="11266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CuadroTexto 9">
            <a:extLst>
              <a:ext uri="{FF2B5EF4-FFF2-40B4-BE49-F238E27FC236}">
                <a16:creationId xmlns:a16="http://schemas.microsoft.com/office/drawing/2014/main" id="{35B9B40C-BFC9-C32E-4811-9C747362FE74}"/>
              </a:ext>
            </a:extLst>
          </p:cNvPr>
          <p:cNvSpPr txBox="1"/>
          <p:nvPr/>
        </p:nvSpPr>
        <p:spPr>
          <a:xfrm>
            <a:off x="3067052" y="5266178"/>
            <a:ext cx="3948745" cy="1477328"/>
          </a:xfrm>
          <a:prstGeom prst="rect">
            <a:avLst/>
          </a:prstGeom>
          <a:noFill/>
        </p:spPr>
        <p:txBody>
          <a:bodyPr wrap="square">
            <a:spAutoFit/>
          </a:bodyPr>
          <a:lstStyle/>
          <a:p>
            <a:pPr algn="just">
              <a:spcBef>
                <a:spcPts val="600"/>
              </a:spcBef>
            </a:pPr>
            <a:r>
              <a:rPr lang="en-MY" b="1" dirty="0" err="1"/>
              <a:t>Sebaka</a:t>
            </a:r>
            <a:r>
              <a:rPr lang="en-MY" b="1" dirty="0"/>
              <a:t> </a:t>
            </a:r>
            <a:r>
              <a:rPr lang="en-MY" b="1" dirty="0" err="1"/>
              <a:t>enggau</a:t>
            </a:r>
            <a:r>
              <a:rPr lang="en-MY" b="1" dirty="0"/>
              <a:t> Paroah, dosa </a:t>
            </a:r>
            <a:r>
              <a:rPr lang="en-MY" b="1" dirty="0" err="1"/>
              <a:t>kitai</a:t>
            </a:r>
            <a:r>
              <a:rPr lang="en-MY" b="1" dirty="0"/>
              <a:t> </a:t>
            </a:r>
            <a:r>
              <a:rPr lang="en-MY" b="1" dirty="0" err="1"/>
              <a:t>ulih</a:t>
            </a:r>
            <a:r>
              <a:rPr lang="en-MY" b="1" dirty="0"/>
              <a:t> meri </a:t>
            </a:r>
            <a:r>
              <a:rPr lang="en-MY" b="1" dirty="0" err="1"/>
              <a:t>empas</a:t>
            </a:r>
            <a:r>
              <a:rPr lang="en-MY" b="1" dirty="0"/>
              <a:t> </a:t>
            </a:r>
            <a:r>
              <a:rPr lang="en-MY" b="1" dirty="0" err="1"/>
              <a:t>ti</a:t>
            </a:r>
            <a:r>
              <a:rPr lang="en-MY" b="1" dirty="0"/>
              <a:t> jai </a:t>
            </a:r>
            <a:r>
              <a:rPr lang="en-MY" b="1" dirty="0" err="1"/>
              <a:t>ngagai</a:t>
            </a:r>
            <a:r>
              <a:rPr lang="en-MY" b="1" dirty="0"/>
              <a:t> orang </a:t>
            </a:r>
            <a:r>
              <a:rPr lang="en-MY" b="1" dirty="0" err="1"/>
              <a:t>bukai</a:t>
            </a:r>
            <a:r>
              <a:rPr lang="en-MY" b="1" dirty="0"/>
              <a:t>. Lalu baka Moses mega, </a:t>
            </a:r>
            <a:r>
              <a:rPr lang="en-MY" b="1" dirty="0" err="1"/>
              <a:t>penaluk</a:t>
            </a:r>
            <a:r>
              <a:rPr lang="en-MY" b="1" dirty="0"/>
              <a:t> </a:t>
            </a:r>
            <a:r>
              <a:rPr lang="en-MY" b="1" dirty="0" err="1"/>
              <a:t>enggau</a:t>
            </a:r>
            <a:r>
              <a:rPr lang="en-MY" b="1" dirty="0"/>
              <a:t> </a:t>
            </a:r>
            <a:r>
              <a:rPr lang="en-MY" b="1" dirty="0" err="1"/>
              <a:t>pengeliat</a:t>
            </a:r>
            <a:r>
              <a:rPr lang="en-MY" b="1" dirty="0"/>
              <a:t> </a:t>
            </a:r>
            <a:r>
              <a:rPr lang="en-MY" b="1" dirty="0" err="1"/>
              <a:t>iya</a:t>
            </a:r>
            <a:r>
              <a:rPr lang="en-MY" b="1" dirty="0"/>
              <a:t> </a:t>
            </a:r>
            <a:r>
              <a:rPr lang="en-MY" b="1" dirty="0" err="1"/>
              <a:t>nyelamatka</a:t>
            </a:r>
            <a:r>
              <a:rPr lang="en-MY" b="1" dirty="0"/>
              <a:t> </a:t>
            </a:r>
            <a:r>
              <a:rPr lang="en-MY" b="1" dirty="0" err="1"/>
              <a:t>mayuh</a:t>
            </a:r>
            <a:r>
              <a:rPr lang="en-MY" b="1" dirty="0"/>
              <a:t> orang</a:t>
            </a:r>
            <a:r>
              <a:rPr lang="en" b="1" dirty="0"/>
              <a:t>.</a:t>
            </a:r>
          </a:p>
        </p:txBody>
      </p:sp>
      <p:pic>
        <p:nvPicPr>
          <p:cNvPr id="12" name="Imagen 11" descr="Grupo de personas posando delante de una montaña&#10;&#10;El contenido generado por IA puede ser incorrecto.">
            <a:extLst>
              <a:ext uri="{FF2B5EF4-FFF2-40B4-BE49-F238E27FC236}">
                <a16:creationId xmlns:a16="http://schemas.microsoft.com/office/drawing/2014/main" id="{213BFB99-7BF2-4906-F716-E376DABFF278}"/>
              </a:ext>
            </a:extLst>
          </p:cNvPr>
          <p:cNvPicPr>
            <a:picLocks noChangeAspect="1"/>
          </p:cNvPicPr>
          <p:nvPr/>
        </p:nvPicPr>
        <p:blipFill rotWithShape="1">
          <a:blip r:embed="rId6" cstate="email">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185737" y="5175849"/>
            <a:ext cx="2799713" cy="1566302"/>
          </a:xfrm>
          <a:prstGeom prst="snip2DiagRect">
            <a:avLst>
              <a:gd name="adj1" fmla="val 18182"/>
              <a:gd name="adj2" fmla="val 16667"/>
            </a:avLst>
          </a:prstGeom>
          <a:solidFill>
            <a:srgbClr val="FFFFFF">
              <a:shade val="85000"/>
            </a:srgbClr>
          </a:solidFill>
          <a:ln w="5715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184860B9-2BAE-3D58-6514-5197E2BFE40D}"/>
              </a:ext>
            </a:extLst>
          </p:cNvPr>
          <p:cNvSpPr txBox="1"/>
          <p:nvPr/>
        </p:nvSpPr>
        <p:spPr>
          <a:xfrm>
            <a:off x="352423" y="4171444"/>
            <a:ext cx="6824754" cy="923330"/>
          </a:xfrm>
          <a:prstGeom prst="rect">
            <a:avLst/>
          </a:prstGeom>
          <a:noFill/>
        </p:spPr>
        <p:txBody>
          <a:bodyPr wrap="square">
            <a:spAutoFit/>
          </a:bodyPr>
          <a:lstStyle/>
          <a:p>
            <a:pPr algn="just">
              <a:spcBef>
                <a:spcPts val="600"/>
              </a:spcBef>
            </a:pPr>
            <a:r>
              <a:rPr lang="en-MY" b="1" dirty="0"/>
              <a:t>Nadai siku </a:t>
            </a:r>
            <a:r>
              <a:rPr lang="en-MY" b="1" dirty="0" err="1"/>
              <a:t>petara</a:t>
            </a:r>
            <a:r>
              <a:rPr lang="en-MY" b="1" dirty="0"/>
              <a:t> orang </a:t>
            </a:r>
            <a:r>
              <a:rPr lang="en-MY" b="1" dirty="0" err="1"/>
              <a:t>Ejip</a:t>
            </a:r>
            <a:r>
              <a:rPr lang="en-MY" b="1" dirty="0"/>
              <a:t> </a:t>
            </a:r>
            <a:r>
              <a:rPr lang="en-MY" b="1" dirty="0" err="1"/>
              <a:t>bisi</a:t>
            </a:r>
            <a:r>
              <a:rPr lang="en-MY" b="1" dirty="0"/>
              <a:t> </a:t>
            </a:r>
            <a:r>
              <a:rPr lang="en-MY" b="1" dirty="0" err="1"/>
              <a:t>ngangkatka</a:t>
            </a:r>
            <a:r>
              <a:rPr lang="en-MY" b="1" dirty="0"/>
              <a:t> </a:t>
            </a:r>
            <a:r>
              <a:rPr lang="en-MY" b="1" dirty="0" err="1"/>
              <a:t>jari</a:t>
            </a:r>
            <a:r>
              <a:rPr lang="en-MY" b="1" dirty="0"/>
              <a:t> </a:t>
            </a:r>
            <a:r>
              <a:rPr lang="en-MY" b="1" dirty="0" err="1"/>
              <a:t>lalu</a:t>
            </a:r>
            <a:r>
              <a:rPr lang="en-MY" b="1" dirty="0"/>
              <a:t> </a:t>
            </a:r>
            <a:r>
              <a:rPr lang="en-MY" b="1" dirty="0" err="1"/>
              <a:t>nulung</a:t>
            </a:r>
            <a:r>
              <a:rPr lang="en-MY" b="1" dirty="0"/>
              <a:t>, </a:t>
            </a:r>
            <a:r>
              <a:rPr lang="en-MY" b="1" dirty="0" err="1"/>
              <a:t>nadai</a:t>
            </a:r>
            <a:r>
              <a:rPr lang="en-MY" b="1" dirty="0"/>
              <a:t> mega Paroah </a:t>
            </a:r>
            <a:r>
              <a:rPr lang="en-MY" b="1" dirty="0" err="1"/>
              <a:t>ulih</a:t>
            </a:r>
            <a:r>
              <a:rPr lang="en-MY" b="1" dirty="0"/>
              <a:t> </a:t>
            </a:r>
            <a:r>
              <a:rPr lang="en-MY" b="1" dirty="0" err="1"/>
              <a:t>ngaga</a:t>
            </a:r>
            <a:r>
              <a:rPr lang="en-MY" b="1" dirty="0"/>
              <a:t> nama-nama </a:t>
            </a:r>
            <a:r>
              <a:rPr lang="en-MY" b="1" dirty="0" err="1"/>
              <a:t>dikena</a:t>
            </a:r>
            <a:r>
              <a:rPr lang="en-MY" b="1" dirty="0"/>
              <a:t> </a:t>
            </a:r>
            <a:r>
              <a:rPr lang="en-MY" b="1" dirty="0" err="1"/>
              <a:t>nyeliahka</a:t>
            </a:r>
            <a:r>
              <a:rPr lang="en-MY" b="1" dirty="0"/>
              <a:t> </a:t>
            </a:r>
            <a:r>
              <a:rPr lang="en-MY" b="1" dirty="0" err="1"/>
              <a:t>penusah</a:t>
            </a:r>
            <a:r>
              <a:rPr lang="en-MY" b="1" dirty="0"/>
              <a:t> </a:t>
            </a:r>
            <a:r>
              <a:rPr lang="en-MY" b="1" dirty="0" err="1"/>
              <a:t>besai</a:t>
            </a:r>
            <a:r>
              <a:rPr lang="en-MY" b="1" dirty="0"/>
              <a:t> </a:t>
            </a:r>
            <a:r>
              <a:rPr lang="en-MY" b="1" dirty="0" err="1"/>
              <a:t>tu</a:t>
            </a:r>
            <a:r>
              <a:rPr lang="en" b="1" dirty="0"/>
              <a:t>.</a:t>
            </a:r>
          </a:p>
        </p:txBody>
      </p:sp>
      <p:sp>
        <p:nvSpPr>
          <p:cNvPr id="11" name="CuadroTexto 10">
            <a:extLst>
              <a:ext uri="{FF2B5EF4-FFF2-40B4-BE49-F238E27FC236}">
                <a16:creationId xmlns:a16="http://schemas.microsoft.com/office/drawing/2014/main" id="{E01D5EBF-37BC-BDA2-DD6A-5D9639AF333A}"/>
              </a:ext>
            </a:extLst>
          </p:cNvPr>
          <p:cNvSpPr txBox="1"/>
          <p:nvPr/>
        </p:nvSpPr>
        <p:spPr>
          <a:xfrm>
            <a:off x="352422" y="3353708"/>
            <a:ext cx="6824754" cy="646331"/>
          </a:xfrm>
          <a:prstGeom prst="rect">
            <a:avLst/>
          </a:prstGeom>
          <a:noFill/>
        </p:spPr>
        <p:txBody>
          <a:bodyPr wrap="square">
            <a:spAutoFit/>
          </a:bodyPr>
          <a:lstStyle/>
          <a:p>
            <a:pPr algn="just">
              <a:spcBef>
                <a:spcPts val="600"/>
              </a:spcBef>
            </a:pPr>
            <a:r>
              <a:rPr lang="en-MY" b="1" dirty="0"/>
              <a:t>Ukum Tuhan </a:t>
            </a:r>
            <a:r>
              <a:rPr lang="en-MY" b="1" dirty="0" err="1"/>
              <a:t>udah</a:t>
            </a:r>
            <a:r>
              <a:rPr lang="en-MY" b="1" dirty="0"/>
              <a:t> </a:t>
            </a:r>
            <a:r>
              <a:rPr lang="en-MY" b="1" dirty="0" err="1"/>
              <a:t>labuh</a:t>
            </a:r>
            <a:r>
              <a:rPr lang="en-MY" b="1" dirty="0"/>
              <a:t> </a:t>
            </a:r>
            <a:r>
              <a:rPr lang="en-MY" b="1" dirty="0" err="1"/>
              <a:t>enggau</a:t>
            </a:r>
            <a:r>
              <a:rPr lang="en-MY" b="1" dirty="0"/>
              <a:t> </a:t>
            </a:r>
            <a:r>
              <a:rPr lang="en-MY" b="1" dirty="0" err="1"/>
              <a:t>penuh</a:t>
            </a:r>
            <a:r>
              <a:rPr lang="en-MY" b="1" dirty="0"/>
              <a:t> </a:t>
            </a:r>
            <a:r>
              <a:rPr lang="en-MY" b="1" dirty="0" err="1"/>
              <a:t>bendar</a:t>
            </a:r>
            <a:r>
              <a:rPr lang="en-MY" b="1" dirty="0"/>
              <a:t> </a:t>
            </a:r>
            <a:r>
              <a:rPr lang="en-MY" b="1" dirty="0" err="1"/>
              <a:t>atas</a:t>
            </a:r>
            <a:r>
              <a:rPr lang="en-MY" b="1" dirty="0"/>
              <a:t> </a:t>
            </a:r>
            <a:r>
              <a:rPr lang="en-MY" b="1" dirty="0" err="1"/>
              <a:t>petara-petara</a:t>
            </a:r>
            <a:r>
              <a:rPr lang="en-MY" b="1" dirty="0"/>
              <a:t> orang </a:t>
            </a:r>
            <a:r>
              <a:rPr lang="en-MY" b="1" dirty="0" err="1"/>
              <a:t>Ejip</a:t>
            </a:r>
            <a:r>
              <a:rPr lang="en-MY" b="1" dirty="0"/>
              <a:t>, </a:t>
            </a:r>
            <a:r>
              <a:rPr lang="en-MY" b="1" dirty="0" err="1"/>
              <a:t>ke</a:t>
            </a:r>
            <a:r>
              <a:rPr lang="en-MY" b="1" dirty="0"/>
              <a:t> alai Paroah </a:t>
            </a:r>
            <a:r>
              <a:rPr lang="en-MY" b="1" dirty="0" err="1"/>
              <a:t>nyadi</a:t>
            </a:r>
            <a:r>
              <a:rPr lang="en-MY" b="1" dirty="0"/>
              <a:t> wakil </a:t>
            </a:r>
            <a:r>
              <a:rPr lang="en-MY" b="1" dirty="0" err="1"/>
              <a:t>sida</a:t>
            </a:r>
            <a:r>
              <a:rPr lang="en-MY" b="1" dirty="0"/>
              <a:t> </a:t>
            </a:r>
            <a:r>
              <a:rPr lang="en-MY" b="1" i="1" dirty="0"/>
              <a:t>(P-</a:t>
            </a:r>
            <a:r>
              <a:rPr lang="en-MY" b="1" i="1" dirty="0" err="1"/>
              <a:t>sut</a:t>
            </a:r>
            <a:r>
              <a:rPr lang="en-MY" b="1" i="1" dirty="0"/>
              <a:t> 12: 12)</a:t>
            </a:r>
            <a:r>
              <a:rPr lang="en" b="1" dirty="0"/>
              <a:t>.</a:t>
            </a:r>
          </a:p>
        </p:txBody>
      </p:sp>
    </p:spTree>
    <p:extLst>
      <p:ext uri="{BB962C8B-B14F-4D97-AF65-F5344CB8AC3E}">
        <p14:creationId xmlns:p14="http://schemas.microsoft.com/office/powerpoint/2010/main" val="448878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3" presetClass="entr" presetSubtype="32"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strVal val="4*#ppt_w"/>
                                          </p:val>
                                        </p:tav>
                                        <p:tav tm="100000">
                                          <p:val>
                                            <p:strVal val="#ppt_w"/>
                                          </p:val>
                                        </p:tav>
                                      </p:tavLst>
                                    </p:anim>
                                    <p:anim calcmode="lin" valueType="num">
                                      <p:cBhvr>
                                        <p:cTn id="17" dur="500" fill="hold"/>
                                        <p:tgtEl>
                                          <p:spTgt spid="5"/>
                                        </p:tgtEl>
                                        <p:attrNameLst>
                                          <p:attrName>ppt_h</p:attrName>
                                        </p:attrNameLst>
                                      </p:cBhvr>
                                      <p:tavLst>
                                        <p:tav tm="0">
                                          <p:val>
                                            <p:strVal val="4*#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heel(1)">
                                      <p:cBhvr>
                                        <p:cTn id="22" dur="750"/>
                                        <p:tgtEl>
                                          <p:spTgt spid="4"/>
                                        </p:tgtEl>
                                      </p:cBhvr>
                                    </p:animEffect>
                                  </p:childTnLst>
                                </p:cTn>
                              </p:par>
                            </p:childTnLst>
                          </p:cTn>
                        </p:par>
                        <p:par>
                          <p:cTn id="23" fill="hold">
                            <p:stCondLst>
                              <p:cond delay="75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randombar(horizontal)">
                                      <p:cBhvr>
                                        <p:cTn id="31" dur="500"/>
                                        <p:tgtEl>
                                          <p:spTgt spid="8"/>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left)">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500" fill="hold"/>
                                        <p:tgtEl>
                                          <p:spTgt spid="12"/>
                                        </p:tgtEl>
                                        <p:attrNameLst>
                                          <p:attrName>ppt_x</p:attrName>
                                        </p:attrNameLst>
                                      </p:cBhvr>
                                      <p:tavLst>
                                        <p:tav tm="0">
                                          <p:val>
                                            <p:strVal val="0-#ppt_w/2"/>
                                          </p:val>
                                        </p:tav>
                                        <p:tav tm="100000">
                                          <p:val>
                                            <p:strVal val="#ppt_x"/>
                                          </p:val>
                                        </p:tav>
                                      </p:tavLst>
                                    </p:anim>
                                    <p:anim calcmode="lin" valueType="num">
                                      <p:cBhvr additive="base">
                                        <p:cTn id="46" dur="500" fill="hold"/>
                                        <p:tgtEl>
                                          <p:spTgt spid="12"/>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0-#ppt_w/2"/>
                                          </p:val>
                                        </p:tav>
                                        <p:tav tm="100000">
                                          <p:val>
                                            <p:strVal val="#ppt_x"/>
                                          </p:val>
                                        </p:tav>
                                      </p:tavLst>
                                    </p:anim>
                                    <p:anim calcmode="lin" valueType="num">
                                      <p:cBhvr additive="base">
                                        <p:cTn id="5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7"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0C51ACB-4107-457D-2759-44A07F26F37B}"/>
              </a:ext>
            </a:extLst>
          </p:cNvPr>
          <p:cNvSpPr txBox="1"/>
          <p:nvPr/>
        </p:nvSpPr>
        <p:spPr>
          <a:xfrm>
            <a:off x="838199" y="208151"/>
            <a:ext cx="10741270" cy="5863144"/>
          </a:xfrm>
          <a:prstGeom prst="rect">
            <a:avLst/>
          </a:prstGeom>
          <a:noFill/>
        </p:spPr>
        <p:txBody>
          <a:bodyPr wrap="square">
            <a:spAutoFit/>
          </a:bodyPr>
          <a:lstStyle/>
          <a:p>
            <a:pPr algn="just">
              <a:spcBef>
                <a:spcPts val="600"/>
              </a:spcBef>
            </a:pPr>
            <a:r>
              <a:rPr lang="en" sz="2500" b="1">
                <a:latin typeface="Constantia" panose="02030602050306030303" pitchFamily="18" charset="0"/>
              </a:rPr>
              <a:t>“</a:t>
            </a:r>
            <a:r>
              <a:rPr lang="en-MY" sz="2500" b="1">
                <a:latin typeface="Constantia" panose="02030602050306030303" pitchFamily="18" charset="0"/>
              </a:rPr>
              <a:t>Sida enggau bala anak sida dipinta nyerara diri ari orang Ejip, lalu begempuru ba rumah sida empu, laban enti orang Israel ditemu ba rumah orang Ejip, sida sama deka mati ba jari melikat pengerusak. Sida mega diasuh ngintu hari paska nyadi ke atur ke udah ditetapka, laban enti bala anak sida nanyaka pasal pengawa nya, sida patut madah ke sida udah diintu enggau manah sekumbang di menua Ejip. Lebuh melikat pengerusak bejalai malam hari deka munuh anak tuai mensia enggau anak tuai jelu, iya deka ngelaungka rumah sida, lalu nadai siku orang Ibrani ke bisi tanda darah ba tiang pintu sida dibunuh. […] Sida (orang Ejip) minta pemendar mai diri sebilik datai ngagai rumah orang Israel ba malam ti ngenakutka nya lebuh maya melikat Tuhan deka munuh anak tuai orang Ejip. Sida nemu petara-petara ke disembah sida nadai nemu utai, nadai kuasa nyelamat lalu nadai mega kuasa munuh. Orang Israel lalu nyambut penatai orang Ejip ke arap tama ngagai rumah sida. </a:t>
            </a:r>
            <a:r>
              <a:rPr lang="en" sz="2500" b="1">
                <a:latin typeface="Constantia" panose="02030602050306030303" pitchFamily="18" charset="0"/>
              </a:rPr>
              <a:t>”</a:t>
            </a:r>
            <a:endParaRPr lang="en" sz="2500" b="1" dirty="0">
              <a:latin typeface="Constantia" panose="02030602050306030303" pitchFamily="18" charset="0"/>
            </a:endParaRPr>
          </a:p>
        </p:txBody>
      </p:sp>
      <p:sp>
        <p:nvSpPr>
          <p:cNvPr id="4" name="CuadroTexto 3">
            <a:extLst>
              <a:ext uri="{FF2B5EF4-FFF2-40B4-BE49-F238E27FC236}">
                <a16:creationId xmlns:a16="http://schemas.microsoft.com/office/drawing/2014/main" id="{27098239-F60A-6581-35EE-6759B62CD10E}"/>
              </a:ext>
            </a:extLst>
          </p:cNvPr>
          <p:cNvSpPr txBox="1"/>
          <p:nvPr/>
        </p:nvSpPr>
        <p:spPr>
          <a:xfrm>
            <a:off x="7635692" y="6480572"/>
            <a:ext cx="4107215" cy="338554"/>
          </a:xfrm>
          <a:prstGeom prst="rect">
            <a:avLst/>
          </a:prstGeom>
          <a:noFill/>
        </p:spPr>
        <p:txBody>
          <a:bodyPr wrap="none" rtlCol="0">
            <a:spAutoFit/>
          </a:bodyPr>
          <a:lstStyle/>
          <a:p>
            <a:pPr algn="r"/>
            <a:r>
              <a:rPr lang="en" sz="1600" b="1" dirty="0">
                <a:solidFill>
                  <a:srgbClr val="D0CFBD"/>
                </a:solidFill>
                <a:effectLst>
                  <a:outerShdw blurRad="38100" dist="38100" dir="2700000" algn="tl">
                    <a:srgbClr val="000000">
                      <a:alpha val="43137"/>
                    </a:srgbClr>
                  </a:outerShdw>
                </a:effectLst>
              </a:rPr>
              <a:t>EGW ( Spiritual Gifts, vol. 3</a:t>
            </a:r>
            <a:r>
              <a:rPr lang="en" sz="1600" b="1">
                <a:solidFill>
                  <a:srgbClr val="D0CFBD"/>
                </a:solidFill>
                <a:effectLst>
                  <a:outerShdw blurRad="38100" dist="38100" dir="2700000" algn="tl">
                    <a:srgbClr val="000000">
                      <a:alpha val="43137"/>
                    </a:srgbClr>
                  </a:outerShdw>
                </a:effectLst>
              </a:rPr>
              <a:t>, lambar </a:t>
            </a:r>
            <a:r>
              <a:rPr lang="en" sz="1600" b="1" dirty="0">
                <a:solidFill>
                  <a:srgbClr val="D0CFBD"/>
                </a:solidFill>
                <a:effectLst>
                  <a:outerShdw blurRad="38100" dist="38100" dir="2700000" algn="tl">
                    <a:srgbClr val="000000">
                      <a:alpha val="43137"/>
                    </a:srgbClr>
                  </a:outerShdw>
                </a:effectLst>
              </a:rPr>
              <a:t>223)</a:t>
            </a:r>
            <a:endParaRPr lang="es-ES" sz="1600" b="1" dirty="0">
              <a:solidFill>
                <a:srgbClr val="D0CFBD"/>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94774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5">
      <a:dk1>
        <a:sysClr val="windowText" lastClr="000000"/>
      </a:dk1>
      <a:lt1>
        <a:sysClr val="window" lastClr="FFFFFF"/>
      </a:lt1>
      <a:dk2>
        <a:srgbClr val="003399"/>
      </a:dk2>
      <a:lt2>
        <a:srgbClr val="E7E6E6"/>
      </a:lt2>
      <a:accent1>
        <a:srgbClr val="CC00CC"/>
      </a:accent1>
      <a:accent2>
        <a:srgbClr val="0099CC"/>
      </a:accent2>
      <a:accent3>
        <a:srgbClr val="CC0000"/>
      </a:accent3>
      <a:accent4>
        <a:srgbClr val="FFFF66"/>
      </a:accent4>
      <a:accent5>
        <a:srgbClr val="339933"/>
      </a:accent5>
      <a:accent6>
        <a:srgbClr val="CC9900"/>
      </a:accent6>
      <a:hlink>
        <a:srgbClr val="0563C1"/>
      </a:hlink>
      <a:folHlink>
        <a:srgbClr val="954F72"/>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719</TotalTime>
  <Words>1428</Words>
  <Application>Microsoft Office PowerPoint</Application>
  <PresentationFormat>Panorámica</PresentationFormat>
  <Paragraphs>55</Paragraphs>
  <Slides>9</Slides>
  <Notes>2</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9</vt:i4>
      </vt:variant>
    </vt:vector>
  </HeadingPairs>
  <TitlesOfParts>
    <vt:vector size="16" baseType="lpstr">
      <vt:lpstr>Comic Sans MS</vt:lpstr>
      <vt:lpstr>Constantia</vt:lpstr>
      <vt:lpstr>Arial</vt:lpstr>
      <vt:lpstr>Aptos Display</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126</cp:revision>
  <dcterms:created xsi:type="dcterms:W3CDTF">2025-07-05T15:06:32Z</dcterms:created>
  <dcterms:modified xsi:type="dcterms:W3CDTF">2025-07-18T09:14:19Z</dcterms:modified>
</cp:coreProperties>
</file>