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en" sz="2000" b="1" noProof="0"/>
            <a:t>Awakka pengerindu meruan ba nuan</a:t>
          </a:r>
          <a:endParaRPr lang="en" sz="2000" b="1" noProof="0" dirty="0"/>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en" sz="2000" b="1" noProof="0"/>
            <a:t>Iya deka ngasoh nuan lebih pintar</a:t>
          </a:r>
          <a:endParaRPr lang="en" sz="2000" b="1" noProof="0" dirty="0"/>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en" sz="2000" b="1" noProof="0"/>
            <a:t>Nuan deka ngelala utai ti manah</a:t>
          </a:r>
          <a:endParaRPr lang="en" sz="2000" b="1" noProof="0" dirty="0"/>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en" sz="2000" b="1" noProof="0"/>
            <a:t>Nuan deka tuchi serta lurus</a:t>
          </a:r>
          <a:endParaRPr lang="en" sz="2000" b="1" noProof="0" dirty="0"/>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en" sz="2000" b="1" noProof="0"/>
            <a:t>Nuan deka mansut buah  dalam Jesus Kristus</a:t>
          </a:r>
          <a:endParaRPr lang="en" sz="2000" b="1" noProof="0" dirty="0"/>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endParaRPr lang="en" sz="1000" b="1" noProof="0"/>
        </a:p>
        <a:p>
          <a:r>
            <a:rPr lang="en" sz="2000" b="1" noProof="0"/>
            <a:t>Tu deka mansut ka mulia enggau puji ngagai Allah Taala</a:t>
          </a:r>
          <a:endParaRPr lang="en" sz="2000" b="1" noProof="0" dirty="0"/>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custScaleX="104633">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custLinFactNeighborX="-2740" custLinFactNeighborY="-9980">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custScaleX="125376" custLinFactNeighborX="9267" custLinFactNeighborY="-539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custLinFactNeighborX="9585" custLinFactNeighborY="-49210">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fi-FI"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Besampi  minta kitai dipenuhka enggau penemu pasal peneka Allah Taala</a:t>
          </a:r>
          <a:endParaRPr lang="en"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en" sz="1800" b="1" noProof="0" dirty="0">
              <a:effectLst>
                <a:outerShdw blurRad="38100" dist="38100" dir="2700000" algn="tl">
                  <a:srgbClr val="000000">
                    <a:alpha val="43137"/>
                  </a:srgbClr>
                </a:outerShdw>
              </a:effectLst>
            </a:rPr>
            <a:t>Awakka idup nyadi anak Allah Taala, ke ngerindu ka iya dalam semua utai.</a:t>
          </a:r>
          <a:endParaRPr lang="en"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en" sz="1800" b="1" noProof="0">
              <a:effectLst>
                <a:outerShdw blurRad="38100" dist="38100" dir="2700000" algn="tl">
                  <a:srgbClr val="000000">
                    <a:alpha val="43137"/>
                  </a:srgbClr>
                </a:outerShdw>
              </a:effectLst>
            </a:rPr>
            <a:t>Awakka mansut ka buah serta mansang dalam penemu.</a:t>
          </a:r>
          <a:endParaRPr lang="en"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en" sz="1800" b="1" noProof="0">
              <a:effectLst>
                <a:outerShdw blurRad="38100" dist="38100" dir="2700000" algn="tl">
                  <a:srgbClr val="000000">
                    <a:alpha val="43137"/>
                  </a:srgbClr>
                </a:outerShdw>
              </a:effectLst>
            </a:rPr>
            <a:t>Awakka  dikering ulih kuasa Allah Taala ngambi ka nemu besabar.</a:t>
          </a:r>
          <a:endParaRPr lang="en"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n" sz="1800" b="1" noProof="0">
              <a:effectLst>
                <a:outerShdw blurRad="38100" dist="38100" dir="2700000" algn="tl">
                  <a:srgbClr val="000000">
                    <a:alpha val="43137"/>
                  </a:srgbClr>
                </a:outerShdw>
              </a:effectLst>
            </a:rPr>
            <a:t>Bup Kudus </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(Psalm 119:105)</a:t>
          </a:r>
          <a:endParaRPr lang="en" sz="18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en" sz="1800" b="1" noProof="0">
              <a:effectLst>
                <a:outerShdw blurRad="38100" dist="38100" dir="2700000" algn="tl">
                  <a:srgbClr val="000000">
                    <a:alpha val="43137"/>
                  </a:srgbClr>
                </a:outerShdw>
              </a:effectLst>
            </a:rPr>
            <a:t>Roh ti Benabi    </a:t>
          </a:r>
          <a:r>
            <a:rPr lang="en" sz="1800" b="1" noProof="0" dirty="0">
              <a:effectLst>
                <a:outerShdw blurRad="38100" dist="38100" dir="2700000" algn="tl">
                  <a:srgbClr val="000000">
                    <a:alpha val="43137"/>
                  </a:srgbClr>
                </a:outerShdw>
              </a:effectLst>
            </a:rPr>
            <a:t>(Rev. 19:10</a:t>
          </a:r>
          <a:r>
            <a:rPr lang="en" sz="1800" b="1" noProof="0">
              <a:effectLst>
                <a:outerShdw blurRad="38100" dist="38100" dir="2700000" algn="tl">
                  <a:srgbClr val="000000">
                    <a:alpha val="43137"/>
                  </a:srgbClr>
                </a:outerShdw>
              </a:effectLst>
            </a:rPr>
            <a:t>), dipandang oleh </a:t>
          </a:r>
          <a:r>
            <a:rPr lang="en" sz="1800" b="1" noProof="0" dirty="0">
              <a:effectLst>
                <a:outerShdw blurRad="38100" dist="38100" dir="2700000" algn="tl">
                  <a:srgbClr val="000000">
                    <a:alpha val="43137"/>
                  </a:srgbClr>
                </a:outerShdw>
              </a:effectLst>
            </a:rPr>
            <a:t>Ellen G. White</a:t>
          </a:r>
          <a:endParaRPr lang="en" sz="18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en" sz="1800" b="1" noProof="0">
              <a:effectLst>
                <a:outerShdw blurRad="38100" dist="38100" dir="2700000" algn="tl">
                  <a:srgbClr val="000000">
                    <a:alpha val="43137"/>
                  </a:srgbClr>
                </a:outerShdw>
              </a:effectLst>
            </a:rPr>
            <a:t>Iring Allah Taala </a:t>
          </a:r>
          <a:r>
            <a:rPr lang="en" sz="1800" b="1" noProof="0" dirty="0">
              <a:effectLst>
                <a:outerShdw blurRad="38100" dist="38100" dir="2700000" algn="tl">
                  <a:srgbClr val="000000">
                    <a:alpha val="43137"/>
                  </a:srgbClr>
                </a:outerShdw>
              </a:effectLst>
            </a:rPr>
            <a:t>(Col. 4:3)</a:t>
          </a:r>
          <a:endParaRPr lang="en" sz="18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en" sz="1800" b="1" noProof="0">
              <a:effectLst>
                <a:outerShdw blurRad="38100" dist="38100" dir="2700000" algn="tl">
                  <a:srgbClr val="000000">
                    <a:alpha val="43137"/>
                  </a:srgbClr>
                </a:outerShdw>
              </a:effectLst>
            </a:rPr>
            <a:t>Roh Alkudus</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(Is. 30:21)</a:t>
          </a:r>
          <a:endParaRPr lang="en" sz="18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398378"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189176" y="2533806"/>
          <a:ext cx="1630115"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a:t>Awakka pengerindu meruan ba nuan</a:t>
          </a:r>
          <a:endParaRPr lang="en" sz="2000" b="1" kern="1200" noProof="0" dirty="0"/>
        </a:p>
      </dsp:txBody>
      <dsp:txXfrm>
        <a:off x="189176" y="2533806"/>
        <a:ext cx="1630115" cy="1365622"/>
      </dsp:txXfrm>
    </dsp:sp>
    <dsp:sp modelId="{47D75436-2C5A-4374-8BE3-B4A2753A70D8}">
      <dsp:nvSpPr>
        <dsp:cNvPr id="0" name=""/>
        <dsp:cNvSpPr/>
      </dsp:nvSpPr>
      <dsp:spPr>
        <a:xfrm>
          <a:off x="1489252"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41686"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168573"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a:t>Iya deka ngasoh nuan lebih pintar</a:t>
          </a:r>
          <a:endParaRPr lang="en" sz="2000" b="1" kern="1200" noProof="0" dirty="0"/>
        </a:p>
      </dsp:txBody>
      <dsp:txXfrm>
        <a:off x="2168573" y="2061862"/>
        <a:ext cx="1557936" cy="1365622"/>
      </dsp:txXfrm>
    </dsp:sp>
    <dsp:sp modelId="{7647920E-FF91-4C18-85D4-B46630961676}">
      <dsp:nvSpPr>
        <dsp:cNvPr id="0" name=""/>
        <dsp:cNvSpPr/>
      </dsp:nvSpPr>
      <dsp:spPr>
        <a:xfrm>
          <a:off x="3432559"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284994"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069194" y="145363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a:t>Nuan deka ngelala utai ti manah</a:t>
          </a:r>
          <a:endParaRPr lang="en" sz="2000" b="1" kern="1200" noProof="0" dirty="0"/>
        </a:p>
      </dsp:txBody>
      <dsp:txXfrm>
        <a:off x="4069194" y="1453630"/>
        <a:ext cx="1557936" cy="1365622"/>
      </dsp:txXfrm>
    </dsp:sp>
    <dsp:sp modelId="{FC4AA45B-22E2-4660-BD73-56E5D53B53C4}">
      <dsp:nvSpPr>
        <dsp:cNvPr id="0" name=""/>
        <dsp:cNvSpPr/>
      </dsp:nvSpPr>
      <dsp:spPr>
        <a:xfrm>
          <a:off x="5375867"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28302"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55189"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a:t>Nuan deka tuchi serta lurus</a:t>
          </a:r>
          <a:endParaRPr lang="en" sz="2000" b="1" kern="1200" noProof="0" dirty="0"/>
        </a:p>
      </dsp:txBody>
      <dsp:txXfrm>
        <a:off x="6055189" y="1117976"/>
        <a:ext cx="1557936" cy="1365622"/>
      </dsp:txXfrm>
    </dsp:sp>
    <dsp:sp modelId="{ACFCC498-7F3E-4F24-BC13-0EA9A2BF0B69}">
      <dsp:nvSpPr>
        <dsp:cNvPr id="0" name=""/>
        <dsp:cNvSpPr/>
      </dsp:nvSpPr>
      <dsp:spPr>
        <a:xfrm>
          <a:off x="7319175"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98098"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71688" y="572344"/>
          <a:ext cx="1953278"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a:t>Nuan deka mansut buah  dalam Jesus Kristus</a:t>
          </a:r>
          <a:endParaRPr lang="en" sz="2000" b="1" kern="1200" noProof="0" dirty="0"/>
        </a:p>
      </dsp:txBody>
      <dsp:txXfrm>
        <a:off x="7971688" y="572344"/>
        <a:ext cx="1953278" cy="1365622"/>
      </dsp:txXfrm>
    </dsp:sp>
    <dsp:sp modelId="{AE7C1B98-0BD6-4D32-9954-4FBDDD521E46}">
      <dsp:nvSpPr>
        <dsp:cNvPr id="0" name=""/>
        <dsp:cNvSpPr/>
      </dsp:nvSpPr>
      <dsp:spPr>
        <a:xfrm>
          <a:off x="9288971"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114918"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995888" y="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lang="en" sz="1000" b="1" kern="1200" noProof="0"/>
        </a:p>
        <a:p>
          <a:pPr marL="0" lvl="0" indent="0" algn="l" defTabSz="444500">
            <a:lnSpc>
              <a:spcPct val="90000"/>
            </a:lnSpc>
            <a:spcBef>
              <a:spcPct val="0"/>
            </a:spcBef>
            <a:spcAft>
              <a:spcPct val="35000"/>
            </a:spcAft>
            <a:buNone/>
          </a:pPr>
          <a:r>
            <a:rPr lang="en" sz="2000" b="1" kern="1200" noProof="0"/>
            <a:t>Tu deka mansut ka mulia enggau puji ngagai Allah Taala</a:t>
          </a:r>
          <a:endParaRPr lang="en" sz="2000" b="1" kern="1200" noProof="0" dirty="0"/>
        </a:p>
      </dsp:txBody>
      <dsp:txXfrm>
        <a:off x="9995888" y="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1085"/>
          <a:ext cx="5447488"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Besampi  minta kitai dipenuhka enggau penemu pasal peneka Allah Taala</a:t>
          </a:r>
          <a:endParaRPr lang="en" sz="1800" b="1" kern="1200" noProof="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33037" y="34122"/>
        <a:ext cx="5381414" cy="610686"/>
      </dsp:txXfrm>
    </dsp:sp>
    <dsp:sp modelId="{8ED814D4-24A7-4EE6-98D6-F5EF96E58A5E}">
      <dsp:nvSpPr>
        <dsp:cNvPr id="0" name=""/>
        <dsp:cNvSpPr/>
      </dsp:nvSpPr>
      <dsp:spPr>
        <a:xfrm>
          <a:off x="0" y="691500"/>
          <a:ext cx="5447488"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Awakka idup nyadi anak Allah Taala, ke ngerindu ka iya dalam semua utai.</a:t>
          </a:r>
          <a:endParaRPr lang="en" sz="1800" kern="1200" noProof="0" dirty="0">
            <a:effectLst>
              <a:outerShdw blurRad="38100" dist="38100" dir="2700000" algn="tl">
                <a:srgbClr val="000000">
                  <a:alpha val="43137"/>
                </a:srgbClr>
              </a:outerShdw>
            </a:effectLst>
          </a:endParaRPr>
        </a:p>
      </dsp:txBody>
      <dsp:txXfrm>
        <a:off x="33037" y="724537"/>
        <a:ext cx="5381414" cy="610686"/>
      </dsp:txXfrm>
    </dsp:sp>
    <dsp:sp modelId="{D6B98BC7-4DD1-46DD-9A75-7E74C926B220}">
      <dsp:nvSpPr>
        <dsp:cNvPr id="0" name=""/>
        <dsp:cNvSpPr/>
      </dsp:nvSpPr>
      <dsp:spPr>
        <a:xfrm>
          <a:off x="0" y="1381915"/>
          <a:ext cx="5447488"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a:effectLst>
                <a:outerShdw blurRad="38100" dist="38100" dir="2700000" algn="tl">
                  <a:srgbClr val="000000">
                    <a:alpha val="43137"/>
                  </a:srgbClr>
                </a:outerShdw>
              </a:effectLst>
            </a:rPr>
            <a:t>Awakka mansut ka buah serta mansang dalam penemu.</a:t>
          </a:r>
          <a:endParaRPr lang="en" sz="1800" kern="1200" noProof="0" dirty="0">
            <a:effectLst>
              <a:outerShdw blurRad="38100" dist="38100" dir="2700000" algn="tl">
                <a:srgbClr val="000000">
                  <a:alpha val="43137"/>
                </a:srgbClr>
              </a:outerShdw>
            </a:effectLst>
          </a:endParaRPr>
        </a:p>
      </dsp:txBody>
      <dsp:txXfrm>
        <a:off x="33037" y="1414952"/>
        <a:ext cx="5381414" cy="610686"/>
      </dsp:txXfrm>
    </dsp:sp>
    <dsp:sp modelId="{51C553D5-6DF9-4050-9DE4-1DCE1A8DC5FD}">
      <dsp:nvSpPr>
        <dsp:cNvPr id="0" name=""/>
        <dsp:cNvSpPr/>
      </dsp:nvSpPr>
      <dsp:spPr>
        <a:xfrm>
          <a:off x="0" y="2072330"/>
          <a:ext cx="5447488"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a:effectLst>
                <a:outerShdw blurRad="38100" dist="38100" dir="2700000" algn="tl">
                  <a:srgbClr val="000000">
                    <a:alpha val="43137"/>
                  </a:srgbClr>
                </a:outerShdw>
              </a:effectLst>
            </a:rPr>
            <a:t>Awakka  dikering ulih kuasa Allah Taala ngambi ka nemu besabar.</a:t>
          </a:r>
          <a:endParaRPr lang="en" sz="1800" kern="1200" noProof="0" dirty="0">
            <a:effectLst>
              <a:outerShdw blurRad="38100" dist="38100" dir="2700000" algn="tl">
                <a:srgbClr val="000000">
                  <a:alpha val="43137"/>
                </a:srgbClr>
              </a:outerShdw>
            </a:effectLst>
          </a:endParaRPr>
        </a:p>
      </dsp:txBody>
      <dsp:txXfrm>
        <a:off x="33037" y="2105367"/>
        <a:ext cx="5381414"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698450"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910260"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a:effectLst>
                <a:outerShdw blurRad="38100" dist="38100" dir="2700000" algn="tl">
                  <a:srgbClr val="000000">
                    <a:alpha val="43137"/>
                  </a:srgbClr>
                </a:outerShdw>
              </a:effectLst>
            </a:rPr>
            <a:t>Bup Kudus </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(Psalm 119:105)</a:t>
          </a:r>
          <a:endParaRPr lang="en" sz="1800" kern="1200" noProof="0" dirty="0">
            <a:effectLst>
              <a:outerShdw blurRad="38100" dist="38100" dir="2700000" algn="tl">
                <a:srgbClr val="000000">
                  <a:alpha val="43137"/>
                </a:srgbClr>
              </a:outerShdw>
            </a:effectLst>
          </a:endParaRPr>
        </a:p>
      </dsp:txBody>
      <dsp:txXfrm>
        <a:off x="910260" y="1646412"/>
        <a:ext cx="2094698" cy="755998"/>
      </dsp:txXfrm>
    </dsp:sp>
    <dsp:sp modelId="{68A2714C-A2A2-4460-842C-53874DC714E7}">
      <dsp:nvSpPr>
        <dsp:cNvPr id="0" name=""/>
        <dsp:cNvSpPr/>
      </dsp:nvSpPr>
      <dsp:spPr>
        <a:xfrm>
          <a:off x="341991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268327"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a:effectLst>
                <a:outerShdw blurRad="38100" dist="38100" dir="2700000" algn="tl">
                  <a:srgbClr val="000000">
                    <a:alpha val="43137"/>
                  </a:srgbClr>
                </a:outerShdw>
              </a:effectLst>
            </a:rPr>
            <a:t>Roh ti Benabi    </a:t>
          </a:r>
          <a:r>
            <a:rPr lang="en" sz="1800" b="1" kern="1200" noProof="0" dirty="0">
              <a:effectLst>
                <a:outerShdw blurRad="38100" dist="38100" dir="2700000" algn="tl">
                  <a:srgbClr val="000000">
                    <a:alpha val="43137"/>
                  </a:srgbClr>
                </a:outerShdw>
              </a:effectLst>
            </a:rPr>
            <a:t>(Rev. 19:10</a:t>
          </a:r>
          <a:r>
            <a:rPr lang="en" sz="1800" b="1" kern="1200" noProof="0">
              <a:effectLst>
                <a:outerShdw blurRad="38100" dist="38100" dir="2700000" algn="tl">
                  <a:srgbClr val="000000">
                    <a:alpha val="43137"/>
                  </a:srgbClr>
                </a:outerShdw>
              </a:effectLst>
            </a:rPr>
            <a:t>), dipandang oleh </a:t>
          </a:r>
          <a:r>
            <a:rPr lang="en" sz="1800" b="1" kern="1200" noProof="0" dirty="0">
              <a:effectLst>
                <a:outerShdw blurRad="38100" dist="38100" dir="2700000" algn="tl">
                  <a:srgbClr val="000000">
                    <a:alpha val="43137"/>
                  </a:srgbClr>
                </a:outerShdw>
              </a:effectLst>
            </a:rPr>
            <a:t>Ellen G. White</a:t>
          </a:r>
          <a:endParaRPr lang="en" sz="1800" kern="1200" noProof="0" dirty="0">
            <a:effectLst>
              <a:outerShdw blurRad="38100" dist="38100" dir="2700000" algn="tl">
                <a:srgbClr val="000000">
                  <a:alpha val="43137"/>
                </a:srgbClr>
              </a:outerShdw>
            </a:effectLst>
          </a:endParaRPr>
        </a:p>
      </dsp:txBody>
      <dsp:txXfrm>
        <a:off x="3268327"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a:effectLst>
                <a:outerShdw blurRad="38100" dist="38100" dir="2700000" algn="tl">
                  <a:srgbClr val="000000">
                    <a:alpha val="43137"/>
                  </a:srgbClr>
                </a:outerShdw>
              </a:effectLst>
            </a:rPr>
            <a:t>Iring Allah Taala </a:t>
          </a:r>
          <a:r>
            <a:rPr lang="en" sz="1800" b="1" kern="1200" noProof="0" dirty="0">
              <a:effectLst>
                <a:outerShdw blurRad="38100" dist="38100" dir="2700000" algn="tl">
                  <a:srgbClr val="000000">
                    <a:alpha val="43137"/>
                  </a:srgbClr>
                </a:outerShdw>
              </a:effectLst>
            </a:rPr>
            <a:t>(Col. 4:3)</a:t>
          </a:r>
          <a:endParaRPr lang="en" sz="1800" kern="1200" noProof="0" dirty="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a:effectLst>
                <a:outerShdw blurRad="38100" dist="38100" dir="2700000" algn="tl">
                  <a:srgbClr val="000000">
                    <a:alpha val="43137"/>
                  </a:srgbClr>
                </a:outerShdw>
              </a:effectLst>
            </a:rPr>
            <a:t>Roh Alkudus</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(Is. 30:21)</a:t>
          </a:r>
          <a:endParaRPr lang="en" sz="1800" kern="1200" noProof="0" dirty="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07/01/2026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10306050" cy="64633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 sz="3600" b="1">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KRBUAH BETERIMA KASIH ENGGAU SEMBIANG</a:t>
            </a:r>
            <a:endParaRPr lang="en"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endParaRP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en" sz="1600" b="1" noProof="0" dirty="0">
                <a:solidFill>
                  <a:schemeClr val="accent5">
                    <a:lumMod val="60000"/>
                    <a:lumOff val="40000"/>
                  </a:schemeClr>
                </a:solidFill>
                <a:effectLst>
                  <a:outerShdw blurRad="38100" dist="38100" dir="2700000" algn="tl">
                    <a:srgbClr val="000000">
                      <a:alpha val="43137"/>
                    </a:srgbClr>
                  </a:outerShdw>
                </a:effectLst>
              </a:rPr>
              <a:t>Lesson 2 for January 10,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en" sz="4400" b="1" spc="300" noProof="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KEBUAH BETERIMA KASIH </a:t>
            </a:r>
            <a:endParaRPr lang="en"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sz="1400" noProof="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a:t>
            </a:r>
            <a:r>
              <a:rPr lang="fi-FI" sz="140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Kami seruran meri terima kasih ngagai Allah Taala ti Apai Jesus Kristus Tuhan kitai, lebuh kami besampika kita</a:t>
            </a:r>
            <a:r>
              <a:rPr lang="en" sz="1400" noProof="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en" sz="1400" noProof="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(Colossians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236466" cy="1323439"/>
          </a:xfrm>
          <a:prstGeom prst="rect">
            <a:avLst/>
          </a:prstGeom>
          <a:noFill/>
        </p:spPr>
        <p:txBody>
          <a:bodyPr wrap="square" rtlCol="0">
            <a:spAutoFit/>
          </a:bodyPr>
          <a:lstStyle/>
          <a:p>
            <a:pPr>
              <a:spcBef>
                <a:spcPts val="600"/>
              </a:spcBef>
            </a:pPr>
            <a:r>
              <a:rPr lang="en" sz="2000" b="1" noProof="0" dirty="0"/>
              <a:t>Bekering ka leka jako dalam 1 Corinthians 13:13, Paul beterima kasih ngagai Allah Taala ketegal orang di Colossi ngembuan tiga iti jalai pengidup orang Kristin: pengarap , pengadang enggau pengerindu (Col.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24503"/>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590263"/>
            <a:ext cx="2867880" cy="4155485"/>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24801" y="2564171"/>
            <a:ext cx="5156058" cy="1631216"/>
          </a:xfrm>
          <a:prstGeom prst="rect">
            <a:avLst/>
          </a:prstGeom>
          <a:noFill/>
        </p:spPr>
        <p:txBody>
          <a:bodyPr wrap="square">
            <a:spAutoFit/>
          </a:bodyPr>
          <a:lstStyle/>
          <a:p>
            <a:pPr>
              <a:spcBef>
                <a:spcPts val="600"/>
              </a:spcBef>
            </a:pPr>
            <a:r>
              <a:rPr lang="en" sz="2000" b="1"/>
              <a:t>Semua jalai pengidup tu bisi</a:t>
            </a:r>
            <a:r>
              <a:rPr lang="en" sz="2000" b="1" noProof="0"/>
              <a:t> “</a:t>
            </a:r>
            <a:r>
              <a:rPr lang="en" sz="2000" b="1"/>
              <a:t>dalam</a:t>
            </a:r>
            <a:r>
              <a:rPr lang="en" sz="2000" b="1" noProof="0"/>
              <a:t> Jesus Kristus”, nguing ngagai kaul  sama enggau“Semua orang Tuchi”, lalu udah dipadah ngagai kitai ngena “</a:t>
            </a:r>
            <a:r>
              <a:rPr lang="en" sz="2000" b="1"/>
              <a:t>jako ti bendar dalam Injil</a:t>
            </a:r>
            <a:r>
              <a:rPr lang="en" sz="2000" b="1" noProof="0"/>
              <a:t>”.</a:t>
            </a:r>
            <a:endParaRPr lang="en" sz="2000" b="1" noProof="0" dirty="0"/>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1" y="5158863"/>
            <a:ext cx="6156183" cy="1631216"/>
          </a:xfrm>
          <a:prstGeom prst="rect">
            <a:avLst/>
          </a:prstGeom>
          <a:noFill/>
        </p:spPr>
        <p:txBody>
          <a:bodyPr wrap="square">
            <a:spAutoFit/>
          </a:bodyPr>
          <a:lstStyle/>
          <a:p>
            <a:pPr>
              <a:spcBef>
                <a:spcPts val="600"/>
              </a:spcBef>
            </a:pPr>
            <a:r>
              <a:rPr lang="en" sz="2000" b="1"/>
              <a:t>Kuasa Allah Taala</a:t>
            </a:r>
            <a:r>
              <a:rPr lang="en" sz="2000" b="1" noProof="0"/>
              <a:t>, ke dikerembai ngena Injil oleh saup Roh Alkudus ngasoh Bup Kudus nya “jako meri pengidup” </a:t>
            </a:r>
            <a:r>
              <a:rPr lang="en" sz="2000" b="1" noProof="0" dirty="0"/>
              <a:t>(Phil. 2:16</a:t>
            </a:r>
            <a:r>
              <a:rPr lang="en" sz="2000" b="1" noProof="0"/>
              <a:t>).  Reti nya </a:t>
            </a:r>
            <a:r>
              <a:rPr lang="en-MY" sz="2000" b="1"/>
              <a:t>'ketegal ke nerima berita Injil kita bisi pengadang ti disedia ke kita di serega. </a:t>
            </a:r>
            <a:r>
              <a:rPr lang="en" sz="2000" b="1" noProof="0"/>
              <a:t>(</a:t>
            </a:r>
            <a:r>
              <a:rPr lang="en" sz="2000" b="1" noProof="0" dirty="0"/>
              <a:t>Col.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182624" y="4169294"/>
            <a:ext cx="5156058" cy="1015663"/>
          </a:xfrm>
          <a:prstGeom prst="rect">
            <a:avLst/>
          </a:prstGeom>
          <a:noFill/>
        </p:spPr>
        <p:txBody>
          <a:bodyPr wrap="square">
            <a:spAutoFit/>
          </a:bodyPr>
          <a:lstStyle/>
          <a:p>
            <a:pPr>
              <a:spcBef>
                <a:spcPts val="600"/>
              </a:spcBef>
            </a:pPr>
            <a:r>
              <a:rPr lang="en" sz="2000" b="1" noProof="0"/>
              <a:t>Paul nerang ka Injil tu ukai semina bedau di tusi nngagai orang di Colossi, tang “</a:t>
            </a:r>
            <a:r>
              <a:rPr lang="en" sz="2000" b="1"/>
              <a:t>ngagai serata Dunya</a:t>
            </a:r>
            <a:r>
              <a:rPr lang="en" sz="2000" b="1" noProof="0"/>
              <a:t>” </a:t>
            </a:r>
            <a:r>
              <a:rPr lang="en" sz="2000" b="1" noProof="0" dirty="0"/>
              <a:t>(Col. </a:t>
            </a:r>
            <a:r>
              <a:rPr lang="en" sz="2000" b="1" noProof="0"/>
              <a:t>1:6)</a:t>
            </a:r>
            <a:endParaRPr lang="en" sz="2000" b="1" noProof="0" dirty="0"/>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123825"/>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n" sz="4400" b="1" spc="60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SEMBIANG PEMINTA</a:t>
            </a:r>
            <a:endParaRPr lang="en"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466468"/>
            <a:ext cx="12191998" cy="846386"/>
          </a:xfrm>
          <a:prstGeom prst="rect">
            <a:avLst/>
          </a:prstGeom>
          <a:noFill/>
        </p:spPr>
        <p:txBody>
          <a:bodyPr wrap="square">
            <a:spAutoFit/>
            <a:scene3d>
              <a:camera prst="orthographicFront"/>
              <a:lightRig rig="threePt" dir="t"/>
            </a:scene3d>
            <a:sp3d extrusionH="57150">
              <a:bevelT w="38100" h="38100"/>
            </a:sp3d>
          </a:bodyPr>
          <a:lstStyle/>
          <a:p>
            <a:pPr algn="ctr"/>
            <a:r>
              <a:rPr lang="en" sz="1700" b="1" noProof="0" dirty="0">
                <a:solidFill>
                  <a:schemeClr val="accent5">
                    <a:lumMod val="75000"/>
                  </a:schemeClr>
                </a:solidFill>
                <a:latin typeface="Comic Sans MS" panose="030F0702030302020204" pitchFamily="66" charset="0"/>
              </a:rPr>
              <a:t>“</a:t>
            </a:r>
            <a:r>
              <a:rPr lang="en-MY" sz="1700" b="1" dirty="0">
                <a:solidFill>
                  <a:schemeClr val="accent5">
                    <a:lumMod val="75000"/>
                  </a:schemeClr>
                </a:solidFill>
                <a:latin typeface="Comic Sans MS" panose="030F0702030302020204" pitchFamily="66" charset="0"/>
              </a:rPr>
              <a:t>Nya </a:t>
            </a:r>
            <a:r>
              <a:rPr lang="en-MY" sz="1700" b="1" dirty="0" err="1">
                <a:solidFill>
                  <a:schemeClr val="accent5">
                    <a:lumMod val="75000"/>
                  </a:schemeClr>
                </a:solidFill>
                <a:latin typeface="Comic Sans MS" panose="030F0702030302020204" pitchFamily="66" charset="0"/>
              </a:rPr>
              <a:t>kebuah</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kenyau</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ari</a:t>
            </a:r>
            <a:r>
              <a:rPr lang="en-MY" sz="1700" b="1" dirty="0">
                <a:solidFill>
                  <a:schemeClr val="accent5">
                    <a:lumMod val="75000"/>
                  </a:schemeClr>
                </a:solidFill>
                <a:latin typeface="Comic Sans MS" panose="030F0702030302020204" pitchFamily="66" charset="0"/>
              </a:rPr>
              <a:t> maya kami </a:t>
            </a:r>
            <a:r>
              <a:rPr lang="en-MY" sz="1700" b="1" dirty="0" err="1">
                <a:solidFill>
                  <a:schemeClr val="accent5">
                    <a:lumMod val="75000"/>
                  </a:schemeClr>
                </a:solidFill>
                <a:latin typeface="Comic Sans MS" panose="030F0702030302020204" pitchFamily="66" charset="0"/>
              </a:rPr>
              <a:t>ninga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nya</a:t>
            </a:r>
            <a:r>
              <a:rPr lang="en-MY" sz="1700" b="1" dirty="0">
                <a:solidFill>
                  <a:schemeClr val="accent5">
                    <a:lumMod val="75000"/>
                  </a:schemeClr>
                </a:solidFill>
                <a:latin typeface="Comic Sans MS" panose="030F0702030302020204" pitchFamily="66" charset="0"/>
              </a:rPr>
              <a:t>, kami </a:t>
            </a:r>
            <a:r>
              <a:rPr lang="en-MY" sz="1700" b="1" dirty="0" err="1">
                <a:solidFill>
                  <a:schemeClr val="accent5">
                    <a:lumMod val="75000"/>
                  </a:schemeClr>
                </a:solidFill>
                <a:latin typeface="Comic Sans MS" panose="030F0702030302020204" pitchFamily="66" charset="0"/>
              </a:rPr>
              <a:t>enda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ngetu</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besampika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kita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minta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kita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dipenuhka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enggau</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penemu</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pasal</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peneka</a:t>
            </a:r>
            <a:r>
              <a:rPr lang="en-MY" sz="1700" b="1" dirty="0">
                <a:solidFill>
                  <a:schemeClr val="accent5">
                    <a:lumMod val="75000"/>
                  </a:schemeClr>
                </a:solidFill>
                <a:latin typeface="Comic Sans MS" panose="030F0702030302020204" pitchFamily="66" charset="0"/>
              </a:rPr>
              <a:t> Allah Taala, </a:t>
            </a:r>
            <a:r>
              <a:rPr lang="en-MY" sz="1700" b="1" dirty="0" err="1">
                <a:solidFill>
                  <a:schemeClr val="accent5">
                    <a:lumMod val="75000"/>
                  </a:schemeClr>
                </a:solidFill>
                <a:latin typeface="Comic Sans MS" panose="030F0702030302020204" pitchFamily="66" charset="0"/>
              </a:rPr>
              <a:t>sereta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enggau</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semua</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penemu-dalam</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enggau</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pemereti</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ti</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datai</a:t>
            </a:r>
            <a:r>
              <a:rPr lang="en-MY" sz="1700" b="1" dirty="0">
                <a:solidFill>
                  <a:schemeClr val="accent5">
                    <a:lumMod val="75000"/>
                  </a:schemeClr>
                </a:solidFill>
                <a:latin typeface="Comic Sans MS" panose="030F0702030302020204" pitchFamily="66" charset="0"/>
              </a:rPr>
              <a:t> </a:t>
            </a:r>
            <a:r>
              <a:rPr lang="en-MY" sz="1700" b="1" dirty="0" err="1">
                <a:solidFill>
                  <a:schemeClr val="accent5">
                    <a:lumMod val="75000"/>
                  </a:schemeClr>
                </a:solidFill>
                <a:latin typeface="Comic Sans MS" panose="030F0702030302020204" pitchFamily="66" charset="0"/>
              </a:rPr>
              <a:t>ari</a:t>
            </a:r>
            <a:r>
              <a:rPr lang="en-MY" sz="1700" b="1" dirty="0">
                <a:solidFill>
                  <a:schemeClr val="accent5">
                    <a:lumMod val="75000"/>
                  </a:schemeClr>
                </a:solidFill>
                <a:latin typeface="Comic Sans MS" panose="030F0702030302020204" pitchFamily="66" charset="0"/>
              </a:rPr>
              <a:t> Roh Kudus</a:t>
            </a:r>
            <a:r>
              <a:rPr lang="en" sz="1700" b="1" dirty="0">
                <a:solidFill>
                  <a:schemeClr val="accent5">
                    <a:lumMod val="75000"/>
                  </a:schemeClr>
                </a:solidFill>
                <a:latin typeface="Comic Sans MS" panose="030F0702030302020204" pitchFamily="66" charset="0"/>
              </a:rPr>
              <a:t>.</a:t>
            </a:r>
            <a:r>
              <a:rPr lang="en" sz="1700" b="1" noProof="0" dirty="0">
                <a:solidFill>
                  <a:schemeClr val="accent5">
                    <a:lumMod val="75000"/>
                  </a:schemeClr>
                </a:solidFill>
                <a:latin typeface="Comic Sans MS" panose="030F0702030302020204" pitchFamily="66" charset="0"/>
              </a:rPr>
              <a:t>”</a:t>
            </a:r>
            <a:r>
              <a:rPr lang="en" b="1" noProof="0" dirty="0">
                <a:solidFill>
                  <a:schemeClr val="accent5">
                    <a:lumMod val="75000"/>
                  </a:schemeClr>
                </a:solidFill>
                <a:latin typeface="Comic Sans MS" panose="030F0702030302020204" pitchFamily="66" charset="0"/>
              </a:rPr>
              <a:t> </a:t>
            </a:r>
            <a:r>
              <a:rPr lang="en" sz="1400" b="1" noProof="0" dirty="0">
                <a:solidFill>
                  <a:schemeClr val="accent5">
                    <a:lumMod val="75000"/>
                  </a:schemeClr>
                </a:solidFill>
                <a:latin typeface="Comic Sans MS" panose="030F0702030302020204" pitchFamily="66" charset="0"/>
              </a:rPr>
              <a:t>(Colossians 1:9)</a:t>
            </a:r>
            <a:endParaRPr lang="en"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9525" y="1412289"/>
            <a:ext cx="6546715" cy="707886"/>
          </a:xfrm>
          <a:prstGeom prst="rect">
            <a:avLst/>
          </a:prstGeom>
          <a:noFill/>
        </p:spPr>
        <p:txBody>
          <a:bodyPr wrap="square" rtlCol="0">
            <a:spAutoFit/>
          </a:bodyPr>
          <a:lstStyle/>
          <a:p>
            <a:pPr>
              <a:spcBef>
                <a:spcPts val="600"/>
              </a:spcBef>
            </a:pPr>
            <a:r>
              <a:rPr lang="en" sz="2000" b="1" noProof="0" dirty="0"/>
              <a:t>Paul besembiang minta maioh utai nyengkaum maioh utai ke badas ngagai orang di Colossi (Col. 1:9-11):</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2921635376"/>
              </p:ext>
            </p:extLst>
          </p:nvPr>
        </p:nvGraphicFramePr>
        <p:xfrm>
          <a:off x="6620078" y="1402764"/>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41310" y="2245677"/>
            <a:ext cx="1861226" cy="1938992"/>
          </a:xfrm>
          <a:prstGeom prst="rect">
            <a:avLst/>
          </a:prstGeom>
          <a:noFill/>
        </p:spPr>
        <p:txBody>
          <a:bodyPr wrap="square" rtlCol="0">
            <a:spAutoFit/>
          </a:bodyPr>
          <a:lstStyle/>
          <a:p>
            <a:pPr>
              <a:spcBef>
                <a:spcPts val="600"/>
              </a:spcBef>
            </a:pPr>
            <a:r>
              <a:rPr lang="en" sz="2000" b="1"/>
              <a:t>Sampi tu digaga kena </a:t>
            </a:r>
            <a:r>
              <a:rPr lang="en" sz="2000" b="1" noProof="0"/>
              <a:t> meri “Pengaga ati beterima kasih ka Apai” </a:t>
            </a:r>
            <a:br>
              <a:rPr lang="en" sz="2000" b="1" noProof="0" dirty="0"/>
            </a:br>
            <a:r>
              <a:rPr lang="en" sz="2000" b="1" noProof="0" dirty="0"/>
              <a:t>(Col. </a:t>
            </a:r>
            <a:r>
              <a:rPr lang="en" sz="2000" b="1" noProof="0"/>
              <a:t>1:12).</a:t>
            </a:r>
            <a:endParaRPr lang="en" sz="2000" b="1" noProof="0" dirty="0"/>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1071884021"/>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2" y="3983071"/>
            <a:ext cx="1599797" cy="2862322"/>
          </a:xfrm>
          <a:prstGeom prst="rect">
            <a:avLst/>
          </a:prstGeom>
          <a:noFill/>
        </p:spPr>
        <p:txBody>
          <a:bodyPr wrap="square">
            <a:spAutoFit/>
          </a:bodyPr>
          <a:lstStyle/>
          <a:p>
            <a:pPr>
              <a:spcBef>
                <a:spcPts val="600"/>
              </a:spcBef>
            </a:pPr>
            <a:r>
              <a:rPr lang="en" sz="2000" b="1" noProof="0"/>
              <a:t>Bisi empat bengkah jalai kena Allah Taala ke ngasoh sembiang Paul nyadi nyata ba kitai:</a:t>
            </a:r>
            <a:endParaRPr lang="en" sz="2000" b="1" noProof="0" dirty="0"/>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98636" y="969586"/>
            <a:ext cx="10772775" cy="5262979"/>
          </a:xfrm>
          <a:prstGeom prst="rect">
            <a:avLst/>
          </a:prstGeom>
          <a:noFill/>
        </p:spPr>
        <p:txBody>
          <a:bodyPr wrap="square">
            <a:spAutoFit/>
          </a:bodyPr>
          <a:lstStyle/>
          <a:p>
            <a:pPr algn="just">
              <a:spcBef>
                <a:spcPts val="600"/>
              </a:spcBef>
            </a:pPr>
            <a:r>
              <a:rPr lang="en" sz="2400" b="1" noProof="0">
                <a:latin typeface="Constantia" panose="02030602050306030303" pitchFamily="18" charset="0"/>
              </a:rPr>
              <a:t>“Pengidup kitai ditanchang dalam pengidup Kristus;  kitai mesti seruan dampih ngagai iya, bekungsi enggau iya, roti pengidup ti datai ari Serga, nyauk ari ai engkeching ti seruan segar, ke mansut ka reta tengkira ke belimpah limpah. Enti kitai nyimpan Tuhan dalam ati kitai serta beterima kasih enggau meri puji ngagai iya, kitai deka seruan segar dalam pengarap kitai. Sembiang kitai nyadi ka chara kitai berandau enggau Allah Taala baka ke berandau enggau pangan kitai. Iya deka madah ngagai kitai kediri pasal utai ti enda ditemu kitai. Bisi maya kitai tak gaga ati asai ke begulai enggau Tuhan Jesus. Bisi maya ati kitai asai ke angus dalam kitai leboh iya mansang deka bejako enggau kitai baka iya ke enggau Enoch. Leboh utai tu nyadi, gaya pengidup orang kristin nya dipeda pengumbas iya pemanah, ngemaroh kediri, lemah lembut, </a:t>
            </a:r>
            <a:r>
              <a:rPr lang="en" sz="2400" b="1">
                <a:latin typeface="Constantia" panose="02030602050306030303" pitchFamily="18" charset="0"/>
              </a:rPr>
              <a:t>enggau</a:t>
            </a:r>
            <a:r>
              <a:rPr lang="en" sz="2400" b="1" noProof="0">
                <a:latin typeface="Constantia" panose="02030602050306030303" pitchFamily="18" charset="0"/>
              </a:rPr>
              <a:t> baroh ati, ti mandang ke iya udah bepangan enggau Tuhan Jesus serta belajar ari iya.”</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9E3123D6-5231-E355-4E6C-B9157863F64C}"/>
              </a:ext>
            </a:extLst>
          </p:cNvPr>
          <p:cNvSpPr txBox="1"/>
          <p:nvPr/>
        </p:nvSpPr>
        <p:spPr>
          <a:xfrm>
            <a:off x="8668984" y="6215971"/>
            <a:ext cx="3523016" cy="338554"/>
          </a:xfrm>
          <a:prstGeom prst="rect">
            <a:avLst/>
          </a:prstGeom>
          <a:noFill/>
        </p:spPr>
        <p:txBody>
          <a:bodyPr wrap="none" rtlCol="0">
            <a:spAutoFit/>
          </a:bodyPr>
          <a:lstStyle/>
          <a:p>
            <a:pPr algn="r"/>
            <a:r>
              <a:rPr lang="en" sz="1600" b="1" noProof="0" dirty="0"/>
              <a:t>EGW (Christ’s Object Lessons, p. 129)</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28575" y="243512"/>
            <a:ext cx="3886199" cy="6370975"/>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Lalu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aku</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nemu</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Allah Taala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ke</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udah</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ngepunka</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pengawa</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ti</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badas</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tu</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ba</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kita</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deka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nembuka</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pengawa</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nya</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lebuh</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 Hari Jesus </a:t>
            </a:r>
            <a:r>
              <a:rPr lang="en-MY" sz="3600" b="1" dirty="0" err="1">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Kristus</a:t>
            </a:r>
            <a:r>
              <a:rPr lang="en-MY"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a:t>
            </a: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Philippians 1:6</a:t>
            </a: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667251" y="3198775"/>
            <a:ext cx="7524749" cy="363176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00BD53"/>
                </a:solidFill>
              </a:rPr>
              <a:t>Kebuah ke meri terima kasih enggau besembiang dalam surat nuju orang di Philippi:</a:t>
            </a:r>
          </a:p>
          <a:p>
            <a:pPr lvl="1">
              <a:spcBef>
                <a:spcPts val="600"/>
              </a:spcBef>
            </a:pPr>
            <a:r>
              <a:rPr lang="en" sz="2000" b="1" dirty="0"/>
              <a:t>Kebuah beterima kasih</a:t>
            </a:r>
            <a:r>
              <a:rPr lang="en" sz="2000" b="1" noProof="0" dirty="0"/>
              <a:t> (Philippians 1:3-8)</a:t>
            </a:r>
          </a:p>
          <a:p>
            <a:pPr lvl="1">
              <a:spcBef>
                <a:spcPts val="600"/>
              </a:spcBef>
            </a:pPr>
            <a:r>
              <a:rPr lang="en" sz="2000" b="1" dirty="0"/>
              <a:t>Dipinta besembiang</a:t>
            </a:r>
            <a:r>
              <a:rPr lang="en" sz="2000" b="1" noProof="0" dirty="0"/>
              <a:t> (Philippians 1:9-11)</a:t>
            </a:r>
          </a:p>
          <a:p>
            <a:pPr>
              <a:spcBef>
                <a:spcPts val="600"/>
              </a:spcBef>
            </a:pPr>
            <a:r>
              <a:rPr lang="en" sz="2000" b="1" noProof="0" dirty="0">
                <a:solidFill>
                  <a:srgbClr val="BA9B00"/>
                </a:solidFill>
              </a:rPr>
              <a:t>Besembiang terima kasih leboh maia kena penusah (Philippians 1:12-18)</a:t>
            </a:r>
          </a:p>
          <a:p>
            <a:pPr>
              <a:spcBef>
                <a:spcPts val="600"/>
              </a:spcBef>
            </a:pPr>
            <a:r>
              <a:rPr lang="en" sz="2000" b="1" dirty="0">
                <a:solidFill>
                  <a:srgbClr val="00BD53"/>
                </a:solidFill>
              </a:rPr>
              <a:t>Kebuah ke meri terima kasih enggau besembiang dalam surat nuju orang di Colossi</a:t>
            </a:r>
            <a:r>
              <a:rPr lang="en" sz="2000" b="1" noProof="0" dirty="0">
                <a:solidFill>
                  <a:srgbClr val="A400B9"/>
                </a:solidFill>
              </a:rPr>
              <a:t>:</a:t>
            </a:r>
          </a:p>
          <a:p>
            <a:pPr lvl="1">
              <a:spcBef>
                <a:spcPts val="600"/>
              </a:spcBef>
            </a:pPr>
            <a:r>
              <a:rPr lang="en" sz="2000" b="1" dirty="0"/>
              <a:t>Kebuah beterima kasih</a:t>
            </a:r>
            <a:r>
              <a:rPr lang="en" sz="2000" b="1" noProof="0" dirty="0"/>
              <a:t> (Colossians 1:3-8)</a:t>
            </a:r>
          </a:p>
          <a:p>
            <a:pPr lvl="1">
              <a:spcBef>
                <a:spcPts val="600"/>
              </a:spcBef>
            </a:pPr>
            <a:r>
              <a:rPr lang="en" sz="2000" b="1" dirty="0"/>
              <a:t>Dipinta besembiang</a:t>
            </a:r>
            <a:r>
              <a:rPr lang="en" sz="2000" b="1" noProof="0" dirty="0"/>
              <a:t> (Colossians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spcBef>
                <a:spcPts val="600"/>
              </a:spcBef>
            </a:pPr>
            <a:r>
              <a:rPr lang="en" sz="2000" b="1" noProof="0"/>
              <a:t>Ukai utai ke mudah pengawa Paul Nyangka nyamai agi nyerah diri alah ari ke  dikurung.</a:t>
            </a:r>
            <a:endParaRPr lang="en" sz="2000" b="1" noProof="0" dirty="0"/>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855110" y="166849"/>
            <a:ext cx="3759374" cy="290423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802066" y="6082490"/>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802066" y="4301513"/>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802066" y="3935399"/>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4802066" y="6456514"/>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4096254" y="475057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4096254" y="3212170"/>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4125880" y="5447965"/>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4" y="2241670"/>
            <a:ext cx="6772274" cy="1015663"/>
          </a:xfrm>
          <a:prstGeom prst="rect">
            <a:avLst/>
          </a:prstGeom>
          <a:noFill/>
        </p:spPr>
        <p:txBody>
          <a:bodyPr wrap="square">
            <a:spAutoFit/>
          </a:bodyPr>
          <a:lstStyle/>
          <a:p>
            <a:pPr>
              <a:spcBef>
                <a:spcPts val="600"/>
              </a:spcBef>
            </a:pPr>
            <a:r>
              <a:rPr lang="en" sz="2000" b="1" noProof="0"/>
              <a:t>Taja pan dijil, nya nadai nagang iya besembiang  ngagai Apai,  Iya seruran besembiang ka bala sida ke bukai mega.</a:t>
            </a:r>
            <a:endParaRPr lang="en" sz="2000" b="1" noProof="0" dirty="0"/>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917833"/>
            <a:ext cx="6772273" cy="1323439"/>
          </a:xfrm>
          <a:prstGeom prst="rect">
            <a:avLst/>
          </a:prstGeom>
          <a:noFill/>
        </p:spPr>
        <p:txBody>
          <a:bodyPr wrap="square">
            <a:spAutoFit/>
          </a:bodyPr>
          <a:lstStyle/>
          <a:p>
            <a:pPr>
              <a:spcBef>
                <a:spcPts val="600"/>
              </a:spcBef>
            </a:pPr>
            <a:r>
              <a:rPr lang="en" sz="2000" b="1" noProof="0"/>
              <a:t>Tang leboh iya belagu sembiang dalam rumah jill di Philipi ea tulih ka runding deka nulis surat ngagai bala menyadi lelaki enggau indu ke diau di Philipi enggau Colosee.</a:t>
            </a:r>
            <a:endParaRPr lang="en" sz="2000" b="1" noProof="0" dirty="0"/>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079612" y="3733800"/>
            <a:ext cx="4711211" cy="2779295"/>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 sz="3600" b="1" noProof="0">
                <a:ln/>
                <a:solidFill>
                  <a:schemeClr val="accent4"/>
                </a:solidFill>
              </a:rPr>
              <a:t>Kebuah meri Terima Kasih enggau besembiang dalam surat nuju orang di Philippi</a:t>
            </a:r>
            <a:endParaRPr lang="en" sz="3600" b="1" noProof="0" dirty="0">
              <a:ln/>
              <a:solidFill>
                <a:schemeClr val="accent4"/>
              </a:solidFill>
            </a:endParaRP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a:ln/>
                <a:solidFill>
                  <a:schemeClr val="accent4"/>
                </a:solidFill>
              </a:rPr>
              <a:t>KEBUAH BETERIMA KASIH</a:t>
            </a:r>
            <a:r>
              <a:rPr lang="en" sz="4400" b="1" noProof="0">
                <a:ln/>
                <a:solidFill>
                  <a:schemeClr val="accent4"/>
                </a:solidFill>
              </a:rPr>
              <a:t> </a:t>
            </a:r>
            <a:endParaRPr lang="en" sz="4400" b="1" noProof="0" dirty="0">
              <a:ln/>
              <a:solidFill>
                <a:schemeClr val="accent4"/>
              </a:solidFill>
            </a:endParaRP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en" b="1" noProof="0">
                <a:solidFill>
                  <a:schemeClr val="tx2">
                    <a:lumMod val="50000"/>
                    <a:lumOff val="50000"/>
                  </a:schemeClr>
                </a:solidFill>
                <a:latin typeface="Comic Sans MS" panose="030F0702030302020204" pitchFamily="66" charset="0"/>
              </a:rPr>
              <a:t>“</a:t>
            </a:r>
            <a:r>
              <a:rPr lang="en-MY" b="1">
                <a:solidFill>
                  <a:schemeClr val="tx2">
                    <a:lumMod val="50000"/>
                    <a:lumOff val="50000"/>
                  </a:schemeClr>
                </a:solidFill>
                <a:latin typeface="Comic Sans MS" panose="030F0702030302020204" pitchFamily="66" charset="0"/>
              </a:rPr>
              <a:t> Lalu aku nemu, Allah Taala ke udah ngepunka pengawa ti badas tu ba kita, deka nembuka pengawa nya lebuh Hari Jesus Kristus” </a:t>
            </a:r>
            <a:r>
              <a:rPr lang="en" sz="1400" b="1" noProof="0">
                <a:solidFill>
                  <a:schemeClr val="tx2">
                    <a:lumMod val="50000"/>
                    <a:lumOff val="50000"/>
                  </a:schemeClr>
                </a:solidFill>
                <a:latin typeface="Comic Sans MS" panose="030F0702030302020204" pitchFamily="66" charset="0"/>
              </a:rPr>
              <a:t>(Philippians 1:6)</a:t>
            </a:r>
            <a:endParaRPr lang="en" sz="1400" b="1" noProof="0" dirty="0">
              <a:solidFill>
                <a:schemeClr val="tx2">
                  <a:lumMod val="50000"/>
                  <a:lumOff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4C7B81A-E2A1-1550-7F48-4721DF6F4D10}"/>
              </a:ext>
            </a:extLst>
          </p:cNvPr>
          <p:cNvSpPr txBox="1"/>
          <p:nvPr/>
        </p:nvSpPr>
        <p:spPr>
          <a:xfrm>
            <a:off x="1927914" y="1300562"/>
            <a:ext cx="8449751" cy="707886"/>
          </a:xfrm>
          <a:prstGeom prst="rect">
            <a:avLst/>
          </a:prstGeom>
          <a:noFill/>
        </p:spPr>
        <p:txBody>
          <a:bodyPr wrap="square" rtlCol="0">
            <a:spAutoFit/>
          </a:bodyPr>
          <a:lstStyle/>
          <a:p>
            <a:pPr>
              <a:spcBef>
                <a:spcPts val="600"/>
              </a:spcBef>
            </a:pPr>
            <a:r>
              <a:rPr lang="en" sz="2000" b="1" noProof="0"/>
              <a:t>Paul ngepun ka surat iya beterima kasih ngagai Allah Taala ke orang ke arap di Philippi</a:t>
            </a:r>
            <a:r>
              <a:rPr lang="en" sz="2000" b="1" dirty="0"/>
              <a:t> </a:t>
            </a:r>
            <a:r>
              <a:rPr lang="en" sz="2000" b="1" noProof="0"/>
              <a:t>(</a:t>
            </a:r>
            <a:r>
              <a:rPr lang="en" sz="2000" b="1" noProof="0" dirty="0"/>
              <a:t>Phil. 1:3</a:t>
            </a:r>
            <a:r>
              <a:rPr lang="en" sz="2000" b="1" noProof="0"/>
              <a:t>), </a:t>
            </a:r>
            <a:r>
              <a:rPr lang="en" sz="2000" b="1"/>
              <a:t>ti pemadu dikerindu iya</a:t>
            </a:r>
            <a:r>
              <a:rPr lang="en" sz="2000" b="1" noProof="0"/>
              <a:t> </a:t>
            </a:r>
            <a:r>
              <a:rPr lang="en" sz="2000" b="1" noProof="0" dirty="0"/>
              <a:t>(Phil.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148486" y="1968148"/>
            <a:ext cx="5675840" cy="1938992"/>
          </a:xfrm>
          <a:prstGeom prst="rect">
            <a:avLst/>
          </a:prstGeom>
          <a:noFill/>
        </p:spPr>
        <p:txBody>
          <a:bodyPr wrap="square">
            <a:spAutoFit/>
          </a:bodyPr>
          <a:lstStyle/>
          <a:p>
            <a:pPr>
              <a:spcBef>
                <a:spcPts val="600"/>
              </a:spcBef>
            </a:pPr>
            <a:r>
              <a:rPr lang="en-MY" sz="2000" b="1" noProof="0"/>
              <a:t>Sebaka</a:t>
            </a:r>
            <a:r>
              <a:rPr lang="en" sz="2000" b="1" noProof="0"/>
              <a:t> enggau Imam besai ke ngena jubah ke bisi nama 12 bengkah bangsa Isreal ke di gaga ari batu berega, ngimbai ati iya leboh bediri nunga Allah Taala, Paul mai “dalam ati iya” tiap iku anggota gerija leboh ia besembiang ngagai Allah Taala ngari ka sida. (</a:t>
            </a:r>
            <a:r>
              <a:rPr lang="en" sz="2000" b="1" noProof="0" dirty="0"/>
              <a:t>Phil.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148485" y="5061917"/>
            <a:ext cx="5675840" cy="1631216"/>
          </a:xfrm>
          <a:prstGeom prst="rect">
            <a:avLst/>
          </a:prstGeom>
          <a:noFill/>
        </p:spPr>
        <p:txBody>
          <a:bodyPr wrap="square">
            <a:spAutoFit/>
          </a:bodyPr>
          <a:lstStyle/>
          <a:p>
            <a:pPr>
              <a:spcBef>
                <a:spcPts val="600"/>
              </a:spcBef>
            </a:pPr>
            <a:r>
              <a:rPr lang="en-MY" sz="2000" b="1"/>
              <a:t> Kebuah ke ketiga Paul ingatka ka sida udah sama enggau iya ngereja pengawa ti udah diberi Allah Taala ngagai iya, nemuka lebuh iya bejaku ngarika sereta netapka pengamat Berita Manah dalam rumah jil tu tauka di luar.  </a:t>
            </a:r>
            <a:r>
              <a:rPr lang="en" sz="2000" b="1" noProof="0"/>
              <a:t>(</a:t>
            </a:r>
            <a:r>
              <a:rPr lang="en" sz="2000" b="1" noProof="0" dirty="0"/>
              <a:t>Phil.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148485" y="4046254"/>
            <a:ext cx="5284957" cy="1015663"/>
          </a:xfrm>
          <a:prstGeom prst="rect">
            <a:avLst/>
          </a:prstGeom>
          <a:noFill/>
        </p:spPr>
        <p:txBody>
          <a:bodyPr wrap="square">
            <a:spAutoFit/>
          </a:bodyPr>
          <a:lstStyle/>
          <a:p>
            <a:pPr>
              <a:spcBef>
                <a:spcPts val="600"/>
              </a:spcBef>
            </a:pPr>
            <a:r>
              <a:rPr lang="en" sz="2000" b="1" noProof="0"/>
              <a:t>Iya besyukur ke orang Philippi ke tetap ati ngagai Berita manah lalu Allah Taala ngelurus ka sida tiap tiap hari (</a:t>
            </a:r>
            <a:r>
              <a:rPr lang="en" sz="2000" b="1" noProof="0" dirty="0"/>
              <a:t>Phil.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2547691840"/>
              </p:ext>
            </p:extLst>
          </p:nvPr>
        </p:nvGraphicFramePr>
        <p:xfrm>
          <a:off x="285750" y="1947583"/>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 sz="4400" b="1" spc="300" noProof="0" dirty="0">
              <a:ln/>
              <a:solidFill>
                <a:schemeClr val="accent3"/>
              </a:solidFill>
              <a:effectLst>
                <a:reflection blurRad="6350" stA="55000" endA="300" endPos="24000" dir="5400000" sy="-100000" algn="bl" rotWithShape="0"/>
              </a:effectLst>
            </a:endParaRP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07911"/>
            <a:ext cx="11814071"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MY" b="1" dirty="0">
                <a:solidFill>
                  <a:srgbClr val="7030A0"/>
                </a:solidFill>
                <a:latin typeface="Comic Sans MS" panose="030F0702030302020204" pitchFamily="66" charset="0"/>
              </a:rPr>
              <a:t>Tu sampi </a:t>
            </a:r>
            <a:r>
              <a:rPr lang="en-MY" b="1" dirty="0" err="1">
                <a:solidFill>
                  <a:srgbClr val="7030A0"/>
                </a:solidFill>
                <a:latin typeface="Comic Sans MS" panose="030F0702030302020204" pitchFamily="66" charset="0"/>
              </a:rPr>
              <a:t>aku</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ke</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kita</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minta</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pengerindu</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kita</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majak</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nambah-menambah</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sama</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enggau</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penemu</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enggau</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penalam</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perening</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kita</a:t>
            </a:r>
            <a:r>
              <a:rPr lang="en-MY" b="1" dirty="0">
                <a:solidFill>
                  <a:srgbClr val="7030A0"/>
                </a:solidFill>
                <a:latin typeface="Comic Sans MS" panose="030F0702030302020204" pitchFamily="66" charset="0"/>
              </a:rPr>
              <a:t>, 10 </a:t>
            </a:r>
            <a:r>
              <a:rPr lang="en-MY" b="1" dirty="0" err="1">
                <a:solidFill>
                  <a:srgbClr val="7030A0"/>
                </a:solidFill>
                <a:latin typeface="Comic Sans MS" panose="030F0702030302020204" pitchFamily="66" charset="0"/>
              </a:rPr>
              <a:t>ngambika</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kita</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nemu</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milih</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utai</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ti</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pemadu</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badas</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lalu</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nyadi</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tuchi</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sereta</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nadai</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bepenyalah</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lebuh</a:t>
            </a:r>
            <a:r>
              <a:rPr lang="en-MY" b="1" dirty="0">
                <a:solidFill>
                  <a:srgbClr val="7030A0"/>
                </a:solidFill>
                <a:latin typeface="Comic Sans MS" panose="030F0702030302020204" pitchFamily="66" charset="0"/>
              </a:rPr>
              <a:t> Hari </a:t>
            </a:r>
            <a:r>
              <a:rPr lang="en-MY" b="1" dirty="0" err="1">
                <a:solidFill>
                  <a:srgbClr val="7030A0"/>
                </a:solidFill>
                <a:latin typeface="Comic Sans MS" panose="030F0702030302020204" pitchFamily="66" charset="0"/>
              </a:rPr>
              <a:t>Kristus</a:t>
            </a:r>
            <a:r>
              <a:rPr lang="en-MY" b="1" dirty="0">
                <a:solidFill>
                  <a:srgbClr val="7030A0"/>
                </a:solidFill>
                <a:latin typeface="Comic Sans MS" panose="030F0702030302020204" pitchFamily="66" charset="0"/>
              </a:rPr>
              <a:t>, 11 </a:t>
            </a:r>
            <a:r>
              <a:rPr lang="en-MY" b="1" dirty="0" err="1">
                <a:solidFill>
                  <a:srgbClr val="7030A0"/>
                </a:solidFill>
                <a:latin typeface="Comic Sans MS" panose="030F0702030302020204" pitchFamily="66" charset="0"/>
              </a:rPr>
              <a:t>penuh</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laban</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buah</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pengelurus</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ti</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datai</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ulih</a:t>
            </a:r>
            <a:r>
              <a:rPr lang="en-MY" b="1" dirty="0">
                <a:solidFill>
                  <a:srgbClr val="7030A0"/>
                </a:solidFill>
                <a:latin typeface="Comic Sans MS" panose="030F0702030302020204" pitchFamily="66" charset="0"/>
              </a:rPr>
              <a:t> Jesus </a:t>
            </a:r>
            <a:r>
              <a:rPr lang="en-MY" b="1" dirty="0" err="1">
                <a:solidFill>
                  <a:srgbClr val="7030A0"/>
                </a:solidFill>
                <a:latin typeface="Comic Sans MS" panose="030F0702030302020204" pitchFamily="66" charset="0"/>
              </a:rPr>
              <a:t>Kristus</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ti</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mai</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puji</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enggau</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mulia</a:t>
            </a:r>
            <a:r>
              <a:rPr lang="en-MY" b="1" dirty="0">
                <a:solidFill>
                  <a:srgbClr val="7030A0"/>
                </a:solidFill>
                <a:latin typeface="Comic Sans MS" panose="030F0702030302020204" pitchFamily="66" charset="0"/>
              </a:rPr>
              <a:t> </a:t>
            </a:r>
            <a:r>
              <a:rPr lang="en-MY" b="1" dirty="0" err="1">
                <a:solidFill>
                  <a:srgbClr val="7030A0"/>
                </a:solidFill>
                <a:latin typeface="Comic Sans MS" panose="030F0702030302020204" pitchFamily="66" charset="0"/>
              </a:rPr>
              <a:t>ngagai</a:t>
            </a:r>
            <a:r>
              <a:rPr lang="en-MY" b="1" dirty="0">
                <a:solidFill>
                  <a:srgbClr val="7030A0"/>
                </a:solidFill>
                <a:latin typeface="Comic Sans MS" panose="030F0702030302020204" pitchFamily="66" charset="0"/>
              </a:rPr>
              <a:t> Allah Taala</a:t>
            </a:r>
            <a:r>
              <a:rPr lang="en" b="1" noProof="0" dirty="0">
                <a:solidFill>
                  <a:srgbClr val="7030A0"/>
                </a:solidFill>
                <a:latin typeface="Comic Sans MS" panose="030F0702030302020204" pitchFamily="66" charset="0"/>
              </a:rPr>
              <a:t>.”  </a:t>
            </a:r>
            <a:r>
              <a:rPr lang="en" sz="1400" b="1" noProof="0" dirty="0">
                <a:solidFill>
                  <a:srgbClr val="7030A0"/>
                </a:solidFill>
                <a:latin typeface="Comic Sans MS" panose="030F0702030302020204" pitchFamily="66" charset="0"/>
              </a:rPr>
              <a:t>(Philippians 1:9-11 </a:t>
            </a:r>
            <a:r>
              <a:rPr lang="en" sz="1100" b="1" noProof="0" dirty="0">
                <a:solidFill>
                  <a:srgbClr val="7030A0"/>
                </a:solidFill>
                <a:latin typeface="Comic Sans MS" panose="030F0702030302020204" pitchFamily="66" charset="0"/>
              </a:rPr>
              <a:t>NIV</a:t>
            </a:r>
            <a:r>
              <a:rPr lang="en" sz="1400" b="1" noProof="0" dirty="0">
                <a:solidFill>
                  <a:srgbClr val="7030A0"/>
                </a:solidFill>
                <a:latin typeface="Comic Sans MS" panose="030F0702030302020204" pitchFamily="66" charset="0"/>
              </a:rPr>
              <a:t>)</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514330" cy="1323439"/>
          </a:xfrm>
          <a:prstGeom prst="rect">
            <a:avLst/>
          </a:prstGeom>
          <a:noFill/>
        </p:spPr>
        <p:txBody>
          <a:bodyPr wrap="square" rtlCol="0">
            <a:spAutoFit/>
          </a:bodyPr>
          <a:lstStyle/>
          <a:p>
            <a:pPr>
              <a:spcBef>
                <a:spcPts val="600"/>
              </a:spcBef>
            </a:pPr>
            <a:r>
              <a:rPr lang="en-MY" sz="2000" b="1"/>
              <a:t>Kitai</a:t>
            </a:r>
            <a:r>
              <a:rPr lang="en" sz="2000" b="1"/>
              <a:t> ulih mereti ka sembiang ke diulu ka Paul nyadi ka “rantai kebuah”  beterima kasih ngagai Allah Taala</a:t>
            </a:r>
            <a:r>
              <a:rPr lang="en" sz="2000" b="1" noProof="0"/>
              <a:t>                 </a:t>
            </a:r>
            <a:r>
              <a:rPr lang="en" sz="2000" b="1" noProof="0" dirty="0"/>
              <a:t>(Phil. 1:9-11 </a:t>
            </a:r>
            <a:r>
              <a:rPr lang="en" sz="1600" b="1" noProof="0" dirty="0"/>
              <a:t>NIV</a:t>
            </a:r>
            <a:r>
              <a:rPr lang="en" sz="2000" b="1" noProof="0" dirty="0"/>
              <a:t>):</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73335"/>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en" sz="2000" b="1"/>
              <a:t>Baka ni pengerindu</a:t>
            </a:r>
            <a:r>
              <a:rPr lang="en" sz="2000" b="1" noProof="0"/>
              <a:t>“Belimpah luah”? Nama kebuah nya beguna amai ba pengidup orang Kristin?</a:t>
            </a:r>
            <a:endParaRPr lang="en" sz="2000" b="1" noProof="0" dirty="0"/>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52095"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668BA560-01D7-9843-D1D2-0F680F69367B}"/>
              </a:ext>
            </a:extLst>
          </p:cNvPr>
          <p:cNvSpPr txBox="1"/>
          <p:nvPr/>
        </p:nvSpPr>
        <p:spPr>
          <a:xfrm>
            <a:off x="1" y="-9525"/>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spc="300" dirty="0" err="1">
                <a:ln/>
                <a:solidFill>
                  <a:schemeClr val="accent3"/>
                </a:solidFill>
                <a:effectLst>
                  <a:reflection blurRad="6350" stA="55000" endA="300" endPos="24000" dir="5400000" sy="-100000" algn="bl" rotWithShape="0"/>
                </a:effectLst>
              </a:rPr>
              <a:t>DIPINTA</a:t>
            </a:r>
            <a:r>
              <a:rPr lang="es-ES" sz="4400" b="1" spc="300" dirty="0">
                <a:ln/>
                <a:solidFill>
                  <a:schemeClr val="accent3"/>
                </a:solidFill>
                <a:effectLst>
                  <a:reflection blurRad="6350" stA="55000" endA="300" endPos="24000" dir="5400000" sy="-100000" algn="bl" rotWithShape="0"/>
                </a:effectLst>
              </a:rPr>
              <a:t> </a:t>
            </a:r>
            <a:r>
              <a:rPr lang="es-ES" sz="4400" b="1" spc="300" dirty="0" err="1">
                <a:ln/>
                <a:solidFill>
                  <a:schemeClr val="accent3"/>
                </a:solidFill>
                <a:effectLst>
                  <a:reflection blurRad="6350" stA="55000" endA="300" endPos="24000" dir="5400000" sy="-100000" algn="bl" rotWithShape="0"/>
                </a:effectLst>
              </a:rPr>
              <a:t>BESEMBIANG</a:t>
            </a:r>
            <a:r>
              <a:rPr lang="es-ES" sz="4400" b="1" spc="300" dirty="0">
                <a:ln/>
                <a:solidFill>
                  <a:schemeClr val="accent3"/>
                </a:solidFill>
                <a:effectLst>
                  <a:reflection blurRad="6350" stA="55000" endA="300" endPos="24000" dir="5400000" sy="-100000" algn="bl" rotWithShape="0"/>
                </a:effectLst>
              </a:rPr>
              <a:t> </a:t>
            </a:r>
          </a:p>
        </p:txBody>
      </p:sp>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16" presetClass="entr" presetSubtype="37"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par>
                          <p:cTn id="26" fill="hold">
                            <p:stCondLst>
                              <p:cond delay="2500"/>
                            </p:stCondLst>
                            <p:childTnLst>
                              <p:par>
                                <p:cTn id="27" presetID="2" presetClass="entr" presetSubtype="9"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40" dur="500"/>
                                        <p:tgtEl>
                                          <p:spTgt spid="7">
                                            <p:graphicEl>
                                              <a:dgm id="{CDEDEE18-2F4A-4842-908F-40437515B9BE}"/>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43" dur="500"/>
                                        <p:tgtEl>
                                          <p:spTgt spid="7">
                                            <p:graphicEl>
                                              <a:dgm id="{47D75436-2C5A-4374-8BE3-B4A2753A70D8}"/>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46" dur="500"/>
                                        <p:tgtEl>
                                          <p:spTgt spid="7">
                                            <p:graphicEl>
                                              <a:dgm id="{AE73C552-E150-43B7-9181-6C20C86FE34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51" dur="500"/>
                                        <p:tgtEl>
                                          <p:spTgt spid="7">
                                            <p:graphicEl>
                                              <a:dgm id="{DCA00E30-EAB0-4E3A-A2F1-BEA78C727435}"/>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54" dur="500"/>
                                        <p:tgtEl>
                                          <p:spTgt spid="7">
                                            <p:graphicEl>
                                              <a:dgm id="{7647920E-FF91-4C18-85D4-B46630961676}"/>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57" dur="500"/>
                                        <p:tgtEl>
                                          <p:spTgt spid="7">
                                            <p:graphicEl>
                                              <a:dgm id="{35BE3CF9-4D8B-4742-AFC5-881852CCCED6}"/>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62" dur="500"/>
                                        <p:tgtEl>
                                          <p:spTgt spid="7">
                                            <p:graphicEl>
                                              <a:dgm id="{FC4AA45B-22E2-4660-BD73-56E5D53B53C4}"/>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65" dur="500"/>
                                        <p:tgtEl>
                                          <p:spTgt spid="7">
                                            <p:graphicEl>
                                              <a:dgm id="{F602706B-F6E9-4C52-BA43-CECC909FA77F}"/>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68" dur="500"/>
                                        <p:tgtEl>
                                          <p:spTgt spid="7">
                                            <p:graphicEl>
                                              <a:dgm id="{202E6287-1003-4F2F-9256-6CF6C7766CB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73" dur="500"/>
                                        <p:tgtEl>
                                          <p:spTgt spid="7">
                                            <p:graphicEl>
                                              <a:dgm id="{ACFCC498-7F3E-4F24-BC13-0EA9A2BF0B69}"/>
                                            </p:graphic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76" dur="500"/>
                                        <p:tgtEl>
                                          <p:spTgt spid="7">
                                            <p:graphicEl>
                                              <a:dgm id="{AA1F59CF-AF52-45A7-9C1E-D6FA18C09F4B}"/>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9" dur="500"/>
                                        <p:tgtEl>
                                          <p:spTgt spid="7">
                                            <p:graphicEl>
                                              <a:dgm id="{AE460954-CAFC-446E-8A61-6727148C5823}"/>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500" fill="hold"/>
                                        <p:tgtEl>
                                          <p:spTgt spid="14"/>
                                        </p:tgtEl>
                                        <p:attrNameLst>
                                          <p:attrName>ppt_w</p:attrName>
                                        </p:attrNameLst>
                                      </p:cBhvr>
                                      <p:tavLst>
                                        <p:tav tm="0">
                                          <p:val>
                                            <p:fltVal val="0"/>
                                          </p:val>
                                        </p:tav>
                                        <p:tav tm="100000">
                                          <p:val>
                                            <p:strVal val="#ppt_w"/>
                                          </p:val>
                                        </p:tav>
                                      </p:tavLst>
                                    </p:anim>
                                    <p:anim calcmode="lin" valueType="num">
                                      <p:cBhvr>
                                        <p:cTn id="85" dur="500" fill="hold"/>
                                        <p:tgtEl>
                                          <p:spTgt spid="14"/>
                                        </p:tgtEl>
                                        <p:attrNameLst>
                                          <p:attrName>ppt_h</p:attrName>
                                        </p:attrNameLst>
                                      </p:cBhvr>
                                      <p:tavLst>
                                        <p:tav tm="0">
                                          <p:val>
                                            <p:fltVal val="0"/>
                                          </p:val>
                                        </p:tav>
                                        <p:tav tm="100000">
                                          <p:val>
                                            <p:strVal val="#ppt_h"/>
                                          </p:val>
                                        </p:tav>
                                      </p:tavLst>
                                    </p:anim>
                                    <p:animEffect transition="in" filter="fade">
                                      <p:cBhvr>
                                        <p:cTn id="86" dur="500"/>
                                        <p:tgtEl>
                                          <p:spTgt spid="14"/>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90" dur="500"/>
                                        <p:tgtEl>
                                          <p:spTgt spid="7">
                                            <p:graphicEl>
                                              <a:dgm id="{AE7C1B98-0BD6-4D32-9954-4FBDDD521E46}"/>
                                            </p:graphicEl>
                                          </p:spTgt>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93" dur="500"/>
                                        <p:tgtEl>
                                          <p:spTgt spid="7">
                                            <p:graphicEl>
                                              <a:dgm id="{9404D6B4-34B7-4FEB-8D8B-FE766A754DAE}"/>
                                            </p:graphicEl>
                                          </p:spTgt>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96" dur="500"/>
                                        <p:tgtEl>
                                          <p:spTgt spid="7">
                                            <p:graphicEl>
                                              <a:dgm id="{650958D3-FF49-4208-9824-52C5BDF645AC}"/>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101" dur="500"/>
                                        <p:tgtEl>
                                          <p:spTgt spid="7">
                                            <p:graphicEl>
                                              <a:dgm id="{321C2226-C9D3-4142-9F23-19C9BECAB2C1}"/>
                                            </p:graphicEl>
                                          </p:spTgt>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104" dur="500"/>
                                        <p:tgtEl>
                                          <p:spTgt spid="7">
                                            <p:graphicEl>
                                              <a:dgm id="{2C283CFD-3532-4147-80B1-CA62AFE55B77}"/>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p:cTn id="109" dur="500" fill="hold"/>
                                        <p:tgtEl>
                                          <p:spTgt spid="18"/>
                                        </p:tgtEl>
                                        <p:attrNameLst>
                                          <p:attrName>ppt_w</p:attrName>
                                        </p:attrNameLst>
                                      </p:cBhvr>
                                      <p:tavLst>
                                        <p:tav tm="0">
                                          <p:val>
                                            <p:fltVal val="0"/>
                                          </p:val>
                                        </p:tav>
                                        <p:tav tm="100000">
                                          <p:val>
                                            <p:strVal val="#ppt_w"/>
                                          </p:val>
                                        </p:tav>
                                      </p:tavLst>
                                    </p:anim>
                                    <p:anim calcmode="lin" valueType="num">
                                      <p:cBhvr>
                                        <p:cTn id="110" dur="500" fill="hold"/>
                                        <p:tgtEl>
                                          <p:spTgt spid="18"/>
                                        </p:tgtEl>
                                        <p:attrNameLst>
                                          <p:attrName>ppt_h</p:attrName>
                                        </p:attrNameLst>
                                      </p:cBhvr>
                                      <p:tavLst>
                                        <p:tav tm="0">
                                          <p:val>
                                            <p:fltVal val="0"/>
                                          </p:val>
                                        </p:tav>
                                        <p:tav tm="100000">
                                          <p:val>
                                            <p:strVal val="#ppt_h"/>
                                          </p:val>
                                        </p:tav>
                                      </p:tavLst>
                                    </p:anim>
                                    <p:animEffect transition="in" filter="fade">
                                      <p:cBhvr>
                                        <p:cTn id="111" dur="500"/>
                                        <p:tgtEl>
                                          <p:spTgt spid="18"/>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en" sz="4800" b="1">
                <a:ln/>
                <a:solidFill>
                  <a:schemeClr val="accent3">
                    <a:lumMod val="75000"/>
                  </a:schemeClr>
                </a:solidFill>
              </a:rPr>
              <a:t>BETERIMA KASIH</a:t>
            </a:r>
            <a:r>
              <a:rPr lang="en" sz="4800" b="1" noProof="0">
                <a:ln/>
                <a:solidFill>
                  <a:schemeClr val="accent3">
                    <a:lumMod val="75000"/>
                  </a:schemeClr>
                </a:solidFill>
              </a:rPr>
              <a:t> </a:t>
            </a:r>
            <a:br>
              <a:rPr lang="en" sz="4800" b="1" noProof="0">
                <a:ln/>
                <a:solidFill>
                  <a:schemeClr val="accent3">
                    <a:lumMod val="75000"/>
                  </a:schemeClr>
                </a:solidFill>
              </a:rPr>
            </a:br>
            <a:r>
              <a:rPr lang="en" sz="4800" b="1">
                <a:ln/>
                <a:solidFill>
                  <a:schemeClr val="accent3">
                    <a:lumMod val="75000"/>
                  </a:schemeClr>
                </a:solidFill>
              </a:rPr>
              <a:t>SERTA SEMBIANG LEBUH DALAM PENUSAH</a:t>
            </a:r>
            <a:endParaRPr lang="en" sz="4800" b="1" noProof="0" dirty="0">
              <a:ln/>
              <a:solidFill>
                <a:schemeClr val="accent3">
                  <a:lumMod val="75000"/>
                </a:schemeClr>
              </a:solidFill>
            </a:endParaRP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MY" b="1" dirty="0">
                <a:effectLst>
                  <a:outerShdw blurRad="38100" dist="38100" dir="2700000" algn="tl">
                    <a:srgbClr val="000000">
                      <a:alpha val="43137"/>
                    </a:srgbClr>
                  </a:outerShdw>
                </a:effectLst>
                <a:latin typeface="Comic Sans MS" panose="030F0702030302020204" pitchFamily="66" charset="0"/>
              </a:rPr>
              <a:t>' Aku </a:t>
            </a:r>
            <a:r>
              <a:rPr lang="en-MY" b="1" dirty="0" err="1">
                <a:effectLst>
                  <a:outerShdw blurRad="38100" dist="38100" dir="2700000" algn="tl">
                    <a:srgbClr val="000000">
                      <a:alpha val="43137"/>
                    </a:srgbClr>
                  </a:outerShdw>
                </a:effectLst>
                <a:latin typeface="Comic Sans MS" panose="030F0702030302020204" pitchFamily="66" charset="0"/>
              </a:rPr>
              <a:t>dekaka</a:t>
            </a:r>
            <a:r>
              <a:rPr lang="en-MY" b="1" dirty="0">
                <a:effectLst>
                  <a:outerShdw blurRad="38100" dist="38100" dir="2700000" algn="tl">
                    <a:srgbClr val="000000">
                      <a:alpha val="43137"/>
                    </a:srgbClr>
                  </a:outerShdw>
                </a:effectLst>
                <a:latin typeface="Comic Sans MS" panose="030F0702030302020204" pitchFamily="66" charset="0"/>
              </a:rPr>
              <a:t> </a:t>
            </a:r>
            <a:r>
              <a:rPr lang="en-MY" b="1" dirty="0" err="1">
                <a:effectLst>
                  <a:outerShdw blurRad="38100" dist="38100" dir="2700000" algn="tl">
                    <a:srgbClr val="000000">
                      <a:alpha val="43137"/>
                    </a:srgbClr>
                  </a:outerShdw>
                </a:effectLst>
                <a:latin typeface="Comic Sans MS" panose="030F0702030302020204" pitchFamily="66" charset="0"/>
              </a:rPr>
              <a:t>kita</a:t>
            </a:r>
            <a:r>
              <a:rPr lang="en-MY" b="1" dirty="0">
                <a:effectLst>
                  <a:outerShdw blurRad="38100" dist="38100" dir="2700000" algn="tl">
                    <a:srgbClr val="000000">
                      <a:alpha val="43137"/>
                    </a:srgbClr>
                  </a:outerShdw>
                </a:effectLst>
                <a:latin typeface="Comic Sans MS" panose="030F0702030302020204" pitchFamily="66" charset="0"/>
              </a:rPr>
              <a:t> </a:t>
            </a:r>
            <a:r>
              <a:rPr lang="en-MY" b="1" dirty="0" err="1">
                <a:effectLst>
                  <a:outerShdw blurRad="38100" dist="38100" dir="2700000" algn="tl">
                    <a:srgbClr val="000000">
                      <a:alpha val="43137"/>
                    </a:srgbClr>
                  </a:outerShdw>
                </a:effectLst>
                <a:latin typeface="Comic Sans MS" panose="030F0702030302020204" pitchFamily="66" charset="0"/>
              </a:rPr>
              <a:t>nemu</a:t>
            </a:r>
            <a:r>
              <a:rPr lang="en-MY" b="1" dirty="0">
                <a:effectLst>
                  <a:outerShdw blurRad="38100" dist="38100" dir="2700000" algn="tl">
                    <a:srgbClr val="000000">
                      <a:alpha val="43137"/>
                    </a:srgbClr>
                  </a:outerShdw>
                </a:effectLst>
                <a:latin typeface="Comic Sans MS" panose="030F0702030302020204" pitchFamily="66" charset="0"/>
              </a:rPr>
              <a:t>, </a:t>
            </a:r>
            <a:r>
              <a:rPr lang="en-MY" b="1" dirty="0" err="1">
                <a:effectLst>
                  <a:outerShdw blurRad="38100" dist="38100" dir="2700000" algn="tl">
                    <a:srgbClr val="000000">
                      <a:alpha val="43137"/>
                    </a:srgbClr>
                  </a:outerShdw>
                </a:effectLst>
                <a:latin typeface="Comic Sans MS" panose="030F0702030302020204" pitchFamily="66" charset="0"/>
              </a:rPr>
              <a:t>menyadi</a:t>
            </a:r>
            <a:r>
              <a:rPr lang="en-MY" b="1" dirty="0">
                <a:effectLst>
                  <a:outerShdw blurRad="38100" dist="38100" dir="2700000" algn="tl">
                    <a:srgbClr val="000000">
                      <a:alpha val="43137"/>
                    </a:srgbClr>
                  </a:outerShdw>
                </a:effectLst>
                <a:latin typeface="Comic Sans MS" panose="030F0702030302020204" pitchFamily="66" charset="0"/>
              </a:rPr>
              <a:t>, </a:t>
            </a:r>
            <a:r>
              <a:rPr lang="en-MY" b="1" dirty="0" err="1">
                <a:effectLst>
                  <a:outerShdw blurRad="38100" dist="38100" dir="2700000" algn="tl">
                    <a:srgbClr val="000000">
                      <a:alpha val="43137"/>
                    </a:srgbClr>
                  </a:outerShdw>
                </a:effectLst>
                <a:latin typeface="Comic Sans MS" panose="030F0702030302020204" pitchFamily="66" charset="0"/>
              </a:rPr>
              <a:t>utai</a:t>
            </a:r>
            <a:r>
              <a:rPr lang="en-MY" b="1" dirty="0">
                <a:effectLst>
                  <a:outerShdw blurRad="38100" dist="38100" dir="2700000" algn="tl">
                    <a:srgbClr val="000000">
                      <a:alpha val="43137"/>
                    </a:srgbClr>
                  </a:outerShdw>
                </a:effectLst>
                <a:latin typeface="Comic Sans MS" panose="030F0702030302020204" pitchFamily="66" charset="0"/>
              </a:rPr>
              <a:t> </a:t>
            </a:r>
            <a:r>
              <a:rPr lang="en-MY" b="1" dirty="0" err="1">
                <a:effectLst>
                  <a:outerShdw blurRad="38100" dist="38100" dir="2700000" algn="tl">
                    <a:srgbClr val="000000">
                      <a:alpha val="43137"/>
                    </a:srgbClr>
                  </a:outerShdw>
                </a:effectLst>
                <a:latin typeface="Comic Sans MS" panose="030F0702030302020204" pitchFamily="66" charset="0"/>
              </a:rPr>
              <a:t>ti</a:t>
            </a:r>
            <a:r>
              <a:rPr lang="en-MY" b="1" dirty="0">
                <a:effectLst>
                  <a:outerShdw blurRad="38100" dist="38100" dir="2700000" algn="tl">
                    <a:srgbClr val="000000">
                      <a:alpha val="43137"/>
                    </a:srgbClr>
                  </a:outerShdw>
                </a:effectLst>
                <a:latin typeface="Comic Sans MS" panose="030F0702030302020204" pitchFamily="66" charset="0"/>
              </a:rPr>
              <a:t> </a:t>
            </a:r>
            <a:r>
              <a:rPr lang="en-MY" b="1" dirty="0" err="1">
                <a:effectLst>
                  <a:outerShdw blurRad="38100" dist="38100" dir="2700000" algn="tl">
                    <a:srgbClr val="000000">
                      <a:alpha val="43137"/>
                    </a:srgbClr>
                  </a:outerShdw>
                </a:effectLst>
                <a:latin typeface="Comic Sans MS" panose="030F0702030302020204" pitchFamily="66" charset="0"/>
              </a:rPr>
              <a:t>udah</a:t>
            </a:r>
            <a:r>
              <a:rPr lang="en-MY" b="1" dirty="0">
                <a:effectLst>
                  <a:outerShdw blurRad="38100" dist="38100" dir="2700000" algn="tl">
                    <a:srgbClr val="000000">
                      <a:alpha val="43137"/>
                    </a:srgbClr>
                  </a:outerShdw>
                </a:effectLst>
                <a:latin typeface="Comic Sans MS" panose="030F0702030302020204" pitchFamily="66" charset="0"/>
              </a:rPr>
              <a:t> </a:t>
            </a:r>
            <a:r>
              <a:rPr lang="en-MY" b="1" dirty="0" err="1">
                <a:effectLst>
                  <a:outerShdw blurRad="38100" dist="38100" dir="2700000" algn="tl">
                    <a:srgbClr val="000000">
                      <a:alpha val="43137"/>
                    </a:srgbClr>
                  </a:outerShdw>
                </a:effectLst>
                <a:latin typeface="Comic Sans MS" panose="030F0702030302020204" pitchFamily="66" charset="0"/>
              </a:rPr>
              <a:t>nyadi</a:t>
            </a:r>
            <a:r>
              <a:rPr lang="en-MY" b="1" dirty="0">
                <a:effectLst>
                  <a:outerShdw blurRad="38100" dist="38100" dir="2700000" algn="tl">
                    <a:srgbClr val="000000">
                      <a:alpha val="43137"/>
                    </a:srgbClr>
                  </a:outerShdw>
                </a:effectLst>
                <a:latin typeface="Comic Sans MS" panose="030F0702030302020204" pitchFamily="66" charset="0"/>
              </a:rPr>
              <a:t> </a:t>
            </a:r>
            <a:r>
              <a:rPr lang="en-MY" b="1" dirty="0" err="1">
                <a:effectLst>
                  <a:outerShdw blurRad="38100" dist="38100" dir="2700000" algn="tl">
                    <a:srgbClr val="000000">
                      <a:alpha val="43137"/>
                    </a:srgbClr>
                  </a:outerShdw>
                </a:effectLst>
                <a:latin typeface="Comic Sans MS" panose="030F0702030302020204" pitchFamily="66" charset="0"/>
              </a:rPr>
              <a:t>ba</a:t>
            </a:r>
            <a:r>
              <a:rPr lang="en-MY" b="1" dirty="0">
                <a:effectLst>
                  <a:outerShdw blurRad="38100" dist="38100" dir="2700000" algn="tl">
                    <a:srgbClr val="000000">
                      <a:alpha val="43137"/>
                    </a:srgbClr>
                  </a:outerShdw>
                </a:effectLst>
                <a:latin typeface="Comic Sans MS" panose="030F0702030302020204" pitchFamily="66" charset="0"/>
              </a:rPr>
              <a:t> </a:t>
            </a:r>
            <a:r>
              <a:rPr lang="en-MY" b="1" dirty="0" err="1">
                <a:effectLst>
                  <a:outerShdw blurRad="38100" dist="38100" dir="2700000" algn="tl">
                    <a:srgbClr val="000000">
                      <a:alpha val="43137"/>
                    </a:srgbClr>
                  </a:outerShdw>
                </a:effectLst>
                <a:latin typeface="Comic Sans MS" panose="030F0702030302020204" pitchFamily="66" charset="0"/>
              </a:rPr>
              <a:t>aku</a:t>
            </a:r>
            <a:r>
              <a:rPr lang="en-MY" b="1" dirty="0">
                <a:effectLst>
                  <a:outerShdw blurRad="38100" dist="38100" dir="2700000" algn="tl">
                    <a:srgbClr val="000000">
                      <a:alpha val="43137"/>
                    </a:srgbClr>
                  </a:outerShdw>
                </a:effectLst>
                <a:latin typeface="Comic Sans MS" panose="030F0702030302020204" pitchFamily="66" charset="0"/>
              </a:rPr>
              <a:t> </a:t>
            </a:r>
            <a:r>
              <a:rPr lang="en-MY" b="1" dirty="0" err="1">
                <a:effectLst>
                  <a:outerShdw blurRad="38100" dist="38100" dir="2700000" algn="tl">
                    <a:srgbClr val="000000">
                      <a:alpha val="43137"/>
                    </a:srgbClr>
                  </a:outerShdw>
                </a:effectLst>
                <a:latin typeface="Comic Sans MS" panose="030F0702030302020204" pitchFamily="66" charset="0"/>
              </a:rPr>
              <a:t>amat</a:t>
            </a:r>
            <a:r>
              <a:rPr lang="en-MY" b="1" dirty="0">
                <a:effectLst>
                  <a:outerShdw blurRad="38100" dist="38100" dir="2700000" algn="tl">
                    <a:srgbClr val="000000">
                      <a:alpha val="43137"/>
                    </a:srgbClr>
                  </a:outerShdw>
                </a:effectLst>
                <a:latin typeface="Comic Sans MS" panose="030F0702030302020204" pitchFamily="66" charset="0"/>
              </a:rPr>
              <a:t> </a:t>
            </a:r>
            <a:r>
              <a:rPr lang="en-MY" b="1" dirty="0" err="1">
                <a:effectLst>
                  <a:outerShdw blurRad="38100" dist="38100" dir="2700000" algn="tl">
                    <a:srgbClr val="000000">
                      <a:alpha val="43137"/>
                    </a:srgbClr>
                  </a:outerShdw>
                </a:effectLst>
                <a:latin typeface="Comic Sans MS" panose="030F0702030302020204" pitchFamily="66" charset="0"/>
              </a:rPr>
              <a:t>udah</a:t>
            </a:r>
            <a:r>
              <a:rPr lang="en-MY" b="1" dirty="0">
                <a:effectLst>
                  <a:outerShdw blurRad="38100" dist="38100" dir="2700000" algn="tl">
                    <a:srgbClr val="000000">
                      <a:alpha val="43137"/>
                    </a:srgbClr>
                  </a:outerShdw>
                </a:effectLst>
                <a:latin typeface="Comic Sans MS" panose="030F0702030302020204" pitchFamily="66" charset="0"/>
              </a:rPr>
              <a:t> </a:t>
            </a:r>
            <a:r>
              <a:rPr lang="en-MY" b="1" dirty="0" err="1">
                <a:effectLst>
                  <a:outerShdw blurRad="38100" dist="38100" dir="2700000" algn="tl">
                    <a:srgbClr val="000000">
                      <a:alpha val="43137"/>
                    </a:srgbClr>
                  </a:outerShdw>
                </a:effectLst>
                <a:latin typeface="Comic Sans MS" panose="030F0702030302020204" pitchFamily="66" charset="0"/>
              </a:rPr>
              <a:t>nulung</a:t>
            </a:r>
            <a:r>
              <a:rPr lang="en-MY" b="1" dirty="0">
                <a:effectLst>
                  <a:outerShdw blurRad="38100" dist="38100" dir="2700000" algn="tl">
                    <a:srgbClr val="000000">
                      <a:alpha val="43137"/>
                    </a:srgbClr>
                  </a:outerShdw>
                </a:effectLst>
                <a:latin typeface="Comic Sans MS" panose="030F0702030302020204" pitchFamily="66" charset="0"/>
              </a:rPr>
              <a:t> </a:t>
            </a:r>
            <a:r>
              <a:rPr lang="en-MY" b="1" dirty="0" err="1">
                <a:effectLst>
                  <a:outerShdw blurRad="38100" dist="38100" dir="2700000" algn="tl">
                    <a:srgbClr val="000000">
                      <a:alpha val="43137"/>
                    </a:srgbClr>
                  </a:outerShdw>
                </a:effectLst>
                <a:latin typeface="Comic Sans MS" panose="030F0702030302020204" pitchFamily="66" charset="0"/>
              </a:rPr>
              <a:t>ngerembaika</a:t>
            </a:r>
            <a:r>
              <a:rPr lang="en-MY" b="1" dirty="0">
                <a:effectLst>
                  <a:outerShdw blurRad="38100" dist="38100" dir="2700000" algn="tl">
                    <a:srgbClr val="000000">
                      <a:alpha val="43137"/>
                    </a:srgbClr>
                  </a:outerShdw>
                </a:effectLst>
                <a:latin typeface="Comic Sans MS" panose="030F0702030302020204" pitchFamily="66" charset="0"/>
              </a:rPr>
              <a:t> Berita Manah, '</a:t>
            </a:r>
          </a:p>
          <a:p>
            <a:pPr algn="ctr"/>
            <a:r>
              <a:rPr lang="en-MY" b="1" dirty="0" err="1">
                <a:effectLst>
                  <a:outerShdw blurRad="38100" dist="38100" dir="2700000" algn="tl">
                    <a:srgbClr val="000000">
                      <a:alpha val="43137"/>
                    </a:srgbClr>
                  </a:outerShdw>
                </a:effectLst>
                <a:latin typeface="Comic Sans MS" panose="030F0702030302020204" pitchFamily="66" charset="0"/>
              </a:rPr>
              <a:t>Pilippi</a:t>
            </a:r>
            <a:r>
              <a:rPr lang="en-MY" b="1" dirty="0">
                <a:effectLst>
                  <a:outerShdw blurRad="38100" dist="38100" dir="2700000" algn="tl">
                    <a:srgbClr val="000000">
                      <a:alpha val="43137"/>
                    </a:srgbClr>
                  </a:outerShdw>
                </a:effectLst>
                <a:latin typeface="Comic Sans MS" panose="030F0702030302020204" pitchFamily="66" charset="0"/>
              </a:rPr>
              <a:t>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en" sz="3600" b="1">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PELUANG KENA NGERING KA BERITA MANAH</a:t>
            </a:r>
            <a:endPar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endParaRPr>
          </a:p>
        </p:txBody>
      </p:sp>
      <p:sp>
        <p:nvSpPr>
          <p:cNvPr id="5" name="CuadroTexto 4">
            <a:extLst>
              <a:ext uri="{FF2B5EF4-FFF2-40B4-BE49-F238E27FC236}">
                <a16:creationId xmlns:a16="http://schemas.microsoft.com/office/drawing/2014/main" id="{506798FA-E70B-8959-C5CC-A79EAB3587AF}"/>
              </a:ext>
            </a:extLst>
          </p:cNvPr>
          <p:cNvSpPr txBox="1"/>
          <p:nvPr/>
        </p:nvSpPr>
        <p:spPr>
          <a:xfrm>
            <a:off x="177972" y="1474948"/>
            <a:ext cx="7972425" cy="1015663"/>
          </a:xfrm>
          <a:prstGeom prst="rect">
            <a:avLst/>
          </a:prstGeom>
          <a:noFill/>
        </p:spPr>
        <p:txBody>
          <a:bodyPr wrap="square" rtlCol="0">
            <a:spAutoFit/>
          </a:bodyPr>
          <a:lstStyle/>
          <a:p>
            <a:pPr>
              <a:spcBef>
                <a:spcPts val="600"/>
              </a:spcBef>
            </a:pPr>
            <a:r>
              <a:rPr lang="en" sz="2000" b="1"/>
              <a:t>Leboh orang Philippi nemu Paul udah dijil oleh Rome sida balat amat tusah ati</a:t>
            </a:r>
            <a:r>
              <a:rPr lang="en" sz="2000" b="1" noProof="0"/>
              <a:t>, lalu sida ngasoh  Epaphroditus </a:t>
            </a:r>
            <a:r>
              <a:rPr lang="en" sz="2000" b="1"/>
              <a:t>datai nulong bala sida Rasul</a:t>
            </a:r>
            <a:r>
              <a:rPr lang="en" sz="2000" b="1" noProof="0"/>
              <a:t> </a:t>
            </a:r>
            <a:r>
              <a:rPr lang="en" sz="2000" b="1" noProof="0" dirty="0"/>
              <a:t>(Phil.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471000" y="586026"/>
            <a:ext cx="3383851" cy="1653134"/>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4" y="2490612"/>
            <a:ext cx="2714314" cy="225980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820318" y="3799194"/>
            <a:ext cx="4196028" cy="2847411"/>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278881" y="2491431"/>
            <a:ext cx="8640612" cy="1323439"/>
          </a:xfrm>
          <a:prstGeom prst="rect">
            <a:avLst/>
          </a:prstGeom>
          <a:noFill/>
        </p:spPr>
        <p:txBody>
          <a:bodyPr wrap="square">
            <a:spAutoFit/>
          </a:bodyPr>
          <a:lstStyle/>
          <a:p>
            <a:pPr>
              <a:spcBef>
                <a:spcPts val="600"/>
              </a:spcBef>
            </a:pPr>
            <a:r>
              <a:rPr lang="en" sz="2000" b="1" noProof="0" dirty="0"/>
              <a:t>Ari ke tusah ati, Paul meri terima kasih ngagai Allah Taala ketegal ke dijil. Nama kebuah beterima kasih? Laban ketegal nya iya ulih ngerembai ka pengarap ngagai orang, ti enda pia iya nadai peluang ditemu orang </a:t>
            </a:r>
            <a:br>
              <a:rPr lang="en" sz="2000" b="1" noProof="0" dirty="0"/>
            </a:br>
            <a:r>
              <a:rPr lang="en" sz="2000" b="1" noProof="0" dirty="0"/>
              <a:t>(Phil.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278880" y="3815690"/>
            <a:ext cx="4541437" cy="1631216"/>
          </a:xfrm>
          <a:prstGeom prst="rect">
            <a:avLst/>
          </a:prstGeom>
          <a:noFill/>
        </p:spPr>
        <p:txBody>
          <a:bodyPr wrap="square">
            <a:spAutoFit/>
          </a:bodyPr>
          <a:lstStyle/>
          <a:p>
            <a:pPr>
              <a:spcBef>
                <a:spcPts val="600"/>
              </a:spcBef>
            </a:pPr>
            <a:r>
              <a:rPr lang="en" sz="2000" b="1" noProof="0"/>
              <a:t>Tambah ka nya mega ari beteladan ka bala Rasul, sida menyadi ke bukai ke tetap ati  diperangsang,  lalu belaboh merita ka Injil enda ngira penusah ketegal nya. </a:t>
            </a:r>
            <a:r>
              <a:rPr lang="en" sz="2000" b="1" noProof="0" dirty="0"/>
              <a:t>(Phil.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552700" y="5447726"/>
            <a:ext cx="5291888" cy="1323439"/>
          </a:xfrm>
          <a:prstGeom prst="rect">
            <a:avLst/>
          </a:prstGeom>
          <a:noFill/>
        </p:spPr>
        <p:txBody>
          <a:bodyPr wrap="square">
            <a:spAutoFit/>
          </a:bodyPr>
          <a:lstStyle/>
          <a:p>
            <a:pPr>
              <a:spcBef>
                <a:spcPts val="600"/>
              </a:spcBef>
            </a:pPr>
            <a:r>
              <a:rPr lang="en" sz="2000" b="1" noProof="0" dirty="0"/>
              <a:t>Bisi sekeda bepikir bejako terang terang merita ka Injil deka ngemedis ka Paul,  tang meh sechara enda sengaja nulong ngerembai ka iya (Phil.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4902022"/>
            <a:ext cx="2226520" cy="1783850"/>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43279" y="3701716"/>
            <a:ext cx="4215911" cy="2521331"/>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 sz="3600" b="1">
                <a:ln/>
                <a:solidFill>
                  <a:schemeClr val="accent6">
                    <a:lumMod val="50000"/>
                  </a:schemeClr>
                </a:solidFill>
              </a:rPr>
              <a:t>Kebuah Beterima kasih serta Besampi dalam Surat nuju Orang di </a:t>
            </a:r>
            <a:r>
              <a:rPr lang="en" sz="3600" b="1" noProof="0">
                <a:ln/>
                <a:solidFill>
                  <a:schemeClr val="accent6">
                    <a:lumMod val="50000"/>
                  </a:schemeClr>
                </a:solidFill>
              </a:rPr>
              <a:t>  Colossi</a:t>
            </a:r>
            <a:endParaRPr lang="en" sz="3600" b="1" noProof="0" dirty="0">
              <a:ln/>
              <a:solidFill>
                <a:schemeClr val="accent6">
                  <a:lumMod val="50000"/>
                </a:schemeClr>
              </a:solidFill>
            </a:endParaRP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1107</TotalTime>
  <Words>1249</Words>
  <Application>Microsoft Office PowerPoint</Application>
  <PresentationFormat>Panorámica</PresentationFormat>
  <Paragraphs>65</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106</cp:revision>
  <dcterms:created xsi:type="dcterms:W3CDTF">2025-12-29T07:58:33Z</dcterms:created>
  <dcterms:modified xsi:type="dcterms:W3CDTF">2026-01-07T15:45:49Z</dcterms:modified>
</cp:coreProperties>
</file>