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89" d="100"/>
          <a:sy n="89"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a:solidFill>
                <a:schemeClr val="bg1"/>
              </a:solidFill>
              <a:effectLst>
                <a:outerShdw blurRad="38100" dist="38100" dir="2700000" algn="tl">
                  <a:srgbClr val="000000">
                    <a:alpha val="43137"/>
                  </a:srgbClr>
                </a:outerShdw>
              </a:effectLst>
            </a:rPr>
            <a:t>Angkat lalu</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MY" sz="2000" b="1">
              <a:solidFill>
                <a:schemeClr val="tx1"/>
              </a:solidFill>
            </a:rPr>
            <a:t>D</a:t>
          </a:r>
          <a:r>
            <a:rPr lang="en" sz="2000" b="1">
              <a:solidFill>
                <a:schemeClr val="tx1"/>
              </a:solidFill>
            </a:rPr>
            <a:t>iau enggau Kristus</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38885">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38885">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a:solidFill>
                <a:schemeClr val="bg1"/>
              </a:solidFill>
              <a:effectLst>
                <a:outerShdw blurRad="38100" dist="38100" dir="2700000" algn="tl">
                  <a:srgbClr val="000000">
                    <a:alpha val="43137"/>
                  </a:srgbClr>
                </a:outerShdw>
              </a:effectLst>
            </a:rPr>
            <a:t>Enda mindah</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a:solidFill>
                <a:schemeClr val="tx1"/>
              </a:solidFill>
            </a:rPr>
            <a:t>Ke penguntung Eklisia</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a:t>Enda Lemah semangat</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a:t>Lemah lembut</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2000" b="1"/>
            <a:t>Lapar serta aus ka pengelurus</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a:t>Pengampun</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a:t>Ati ti bersi</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a:t>Pemaik</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a:t>Sanggup nyerah kuyu sebelah</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a:t>Rindu ka munsuh</a:t>
          </a:r>
          <a:endParaRPr lang="en" sz="2000" b="1" dirty="0"/>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2000" b="1"/>
            <a:t>Merekat orang ke nyumpah</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2000" b="1"/>
            <a:t>Ngerja utai ke manah ngagai orang ke jai</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a:t>Rindu serta pemurah</a:t>
          </a:r>
          <a:endParaRPr lang="en" sz="2000" b="1" dirty="0"/>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a:t>Pengampun serta ngemaroh ka diri</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 sz="2000" b="1"/>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21427" y="684"/>
          <a:ext cx="249084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Angkat lalu</a:t>
          </a:r>
          <a:endParaRPr lang="en" sz="2000" b="1" kern="1200" dirty="0">
            <a:solidFill>
              <a:schemeClr val="bg1"/>
            </a:solidFill>
            <a:effectLst>
              <a:outerShdw blurRad="38100" dist="38100" dir="2700000" algn="tl">
                <a:srgbClr val="000000">
                  <a:alpha val="43137"/>
                </a:srgbClr>
              </a:outerShdw>
            </a:effectLst>
          </a:endParaRPr>
        </a:p>
      </dsp:txBody>
      <dsp:txXfrm>
        <a:off x="234559" y="13816"/>
        <a:ext cx="246458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221427" y="673232"/>
          <a:ext cx="249084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D</a:t>
          </a:r>
          <a:r>
            <a:rPr lang="en" sz="2000" b="1" kern="1200">
              <a:solidFill>
                <a:schemeClr val="tx1"/>
              </a:solidFill>
            </a:rPr>
            <a:t>iau enggau Kristus</a:t>
          </a:r>
          <a:endParaRPr lang="en" sz="2000" b="1" kern="1200" dirty="0">
            <a:solidFill>
              <a:schemeClr val="tx1"/>
            </a:solidFill>
          </a:endParaRPr>
        </a:p>
      </dsp:txBody>
      <dsp:txXfrm>
        <a:off x="234559" y="686364"/>
        <a:ext cx="246458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1"/>
              </a:solidFill>
              <a:effectLst>
                <a:outerShdw blurRad="38100" dist="38100" dir="2700000" algn="tl">
                  <a:srgbClr val="000000">
                    <a:alpha val="43137"/>
                  </a:srgbClr>
                </a:outerShdw>
              </a:effectLst>
            </a:rPr>
            <a:t>Enda mindah</a:t>
          </a:r>
          <a:endParaRPr lang="en" sz="2000" b="1" kern="1200" dirty="0">
            <a:solidFill>
              <a:schemeClr val="bg1"/>
            </a:solidFill>
            <a:effectLst>
              <a:outerShdw blurRad="38100" dist="38100" dir="2700000" algn="tl">
                <a:srgbClr val="000000">
                  <a:alpha val="43137"/>
                </a:srgbClr>
              </a:outerShdw>
            </a:effectLst>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Ke penguntung Eklisia</a:t>
          </a:r>
          <a:endParaRPr lang="en" sz="2000" b="1" kern="1200" dirty="0">
            <a:solidFill>
              <a:schemeClr val="tx1"/>
            </a:solidFill>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833329"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Enda Lemah semangat</a:t>
          </a:r>
        </a:p>
      </dsp:txBody>
      <dsp:txXfrm>
        <a:off x="20217" y="21865"/>
        <a:ext cx="4792895" cy="373704"/>
      </dsp:txXfrm>
    </dsp:sp>
    <dsp:sp modelId="{CF7405FA-29A5-4AC8-81EA-015E145AB192}">
      <dsp:nvSpPr>
        <dsp:cNvPr id="0" name=""/>
        <dsp:cNvSpPr/>
      </dsp:nvSpPr>
      <dsp:spPr>
        <a:xfrm>
          <a:off x="0" y="427923"/>
          <a:ext cx="4833329"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Lemah lembut</a:t>
          </a:r>
        </a:p>
      </dsp:txBody>
      <dsp:txXfrm>
        <a:off x="20217" y="448140"/>
        <a:ext cx="4792895" cy="373704"/>
      </dsp:txXfrm>
    </dsp:sp>
    <dsp:sp modelId="{A79F61FF-67C8-4E94-A7F4-EF124B0472CE}">
      <dsp:nvSpPr>
        <dsp:cNvPr id="0" name=""/>
        <dsp:cNvSpPr/>
      </dsp:nvSpPr>
      <dsp:spPr>
        <a:xfrm>
          <a:off x="0" y="854198"/>
          <a:ext cx="4833329"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Lapar serta aus ka pengelurus</a:t>
          </a:r>
        </a:p>
      </dsp:txBody>
      <dsp:txXfrm>
        <a:off x="20217" y="874415"/>
        <a:ext cx="4792895" cy="373704"/>
      </dsp:txXfrm>
    </dsp:sp>
    <dsp:sp modelId="{1B20B733-CB77-40DA-9183-28D7BCA4FFD3}">
      <dsp:nvSpPr>
        <dsp:cNvPr id="0" name=""/>
        <dsp:cNvSpPr/>
      </dsp:nvSpPr>
      <dsp:spPr>
        <a:xfrm>
          <a:off x="0" y="1280473"/>
          <a:ext cx="4833329"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Pengampun</a:t>
          </a:r>
        </a:p>
      </dsp:txBody>
      <dsp:txXfrm>
        <a:off x="20217" y="1300690"/>
        <a:ext cx="4792895" cy="373704"/>
      </dsp:txXfrm>
    </dsp:sp>
    <dsp:sp modelId="{11CD8606-9A25-41B4-BD22-9840D73DAD43}">
      <dsp:nvSpPr>
        <dsp:cNvPr id="0" name=""/>
        <dsp:cNvSpPr/>
      </dsp:nvSpPr>
      <dsp:spPr>
        <a:xfrm>
          <a:off x="0" y="1706747"/>
          <a:ext cx="4833329"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Ati ti bersi</a:t>
          </a:r>
        </a:p>
      </dsp:txBody>
      <dsp:txXfrm>
        <a:off x="20217" y="1726964"/>
        <a:ext cx="4792895" cy="373704"/>
      </dsp:txXfrm>
    </dsp:sp>
    <dsp:sp modelId="{0017A204-F19F-40B4-90D9-23A7DA14A727}">
      <dsp:nvSpPr>
        <dsp:cNvPr id="0" name=""/>
        <dsp:cNvSpPr/>
      </dsp:nvSpPr>
      <dsp:spPr>
        <a:xfrm>
          <a:off x="0" y="2133022"/>
          <a:ext cx="4833329"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Pemaik</a:t>
          </a:r>
        </a:p>
      </dsp:txBody>
      <dsp:txXfrm>
        <a:off x="20217" y="2153239"/>
        <a:ext cx="4792895" cy="373704"/>
      </dsp:txXfrm>
    </dsp:sp>
    <dsp:sp modelId="{C504EBED-2F60-4EB8-B9BD-90F2F5E8998B}">
      <dsp:nvSpPr>
        <dsp:cNvPr id="0" name=""/>
        <dsp:cNvSpPr/>
      </dsp:nvSpPr>
      <dsp:spPr>
        <a:xfrm>
          <a:off x="0" y="2559297"/>
          <a:ext cx="4833329"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Sanggup nyerah kuyu sebelah</a:t>
          </a:r>
        </a:p>
      </dsp:txBody>
      <dsp:txXfrm>
        <a:off x="20217" y="2579514"/>
        <a:ext cx="4792895" cy="373704"/>
      </dsp:txXfrm>
    </dsp:sp>
    <dsp:sp modelId="{FB3B242C-B012-4820-983A-469EDDD96845}">
      <dsp:nvSpPr>
        <dsp:cNvPr id="0" name=""/>
        <dsp:cNvSpPr/>
      </dsp:nvSpPr>
      <dsp:spPr>
        <a:xfrm>
          <a:off x="0" y="2985572"/>
          <a:ext cx="4833329"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Rindu ka munsuh</a:t>
          </a:r>
          <a:endParaRPr lang="en" sz="2000" b="1" kern="1200" dirty="0"/>
        </a:p>
      </dsp:txBody>
      <dsp:txXfrm>
        <a:off x="20217" y="3005789"/>
        <a:ext cx="4792895" cy="373704"/>
      </dsp:txXfrm>
    </dsp:sp>
    <dsp:sp modelId="{A0131B4B-270C-496D-855B-7EA2741A0492}">
      <dsp:nvSpPr>
        <dsp:cNvPr id="0" name=""/>
        <dsp:cNvSpPr/>
      </dsp:nvSpPr>
      <dsp:spPr>
        <a:xfrm>
          <a:off x="0" y="3411847"/>
          <a:ext cx="4833329"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Merekat orang ke nyumpah</a:t>
          </a:r>
        </a:p>
      </dsp:txBody>
      <dsp:txXfrm>
        <a:off x="20217" y="3432064"/>
        <a:ext cx="4792895" cy="373704"/>
      </dsp:txXfrm>
    </dsp:sp>
    <dsp:sp modelId="{CEAA776C-8B24-4DC1-B312-AB0E31048D47}">
      <dsp:nvSpPr>
        <dsp:cNvPr id="0" name=""/>
        <dsp:cNvSpPr/>
      </dsp:nvSpPr>
      <dsp:spPr>
        <a:xfrm>
          <a:off x="0" y="3838121"/>
          <a:ext cx="4833329"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Ngerja utai ke manah ngagai orang ke jai</a:t>
          </a:r>
        </a:p>
      </dsp:txBody>
      <dsp:txXfrm>
        <a:off x="20217" y="3858338"/>
        <a:ext cx="4792895" cy="373704"/>
      </dsp:txXfrm>
    </dsp:sp>
    <dsp:sp modelId="{B4020DE7-C031-47F9-8BF7-26F150AE38EA}">
      <dsp:nvSpPr>
        <dsp:cNvPr id="0" name=""/>
        <dsp:cNvSpPr/>
      </dsp:nvSpPr>
      <dsp:spPr>
        <a:xfrm>
          <a:off x="0" y="4264396"/>
          <a:ext cx="4833329"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Rindu serta pemurah</a:t>
          </a:r>
          <a:endParaRPr lang="en" sz="2000" b="1" kern="1200" dirty="0"/>
        </a:p>
      </dsp:txBody>
      <dsp:txXfrm>
        <a:off x="20217" y="4284613"/>
        <a:ext cx="4792895" cy="373704"/>
      </dsp:txXfrm>
    </dsp:sp>
    <dsp:sp modelId="{1866F153-6C31-41A7-B10F-4C46FA2B11A6}">
      <dsp:nvSpPr>
        <dsp:cNvPr id="0" name=""/>
        <dsp:cNvSpPr/>
      </dsp:nvSpPr>
      <dsp:spPr>
        <a:xfrm>
          <a:off x="0" y="4690671"/>
          <a:ext cx="4833329"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Pengampun serta ngemaroh ka diri</a:t>
          </a:r>
          <a:endParaRPr lang="en" sz="2000" b="1" kern="1200" dirty="0"/>
        </a:p>
      </dsp:txBody>
      <dsp:txXfrm>
        <a:off x="20217" y="4710888"/>
        <a:ext cx="4792895" cy="373704"/>
      </dsp:txXfrm>
    </dsp:sp>
    <dsp:sp modelId="{9CAAA3BE-A63B-46CC-BAB5-05A28116553D}">
      <dsp:nvSpPr>
        <dsp:cNvPr id="0" name=""/>
        <dsp:cNvSpPr/>
      </dsp:nvSpPr>
      <dsp:spPr>
        <a:xfrm>
          <a:off x="0" y="5116946"/>
          <a:ext cx="4833329"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Etc.</a:t>
          </a:r>
        </a:p>
      </dsp:txBody>
      <dsp:txXfrm>
        <a:off x="20217" y="5137163"/>
        <a:ext cx="4792895"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B946B-0273-4541-B71F-259CBE858FD2}" type="datetimeFigureOut">
              <a:rPr lang="en-MY" smtClean="0"/>
              <a:t>8/1/2026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72753-9174-4827-9262-D6A3B3B22C55}" type="slidenum">
              <a:rPr lang="en-MY" smtClean="0"/>
              <a:t>‹Nº›</a:t>
            </a:fld>
            <a:endParaRPr lang="en-MY"/>
          </a:p>
        </p:txBody>
      </p:sp>
    </p:spTree>
    <p:extLst>
      <p:ext uri="{BB962C8B-B14F-4D97-AF65-F5344CB8AC3E}">
        <p14:creationId xmlns:p14="http://schemas.microsoft.com/office/powerpoint/2010/main" val="3742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21072753-9174-4827-9262-D6A3B3B22C55}" type="slidenum">
              <a:rPr lang="en-MY" smtClean="0"/>
              <a:t>9</a:t>
            </a:fld>
            <a:endParaRPr lang="en-MY"/>
          </a:p>
        </p:txBody>
      </p:sp>
    </p:spTree>
    <p:extLst>
      <p:ext uri="{BB962C8B-B14F-4D97-AF65-F5344CB8AC3E}">
        <p14:creationId xmlns:p14="http://schemas.microsoft.com/office/powerpoint/2010/main" val="354559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21072753-9174-4827-9262-D6A3B3B22C55}" type="slidenum">
              <a:rPr lang="en-MY" smtClean="0"/>
              <a:t>10</a:t>
            </a:fld>
            <a:endParaRPr lang="en-MY"/>
          </a:p>
        </p:txBody>
      </p:sp>
    </p:spTree>
    <p:extLst>
      <p:ext uri="{BB962C8B-B14F-4D97-AF65-F5344CB8AC3E}">
        <p14:creationId xmlns:p14="http://schemas.microsoft.com/office/powerpoint/2010/main" val="238225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08/01/2026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08/01/2026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9.jpeg"/><Relationship Id="rId7" Type="http://schemas.openxmlformats.org/officeDocument/2006/relationships/diagramLayout" Target="../diagrams/layou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31.jpeg"/><Relationship Id="rId10" Type="http://schemas.microsoft.com/office/2007/relationships/diagramDrawing" Target="../diagrams/drawing3.xml"/><Relationship Id="rId4" Type="http://schemas.openxmlformats.org/officeDocument/2006/relationships/image" Target="../media/image30.jpe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74294"/>
            <a:ext cx="3762375" cy="2585323"/>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54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IDUP ENGGAU MATI</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Lesson 3 for January 17,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07886"/>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000" b="1" dirty="0">
                <a:ln/>
                <a:solidFill>
                  <a:schemeClr val="accent1"/>
                </a:solidFill>
              </a:rPr>
              <a:t>BESERAKUP BELABAN NGERING KA BERITA INJIL</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707886"/>
          </a:xfrm>
          <a:prstGeom prst="rect">
            <a:avLst/>
          </a:prstGeom>
          <a:noFill/>
        </p:spPr>
        <p:txBody>
          <a:bodyPr wrap="square">
            <a:spAutoFit/>
          </a:bodyPr>
          <a:lstStyle>
            <a:defPPr>
              <a:defRPr lang="es-ES"/>
            </a:defPPr>
            <a:lvl1pPr algn="ctr">
              <a:defRPr b="1">
                <a:solidFill>
                  <a:srgbClr val="76483F"/>
                </a:solidFill>
                <a:latin typeface="Comic Sans MS" panose="030F0702030302020204" pitchFamily="66" charset="0"/>
              </a:defRPr>
            </a:lvl1pPr>
          </a:lstStyle>
          <a:p>
            <a:r>
              <a:rPr lang="en" dirty="0"/>
              <a:t>“…</a:t>
            </a:r>
            <a:r>
              <a:rPr lang="en-MY" dirty="0"/>
              <a:t> </a:t>
            </a:r>
            <a:r>
              <a:rPr lang="en-MY" dirty="0" err="1"/>
              <a:t>nemuka</a:t>
            </a:r>
            <a:r>
              <a:rPr lang="en-MY" dirty="0"/>
              <a:t> </a:t>
            </a:r>
            <a:r>
              <a:rPr lang="en-MY" dirty="0" err="1"/>
              <a:t>aku</a:t>
            </a:r>
            <a:r>
              <a:rPr lang="en-MY" dirty="0"/>
              <a:t> </a:t>
            </a:r>
            <a:r>
              <a:rPr lang="en-MY" dirty="0" err="1"/>
              <a:t>bisi</a:t>
            </a:r>
            <a:r>
              <a:rPr lang="en-MY" dirty="0"/>
              <a:t> </a:t>
            </a:r>
            <a:r>
              <a:rPr lang="en-MY" dirty="0" err="1"/>
              <a:t>enggau</a:t>
            </a:r>
            <a:r>
              <a:rPr lang="en-MY" dirty="0"/>
              <a:t> </a:t>
            </a:r>
            <a:r>
              <a:rPr lang="en-MY" dirty="0" err="1"/>
              <a:t>kita</a:t>
            </a:r>
            <a:r>
              <a:rPr lang="en-MY" dirty="0"/>
              <a:t>, </a:t>
            </a:r>
            <a:r>
              <a:rPr lang="en-MY" dirty="0" err="1"/>
              <a:t>tauka</a:t>
            </a:r>
            <a:r>
              <a:rPr lang="en-MY" dirty="0"/>
              <a:t> </a:t>
            </a:r>
            <a:r>
              <a:rPr lang="en-MY" dirty="0" err="1"/>
              <a:t>nadai</a:t>
            </a:r>
            <a:r>
              <a:rPr lang="en-MY" dirty="0"/>
              <a:t> </a:t>
            </a:r>
            <a:r>
              <a:rPr lang="en-MY" dirty="0" err="1"/>
              <a:t>enggau</a:t>
            </a:r>
            <a:r>
              <a:rPr lang="en-MY" dirty="0"/>
              <a:t> </a:t>
            </a:r>
            <a:r>
              <a:rPr lang="en-MY" dirty="0" err="1"/>
              <a:t>kita</a:t>
            </a:r>
            <a:r>
              <a:rPr lang="en-MY" dirty="0"/>
              <a:t>, </a:t>
            </a:r>
            <a:r>
              <a:rPr lang="en-MY" dirty="0" err="1"/>
              <a:t>aku</a:t>
            </a:r>
            <a:r>
              <a:rPr lang="en-MY" dirty="0"/>
              <a:t> </a:t>
            </a:r>
            <a:r>
              <a:rPr lang="en-MY" dirty="0" err="1"/>
              <a:t>ulih</a:t>
            </a:r>
            <a:r>
              <a:rPr lang="en-MY" dirty="0"/>
              <a:t> </a:t>
            </a:r>
            <a:r>
              <a:rPr lang="en-MY" dirty="0" err="1"/>
              <a:t>ninga</a:t>
            </a:r>
            <a:r>
              <a:rPr lang="en-MY" dirty="0"/>
              <a:t> </a:t>
            </a:r>
            <a:r>
              <a:rPr lang="en-MY" dirty="0" err="1"/>
              <a:t>kita</a:t>
            </a:r>
            <a:r>
              <a:rPr lang="en-MY" dirty="0"/>
              <a:t> </a:t>
            </a:r>
            <a:r>
              <a:rPr lang="en-MY" dirty="0" err="1"/>
              <a:t>sama</a:t>
            </a:r>
            <a:r>
              <a:rPr lang="en-MY" dirty="0"/>
              <a:t> </a:t>
            </a:r>
            <a:r>
              <a:rPr lang="en-MY" dirty="0" err="1"/>
              <a:t>seati</a:t>
            </a:r>
            <a:r>
              <a:rPr lang="en-MY" dirty="0"/>
              <a:t>, </a:t>
            </a:r>
            <a:r>
              <a:rPr lang="en-MY" dirty="0" err="1"/>
              <a:t>sama</a:t>
            </a:r>
            <a:r>
              <a:rPr lang="en-MY" dirty="0"/>
              <a:t> </a:t>
            </a:r>
            <a:r>
              <a:rPr lang="en-MY" dirty="0" err="1"/>
              <a:t>sepenemu</a:t>
            </a:r>
            <a:r>
              <a:rPr lang="en-MY" dirty="0"/>
              <a:t>, </a:t>
            </a:r>
            <a:r>
              <a:rPr lang="en-MY" dirty="0" err="1"/>
              <a:t>begandin</a:t>
            </a:r>
            <a:r>
              <a:rPr lang="en-MY" dirty="0"/>
              <a:t> </a:t>
            </a:r>
            <a:r>
              <a:rPr lang="en-MY" dirty="0" err="1"/>
              <a:t>bau</a:t>
            </a:r>
            <a:r>
              <a:rPr lang="en-MY" dirty="0"/>
              <a:t> </a:t>
            </a:r>
            <a:r>
              <a:rPr lang="en-MY" dirty="0" err="1"/>
              <a:t>bebendar</a:t>
            </a:r>
            <a:r>
              <a:rPr lang="en-MY" dirty="0"/>
              <a:t> </a:t>
            </a:r>
            <a:r>
              <a:rPr lang="en-MY" dirty="0" err="1"/>
              <a:t>bekereja</a:t>
            </a:r>
            <a:r>
              <a:rPr lang="en-MY" dirty="0"/>
              <a:t> </a:t>
            </a:r>
            <a:r>
              <a:rPr lang="en-MY" dirty="0" err="1"/>
              <a:t>ke</a:t>
            </a:r>
            <a:r>
              <a:rPr lang="en-MY" dirty="0"/>
              <a:t> </a:t>
            </a:r>
            <a:r>
              <a:rPr lang="en-MY" dirty="0" err="1"/>
              <a:t>pengarap</a:t>
            </a:r>
            <a:r>
              <a:rPr lang="en-MY" dirty="0"/>
              <a:t> </a:t>
            </a:r>
            <a:r>
              <a:rPr lang="en-MY" dirty="0" err="1"/>
              <a:t>ti</a:t>
            </a:r>
            <a:r>
              <a:rPr lang="en-MY" dirty="0"/>
              <a:t> </a:t>
            </a:r>
            <a:r>
              <a:rPr lang="en-MY" dirty="0" err="1"/>
              <a:t>dibai</a:t>
            </a:r>
            <a:r>
              <a:rPr lang="en-MY" dirty="0"/>
              <a:t> Berita Manah</a:t>
            </a:r>
            <a:r>
              <a:rPr lang="en" dirty="0"/>
              <a:t>” </a:t>
            </a:r>
            <a:r>
              <a:rPr lang="en" sz="1400" dirty="0"/>
              <a:t>(Philippians 1:27b)</a:t>
            </a:r>
            <a:endParaRPr lang="en" dirty="0"/>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spcBef>
                <a:spcPts val="600"/>
              </a:spcBef>
            </a:pPr>
            <a:r>
              <a:rPr lang="en-MY" sz="2000" b="1"/>
              <a:t>Nyadi orang lurus serta betul enda semestinya idup nadai penusah </a:t>
            </a:r>
            <a:r>
              <a:rPr lang="en-US" sz="2000" b="1"/>
              <a:t>(Phil. 1:30). Betentang enggau Job empu ke dikumbai Allah Taala orang lurus “iya nadai bepenyalah serta lurus, nangika Allah Taala serta nyeliah ka penyai</a:t>
            </a:r>
            <a:r>
              <a:rPr lang="en-MY" sz="2000" b="1"/>
              <a:t>“ </a:t>
            </a:r>
            <a:r>
              <a:rPr lang="en-US" sz="2000" b="1"/>
              <a:t>(Job 1:8), merinsa ketegal penusah ke dikerja munsuh</a:t>
            </a:r>
            <a:r>
              <a:rPr lang="en" sz="2000" b="1"/>
              <a:t>.</a:t>
            </a:r>
            <a:endParaRPr lang="en" sz="2000"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r>
              <a:rPr lang="en-MY" sz="2000" b="1"/>
              <a:t>Leboh betembung enggau penyai, kitai anang takut ka orang ke ngelaban kitai </a:t>
            </a:r>
            <a:r>
              <a:rPr lang="en-US" sz="2000" b="1"/>
              <a:t>(Phil. 1:28). Kitai mesti ingat ka Sitan nya munsuh ke udah alah, laban Kristus udah menang beperang ba kayu regang (Luke 10:18; Col. 2:15).</a:t>
            </a:r>
            <a:endParaRPr lang="en-MY" sz="2000"/>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en-MY" sz="2000" b="1"/>
              <a:t>Penyarakup ke bisi tuju mesti disempulang ka enggau sembiang serta belajar ka ayat </a:t>
            </a:r>
            <a:r>
              <a:rPr lang="en-US" sz="2000" b="1"/>
              <a:t>(Eph. 6:18; Phil. 2:16). </a:t>
            </a:r>
            <a:endParaRPr lang="en-MY" sz="2000"/>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90685" y="3483147"/>
            <a:ext cx="6410627" cy="1308050"/>
          </a:xfrm>
          <a:prstGeom prst="rect">
            <a:avLst/>
          </a:prstGeom>
          <a:noFill/>
        </p:spPr>
        <p:txBody>
          <a:bodyPr wrap="square">
            <a:spAutoFit/>
          </a:bodyPr>
          <a:lstStyle/>
          <a:p>
            <a:pPr>
              <a:spcBef>
                <a:spcPts val="600"/>
              </a:spcBef>
            </a:pPr>
            <a:r>
              <a:rPr lang="en-US" b="1"/>
              <a:t>Dalam perang ke di titih ka kitai, penyarakup nya utai ke pemadu beguna. Paul meransang kitai sama sama beperang ngetan ka Injil(Phil. 1:2 7b).</a:t>
            </a:r>
            <a:endParaRPr lang="en-MY" b="1"/>
          </a:p>
          <a:p>
            <a:pPr>
              <a:spcBef>
                <a:spcPts val="600"/>
              </a:spcBef>
            </a:pPr>
            <a:endParaRPr lang="en" sz="2000" b="1" dirty="0"/>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39" y="1032593"/>
            <a:ext cx="8932761" cy="5093702"/>
          </a:xfrm>
          <a:prstGeom prst="rect">
            <a:avLst/>
          </a:prstGeom>
          <a:noFill/>
        </p:spPr>
        <p:txBody>
          <a:bodyPr wrap="square">
            <a:spAutoFit/>
          </a:bodyPr>
          <a:lstStyle/>
          <a:p>
            <a:pPr algn="just"/>
            <a:r>
              <a:rPr lang="en-MY" sz="2500" b="1" dirty="0"/>
              <a:t>“</a:t>
            </a:r>
            <a:r>
              <a:rPr lang="en-MY" sz="2500" b="1" dirty="0" err="1"/>
              <a:t>Berapa</a:t>
            </a:r>
            <a:r>
              <a:rPr lang="en-MY" sz="2500" b="1" dirty="0"/>
              <a:t> </a:t>
            </a:r>
            <a:r>
              <a:rPr lang="en-MY" sz="2500" b="1" dirty="0" err="1"/>
              <a:t>taun</a:t>
            </a:r>
            <a:r>
              <a:rPr lang="en-MY" sz="2500" b="1" dirty="0"/>
              <a:t> </a:t>
            </a:r>
            <a:r>
              <a:rPr lang="en-MY" sz="2500" b="1" dirty="0" err="1"/>
              <a:t>kitai</a:t>
            </a:r>
            <a:r>
              <a:rPr lang="en-MY" sz="2500" b="1" dirty="0"/>
              <a:t> </a:t>
            </a:r>
            <a:r>
              <a:rPr lang="en-MY" sz="2500" b="1" dirty="0" err="1"/>
              <a:t>udah</a:t>
            </a:r>
            <a:r>
              <a:rPr lang="en-MY" sz="2500" b="1" dirty="0"/>
              <a:t> </a:t>
            </a:r>
            <a:r>
              <a:rPr lang="en-MY" sz="2500" b="1" dirty="0" err="1"/>
              <a:t>diau</a:t>
            </a:r>
            <a:r>
              <a:rPr lang="en-MY" sz="2500" b="1" dirty="0"/>
              <a:t> </a:t>
            </a:r>
            <a:r>
              <a:rPr lang="en-MY" sz="2500" b="1" dirty="0" err="1"/>
              <a:t>dalam</a:t>
            </a:r>
            <a:r>
              <a:rPr lang="en-MY" sz="2500" b="1" dirty="0"/>
              <a:t> </a:t>
            </a:r>
            <a:r>
              <a:rPr lang="en-MY" sz="2500" b="1" dirty="0" err="1"/>
              <a:t>kebun</a:t>
            </a:r>
            <a:r>
              <a:rPr lang="en-MY" sz="2500" b="1" dirty="0"/>
              <a:t> </a:t>
            </a:r>
            <a:r>
              <a:rPr lang="en-MY" sz="2500" b="1" dirty="0" err="1"/>
              <a:t>Tuhan</a:t>
            </a:r>
            <a:r>
              <a:rPr lang="en-MY" sz="2500" b="1" dirty="0"/>
              <a:t>? Lalu </a:t>
            </a:r>
            <a:r>
              <a:rPr lang="en-MY" sz="2500" b="1" dirty="0" err="1"/>
              <a:t>berapa</a:t>
            </a:r>
            <a:r>
              <a:rPr lang="en-MY" sz="2500" b="1" dirty="0"/>
              <a:t> </a:t>
            </a:r>
            <a:r>
              <a:rPr lang="en-MY" sz="2500" b="1" dirty="0" err="1"/>
              <a:t>pemaioh</a:t>
            </a:r>
            <a:r>
              <a:rPr lang="en-MY" sz="2500" b="1" dirty="0"/>
              <a:t> </a:t>
            </a:r>
            <a:r>
              <a:rPr lang="en-MY" sz="2500" b="1" dirty="0" err="1"/>
              <a:t>untung</a:t>
            </a:r>
            <a:r>
              <a:rPr lang="en-MY" sz="2500" b="1" dirty="0"/>
              <a:t> </a:t>
            </a:r>
            <a:r>
              <a:rPr lang="en-MY" sz="2500" b="1" dirty="0" err="1"/>
              <a:t>ke</a:t>
            </a:r>
            <a:r>
              <a:rPr lang="en-MY" sz="2500" b="1" dirty="0"/>
              <a:t> </a:t>
            </a:r>
            <a:r>
              <a:rPr lang="en-MY" sz="2500" b="1" dirty="0" err="1"/>
              <a:t>udah</a:t>
            </a:r>
            <a:r>
              <a:rPr lang="en-MY" sz="2500" b="1" dirty="0"/>
              <a:t> di </a:t>
            </a:r>
            <a:r>
              <a:rPr lang="en-MY" sz="2500" b="1" dirty="0" err="1"/>
              <a:t>beri</a:t>
            </a:r>
            <a:r>
              <a:rPr lang="en-MY" sz="2500" b="1" dirty="0"/>
              <a:t> </a:t>
            </a:r>
            <a:r>
              <a:rPr lang="en-MY" sz="2500" b="1" dirty="0" err="1"/>
              <a:t>ngagai</a:t>
            </a:r>
            <a:r>
              <a:rPr lang="en-MY" sz="2500" b="1" dirty="0"/>
              <a:t> </a:t>
            </a:r>
            <a:r>
              <a:rPr lang="en-MY" sz="2500" b="1" dirty="0" err="1"/>
              <a:t>Tuhan</a:t>
            </a:r>
            <a:r>
              <a:rPr lang="en-MY" sz="2500" b="1" dirty="0"/>
              <a:t>? Bakani </a:t>
            </a:r>
            <a:r>
              <a:rPr lang="en-MY" sz="2500" b="1" dirty="0" err="1"/>
              <a:t>kitai</a:t>
            </a:r>
            <a:r>
              <a:rPr lang="en-MY" sz="2500" b="1" dirty="0"/>
              <a:t> deka </a:t>
            </a:r>
            <a:r>
              <a:rPr lang="en-MY" sz="2500" b="1" dirty="0" err="1"/>
              <a:t>betentang</a:t>
            </a:r>
            <a:r>
              <a:rPr lang="en-MY" sz="2500" b="1" dirty="0"/>
              <a:t> </a:t>
            </a:r>
            <a:r>
              <a:rPr lang="en-MY" sz="2500" b="1" dirty="0" err="1"/>
              <a:t>mata</a:t>
            </a:r>
            <a:r>
              <a:rPr lang="en-MY" sz="2500" b="1" dirty="0"/>
              <a:t> </a:t>
            </a:r>
            <a:r>
              <a:rPr lang="en-MY" sz="2500" b="1" dirty="0" err="1"/>
              <a:t>enggau</a:t>
            </a:r>
            <a:r>
              <a:rPr lang="en-MY" sz="2500" b="1" dirty="0"/>
              <a:t> Allah Taala? Kati </a:t>
            </a:r>
            <a:r>
              <a:rPr lang="en-MY" sz="2500" b="1" dirty="0" err="1"/>
              <a:t>kitai</a:t>
            </a:r>
            <a:r>
              <a:rPr lang="en-MY" sz="2500" b="1" dirty="0"/>
              <a:t> </a:t>
            </a:r>
            <a:r>
              <a:rPr lang="en-MY" sz="2500" b="1" dirty="0" err="1"/>
              <a:t>bisi</a:t>
            </a:r>
            <a:r>
              <a:rPr lang="en-MY" sz="2500" b="1" dirty="0"/>
              <a:t> </a:t>
            </a:r>
            <a:r>
              <a:rPr lang="en-MY" sz="2500" b="1" dirty="0" err="1"/>
              <a:t>mansang</a:t>
            </a:r>
            <a:r>
              <a:rPr lang="en-MY" sz="2500" b="1" dirty="0"/>
              <a:t> </a:t>
            </a:r>
            <a:r>
              <a:rPr lang="en-MY" sz="2500" b="1" dirty="0" err="1"/>
              <a:t>dalam</a:t>
            </a:r>
            <a:r>
              <a:rPr lang="en-MY" sz="2500" b="1" dirty="0"/>
              <a:t> </a:t>
            </a:r>
            <a:r>
              <a:rPr lang="en-MY" sz="2500" b="1" dirty="0" err="1"/>
              <a:t>budi</a:t>
            </a:r>
            <a:r>
              <a:rPr lang="en-MY" sz="2500" b="1" dirty="0"/>
              <a:t> </a:t>
            </a:r>
            <a:r>
              <a:rPr lang="en-MY" sz="2500" b="1" dirty="0" err="1"/>
              <a:t>basa</a:t>
            </a:r>
            <a:r>
              <a:rPr lang="en-MY" sz="2500" b="1" dirty="0"/>
              <a:t>, </a:t>
            </a:r>
            <a:r>
              <a:rPr lang="en-MY" sz="2500" b="1" dirty="0" err="1"/>
              <a:t>pengerindu</a:t>
            </a:r>
            <a:r>
              <a:rPr lang="en-MY" sz="2500" b="1" dirty="0"/>
              <a:t>, </a:t>
            </a:r>
            <a:r>
              <a:rPr lang="en-MY" sz="2500" b="1" dirty="0" err="1"/>
              <a:t>baroh</a:t>
            </a:r>
            <a:r>
              <a:rPr lang="en-MY" sz="2500" b="1" dirty="0"/>
              <a:t> </a:t>
            </a:r>
            <a:r>
              <a:rPr lang="en-MY" sz="2500" b="1" dirty="0" err="1"/>
              <a:t>ati</a:t>
            </a:r>
            <a:r>
              <a:rPr lang="en-MY" sz="2500" b="1" dirty="0"/>
              <a:t>, </a:t>
            </a:r>
            <a:r>
              <a:rPr lang="en-MY" sz="2500" b="1" dirty="0" err="1"/>
              <a:t>pechaya</a:t>
            </a:r>
            <a:r>
              <a:rPr lang="en-MY" sz="2500" b="1" dirty="0"/>
              <a:t> ka Allah Taala? Kati </a:t>
            </a:r>
            <a:r>
              <a:rPr lang="en-MY" sz="2500" b="1" dirty="0" err="1"/>
              <a:t>kitai</a:t>
            </a:r>
            <a:r>
              <a:rPr lang="en-MY" sz="2500" b="1" dirty="0"/>
              <a:t> </a:t>
            </a:r>
            <a:r>
              <a:rPr lang="en-MY" sz="2500" b="1" dirty="0" err="1"/>
              <a:t>beterima</a:t>
            </a:r>
            <a:r>
              <a:rPr lang="en-MY" sz="2500" b="1" dirty="0"/>
              <a:t> </a:t>
            </a:r>
            <a:r>
              <a:rPr lang="en-MY" sz="2500" b="1" dirty="0" err="1"/>
              <a:t>kasih</a:t>
            </a:r>
            <a:r>
              <a:rPr lang="en-MY" sz="2500" b="1" dirty="0"/>
              <a:t> ka </a:t>
            </a:r>
            <a:r>
              <a:rPr lang="en-MY" sz="2500" b="1" dirty="0" err="1"/>
              <a:t>penelap</a:t>
            </a:r>
            <a:r>
              <a:rPr lang="en-MY" sz="2500" b="1" dirty="0"/>
              <a:t> </a:t>
            </a:r>
            <a:r>
              <a:rPr lang="en-MY" sz="2500" b="1" dirty="0" err="1"/>
              <a:t>iya</a:t>
            </a:r>
            <a:r>
              <a:rPr lang="en-MY" sz="2500" b="1" dirty="0"/>
              <a:t>? Kati </a:t>
            </a:r>
            <a:r>
              <a:rPr lang="en-MY" sz="2500" b="1" dirty="0" err="1"/>
              <a:t>kitai</a:t>
            </a:r>
            <a:r>
              <a:rPr lang="en-MY" sz="2500" b="1" dirty="0"/>
              <a:t> deka </a:t>
            </a:r>
            <a:r>
              <a:rPr lang="en-MY" sz="2500" b="1" dirty="0" err="1"/>
              <a:t>merekat</a:t>
            </a:r>
            <a:r>
              <a:rPr lang="en-MY" sz="2500" b="1" dirty="0"/>
              <a:t> orang </a:t>
            </a:r>
            <a:r>
              <a:rPr lang="en-MY" sz="2500" b="1" dirty="0" err="1"/>
              <a:t>ke</a:t>
            </a:r>
            <a:r>
              <a:rPr lang="en-MY" sz="2500" b="1" dirty="0"/>
              <a:t> </a:t>
            </a:r>
            <a:r>
              <a:rPr lang="en-MY" sz="2500" b="1" dirty="0" err="1"/>
              <a:t>ngelinggi</a:t>
            </a:r>
            <a:r>
              <a:rPr lang="en-MY" sz="2500" b="1" dirty="0"/>
              <a:t> </a:t>
            </a:r>
            <a:r>
              <a:rPr lang="en-MY" sz="2500" b="1" dirty="0" err="1"/>
              <a:t>kitai</a:t>
            </a:r>
            <a:r>
              <a:rPr lang="en-MY" sz="2500" b="1" dirty="0"/>
              <a:t>? Kati </a:t>
            </a:r>
            <a:r>
              <a:rPr lang="en-MY" sz="2500" b="1" dirty="0" err="1"/>
              <a:t>kitai</a:t>
            </a:r>
            <a:r>
              <a:rPr lang="en-MY" sz="2500" b="1" dirty="0"/>
              <a:t> </a:t>
            </a:r>
            <a:r>
              <a:rPr lang="en-MY" sz="2500" b="1" dirty="0" err="1"/>
              <a:t>bisi</a:t>
            </a:r>
            <a:r>
              <a:rPr lang="en-MY" sz="2500" b="1" dirty="0"/>
              <a:t> </a:t>
            </a:r>
            <a:r>
              <a:rPr lang="en-MY" sz="2500" b="1" dirty="0" err="1"/>
              <a:t>ngembuan</a:t>
            </a:r>
            <a:r>
              <a:rPr lang="en-MY" sz="2500" b="1" dirty="0"/>
              <a:t> </a:t>
            </a:r>
            <a:r>
              <a:rPr lang="en-MY" sz="2500" b="1" dirty="0" err="1"/>
              <a:t>semengat</a:t>
            </a:r>
            <a:r>
              <a:rPr lang="en-MY" sz="2500" b="1" dirty="0"/>
              <a:t> </a:t>
            </a:r>
            <a:r>
              <a:rPr lang="en-MY" sz="2500" b="1" dirty="0" err="1"/>
              <a:t>Tuhan</a:t>
            </a:r>
            <a:r>
              <a:rPr lang="en-MY" sz="2500" b="1" dirty="0"/>
              <a:t> Jesus </a:t>
            </a:r>
            <a:r>
              <a:rPr lang="en-MY" sz="2500" b="1" dirty="0" err="1"/>
              <a:t>dalam</a:t>
            </a:r>
            <a:r>
              <a:rPr lang="en-MY" sz="2500" b="1" dirty="0"/>
              <a:t> </a:t>
            </a:r>
            <a:r>
              <a:rPr lang="en-MY" sz="2500" b="1" dirty="0" err="1"/>
              <a:t>ruang</a:t>
            </a:r>
            <a:r>
              <a:rPr lang="en-MY" sz="2500" b="1" dirty="0"/>
              <a:t> </a:t>
            </a:r>
            <a:r>
              <a:rPr lang="en-MY" sz="2500" b="1" dirty="0" err="1"/>
              <a:t>bilik</a:t>
            </a:r>
            <a:r>
              <a:rPr lang="en-MY" sz="2500" b="1" dirty="0"/>
              <a:t> </a:t>
            </a:r>
            <a:r>
              <a:rPr lang="en-MY" sz="2500" b="1" dirty="0" err="1"/>
              <a:t>kitai</a:t>
            </a:r>
            <a:r>
              <a:rPr lang="en-MY" sz="2500" b="1" dirty="0"/>
              <a:t>? Kati </a:t>
            </a:r>
            <a:r>
              <a:rPr lang="en-MY" sz="2500" b="1" dirty="0" err="1"/>
              <a:t>kitai</a:t>
            </a:r>
            <a:r>
              <a:rPr lang="en-MY" sz="2500" b="1" dirty="0"/>
              <a:t> </a:t>
            </a:r>
            <a:r>
              <a:rPr lang="en-MY" sz="2500" b="1" dirty="0" err="1"/>
              <a:t>ngajar</a:t>
            </a:r>
            <a:r>
              <a:rPr lang="en-MY" sz="2500" b="1" dirty="0"/>
              <a:t> </a:t>
            </a:r>
            <a:r>
              <a:rPr lang="en-MY" sz="2500" b="1" dirty="0" err="1"/>
              <a:t>jako</a:t>
            </a:r>
            <a:r>
              <a:rPr lang="en-MY" sz="2500" b="1" dirty="0"/>
              <a:t> </a:t>
            </a:r>
            <a:r>
              <a:rPr lang="en-MY" sz="2500" b="1" dirty="0" err="1"/>
              <a:t>iya</a:t>
            </a:r>
            <a:r>
              <a:rPr lang="en-MY" sz="2500" b="1" dirty="0"/>
              <a:t> </a:t>
            </a:r>
            <a:r>
              <a:rPr lang="en-MY" sz="2500" b="1" dirty="0" err="1"/>
              <a:t>ngagai</a:t>
            </a:r>
            <a:r>
              <a:rPr lang="en-MY" sz="2500" b="1" dirty="0"/>
              <a:t> </a:t>
            </a:r>
            <a:r>
              <a:rPr lang="en-MY" sz="2500" b="1" dirty="0" err="1"/>
              <a:t>anak</a:t>
            </a:r>
            <a:r>
              <a:rPr lang="en-MY" sz="2500" b="1" dirty="0"/>
              <a:t> </a:t>
            </a:r>
            <a:r>
              <a:rPr lang="en-MY" sz="2500" b="1" dirty="0" err="1"/>
              <a:t>kitai</a:t>
            </a:r>
            <a:r>
              <a:rPr lang="en-MY" sz="2500" b="1" dirty="0"/>
              <a:t> </a:t>
            </a:r>
            <a:r>
              <a:rPr lang="en-MY" sz="2500" b="1" dirty="0" err="1"/>
              <a:t>lalu</a:t>
            </a:r>
            <a:r>
              <a:rPr lang="en-MY" sz="2500" b="1" dirty="0"/>
              <a:t> </a:t>
            </a:r>
            <a:r>
              <a:rPr lang="en-MY" sz="2500" b="1" dirty="0" err="1"/>
              <a:t>nerang</a:t>
            </a:r>
            <a:r>
              <a:rPr lang="en-MY" sz="2500" b="1" dirty="0"/>
              <a:t> ka </a:t>
            </a:r>
            <a:r>
              <a:rPr lang="en-MY" sz="2500" b="1" dirty="0" err="1"/>
              <a:t>pemesai</a:t>
            </a:r>
            <a:r>
              <a:rPr lang="en-MY" sz="2500" b="1" dirty="0"/>
              <a:t> </a:t>
            </a:r>
            <a:r>
              <a:rPr lang="en-MY" sz="2500" b="1" dirty="0" err="1"/>
              <a:t>kerja</a:t>
            </a:r>
            <a:r>
              <a:rPr lang="en-MY" sz="2500" b="1" dirty="0"/>
              <a:t> Allah Taala? Orang Kristin </a:t>
            </a:r>
            <a:r>
              <a:rPr lang="en-MY" sz="2500" b="1" dirty="0" err="1"/>
              <a:t>mesti</a:t>
            </a:r>
            <a:r>
              <a:rPr lang="en-MY" sz="2500" b="1" dirty="0"/>
              <a:t> </a:t>
            </a:r>
            <a:r>
              <a:rPr lang="en-MY" sz="2500" b="1" dirty="0" err="1"/>
              <a:t>ngari</a:t>
            </a:r>
            <a:r>
              <a:rPr lang="en-MY" sz="2500" b="1" dirty="0"/>
              <a:t> ka </a:t>
            </a:r>
            <a:r>
              <a:rPr lang="en-MY" sz="2500" b="1" dirty="0" err="1"/>
              <a:t>Tuhan</a:t>
            </a:r>
            <a:r>
              <a:rPr lang="en-MY" sz="2500" b="1" dirty="0"/>
              <a:t> Jesus </a:t>
            </a:r>
            <a:r>
              <a:rPr lang="en-MY" sz="2500" b="1" dirty="0" err="1"/>
              <a:t>dalam</a:t>
            </a:r>
            <a:r>
              <a:rPr lang="en-MY" sz="2500" b="1" dirty="0"/>
              <a:t> </a:t>
            </a:r>
            <a:r>
              <a:rPr lang="en-MY" sz="2500" b="1" dirty="0" err="1"/>
              <a:t>pemanah</a:t>
            </a:r>
            <a:r>
              <a:rPr lang="en-MY" sz="2500" b="1" dirty="0"/>
              <a:t> </a:t>
            </a:r>
            <a:r>
              <a:rPr lang="en-MY" sz="2500" b="1" dirty="0" err="1"/>
              <a:t>diri</a:t>
            </a:r>
            <a:r>
              <a:rPr lang="en-MY" sz="2500" b="1" dirty="0"/>
              <a:t> </a:t>
            </a:r>
            <a:r>
              <a:rPr lang="en-MY" sz="2500" b="1" dirty="0" err="1"/>
              <a:t>enggau</a:t>
            </a:r>
            <a:r>
              <a:rPr lang="en-MY" sz="2500" b="1" dirty="0"/>
              <a:t> </a:t>
            </a:r>
            <a:r>
              <a:rPr lang="en-MY" sz="2500" b="1" dirty="0" err="1"/>
              <a:t>pemanah</a:t>
            </a:r>
            <a:r>
              <a:rPr lang="en-MY" sz="2500" b="1" dirty="0"/>
              <a:t> </a:t>
            </a:r>
            <a:r>
              <a:rPr lang="en-MY" sz="2500" b="1" dirty="0" err="1"/>
              <a:t>kerja</a:t>
            </a:r>
            <a:r>
              <a:rPr lang="en-MY" sz="2500" b="1" dirty="0"/>
              <a:t>. </a:t>
            </a:r>
            <a:r>
              <a:rPr lang="en-MY" sz="2500" b="1" dirty="0" err="1"/>
              <a:t>Udahnya</a:t>
            </a:r>
            <a:r>
              <a:rPr lang="en-MY" sz="2500" b="1" dirty="0"/>
              <a:t> </a:t>
            </a:r>
            <a:r>
              <a:rPr lang="en-MY" sz="2500" b="1" dirty="0" err="1"/>
              <a:t>baru</a:t>
            </a:r>
            <a:r>
              <a:rPr lang="en-MY" sz="2500" b="1" dirty="0"/>
              <a:t> </a:t>
            </a:r>
            <a:r>
              <a:rPr lang="en-MY" sz="2500" b="1" dirty="0" err="1"/>
              <a:t>bisi</a:t>
            </a:r>
            <a:r>
              <a:rPr lang="en-MY" sz="2500" b="1" dirty="0"/>
              <a:t> </a:t>
            </a:r>
            <a:r>
              <a:rPr lang="en-MY" sz="2500" b="1" dirty="0" err="1"/>
              <a:t>bebau</a:t>
            </a:r>
            <a:r>
              <a:rPr lang="en-MY" sz="2500" b="1" dirty="0"/>
              <a:t> </a:t>
            </a:r>
            <a:r>
              <a:rPr lang="en-MY" sz="2500" b="1" dirty="0" err="1"/>
              <a:t>wangi</a:t>
            </a:r>
            <a:r>
              <a:rPr lang="en-MY" sz="2500" b="1" dirty="0"/>
              <a:t> </a:t>
            </a:r>
            <a:r>
              <a:rPr lang="en-MY" sz="2500" b="1" dirty="0" err="1"/>
              <a:t>dalam</a:t>
            </a:r>
            <a:r>
              <a:rPr lang="en-MY" sz="2500" b="1" dirty="0"/>
              <a:t> </a:t>
            </a:r>
            <a:r>
              <a:rPr lang="en-MY" sz="2500" b="1" dirty="0" err="1"/>
              <a:t>pengidup</a:t>
            </a:r>
            <a:r>
              <a:rPr lang="en-MY" sz="2500" b="1" dirty="0"/>
              <a:t>, </a:t>
            </a:r>
            <a:r>
              <a:rPr lang="en-MY" sz="2500" b="1" dirty="0" err="1"/>
              <a:t>perangai</a:t>
            </a:r>
            <a:r>
              <a:rPr lang="en-MY" sz="2500" b="1" dirty="0"/>
              <a:t> </a:t>
            </a:r>
            <a:r>
              <a:rPr lang="en-MY" sz="2500" b="1" dirty="0" err="1"/>
              <a:t>ti</a:t>
            </a:r>
            <a:r>
              <a:rPr lang="en-MY" sz="2500" b="1" dirty="0"/>
              <a:t> </a:t>
            </a:r>
            <a:r>
              <a:rPr lang="en-MY" sz="2500" b="1" dirty="0" err="1"/>
              <a:t>manah</a:t>
            </a:r>
            <a:r>
              <a:rPr lang="en-MY" sz="2500" b="1" dirty="0"/>
              <a:t> di </a:t>
            </a:r>
            <a:r>
              <a:rPr lang="en-MY" sz="2500" b="1" dirty="0" err="1"/>
              <a:t>mantai</a:t>
            </a:r>
            <a:r>
              <a:rPr lang="en-MY" sz="2500" b="1" dirty="0"/>
              <a:t> ka </a:t>
            </a:r>
            <a:r>
              <a:rPr lang="en-MY" sz="2500" b="1" dirty="0" err="1"/>
              <a:t>orangnya</a:t>
            </a:r>
            <a:r>
              <a:rPr lang="en-MY" sz="2500" b="1" dirty="0"/>
              <a:t> </a:t>
            </a:r>
            <a:r>
              <a:rPr lang="en-MY" sz="2500" b="1" dirty="0" err="1"/>
              <a:t>anak</a:t>
            </a:r>
            <a:r>
              <a:rPr lang="en-MY" sz="2500" b="1" dirty="0"/>
              <a:t> Allah Taala </a:t>
            </a:r>
            <a:r>
              <a:rPr lang="en-MY" sz="2500" b="1" dirty="0" err="1"/>
              <a:t>ke</a:t>
            </a:r>
            <a:r>
              <a:rPr lang="en-MY" sz="2500" b="1" dirty="0"/>
              <a:t> deka </a:t>
            </a:r>
            <a:r>
              <a:rPr lang="en-MY" sz="2500" b="1" dirty="0" err="1"/>
              <a:t>bempu</a:t>
            </a:r>
            <a:r>
              <a:rPr lang="en-MY" sz="2500" b="1" dirty="0"/>
              <a:t> </a:t>
            </a:r>
            <a:r>
              <a:rPr lang="en-MY" sz="2500" b="1" dirty="0" err="1"/>
              <a:t>waris</a:t>
            </a:r>
            <a:r>
              <a:rPr lang="en-MY" sz="2500" b="1" dirty="0"/>
              <a:t> di </a:t>
            </a:r>
            <a:r>
              <a:rPr lang="en-MY" sz="2500" b="1" dirty="0" err="1"/>
              <a:t>Serga</a:t>
            </a:r>
            <a:r>
              <a:rPr lang="en-MY" sz="2500" b="1" dirty="0"/>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55854"/>
            <a:ext cx="3167529" cy="680186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Laban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ba</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aku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enti</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aku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idup</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aku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idup</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ke</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Kristus</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lalu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enti</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aku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mati</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aku</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 </a:t>
            </a:r>
            <a:r>
              <a:rPr lang="en-MY" sz="4400" b="1" dirty="0" err="1">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untung</a:t>
            </a:r>
            <a:r>
              <a:rPr lang="en-MY" sz="4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a:t>
            </a:r>
            <a:r>
              <a:rPr kumimoji="0" lang="es-ES" sz="4400" b="1" i="0" u="none" strike="noStrike" kern="1200" cap="none" spc="0" normalizeH="0" baseline="0" noProof="0" dirty="0">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a:t>
            </a:r>
            <a:r>
              <a:rPr kumimoji="0" lang="es-ES" sz="2000" b="1" i="0" u="none" strike="noStrike" kern="1200" cap="none" spc="0" normalizeH="0" baseline="0" noProof="0" dirty="0">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 </a:t>
            </a:r>
            <a:r>
              <a:rPr kumimoji="0" lang="es-ES" sz="1600" b="1" i="0" u="none" strike="noStrike" kern="1200" cap="none" spc="0" normalizeH="0" baseline="0" noProof="0" dirty="0" err="1">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3887328" y="3922799"/>
            <a:ext cx="79629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Idup ka Kristus tauka mati ka Kristus?</a:t>
            </a:r>
          </a:p>
          <a:p>
            <a:pPr lvl="1">
              <a:spcBef>
                <a:spcPts val="600"/>
              </a:spcBef>
            </a:pPr>
            <a:r>
              <a:rPr lang="en" sz="2000" b="1" dirty="0"/>
              <a:t>Kristus dikemesaika dalam Paul (Philippians 1:10-20, 25-26)</a:t>
            </a:r>
          </a:p>
          <a:p>
            <a:pPr lvl="1">
              <a:spcBef>
                <a:spcPts val="600"/>
              </a:spcBef>
            </a:pPr>
            <a:r>
              <a:rPr lang="en" sz="2000" b="1" dirty="0"/>
              <a:t>Ka idup tau ka mati ungkup Kristus (Philippians 1:21-22)</a:t>
            </a:r>
          </a:p>
          <a:p>
            <a:pPr lvl="1">
              <a:spcBef>
                <a:spcPts val="600"/>
              </a:spcBef>
            </a:pPr>
            <a:r>
              <a:rPr lang="en" sz="2000" b="1" dirty="0"/>
              <a:t>Runding Paul bebagi dua (Philippians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Nama reti idup ungkup  Kristus?</a:t>
            </a:r>
          </a:p>
          <a:p>
            <a:pPr lvl="1">
              <a:spcBef>
                <a:spcPts val="600"/>
              </a:spcBef>
            </a:pPr>
            <a:r>
              <a:rPr lang="it-IT" sz="2000" b="1" dirty="0"/>
              <a:t>Beperangai nitihka ajar ti dibai Berita Manah</a:t>
            </a:r>
            <a:r>
              <a:rPr lang="en" sz="2000" b="1" dirty="0"/>
              <a:t> (Philippians 1:27a)</a:t>
            </a:r>
          </a:p>
          <a:p>
            <a:pPr lvl="1">
              <a:spcBef>
                <a:spcPts val="600"/>
              </a:spcBef>
            </a:pPr>
            <a:r>
              <a:rPr lang="sv-SE" sz="2000" b="1" dirty="0"/>
              <a:t>Beserakup belaban ngering ka Berita Manah</a:t>
            </a:r>
            <a:r>
              <a:rPr lang="en" sz="2000" b="1" dirty="0"/>
              <a:t> (Philippians 1:27b)</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spcBef>
                <a:spcPts val="600"/>
              </a:spcBef>
            </a:pPr>
            <a:r>
              <a:rPr lang="en" sz="2000" b="1"/>
              <a:t>Paul nganti diri di akim olih pemangah Nero. Nasib iya begantung agi ba mood Ceaser ari ke di akim ngau lurus.</a:t>
            </a:r>
            <a:endParaRPr lang="en" sz="2000" b="1" dirty="0"/>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0398" y="6301547"/>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030398" y="5928907"/>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8314" y="5160640"/>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8314" y="4768950"/>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98314" y="4403758"/>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81544" y="394231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81544" y="547038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707886"/>
          </a:xfrm>
          <a:prstGeom prst="rect">
            <a:avLst/>
          </a:prstGeom>
          <a:noFill/>
        </p:spPr>
        <p:txBody>
          <a:bodyPr wrap="square">
            <a:spAutoFit/>
          </a:bodyPr>
          <a:lstStyle/>
          <a:p>
            <a:pPr>
              <a:spcBef>
                <a:spcPts val="600"/>
              </a:spcBef>
            </a:pPr>
            <a:r>
              <a:rPr lang="en" sz="2000" b="1"/>
              <a:t>Taja pia, enti nyema iya mati, pemati iya deka nguntung ka berita manah (baka iya ke dijil) iya sanggup mati ka Kristus.</a:t>
            </a:r>
            <a:endParaRPr lang="en" sz="2000" b="1" dirty="0"/>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en" sz="2000" b="1"/>
              <a:t>Tang iya nemu nasib iya ukai begantung ba jari Nero, tang ba Allah Taala. Nya alai iya perchaya sembiang diungkup ngagai iya dalam Gerija deka ngelepas ka iya.</a:t>
            </a:r>
            <a:endParaRPr lang="en" sz="2000" b="1" dirty="0"/>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n" sz="88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DEKA IDUP TAUKA MATI UNGKUP KRISTUS?</a:t>
            </a:r>
            <a:endPar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a:ln w="15875">
                  <a:noFill/>
                  <a:prstDash val="solid"/>
                </a:ln>
                <a:solidFill>
                  <a:srgbClr val="697DBA"/>
                </a:solidFill>
                <a:effectLst>
                  <a:outerShdw blurRad="38100" dist="22860" dir="5400000" algn="tl" rotWithShape="0">
                    <a:srgbClr val="000000">
                      <a:alpha val="30000"/>
                    </a:srgbClr>
                  </a:outerShdw>
                </a:effectLst>
              </a:rPr>
              <a:t>KRISTUS DITINGGIKA DALAM </a:t>
            </a:r>
            <a:r>
              <a:rPr lang="en" sz="4400" b="1" spc="300" dirty="0">
                <a:ln w="15875">
                  <a:noFill/>
                  <a:prstDash val="solid"/>
                </a:ln>
                <a:solidFill>
                  <a:srgbClr val="697DBA"/>
                </a:solidFill>
                <a:effectLst>
                  <a:outerShdw blurRad="38100" dist="22860" dir="5400000" algn="tl" rotWithShape="0">
                    <a:srgbClr val="000000">
                      <a:alpha val="30000"/>
                    </a:srgbClr>
                  </a:outerShdw>
                </a:effectLst>
              </a:rPr>
              <a:t>PAUL</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700" b="1" dirty="0">
                <a:solidFill>
                  <a:schemeClr val="accent5">
                    <a:lumMod val="75000"/>
                  </a:schemeClr>
                </a:solidFill>
                <a:latin typeface="Comic Sans MS" panose="030F0702030302020204" pitchFamily="66" charset="0"/>
              </a:rPr>
              <a:t>“</a:t>
            </a:r>
            <a:r>
              <a:rPr lang="en-MY" sz="1700" b="1" dirty="0">
                <a:solidFill>
                  <a:schemeClr val="accent5">
                    <a:lumMod val="75000"/>
                  </a:schemeClr>
                </a:solidFill>
                <a:latin typeface="Comic Sans MS" panose="030F0702030302020204" pitchFamily="66" charset="0"/>
              </a:rPr>
              <a:t>Aku </a:t>
            </a:r>
            <a:r>
              <a:rPr lang="en-MY" sz="1700" b="1" dirty="0" err="1">
                <a:solidFill>
                  <a:schemeClr val="accent5">
                    <a:lumMod val="75000"/>
                  </a:schemeClr>
                </a:solidFill>
                <a:latin typeface="Comic Sans MS" panose="030F0702030302020204" pitchFamily="66" charset="0"/>
              </a:rPr>
              <a:t>endang</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ngarap</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sereta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ngadang</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diri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enda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malu</a:t>
            </a:r>
            <a:r>
              <a:rPr lang="en-MY" sz="1700" b="1" dirty="0">
                <a:solidFill>
                  <a:schemeClr val="accent5">
                    <a:lumMod val="75000"/>
                  </a:schemeClr>
                </a:solidFill>
                <a:latin typeface="Comic Sans MS" panose="030F0702030302020204" pitchFamily="66" charset="0"/>
              </a:rPr>
              <a:t>, tang </a:t>
            </a:r>
            <a:r>
              <a:rPr lang="en-MY" sz="1700" b="1" dirty="0" err="1">
                <a:solidFill>
                  <a:schemeClr val="accent5">
                    <a:lumMod val="75000"/>
                  </a:schemeClr>
                </a:solidFill>
                <a:latin typeface="Comic Sans MS" panose="030F0702030302020204" pitchFamily="66" charset="0"/>
              </a:rPr>
              <a:t>bejaku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enggau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naka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pemerani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ngambika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Kristus</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seruran</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dimuliaka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dalam</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tubuh</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aku</a:t>
            </a:r>
            <a:r>
              <a:rPr lang="en-MY" sz="1700" b="1" dirty="0">
                <a:solidFill>
                  <a:schemeClr val="accent5">
                    <a:lumMod val="75000"/>
                  </a:schemeClr>
                </a:solidFill>
                <a:latin typeface="Comic Sans MS" panose="030F0702030302020204" pitchFamily="66" charset="0"/>
              </a:rPr>
              <a:t> baka </a:t>
            </a:r>
            <a:r>
              <a:rPr lang="en-MY" sz="1700" b="1" dirty="0" err="1">
                <a:solidFill>
                  <a:schemeClr val="accent5">
                    <a:lumMod val="75000"/>
                  </a:schemeClr>
                </a:solidFill>
                <a:latin typeface="Comic Sans MS" panose="030F0702030302020204" pitchFamily="66" charset="0"/>
              </a:rPr>
              <a:t>selama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nemuka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ngena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pengidup</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tauka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ngena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pemati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aku</a:t>
            </a:r>
            <a:r>
              <a:rPr lang="en-MY" sz="1700" b="1" dirty="0">
                <a:solidFill>
                  <a:schemeClr val="accent5">
                    <a:lumMod val="75000"/>
                  </a:schemeClr>
                </a:solidFill>
                <a:latin typeface="Comic Sans MS" panose="030F0702030302020204" pitchFamily="66" charset="0"/>
              </a:rPr>
              <a:t>.</a:t>
            </a:r>
            <a:r>
              <a:rPr lang="en" sz="1700"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(Philippians 1:20 </a:t>
            </a:r>
            <a:r>
              <a:rPr lang="en" sz="1100" b="1" dirty="0">
                <a:solidFill>
                  <a:schemeClr val="accent5">
                    <a:lumMod val="75000"/>
                  </a:schemeClr>
                </a:solidFill>
                <a:latin typeface="Comic Sans MS" panose="030F0702030302020204" pitchFamily="66" charset="0"/>
              </a:rPr>
              <a:t>NIV</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515311" y="1359844"/>
            <a:ext cx="5741402" cy="1938992"/>
          </a:xfrm>
          <a:prstGeom prst="rect">
            <a:avLst/>
          </a:prstGeom>
          <a:noFill/>
        </p:spPr>
        <p:txBody>
          <a:bodyPr wrap="square" rtlCol="0">
            <a:spAutoFit/>
          </a:bodyPr>
          <a:lstStyle/>
          <a:p>
            <a:pPr>
              <a:spcBef>
                <a:spcPts val="600"/>
              </a:spcBef>
            </a:pPr>
            <a:r>
              <a:rPr lang="en" sz="2000" b="1"/>
              <a:t>Paul gaga ka pemerinsa ke maioh nuntung iya. </a:t>
            </a:r>
            <a:r>
              <a:rPr lang="en" sz="2000" b="1" dirty="0"/>
              <a:t>(Col. 1:24a; 2 Cor. 11:23-27</a:t>
            </a:r>
            <a:r>
              <a:rPr lang="en" sz="2000" b="1"/>
              <a:t>). Iya ukai rindu ka pemerinsa tang ngambi ka pemerinsa ke ditat ka iya nyadi penguntung ngagai eklisia ke di tubuh dalam Kristus. (Col. 1:24b;</a:t>
            </a:r>
            <a:br>
              <a:rPr lang="en" sz="2000" b="1"/>
            </a:br>
            <a:r>
              <a:rPr lang="en" sz="2000" b="1"/>
              <a:t>2 Cor. 11:28).</a:t>
            </a:r>
            <a:endParaRPr lang="en" sz="2000" b="1" dirty="0"/>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DFEB025-3047-918B-9617-B0F0BEC568CF}"/>
              </a:ext>
            </a:extLst>
          </p:cNvPr>
          <p:cNvSpPr txBox="1"/>
          <p:nvPr/>
        </p:nvSpPr>
        <p:spPr>
          <a:xfrm>
            <a:off x="3478798" y="3294825"/>
            <a:ext cx="5741402" cy="1323439"/>
          </a:xfrm>
          <a:prstGeom prst="rect">
            <a:avLst/>
          </a:prstGeom>
          <a:noFill/>
        </p:spPr>
        <p:txBody>
          <a:bodyPr wrap="square">
            <a:spAutoFit/>
          </a:bodyPr>
          <a:lstStyle/>
          <a:p>
            <a:pPr>
              <a:spcBef>
                <a:spcPts val="600"/>
              </a:spcBef>
            </a:pPr>
            <a:r>
              <a:rPr lang="en" sz="2000" b="1"/>
              <a:t>Kena ngenyukupka pemerinsa ti enda ditatka kristus—dalam peristiwa pemati iya—Kristus ditinggika dalam </a:t>
            </a:r>
            <a:r>
              <a:rPr lang="en" sz="2000" b="1" dirty="0"/>
              <a:t>Paul </a:t>
            </a:r>
            <a:br>
              <a:rPr lang="es-ES" sz="2000" b="1" dirty="0"/>
            </a:br>
            <a:r>
              <a:rPr lang="en" sz="2000" b="1" dirty="0"/>
              <a:t>(Phil. 1:20 </a:t>
            </a:r>
            <a:r>
              <a:rPr lang="en" sz="1600" b="1" dirty="0"/>
              <a:t>NIV</a:t>
            </a:r>
            <a:r>
              <a:rPr lang="en"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200" y="5761381"/>
            <a:ext cx="9836150" cy="707886"/>
          </a:xfrm>
          <a:prstGeom prst="rect">
            <a:avLst/>
          </a:prstGeom>
          <a:noFill/>
        </p:spPr>
        <p:txBody>
          <a:bodyPr wrap="square">
            <a:spAutoFit/>
          </a:bodyPr>
          <a:lstStyle/>
          <a:p>
            <a:pPr>
              <a:spcBef>
                <a:spcPts val="600"/>
              </a:spcBef>
            </a:pPr>
            <a:r>
              <a:rPr lang="en-US" sz="2000" b="1">
                <a:solidFill>
                  <a:srgbClr val="000000"/>
                </a:solidFill>
                <a:latin typeface="Calibri" panose="020F0502020204030204" pitchFamily="34" charset="0"/>
                <a:ea typeface="Calibri" panose="020F0502020204030204" pitchFamily="34" charset="0"/>
                <a:cs typeface="Times New Roman" panose="02020603050405020304" pitchFamily="18" charset="0"/>
              </a:rPr>
              <a:t>Tang ketegal penyai majak nyadi dalam dunya tu, pengidup dalam Kristus deka merinsa baka ke ditat ka Kristus lalu bisi sekeda deka mati baka pemati Kristus (2 Tim. 3:12).</a:t>
            </a:r>
            <a:endParaRPr lang="en-MY" sz="110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5E64AB9-5B58-B54B-EDDA-FABEA1034686}"/>
              </a:ext>
            </a:extLst>
          </p:cNvPr>
          <p:cNvSpPr txBox="1"/>
          <p:nvPr/>
        </p:nvSpPr>
        <p:spPr>
          <a:xfrm>
            <a:off x="207544" y="4699311"/>
            <a:ext cx="9831806" cy="1069011"/>
          </a:xfrm>
          <a:prstGeom prst="rect">
            <a:avLst/>
          </a:prstGeom>
          <a:noFill/>
        </p:spPr>
        <p:txBody>
          <a:bodyPr wrap="square">
            <a:spAutoFit/>
          </a:bodyPr>
          <a:lstStyle/>
          <a:p>
            <a:pPr>
              <a:lnSpc>
                <a:spcPct val="107000"/>
              </a:lnSpc>
              <a:spcBef>
                <a:spcPts val="600"/>
              </a:spcBef>
              <a:spcAft>
                <a:spcPts val="800"/>
              </a:spcAft>
            </a:pPr>
            <a:r>
              <a:rPr lang="en-US" sz="2000" b="1" kern="1200" dirty="0">
                <a:solidFill>
                  <a:srgbClr val="000000"/>
                </a:solidFill>
                <a:effectLst/>
                <a:latin typeface="+mj-lt"/>
                <a:ea typeface="Calibri" panose="020F0502020204030204" pitchFamily="34" charset="0"/>
                <a:cs typeface="Times New Roman" panose="02020603050405020304" pitchFamily="18" charset="0"/>
              </a:rPr>
              <a:t>Dalam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surat</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iya</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nuju</a:t>
            </a:r>
            <a:r>
              <a:rPr lang="en-US" sz="2000" b="1" kern="1200" dirty="0">
                <a:solidFill>
                  <a:srgbClr val="000000"/>
                </a:solidFill>
                <a:effectLst/>
                <a:latin typeface="+mj-lt"/>
                <a:ea typeface="Calibri" panose="020F0502020204030204" pitchFamily="34" charset="0"/>
                <a:cs typeface="Times New Roman" panose="02020603050405020304" pitchFamily="18" charset="0"/>
              </a:rPr>
              <a:t> orang  di Philippi, Paul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terang</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terang</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madah</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diri</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ukai</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lebih</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ari</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Kristus</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dalam</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pemati</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iya</a:t>
            </a:r>
            <a:r>
              <a:rPr lang="en-US" sz="2000" b="1" kern="1200" dirty="0">
                <a:solidFill>
                  <a:srgbClr val="000000"/>
                </a:solidFill>
                <a:effectLst/>
                <a:latin typeface="+mj-lt"/>
                <a:ea typeface="Calibri" panose="020F0502020204030204" pitchFamily="34" charset="0"/>
                <a:cs typeface="Times New Roman" panose="02020603050405020304" pitchFamily="18" charset="0"/>
              </a:rPr>
              <a:t>, tang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arap</a:t>
            </a:r>
            <a:r>
              <a:rPr lang="en-US" sz="2000" b="1" kern="1200" dirty="0">
                <a:solidFill>
                  <a:srgbClr val="000000"/>
                </a:solidFill>
                <a:effectLst/>
                <a:latin typeface="+mj-lt"/>
                <a:ea typeface="Calibri" panose="020F0502020204030204" pitchFamily="34" charset="0"/>
                <a:cs typeface="Times New Roman" panose="02020603050405020304" pitchFamily="18" charset="0"/>
              </a:rPr>
              <a:t> ka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sembiang</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dalam</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gerija</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enggau</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kerja</a:t>
            </a:r>
            <a:r>
              <a:rPr lang="en-US" sz="2000" b="1" kern="1200" dirty="0">
                <a:solidFill>
                  <a:srgbClr val="000000"/>
                </a:solidFill>
                <a:effectLst/>
                <a:latin typeface="+mj-lt"/>
                <a:ea typeface="Calibri" panose="020F0502020204030204" pitchFamily="34" charset="0"/>
                <a:cs typeface="Times New Roman" panose="02020603050405020304" pitchFamily="18" charset="0"/>
              </a:rPr>
              <a:t> Roh Kudus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ngasoh</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iya</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bebas</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serta</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terus</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bekerja</a:t>
            </a:r>
            <a:r>
              <a:rPr lang="en-US" sz="2000" b="1" kern="1200" dirty="0">
                <a:solidFill>
                  <a:srgbClr val="000000"/>
                </a:solidFill>
                <a:effectLst/>
                <a:latin typeface="+mj-lt"/>
                <a:ea typeface="Calibri" panose="020F0502020204030204" pitchFamily="34" charset="0"/>
                <a:cs typeface="Times New Roman" panose="02020603050405020304" pitchFamily="18" charset="0"/>
              </a:rPr>
              <a:t> ka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Kristus</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dalam</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pengidup</a:t>
            </a:r>
            <a:r>
              <a:rPr lang="en-US" sz="2000" b="1" kern="1200" dirty="0">
                <a:solidFill>
                  <a:srgbClr val="000000"/>
                </a:solidFill>
                <a:effectLst/>
                <a:latin typeface="+mj-lt"/>
                <a:ea typeface="Calibri" panose="020F0502020204030204" pitchFamily="34" charset="0"/>
                <a:cs typeface="Times New Roman" panose="02020603050405020304" pitchFamily="18" charset="0"/>
              </a:rPr>
              <a:t> </a:t>
            </a:r>
            <a:r>
              <a:rPr lang="en-US" sz="2000" b="1" kern="1200" dirty="0" err="1">
                <a:solidFill>
                  <a:srgbClr val="000000"/>
                </a:solidFill>
                <a:effectLst/>
                <a:latin typeface="+mj-lt"/>
                <a:ea typeface="Calibri" panose="020F0502020204030204" pitchFamily="34" charset="0"/>
                <a:cs typeface="Times New Roman" panose="02020603050405020304" pitchFamily="18" charset="0"/>
              </a:rPr>
              <a:t>iya</a:t>
            </a:r>
            <a:r>
              <a:rPr lang="en-US" sz="2000" b="1" kern="1200" dirty="0">
                <a:solidFill>
                  <a:srgbClr val="000000"/>
                </a:solidFill>
                <a:effectLst/>
                <a:latin typeface="+mj-lt"/>
                <a:ea typeface="Calibri" panose="020F0502020204030204" pitchFamily="34" charset="0"/>
                <a:cs typeface="Times New Roman" panose="02020603050405020304" pitchFamily="18" charset="0"/>
              </a:rPr>
              <a:t>. (Phil. 1:19, 25-26).</a:t>
            </a:r>
            <a:endParaRPr lang="en-MY"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105832" y="-95616"/>
            <a:ext cx="12192000" cy="1446550"/>
          </a:xfrm>
          <a:prstGeom prst="rect">
            <a:avLst/>
          </a:prstGeom>
          <a:noFill/>
        </p:spPr>
        <p:txBody>
          <a:bodyPr wrap="square">
            <a:spAutoFit/>
          </a:bodyPr>
          <a:lstStyle/>
          <a:p>
            <a:pPr algn="ctr"/>
            <a:r>
              <a:rPr lang="en" sz="4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DEKA IDUP TAUKA MATI UNGKUP KRISTUS?</a:t>
            </a:r>
          </a:p>
          <a:p>
            <a:pPr algn="ct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642615" y="562305"/>
            <a:ext cx="11118433" cy="400110"/>
          </a:xfrm>
          <a:prstGeom prst="rect">
            <a:avLst/>
          </a:prstGeom>
          <a:noFill/>
        </p:spPr>
        <p:txBody>
          <a:bodyPr wrap="square">
            <a:spAutoFit/>
          </a:bodyPr>
          <a:lstStyle/>
          <a:p>
            <a:pPr algn="ctr"/>
            <a:r>
              <a:rPr lang="en-MY" sz="2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Calibri" panose="020F0502020204030204" pitchFamily="34" charset="0"/>
              </a:rPr>
              <a:t> </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”Laban ba aku,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enti</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aku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idup</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aku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idup</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ke</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Kristus</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lalu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enti</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aku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mati</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aku</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MY"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untung</a:t>
            </a:r>
            <a:r>
              <a:rPr lang="en-MY"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(Philippians 1:21)</a:t>
            </a:r>
            <a:endPar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EB4F8F5-0033-652D-1453-186A9FF5CFD2}"/>
              </a:ext>
            </a:extLst>
          </p:cNvPr>
          <p:cNvSpPr txBox="1"/>
          <p:nvPr/>
        </p:nvSpPr>
        <p:spPr>
          <a:xfrm>
            <a:off x="4320966" y="1350934"/>
            <a:ext cx="5609150" cy="1015663"/>
          </a:xfrm>
          <a:prstGeom prst="rect">
            <a:avLst/>
          </a:prstGeom>
          <a:noFill/>
        </p:spPr>
        <p:txBody>
          <a:bodyPr wrap="square" rtlCol="0">
            <a:spAutoFit/>
          </a:bodyPr>
          <a:lstStyle/>
          <a:p>
            <a:pPr>
              <a:spcBef>
                <a:spcPts val="600"/>
              </a:spcBef>
            </a:pPr>
            <a:r>
              <a:rPr lang="en-US" sz="2000" b="1"/>
              <a:t>Pun semua penusah nya beduduk ari perang ti nyadi di Serga antara pemadas ngau penyai, antara Kristus enggau Sitan</a:t>
            </a:r>
            <a:r>
              <a:rPr lang="en" sz="2000" b="1"/>
              <a:t>.</a:t>
            </a:r>
            <a:endParaRPr lang="en" sz="2000"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102840"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102840"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292820" y="3670099"/>
            <a:ext cx="8005012" cy="707886"/>
          </a:xfrm>
          <a:prstGeom prst="rect">
            <a:avLst/>
          </a:prstGeom>
          <a:noFill/>
        </p:spPr>
        <p:txBody>
          <a:bodyPr wrap="square">
            <a:spAutoFit/>
          </a:bodyPr>
          <a:lstStyle/>
          <a:p>
            <a:r>
              <a:rPr lang="en-US" sz="2000" b="1"/>
              <a:t>Tang kitai ngena senjata pemendar enggau pengelurus(2 Cor. 6:4-7). </a:t>
            </a:r>
            <a:endParaRPr lang="en-MY" sz="2000"/>
          </a:p>
          <a:p>
            <a:r>
              <a:rPr lang="en-US" sz="2000" b="1"/>
              <a:t>Senjata ti kering “kena ngeruntuh kubu ti tegap” (2 Cor. 10:3-5).</a:t>
            </a:r>
            <a:endParaRPr lang="en-MY" sz="2000"/>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en" sz="2000" b="1"/>
              <a:t>B</a:t>
            </a:r>
            <a:r>
              <a:rPr lang="en-US" sz="2000" b="1"/>
              <a:t>ah kati enti maia beperang orang ke lurus bisi mati? Nitih ka jako Paul, pemati ke baka tu nya penguntung ngagai kitai. </a:t>
            </a:r>
            <a:r>
              <a:rPr lang="en" sz="2000" b="1"/>
              <a:t>(</a:t>
            </a:r>
            <a:r>
              <a:rPr lang="en" sz="2000" b="1" dirty="0"/>
              <a:t>Phil.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297043" y="2312347"/>
            <a:ext cx="5609150" cy="1323439"/>
          </a:xfrm>
          <a:prstGeom prst="rect">
            <a:avLst/>
          </a:prstGeom>
          <a:noFill/>
        </p:spPr>
        <p:txBody>
          <a:bodyPr wrap="square">
            <a:spAutoFit/>
          </a:bodyPr>
          <a:lstStyle/>
          <a:p>
            <a:pPr>
              <a:spcBef>
                <a:spcPts val="600"/>
              </a:spcBef>
            </a:pPr>
            <a:r>
              <a:rPr lang="en-US" sz="2000" b="1"/>
              <a:t>Perang roh mesti dilaban ngena senjata roh. Bala peranak munsuh ngena senjata ke jai ngelaban orang Kristin. (bula, fitnah, ngasut enggau maioh macham penyai ti bukai) </a:t>
            </a:r>
            <a:endParaRPr lang="en" sz="2000" b="1" dirty="0"/>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en-US" sz="2000" b="1"/>
              <a:t>Tang ngagai orang ke setia dalam Kristus, munsuh enda ulih munuh serta penusah pan enda mega datai ba kitai.</a:t>
            </a:r>
            <a:r>
              <a:rPr lang="en" sz="2000" b="1"/>
              <a:t> </a:t>
            </a:r>
            <a:r>
              <a:rPr lang="en" sz="2000" b="1" dirty="0"/>
              <a:t>(Pr. 14:32; Is.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MY"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ATI</a:t>
            </a:r>
            <a:r>
              <a:rPr lang="en"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 PAUL BEBAGI DUA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0" y="652373"/>
            <a:ext cx="12192000" cy="584775"/>
          </a:xfrm>
          <a:prstGeom prst="rect">
            <a:avLst/>
          </a:prstGeom>
          <a:noFill/>
        </p:spPr>
        <p:txBody>
          <a:bodyPr wrap="square">
            <a:spAutoFit/>
          </a:bodyPr>
          <a:lstStyle/>
          <a:p>
            <a:pPr algn="ctr"/>
            <a:r>
              <a:rPr lang="en"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Aku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enda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nemu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jalai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milih</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utai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ari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utai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dua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bengkah</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nya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Aku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bisi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amat</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deka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ninggalka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pengidup</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lalu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begulai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enggau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Kristus</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laban</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nya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lebih</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manah</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agi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24tang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aku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beguna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agi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kita</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enti</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aku</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mengkang</a:t>
            </a:r>
            <a:r>
              <a:rPr lang="en-MY"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idup</a:t>
            </a:r>
            <a:r>
              <a:rPr lang="en"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(Philippians 1:23-24 </a:t>
            </a:r>
            <a:r>
              <a:rPr lang="en" sz="105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2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en" sz="2000" b="1"/>
              <a:t>Paul tusah amai deka milih antara dua bengkah pekara ke patut dititih </a:t>
            </a:r>
            <a:r>
              <a:rPr lang="en" sz="2000" b="1" dirty="0"/>
              <a:t>(Phil.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656590784"/>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94390" y="2925369"/>
            <a:ext cx="7432007" cy="1231106"/>
          </a:xfrm>
          <a:prstGeom prst="rect">
            <a:avLst/>
          </a:prstGeom>
          <a:noFill/>
        </p:spPr>
        <p:txBody>
          <a:bodyPr wrap="square" rtlCol="0">
            <a:spAutoFit/>
          </a:bodyPr>
          <a:lstStyle/>
          <a:p>
            <a:pPr>
              <a:spcBef>
                <a:spcPts val="600"/>
              </a:spcBef>
            </a:pPr>
            <a:r>
              <a:rPr lang="en-US" b="1"/>
              <a:t>Berati ka leka jako tu kediri, kitai ulih nyimpul jako Paul ke madah ka leboh kitai mati, kitai dibai ka Serga begulai enggau Tuhan Jesus. Jako tu enda sebaka enggau utai ke disebut dalam genteran jako bukai dalam Bup Kudus</a:t>
            </a:r>
            <a:r>
              <a:rPr lang="en" sz="2000" b="1"/>
              <a:t>(Eccl.(Bup pengajar) </a:t>
            </a:r>
            <a:r>
              <a:rPr lang="en" sz="2000" b="1" dirty="0"/>
              <a:t>9:5; Ps.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48337" y="1951077"/>
            <a:ext cx="431983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988896586"/>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7461442" cy="1631216"/>
          </a:xfrm>
          <a:prstGeom prst="rect">
            <a:avLst/>
          </a:prstGeom>
          <a:noFill/>
        </p:spPr>
        <p:txBody>
          <a:bodyPr wrap="square">
            <a:spAutoFit/>
          </a:bodyPr>
          <a:lstStyle/>
          <a:p>
            <a:pPr>
              <a:spcBef>
                <a:spcPts val="600"/>
              </a:spcBef>
            </a:pPr>
            <a:r>
              <a:rPr lang="en-US" sz="2000" b="1"/>
              <a:t>Bisi mega Paul manding ka tuboh kitai deka dirusak baka langkau kain (Pemati) ngambika ditukar enggau pengidup ti meruan belama iya (2 Cor. 5:1-4). Tang iya mega madah ka kain ti baru nya deka diberi maia penatai ti kedua tang ukai tekalanya leboh kitai mati  (1 Cor. 15:42, 51-54).</a:t>
            </a:r>
            <a:endParaRPr lang="en" sz="2000" b="1" dirty="0"/>
          </a:p>
        </p:txBody>
      </p:sp>
      <p:sp>
        <p:nvSpPr>
          <p:cNvPr id="13" name="CuadroTexto 12">
            <a:extLst>
              <a:ext uri="{FF2B5EF4-FFF2-40B4-BE49-F238E27FC236}">
                <a16:creationId xmlns:a16="http://schemas.microsoft.com/office/drawing/2014/main" id="{793E1803-AEFD-3802-EBEB-BC34BF7B54E3}"/>
              </a:ext>
            </a:extLst>
          </p:cNvPr>
          <p:cNvSpPr txBox="1"/>
          <p:nvPr/>
        </p:nvSpPr>
        <p:spPr>
          <a:xfrm>
            <a:off x="123825" y="4188783"/>
            <a:ext cx="7432007" cy="1015663"/>
          </a:xfrm>
          <a:prstGeom prst="rect">
            <a:avLst/>
          </a:prstGeom>
          <a:noFill/>
        </p:spPr>
        <p:txBody>
          <a:bodyPr wrap="square">
            <a:spAutoFit/>
          </a:bodyPr>
          <a:lstStyle/>
          <a:p>
            <a:pPr>
              <a:spcBef>
                <a:spcPts val="600"/>
              </a:spcBef>
            </a:pPr>
            <a:r>
              <a:rPr lang="en" sz="2000" b="1"/>
              <a:t>Dalam surat ke sama nuju orang  di Philippi iya madah, enti kitai deka amai amai nitih ka Kristus, kitai mesti nganti maia pengangkat ari pemati (</a:t>
            </a:r>
            <a:r>
              <a:rPr lang="en" sz="2000" b="1" dirty="0"/>
              <a:t>Phil.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459705" y="-191874"/>
            <a:ext cx="7732295" cy="6863417"/>
          </a:xfrm>
          <a:prstGeom prst="rect">
            <a:avLst/>
          </a:prstGeom>
          <a:noFill/>
        </p:spPr>
        <p:txBody>
          <a:bodyPr wrap="square">
            <a:spAutoFit/>
          </a:bodyPr>
          <a:lstStyle/>
          <a:p>
            <a:pPr algn="ctr"/>
            <a:r>
              <a:rPr lang="en" sz="8800" b="1">
                <a:ln w="22225">
                  <a:solidFill>
                    <a:srgbClr val="00766E"/>
                  </a:solidFill>
                  <a:prstDash val="solid"/>
                </a:ln>
                <a:solidFill>
                  <a:srgbClr val="E5A5E2"/>
                </a:solidFill>
                <a:effectLst>
                  <a:outerShdw blurRad="38100" dist="38100" dir="2700000" algn="tl">
                    <a:srgbClr val="000000">
                      <a:alpha val="43137"/>
                    </a:srgbClr>
                  </a:outerShdw>
                </a:effectLst>
              </a:rPr>
              <a:t>NAMA RETI UTAI KE DISEBUT IDUP KA JESUS KRISTUS?</a:t>
            </a:r>
            <a:endParaRPr lang="en" sz="8800" b="1" dirty="0">
              <a:ln w="22225">
                <a:solidFill>
                  <a:srgbClr val="00766E"/>
                </a:solidFill>
                <a:prstDash val="solid"/>
              </a:ln>
              <a:solidFill>
                <a:srgbClr val="E5A5E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flipH="1">
            <a:off x="5794883" y="1249681"/>
            <a:ext cx="5562928"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301117" y="-32828"/>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BEPERANGAI NITIH KA  AJAR DALAM  INJIL</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513348" y="621569"/>
            <a:ext cx="11570804" cy="33855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defPPr>
              <a:defRPr lang="es-ES"/>
            </a:defPPr>
            <a:lvl1pPr algn="ctr">
              <a:defRPr b="1">
                <a:solidFill>
                  <a:srgbClr val="C00000"/>
                </a:solidFill>
                <a:effectLst/>
                <a:latin typeface="Comic Sans MS" panose="030F0702030302020204" pitchFamily="66" charset="0"/>
              </a:defRPr>
            </a:lvl1pPr>
          </a:lstStyle>
          <a:p>
            <a:r>
              <a:rPr lang="en" sz="1600" dirty="0"/>
              <a:t>“</a:t>
            </a:r>
            <a:r>
              <a:rPr lang="en-MY" sz="1600" dirty="0"/>
              <a:t>Utai </a:t>
            </a:r>
            <a:r>
              <a:rPr lang="en-MY" sz="1600" dirty="0" err="1"/>
              <a:t>ti</a:t>
            </a:r>
            <a:r>
              <a:rPr lang="en-MY" sz="1600" dirty="0"/>
              <a:t> </a:t>
            </a:r>
            <a:r>
              <a:rPr lang="en-MY" sz="1600" dirty="0" err="1"/>
              <a:t>lebih</a:t>
            </a:r>
            <a:r>
              <a:rPr lang="en-MY" sz="1600" dirty="0"/>
              <a:t> </a:t>
            </a:r>
            <a:r>
              <a:rPr lang="en-MY" sz="1600" dirty="0" err="1"/>
              <a:t>beguna</a:t>
            </a:r>
            <a:r>
              <a:rPr lang="en-MY" sz="1600" dirty="0"/>
              <a:t> </a:t>
            </a:r>
            <a:r>
              <a:rPr lang="en-MY" sz="1600" dirty="0" err="1"/>
              <a:t>nya</a:t>
            </a:r>
            <a:r>
              <a:rPr lang="en-MY" sz="1600" dirty="0"/>
              <a:t>, </a:t>
            </a:r>
            <a:r>
              <a:rPr lang="en-MY" sz="1600" dirty="0" err="1"/>
              <a:t>kita</a:t>
            </a:r>
            <a:r>
              <a:rPr lang="en-MY" sz="1600" dirty="0"/>
              <a:t> </a:t>
            </a:r>
            <a:r>
              <a:rPr lang="en-MY" sz="1600" dirty="0" err="1"/>
              <a:t>enda</a:t>
            </a:r>
            <a:r>
              <a:rPr lang="en-MY" sz="1600" dirty="0"/>
              <a:t> tau </a:t>
            </a:r>
            <a:r>
              <a:rPr lang="en-MY" sz="1600" dirty="0" err="1"/>
              <a:t>enda</a:t>
            </a:r>
            <a:r>
              <a:rPr lang="en-MY" sz="1600" dirty="0"/>
              <a:t> </a:t>
            </a:r>
            <a:r>
              <a:rPr lang="en-MY" sz="1600" dirty="0" err="1"/>
              <a:t>idup</a:t>
            </a:r>
            <a:r>
              <a:rPr lang="en-MY" sz="1600" dirty="0"/>
              <a:t> </a:t>
            </a:r>
            <a:r>
              <a:rPr lang="en-MY" sz="1600" dirty="0" err="1"/>
              <a:t>nitihka</a:t>
            </a:r>
            <a:r>
              <a:rPr lang="en-MY" sz="1600" dirty="0"/>
              <a:t> ajar </a:t>
            </a:r>
            <a:r>
              <a:rPr lang="en-MY" sz="1600" dirty="0" err="1"/>
              <a:t>ti</a:t>
            </a:r>
            <a:r>
              <a:rPr lang="en-MY" sz="1600" dirty="0"/>
              <a:t> </a:t>
            </a:r>
            <a:r>
              <a:rPr lang="en-MY" sz="1600" dirty="0" err="1"/>
              <a:t>dibai</a:t>
            </a:r>
            <a:r>
              <a:rPr lang="en-MY" sz="1600" dirty="0"/>
              <a:t> Berita Manah </a:t>
            </a:r>
            <a:r>
              <a:rPr lang="en-MY" sz="1600" dirty="0" err="1"/>
              <a:t>Kristus</a:t>
            </a:r>
            <a:r>
              <a:rPr lang="en" sz="1600" dirty="0"/>
              <a:t>” </a:t>
            </a:r>
            <a:r>
              <a:rPr lang="en" sz="1200" dirty="0"/>
              <a:t>(Philippians 1:27a)</a:t>
            </a:r>
            <a:endParaRPr lang="en" sz="1600" dirty="0"/>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631216"/>
          </a:xfrm>
          <a:prstGeom prst="rect">
            <a:avLst/>
          </a:prstGeom>
          <a:noFill/>
        </p:spPr>
        <p:txBody>
          <a:bodyPr wrap="square" rtlCol="0">
            <a:spAutoFit/>
          </a:bodyPr>
          <a:lstStyle/>
          <a:p>
            <a:pPr>
              <a:spcBef>
                <a:spcPts val="600"/>
              </a:spcBef>
            </a:pPr>
            <a:r>
              <a:rPr lang="en-US" sz="2000" b="1"/>
              <a:t>Genteran jako “tingkah laku nuan” nya di salin ari leka jako </a:t>
            </a:r>
            <a:r>
              <a:rPr lang="en-US" sz="2000" b="1" i="1"/>
              <a:t>politeuomai, </a:t>
            </a:r>
            <a:r>
              <a:rPr lang="en-US" sz="2000" b="1"/>
              <a:t>reti iya “idup nyadi warga Negara”. Paul ngansak orang Philippi (semua kitai) beperangai nitih ka cara ke layak nyadi warga negara Serga. (Phil . 3:20).</a:t>
            </a:r>
            <a:endParaRPr lang="en" sz="2000" b="1" dirty="0"/>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367155145"/>
              </p:ext>
            </p:extLst>
          </p:nvPr>
        </p:nvGraphicFramePr>
        <p:xfrm>
          <a:off x="7427495" y="1249681"/>
          <a:ext cx="4833329" cy="55327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spcBef>
                <a:spcPts val="600"/>
              </a:spcBef>
            </a:pPr>
            <a:r>
              <a:rPr lang="en-MY" sz="2000" b="1"/>
              <a:t>Iya nemu penyarut selalu tumbuh ari penyumbung enggau ulah ti enda manah enggau pangan diri. Nya alai iya meransang kitai beperangai manah serta bebasa ka pangan diri.</a:t>
            </a:r>
            <a:endParaRPr lang="en" sz="2000" b="1" dirty="0"/>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826567"/>
            <a:ext cx="5693185" cy="707886"/>
          </a:xfrm>
          <a:prstGeom prst="rect">
            <a:avLst/>
          </a:prstGeom>
          <a:noFill/>
        </p:spPr>
        <p:txBody>
          <a:bodyPr wrap="square">
            <a:spAutoFit/>
          </a:bodyPr>
          <a:lstStyle/>
          <a:p>
            <a:pPr>
              <a:spcBef>
                <a:spcPts val="600"/>
              </a:spcBef>
            </a:pPr>
            <a:r>
              <a:rPr lang="en-US" sz="2000" b="1"/>
              <a:t>Paul muka jako ngena ajar tu leboh madah ka pengirau ati iya: besarakup dalam Gerija</a:t>
            </a:r>
            <a:r>
              <a:rPr lang="en" sz="2000" b="1"/>
              <a:t>.</a:t>
            </a:r>
            <a:endParaRPr lang="en" sz="2000" b="1" dirty="0"/>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1698" y="3474137"/>
            <a:ext cx="5994301" cy="1323439"/>
          </a:xfrm>
          <a:prstGeom prst="rect">
            <a:avLst/>
          </a:prstGeom>
          <a:noFill/>
        </p:spPr>
        <p:txBody>
          <a:bodyPr wrap="square">
            <a:spAutoFit/>
          </a:bodyPr>
          <a:lstStyle/>
          <a:p>
            <a:pPr>
              <a:spcBef>
                <a:spcPts val="600"/>
              </a:spcBef>
            </a:pPr>
            <a:r>
              <a:rPr lang="en-MY" sz="2000" b="1"/>
              <a:t>Iya tau disimpul munyi tu: “nya alai kerja pengelurus, enggau rindu serta pengasih lalu enggau ati ti baroh bejalai enggau Allah Taala </a:t>
            </a:r>
            <a:r>
              <a:rPr lang="en" sz="2000" b="1"/>
              <a:t>” </a:t>
            </a:r>
            <a:r>
              <a:rPr lang="en" sz="2000" b="1" dirty="0"/>
              <a:t>(Micah 6:8 ESV).</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6" y="2825002"/>
            <a:ext cx="5699334" cy="707886"/>
          </a:xfrm>
          <a:prstGeom prst="rect">
            <a:avLst/>
          </a:prstGeom>
          <a:noFill/>
        </p:spPr>
        <p:txBody>
          <a:bodyPr wrap="square">
            <a:spAutoFit/>
          </a:bodyPr>
          <a:lstStyle/>
          <a:p>
            <a:pPr>
              <a:spcBef>
                <a:spcPts val="600"/>
              </a:spcBef>
            </a:pPr>
            <a:r>
              <a:rPr lang="en" sz="2000" b="1"/>
              <a:t>Leboh berkhutbah diatas bukit, Jesus ngajar cara warga Serga patut idup.</a:t>
            </a:r>
            <a:endParaRPr lang="en" sz="2000" b="1" dirty="0"/>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1354</Words>
  <Application>Microsoft Office PowerPoint</Application>
  <PresentationFormat>Panorámica</PresentationFormat>
  <Paragraphs>70</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Aptos Display</vt:lpstr>
      <vt:lpstr>Arial</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2025-12-30T08:43:05Z</dcterms:created>
  <dcterms:modified xsi:type="dcterms:W3CDTF">2026-01-08T15:32:04Z</dcterms:modified>
</cp:coreProperties>
</file>