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s-ES" sz="2000" b="1">
              <a:effectLst>
                <a:outerShdw blurRad="38100" dist="38100" dir="2700000" algn="tl">
                  <a:srgbClr val="000000">
                    <a:alpha val="43137"/>
                  </a:srgbClr>
                </a:outerShdw>
              </a:effectLst>
            </a:rPr>
            <a:t>Pengelantang dalam Kristus</a:t>
          </a:r>
          <a:endParaRPr lang="es-ES" sz="2000" b="1"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b="1"/>
        </a:p>
      </dgm:t>
    </dgm:pt>
    <dgm:pt modelId="{A076DEE4-FA44-4778-9161-DF660CFE9885}" type="sibTrans" cxnId="{A76317FF-46CF-4112-97E4-8B6D4B900787}">
      <dgm:prSet/>
      <dgm:spPr/>
      <dgm:t>
        <a:bodyPr/>
        <a:lstStyle/>
        <a:p>
          <a:endParaRPr lang="es-ES" sz="2000" b="1"/>
        </a:p>
      </dgm:t>
    </dgm:pt>
    <dgm:pt modelId="{EC6CCAEB-6E49-4B97-9F6E-42936A927667}">
      <dgm:prSet custT="1"/>
      <dgm:spPr/>
      <dgm:t>
        <a:bodyPr lIns="0" rIns="0"/>
        <a:lstStyle/>
        <a:p>
          <a:r>
            <a:rPr lang="es-ES" sz="2000" b="1">
              <a:effectLst>
                <a:outerShdw blurRad="38100" dist="38100" dir="2700000" algn="tl">
                  <a:srgbClr val="000000">
                    <a:alpha val="43137"/>
                  </a:srgbClr>
                </a:outerShdw>
              </a:effectLst>
            </a:rPr>
            <a:t>Pengelantang dalam pengerindu</a:t>
          </a:r>
          <a:endParaRPr lang="es-ES" sz="2000" b="1"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b="1"/>
        </a:p>
      </dgm:t>
    </dgm:pt>
    <dgm:pt modelId="{92F046A5-1128-4F58-B411-CA449BAB5588}" type="sibTrans" cxnId="{81FDB6DE-F677-4552-8449-0E7AF68BC42C}">
      <dgm:prSet/>
      <dgm:spPr/>
      <dgm:t>
        <a:bodyPr/>
        <a:lstStyle/>
        <a:p>
          <a:endParaRPr lang="es-ES" sz="2000" b="1"/>
        </a:p>
      </dgm:t>
    </dgm:pt>
    <dgm:pt modelId="{6FF28BD9-7C2B-4E16-8F82-567B14F3EB72}">
      <dgm:prSet custT="1"/>
      <dgm:spPr/>
      <dgm:t>
        <a:bodyPr lIns="0" rIns="0"/>
        <a:lstStyle/>
        <a:p>
          <a:r>
            <a:rPr lang="es-ES" sz="2000" b="1">
              <a:effectLst>
                <a:outerShdw blurRad="38100" dist="38100" dir="2700000" algn="tl">
                  <a:srgbClr val="000000">
                    <a:alpha val="43137"/>
                  </a:srgbClr>
                </a:outerShdw>
              </a:effectLst>
            </a:rPr>
            <a:t>Penyerakup dalam Roh </a:t>
          </a:r>
          <a:endParaRPr lang="es-ES" sz="2000" b="1"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b="1"/>
        </a:p>
      </dgm:t>
    </dgm:pt>
    <dgm:pt modelId="{0D8540FB-6BF1-464C-9F63-6FD03B91DEE1}" type="sibTrans" cxnId="{3CDEB68A-33C9-4904-B847-7F9CAA825EE6}">
      <dgm:prSet/>
      <dgm:spPr/>
      <dgm:t>
        <a:bodyPr/>
        <a:lstStyle/>
        <a:p>
          <a:endParaRPr lang="es-ES" sz="2000" b="1"/>
        </a:p>
      </dgm:t>
    </dgm:pt>
    <dgm:pt modelId="{56A9467D-88B3-4059-93A8-2F095C499A4F}">
      <dgm:prSet custT="1"/>
      <dgm:spPr/>
      <dgm:t>
        <a:bodyPr lIns="0" rIns="0"/>
        <a:lstStyle/>
        <a:p>
          <a:r>
            <a:rPr lang="es-ES" sz="2000" b="1">
              <a:effectLst>
                <a:outerShdw blurRad="38100" dist="38100" dir="2700000" algn="tl">
                  <a:srgbClr val="000000">
                    <a:alpha val="43137"/>
                  </a:srgbClr>
                </a:outerShdw>
              </a:effectLst>
            </a:rPr>
            <a:t>Pengerindu ti bendar</a:t>
          </a:r>
          <a:endParaRPr lang="es-ES" sz="2000" b="1"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b="1"/>
        </a:p>
      </dgm:t>
    </dgm:pt>
    <dgm:pt modelId="{3FCFD674-8903-4536-AB67-1E329E19C8CC}" type="sibTrans" cxnId="{95D7A3E7-1B61-4D2E-9690-7D72BFDFC4AE}">
      <dgm:prSet/>
      <dgm:spPr/>
      <dgm:t>
        <a:bodyPr/>
        <a:lstStyle/>
        <a:p>
          <a:endParaRPr lang="es-ES" sz="2000" b="1"/>
        </a:p>
      </dgm:t>
    </dgm:pt>
    <dgm:pt modelId="{8F80357D-8326-4909-AB5C-D3F69333F0F3}">
      <dgm:prSet custT="1"/>
      <dgm:spPr/>
      <dgm:t>
        <a:bodyPr lIns="0" rIns="0"/>
        <a:lstStyle/>
        <a:p>
          <a:r>
            <a:rPr lang="es-ES" sz="2000" b="1">
              <a:effectLst>
                <a:outerShdw blurRad="38100" dist="38100" dir="2700000" algn="tl">
                  <a:srgbClr val="000000">
                    <a:alpha val="43137"/>
                  </a:srgbClr>
                </a:outerShdw>
              </a:effectLst>
            </a:rPr>
            <a:t>Pengasih</a:t>
          </a:r>
          <a:endParaRPr lang="es-ES" sz="2000" b="1"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b="1"/>
        </a:p>
      </dgm:t>
    </dgm:pt>
    <dgm:pt modelId="{E8876D48-1B82-44E9-A890-9CEE1E740717}" type="sibTrans" cxnId="{4295B46C-F812-4952-8D96-7670EB827785}">
      <dgm:prSet/>
      <dgm:spPr/>
      <dgm:t>
        <a:bodyPr/>
        <a:lstStyle/>
        <a:p>
          <a:endParaRPr lang="es-ES" sz="2000" b="1"/>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s-ES" sz="2000" b="1">
              <a:effectLst>
                <a:outerShdw blurRad="38100" dist="38100" dir="2700000" algn="tl">
                  <a:srgbClr val="000000">
                    <a:alpha val="43137"/>
                  </a:srgbClr>
                </a:outerShdw>
              </a:effectLst>
            </a:rPr>
            <a:t>Rindu begulai sejalai </a:t>
          </a:r>
          <a:endParaRPr lang="es-ES" sz="2000" b="1"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b="1"/>
        </a:p>
      </dgm:t>
    </dgm:pt>
    <dgm:pt modelId="{983C17E3-2632-428F-B392-408AB5BECCA3}" type="sibTrans" cxnId="{A06E8EEA-4B86-4909-B2BE-1D44C003238A}">
      <dgm:prSet/>
      <dgm:spPr/>
      <dgm:t>
        <a:bodyPr/>
        <a:lstStyle/>
        <a:p>
          <a:endParaRPr lang="es-ES" sz="2000" b="1"/>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2000" b="1"/>
            <a:t>Iya meransang sida belajar serta nitih ka teladan pengidup Kristus.</a:t>
          </a:r>
          <a:endParaRPr lang="es-ES" sz="2000" b="1" dirty="0"/>
        </a:p>
      </dgm:t>
    </dgm:pt>
    <dgm:pt modelId="{38E44033-10BD-49FB-91FC-8681A76742E5}" type="parTrans" cxnId="{17C8008B-DB9F-456F-8D8A-BF689D3413F6}">
      <dgm:prSet/>
      <dgm:spPr/>
      <dgm:t>
        <a:bodyPr/>
        <a:lstStyle/>
        <a:p>
          <a:endParaRPr lang="es-ES" sz="2000" b="1"/>
        </a:p>
      </dgm:t>
    </dgm:pt>
    <dgm:pt modelId="{F6EF2498-00B4-4CA2-90F2-B870C0340A93}" type="sibTrans" cxnId="{17C8008B-DB9F-456F-8D8A-BF689D3413F6}">
      <dgm:prSet/>
      <dgm:spPr/>
      <dgm:t>
        <a:bodyPr/>
        <a:lstStyle/>
        <a:p>
          <a:endParaRPr lang="es-ES" sz="2000" b="1"/>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2000" b="1"/>
            <a:t>Pengerindu sida ka Kristus meri  kuasa pengelantang dalam runding sida.</a:t>
          </a:r>
          <a:endParaRPr lang="es-ES" sz="2000" b="1" dirty="0"/>
        </a:p>
      </dgm:t>
    </dgm:pt>
    <dgm:pt modelId="{32011D1C-DB4D-4596-950C-9741D603101C}" type="parTrans" cxnId="{732490F2-E54B-4E84-8AA3-445DEDCBBC5D}">
      <dgm:prSet/>
      <dgm:spPr/>
      <dgm:t>
        <a:bodyPr/>
        <a:lstStyle/>
        <a:p>
          <a:endParaRPr lang="es-ES" sz="2000" b="1"/>
        </a:p>
      </dgm:t>
    </dgm:pt>
    <dgm:pt modelId="{6750EB8B-7579-41B3-9A67-910D9AB8101E}" type="sibTrans" cxnId="{732490F2-E54B-4E84-8AA3-445DEDCBBC5D}">
      <dgm:prSet/>
      <dgm:spPr/>
      <dgm:t>
        <a:bodyPr/>
        <a:lstStyle/>
        <a:p>
          <a:endParaRPr lang="es-ES" sz="2000" b="1"/>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2000" b="1"/>
            <a:t>Sida mesti manggai ka diri di iring Roh Kudus</a:t>
          </a:r>
          <a:endParaRPr lang="es-ES" sz="2000" b="1" dirty="0"/>
        </a:p>
      </dgm:t>
    </dgm:pt>
    <dgm:pt modelId="{4298B1E7-9979-4D7F-891D-EBE67C9D33A8}" type="parTrans" cxnId="{FE2BE666-D7E4-4245-A6EE-4DA2CBEBD80B}">
      <dgm:prSet/>
      <dgm:spPr/>
      <dgm:t>
        <a:bodyPr/>
        <a:lstStyle/>
        <a:p>
          <a:endParaRPr lang="es-ES" sz="2000" b="1"/>
        </a:p>
      </dgm:t>
    </dgm:pt>
    <dgm:pt modelId="{4B1B8985-36A4-4563-9E8D-C05BE95F10C3}" type="sibTrans" cxnId="{FE2BE666-D7E4-4245-A6EE-4DA2CBEBD80B}">
      <dgm:prSet/>
      <dgm:spPr/>
      <dgm:t>
        <a:bodyPr/>
        <a:lstStyle/>
        <a:p>
          <a:endParaRPr lang="es-ES" sz="2000" b="1"/>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2000" b="1"/>
            <a:t>Sida patut mantai ka penyayau enggau pengerindu ti bendar enggau diri sama diri.</a:t>
          </a:r>
          <a:endParaRPr lang="es-ES" sz="2000" b="1" dirty="0"/>
        </a:p>
      </dgm:t>
    </dgm:pt>
    <dgm:pt modelId="{6FD8A6BF-FF8D-4EF6-9F29-EB11625F012A}" type="parTrans" cxnId="{B2903920-FFF7-4830-A952-D33880BEA88B}">
      <dgm:prSet/>
      <dgm:spPr/>
      <dgm:t>
        <a:bodyPr/>
        <a:lstStyle/>
        <a:p>
          <a:endParaRPr lang="es-ES" sz="2000" b="1"/>
        </a:p>
      </dgm:t>
    </dgm:pt>
    <dgm:pt modelId="{6826BB39-2AD7-4336-83BF-3DF9A3A2AB2B}" type="sibTrans" cxnId="{B2903920-FFF7-4830-A952-D33880BEA88B}">
      <dgm:prSet/>
      <dgm:spPr/>
      <dgm:t>
        <a:bodyPr/>
        <a:lstStyle/>
        <a:p>
          <a:endParaRPr lang="es-ES" sz="2000" b="1"/>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2000" b="1"/>
            <a:t>Awak ka sida mantai ka pengerindu ti tulin ngena pengasih.</a:t>
          </a:r>
          <a:endParaRPr lang="es-ES" sz="2000" b="1" dirty="0"/>
        </a:p>
      </dgm:t>
    </dgm:pt>
    <dgm:pt modelId="{9BD2FB5B-3614-475E-8815-5038F12C926D}" type="parTrans" cxnId="{CD97C8FC-188B-4712-A43B-EC7744E2FE21}">
      <dgm:prSet/>
      <dgm:spPr/>
      <dgm:t>
        <a:bodyPr/>
        <a:lstStyle/>
        <a:p>
          <a:endParaRPr lang="es-ES" sz="2000" b="1"/>
        </a:p>
      </dgm:t>
    </dgm:pt>
    <dgm:pt modelId="{DF479058-5044-4E96-8B85-AF2EBB35446D}" type="sibTrans" cxnId="{CD97C8FC-188B-4712-A43B-EC7744E2FE21}">
      <dgm:prSet/>
      <dgm:spPr/>
      <dgm:t>
        <a:bodyPr/>
        <a:lstStyle/>
        <a:p>
          <a:endParaRPr lang="es-ES" sz="2000" b="1"/>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2000" b="1"/>
            <a:t>Sebaka pengerindu ngau sebaka penemu mai penyarakup</a:t>
          </a:r>
          <a:endParaRPr lang="es-ES" sz="2000" b="1" dirty="0"/>
        </a:p>
      </dgm:t>
    </dgm:pt>
    <dgm:pt modelId="{166C417D-3E36-4E80-8674-EFA5487D2F26}" type="parTrans" cxnId="{74EEFF8F-6E44-41E9-B611-FAE86F3CFFFA}">
      <dgm:prSet/>
      <dgm:spPr/>
      <dgm:t>
        <a:bodyPr/>
        <a:lstStyle/>
        <a:p>
          <a:endParaRPr lang="es-ES" sz="2000" b="1"/>
        </a:p>
      </dgm:t>
    </dgm:pt>
    <dgm:pt modelId="{45CC6CB3-E203-48BB-A304-9E17139D704F}" type="sibTrans" cxnId="{74EEFF8F-6E44-41E9-B611-FAE86F3CFFFA}">
      <dgm:prSet/>
      <dgm:spPr/>
      <dgm:t>
        <a:bodyPr/>
        <a:lstStyle/>
        <a:p>
          <a:endParaRPr lang="es-ES" sz="2000" b="1"/>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US" sz="1800" b="1">
              <a:solidFill>
                <a:schemeClr val="bg1"/>
              </a:solidFill>
            </a:rPr>
            <a:t>Iya ngelengkaka semua hak Petara Serga</a:t>
          </a:r>
          <a:r>
            <a:rPr lang="en" sz="1800" b="1">
              <a:solidFill>
                <a:schemeClr val="bg1"/>
              </a:solidFill>
              <a:effectLst>
                <a:outerShdw blurRad="38100" dist="38100" dir="2700000" algn="tl">
                  <a:srgbClr val="000000">
                    <a:alpha val="43137"/>
                  </a:srgbClr>
                </a:outerShdw>
              </a:effectLst>
            </a:rPr>
            <a:t> (Phil.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Iya nyadi mensia ke bekerja ka kitai (Phil.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US" sz="1800" b="1">
              <a:solidFill>
                <a:schemeClr val="bg1"/>
              </a:solidFill>
            </a:rPr>
            <a:t>Iya baroh ati serta ngasi ka semua utai, taja pan nya munoh iya </a:t>
          </a:r>
          <a:r>
            <a:rPr lang="en" sz="1800" b="1">
              <a:solidFill>
                <a:schemeClr val="bg1"/>
              </a:solidFill>
              <a:effectLst>
                <a:outerShdw blurRad="38100" dist="38100" dir="2700000" algn="tl">
                  <a:srgbClr val="000000">
                    <a:alpha val="43137"/>
                  </a:srgbClr>
                </a:outerShdw>
              </a:effectLst>
            </a:rPr>
            <a:t>(</a:t>
          </a:r>
          <a:r>
            <a:rPr lang="en" sz="1800" b="1" dirty="0">
              <a:solidFill>
                <a:schemeClr val="bg1"/>
              </a:solidFill>
              <a:effectLst>
                <a:outerShdw blurRad="38100" dist="38100" dir="2700000" algn="tl">
                  <a:srgbClr val="000000">
                    <a:alpha val="43137"/>
                  </a:srgbClr>
                </a:outerShdw>
              </a:effectLst>
            </a:rPr>
            <a:t>Phil.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custScaleY="98196"/>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732069" y="-4003103"/>
          <a:ext cx="418332" cy="8482654"/>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Iya meransang sida belajar serta nitih ka teladan pengidup Kristus.</a:t>
          </a:r>
          <a:endParaRPr lang="es-ES" sz="2000" b="1" kern="1200" dirty="0"/>
        </a:p>
      </dsp:txBody>
      <dsp:txXfrm rot="-5400000">
        <a:off x="3699909" y="49478"/>
        <a:ext cx="8462233" cy="377490"/>
      </dsp:txXfrm>
    </dsp:sp>
    <dsp:sp modelId="{F345F0DC-739B-4912-85FD-798D40B447B8}">
      <dsp:nvSpPr>
        <dsp:cNvPr id="0" name=""/>
        <dsp:cNvSpPr/>
      </dsp:nvSpPr>
      <dsp:spPr>
        <a:xfrm>
          <a:off x="0" y="815"/>
          <a:ext cx="3707919" cy="47481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Pengelantang dalam Kristus</a:t>
          </a:r>
          <a:endParaRPr lang="es-ES" sz="2000" b="1" kern="1200" dirty="0">
            <a:effectLst>
              <a:outerShdw blurRad="38100" dist="38100" dir="2700000" algn="tl">
                <a:srgbClr val="000000">
                  <a:alpha val="43137"/>
                </a:srgbClr>
              </a:outerShdw>
            </a:effectLst>
          </a:endParaRPr>
        </a:p>
      </dsp:txBody>
      <dsp:txXfrm>
        <a:off x="23179" y="23994"/>
        <a:ext cx="3661561" cy="428459"/>
      </dsp:txXfrm>
    </dsp:sp>
    <dsp:sp modelId="{70AE16FB-1CA3-4D95-8532-67B1C21F24F5}">
      <dsp:nvSpPr>
        <dsp:cNvPr id="0" name=""/>
        <dsp:cNvSpPr/>
      </dsp:nvSpPr>
      <dsp:spPr>
        <a:xfrm rot="5400000">
          <a:off x="7722202" y="-3504545"/>
          <a:ext cx="418332" cy="848265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Pengerindu sida ka Kristus meri  kuasa pengelantang dalam runding sida.</a:t>
          </a:r>
          <a:endParaRPr lang="es-ES" sz="2000" b="1" kern="1200" dirty="0"/>
        </a:p>
      </dsp:txBody>
      <dsp:txXfrm rot="-5400000">
        <a:off x="3690042" y="548036"/>
        <a:ext cx="8462233" cy="377490"/>
      </dsp:txXfrm>
    </dsp:sp>
    <dsp:sp modelId="{38A2E8CB-CFE4-465A-8900-6ABEE3E03BF6}">
      <dsp:nvSpPr>
        <dsp:cNvPr id="0" name=""/>
        <dsp:cNvSpPr/>
      </dsp:nvSpPr>
      <dsp:spPr>
        <a:xfrm>
          <a:off x="0" y="499373"/>
          <a:ext cx="3707919" cy="47481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Pengelantang dalam pengerindu</a:t>
          </a:r>
          <a:endParaRPr lang="es-ES" sz="2000" b="1" kern="1200" dirty="0">
            <a:effectLst>
              <a:outerShdw blurRad="38100" dist="38100" dir="2700000" algn="tl">
                <a:srgbClr val="000000">
                  <a:alpha val="43137"/>
                </a:srgbClr>
              </a:outerShdw>
            </a:effectLst>
          </a:endParaRPr>
        </a:p>
      </dsp:txBody>
      <dsp:txXfrm>
        <a:off x="23179" y="522552"/>
        <a:ext cx="3661561" cy="428459"/>
      </dsp:txXfrm>
    </dsp:sp>
    <dsp:sp modelId="{A07AF936-934C-43B9-9E11-CB036ADFDB92}">
      <dsp:nvSpPr>
        <dsp:cNvPr id="0" name=""/>
        <dsp:cNvSpPr/>
      </dsp:nvSpPr>
      <dsp:spPr>
        <a:xfrm rot="5400000">
          <a:off x="7722202" y="-3005987"/>
          <a:ext cx="418332" cy="848265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Sida mesti manggai ka diri di iring Roh Kudus</a:t>
          </a:r>
          <a:endParaRPr lang="es-ES" sz="2000" b="1" kern="1200" dirty="0"/>
        </a:p>
      </dsp:txBody>
      <dsp:txXfrm rot="-5400000">
        <a:off x="3690042" y="1046594"/>
        <a:ext cx="8462233" cy="377490"/>
      </dsp:txXfrm>
    </dsp:sp>
    <dsp:sp modelId="{225F09F4-9F2B-4BA9-BFC5-4949A0E5B0A4}">
      <dsp:nvSpPr>
        <dsp:cNvPr id="0" name=""/>
        <dsp:cNvSpPr/>
      </dsp:nvSpPr>
      <dsp:spPr>
        <a:xfrm>
          <a:off x="0" y="997931"/>
          <a:ext cx="3707919" cy="47481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Penyerakup dalam Roh </a:t>
          </a:r>
          <a:endParaRPr lang="es-ES" sz="2000" b="1" kern="1200" dirty="0">
            <a:effectLst>
              <a:outerShdw blurRad="38100" dist="38100" dir="2700000" algn="tl">
                <a:srgbClr val="000000">
                  <a:alpha val="43137"/>
                </a:srgbClr>
              </a:outerShdw>
            </a:effectLst>
          </a:endParaRPr>
        </a:p>
      </dsp:txBody>
      <dsp:txXfrm>
        <a:off x="23179" y="1021110"/>
        <a:ext cx="3661561" cy="428459"/>
      </dsp:txXfrm>
    </dsp:sp>
    <dsp:sp modelId="{A95744FE-A75C-42EE-A600-0978F5810D02}">
      <dsp:nvSpPr>
        <dsp:cNvPr id="0" name=""/>
        <dsp:cNvSpPr/>
      </dsp:nvSpPr>
      <dsp:spPr>
        <a:xfrm rot="5400000">
          <a:off x="7722202" y="-2507429"/>
          <a:ext cx="418332" cy="8482654"/>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Sida patut mantai ka penyayau enggau pengerindu ti bendar enggau diri sama diri.</a:t>
          </a:r>
          <a:endParaRPr lang="es-ES" sz="2000" b="1" kern="1200" dirty="0"/>
        </a:p>
      </dsp:txBody>
      <dsp:txXfrm rot="-5400000">
        <a:off x="3690042" y="1545152"/>
        <a:ext cx="8462233" cy="377490"/>
      </dsp:txXfrm>
    </dsp:sp>
    <dsp:sp modelId="{C254F32F-86CA-4E99-979B-AF9096E5D968}">
      <dsp:nvSpPr>
        <dsp:cNvPr id="0" name=""/>
        <dsp:cNvSpPr/>
      </dsp:nvSpPr>
      <dsp:spPr>
        <a:xfrm>
          <a:off x="0" y="1496489"/>
          <a:ext cx="3707919" cy="47481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Pengerindu ti bendar</a:t>
          </a:r>
          <a:endParaRPr lang="es-ES" sz="2000" b="1" kern="1200" dirty="0">
            <a:effectLst>
              <a:outerShdw blurRad="38100" dist="38100" dir="2700000" algn="tl">
                <a:srgbClr val="000000">
                  <a:alpha val="43137"/>
                </a:srgbClr>
              </a:outerShdw>
            </a:effectLst>
          </a:endParaRPr>
        </a:p>
      </dsp:txBody>
      <dsp:txXfrm>
        <a:off x="23179" y="1519668"/>
        <a:ext cx="3661561" cy="428459"/>
      </dsp:txXfrm>
    </dsp:sp>
    <dsp:sp modelId="{E4276F12-D4D7-4759-9AAC-224505EC7F61}">
      <dsp:nvSpPr>
        <dsp:cNvPr id="0" name=""/>
        <dsp:cNvSpPr/>
      </dsp:nvSpPr>
      <dsp:spPr>
        <a:xfrm rot="5400000">
          <a:off x="7722202" y="-2008871"/>
          <a:ext cx="418332" cy="8482654"/>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Awak ka sida mantai ka pengerindu ti tulin ngena pengasih.</a:t>
          </a:r>
          <a:endParaRPr lang="es-ES" sz="2000" b="1" kern="1200" dirty="0"/>
        </a:p>
      </dsp:txBody>
      <dsp:txXfrm rot="-5400000">
        <a:off x="3690042" y="2043710"/>
        <a:ext cx="8462233" cy="377490"/>
      </dsp:txXfrm>
    </dsp:sp>
    <dsp:sp modelId="{9F224E3E-D8F3-4E8C-94A2-5FFD1B0B6430}">
      <dsp:nvSpPr>
        <dsp:cNvPr id="0" name=""/>
        <dsp:cNvSpPr/>
      </dsp:nvSpPr>
      <dsp:spPr>
        <a:xfrm>
          <a:off x="0" y="1995047"/>
          <a:ext cx="3707919" cy="47481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Pengasih</a:t>
          </a:r>
          <a:endParaRPr lang="es-ES" sz="2000" b="1" kern="1200" dirty="0">
            <a:effectLst>
              <a:outerShdw blurRad="38100" dist="38100" dir="2700000" algn="tl">
                <a:srgbClr val="000000">
                  <a:alpha val="43137"/>
                </a:srgbClr>
              </a:outerShdw>
            </a:effectLst>
          </a:endParaRPr>
        </a:p>
      </dsp:txBody>
      <dsp:txXfrm>
        <a:off x="23179" y="2018226"/>
        <a:ext cx="3661561" cy="428459"/>
      </dsp:txXfrm>
    </dsp:sp>
    <dsp:sp modelId="{0F736E9E-DC0F-41A1-89FA-11AAAE29D790}">
      <dsp:nvSpPr>
        <dsp:cNvPr id="0" name=""/>
        <dsp:cNvSpPr/>
      </dsp:nvSpPr>
      <dsp:spPr>
        <a:xfrm rot="5400000">
          <a:off x="7722202" y="-1510313"/>
          <a:ext cx="418332" cy="8482654"/>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a:t>Sebaka pengerindu ngau sebaka penemu mai penyarakup</a:t>
          </a:r>
          <a:endParaRPr lang="es-ES" sz="2000" b="1" kern="1200" dirty="0"/>
        </a:p>
      </dsp:txBody>
      <dsp:txXfrm rot="-5400000">
        <a:off x="3690042" y="2542268"/>
        <a:ext cx="8462233" cy="377490"/>
      </dsp:txXfrm>
    </dsp:sp>
    <dsp:sp modelId="{D322E446-1E18-40C5-B54D-DBDC6663ED62}">
      <dsp:nvSpPr>
        <dsp:cNvPr id="0" name=""/>
        <dsp:cNvSpPr/>
      </dsp:nvSpPr>
      <dsp:spPr>
        <a:xfrm>
          <a:off x="0" y="2493605"/>
          <a:ext cx="3707919" cy="474817"/>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Rindu begulai sejalai </a:t>
          </a:r>
          <a:endParaRPr lang="es-ES" sz="2000" b="1" kern="1200" dirty="0">
            <a:effectLst>
              <a:outerShdw blurRad="38100" dist="38100" dir="2700000" algn="tl">
                <a:srgbClr val="000000">
                  <a:alpha val="43137"/>
                </a:srgbClr>
              </a:outerShdw>
            </a:effectLst>
          </a:endParaRPr>
        </a:p>
      </dsp:txBody>
      <dsp:txXfrm>
        <a:off x="23179" y="2516784"/>
        <a:ext cx="3661561" cy="428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Iya ngelengkaka semua hak Petara Serga</a:t>
          </a:r>
          <a:r>
            <a:rPr lang="en" sz="1800" b="1" kern="1200">
              <a:solidFill>
                <a:schemeClr val="bg1"/>
              </a:solidFill>
              <a:effectLst>
                <a:outerShdw blurRad="38100" dist="38100" dir="2700000" algn="tl">
                  <a:srgbClr val="000000">
                    <a:alpha val="43137"/>
                  </a:srgbClr>
                </a:outerShdw>
              </a:effectLst>
            </a:rPr>
            <a:t> (Phil.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Iya nyadi mensia ke bekerja ka kitai (Phil.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41168"/>
          <a:ext cx="6588803" cy="411141"/>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Iya baroh ati serta ngasi ka semua utai, taja pan nya munoh iya </a:t>
          </a:r>
          <a:r>
            <a:rPr lang="en" sz="1800" b="1" kern="1200">
              <a:solidFill>
                <a:schemeClr val="bg1"/>
              </a:solidFill>
              <a:effectLst>
                <a:outerShdw blurRad="38100" dist="38100" dir="2700000" algn="tl">
                  <a:srgbClr val="000000">
                    <a:alpha val="43137"/>
                  </a:srgbClr>
                </a:outerShdw>
              </a:effectLst>
            </a:rPr>
            <a:t>(</a:t>
          </a:r>
          <a:r>
            <a:rPr lang="en" sz="1800" b="1" kern="1200" dirty="0">
              <a:solidFill>
                <a:schemeClr val="bg1"/>
              </a:solidFill>
              <a:effectLst>
                <a:outerShdw blurRad="38100" dist="38100" dir="2700000" algn="tl">
                  <a:srgbClr val="000000">
                    <a:alpha val="43137"/>
                  </a:srgbClr>
                </a:outerShdw>
              </a:effectLst>
            </a:rPr>
            <a:t>Phil. 2:8)</a:t>
          </a:r>
        </a:p>
      </dsp:txBody>
      <dsp:txXfrm>
        <a:off x="697826" y="841168"/>
        <a:ext cx="6588803" cy="4111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F696-35B3-4A12-B47B-C40A73765404}" type="datetimeFigureOut">
              <a:rPr lang="en-MY" smtClean="0"/>
              <a:t>10/1/2026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65530-DE8C-40D9-B903-5C127DD31394}" type="slidenum">
              <a:rPr lang="en-MY" smtClean="0"/>
              <a:t>‹Nº›</a:t>
            </a:fld>
            <a:endParaRPr lang="en-MY"/>
          </a:p>
        </p:txBody>
      </p:sp>
    </p:spTree>
    <p:extLst>
      <p:ext uri="{BB962C8B-B14F-4D97-AF65-F5344CB8AC3E}">
        <p14:creationId xmlns:p14="http://schemas.microsoft.com/office/powerpoint/2010/main" val="46999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44465530-DE8C-40D9-B903-5C127DD31394}" type="slidenum">
              <a:rPr lang="en-MY" smtClean="0"/>
              <a:t>8</a:t>
            </a:fld>
            <a:endParaRPr lang="en-MY"/>
          </a:p>
        </p:txBody>
      </p:sp>
    </p:spTree>
    <p:extLst>
      <p:ext uri="{BB962C8B-B14F-4D97-AF65-F5344CB8AC3E}">
        <p14:creationId xmlns:p14="http://schemas.microsoft.com/office/powerpoint/2010/main" val="420935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7.jpg"/><Relationship Id="rId5" Type="http://schemas.openxmlformats.org/officeDocument/2006/relationships/diagramLayout" Target="../diagrams/layout2.xml"/><Relationship Id="rId10" Type="http://schemas.openxmlformats.org/officeDocument/2006/relationships/image" Target="../media/image26.jpeg"/><Relationship Id="rId4" Type="http://schemas.openxmlformats.org/officeDocument/2006/relationships/diagramData" Target="../diagrams/data2.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697216" y="977402"/>
            <a:ext cx="4042820"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Calibri" panose="020F0502020204030204" pitchFamily="34" charset="0"/>
              </a:rPr>
              <a:t>SEPENEMU ENGGAU BARUH ATI</a:t>
            </a:r>
            <a:endParaRPr lang="e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Lesson 4 for January 24,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US" sz="2800" b="1"/>
              <a:t>“Allah Taala ngemendarka semua mensia ngereja utai nitih ka peneka diri. Iya ngasoh orang  enda bepanggai ba orang bukai ke sama mensia. Orang ke deka berubah dalam runding enggau ulah enda tau ngiga nya ba mensia bukai tang ngagai chuntu ti Kudus. Allah Taala ngangau “Awak ka runding tu bisi ba nuan, iya ke bisi ba Jesus Kristus”  Udah ke betukar serta berubah mensia deka nerima runding sebaka enggau Kristus.”</a:t>
            </a:r>
            <a:endParaRPr lang="en-MY" sz="2800"/>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01675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es-ES" sz="4000" b="1">
                <a:ln w="12700" cmpd="sng">
                  <a:noFill/>
                  <a:prstDash val="solid"/>
                </a:ln>
                <a:solidFill>
                  <a:srgbClr val="4EB3CF">
                    <a:lumMod val="75000"/>
                  </a:srgbClr>
                </a:solidFill>
                <a:latin typeface="Comic Sans MS" panose="030F0702030302020204" pitchFamily="66" charset="0"/>
              </a:rPr>
              <a:t>“awakka kita ngenyukupka pengaga ati aku: awakka kita sama sepenemu, rinduka pangan diri, besetuju sereta sebaka runding enggau pangan diri.” Pilipi 2:2</a:t>
            </a:r>
            <a:endPar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6219451"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a:solidFill>
                  <a:srgbClr val="B92F00"/>
                </a:solidFill>
              </a:rPr>
              <a:t>Pun penatai enda besepenemu (</a:t>
            </a:r>
            <a:r>
              <a:rPr lang="en" sz="2000" b="1" dirty="0">
                <a:solidFill>
                  <a:srgbClr val="B92F00"/>
                </a:solidFill>
              </a:rPr>
              <a:t>Philippians 2:1-3a)</a:t>
            </a:r>
          </a:p>
          <a:p>
            <a:pPr>
              <a:spcBef>
                <a:spcPts val="3000"/>
              </a:spcBef>
            </a:pPr>
            <a:r>
              <a:rPr lang="en" sz="2000" b="1">
                <a:solidFill>
                  <a:srgbClr val="008496"/>
                </a:solidFill>
              </a:rPr>
              <a:t>Besepenemu enggau baruh ati </a:t>
            </a:r>
            <a:r>
              <a:rPr lang="en" sz="2000" b="1" dirty="0">
                <a:solidFill>
                  <a:srgbClr val="008496"/>
                </a:solidFill>
              </a:rPr>
              <a:t>(Philippians 2:3b-4)</a:t>
            </a:r>
          </a:p>
          <a:p>
            <a:pPr>
              <a:spcBef>
                <a:spcPts val="3000"/>
              </a:spcBef>
            </a:pPr>
            <a:r>
              <a:rPr lang="en" sz="2000" b="1">
                <a:solidFill>
                  <a:srgbClr val="139E00"/>
                </a:solidFill>
              </a:rPr>
              <a:t>Sebaka runding enggau Tuhan Jesus </a:t>
            </a:r>
            <a:r>
              <a:rPr lang="en" sz="2000" b="1" dirty="0">
                <a:solidFill>
                  <a:srgbClr val="139E00"/>
                </a:solidFill>
              </a:rPr>
              <a:t>(Philippians 2:5)</a:t>
            </a:r>
          </a:p>
          <a:p>
            <a:pPr>
              <a:spcBef>
                <a:spcPts val="3000"/>
              </a:spcBef>
            </a:pPr>
            <a:r>
              <a:rPr lang="en" sz="2000" b="1">
                <a:solidFill>
                  <a:srgbClr val="9800B9"/>
                </a:solidFill>
              </a:rPr>
              <a:t>Perangai Tuhan Jesus </a:t>
            </a:r>
            <a:r>
              <a:rPr lang="en" sz="2000" b="1" dirty="0">
                <a:solidFill>
                  <a:srgbClr val="9800B9"/>
                </a:solidFill>
              </a:rPr>
              <a:t>(Philippians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623260" cy="1384995"/>
          </a:xfrm>
          <a:prstGeom prst="rect">
            <a:avLst/>
          </a:prstGeom>
          <a:noFill/>
        </p:spPr>
        <p:txBody>
          <a:bodyPr wrap="square" rtlCol="0">
            <a:spAutoFit/>
          </a:bodyPr>
          <a:lstStyle/>
          <a:p>
            <a:pPr>
              <a:spcBef>
                <a:spcPts val="600"/>
              </a:spcBef>
            </a:pPr>
            <a:r>
              <a:rPr lang="en-MY" sz="2100" b="1"/>
              <a:t>Paul meransang bala ke arap di </a:t>
            </a:r>
            <a:r>
              <a:rPr lang="en-US" sz="2100" b="1"/>
              <a:t>Philippi bediri tegap leboh kena penguji nyadi orang Kristin. Iya ngasoh sida beperangai siru ke </a:t>
            </a:r>
            <a:r>
              <a:rPr lang="en-MY" sz="2100" b="1"/>
              <a:t>mandang ka diri ulih nyadi warga  Serga, ke ngemesai ka penyarakup</a:t>
            </a:r>
            <a:r>
              <a:rPr lang="en" sz="2100" b="1"/>
              <a:t>.</a:t>
            </a:r>
            <a:endParaRPr lang="en" sz="2100" b="1" dirty="0"/>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600" y="1611207"/>
            <a:ext cx="6623260" cy="1446550"/>
          </a:xfrm>
          <a:prstGeom prst="rect">
            <a:avLst/>
          </a:prstGeom>
          <a:noFill/>
        </p:spPr>
        <p:txBody>
          <a:bodyPr wrap="square">
            <a:spAutoFit/>
          </a:bodyPr>
          <a:lstStyle/>
          <a:p>
            <a:pPr>
              <a:spcBef>
                <a:spcPts val="600"/>
              </a:spcBef>
            </a:pPr>
            <a:r>
              <a:rPr lang="en-MY" sz="2200" b="1"/>
              <a:t>Enggau leka jako “nya alai”, Paul ngepun bap ti baru ke alai iya meri kitai kunchi kena ngulih ka penyerakup ti bendar: iya nya nunda teladan ari Tuhan Jesus</a:t>
            </a:r>
            <a:endParaRPr lang="en" sz="2200" b="1" dirty="0"/>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157363" y="13211"/>
            <a:ext cx="8917858"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a:ln/>
                <a:solidFill>
                  <a:schemeClr val="accent6"/>
                </a:solidFill>
              </a:rPr>
              <a:t>PUN PENATAI ENDA BESEPENEMU</a:t>
            </a:r>
            <a:endParaRPr lang="en" sz="36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276225" y="434511"/>
            <a:ext cx="840591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solidFill>
                <a:latin typeface="Comic Sans MS" panose="030F0702030302020204" pitchFamily="66" charset="0"/>
              </a:rPr>
              <a:t>“</a:t>
            </a:r>
            <a:r>
              <a:rPr lang="en-MY" b="1" dirty="0">
                <a:solidFill>
                  <a:schemeClr val="accent4"/>
                </a:solidFill>
                <a:latin typeface="Comic Sans MS" panose="030F0702030302020204" pitchFamily="66" charset="0"/>
              </a:rPr>
              <a:t>Anang </a:t>
            </a:r>
            <a:r>
              <a:rPr lang="en-MY" b="1" dirty="0" err="1">
                <a:solidFill>
                  <a:schemeClr val="accent4"/>
                </a:solidFill>
                <a:latin typeface="Comic Sans MS" panose="030F0702030302020204" pitchFamily="66" charset="0"/>
              </a:rPr>
              <a:t>ngereja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utai</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semina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berundingka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diri</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empu</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aja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tauka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beduduk</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ba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ati</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ti</a:t>
            </a:r>
            <a:r>
              <a:rPr lang="en-MY" b="1" dirty="0">
                <a:solidFill>
                  <a:schemeClr val="accent4"/>
                </a:solidFill>
                <a:latin typeface="Comic Sans MS" panose="030F0702030302020204" pitchFamily="66" charset="0"/>
              </a:rPr>
              <a:t> deka </a:t>
            </a:r>
            <a:r>
              <a:rPr lang="en-MY" b="1" dirty="0" err="1">
                <a:solidFill>
                  <a:schemeClr val="accent4"/>
                </a:solidFill>
                <a:latin typeface="Comic Sans MS" panose="030F0702030302020204" pitchFamily="66" charset="0"/>
              </a:rPr>
              <a:t>ngenyumbungka</a:t>
            </a:r>
            <a:r>
              <a:rPr lang="en-MY" b="1" dirty="0">
                <a:solidFill>
                  <a:schemeClr val="accent4"/>
                </a:solidFill>
                <a:latin typeface="Comic Sans MS" panose="030F0702030302020204" pitchFamily="66" charset="0"/>
              </a:rPr>
              <a:t> </a:t>
            </a:r>
            <a:r>
              <a:rPr lang="en-MY" b="1" dirty="0" err="1">
                <a:solidFill>
                  <a:schemeClr val="accent4"/>
                </a:solidFill>
                <a:latin typeface="Comic Sans MS" panose="030F0702030302020204" pitchFamily="66" charset="0"/>
              </a:rPr>
              <a:t>diri</a:t>
            </a:r>
            <a:r>
              <a:rPr lang="en" b="1" dirty="0">
                <a:solidFill>
                  <a:schemeClr val="accent4"/>
                </a:solidFill>
                <a:latin typeface="Comic Sans MS" panose="030F0702030302020204" pitchFamily="66" charset="0"/>
              </a:rPr>
              <a:t>” </a:t>
            </a:r>
            <a:r>
              <a:rPr lang="en" sz="1400" b="1" dirty="0">
                <a:solidFill>
                  <a:schemeClr val="accent4"/>
                </a:solidFill>
                <a:latin typeface="Comic Sans MS" panose="030F0702030302020204" pitchFamily="66" charset="0"/>
              </a:rPr>
              <a:t>(Philippians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spcBef>
                <a:spcPts val="600"/>
              </a:spcBef>
            </a:pPr>
            <a:r>
              <a:rPr lang="en-MY" sz="2000" b="1"/>
              <a:t>Sebedau nguing ka tunjuk ba alai ke pedis, ke nunjuk ka kebuah enda sepenemu ke nyadi di Philippi, nama ke terubah di ajar Paul kena ngulih ka kaul awakka ngenyukupka pengaga ati iya </a:t>
            </a:r>
            <a:r>
              <a:rPr lang="en" sz="2000" b="1"/>
              <a:t>(</a:t>
            </a:r>
            <a:r>
              <a:rPr lang="en" sz="2000" b="1" dirty="0"/>
              <a:t>Phil.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4235377909"/>
              </p:ext>
            </p:extLst>
          </p:nvPr>
        </p:nvGraphicFramePr>
        <p:xfrm>
          <a:off x="0" y="2151727"/>
          <a:ext cx="12192000" cy="2969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4" y="5087541"/>
            <a:ext cx="7087102" cy="707886"/>
          </a:xfrm>
          <a:prstGeom prst="rect">
            <a:avLst/>
          </a:prstGeom>
          <a:noFill/>
        </p:spPr>
        <p:txBody>
          <a:bodyPr wrap="square" rtlCol="0">
            <a:spAutoFit/>
          </a:bodyPr>
          <a:lstStyle/>
          <a:p>
            <a:pPr>
              <a:spcBef>
                <a:spcPts val="600"/>
              </a:spcBef>
            </a:pPr>
            <a:r>
              <a:rPr lang="en-MY" sz="2000" b="1"/>
              <a:t>Semua utai semina deka mujur enti sida nyeliah ka utai ke nyerara sida: penyumbung enggau besemekih</a:t>
            </a:r>
            <a:r>
              <a:rPr lang="en" sz="2000" b="1"/>
              <a:t> </a:t>
            </a:r>
            <a:r>
              <a:rPr lang="en" sz="2000" b="1" dirty="0"/>
              <a:t>(Phil.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783612"/>
            <a:ext cx="7160885" cy="1015663"/>
          </a:xfrm>
          <a:prstGeom prst="rect">
            <a:avLst/>
          </a:prstGeom>
          <a:noFill/>
        </p:spPr>
        <p:txBody>
          <a:bodyPr wrap="square">
            <a:spAutoFit/>
          </a:bodyPr>
          <a:lstStyle/>
          <a:p>
            <a:pPr>
              <a:spcBef>
                <a:spcPts val="600"/>
              </a:spcBef>
            </a:pPr>
            <a:r>
              <a:rPr lang="en-MY" sz="2000" b="1"/>
              <a:t>Penangul dua bengkah tu udah bisi maia Lucifer ke ngelaban kelia, nya sekeda ari penangul ti pemadu ngemedis dalam kaul enggau pangan diri </a:t>
            </a:r>
            <a:r>
              <a:rPr lang="en-US" sz="2000" b="1"/>
              <a:t>(Gal. 5:26; Jas. 3:16 NIV)</a:t>
            </a:r>
            <a:r>
              <a:rPr lang="en-MY" sz="2000" b="1"/>
              <a:t>.</a:t>
            </a:r>
            <a:endParaRPr lang="en-MY" sz="2000"/>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defPPr>
              <a:defRPr lang="es-ES"/>
            </a:defPPr>
            <a:lvl1pPr algn="ctr">
              <a:defRPr sz="4400" b="1" spc="300">
                <a:ln w="6600">
                  <a:solidFill>
                    <a:srgbClr val="10A499"/>
                  </a:solidFill>
                  <a:prstDash val="solid"/>
                </a:ln>
                <a:solidFill>
                  <a:srgbClr val="96F5EE"/>
                </a:solidFill>
                <a:effectLst>
                  <a:outerShdw dist="38100" dir="2700000" algn="tl" rotWithShape="0">
                    <a:schemeClr val="accent2"/>
                  </a:outerShdw>
                </a:effectLst>
              </a:defRPr>
            </a:lvl1pPr>
          </a:lstStyle>
          <a:p>
            <a:r>
              <a:rPr lang="en"/>
              <a:t>BESEPENEMU ENGGAU BARUH ATI</a:t>
            </a:r>
            <a:endParaRPr lang="en" dirty="0"/>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defPPr>
              <a:defRPr lang="es-ES"/>
            </a:defPPr>
            <a:lvl1pPr algn="ctr">
              <a:defRPr b="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a:t> </a:t>
            </a:r>
            <a:r>
              <a:rPr lang="en-MY" dirty="0" err="1"/>
              <a:t>enggau</a:t>
            </a:r>
            <a:r>
              <a:rPr lang="en-MY" dirty="0"/>
              <a:t> </a:t>
            </a:r>
            <a:r>
              <a:rPr lang="en-MY" dirty="0" err="1"/>
              <a:t>ati</a:t>
            </a:r>
            <a:r>
              <a:rPr lang="en-MY" dirty="0"/>
              <a:t> </a:t>
            </a:r>
            <a:r>
              <a:rPr lang="en-MY" dirty="0" err="1"/>
              <a:t>ti</a:t>
            </a:r>
            <a:r>
              <a:rPr lang="en-MY" dirty="0"/>
              <a:t> </a:t>
            </a:r>
            <a:r>
              <a:rPr lang="en-MY" dirty="0" err="1"/>
              <a:t>baruh</a:t>
            </a:r>
            <a:r>
              <a:rPr lang="en-MY" dirty="0"/>
              <a:t>, </a:t>
            </a:r>
            <a:r>
              <a:rPr lang="en-MY" dirty="0" err="1"/>
              <a:t>seruran</a:t>
            </a:r>
            <a:r>
              <a:rPr lang="en-MY" dirty="0"/>
              <a:t> </a:t>
            </a:r>
            <a:r>
              <a:rPr lang="en-MY" dirty="0" err="1"/>
              <a:t>ngumbai</a:t>
            </a:r>
            <a:r>
              <a:rPr lang="en-MY" dirty="0"/>
              <a:t> orang </a:t>
            </a:r>
            <a:r>
              <a:rPr lang="en-MY" dirty="0" err="1"/>
              <a:t>bukai</a:t>
            </a:r>
            <a:r>
              <a:rPr lang="en-MY" dirty="0"/>
              <a:t> </a:t>
            </a:r>
            <a:r>
              <a:rPr lang="en-MY" dirty="0" err="1"/>
              <a:t>pama</a:t>
            </a:r>
            <a:r>
              <a:rPr lang="en-MY" dirty="0"/>
              <a:t> </a:t>
            </a:r>
            <a:r>
              <a:rPr lang="en-MY" dirty="0" err="1"/>
              <a:t>agi</a:t>
            </a:r>
            <a:r>
              <a:rPr lang="en-MY" dirty="0"/>
              <a:t> </a:t>
            </a:r>
            <a:r>
              <a:rPr lang="en-MY" dirty="0" err="1"/>
              <a:t>ari</a:t>
            </a:r>
            <a:r>
              <a:rPr lang="en-MY" dirty="0"/>
              <a:t> </a:t>
            </a:r>
            <a:r>
              <a:rPr lang="en-MY" dirty="0" err="1"/>
              <a:t>kita</a:t>
            </a:r>
            <a:r>
              <a:rPr lang="en-MY" dirty="0"/>
              <a:t>. 4Anang </a:t>
            </a:r>
            <a:r>
              <a:rPr lang="en-MY" dirty="0" err="1"/>
              <a:t>semina</a:t>
            </a:r>
            <a:r>
              <a:rPr lang="en-MY" dirty="0"/>
              <a:t> </a:t>
            </a:r>
            <a:r>
              <a:rPr lang="en-MY" dirty="0" err="1"/>
              <a:t>berundingka</a:t>
            </a:r>
            <a:r>
              <a:rPr lang="en-MY" dirty="0"/>
              <a:t> </a:t>
            </a:r>
            <a:r>
              <a:rPr lang="en-MY" dirty="0" err="1"/>
              <a:t>diri</a:t>
            </a:r>
            <a:r>
              <a:rPr lang="en-MY" dirty="0"/>
              <a:t> </a:t>
            </a:r>
            <a:r>
              <a:rPr lang="en-MY" dirty="0" err="1"/>
              <a:t>empu</a:t>
            </a:r>
            <a:r>
              <a:rPr lang="en-MY" dirty="0"/>
              <a:t> </a:t>
            </a:r>
            <a:r>
              <a:rPr lang="en-MY" dirty="0" err="1"/>
              <a:t>aja</a:t>
            </a:r>
            <a:r>
              <a:rPr lang="en-MY" dirty="0"/>
              <a:t>, tang </a:t>
            </a:r>
            <a:r>
              <a:rPr lang="en-MY" dirty="0" err="1"/>
              <a:t>berunding</a:t>
            </a:r>
            <a:r>
              <a:rPr lang="en-MY" dirty="0"/>
              <a:t> mega </a:t>
            </a:r>
            <a:r>
              <a:rPr lang="en-MY" dirty="0" err="1"/>
              <a:t>ke</a:t>
            </a:r>
            <a:r>
              <a:rPr lang="en-MY" dirty="0"/>
              <a:t> orang </a:t>
            </a:r>
            <a:r>
              <a:rPr lang="en-MY" dirty="0" err="1"/>
              <a:t>bukai</a:t>
            </a:r>
            <a:r>
              <a:rPr lang="en-MY" dirty="0"/>
              <a:t>.</a:t>
            </a:r>
            <a:r>
              <a:rPr lang="en" dirty="0"/>
              <a:t>” </a:t>
            </a:r>
            <a:r>
              <a:rPr lang="en" sz="1400" dirty="0"/>
              <a:t>(Philippians 2:3b-4)</a:t>
            </a:r>
            <a:endParaRPr lang="en" dirty="0"/>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329436"/>
            <a:ext cx="8386057" cy="1323439"/>
          </a:xfrm>
          <a:prstGeom prst="rect">
            <a:avLst/>
          </a:prstGeom>
          <a:noFill/>
        </p:spPr>
        <p:txBody>
          <a:bodyPr wrap="square" rtlCol="0">
            <a:spAutoFit/>
          </a:bodyPr>
          <a:lstStyle/>
          <a:p>
            <a:r>
              <a:rPr lang="en-US" sz="2000" b="1"/>
              <a:t>Formula sepenemu ke diperambu ka Paul nya ukai utai luar tang dipandang dalam perangai: baruh ati.</a:t>
            </a:r>
            <a:r>
              <a:rPr lang="en-MY" sz="2000" b="1"/>
              <a:t> </a:t>
            </a:r>
            <a:r>
              <a:rPr lang="en-US" sz="2000" b="1"/>
              <a:t>Kelimpah ari beteladan ba Kristus, iya meransang bala peningga iya ngemaroh ka diri (Mat. 11:29; 18:4; 23:12).</a:t>
            </a:r>
            <a:endParaRPr lang="en-MY" sz="2000" b="1"/>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27970" y="2515069"/>
            <a:ext cx="2619685"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20273"/>
            <a:ext cx="5465877" cy="1938992"/>
          </a:xfrm>
          <a:prstGeom prst="rect">
            <a:avLst/>
          </a:prstGeom>
          <a:noFill/>
        </p:spPr>
        <p:txBody>
          <a:bodyPr wrap="square">
            <a:spAutoFit/>
          </a:bodyPr>
          <a:lstStyle/>
          <a:p>
            <a:pPr>
              <a:spcBef>
                <a:spcPts val="600"/>
              </a:spcBef>
            </a:pPr>
            <a:r>
              <a:rPr lang="en-US" sz="2000" b="1"/>
              <a:t>Kena bulih peranggai ngemaroh kediri, Paul encadang kitai meda orang bukai lebih beguna agi ari kitai (Phil. 2:3). Tang enda ka kitai tu sebaka magang ba Allah Taala? Kati enda ulih kah sebaka nya ngasoh besepenemu?</a:t>
            </a:r>
            <a:endParaRPr lang="en" sz="2000" b="1" dirty="0"/>
          </a:p>
        </p:txBody>
      </p:sp>
      <p:sp>
        <p:nvSpPr>
          <p:cNvPr id="15" name="CuadroTexto 14">
            <a:extLst>
              <a:ext uri="{FF2B5EF4-FFF2-40B4-BE49-F238E27FC236}">
                <a16:creationId xmlns:a16="http://schemas.microsoft.com/office/drawing/2014/main" id="{8AB7D662-A7DB-042A-FF5A-FE4B06840749}"/>
              </a:ext>
            </a:extLst>
          </p:cNvPr>
          <p:cNvSpPr txBox="1"/>
          <p:nvPr/>
        </p:nvSpPr>
        <p:spPr>
          <a:xfrm>
            <a:off x="-3782" y="6144297"/>
            <a:ext cx="9548836" cy="707886"/>
          </a:xfrm>
          <a:prstGeom prst="rect">
            <a:avLst/>
          </a:prstGeom>
          <a:noFill/>
        </p:spPr>
        <p:txBody>
          <a:bodyPr wrap="square">
            <a:spAutoFit/>
          </a:bodyPr>
          <a:lstStyle/>
          <a:p>
            <a:pPr>
              <a:spcBef>
                <a:spcPts val="600"/>
              </a:spcBef>
            </a:pPr>
            <a:r>
              <a:rPr lang="en-US" sz="2000" b="1"/>
              <a:t>Ngambika ulih nulong orang bukai, kitai mesti belajar ninga sereta mereti ka utai dalam penemu sida. Semua tu endang sigi beduduk ari pengawa Roh Kudus.</a:t>
            </a:r>
            <a:endParaRPr lang="en-MY" sz="2000"/>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0" y="4479824"/>
            <a:ext cx="5755155" cy="1631216"/>
          </a:xfrm>
          <a:prstGeom prst="rect">
            <a:avLst/>
          </a:prstGeom>
          <a:noFill/>
        </p:spPr>
        <p:txBody>
          <a:bodyPr wrap="square">
            <a:spAutoFit/>
          </a:bodyPr>
          <a:lstStyle/>
          <a:p>
            <a:pPr>
              <a:spcBef>
                <a:spcPts val="600"/>
              </a:spcBef>
            </a:pPr>
            <a:r>
              <a:rPr lang="en-US" sz="2000" b="1"/>
              <a:t>Paul nadai madah ka kitai baroh agi ari orang bukai, tang </a:t>
            </a:r>
            <a:r>
              <a:rPr lang="en-US" sz="2000" b="1" i="1"/>
              <a:t>kitai patut mikir </a:t>
            </a:r>
            <a:r>
              <a:rPr lang="en-US" sz="2000" b="1"/>
              <a:t>kitai kiraka bakanya. Sama sebaka enggau kuli ke ngiga pemanah tuan sida, kitai patut ngiga pemanah orang ke </a:t>
            </a:r>
            <a:r>
              <a:rPr lang="en-US" sz="2000" b="1" i="1"/>
              <a:t>dipikir</a:t>
            </a:r>
            <a:r>
              <a:rPr lang="en-US" sz="2000" b="1"/>
              <a:t> kitai lebih manah ari kitai </a:t>
            </a:r>
            <a:r>
              <a:rPr lang="en" sz="2000" b="1"/>
              <a:t>(Phil. 2:4).</a:t>
            </a:r>
            <a:endParaRPr lang="en" sz="20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615553"/>
          </a:xfrm>
          <a:prstGeom prst="rect">
            <a:avLst/>
          </a:prstGeom>
          <a:noFill/>
        </p:spPr>
        <p:txBody>
          <a:bodyPr wrap="square">
            <a:spAutoFit/>
          </a:bodyPr>
          <a:lstStyle>
            <a:defPPr>
              <a:defRPr lang="es-ES"/>
            </a:defPPr>
            <a:lvl1pPr algn="ctr">
              <a:defRPr sz="4400" b="1" spc="6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lvl1pPr>
          </a:lstStyle>
          <a:p>
            <a:r>
              <a:rPr lang="en" sz="3400" spc="0"/>
              <a:t>SEBAKA RUNDING ENGGAU TUHAN JESUS</a:t>
            </a:r>
            <a:endParaRPr lang="en" sz="3400" spc="0" dirty="0"/>
          </a:p>
        </p:txBody>
      </p:sp>
      <p:sp>
        <p:nvSpPr>
          <p:cNvPr id="5" name="CuadroTexto 4">
            <a:extLst>
              <a:ext uri="{FF2B5EF4-FFF2-40B4-BE49-F238E27FC236}">
                <a16:creationId xmlns:a16="http://schemas.microsoft.com/office/drawing/2014/main" id="{C0AFC944-9230-B472-043E-C415ED2FEF1C}"/>
              </a:ext>
            </a:extLst>
          </p:cNvPr>
          <p:cNvSpPr txBox="1"/>
          <p:nvPr/>
        </p:nvSpPr>
        <p:spPr>
          <a:xfrm>
            <a:off x="320842" y="517155"/>
            <a:ext cx="7864513" cy="584775"/>
          </a:xfrm>
          <a:prstGeom prst="rect">
            <a:avLst/>
          </a:prstGeom>
          <a:noFill/>
        </p:spPr>
        <p:txBody>
          <a:bodyPr wrap="square">
            <a:spAutoFit/>
          </a:bodyPr>
          <a:lstStyle>
            <a:defPPr>
              <a:defRPr lang="es-ES"/>
            </a:defPPr>
            <a:lvl1pPr algn="ctr">
              <a:defRPr b="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a:t>Gaga </a:t>
            </a:r>
            <a:r>
              <a:rPr lang="en-MY" dirty="0" err="1"/>
              <a:t>runding</a:t>
            </a:r>
            <a:r>
              <a:rPr lang="en-MY" dirty="0"/>
              <a:t> </a:t>
            </a:r>
            <a:r>
              <a:rPr lang="en-MY" dirty="0" err="1"/>
              <a:t>kita</a:t>
            </a:r>
            <a:r>
              <a:rPr lang="en-MY" dirty="0"/>
              <a:t> </a:t>
            </a:r>
            <a:r>
              <a:rPr lang="en-MY" dirty="0" err="1"/>
              <a:t>sebaka</a:t>
            </a:r>
            <a:r>
              <a:rPr lang="en-MY" dirty="0"/>
              <a:t> </a:t>
            </a:r>
            <a:r>
              <a:rPr lang="en-MY" dirty="0" err="1"/>
              <a:t>enggau</a:t>
            </a:r>
            <a:r>
              <a:rPr lang="en-MY" dirty="0"/>
              <a:t> </a:t>
            </a:r>
            <a:r>
              <a:rPr lang="en-MY" dirty="0" err="1"/>
              <a:t>runding</a:t>
            </a:r>
            <a:r>
              <a:rPr lang="en-MY" dirty="0"/>
              <a:t> Jesus </a:t>
            </a:r>
            <a:r>
              <a:rPr lang="en-MY" dirty="0" err="1"/>
              <a:t>Kristus</a:t>
            </a:r>
            <a:r>
              <a:rPr lang="en-MY" dirty="0"/>
              <a:t>:</a:t>
            </a:r>
            <a:r>
              <a:rPr lang="en" dirty="0"/>
              <a:t>”</a:t>
            </a:r>
            <a:br>
              <a:rPr lang="en" dirty="0"/>
            </a:br>
            <a:r>
              <a:rPr lang="en" sz="1400" dirty="0"/>
              <a:t>(Philippians 2:5 </a:t>
            </a:r>
            <a:r>
              <a:rPr lang="en" sz="1100" dirty="0"/>
              <a:t>NKJV</a:t>
            </a:r>
            <a:r>
              <a:rPr lang="en" sz="1400" dirty="0"/>
              <a:t> )</a:t>
            </a:r>
            <a:endParaRPr lang="en" dirty="0"/>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en-US" sz="2000" b="1"/>
              <a:t>Bakani kah runding kitai digaga? Nengah “pemesai rampa jalai semengat kitai” iya nya pengasai kitai. Semua ti dibacha, dipeda tau ka didinga kitai nempa kitai empu. Udah tentu Sitan nyerang pengasai kitai lalu ngaga runding kitai bechuan ke peneka iya empu.</a:t>
            </a:r>
            <a:endParaRPr lang="en" sz="2000" b="1" dirty="0"/>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1938992"/>
          </a:xfrm>
          <a:prstGeom prst="rect">
            <a:avLst/>
          </a:prstGeom>
          <a:noFill/>
        </p:spPr>
        <p:txBody>
          <a:bodyPr wrap="square">
            <a:spAutoFit/>
          </a:bodyPr>
          <a:lstStyle/>
          <a:p>
            <a:pPr>
              <a:spcBef>
                <a:spcPts val="600"/>
              </a:spcBef>
            </a:pPr>
            <a:r>
              <a:rPr lang="en-MY" sz="2000" b="1"/>
              <a:t>Laban runding kitai utai ke didunya, lalu ati kitai ngakal (Jeremiah 17:9). Roh deka nukar runding didunya kitai ngagai runding Roh, sebaka enggau Kristus (Romans 6:1,5).</a:t>
            </a:r>
            <a:endParaRPr lang="en" sz="2000" b="1" dirty="0"/>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n-MY" sz="2000" b="1"/>
              <a:t>Nyangka ulih, enggau bebendar, kitai mujur ba iya ke terubah. Tang deka nukar runding kitai nyemaka runding Tuhan Jesus semina ulih dikerja Roh Kudus aja.</a:t>
            </a:r>
            <a:endParaRPr lang="en" sz="2000" b="1" dirty="0"/>
          </a:p>
        </p:txBody>
      </p:sp>
      <p:sp>
        <p:nvSpPr>
          <p:cNvPr id="7" name="CuadroTexto 6">
            <a:extLst>
              <a:ext uri="{FF2B5EF4-FFF2-40B4-BE49-F238E27FC236}">
                <a16:creationId xmlns:a16="http://schemas.microsoft.com/office/drawing/2014/main" id="{EC877E10-ECE9-CC8F-3761-799E6066856C}"/>
              </a:ext>
            </a:extLst>
          </p:cNvPr>
          <p:cNvSpPr txBox="1"/>
          <p:nvPr/>
        </p:nvSpPr>
        <p:spPr>
          <a:xfrm>
            <a:off x="180913" y="2554312"/>
            <a:ext cx="8567364" cy="1015663"/>
          </a:xfrm>
          <a:prstGeom prst="rect">
            <a:avLst/>
          </a:prstGeom>
          <a:noFill/>
        </p:spPr>
        <p:txBody>
          <a:bodyPr wrap="square">
            <a:spAutoFit/>
          </a:bodyPr>
          <a:lstStyle/>
          <a:p>
            <a:pPr>
              <a:spcBef>
                <a:spcPts val="600"/>
              </a:spcBef>
            </a:pPr>
            <a:r>
              <a:rPr lang="en-MY" sz="2000" b="1" dirty="0"/>
              <a:t>Paul </a:t>
            </a:r>
            <a:r>
              <a:rPr lang="en-MY" sz="2000" b="1" dirty="0" err="1"/>
              <a:t>nyerangkum</a:t>
            </a:r>
            <a:r>
              <a:rPr lang="en-MY" sz="2000" b="1" dirty="0"/>
              <a:t> </a:t>
            </a:r>
            <a:r>
              <a:rPr lang="en-MY" sz="2000" b="1" dirty="0" err="1"/>
              <a:t>semua</a:t>
            </a:r>
            <a:r>
              <a:rPr lang="en-MY" sz="2000" b="1" dirty="0"/>
              <a:t> ajar. Iya </a:t>
            </a:r>
            <a:r>
              <a:rPr lang="en-MY" sz="2000" b="1" dirty="0" err="1"/>
              <a:t>ukai</a:t>
            </a:r>
            <a:r>
              <a:rPr lang="en-MY" sz="2000" b="1" dirty="0"/>
              <a:t> </a:t>
            </a:r>
            <a:r>
              <a:rPr lang="en-MY" sz="2000" b="1" dirty="0" err="1"/>
              <a:t>semina</a:t>
            </a:r>
            <a:r>
              <a:rPr lang="en-MY" sz="2000" b="1" dirty="0"/>
              <a:t> </a:t>
            </a:r>
            <a:r>
              <a:rPr lang="en-MY" sz="2000" b="1" dirty="0" err="1"/>
              <a:t>ngasoh</a:t>
            </a:r>
            <a:r>
              <a:rPr lang="en-MY" sz="2000" b="1" dirty="0"/>
              <a:t> </a:t>
            </a:r>
            <a:r>
              <a:rPr lang="en-MY" sz="2000" b="1" dirty="0" err="1"/>
              <a:t>kitai</a:t>
            </a:r>
            <a:r>
              <a:rPr lang="en-MY" sz="2000" b="1" dirty="0"/>
              <a:t> </a:t>
            </a:r>
            <a:r>
              <a:rPr lang="en-MY" sz="2000" b="1" dirty="0" err="1"/>
              <a:t>meda</a:t>
            </a:r>
            <a:r>
              <a:rPr lang="en-MY" sz="2000" b="1" dirty="0"/>
              <a:t> </a:t>
            </a:r>
            <a:r>
              <a:rPr lang="en-MY" sz="2000" b="1" dirty="0" err="1"/>
              <a:t>runding</a:t>
            </a:r>
            <a:r>
              <a:rPr lang="en-MY" sz="2000" b="1" dirty="0"/>
              <a:t> </a:t>
            </a:r>
            <a:r>
              <a:rPr lang="en-MY" sz="2000" b="1" dirty="0" err="1"/>
              <a:t>kitai</a:t>
            </a:r>
            <a:r>
              <a:rPr lang="en-MY" sz="2000" b="1" dirty="0"/>
              <a:t>, tang </a:t>
            </a:r>
            <a:r>
              <a:rPr lang="en-MY" sz="2000" b="1" dirty="0" err="1"/>
              <a:t>iya</a:t>
            </a:r>
            <a:r>
              <a:rPr lang="en-MY" sz="2000" b="1" dirty="0"/>
              <a:t> </a:t>
            </a:r>
            <a:r>
              <a:rPr lang="en-MY" sz="2000" b="1" dirty="0" err="1"/>
              <a:t>ngasoh</a:t>
            </a:r>
            <a:r>
              <a:rPr lang="en-MY" sz="2000" b="1" dirty="0"/>
              <a:t> </a:t>
            </a:r>
            <a:r>
              <a:rPr lang="en-MY" sz="2000" b="1" dirty="0" err="1"/>
              <a:t>kitai</a:t>
            </a:r>
            <a:r>
              <a:rPr lang="en-MY" sz="2000" b="1" dirty="0"/>
              <a:t> </a:t>
            </a:r>
            <a:r>
              <a:rPr lang="en-MY" sz="2000" b="1" dirty="0" err="1"/>
              <a:t>berunding</a:t>
            </a:r>
            <a:r>
              <a:rPr lang="en-MY" sz="2000" b="1" dirty="0"/>
              <a:t> </a:t>
            </a:r>
            <a:r>
              <a:rPr lang="en-MY" sz="2000" b="1" dirty="0" err="1"/>
              <a:t>sebaka</a:t>
            </a:r>
            <a:r>
              <a:rPr lang="en-MY" sz="2000" b="1" dirty="0"/>
              <a:t> </a:t>
            </a:r>
            <a:r>
              <a:rPr lang="en-MY" sz="2000" b="1" dirty="0" err="1"/>
              <a:t>enggau</a:t>
            </a:r>
            <a:r>
              <a:rPr lang="en-MY" sz="2000" b="1" dirty="0"/>
              <a:t> </a:t>
            </a:r>
            <a:r>
              <a:rPr lang="en-MY" sz="2000" b="1" dirty="0" err="1"/>
              <a:t>Kristus</a:t>
            </a:r>
            <a:r>
              <a:rPr lang="en-MY" sz="2000" b="1" dirty="0"/>
              <a:t>. </a:t>
            </a:r>
            <a:br>
              <a:rPr lang="en-MY" sz="2000" b="1" dirty="0"/>
            </a:br>
            <a:r>
              <a:rPr lang="en" sz="2000" b="1" dirty="0"/>
              <a:t>(Phil.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873087" y="1563270"/>
            <a:ext cx="8908028" cy="5016758"/>
          </a:xfrm>
          <a:prstGeom prst="rect">
            <a:avLst/>
          </a:prstGeom>
          <a:noFill/>
        </p:spPr>
        <p:txBody>
          <a:bodyPr wrap="square">
            <a:spAutoFit/>
          </a:bodyPr>
          <a:lstStyle/>
          <a:p>
            <a:pPr>
              <a:spcBef>
                <a:spcPts val="600"/>
              </a:spcBef>
            </a:pPr>
            <a:r>
              <a:rPr lang="en" sz="4000" b="1"/>
              <a:t>“</a:t>
            </a:r>
            <a:r>
              <a:rPr lang="en-MY" sz="4000" b="1"/>
              <a:t>sigi ga kitai bisi pengawa kena nulak penguji. Orang ke enda kena sintak panjuk Sitan mesti  nyaga pemesai rampa jalai semengat sida: sida mesti ngenyauh ka diri ari macha, meda tau ka ninga utai ke ngenesat ka runding. Runding patut enda di teju ka mitau ayau nitih ka pengingin tuboh.</a:t>
            </a:r>
            <a:r>
              <a:rPr lang="en" sz="4000" b="1"/>
              <a:t>”</a:t>
            </a:r>
            <a:endParaRPr lang="en" sz="4000" b="1" dirty="0"/>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0"/>
            <a:ext cx="12192000" cy="830997"/>
          </a:xfrm>
          <a:prstGeom prst="rect">
            <a:avLst/>
          </a:prstGeom>
          <a:noFill/>
        </p:spPr>
        <p:txBody>
          <a:bodyPr wrap="square">
            <a:spAutoFit/>
          </a:bodyPr>
          <a:lstStyle/>
          <a:p>
            <a:pPr algn="ctr"/>
            <a:r>
              <a:rPr lang="en" sz="48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PERANGGAI TUHAN JESUS </a:t>
            </a: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797118"/>
            <a:ext cx="12191999" cy="369332"/>
          </a:xfrm>
          <a:prstGeom prst="rect">
            <a:avLst/>
          </a:prstGeom>
          <a:noFill/>
        </p:spPr>
        <p:txBody>
          <a:bodyPr wrap="square">
            <a:spAutoFit/>
          </a:bodyPr>
          <a:lstStyle>
            <a:defPPr>
              <a:defRPr lang="es-ES"/>
            </a:defPPr>
            <a:lvl1pPr algn="ctr">
              <a:defRPr b="1">
                <a:solidFill>
                  <a:srgbClr val="FFFF00"/>
                </a:solidFill>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a:t>Taja pen Iya </a:t>
            </a:r>
            <a:r>
              <a:rPr lang="en-MY" dirty="0" err="1"/>
              <a:t>endang</a:t>
            </a:r>
            <a:r>
              <a:rPr lang="en-MY" dirty="0"/>
              <a:t> Allah Taala, tang Iya </a:t>
            </a:r>
            <a:r>
              <a:rPr lang="en-MY" dirty="0" err="1"/>
              <a:t>enda</a:t>
            </a:r>
            <a:r>
              <a:rPr lang="en-MY" dirty="0"/>
              <a:t> </a:t>
            </a:r>
            <a:r>
              <a:rPr lang="en-MY" dirty="0" err="1"/>
              <a:t>ngumbai</a:t>
            </a:r>
            <a:r>
              <a:rPr lang="en-MY" dirty="0"/>
              <a:t> </a:t>
            </a:r>
            <a:r>
              <a:rPr lang="en-MY" dirty="0" err="1"/>
              <a:t>diri</a:t>
            </a:r>
            <a:r>
              <a:rPr lang="en-MY" dirty="0"/>
              <a:t> </a:t>
            </a:r>
            <a:r>
              <a:rPr lang="en-MY" dirty="0" err="1"/>
              <a:t>sebaka</a:t>
            </a:r>
            <a:r>
              <a:rPr lang="en-MY" dirty="0"/>
              <a:t> </a:t>
            </a:r>
            <a:r>
              <a:rPr lang="en-MY" dirty="0" err="1"/>
              <a:t>enggau</a:t>
            </a:r>
            <a:r>
              <a:rPr lang="en-MY" dirty="0"/>
              <a:t> Allah Taala </a:t>
            </a:r>
            <a:r>
              <a:rPr lang="en" dirty="0"/>
              <a:t>” </a:t>
            </a:r>
            <a:r>
              <a:rPr lang="en" sz="1400" dirty="0"/>
              <a:t>(Philippians 2:6)</a:t>
            </a:r>
            <a:endParaRPr lang="es-ES" dirty="0"/>
          </a:p>
        </p:txBody>
      </p:sp>
      <p:sp>
        <p:nvSpPr>
          <p:cNvPr id="6" name="CuadroTexto 5">
            <a:extLst>
              <a:ext uri="{FF2B5EF4-FFF2-40B4-BE49-F238E27FC236}">
                <a16:creationId xmlns:a16="http://schemas.microsoft.com/office/drawing/2014/main" id="{C505B672-A3AD-F4BA-7350-4258020D5DAD}"/>
              </a:ext>
            </a:extLst>
          </p:cNvPr>
          <p:cNvSpPr txBox="1"/>
          <p:nvPr/>
        </p:nvSpPr>
        <p:spPr>
          <a:xfrm>
            <a:off x="517488" y="1427574"/>
            <a:ext cx="6772014" cy="400110"/>
          </a:xfrm>
          <a:prstGeom prst="rect">
            <a:avLst/>
          </a:prstGeom>
          <a:noFill/>
        </p:spPr>
        <p:txBody>
          <a:bodyPr wrap="square" rtlCol="0">
            <a:spAutoFit/>
          </a:bodyPr>
          <a:lstStyle/>
          <a:p>
            <a:pPr>
              <a:spcBef>
                <a:spcPts val="600"/>
              </a:spcBef>
            </a:pPr>
            <a:r>
              <a:rPr lang="en" sz="2000" b="1"/>
              <a:t>Tiga bengkah pemanah Tuhan Jesus  ti dikemeratka Paul :</a:t>
            </a:r>
            <a:endParaRPr lang="en" sz="2000" b="1" dirty="0"/>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392351188"/>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US" sz="2000" b="1"/>
              <a:t>Ari tukang tempa, iya nyadi mensia. Iya sanggup ditisa lalu mati ba kayu regang kena nebus kitai</a:t>
            </a:r>
            <a:r>
              <a:rPr lang="en" sz="2000" b="1"/>
              <a:t>.</a:t>
            </a:r>
            <a:endParaRPr lang="en" sz="2000" b="1" dirty="0"/>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US" sz="2000" b="1"/>
              <a:t>Iya teladan kitai ke bendar. Kitai patut ngemaroh ka diri serta sanggup merinsa ka ungkup orang bukai.</a:t>
            </a:r>
            <a:endParaRPr lang="en" sz="20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04200" y="5198870"/>
            <a:ext cx="7144359" cy="1092607"/>
          </a:xfrm>
          <a:prstGeom prst="rect">
            <a:avLst/>
          </a:prstGeom>
          <a:noFill/>
        </p:spPr>
        <p:txBody>
          <a:bodyPr wrap="square">
            <a:spAutoFit/>
          </a:bodyPr>
          <a:lstStyle/>
          <a:p>
            <a:pPr>
              <a:spcBef>
                <a:spcPts val="600"/>
              </a:spcBef>
            </a:pPr>
            <a:r>
              <a:rPr lang="en-US" sz="2000" b="1"/>
              <a:t>Leboh kitai berunding ka nya, kitai semina ulih besugang serta nyembah penyelamat ti pemadu manah.</a:t>
            </a:r>
            <a:endParaRPr lang="en-MY" sz="2000" b="1"/>
          </a:p>
          <a:p>
            <a:pPr>
              <a:spcBef>
                <a:spcPts val="600"/>
              </a:spcBef>
            </a:pPr>
            <a:endParaRPr lang="en" sz="2000" b="1" dirty="0"/>
          </a:p>
        </p:txBody>
      </p:sp>
      <p:sp>
        <p:nvSpPr>
          <p:cNvPr id="12" name="CuadroTexto 11">
            <a:extLst>
              <a:ext uri="{FF2B5EF4-FFF2-40B4-BE49-F238E27FC236}">
                <a16:creationId xmlns:a16="http://schemas.microsoft.com/office/drawing/2014/main" id="{5CB65058-7A50-3C83-C03B-8585A46B471C}"/>
              </a:ext>
            </a:extLst>
          </p:cNvPr>
          <p:cNvSpPr txBox="1"/>
          <p:nvPr/>
        </p:nvSpPr>
        <p:spPr>
          <a:xfrm>
            <a:off x="104201" y="4176860"/>
            <a:ext cx="7144358" cy="1015663"/>
          </a:xfrm>
          <a:prstGeom prst="rect">
            <a:avLst/>
          </a:prstGeom>
          <a:noFill/>
        </p:spPr>
        <p:txBody>
          <a:bodyPr wrap="square">
            <a:spAutoFit/>
          </a:bodyPr>
          <a:lstStyle/>
          <a:p>
            <a:pPr>
              <a:spcBef>
                <a:spcPts val="600"/>
              </a:spcBef>
            </a:pPr>
            <a:r>
              <a:rPr lang="en-US" sz="2000" b="1"/>
              <a:t>Taja pan sama sebaka enggau dua nama dalam perintah Serga, Tuhan Jesus ngasika peneka Apai enggau chukup manah. Iya nadai kala ngelaban peneka Apai.</a:t>
            </a:r>
            <a:endParaRPr lang="en" sz="2000" b="1" dirty="0"/>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1817"/>
            <a:ext cx="7614017" cy="707886"/>
          </a:xfrm>
          <a:prstGeom prst="rect">
            <a:avLst/>
          </a:prstGeom>
          <a:noFill/>
        </p:spPr>
        <p:txBody>
          <a:bodyPr wrap="square">
            <a:spAutoFit/>
            <a:scene3d>
              <a:camera prst="orthographicFront"/>
              <a:lightRig rig="threePt" dir="t"/>
            </a:scene3d>
            <a:sp3d extrusionH="57150">
              <a:bevelT w="57150" h="38100" prst="hardEdge"/>
            </a:sp3d>
          </a:bodyPr>
          <a:lstStyle>
            <a:defPPr>
              <a:defRPr lang="es-ES"/>
            </a:defPPr>
            <a:lvl1pPr algn="ctr">
              <a:defRPr sz="4400" b="1" spc="30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defRPr>
            </a:lvl1pPr>
          </a:lstStyle>
          <a:p>
            <a:r>
              <a:rPr lang="en" sz="4000"/>
              <a:t>PERANGAI TUHAN JESUS (2)</a:t>
            </a:r>
            <a:endParaRPr lang="en" sz="4000" dirty="0"/>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867936"/>
            <a:ext cx="7030706" cy="1362075"/>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defPPr>
              <a:defRPr lang="es-ES"/>
            </a:defPPr>
            <a:lvl1pPr algn="ctr">
              <a:defRPr b="1">
                <a:effectLst>
                  <a:outerShdw blurRad="38100" dist="38100" dir="2700000" algn="tl">
                    <a:srgbClr val="000000">
                      <a:alpha val="43137"/>
                    </a:srgbClr>
                  </a:outerShdw>
                </a:effectLst>
                <a:latin typeface="Comic Sans MS" panose="030F0702030302020204" pitchFamily="66" charset="0"/>
              </a:defRPr>
            </a:lvl1pPr>
          </a:lstStyle>
          <a:p>
            <a:r>
              <a:rPr lang="en" dirty="0"/>
              <a:t>“</a:t>
            </a:r>
            <a:r>
              <a:rPr lang="en-MY" dirty="0" err="1"/>
              <a:t>Misteri</a:t>
            </a:r>
            <a:r>
              <a:rPr lang="en-MY" dirty="0"/>
              <a:t> agama </a:t>
            </a:r>
            <a:r>
              <a:rPr lang="en-MY" dirty="0" err="1"/>
              <a:t>kitai</a:t>
            </a:r>
            <a:r>
              <a:rPr lang="en-MY" dirty="0"/>
              <a:t> </a:t>
            </a:r>
            <a:r>
              <a:rPr lang="en-MY" dirty="0" err="1"/>
              <a:t>endang</a:t>
            </a:r>
            <a:r>
              <a:rPr lang="en-MY" dirty="0"/>
              <a:t> </a:t>
            </a:r>
            <a:r>
              <a:rPr lang="en-MY" dirty="0" err="1"/>
              <a:t>amat</a:t>
            </a:r>
            <a:r>
              <a:rPr lang="en-MY" dirty="0"/>
              <a:t> </a:t>
            </a:r>
            <a:r>
              <a:rPr lang="en-MY" dirty="0" err="1"/>
              <a:t>besai</a:t>
            </a:r>
            <a:r>
              <a:rPr lang="en-MY" dirty="0"/>
              <a:t>: Iya </a:t>
            </a:r>
            <a:r>
              <a:rPr lang="en-MY" dirty="0" err="1"/>
              <a:t>pegari</a:t>
            </a:r>
            <a:r>
              <a:rPr lang="en-MY" dirty="0"/>
              <a:t> </a:t>
            </a:r>
            <a:r>
              <a:rPr lang="en-MY" dirty="0" err="1"/>
              <a:t>ngena</a:t>
            </a:r>
            <a:r>
              <a:rPr lang="en-MY" dirty="0"/>
              <a:t> </a:t>
            </a:r>
            <a:r>
              <a:rPr lang="en-MY" dirty="0" err="1"/>
              <a:t>tubuh</a:t>
            </a:r>
            <a:r>
              <a:rPr lang="en-MY" dirty="0"/>
              <a:t> </a:t>
            </a:r>
            <a:r>
              <a:rPr lang="en-MY" dirty="0" err="1"/>
              <a:t>mensia</a:t>
            </a:r>
            <a:r>
              <a:rPr lang="en-MY" dirty="0"/>
              <a:t>. Roh Kudus </a:t>
            </a:r>
            <a:r>
              <a:rPr lang="en-MY" dirty="0" err="1"/>
              <a:t>madahka</a:t>
            </a:r>
            <a:r>
              <a:rPr lang="en-MY" dirty="0"/>
              <a:t> Iya </a:t>
            </a:r>
            <a:r>
              <a:rPr lang="en-MY" dirty="0" err="1"/>
              <a:t>endang</a:t>
            </a:r>
            <a:r>
              <a:rPr lang="en-MY" dirty="0"/>
              <a:t> </a:t>
            </a:r>
            <a:r>
              <a:rPr lang="en-MY" dirty="0" err="1"/>
              <a:t>amat</a:t>
            </a:r>
            <a:r>
              <a:rPr lang="en-MY" dirty="0"/>
              <a:t>, </a:t>
            </a:r>
            <a:r>
              <a:rPr lang="en-MY" dirty="0" err="1"/>
              <a:t>dipeda</a:t>
            </a:r>
            <a:r>
              <a:rPr lang="en-MY" dirty="0"/>
              <a:t> </a:t>
            </a:r>
            <a:r>
              <a:rPr lang="en-MY" dirty="0" err="1"/>
              <a:t>bala</a:t>
            </a:r>
            <a:r>
              <a:rPr lang="en-MY" dirty="0"/>
              <a:t> </a:t>
            </a:r>
            <a:r>
              <a:rPr lang="en-MY" dirty="0" err="1"/>
              <a:t>melikat</a:t>
            </a:r>
            <a:r>
              <a:rPr lang="en-MY" dirty="0"/>
              <a:t>, </a:t>
            </a:r>
            <a:r>
              <a:rPr lang="en-MY" dirty="0" err="1"/>
              <a:t>ditusui</a:t>
            </a:r>
            <a:r>
              <a:rPr lang="en-MY" dirty="0"/>
              <a:t> </a:t>
            </a:r>
            <a:r>
              <a:rPr lang="en-MY" dirty="0" err="1"/>
              <a:t>ngagai</a:t>
            </a:r>
            <a:r>
              <a:rPr lang="en-MY" dirty="0"/>
              <a:t> </a:t>
            </a:r>
            <a:r>
              <a:rPr lang="en-MY" dirty="0" err="1"/>
              <a:t>semua</a:t>
            </a:r>
            <a:r>
              <a:rPr lang="en-MY" dirty="0"/>
              <a:t> </a:t>
            </a:r>
            <a:r>
              <a:rPr lang="en-MY" dirty="0" err="1"/>
              <a:t>bansa</a:t>
            </a:r>
            <a:r>
              <a:rPr lang="en-MY" dirty="0"/>
              <a:t>, </a:t>
            </a:r>
            <a:r>
              <a:rPr lang="en-MY" dirty="0" err="1"/>
              <a:t>dikarapka</a:t>
            </a:r>
            <a:r>
              <a:rPr lang="en-MY" dirty="0"/>
              <a:t> </a:t>
            </a:r>
            <a:r>
              <a:rPr lang="en-MY" dirty="0" err="1"/>
              <a:t>mensia</a:t>
            </a:r>
            <a:r>
              <a:rPr lang="en-MY" dirty="0"/>
              <a:t> di </a:t>
            </a:r>
            <a:r>
              <a:rPr lang="en-MY" dirty="0" err="1"/>
              <a:t>serata</a:t>
            </a:r>
            <a:r>
              <a:rPr lang="en-MY" dirty="0"/>
              <a:t> </a:t>
            </a:r>
            <a:r>
              <a:rPr lang="en-MY" dirty="0" err="1"/>
              <a:t>dunya</a:t>
            </a:r>
            <a:r>
              <a:rPr lang="en-MY" dirty="0"/>
              <a:t>, </a:t>
            </a:r>
            <a:r>
              <a:rPr lang="en-MY" dirty="0" err="1"/>
              <a:t>dibai</a:t>
            </a:r>
            <a:r>
              <a:rPr lang="en-MY" dirty="0"/>
              <a:t> </a:t>
            </a:r>
            <a:r>
              <a:rPr lang="en-MY" dirty="0" err="1"/>
              <a:t>niki</a:t>
            </a:r>
            <a:r>
              <a:rPr lang="en-MY" dirty="0"/>
              <a:t> </a:t>
            </a:r>
            <a:r>
              <a:rPr lang="en-MY" dirty="0" err="1"/>
              <a:t>ke</a:t>
            </a:r>
            <a:r>
              <a:rPr lang="en-MY" dirty="0"/>
              <a:t> </a:t>
            </a:r>
            <a:r>
              <a:rPr lang="en-MY" dirty="0" err="1"/>
              <a:t>serega</a:t>
            </a:r>
            <a:r>
              <a:rPr lang="en-MY" dirty="0"/>
              <a:t>.” </a:t>
            </a:r>
            <a:r>
              <a:rPr lang="en" sz="1400" dirty="0"/>
              <a:t>(1 Timothy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1015663"/>
          </a:xfrm>
          <a:prstGeom prst="rect">
            <a:avLst/>
          </a:prstGeom>
          <a:noFill/>
        </p:spPr>
        <p:txBody>
          <a:bodyPr wrap="square" rtlCol="0">
            <a:spAutoFit/>
          </a:bodyPr>
          <a:lstStyle/>
          <a:p>
            <a:pPr>
              <a:spcBef>
                <a:spcPts val="600"/>
              </a:spcBef>
            </a:pPr>
            <a:r>
              <a:rPr lang="en-MY" sz="2000" b="1"/>
              <a:t>Perangai ngemaroh kediri ti luar biasa Kristus, ke nyadi mensia deka nyadi tajuk pelajar ngagai sida ke diselamatka belama lama iya.</a:t>
            </a:r>
            <a:endParaRPr lang="en" sz="2000" b="1" dirty="0"/>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spcBef>
                <a:spcPts val="600"/>
              </a:spcBef>
            </a:pPr>
            <a:r>
              <a:rPr lang="en-US" sz="2000" b="1"/>
              <a:t>Tu teladan ke ngasoh kitai ngeleka ka ati ti kepapas enggau pengingin deka diintu baka raja lalu nukar iya enggau ati ti baroh serta sedia deka bekerja baka ulun ke orang bukai</a:t>
            </a:r>
            <a:endParaRPr lang="en-MY" sz="2000"/>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724492"/>
            <a:ext cx="7391400" cy="707886"/>
          </a:xfrm>
          <a:prstGeom prst="rect">
            <a:avLst/>
          </a:prstGeom>
          <a:noFill/>
        </p:spPr>
        <p:txBody>
          <a:bodyPr wrap="square">
            <a:spAutoFit/>
          </a:bodyPr>
          <a:lstStyle/>
          <a:p>
            <a:pPr>
              <a:spcBef>
                <a:spcPts val="600"/>
              </a:spcBef>
            </a:pPr>
            <a:r>
              <a:rPr lang="en-US" sz="2000" b="1"/>
              <a:t>Jesus ti Raja di Serga datai nyadi ulun. Tu belaban enggau pengingin Sitan ke ulun di Serga deka nyadi Raja.</a:t>
            </a:r>
            <a:endParaRPr lang="en-MY" sz="2000"/>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584772"/>
            <a:ext cx="7391400" cy="1015663"/>
          </a:xfrm>
          <a:prstGeom prst="rect">
            <a:avLst/>
          </a:prstGeom>
          <a:noFill/>
        </p:spPr>
        <p:txBody>
          <a:bodyPr wrap="square">
            <a:spAutoFit/>
          </a:bodyPr>
          <a:lstStyle/>
          <a:p>
            <a:pPr>
              <a:spcBef>
                <a:spcPts val="600"/>
              </a:spcBef>
            </a:pPr>
            <a:r>
              <a:rPr lang="en-MY" sz="2000" b="1"/>
              <a:t>Endang luar biasa utai ti idup belamaiya nyadi mensia ke tau mati. Tu utai ke di sebut Paul “Misteri agama kitai endang amat besai” </a:t>
            </a:r>
            <a:r>
              <a:rPr lang="en-US" sz="2000" b="1"/>
              <a:t>(1 Tim. 3:16)</a:t>
            </a:r>
            <a:endParaRPr lang="en-MY" sz="200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2410</TotalTime>
  <Words>1178</Words>
  <Application>Microsoft Office PowerPoint</Application>
  <PresentationFormat>Panorámica</PresentationFormat>
  <Paragraphs>59</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Arial</vt:lpstr>
      <vt:lpstr>Comic Sans MS</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2025-12-31T11:02:26Z</dcterms:created>
  <dcterms:modified xsi:type="dcterms:W3CDTF">2026-01-10T16:56:30Z</dcterms:modified>
</cp:coreProperties>
</file>