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9" r:id="rId4"/>
    <p:sldId id="257" r:id="rId5"/>
    <p:sldId id="258" r:id="rId6"/>
    <p:sldId id="259" r:id="rId7"/>
    <p:sldId id="330"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Wingdings 3" panose="05040102010807070707" pitchFamily="18" charset="2"/>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es-ES" sz="1800" b="1" dirty="0" err="1"/>
            <a:t>Tubuh</a:t>
          </a:r>
          <a:r>
            <a:rPr lang="es-ES" sz="1800" b="1" dirty="0"/>
            <a:t> </a:t>
          </a:r>
          <a:r>
            <a:rPr lang="es-ES" sz="1800" b="1" dirty="0" err="1"/>
            <a:t>kitai</a:t>
          </a:r>
          <a:r>
            <a:rPr lang="es-ES" sz="1800" b="1" dirty="0"/>
            <a:t> </a:t>
          </a:r>
          <a:r>
            <a:rPr lang="es-ES" sz="1800" b="1" dirty="0" err="1"/>
            <a:t>nyadi</a:t>
          </a:r>
          <a:r>
            <a:rPr lang="es-ES" sz="1800" b="1" dirty="0"/>
            <a:t> </a:t>
          </a:r>
          <a:r>
            <a:rPr lang="es-ES" sz="1800" b="1" dirty="0" err="1"/>
            <a:t>roh</a:t>
          </a:r>
          <a:r>
            <a:rPr lang="es-ES" sz="1800" b="1" dirty="0"/>
            <a:t>, </a:t>
          </a:r>
          <a:r>
            <a:rPr lang="es-ES" sz="1800" b="1" dirty="0" err="1"/>
            <a:t>enda</a:t>
          </a:r>
          <a:r>
            <a:rPr lang="es-ES" sz="1800" b="1" dirty="0"/>
            <a:t> </a:t>
          </a:r>
          <a:r>
            <a:rPr lang="es-ES" sz="1800" b="1" dirty="0" err="1"/>
            <a:t>nemu</a:t>
          </a:r>
          <a:r>
            <a:rPr lang="es-ES" sz="1800" b="1" dirty="0"/>
            <a:t> </a:t>
          </a:r>
          <a:r>
            <a:rPr lang="es-ES" sz="1800" b="1" dirty="0" err="1"/>
            <a:t>mati</a:t>
          </a:r>
          <a:r>
            <a:rPr lang="es-ES" sz="1800" b="1" dirty="0"/>
            <a:t> </a:t>
          </a:r>
          <a:r>
            <a:rPr lang="es-ES" sz="1800" b="1" dirty="0" err="1"/>
            <a:t>enggau</a:t>
          </a:r>
          <a:r>
            <a:rPr lang="es-ES" sz="1800" b="1" dirty="0"/>
            <a:t> </a:t>
          </a:r>
          <a:r>
            <a:rPr lang="es-ES" sz="1800" b="1" dirty="0" err="1"/>
            <a:t>buruk</a:t>
          </a:r>
          <a:r>
            <a:rPr lang="es-ES" sz="1800" b="1" dirty="0"/>
            <a:t> (1 </a:t>
          </a:r>
          <a:r>
            <a:rPr lang="es-ES" sz="1800" b="1" dirty="0" err="1"/>
            <a:t>Cor</a:t>
          </a:r>
          <a:r>
            <a:rPr lang="es-ES" sz="1800" b="1" dirty="0"/>
            <a:t>. 15:42-44, 50-54)</a:t>
          </a:r>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es-ES" sz="1800" b="1" dirty="0" err="1"/>
            <a:t>Kitai</a:t>
          </a:r>
          <a:r>
            <a:rPr lang="es-ES" sz="1800" b="1" dirty="0"/>
            <a:t> </a:t>
          </a:r>
          <a:r>
            <a:rPr lang="es-ES" sz="1800" b="1" dirty="0" err="1"/>
            <a:t>deka</a:t>
          </a:r>
          <a:r>
            <a:rPr lang="es-ES" sz="1800" b="1" dirty="0"/>
            <a:t> </a:t>
          </a:r>
          <a:r>
            <a:rPr lang="es-ES" sz="1800" b="1" dirty="0" err="1"/>
            <a:t>dimuliaka</a:t>
          </a:r>
          <a:r>
            <a:rPr lang="es-ES" sz="1800" b="1" dirty="0"/>
            <a:t> (Col. 3:4;  Phil. 3:21)</a:t>
          </a:r>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es-ES" sz="1800" b="1" dirty="0" err="1"/>
            <a:t>Kitai</a:t>
          </a:r>
          <a:r>
            <a:rPr lang="es-ES" sz="1800" b="1" dirty="0"/>
            <a:t> </a:t>
          </a:r>
          <a:r>
            <a:rPr lang="es-ES" sz="1800" b="1" dirty="0" err="1"/>
            <a:t>deka</a:t>
          </a:r>
          <a:r>
            <a:rPr lang="es-ES" sz="1800" b="1" dirty="0"/>
            <a:t> </a:t>
          </a:r>
          <a:r>
            <a:rPr lang="es-ES" sz="1800" b="1" dirty="0" err="1"/>
            <a:t>bisi</a:t>
          </a:r>
          <a:r>
            <a:rPr lang="es-ES" sz="1800" b="1" dirty="0"/>
            <a:t> </a:t>
          </a:r>
          <a:r>
            <a:rPr lang="es-ES" sz="1800" b="1" dirty="0" err="1"/>
            <a:t>tuboh</a:t>
          </a:r>
          <a:r>
            <a:rPr lang="es-ES" sz="1800" b="1" dirty="0"/>
            <a:t> ti </a:t>
          </a:r>
          <a:r>
            <a:rPr lang="es-ES" sz="1800" b="1" dirty="0" err="1"/>
            <a:t>nyengenda</a:t>
          </a:r>
          <a:r>
            <a:rPr lang="es-ES" sz="1800" b="1" dirty="0"/>
            <a:t>, </a:t>
          </a:r>
          <a:r>
            <a:rPr lang="es-ES" sz="1800" b="1" dirty="0" err="1"/>
            <a:t>lalu</a:t>
          </a:r>
          <a:r>
            <a:rPr lang="es-ES" sz="1800" b="1" dirty="0"/>
            <a:t> mata </a:t>
          </a:r>
          <a:r>
            <a:rPr lang="es-ES" sz="1800" b="1" dirty="0" err="1"/>
            <a:t>kitai</a:t>
          </a:r>
          <a:r>
            <a:rPr lang="es-ES" sz="1800" b="1" dirty="0"/>
            <a:t> </a:t>
          </a:r>
          <a:r>
            <a:rPr lang="es-ES" sz="1800" b="1" dirty="0" err="1"/>
            <a:t>deka</a:t>
          </a:r>
          <a:r>
            <a:rPr lang="es-ES" sz="1800" b="1" dirty="0"/>
            <a:t> meda Allah </a:t>
          </a:r>
          <a:r>
            <a:rPr lang="es-ES" sz="1800" b="1" dirty="0" err="1"/>
            <a:t>Taala</a:t>
          </a:r>
          <a:r>
            <a:rPr lang="es-ES" sz="1800" b="1" dirty="0"/>
            <a:t> (Job 19:25-27)</a:t>
          </a:r>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es-ES" sz="1800" b="1">
              <a:effectLst>
                <a:outerShdw blurRad="38100" dist="38100" dir="2700000" algn="tl">
                  <a:srgbClr val="000000">
                    <a:alpha val="43137"/>
                  </a:srgbClr>
                </a:outerShdw>
              </a:effectLst>
            </a:rPr>
            <a:t>Dalam utai ti bendar</a:t>
          </a:r>
        </a:p>
      </dgm:t>
    </dgm:pt>
    <dgm:pt modelId="{9793080C-854A-4180-B044-7E2B55282C25}" type="parTrans" cxnId="{D74FC867-86FF-4BED-84AE-9EA5EAE717BA}">
      <dgm:prSet/>
      <dgm:spPr/>
      <dgm:t>
        <a:bodyPr/>
        <a:lstStyle/>
        <a:p>
          <a:endParaRPr lang="es-ES" sz="1800" b="1">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b="1">
            <a:effectLst>
              <a:outerShdw blurRad="38100" dist="38100" dir="2700000" algn="tl">
                <a:srgbClr val="000000">
                  <a:alpha val="43137"/>
                </a:srgbClr>
              </a:outerShdw>
            </a:effectLst>
          </a:endParaRPr>
        </a:p>
      </dgm:t>
    </dgm:pt>
    <dgm:pt modelId="{B2643D6D-33A7-48E3-8C94-015EFC215074}">
      <dgm:prSet custT="1"/>
      <dgm:spPr/>
      <dgm:t>
        <a:bodyPr/>
        <a:lstStyle/>
        <a:p>
          <a:r>
            <a:rPr lang="es-ES" sz="1800" b="1">
              <a:effectLst>
                <a:outerShdw blurRad="38100" dist="38100" dir="2700000" algn="tl">
                  <a:srgbClr val="000000">
                    <a:alpha val="43137"/>
                  </a:srgbClr>
                </a:outerShdw>
              </a:effectLst>
            </a:rPr>
            <a:t>Jujur</a:t>
          </a:r>
        </a:p>
      </dgm:t>
    </dgm:pt>
    <dgm:pt modelId="{EA50FC4C-0208-447B-A18B-E5DB7ACE34A8}" type="parTrans" cxnId="{24272D08-E834-45C2-95DE-B123B86C5611}">
      <dgm:prSet/>
      <dgm:spPr/>
      <dgm:t>
        <a:bodyPr/>
        <a:lstStyle/>
        <a:p>
          <a:endParaRPr lang="es-ES" sz="1800" b="1">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b="1">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es-ES" sz="1800" b="1">
              <a:effectLst>
                <a:outerShdw blurRad="38100" dist="38100" dir="2700000" algn="tl">
                  <a:srgbClr val="000000">
                    <a:alpha val="43137"/>
                  </a:srgbClr>
                </a:outerShdw>
              </a:effectLst>
            </a:rPr>
            <a:t>Cukup adil</a:t>
          </a:r>
        </a:p>
      </dgm:t>
    </dgm:pt>
    <dgm:pt modelId="{41D56E9E-A7C3-48CB-BF5F-008988766FBF}" type="parTrans" cxnId="{C05B215D-FF93-4A13-9869-6CCD3F2F25B2}">
      <dgm:prSet/>
      <dgm:spPr/>
      <dgm:t>
        <a:bodyPr/>
        <a:lstStyle/>
        <a:p>
          <a:endParaRPr lang="es-ES" sz="1800" b="1">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b="1">
            <a:effectLst>
              <a:outerShdw blurRad="38100" dist="38100" dir="2700000" algn="tl">
                <a:srgbClr val="000000">
                  <a:alpha val="43137"/>
                </a:srgbClr>
              </a:outerShdw>
            </a:effectLst>
          </a:endParaRPr>
        </a:p>
      </dgm:t>
    </dgm:pt>
    <dgm:pt modelId="{49E7B55F-A7C0-47EA-9012-446B999A3E1A}">
      <dgm:prSet custT="1"/>
      <dgm:spPr/>
      <dgm:t>
        <a:bodyPr/>
        <a:lstStyle/>
        <a:p>
          <a:r>
            <a:rPr lang="es-ES" sz="1800" b="1">
              <a:effectLst>
                <a:outerShdw blurRad="38100" dist="38100" dir="2700000" algn="tl">
                  <a:srgbClr val="000000">
                    <a:alpha val="43137"/>
                  </a:srgbClr>
                </a:outerShdw>
              </a:effectLst>
            </a:rPr>
            <a:t>Dalam utai ti bendar</a:t>
          </a:r>
        </a:p>
      </dgm:t>
    </dgm:pt>
    <dgm:pt modelId="{30C19949-0B1A-404C-B8B3-E44F52CCEA07}" type="parTrans" cxnId="{22CD77E3-4243-47AA-B4AE-A85018173EF2}">
      <dgm:prSet/>
      <dgm:spPr/>
      <dgm:t>
        <a:bodyPr/>
        <a:lstStyle/>
        <a:p>
          <a:endParaRPr lang="es-ES" sz="1800" b="1">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b="1">
            <a:effectLst>
              <a:outerShdw blurRad="38100" dist="38100" dir="2700000" algn="tl">
                <a:srgbClr val="000000">
                  <a:alpha val="43137"/>
                </a:srgbClr>
              </a:outerShdw>
            </a:effectLst>
          </a:endParaRPr>
        </a:p>
      </dgm:t>
    </dgm:pt>
    <dgm:pt modelId="{06320EA7-06DB-4835-B4F6-8B924AC47908}">
      <dgm:prSet custT="1"/>
      <dgm:spPr/>
      <dgm:t>
        <a:bodyPr/>
        <a:lstStyle/>
        <a:p>
          <a:r>
            <a:rPr lang="es-ES" sz="1800" b="1">
              <a:effectLst>
                <a:outerShdw blurRad="38100" dist="38100" dir="2700000" algn="tl">
                  <a:srgbClr val="000000">
                    <a:alpha val="43137"/>
                  </a:srgbClr>
                </a:outerShdw>
              </a:effectLst>
            </a:rPr>
            <a:t>Dalam penelap</a:t>
          </a:r>
        </a:p>
      </dgm:t>
    </dgm:pt>
    <dgm:pt modelId="{E562FB3B-792D-4893-BA82-E1383C3D8815}" type="parTrans" cxnId="{5EAF214C-76CC-4C99-B2F8-69D2FD57E825}">
      <dgm:prSet/>
      <dgm:spPr/>
      <dgm:t>
        <a:bodyPr/>
        <a:lstStyle/>
        <a:p>
          <a:endParaRPr lang="es-ES" sz="1800" b="1">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b="1">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es-ES" sz="1800" b="1">
              <a:effectLst>
                <a:outerShdw blurRad="38100" dist="38100" dir="2700000" algn="tl">
                  <a:srgbClr val="000000">
                    <a:alpha val="43137"/>
                  </a:srgbClr>
                </a:outerShdw>
              </a:effectLst>
            </a:rPr>
            <a:t>Dalam nama utai ti manah nama</a:t>
          </a:r>
        </a:p>
      </dgm:t>
    </dgm:pt>
    <dgm:pt modelId="{302C4E03-6B9E-4B12-8F31-6BCEA978FCE2}" type="parTrans" cxnId="{7AEACCB2-3AA9-43F5-B2E9-67CA591A3F9D}">
      <dgm:prSet/>
      <dgm:spPr/>
      <dgm:t>
        <a:bodyPr/>
        <a:lstStyle/>
        <a:p>
          <a:endParaRPr lang="es-ES" sz="1800" b="1">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b="1">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en-US" sz="2000" b="1">
              <a:solidFill>
                <a:schemeClr val="tx1"/>
              </a:solidFill>
            </a:rPr>
            <a:t>Pengelepas ka orang ke dikerindu tau ka pangan(</a:t>
          </a:r>
          <a:r>
            <a:rPr lang="en-US" sz="2000" b="1" dirty="0">
              <a:solidFill>
                <a:schemeClr val="tx1"/>
              </a:solidFill>
            </a:rPr>
            <a:t>1 Tim. 2:3, 4</a:t>
          </a:r>
          <a:r>
            <a:rPr lang="en" sz="2000" b="1" dirty="0">
              <a:solidFill>
                <a:schemeClr val="tx1"/>
              </a:solidFill>
            </a:rPr>
            <a:t>)</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en-MY" sz="2000" b="1">
              <a:solidFill>
                <a:schemeClr val="tx1"/>
              </a:solidFill>
            </a:rPr>
            <a:t>Pemerani bekungsi ka pengarap kitai </a:t>
          </a:r>
          <a:r>
            <a:rPr lang="en-US" sz="2000" b="1">
              <a:solidFill>
                <a:schemeClr val="tx1"/>
              </a:solidFill>
            </a:rPr>
            <a:t>(</a:t>
          </a:r>
          <a:r>
            <a:rPr lang="en-US" sz="2000" b="1" dirty="0">
              <a:solidFill>
                <a:schemeClr val="tx1"/>
              </a:solidFill>
            </a:rPr>
            <a:t>Rev. 22:17</a:t>
          </a:r>
          <a:r>
            <a:rPr lang="en" sz="2000" b="1" dirty="0">
              <a:solidFill>
                <a:schemeClr val="tx1"/>
              </a:solidFill>
            </a:rPr>
            <a:t>)</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en-MY" sz="2000" b="1">
              <a:solidFill>
                <a:schemeClr val="tx1"/>
              </a:solidFill>
            </a:rPr>
            <a:t>Minta diampun leboh kitai ngaku serta enda ngereja pengawa ke bedosa nya agi </a:t>
          </a:r>
          <a:r>
            <a:rPr lang="en-US" sz="2000" b="1">
              <a:solidFill>
                <a:schemeClr val="tx1"/>
              </a:solidFill>
            </a:rPr>
            <a:t>(</a:t>
          </a:r>
          <a:r>
            <a:rPr lang="en-US" sz="2000" b="1" dirty="0">
              <a:solidFill>
                <a:schemeClr val="tx1"/>
              </a:solidFill>
            </a:rPr>
            <a:t>1 John 1:9</a:t>
          </a:r>
          <a:r>
            <a:rPr lang="en" sz="2000" b="1" dirty="0">
              <a:solidFill>
                <a:schemeClr val="tx1"/>
              </a:solidFill>
            </a:rPr>
            <a:t>)</a:t>
          </a:r>
          <a:endParaRPr lang="es-ES"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en-MY" sz="2000" b="1">
              <a:solidFill>
                <a:schemeClr val="tx1"/>
              </a:solidFill>
            </a:rPr>
            <a:t>Minta pengering ngasi ka pesan Allah Taala </a:t>
          </a:r>
          <a:r>
            <a:rPr lang="en-US" sz="2000" b="1">
              <a:solidFill>
                <a:schemeClr val="tx1"/>
              </a:solidFill>
            </a:rPr>
            <a:t>(</a:t>
          </a:r>
          <a:r>
            <a:rPr lang="en-US" sz="2000" b="1" dirty="0">
              <a:solidFill>
                <a:schemeClr val="tx1"/>
              </a:solidFill>
            </a:rPr>
            <a:t>Heb. 13:20, 21</a:t>
          </a:r>
          <a:r>
            <a:rPr lang="en" sz="2000" b="1" dirty="0">
              <a:solidFill>
                <a:schemeClr val="tx1"/>
              </a:solidFill>
            </a:rPr>
            <a:t>)</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en-US" sz="2000" b="1">
              <a:effectLst>
                <a:outerShdw blurRad="38100" dist="38100" dir="2700000" algn="tl">
                  <a:srgbClr val="000000">
                    <a:alpha val="43137"/>
                  </a:srgbClr>
                </a:outerShdw>
              </a:effectLst>
            </a:rPr>
            <a:t>Mita diri r</a:t>
          </a:r>
          <a:r>
            <a:rPr lang="en-MY" sz="2000" b="1"/>
            <a:t>indu ka orang ke besalah serta ngemedis ka kitai </a:t>
          </a:r>
          <a:r>
            <a:rPr lang="en-US" sz="2000" b="1">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Matt. 5:44</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en-MY" sz="2000" b="1"/>
            <a:t>Minta penemu dalam leboh dicabar</a:t>
          </a:r>
          <a:r>
            <a:rPr lang="en-US" sz="2000" b="1">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(James 1:5</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en-MY" sz="2000" b="1"/>
            <a:t>Minta diri nemu reti ka pemendar dalam jako Allah Taala</a:t>
          </a:r>
          <a:r>
            <a:rPr lang="en-US" sz="2000" b="1">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(John 8:32</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custLinFactNeighborX="641" custLinFactNeighborY="-27873">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custLinFactNeighborX="661" custLinFactNeighborY="-36426">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X="101066" custScaleY="194586" custLinFactNeighborX="900" custLinFactNeighborY="-42116">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s-ES" sz="1800" b="1" kern="1200" dirty="0" err="1"/>
            <a:t>Kitai</a:t>
          </a:r>
          <a:r>
            <a:rPr lang="es-ES" sz="1800" b="1" kern="1200" dirty="0"/>
            <a:t> </a:t>
          </a:r>
          <a:r>
            <a:rPr lang="es-ES" sz="1800" b="1" kern="1200" dirty="0" err="1"/>
            <a:t>deka</a:t>
          </a:r>
          <a:r>
            <a:rPr lang="es-ES" sz="1800" b="1" kern="1200" dirty="0"/>
            <a:t> </a:t>
          </a:r>
          <a:r>
            <a:rPr lang="es-ES" sz="1800" b="1" kern="1200" dirty="0" err="1"/>
            <a:t>bisi</a:t>
          </a:r>
          <a:r>
            <a:rPr lang="es-ES" sz="1800" b="1" kern="1200" dirty="0"/>
            <a:t> </a:t>
          </a:r>
          <a:r>
            <a:rPr lang="es-ES" sz="1800" b="1" kern="1200" dirty="0" err="1"/>
            <a:t>tuboh</a:t>
          </a:r>
          <a:r>
            <a:rPr lang="es-ES" sz="1800" b="1" kern="1200" dirty="0"/>
            <a:t> ti </a:t>
          </a:r>
          <a:r>
            <a:rPr lang="es-ES" sz="1800" b="1" kern="1200" dirty="0" err="1"/>
            <a:t>nyengenda</a:t>
          </a:r>
          <a:r>
            <a:rPr lang="es-ES" sz="1800" b="1" kern="1200" dirty="0"/>
            <a:t>, </a:t>
          </a:r>
          <a:r>
            <a:rPr lang="es-ES" sz="1800" b="1" kern="1200" dirty="0" err="1"/>
            <a:t>lalu</a:t>
          </a:r>
          <a:r>
            <a:rPr lang="es-ES" sz="1800" b="1" kern="1200" dirty="0"/>
            <a:t> mata </a:t>
          </a:r>
          <a:r>
            <a:rPr lang="es-ES" sz="1800" b="1" kern="1200" dirty="0" err="1"/>
            <a:t>kitai</a:t>
          </a:r>
          <a:r>
            <a:rPr lang="es-ES" sz="1800" b="1" kern="1200" dirty="0"/>
            <a:t> </a:t>
          </a:r>
          <a:r>
            <a:rPr lang="es-ES" sz="1800" b="1" kern="1200" dirty="0" err="1"/>
            <a:t>deka</a:t>
          </a:r>
          <a:r>
            <a:rPr lang="es-ES" sz="1800" b="1" kern="1200" dirty="0"/>
            <a:t> meda Allah </a:t>
          </a:r>
          <a:r>
            <a:rPr lang="es-ES" sz="1800" b="1" kern="1200" dirty="0" err="1"/>
            <a:t>Taala</a:t>
          </a:r>
          <a:r>
            <a:rPr lang="es-ES" sz="1800" b="1" kern="1200" dirty="0"/>
            <a:t> (Job 19:25-27)</a:t>
          </a:r>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s-ES" sz="1800" b="1" kern="1200" dirty="0" err="1"/>
            <a:t>Tubuh</a:t>
          </a:r>
          <a:r>
            <a:rPr lang="es-ES" sz="1800" b="1" kern="1200" dirty="0"/>
            <a:t> </a:t>
          </a:r>
          <a:r>
            <a:rPr lang="es-ES" sz="1800" b="1" kern="1200" dirty="0" err="1"/>
            <a:t>kitai</a:t>
          </a:r>
          <a:r>
            <a:rPr lang="es-ES" sz="1800" b="1" kern="1200" dirty="0"/>
            <a:t> </a:t>
          </a:r>
          <a:r>
            <a:rPr lang="es-ES" sz="1800" b="1" kern="1200" dirty="0" err="1"/>
            <a:t>nyadi</a:t>
          </a:r>
          <a:r>
            <a:rPr lang="es-ES" sz="1800" b="1" kern="1200" dirty="0"/>
            <a:t> </a:t>
          </a:r>
          <a:r>
            <a:rPr lang="es-ES" sz="1800" b="1" kern="1200" dirty="0" err="1"/>
            <a:t>roh</a:t>
          </a:r>
          <a:r>
            <a:rPr lang="es-ES" sz="1800" b="1" kern="1200" dirty="0"/>
            <a:t>, </a:t>
          </a:r>
          <a:r>
            <a:rPr lang="es-ES" sz="1800" b="1" kern="1200" dirty="0" err="1"/>
            <a:t>enda</a:t>
          </a:r>
          <a:r>
            <a:rPr lang="es-ES" sz="1800" b="1" kern="1200" dirty="0"/>
            <a:t> </a:t>
          </a:r>
          <a:r>
            <a:rPr lang="es-ES" sz="1800" b="1" kern="1200" dirty="0" err="1"/>
            <a:t>nemu</a:t>
          </a:r>
          <a:r>
            <a:rPr lang="es-ES" sz="1800" b="1" kern="1200" dirty="0"/>
            <a:t> </a:t>
          </a:r>
          <a:r>
            <a:rPr lang="es-ES" sz="1800" b="1" kern="1200" dirty="0" err="1"/>
            <a:t>mati</a:t>
          </a:r>
          <a:r>
            <a:rPr lang="es-ES" sz="1800" b="1" kern="1200" dirty="0"/>
            <a:t> </a:t>
          </a:r>
          <a:r>
            <a:rPr lang="es-ES" sz="1800" b="1" kern="1200" dirty="0" err="1"/>
            <a:t>enggau</a:t>
          </a:r>
          <a:r>
            <a:rPr lang="es-ES" sz="1800" b="1" kern="1200" dirty="0"/>
            <a:t> </a:t>
          </a:r>
          <a:r>
            <a:rPr lang="es-ES" sz="1800" b="1" kern="1200" dirty="0" err="1"/>
            <a:t>buruk</a:t>
          </a:r>
          <a:r>
            <a:rPr lang="es-ES" sz="1800" b="1" kern="1200" dirty="0"/>
            <a:t> (1 </a:t>
          </a:r>
          <a:r>
            <a:rPr lang="es-ES" sz="1800" b="1" kern="1200" dirty="0" err="1"/>
            <a:t>Cor</a:t>
          </a:r>
          <a:r>
            <a:rPr lang="es-ES" sz="1800" b="1" kern="1200" dirty="0"/>
            <a:t>. 15:42-44, 50-54)</a:t>
          </a:r>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s-ES" sz="1800" b="1" kern="1200" dirty="0" err="1"/>
            <a:t>Kitai</a:t>
          </a:r>
          <a:r>
            <a:rPr lang="es-ES" sz="1800" b="1" kern="1200" dirty="0"/>
            <a:t> </a:t>
          </a:r>
          <a:r>
            <a:rPr lang="es-ES" sz="1800" b="1" kern="1200" dirty="0" err="1"/>
            <a:t>deka</a:t>
          </a:r>
          <a:r>
            <a:rPr lang="es-ES" sz="1800" b="1" kern="1200" dirty="0"/>
            <a:t> </a:t>
          </a:r>
          <a:r>
            <a:rPr lang="es-ES" sz="1800" b="1" kern="1200" dirty="0" err="1"/>
            <a:t>dimuliaka</a:t>
          </a:r>
          <a:r>
            <a:rPr lang="es-ES" sz="1800" b="1" kern="1200" dirty="0"/>
            <a:t> (Col. 3:4;  Phil. 3:21)</a:t>
          </a:r>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Dalam utai ti bendar</a:t>
          </a: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Jujur</a:t>
          </a: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Cukup adil</a:t>
          </a: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Dalam utai ti bendar</a:t>
          </a: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Dalam penelap</a:t>
          </a: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Dalam nama utai ti manah nama</a:t>
          </a: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61400"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61869" y="13072"/>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Pengelepas ka orang ke dikerindu tau ka pangan(</a:t>
          </a:r>
          <a:r>
            <a:rPr lang="en-US" sz="2000" b="1" kern="1200" dirty="0">
              <a:solidFill>
                <a:schemeClr val="tx1"/>
              </a:solidFill>
            </a:rPr>
            <a:t>1 Tim. 2:3, 4</a:t>
          </a:r>
          <a:r>
            <a:rPr lang="en" sz="2000" b="1" kern="1200" dirty="0">
              <a:solidFill>
                <a:schemeClr val="tx1"/>
              </a:solidFill>
            </a:rPr>
            <a:t>)</a:t>
          </a:r>
          <a:endParaRPr lang="es-ES" sz="2000" kern="1200" dirty="0">
            <a:solidFill>
              <a:schemeClr val="tx1"/>
            </a:solidFill>
          </a:endParaRPr>
        </a:p>
      </dsp:txBody>
      <dsp:txXfrm>
        <a:off x="261869" y="13072"/>
        <a:ext cx="9031908" cy="396000"/>
      </dsp:txXfrm>
    </dsp:sp>
    <dsp:sp modelId="{BD42FA9E-E841-4D7B-B006-85DC5375ABFE}">
      <dsp:nvSpPr>
        <dsp:cNvPr id="0" name=""/>
        <dsp:cNvSpPr/>
      </dsp:nvSpPr>
      <dsp:spPr>
        <a:xfrm>
          <a:off x="21130"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526856" y="427135"/>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MY" sz="2000" b="1" kern="1200">
              <a:solidFill>
                <a:schemeClr val="tx1"/>
              </a:solidFill>
            </a:rPr>
            <a:t>Pemerani bekungsi ka pengarap kitai </a:t>
          </a:r>
          <a:r>
            <a:rPr lang="en-US" sz="2000" b="1" kern="1200">
              <a:solidFill>
                <a:schemeClr val="tx1"/>
              </a:solidFill>
            </a:rPr>
            <a:t>(</a:t>
          </a:r>
          <a:r>
            <a:rPr lang="en-US" sz="2000" b="1" kern="1200" dirty="0">
              <a:solidFill>
                <a:schemeClr val="tx1"/>
              </a:solidFill>
            </a:rPr>
            <a:t>Rev. 22:17</a:t>
          </a:r>
          <a:r>
            <a:rPr lang="en" sz="2000" b="1" kern="1200" dirty="0">
              <a:solidFill>
                <a:schemeClr val="tx1"/>
              </a:solidFill>
            </a:rPr>
            <a:t>)</a:t>
          </a:r>
          <a:endParaRPr lang="es-ES" sz="2000" kern="1200" dirty="0">
            <a:solidFill>
              <a:schemeClr val="tx1"/>
            </a:solidFill>
          </a:endParaRPr>
        </a:p>
      </dsp:txBody>
      <dsp:txXfrm>
        <a:off x="526856" y="427135"/>
        <a:ext cx="8766977" cy="396000"/>
      </dsp:txXfrm>
    </dsp:sp>
    <dsp:sp modelId="{64BAB929-A5CF-4649-95FA-1972C0FA05CB}">
      <dsp:nvSpPr>
        <dsp:cNvPr id="0" name=""/>
        <dsp:cNvSpPr/>
      </dsp:nvSpPr>
      <dsp:spPr>
        <a:xfrm>
          <a:off x="286061"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586998" y="762619"/>
          <a:ext cx="8713704" cy="569263"/>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MY" sz="2000" b="1" kern="1200">
              <a:solidFill>
                <a:schemeClr val="tx1"/>
              </a:solidFill>
            </a:rPr>
            <a:t>Minta diampun leboh kitai ngaku serta enda ngereja pengawa ke bedosa nya agi </a:t>
          </a:r>
          <a:r>
            <a:rPr lang="en-US" sz="2000" b="1" kern="1200">
              <a:solidFill>
                <a:schemeClr val="tx1"/>
              </a:solidFill>
            </a:rPr>
            <a:t>(</a:t>
          </a:r>
          <a:r>
            <a:rPr lang="en-US" sz="2000" b="1" kern="1200" dirty="0">
              <a:solidFill>
                <a:schemeClr val="tx1"/>
              </a:solidFill>
            </a:rPr>
            <a:t>1 John 1:9</a:t>
          </a:r>
          <a:r>
            <a:rPr lang="en" sz="2000" b="1" kern="1200" dirty="0">
              <a:solidFill>
                <a:schemeClr val="tx1"/>
              </a:solidFill>
            </a:rPr>
            <a:t>)</a:t>
          </a:r>
          <a:endParaRPr lang="es-ES" sz="2000" kern="1200" dirty="0">
            <a:solidFill>
              <a:schemeClr val="tx1"/>
            </a:solidFill>
          </a:endParaRPr>
        </a:p>
      </dsp:txBody>
      <dsp:txXfrm>
        <a:off x="586998" y="762619"/>
        <a:ext cx="8713704" cy="569263"/>
      </dsp:txXfrm>
    </dsp:sp>
    <dsp:sp modelId="{3A72738E-0745-48BC-9955-CD40C05AFABD}">
      <dsp:nvSpPr>
        <dsp:cNvPr id="0" name=""/>
        <dsp:cNvSpPr/>
      </dsp:nvSpPr>
      <dsp:spPr>
        <a:xfrm>
          <a:off x="431242"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60442"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MY" sz="2000" b="1" kern="1200">
              <a:solidFill>
                <a:schemeClr val="tx1"/>
              </a:solidFill>
            </a:rPr>
            <a:t>Minta pengering ngasi ka pesan Allah Taala </a:t>
          </a:r>
          <a:r>
            <a:rPr lang="en-US" sz="2000" b="1" kern="1200">
              <a:solidFill>
                <a:schemeClr val="tx1"/>
              </a:solidFill>
            </a:rPr>
            <a:t>(</a:t>
          </a:r>
          <a:r>
            <a:rPr lang="en-US" sz="2000" b="1" kern="1200" dirty="0">
              <a:solidFill>
                <a:schemeClr val="tx1"/>
              </a:solidFill>
            </a:rPr>
            <a:t>Heb. 13:20, 21</a:t>
          </a:r>
          <a:r>
            <a:rPr lang="en" sz="2000" b="1" kern="1200" dirty="0">
              <a:solidFill>
                <a:schemeClr val="tx1"/>
              </a:solidFill>
            </a:rPr>
            <a:t>)</a:t>
          </a:r>
          <a:endParaRPr lang="es-ES" sz="2000" kern="1200" dirty="0">
            <a:solidFill>
              <a:schemeClr val="tx1"/>
            </a:solidFill>
          </a:endParaRPr>
        </a:p>
      </dsp:txBody>
      <dsp:txXfrm>
        <a:off x="660442" y="1411546"/>
        <a:ext cx="8575441" cy="396000"/>
      </dsp:txXfrm>
    </dsp:sp>
    <dsp:sp modelId="{CE3CAA7C-AA9A-48AD-890D-90B5BB34B8A7}">
      <dsp:nvSpPr>
        <dsp:cNvPr id="0" name=""/>
        <dsp:cNvSpPr/>
      </dsp:nvSpPr>
      <dsp:spPr>
        <a:xfrm>
          <a:off x="477597"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14087"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Mita diri r</a:t>
          </a:r>
          <a:r>
            <a:rPr lang="en-MY" sz="2000" b="1" kern="1200"/>
            <a:t>indu ka orang ke besalah serta ngemedis ka kitai </a:t>
          </a:r>
          <a:r>
            <a:rPr lang="en-US" sz="2000" b="1" kern="120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Matt. 5:44</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614087" y="1850630"/>
        <a:ext cx="8621796" cy="396000"/>
      </dsp:txXfrm>
    </dsp:sp>
    <dsp:sp modelId="{93426230-DC6A-4125-9AAB-BA2117D99ACE}">
      <dsp:nvSpPr>
        <dsp:cNvPr id="0" name=""/>
        <dsp:cNvSpPr/>
      </dsp:nvSpPr>
      <dsp:spPr>
        <a:xfrm>
          <a:off x="431242"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68906"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MY" sz="2000" b="1" kern="1200"/>
            <a:t>Minta penemu dalam leboh dicabar</a:t>
          </a:r>
          <a:r>
            <a:rPr lang="en-US" sz="2000" b="1" kern="1200">
              <a:effectLst>
                <a:outerShdw blurRad="38100" dist="38100" dir="2700000" algn="tl">
                  <a:srgbClr val="000000">
                    <a:alpha val="43137"/>
                  </a:srgbClr>
                </a:outerShdw>
              </a:effectLst>
            </a:rPr>
            <a:t> </a:t>
          </a:r>
          <a:r>
            <a:rPr lang="en-US" sz="2000" b="1" kern="1200" dirty="0">
              <a:effectLst>
                <a:outerShdw blurRad="38100" dist="38100" dir="2700000" algn="tl">
                  <a:srgbClr val="000000">
                    <a:alpha val="43137"/>
                  </a:srgbClr>
                </a:outerShdw>
              </a:effectLst>
            </a:rPr>
            <a:t>(James 1:5</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468906" y="2289393"/>
        <a:ext cx="8766977" cy="396000"/>
      </dsp:txXfrm>
    </dsp:sp>
    <dsp:sp modelId="{5C04E0FB-F6B3-4440-9E66-6E6042713807}">
      <dsp:nvSpPr>
        <dsp:cNvPr id="0" name=""/>
        <dsp:cNvSpPr/>
      </dsp:nvSpPr>
      <dsp:spPr>
        <a:xfrm>
          <a:off x="286061"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03975"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MY" sz="2000" b="1" kern="1200"/>
            <a:t>Minta diri nemu reti ka pemendar dalam jako Allah Taala</a:t>
          </a:r>
          <a:r>
            <a:rPr lang="en-US" sz="2000" b="1" kern="1200">
              <a:effectLst>
                <a:outerShdw blurRad="38100" dist="38100" dir="2700000" algn="tl">
                  <a:srgbClr val="000000">
                    <a:alpha val="43137"/>
                  </a:srgbClr>
                </a:outerShdw>
              </a:effectLst>
            </a:rPr>
            <a:t> </a:t>
          </a:r>
          <a:r>
            <a:rPr lang="en-US" sz="2000" b="1" kern="1200" dirty="0">
              <a:effectLst>
                <a:outerShdw blurRad="38100" dist="38100" dir="2700000" algn="tl">
                  <a:srgbClr val="000000">
                    <a:alpha val="43137"/>
                  </a:srgbClr>
                </a:outerShdw>
              </a:effectLst>
            </a:rPr>
            <a:t>(John 8:32</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03975" y="2728477"/>
        <a:ext cx="9031908" cy="396000"/>
      </dsp:txXfrm>
    </dsp:sp>
    <dsp:sp modelId="{53BB8065-6BE0-47E0-AD9A-2E26A6703EF2}">
      <dsp:nvSpPr>
        <dsp:cNvPr id="0" name=""/>
        <dsp:cNvSpPr/>
      </dsp:nvSpPr>
      <dsp:spPr>
        <a:xfrm>
          <a:off x="21130"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76212-5F46-47A0-B66C-D198D90F3714}" type="datetimeFigureOut">
              <a:rPr lang="en-MY" smtClean="0"/>
              <a:t>26/1/2026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FE3D1-F9FD-4014-B574-B7DA8726BF96}" type="slidenum">
              <a:rPr lang="en-MY" smtClean="0"/>
              <a:t>‹Nº›</a:t>
            </a:fld>
            <a:endParaRPr lang="en-MY"/>
          </a:p>
        </p:txBody>
      </p:sp>
    </p:spTree>
    <p:extLst>
      <p:ext uri="{BB962C8B-B14F-4D97-AF65-F5344CB8AC3E}">
        <p14:creationId xmlns:p14="http://schemas.microsoft.com/office/powerpoint/2010/main" val="268609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31DFE3D1-F9FD-4014-B574-B7DA8726BF96}" type="slidenum">
              <a:rPr lang="en-MY" smtClean="0"/>
              <a:t>5</a:t>
            </a:fld>
            <a:endParaRPr lang="en-MY"/>
          </a:p>
        </p:txBody>
      </p:sp>
    </p:spTree>
    <p:extLst>
      <p:ext uri="{BB962C8B-B14F-4D97-AF65-F5344CB8AC3E}">
        <p14:creationId xmlns:p14="http://schemas.microsoft.com/office/powerpoint/2010/main" val="215609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26/01/2026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26/01/2026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26/01/2026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26/01/2026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26/01/2026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26/01/2026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26/01/2026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8.png"/><Relationship Id="rId7" Type="http://schemas.openxmlformats.org/officeDocument/2006/relationships/diagramLayout" Target="../diagrams/layout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0.jpeg"/><Relationship Id="rId10" Type="http://schemas.microsoft.com/office/2007/relationships/diagramDrawing" Target="../diagrams/drawing1.xml"/><Relationship Id="rId4" Type="http://schemas.openxmlformats.org/officeDocument/2006/relationships/image" Target="../media/image19.jpe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13280" y="2686050"/>
            <a:ext cx="5675697" cy="3416320"/>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en-US" sz="7200" b="1" dirty="0" err="1">
                <a:ln w="25400">
                  <a:solidFill>
                    <a:schemeClr val="bg2">
                      <a:lumMod val="60000"/>
                      <a:lumOff val="40000"/>
                    </a:schemeClr>
                  </a:solidFill>
                  <a:prstDash val="solid"/>
                </a:ln>
                <a:solidFill>
                  <a:srgbClr val="FEE8AA"/>
                </a:solidFill>
                <a:effectLst>
                  <a:outerShdw dist="38100" dir="3300000" algn="tl" rotWithShape="0">
                    <a:schemeClr val="tx1"/>
                  </a:outerShdw>
                </a:effectLst>
              </a:rPr>
              <a:t>PERANAK</a:t>
            </a:r>
            <a:r>
              <a:rPr 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 </a:t>
            </a:r>
            <a:r>
              <a:rPr lang="en-US" sz="7200" b="1" dirty="0" err="1">
                <a:ln w="25400">
                  <a:solidFill>
                    <a:schemeClr val="bg2">
                      <a:lumMod val="60000"/>
                      <a:lumOff val="40000"/>
                    </a:schemeClr>
                  </a:solidFill>
                  <a:prstDash val="solid"/>
                </a:ln>
                <a:solidFill>
                  <a:srgbClr val="FEE8AA"/>
                </a:solidFill>
                <a:effectLst>
                  <a:outerShdw dist="38100" dir="3300000" algn="tl" rotWithShape="0">
                    <a:schemeClr val="tx1"/>
                  </a:outerShdw>
                </a:effectLst>
              </a:rPr>
              <a:t>MENUA</a:t>
            </a:r>
            <a:r>
              <a:rPr 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 </a:t>
            </a:r>
            <a:r>
              <a:rPr lang="en-US" sz="7200" b="1" dirty="0" err="1">
                <a:ln w="25400">
                  <a:solidFill>
                    <a:schemeClr val="bg2">
                      <a:lumMod val="60000"/>
                      <a:lumOff val="40000"/>
                    </a:schemeClr>
                  </a:solidFill>
                  <a:prstDash val="solid"/>
                </a:ln>
                <a:solidFill>
                  <a:srgbClr val="FEE8AA"/>
                </a:solidFill>
                <a:effectLst>
                  <a:outerShdw dist="38100" dir="3300000" algn="tl" rotWithShape="0">
                    <a:schemeClr val="tx1"/>
                  </a:outerShdw>
                </a:effectLst>
              </a:rPr>
              <a:t>SEREGA</a:t>
            </a:r>
            <a:endParaRPr lang="en"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2825598" y="6472990"/>
            <a:ext cx="3754875" cy="338554"/>
          </a:xfrm>
          <a:prstGeom prst="rect">
            <a:avLst/>
          </a:prstGeom>
          <a:noFill/>
        </p:spPr>
        <p:txBody>
          <a:bodyPr wrap="none" rtlCol="0">
            <a:spAutoFit/>
          </a:bodyPr>
          <a:lstStyle/>
          <a:p>
            <a:pPr algn="r"/>
            <a:r>
              <a:rPr lang="en" sz="1600" b="1" noProof="0" dirty="0">
                <a:solidFill>
                  <a:srgbClr val="DAC17C"/>
                </a:solidFill>
                <a:effectLst>
                  <a:outerShdw blurRad="38100" dist="38100" dir="2700000" algn="tl">
                    <a:srgbClr val="000000">
                      <a:alpha val="43137"/>
                    </a:srgbClr>
                  </a:outerShdw>
                </a:effectLst>
              </a:rPr>
              <a:t>Lesson 7 for February 14, 2026</a:t>
            </a: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388441" y="1263148"/>
            <a:ext cx="4290724" cy="5485900"/>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76200"/>
            <a:ext cx="12192000" cy="769441"/>
          </a:xfrm>
          <a:prstGeom prst="rect">
            <a:avLst/>
          </a:prstGeom>
          <a:noFill/>
        </p:spPr>
        <p:txBody>
          <a:bodyPr wrap="square">
            <a:spAutoFit/>
          </a:bodyPr>
          <a:lstStyle/>
          <a:p>
            <a:pPr algn="ctr"/>
            <a:r>
              <a:rPr lang="en" sz="4400" b="1" spc="600">
                <a:ln w="10160">
                  <a:solidFill>
                    <a:schemeClr val="accent1"/>
                  </a:solidFill>
                  <a:prstDash val="solid"/>
                </a:ln>
                <a:solidFill>
                  <a:srgbClr val="FFFFFF"/>
                </a:solidFill>
                <a:effectLst>
                  <a:outerShdw blurRad="38100" dist="22860" dir="5400000" algn="tl" rotWithShape="0">
                    <a:srgbClr val="000000">
                      <a:alpha val="68000"/>
                    </a:srgbClr>
                  </a:outerShdw>
                </a:effectLst>
              </a:rPr>
              <a:t>BEPUAS ATI</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4" name="CuadroTexto 3">
            <a:extLst>
              <a:ext uri="{FF2B5EF4-FFF2-40B4-BE49-F238E27FC236}">
                <a16:creationId xmlns:a16="http://schemas.microsoft.com/office/drawing/2014/main" id="{AED300A5-00F4-ED3A-79F0-4F2DFDDE3406}"/>
              </a:ext>
            </a:extLst>
          </p:cNvPr>
          <p:cNvSpPr txBox="1"/>
          <p:nvPr/>
        </p:nvSpPr>
        <p:spPr>
          <a:xfrm>
            <a:off x="-39329" y="512208"/>
            <a:ext cx="12192000" cy="646331"/>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Lalu Allah Taala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aku</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deka meri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semua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utai</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ti</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dipeguna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kita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nitihka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pengaya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mulia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Iya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dalam</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Jesus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Kristus</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s-ES" sz="1400"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Philippians</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74260" y="1216994"/>
            <a:ext cx="3673747" cy="1938992"/>
          </a:xfrm>
          <a:prstGeom prst="rect">
            <a:avLst/>
          </a:prstGeom>
          <a:noFill/>
        </p:spPr>
        <p:txBody>
          <a:bodyPr wrap="square" rtlCol="0">
            <a:spAutoFit/>
          </a:bodyPr>
          <a:lstStyle/>
          <a:p>
            <a:pPr>
              <a:spcBef>
                <a:spcPts val="600"/>
              </a:spcBef>
            </a:pPr>
            <a:r>
              <a:rPr lang="en-MY" sz="2000" b="1"/>
              <a:t>Kitai seruran gaga; nadai utai ngachau kitai; kitai bisi pemaik; runding kitai tuchi. Kitai ngembuan pengidup ti sempurna enggau penuh tuju/reti…..amai ka enda kini?</a:t>
            </a:r>
            <a:endParaRPr lang="en-MY" sz="2000"/>
          </a:p>
        </p:txBody>
      </p:sp>
      <p:sp>
        <p:nvSpPr>
          <p:cNvPr id="7" name="CuadroTexto 6">
            <a:extLst>
              <a:ext uri="{FF2B5EF4-FFF2-40B4-BE49-F238E27FC236}">
                <a16:creationId xmlns:a16="http://schemas.microsoft.com/office/drawing/2014/main" id="{5EB961A8-7862-06C3-39F0-48F905C7F12C}"/>
              </a:ext>
            </a:extLst>
          </p:cNvPr>
          <p:cNvSpPr txBox="1"/>
          <p:nvPr/>
        </p:nvSpPr>
        <p:spPr>
          <a:xfrm>
            <a:off x="7153322" y="1263148"/>
            <a:ext cx="4975122" cy="1015663"/>
          </a:xfrm>
          <a:prstGeom prst="rect">
            <a:avLst/>
          </a:prstGeom>
          <a:noFill/>
        </p:spPr>
        <p:txBody>
          <a:bodyPr wrap="square">
            <a:spAutoFit/>
          </a:bodyPr>
          <a:lstStyle/>
          <a:p>
            <a:pPr>
              <a:spcBef>
                <a:spcPts val="600"/>
              </a:spcBef>
            </a:pPr>
            <a:r>
              <a:rPr lang="en-US" sz="2000" b="1"/>
              <a:t>Baka Agur, kitai pechaya Allah Taala deka meri kitai nadai lebih nadai kurang utai ke tau guntung kitai (Proverbs. 30:8-9).</a:t>
            </a:r>
            <a:endParaRPr lang="en-MY" sz="2000"/>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98948" y="3137730"/>
            <a:ext cx="3391976" cy="3477875"/>
          </a:xfrm>
          <a:prstGeom prst="rect">
            <a:avLst/>
          </a:prstGeom>
          <a:noFill/>
        </p:spPr>
        <p:txBody>
          <a:bodyPr wrap="square">
            <a:spAutoFit/>
          </a:bodyPr>
          <a:lstStyle/>
          <a:p>
            <a:pPr>
              <a:spcBef>
                <a:spcPts val="600"/>
              </a:spcBef>
            </a:pPr>
            <a:r>
              <a:rPr lang="en-MY" sz="2000" b="1"/>
              <a:t>Kitai mungkin deka bulih pengeraja; kitai mungkin beguna ka utai tauka dalam penusah. Enti, baka Paul, kitai manggai ka pengarap kitai penuh ba Allah Taala ngasoh iya ngiring pengidup kitai, kitai deka meruan bepanggai ba iya dalam semua utai ke nuntung kitai </a:t>
            </a:r>
            <a:r>
              <a:rPr lang="en-US" sz="2000" b="1"/>
              <a:t>(Phil. 4:11-12, 19).</a:t>
            </a:r>
            <a:endParaRPr lang="en-MY" sz="2000" b="1"/>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331721"/>
            <a:ext cx="4925962" cy="1015663"/>
          </a:xfrm>
          <a:prstGeom prst="rect">
            <a:avLst/>
          </a:prstGeom>
          <a:noFill/>
        </p:spPr>
        <p:txBody>
          <a:bodyPr wrap="square">
            <a:spAutoFit/>
          </a:bodyPr>
          <a:lstStyle/>
          <a:p>
            <a:pPr>
              <a:spcBef>
                <a:spcPts val="600"/>
              </a:spcBef>
            </a:pPr>
            <a:r>
              <a:rPr lang="en-MY" sz="2000" b="1"/>
              <a:t>Enti kitai pechaya, kitai ulih “Aku ulih ngereja semua utai ulih Iya ke meri aku pengering” </a:t>
            </a:r>
            <a:r>
              <a:rPr lang="en-US" sz="2000" b="1"/>
              <a:t>(Phil. 4:13).</a:t>
            </a:r>
            <a:endParaRPr lang="en-MY" sz="2000" b="1"/>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526756" cy="400110"/>
          </a:xfrm>
          <a:prstGeom prst="rect">
            <a:avLst/>
          </a:prstGeom>
          <a:noFill/>
        </p:spPr>
        <p:txBody>
          <a:bodyPr wrap="square" rtlCol="0">
            <a:spAutoFit/>
          </a:bodyPr>
          <a:lstStyle/>
          <a:p>
            <a:pPr>
              <a:spcBef>
                <a:spcPts val="600"/>
              </a:spcBef>
            </a:pPr>
            <a:r>
              <a:rPr lang="en-MY" sz="2000" b="1"/>
              <a:t>Nama penyadi enti kitai mikir kitai nadai bulih utai ti dikedeka?</a:t>
            </a:r>
            <a:endParaRPr lang="en-MY" sz="2000"/>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417586920"/>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123825"/>
            <a:ext cx="12192000" cy="769441"/>
          </a:xfrm>
          <a:prstGeom prst="rect">
            <a:avLst/>
          </a:prstGeom>
          <a:noFill/>
        </p:spPr>
        <p:txBody>
          <a:bodyPr wrap="square">
            <a:spAutoFit/>
          </a:bodyPr>
          <a:lstStyle/>
          <a:p>
            <a:pPr algn="ctr"/>
            <a:r>
              <a:rPr lang="en" sz="4400" b="1" spc="600">
                <a:ln w="10160">
                  <a:solidFill>
                    <a:schemeClr val="accent1"/>
                  </a:solidFill>
                  <a:prstDash val="solid"/>
                </a:ln>
                <a:solidFill>
                  <a:srgbClr val="FFFFFF"/>
                </a:solidFill>
                <a:effectLst>
                  <a:outerShdw blurRad="38100" dist="22860" dir="5400000" algn="tl" rotWithShape="0">
                    <a:srgbClr val="000000">
                      <a:alpha val="68000"/>
                    </a:srgbClr>
                  </a:outerShdw>
                </a:effectLst>
              </a:rPr>
              <a:t>BEPUAS ATI</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462647"/>
            <a:ext cx="12192000" cy="646331"/>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Lalu Allah Taala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aku</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deka meri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semua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utai</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ti</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dipeguna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kita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nitihka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pengaya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mulia</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Iya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dalam</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Jesus </a:t>
            </a:r>
            <a:r>
              <a:rPr lang="en-MY"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Kristus</a:t>
            </a:r>
            <a:r>
              <a:rPr lang="en-MY"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s-ES" sz="1400" b="1" dirty="0" err="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Philippians</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07044" y="2597444"/>
            <a:ext cx="7407992" cy="1015663"/>
          </a:xfrm>
          <a:prstGeom prst="rect">
            <a:avLst/>
          </a:prstGeom>
          <a:noFill/>
        </p:spPr>
        <p:txBody>
          <a:bodyPr wrap="square">
            <a:spAutoFit/>
          </a:bodyPr>
          <a:lstStyle/>
          <a:p>
            <a:pPr>
              <a:spcBef>
                <a:spcPts val="600"/>
              </a:spcBef>
            </a:pPr>
            <a:r>
              <a:rPr lang="en-MY" sz="2000" b="1"/>
              <a:t>Kitai nadai nemu sekali ka utai dipinta kitai nya nitih ka peneka iya, tang bisi sekeda peminta ditemu kitai sigi endang nitih ka peneka iya:</a:t>
            </a:r>
            <a:endParaRPr lang="en" sz="2000" b="1" dirty="0"/>
          </a:p>
        </p:txBody>
      </p:sp>
      <p:sp>
        <p:nvSpPr>
          <p:cNvPr id="6" name="CuadroTexto 5">
            <a:extLst>
              <a:ext uri="{FF2B5EF4-FFF2-40B4-BE49-F238E27FC236}">
                <a16:creationId xmlns:a16="http://schemas.microsoft.com/office/drawing/2014/main" id="{79430898-FCF1-0DFC-01B1-5AC688F7AF12}"/>
              </a:ext>
            </a:extLst>
          </p:cNvPr>
          <p:cNvSpPr txBox="1"/>
          <p:nvPr/>
        </p:nvSpPr>
        <p:spPr>
          <a:xfrm>
            <a:off x="217253" y="1748590"/>
            <a:ext cx="7407993" cy="707886"/>
          </a:xfrm>
          <a:prstGeom prst="rect">
            <a:avLst/>
          </a:prstGeom>
          <a:noFill/>
        </p:spPr>
        <p:txBody>
          <a:bodyPr wrap="square">
            <a:spAutoFit/>
          </a:bodyPr>
          <a:lstStyle/>
          <a:p>
            <a:r>
              <a:rPr lang="en-US" sz="2000" b="1"/>
              <a:t>Awak ka kitai minta ngagai Tuhan, lalu enti nya nitih ka peneka iya, iya deka meri nya ngagai kitai (James 4:2b; 1 John 5:14-15).</a:t>
            </a:r>
            <a:endParaRPr lang="en-MY" sz="2000"/>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03594" y="1296586"/>
            <a:ext cx="8464499" cy="3970318"/>
          </a:xfrm>
          <a:prstGeom prst="rect">
            <a:avLst/>
          </a:prstGeom>
          <a:noFill/>
        </p:spPr>
        <p:txBody>
          <a:bodyPr wrap="square">
            <a:spAutoFit/>
          </a:bodyPr>
          <a:lstStyle/>
          <a:p>
            <a:pPr>
              <a:spcBef>
                <a:spcPts val="600"/>
              </a:spcBef>
            </a:pPr>
            <a:r>
              <a:rPr lang="en-US" sz="2800" b="1"/>
              <a:t>“Kitai patut nyendia ka diri idup ka dunya ti ka datai. Sigi amai pedis enti idup nadai pengadang, nadai meruan tuju dalam pengidup. Nya alai kitai mesti bisi tuju dalam pengidup -  idup ngau penuh reti. Allah Taala nulong kitai idup betanggung jawab, enda penting ka diri empu, enda bedendam serta kepapas; serta ngereja pemanah, ukai minta dipuji, laban tu endang tuju kitai idup di dunya tu lalu kitai deka nyaut nya ba pengujung iya ila.”</a:t>
            </a:r>
            <a:endParaRPr lang="en" sz="2800" b="1" dirty="0"/>
          </a:p>
        </p:txBody>
      </p:sp>
      <p:sp>
        <p:nvSpPr>
          <p:cNvPr id="4" name="CuadroTexto 3">
            <a:extLst>
              <a:ext uri="{FF2B5EF4-FFF2-40B4-BE49-F238E27FC236}">
                <a16:creationId xmlns:a16="http://schemas.microsoft.com/office/drawing/2014/main" id="{DD10B89B-1DBC-EBAF-7763-A9370DA1A74F}"/>
              </a:ext>
            </a:extLst>
          </p:cNvPr>
          <p:cNvSpPr txBox="1"/>
          <p:nvPr/>
        </p:nvSpPr>
        <p:spPr>
          <a:xfrm>
            <a:off x="5582847" y="5472717"/>
            <a:ext cx="4726037" cy="338554"/>
          </a:xfrm>
          <a:prstGeom prst="rect">
            <a:avLst/>
          </a:prstGeom>
          <a:noFill/>
        </p:spPr>
        <p:txBody>
          <a:bodyPr wrap="none" rtlCol="0">
            <a:spAutoFit/>
          </a:bodyPr>
          <a:lstStyle/>
          <a:p>
            <a:pPr algn="r"/>
            <a:r>
              <a:rPr lang="en" sz="1600" b="1" dirty="0"/>
              <a:t>EGW (Our High Calling, August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274758"/>
            <a:ext cx="4603170" cy="572464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s-ES"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Anang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irauka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utai</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tang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dalam</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semua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utai</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bantaika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semua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peminta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kita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ngagai</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Allah Taala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ngena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sampi, sampi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peminta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enggau</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sampi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terima</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n-MY" sz="3600" b="1" dirty="0" err="1">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kasih</a:t>
            </a:r>
            <a:r>
              <a:rPr lang="en-MY"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 </a:t>
            </a:r>
            <a:r>
              <a:rPr lang="es-ES" sz="36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Philippians</a:t>
            </a:r>
            <a:r>
              <a:rPr kumimoji="0" lang="es-ES" sz="24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4:6</a:t>
            </a: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a:t>
            </a:r>
            <a:r>
              <a:rPr lang="en" sz="2000" b="1">
                <a:solidFill>
                  <a:srgbClr val="6DFFBD"/>
                </a:solidFill>
                <a:effectLst>
                  <a:outerShdw blurRad="38100" dist="38100" dir="2700000" algn="tl">
                    <a:srgbClr val="000000">
                      <a:alpha val="43137"/>
                    </a:srgbClr>
                  </a:outerShdw>
                </a:effectLst>
                <a:highlight>
                  <a:srgbClr val="9E007A"/>
                </a:highlight>
              </a:rPr>
              <a:t>Peranak Menua Serega</a:t>
            </a:r>
            <a:r>
              <a:rPr lang="en" sz="2000" b="1" noProof="0" dirty="0">
                <a:solidFill>
                  <a:srgbClr val="6DFFBD"/>
                </a:solidFill>
                <a:effectLst>
                  <a:outerShdw blurRad="38100" dist="38100" dir="2700000" algn="tl">
                    <a:srgbClr val="000000">
                      <a:alpha val="43137"/>
                    </a:srgbClr>
                  </a:outerShdw>
                </a:effectLst>
                <a:highlight>
                  <a:srgbClr val="9E007A"/>
                </a:highlight>
              </a:rPr>
              <a:t>:</a:t>
            </a:r>
          </a:p>
          <a:p>
            <a:pPr lvl="1">
              <a:spcBef>
                <a:spcPts val="600"/>
              </a:spcBef>
            </a:pPr>
            <a:r>
              <a:rPr lang="en" sz="2000" b="1" dirty="0"/>
              <a:t>Nitih ka orang ke lurus</a:t>
            </a:r>
            <a:r>
              <a:rPr lang="en" sz="2000" b="1" noProof="0" dirty="0"/>
              <a:t> (Philippians 3:17-19)</a:t>
            </a:r>
          </a:p>
          <a:p>
            <a:pPr lvl="1">
              <a:spcBef>
                <a:spcPts val="600"/>
              </a:spcBef>
            </a:pPr>
            <a:r>
              <a:rPr lang="en" sz="2000" b="1"/>
              <a:t>Peranak ti penuh</a:t>
            </a:r>
            <a:r>
              <a:rPr lang="en" sz="2000" b="1" noProof="0"/>
              <a:t> </a:t>
            </a:r>
            <a:r>
              <a:rPr lang="en" sz="2000" b="1" noProof="0" dirty="0"/>
              <a:t>(Philippians 3:20-21)</a:t>
            </a:r>
          </a:p>
          <a:p>
            <a:pPr>
              <a:spcBef>
                <a:spcPts val="1800"/>
              </a:spcBef>
            </a:pPr>
            <a:r>
              <a:rPr lang="en" sz="2000" b="1" noProof="0">
                <a:solidFill>
                  <a:srgbClr val="FFC679"/>
                </a:solidFill>
                <a:effectLst>
                  <a:outerShdw blurRad="38100" dist="38100" dir="2700000" algn="tl">
                    <a:srgbClr val="000000">
                      <a:alpha val="43137"/>
                    </a:srgbClr>
                  </a:outerShdw>
                </a:effectLst>
                <a:highlight>
                  <a:srgbClr val="00789E"/>
                </a:highlight>
              </a:rPr>
              <a:t> </a:t>
            </a:r>
            <a:r>
              <a:rPr lang="en" sz="2000" b="1">
                <a:solidFill>
                  <a:srgbClr val="FFC679"/>
                </a:solidFill>
                <a:effectLst>
                  <a:outerShdw blurRad="38100" dist="38100" dir="2700000" algn="tl">
                    <a:srgbClr val="000000">
                      <a:alpha val="43137"/>
                    </a:srgbClr>
                  </a:outerShdw>
                </a:effectLst>
                <a:highlight>
                  <a:srgbClr val="00789E"/>
                </a:highlight>
              </a:rPr>
              <a:t>Sepengudah </a:t>
            </a:r>
            <a:r>
              <a:rPr lang="en" sz="2000" b="1" noProof="0">
                <a:solidFill>
                  <a:srgbClr val="FFC679"/>
                </a:solidFill>
                <a:effectLst>
                  <a:outerShdw blurRad="38100" dist="38100" dir="2700000" algn="tl">
                    <a:srgbClr val="000000">
                      <a:alpha val="43137"/>
                    </a:srgbClr>
                  </a:outerShdw>
                </a:effectLst>
                <a:highlight>
                  <a:srgbClr val="00789E"/>
                </a:highlight>
              </a:rPr>
              <a:t> kitai datai din:</a:t>
            </a:r>
            <a:endParaRPr lang="en" sz="2000" b="1" noProof="0" dirty="0">
              <a:solidFill>
                <a:srgbClr val="FFC679"/>
              </a:solidFill>
              <a:effectLst>
                <a:outerShdw blurRad="38100" dist="38100" dir="2700000" algn="tl">
                  <a:srgbClr val="000000">
                    <a:alpha val="43137"/>
                  </a:srgbClr>
                </a:outerShdw>
              </a:effectLst>
              <a:highlight>
                <a:srgbClr val="00789E"/>
              </a:highlight>
            </a:endParaRPr>
          </a:p>
          <a:p>
            <a:pPr lvl="1">
              <a:spcBef>
                <a:spcPts val="600"/>
              </a:spcBef>
            </a:pPr>
            <a:r>
              <a:rPr lang="en-US" sz="2000" b="1"/>
              <a:t>Seruran rindu sereta rami gaga</a:t>
            </a:r>
            <a:r>
              <a:rPr lang="en" sz="2000" b="1" noProof="0"/>
              <a:t> </a:t>
            </a:r>
            <a:r>
              <a:rPr lang="en" sz="2000" b="1" noProof="0" dirty="0"/>
              <a:t>(Philippians 4:1-6)</a:t>
            </a:r>
          </a:p>
          <a:p>
            <a:pPr lvl="1">
              <a:spcBef>
                <a:spcPts val="600"/>
              </a:spcBef>
            </a:pPr>
            <a:r>
              <a:rPr lang="en" sz="2000" b="1"/>
              <a:t>Runding ti tuchi</a:t>
            </a:r>
            <a:r>
              <a:rPr lang="en" sz="2000" b="1" noProof="0"/>
              <a:t> </a:t>
            </a:r>
            <a:r>
              <a:rPr lang="en" sz="2000" b="1" noProof="0" dirty="0"/>
              <a:t>(Philippians 4:7-9)</a:t>
            </a:r>
          </a:p>
          <a:p>
            <a:pPr lvl="1">
              <a:spcBef>
                <a:spcPts val="600"/>
              </a:spcBef>
            </a:pPr>
            <a:r>
              <a:rPr lang="en" sz="2000" b="1"/>
              <a:t>Bepuas ati</a:t>
            </a:r>
            <a:r>
              <a:rPr lang="en" sz="2000" b="1" noProof="0"/>
              <a:t> </a:t>
            </a:r>
            <a:r>
              <a:rPr lang="en" sz="2000" b="1" noProof="0" dirty="0"/>
              <a:t>(Philippians 4:10-13, 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923330"/>
          </a:xfrm>
          <a:prstGeom prst="rect">
            <a:avLst/>
          </a:prstGeom>
          <a:noFill/>
        </p:spPr>
        <p:txBody>
          <a:bodyPr wrap="square" rtlCol="0">
            <a:spAutoFit/>
          </a:bodyPr>
          <a:lstStyle/>
          <a:p>
            <a:pPr>
              <a:spcBef>
                <a:spcPts val="600"/>
              </a:spcBef>
            </a:pPr>
            <a:r>
              <a:rPr lang="en-US" b="1" dirty="0" err="1"/>
              <a:t>Dalam</a:t>
            </a:r>
            <a:r>
              <a:rPr lang="en-US" b="1" dirty="0"/>
              <a:t> </a:t>
            </a:r>
            <a:r>
              <a:rPr lang="en-US" b="1" dirty="0" err="1"/>
              <a:t>semua</a:t>
            </a:r>
            <a:r>
              <a:rPr lang="en-US" b="1" dirty="0"/>
              <a:t> </a:t>
            </a:r>
            <a:r>
              <a:rPr lang="en-US" b="1" dirty="0" err="1"/>
              <a:t>surat</a:t>
            </a:r>
            <a:r>
              <a:rPr lang="en-US" b="1" dirty="0"/>
              <a:t> , Paul </a:t>
            </a:r>
            <a:r>
              <a:rPr lang="en-US" b="1" dirty="0" err="1"/>
              <a:t>nyemetak</a:t>
            </a:r>
            <a:r>
              <a:rPr lang="en-US" b="1" dirty="0"/>
              <a:t> </a:t>
            </a:r>
            <a:r>
              <a:rPr lang="en-US" b="1" dirty="0" err="1"/>
              <a:t>madah</a:t>
            </a:r>
            <a:r>
              <a:rPr lang="en-US" b="1" dirty="0"/>
              <a:t> </a:t>
            </a:r>
            <a:r>
              <a:rPr lang="en-US" b="1" dirty="0" err="1"/>
              <a:t>kitai</a:t>
            </a:r>
            <a:r>
              <a:rPr lang="en-US" b="1" dirty="0"/>
              <a:t> </a:t>
            </a:r>
            <a:r>
              <a:rPr lang="en-US" b="1" dirty="0" err="1"/>
              <a:t>tu</a:t>
            </a:r>
            <a:r>
              <a:rPr lang="en-US" b="1" dirty="0"/>
              <a:t> </a:t>
            </a:r>
            <a:r>
              <a:rPr lang="en-US" b="1" dirty="0" err="1"/>
              <a:t>ukai</a:t>
            </a:r>
            <a:r>
              <a:rPr lang="en-US" b="1" dirty="0"/>
              <a:t> </a:t>
            </a:r>
            <a:r>
              <a:rPr lang="en-US" b="1" dirty="0" err="1"/>
              <a:t>peranak</a:t>
            </a:r>
            <a:r>
              <a:rPr lang="en-US" b="1" dirty="0"/>
              <a:t> </a:t>
            </a:r>
            <a:r>
              <a:rPr lang="en-US" b="1" dirty="0" err="1"/>
              <a:t>dunya</a:t>
            </a:r>
            <a:r>
              <a:rPr lang="en-US" b="1" dirty="0"/>
              <a:t>. </a:t>
            </a:r>
            <a:r>
              <a:rPr lang="en-US" b="1" dirty="0" err="1"/>
              <a:t>Udah</a:t>
            </a:r>
            <a:r>
              <a:rPr lang="en-US" b="1" dirty="0"/>
              <a:t> </a:t>
            </a:r>
            <a:r>
              <a:rPr lang="en-US" b="1" dirty="0" err="1"/>
              <a:t>nerima</a:t>
            </a:r>
            <a:r>
              <a:rPr lang="en-US" b="1" dirty="0"/>
              <a:t> Jesus </a:t>
            </a:r>
            <a:r>
              <a:rPr lang="en-US" b="1" dirty="0" err="1"/>
              <a:t>nyadi</a:t>
            </a:r>
            <a:r>
              <a:rPr lang="en-US" b="1" dirty="0"/>
              <a:t> </a:t>
            </a:r>
            <a:r>
              <a:rPr lang="en-US" b="1" dirty="0" err="1"/>
              <a:t>juruselamat</a:t>
            </a:r>
            <a:r>
              <a:rPr lang="en-US" b="1" dirty="0"/>
              <a:t>, </a:t>
            </a:r>
            <a:r>
              <a:rPr lang="en-US" b="1" dirty="0" err="1"/>
              <a:t>kitai</a:t>
            </a:r>
            <a:r>
              <a:rPr lang="en-US" b="1" dirty="0"/>
              <a:t> </a:t>
            </a:r>
            <a:r>
              <a:rPr lang="en-US" b="1" dirty="0" err="1"/>
              <a:t>diada</a:t>
            </a:r>
            <a:r>
              <a:rPr lang="en-US" b="1" dirty="0"/>
              <a:t> ka </a:t>
            </a:r>
            <a:r>
              <a:rPr lang="en-US" b="1" dirty="0" err="1"/>
              <a:t>baru</a:t>
            </a:r>
            <a:r>
              <a:rPr lang="en-US" b="1" dirty="0"/>
              <a:t>. </a:t>
            </a:r>
            <a:r>
              <a:rPr lang="en-US" b="1" dirty="0" err="1"/>
              <a:t>Enggau</a:t>
            </a:r>
            <a:r>
              <a:rPr lang="en-US" b="1" dirty="0"/>
              <a:t> </a:t>
            </a:r>
            <a:r>
              <a:rPr lang="en-US" b="1" dirty="0" err="1"/>
              <a:t>pengada</a:t>
            </a:r>
            <a:r>
              <a:rPr lang="en-US" b="1" dirty="0"/>
              <a:t> bar utu, </a:t>
            </a:r>
            <a:r>
              <a:rPr lang="en-US" b="1" dirty="0" err="1"/>
              <a:t>kitai</a:t>
            </a:r>
            <a:r>
              <a:rPr lang="en-US" b="1" dirty="0"/>
              <a:t> </a:t>
            </a:r>
            <a:r>
              <a:rPr lang="en-US" b="1" dirty="0" err="1"/>
              <a:t>nyadi</a:t>
            </a:r>
            <a:r>
              <a:rPr lang="en-US" b="1" dirty="0"/>
              <a:t> </a:t>
            </a:r>
            <a:r>
              <a:rPr lang="en-US" b="1" dirty="0" err="1"/>
              <a:t>peranak</a:t>
            </a:r>
            <a:r>
              <a:rPr lang="en-US" b="1" dirty="0"/>
              <a:t> </a:t>
            </a:r>
            <a:r>
              <a:rPr lang="en-US" b="1" dirty="0" err="1"/>
              <a:t>Serega</a:t>
            </a:r>
            <a:r>
              <a:rPr lang="en-US" b="1" dirty="0"/>
              <a:t>.</a:t>
            </a:r>
            <a:endParaRPr lang="en-MY" dirty="0"/>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479546"/>
            <a:ext cx="7047697" cy="646331"/>
          </a:xfrm>
          <a:prstGeom prst="rect">
            <a:avLst/>
          </a:prstGeom>
          <a:noFill/>
        </p:spPr>
        <p:txBody>
          <a:bodyPr wrap="square">
            <a:spAutoFit/>
          </a:bodyPr>
          <a:lstStyle/>
          <a:p>
            <a:pPr>
              <a:spcBef>
                <a:spcPts val="600"/>
              </a:spcBef>
            </a:pPr>
            <a:r>
              <a:rPr lang="en-US" b="1" dirty="0" err="1"/>
              <a:t>Tajapan</a:t>
            </a:r>
            <a:r>
              <a:rPr lang="en-US" b="1" dirty="0"/>
              <a:t> </a:t>
            </a:r>
            <a:r>
              <a:rPr lang="en-US" b="1" dirty="0" err="1"/>
              <a:t>kitai</a:t>
            </a:r>
            <a:r>
              <a:rPr lang="en-US" b="1" dirty="0"/>
              <a:t> </a:t>
            </a:r>
            <a:r>
              <a:rPr lang="en-US" b="1" dirty="0" err="1"/>
              <a:t>bebasa</a:t>
            </a:r>
            <a:r>
              <a:rPr lang="en-US" b="1" dirty="0"/>
              <a:t> </a:t>
            </a:r>
            <a:r>
              <a:rPr lang="en-US" b="1" dirty="0" err="1"/>
              <a:t>serta</a:t>
            </a:r>
            <a:r>
              <a:rPr lang="en-US" b="1" dirty="0"/>
              <a:t> </a:t>
            </a:r>
            <a:r>
              <a:rPr lang="en-US" b="1" dirty="0" err="1"/>
              <a:t>diau</a:t>
            </a:r>
            <a:r>
              <a:rPr lang="en-US" b="1" dirty="0"/>
              <a:t> </a:t>
            </a:r>
            <a:r>
              <a:rPr lang="en-US" b="1" dirty="0" err="1"/>
              <a:t>dalam</a:t>
            </a:r>
            <a:r>
              <a:rPr lang="en-US" b="1" dirty="0"/>
              <a:t> </a:t>
            </a:r>
            <a:r>
              <a:rPr lang="en-US" b="1" dirty="0" err="1"/>
              <a:t>adat</a:t>
            </a:r>
            <a:r>
              <a:rPr lang="en-US" b="1" dirty="0"/>
              <a:t> </a:t>
            </a:r>
            <a:r>
              <a:rPr lang="en-US" b="1" dirty="0" err="1"/>
              <a:t>enggau</a:t>
            </a:r>
            <a:r>
              <a:rPr lang="en-US" b="1" dirty="0"/>
              <a:t> </a:t>
            </a:r>
            <a:r>
              <a:rPr lang="en-US" b="1" dirty="0" err="1"/>
              <a:t>pengawa</a:t>
            </a:r>
            <a:r>
              <a:rPr lang="en-US" b="1" dirty="0"/>
              <a:t> </a:t>
            </a:r>
            <a:r>
              <a:rPr lang="en-US" b="1" dirty="0" err="1"/>
              <a:t>dunya</a:t>
            </a:r>
            <a:r>
              <a:rPr lang="en-US" b="1" dirty="0"/>
              <a:t>, </a:t>
            </a:r>
            <a:r>
              <a:rPr lang="en-US" b="1" dirty="0" err="1"/>
              <a:t>cara</a:t>
            </a:r>
            <a:r>
              <a:rPr lang="en-US" b="1" dirty="0"/>
              <a:t> </a:t>
            </a:r>
            <a:r>
              <a:rPr lang="en-US" b="1" dirty="0" err="1"/>
              <a:t>pengidup</a:t>
            </a:r>
            <a:r>
              <a:rPr lang="en-US" b="1" dirty="0"/>
              <a:t> </a:t>
            </a:r>
            <a:r>
              <a:rPr lang="en-US" b="1" dirty="0" err="1"/>
              <a:t>kitai</a:t>
            </a:r>
            <a:r>
              <a:rPr lang="en-US" b="1" dirty="0"/>
              <a:t> </a:t>
            </a:r>
            <a:r>
              <a:rPr lang="en-US" b="1" dirty="0" err="1"/>
              <a:t>nyata</a:t>
            </a:r>
            <a:r>
              <a:rPr lang="en-US" b="1" dirty="0"/>
              <a:t> </a:t>
            </a:r>
            <a:r>
              <a:rPr lang="en-US" b="1" dirty="0" err="1"/>
              <a:t>lebih</a:t>
            </a:r>
            <a:r>
              <a:rPr lang="en-US" b="1" dirty="0"/>
              <a:t> </a:t>
            </a:r>
            <a:r>
              <a:rPr lang="en-US" b="1" dirty="0" err="1"/>
              <a:t>luas</a:t>
            </a:r>
            <a:r>
              <a:rPr lang="en-US" b="1" dirty="0"/>
              <a:t>, </a:t>
            </a:r>
            <a:r>
              <a:rPr lang="en-US" b="1" dirty="0" err="1"/>
              <a:t>lebih</a:t>
            </a:r>
            <a:r>
              <a:rPr lang="en-US" b="1" dirty="0"/>
              <a:t> </a:t>
            </a:r>
            <a:r>
              <a:rPr lang="en-US" b="1" dirty="0" err="1"/>
              <a:t>tinggi</a:t>
            </a:r>
            <a:r>
              <a:rPr lang="en-US" b="1" dirty="0"/>
              <a:t> </a:t>
            </a:r>
            <a:r>
              <a:rPr lang="en-US" b="1" dirty="0" err="1"/>
              <a:t>budi</a:t>
            </a:r>
            <a:r>
              <a:rPr lang="en-US" b="1" dirty="0"/>
              <a:t> </a:t>
            </a:r>
            <a:r>
              <a:rPr lang="en-US" b="1" dirty="0" err="1"/>
              <a:t>basa</a:t>
            </a:r>
            <a:r>
              <a:rPr lang="en-US" b="1" dirty="0"/>
              <a:t>.</a:t>
            </a:r>
            <a:endParaRPr lang="en-MY" dirty="0"/>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en-MY" sz="6600" b="1">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P</a:t>
            </a:r>
            <a:r>
              <a:rPr lang="en" sz="6600" b="1">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ERANAK MENUA SEREGA</a:t>
            </a:r>
            <a:endPar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10678" y="-91644"/>
            <a:ext cx="12192000" cy="707886"/>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en-MY" sz="4000" b="1" spc="600">
                <a:ln w="22225">
                  <a:noFill/>
                  <a:prstDash val="solid"/>
                </a:ln>
                <a:solidFill>
                  <a:schemeClr val="accent2">
                    <a:lumMod val="40000"/>
                    <a:lumOff val="60000"/>
                  </a:schemeClr>
                </a:solidFill>
                <a:effectLst>
                  <a:outerShdw blurRad="38100" dist="38100" dir="2700000" algn="tl">
                    <a:srgbClr val="000000"/>
                  </a:outerShdw>
                </a:effectLst>
              </a:rPr>
              <a:t>N</a:t>
            </a:r>
            <a:r>
              <a:rPr lang="en" sz="4000" b="1" spc="600">
                <a:ln w="22225">
                  <a:noFill/>
                  <a:prstDash val="solid"/>
                </a:ln>
                <a:solidFill>
                  <a:schemeClr val="accent2">
                    <a:lumMod val="40000"/>
                    <a:lumOff val="60000"/>
                  </a:schemeClr>
                </a:solidFill>
                <a:effectLst>
                  <a:outerShdw blurRad="38100" dist="38100" dir="2700000" algn="tl">
                    <a:srgbClr val="000000"/>
                  </a:outerShdw>
                </a:effectLst>
              </a:rPr>
              <a:t>ELADAN ORANG KE KUDUS</a:t>
            </a:r>
            <a:endParaRPr lang="en" sz="4000" b="1" spc="600" noProof="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78659" y="403662"/>
            <a:ext cx="12113341"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C00000"/>
                </a:solidFill>
                <a:latin typeface="Comic Sans MS" panose="030F0702030302020204" pitchFamily="66" charset="0"/>
              </a:rPr>
              <a:t>“</a:t>
            </a:r>
            <a:r>
              <a:rPr lang="en-MY" b="1" dirty="0">
                <a:solidFill>
                  <a:srgbClr val="C00000"/>
                </a:solidFill>
                <a:latin typeface="Comic Sans MS" panose="030F0702030302020204" pitchFamily="66" charset="0"/>
              </a:rPr>
              <a:t>TUHAN Allah Taala </a:t>
            </a:r>
            <a:r>
              <a:rPr lang="en-MY" b="1" dirty="0" err="1">
                <a:solidFill>
                  <a:srgbClr val="C00000"/>
                </a:solidFill>
                <a:latin typeface="Comic Sans MS" panose="030F0702030302020204" pitchFamily="66" charset="0"/>
              </a:rPr>
              <a:t>lalu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bejaku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ngagai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lelaki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nya</a:t>
            </a:r>
            <a:r>
              <a:rPr lang="en-MY" b="1" dirty="0">
                <a:solidFill>
                  <a:srgbClr val="C00000"/>
                </a:solidFill>
                <a:latin typeface="Comic Sans MS" panose="030F0702030302020204" pitchFamily="66" charset="0"/>
              </a:rPr>
              <a:t>, “Laban </a:t>
            </a:r>
            <a:r>
              <a:rPr lang="en-MY" b="1" dirty="0" err="1">
                <a:solidFill>
                  <a:srgbClr val="C00000"/>
                </a:solidFill>
                <a:latin typeface="Comic Sans MS" panose="030F0702030302020204" pitchFamily="66" charset="0"/>
              </a:rPr>
              <a:t>nuan</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udah</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mendingka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jaku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bini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nuan</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lalu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udah</a:t>
            </a:r>
            <a:r>
              <a:rPr lang="en-MY" b="1" dirty="0">
                <a:solidFill>
                  <a:srgbClr val="C00000"/>
                </a:solidFill>
                <a:latin typeface="Comic Sans MS" panose="030F0702030302020204" pitchFamily="66" charset="0"/>
              </a:rPr>
              <a:t> makai </a:t>
            </a:r>
            <a:r>
              <a:rPr lang="en-MY" b="1" dirty="0" err="1">
                <a:solidFill>
                  <a:srgbClr val="C00000"/>
                </a:solidFill>
                <a:latin typeface="Comic Sans MS" panose="030F0702030302020204" pitchFamily="66" charset="0"/>
              </a:rPr>
              <a:t>buah</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ti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enda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disagi</a:t>
            </a:r>
            <a:r>
              <a:rPr lang="en-MY" b="1" dirty="0">
                <a:solidFill>
                  <a:srgbClr val="C00000"/>
                </a:solidFill>
                <a:latin typeface="Comic Sans MS" panose="030F0702030302020204" pitchFamily="66" charset="0"/>
              </a:rPr>
              <a:t> Aku, </a:t>
            </a:r>
            <a:r>
              <a:rPr lang="en-MY" b="1" dirty="0" err="1">
                <a:solidFill>
                  <a:srgbClr val="C00000"/>
                </a:solidFill>
                <a:latin typeface="Comic Sans MS" panose="030F0702030302020204" pitchFamily="66" charset="0"/>
              </a:rPr>
              <a:t>nya</a:t>
            </a:r>
            <a:r>
              <a:rPr lang="en-MY" b="1" dirty="0">
                <a:solidFill>
                  <a:srgbClr val="C00000"/>
                </a:solidFill>
                <a:latin typeface="Comic Sans MS" panose="030F0702030302020204" pitchFamily="66" charset="0"/>
              </a:rPr>
              <a:t> alai </a:t>
            </a:r>
            <a:r>
              <a:rPr lang="en-MY" b="1" dirty="0" err="1">
                <a:solidFill>
                  <a:srgbClr val="C00000"/>
                </a:solidFill>
                <a:latin typeface="Comic Sans MS" panose="030F0702030302020204" pitchFamily="66" charset="0"/>
              </a:rPr>
              <a:t>tanah</a:t>
            </a:r>
            <a:r>
              <a:rPr lang="en-MY" b="1" dirty="0">
                <a:solidFill>
                  <a:srgbClr val="C00000"/>
                </a:solidFill>
                <a:latin typeface="Comic Sans MS" panose="030F0702030302020204" pitchFamily="66" charset="0"/>
              </a:rPr>
              <a:t> deka </a:t>
            </a:r>
            <a:r>
              <a:rPr lang="en-MY" b="1" dirty="0" err="1">
                <a:solidFill>
                  <a:srgbClr val="C00000"/>
                </a:solidFill>
                <a:latin typeface="Comic Sans MS" panose="030F0702030302020204" pitchFamily="66" charset="0"/>
              </a:rPr>
              <a:t>kena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sumpah</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lalu</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nuan</a:t>
            </a:r>
            <a:r>
              <a:rPr lang="en-MY" b="1" dirty="0">
                <a:solidFill>
                  <a:srgbClr val="C00000"/>
                </a:solidFill>
                <a:latin typeface="Comic Sans MS" panose="030F0702030302020204" pitchFamily="66" charset="0"/>
              </a:rPr>
              <a:t> deka </a:t>
            </a:r>
            <a:r>
              <a:rPr lang="en-MY" b="1" dirty="0" err="1">
                <a:solidFill>
                  <a:srgbClr val="C00000"/>
                </a:solidFill>
                <a:latin typeface="Comic Sans MS" panose="030F0702030302020204" pitchFamily="66" charset="0"/>
              </a:rPr>
              <a:t>bebendar</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gawa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ngulihka</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pemakai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ari</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tanah</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seumur</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nuan</a:t>
            </a:r>
            <a:r>
              <a:rPr lang="en-MY" b="1" dirty="0">
                <a:solidFill>
                  <a:srgbClr val="C00000"/>
                </a:solidFill>
                <a:latin typeface="Comic Sans MS" panose="030F0702030302020204" pitchFamily="66" charset="0"/>
              </a:rPr>
              <a:t> </a:t>
            </a:r>
            <a:r>
              <a:rPr lang="en-MY" b="1" dirty="0" err="1">
                <a:solidFill>
                  <a:srgbClr val="C00000"/>
                </a:solidFill>
                <a:latin typeface="Comic Sans MS" panose="030F0702030302020204" pitchFamily="66" charset="0"/>
              </a:rPr>
              <a:t>idup</a:t>
            </a:r>
            <a:r>
              <a:rPr lang="en" b="1" noProof="0" dirty="0">
                <a:solidFill>
                  <a:srgbClr val="C00000"/>
                </a:solidFill>
                <a:latin typeface="Comic Sans MS" panose="030F0702030302020204" pitchFamily="66" charset="0"/>
              </a:rPr>
              <a:t>.” </a:t>
            </a:r>
            <a:r>
              <a:rPr lang="en" sz="1400" b="1" noProof="0" dirty="0">
                <a:solidFill>
                  <a:srgbClr val="C00000"/>
                </a:solidFill>
                <a:latin typeface="Comic Sans MS" panose="030F0702030302020204" pitchFamily="66" charset="0"/>
              </a:rPr>
              <a:t>(Philippians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1015663"/>
          </a:xfrm>
          <a:prstGeom prst="rect">
            <a:avLst/>
          </a:prstGeom>
          <a:noFill/>
        </p:spPr>
        <p:txBody>
          <a:bodyPr wrap="square" rtlCol="0">
            <a:spAutoFit/>
          </a:bodyPr>
          <a:lstStyle/>
          <a:p>
            <a:pPr>
              <a:spcBef>
                <a:spcPts val="600"/>
              </a:spcBef>
            </a:pPr>
            <a:r>
              <a:rPr lang="en-MY" sz="2000" b="1"/>
              <a:t>Kitai begulai enggau orang ke mai kitai ngubah cara kitai bepikir enggau pengidup kitai. Mungkin sida nya bintang filim, penebah muzik tau ka penyanyi. Mungkin sida nya Pastor, pemerita injil, menyadi lelaki tau ka menyadi indu ti lurus</a:t>
            </a:r>
            <a:endParaRPr lang="en" sz="2000" b="1" noProof="0" dirty="0"/>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19693" y="2231923"/>
            <a:ext cx="4288351" cy="1323439"/>
          </a:xfrm>
          <a:prstGeom prst="rect">
            <a:avLst/>
          </a:prstGeom>
          <a:noFill/>
        </p:spPr>
        <p:txBody>
          <a:bodyPr wrap="square">
            <a:spAutoFit/>
          </a:bodyPr>
          <a:lstStyle/>
          <a:p>
            <a:r>
              <a:rPr lang="en-MY" sz="2000" b="1"/>
              <a:t>Kati bisi “orang ke chonto” tu mai kitai mansang tauka mai kitai mundur nengah jalai ke enda kala ditengah kitai?</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10678"/>
            <a:ext cx="4309706" cy="2246769"/>
          </a:xfrm>
          <a:prstGeom prst="rect">
            <a:avLst/>
          </a:prstGeom>
          <a:noFill/>
        </p:spPr>
        <p:txBody>
          <a:bodyPr wrap="square">
            <a:spAutoFit/>
          </a:bodyPr>
          <a:lstStyle/>
          <a:p>
            <a:pPr>
              <a:spcBef>
                <a:spcPts val="600"/>
              </a:spcBef>
            </a:pPr>
            <a:r>
              <a:rPr lang="en-MY" sz="2000" b="1"/>
              <a:t>Paul mai kitai beteladan ba orang ke ulih mai kitai ngagai pemanah </a:t>
            </a:r>
            <a:r>
              <a:rPr lang="en-US" sz="2000" b="1"/>
              <a:t>(Phil. 3:17). Iya mega ngasoh kitai berhati hati, amai pan orang nya bepengarap tang bisi sekeda sida enda ulih nyadi ka penyanding kitai (Phil. 3:18-19).</a:t>
            </a:r>
            <a:endParaRPr lang="en-MY" sz="2000" b="1"/>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1015663"/>
          </a:xfrm>
          <a:prstGeom prst="rect">
            <a:avLst/>
          </a:prstGeom>
          <a:noFill/>
        </p:spPr>
        <p:txBody>
          <a:bodyPr wrap="square">
            <a:spAutoFit/>
          </a:bodyPr>
          <a:lstStyle/>
          <a:p>
            <a:pPr>
              <a:spcBef>
                <a:spcPts val="600"/>
              </a:spcBef>
            </a:pPr>
            <a:r>
              <a:rPr lang="en-MY" sz="2000" b="1"/>
              <a:t>Nama utai ke patut dibanding? Bisi sekeda semina berunding ka utai di dunya tu aja, lalu bisi mega numpu runding sida ngagai Jesus. Teladan ke manah nya semina orang ke nitih ka Kristus </a:t>
            </a:r>
            <a:r>
              <a:rPr lang="en-US" sz="2000" b="1"/>
              <a:t>(1 Cor. 11:1). </a:t>
            </a:r>
            <a:endParaRPr lang="en-MY" sz="2000"/>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E33CBB9-A32C-D605-F4A0-094847329D4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36A5AAB-325D-6479-BB1D-BD7F423CFC30}"/>
              </a:ext>
            </a:extLst>
          </p:cNvPr>
          <p:cNvSpPr txBox="1"/>
          <p:nvPr/>
        </p:nvSpPr>
        <p:spPr>
          <a:xfrm>
            <a:off x="219075" y="30676"/>
            <a:ext cx="8800561"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a:ln/>
                <a:solidFill>
                  <a:schemeClr val="accent3"/>
                </a:solidFill>
              </a:rPr>
              <a:t>PERANAK WARGANEGARA KE PENUH </a:t>
            </a:r>
            <a:endParaRPr lang="en" sz="4000" b="1" noProof="0" dirty="0">
              <a:ln/>
              <a:solidFill>
                <a:schemeClr val="accent3"/>
              </a:solidFill>
            </a:endParaRPr>
          </a:p>
        </p:txBody>
      </p:sp>
      <p:sp>
        <p:nvSpPr>
          <p:cNvPr id="5" name="CuadroTexto 4">
            <a:extLst>
              <a:ext uri="{FF2B5EF4-FFF2-40B4-BE49-F238E27FC236}">
                <a16:creationId xmlns:a16="http://schemas.microsoft.com/office/drawing/2014/main" id="{C6F3398C-34F6-86CF-8AEE-964B16E9C9CF}"/>
              </a:ext>
            </a:extLst>
          </p:cNvPr>
          <p:cNvSpPr txBox="1"/>
          <p:nvPr/>
        </p:nvSpPr>
        <p:spPr>
          <a:xfrm>
            <a:off x="1175491" y="641696"/>
            <a:ext cx="778315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1">
                    <a:lumMod val="75000"/>
                  </a:schemeClr>
                </a:solidFill>
                <a:latin typeface="Comic Sans MS" panose="030F0702030302020204" pitchFamily="66" charset="0"/>
              </a:rPr>
              <a:t>“</a:t>
            </a:r>
            <a:r>
              <a:rPr lang="en-MY" b="1" dirty="0">
                <a:solidFill>
                  <a:schemeClr val="accent1">
                    <a:lumMod val="75000"/>
                  </a:schemeClr>
                </a:solidFill>
                <a:latin typeface="Comic Sans MS" panose="030F0702030302020204" pitchFamily="66" charset="0"/>
              </a:rPr>
              <a:t>Tang </a:t>
            </a:r>
            <a:r>
              <a:rPr lang="en-MY" b="1" dirty="0" err="1">
                <a:solidFill>
                  <a:schemeClr val="accent1">
                    <a:lumMod val="75000"/>
                  </a:schemeClr>
                </a:solidFill>
                <a:latin typeface="Comic Sans MS" panose="030F0702030302020204" pitchFamily="66" charset="0"/>
              </a:rPr>
              <a:t>kitai</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tu</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peranak</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serega</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lalu</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kitai</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nganti</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Juruselamat</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kitai</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datai</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ari</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serega</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iya</a:t>
            </a:r>
            <a:r>
              <a:rPr lang="en-MY" b="1" dirty="0">
                <a:solidFill>
                  <a:schemeClr val="accent1">
                    <a:lumMod val="75000"/>
                  </a:schemeClr>
                </a:solidFill>
                <a:latin typeface="Comic Sans MS" panose="030F0702030302020204" pitchFamily="66" charset="0"/>
              </a:rPr>
              <a:t> </a:t>
            </a:r>
            <a:r>
              <a:rPr lang="en-MY" b="1" dirty="0" err="1">
                <a:solidFill>
                  <a:schemeClr val="accent1">
                    <a:lumMod val="75000"/>
                  </a:schemeClr>
                </a:solidFill>
                <a:latin typeface="Comic Sans MS" panose="030F0702030302020204" pitchFamily="66" charset="0"/>
              </a:rPr>
              <a:t>nya</a:t>
            </a:r>
            <a:r>
              <a:rPr lang="en-MY" b="1" dirty="0">
                <a:solidFill>
                  <a:schemeClr val="accent1">
                    <a:lumMod val="75000"/>
                  </a:schemeClr>
                </a:solidFill>
                <a:latin typeface="Comic Sans MS" panose="030F0702030302020204" pitchFamily="66" charset="0"/>
              </a:rPr>
              <a:t> Tuhan Jesus </a:t>
            </a:r>
            <a:r>
              <a:rPr lang="en-MY" b="1" dirty="0" err="1">
                <a:solidFill>
                  <a:schemeClr val="accent1">
                    <a:lumMod val="75000"/>
                  </a:schemeClr>
                </a:solidFill>
                <a:latin typeface="Comic Sans MS" panose="030F0702030302020204" pitchFamily="66" charset="0"/>
              </a:rPr>
              <a:t>Kristus</a:t>
            </a:r>
            <a:r>
              <a:rPr lang="en" b="1" noProof="0" dirty="0">
                <a:solidFill>
                  <a:schemeClr val="accent1">
                    <a:lumMod val="75000"/>
                  </a:schemeClr>
                </a:solidFill>
                <a:latin typeface="Comic Sans MS" panose="030F0702030302020204" pitchFamily="66" charset="0"/>
              </a:rPr>
              <a:t>.” </a:t>
            </a:r>
            <a:r>
              <a:rPr lang="en" sz="1400" b="1" noProof="0" dirty="0">
                <a:solidFill>
                  <a:schemeClr val="accent1">
                    <a:lumMod val="75000"/>
                  </a:schemeClr>
                </a:solidFill>
                <a:latin typeface="Comic Sans MS" panose="030F0702030302020204" pitchFamily="66" charset="0"/>
              </a:rPr>
              <a:t>(Philippians 3:20)</a:t>
            </a:r>
            <a:endParaRPr lang="en"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AD4940A-75DB-922B-E0CC-1C73CFA2AA34}"/>
              </a:ext>
            </a:extLst>
          </p:cNvPr>
          <p:cNvSpPr txBox="1"/>
          <p:nvPr/>
        </p:nvSpPr>
        <p:spPr>
          <a:xfrm>
            <a:off x="2733366" y="1512965"/>
            <a:ext cx="3647769" cy="2139047"/>
          </a:xfrm>
          <a:prstGeom prst="rect">
            <a:avLst/>
          </a:prstGeom>
          <a:noFill/>
        </p:spPr>
        <p:txBody>
          <a:bodyPr wrap="square" rtlCol="0">
            <a:spAutoFit/>
          </a:bodyPr>
          <a:lstStyle/>
          <a:p>
            <a:pPr>
              <a:spcBef>
                <a:spcPts val="600"/>
              </a:spcBef>
            </a:pPr>
            <a:r>
              <a:rPr lang="en-MY" b="1"/>
              <a:t>Aram peda pengamai iya. Kitai orang kristin bisi penanggul: dua iti peranak menua. Kitai peranak dunya pia mega peranak menua Serega. Tu utai ke nyadi penanggul ba kitai (Rom. 7:22-23)</a:t>
            </a:r>
            <a:endParaRPr lang="en-MY"/>
          </a:p>
          <a:p>
            <a:pPr>
              <a:spcBef>
                <a:spcPts val="600"/>
              </a:spcBef>
            </a:pPr>
            <a:endParaRPr lang="en" sz="2000" b="1" noProof="0" dirty="0"/>
          </a:p>
        </p:txBody>
      </p:sp>
      <p:pic>
        <p:nvPicPr>
          <p:cNvPr id="9" name="Imagen 8" descr="Una caricatura de una persona&#10;&#10;El contenido generado por IA puede ser incorrecto.">
            <a:extLst>
              <a:ext uri="{FF2B5EF4-FFF2-40B4-BE49-F238E27FC236}">
                <a16:creationId xmlns:a16="http://schemas.microsoft.com/office/drawing/2014/main" id="{E5808C6F-8C71-80FC-84F5-AEFD0F6588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025C43B6-3A93-845E-421E-3EF23E688B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FFCB4D6B-DB8F-723B-A05F-9C4E7DB474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9A2DD781-8258-90D3-987D-313BEC392A87}"/>
              </a:ext>
            </a:extLst>
          </p:cNvPr>
          <p:cNvSpPr txBox="1"/>
          <p:nvPr/>
        </p:nvSpPr>
        <p:spPr>
          <a:xfrm>
            <a:off x="2733364" y="5375561"/>
            <a:ext cx="3647769" cy="1323439"/>
          </a:xfrm>
          <a:prstGeom prst="rect">
            <a:avLst/>
          </a:prstGeom>
          <a:noFill/>
        </p:spPr>
        <p:txBody>
          <a:bodyPr wrap="square">
            <a:spAutoFit/>
          </a:bodyPr>
          <a:lstStyle/>
          <a:p>
            <a:pPr>
              <a:spcBef>
                <a:spcPts val="600"/>
              </a:spcBef>
            </a:pPr>
            <a:r>
              <a:rPr lang="en-US" sz="2000" b="1"/>
              <a:t>Leboh kitai diangkat ari pemati (tauka betukar), lalu pemati nadai bekuasa atas kitai, nama utai ka nyadi?</a:t>
            </a:r>
            <a:endParaRPr lang="en-MY" sz="2000"/>
          </a:p>
        </p:txBody>
      </p:sp>
      <p:sp>
        <p:nvSpPr>
          <p:cNvPr id="11" name="CuadroTexto 10">
            <a:extLst>
              <a:ext uri="{FF2B5EF4-FFF2-40B4-BE49-F238E27FC236}">
                <a16:creationId xmlns:a16="http://schemas.microsoft.com/office/drawing/2014/main" id="{5BECCC8A-5BAD-8672-D709-FB7FD01E3DCE}"/>
              </a:ext>
            </a:extLst>
          </p:cNvPr>
          <p:cNvSpPr txBox="1"/>
          <p:nvPr/>
        </p:nvSpPr>
        <p:spPr>
          <a:xfrm>
            <a:off x="2733364" y="3280775"/>
            <a:ext cx="3755618" cy="1938992"/>
          </a:xfrm>
          <a:prstGeom prst="rect">
            <a:avLst/>
          </a:prstGeom>
          <a:noFill/>
        </p:spPr>
        <p:txBody>
          <a:bodyPr wrap="square">
            <a:spAutoFit/>
          </a:bodyPr>
          <a:lstStyle/>
          <a:p>
            <a:pPr>
              <a:spcBef>
                <a:spcPts val="600"/>
              </a:spcBef>
            </a:pPr>
            <a:r>
              <a:rPr lang="en-US" sz="2000" b="1"/>
              <a:t>Kemaia kitai ulih nyadi peranak penuh menua Serega? Kemaia meh kitai deka badu nyadi peranak dunya ke bedosa to? Ba penatai iya ti kedua kali (Phil. 3:20).</a:t>
            </a:r>
            <a:endParaRPr lang="en-MY" sz="2000"/>
          </a:p>
        </p:txBody>
      </p:sp>
      <p:graphicFrame>
        <p:nvGraphicFramePr>
          <p:cNvPr id="2" name="Diagrama 1">
            <a:extLst>
              <a:ext uri="{FF2B5EF4-FFF2-40B4-BE49-F238E27FC236}">
                <a16:creationId xmlns:a16="http://schemas.microsoft.com/office/drawing/2014/main" id="{25765024-84EC-B4B6-089C-38498369FCE2}"/>
              </a:ext>
            </a:extLst>
          </p:cNvPr>
          <p:cNvGraphicFramePr/>
          <p:nvPr>
            <p:extLst>
              <p:ext uri="{D42A27DB-BD31-4B8C-83A1-F6EECF244321}">
                <p14:modId xmlns:p14="http://schemas.microsoft.com/office/powerpoint/2010/main" val="3528183702"/>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23959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r>
              <a:rPr lang="en" sz="6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SEPENGUDAH KITAI DATAI DIN</a:t>
            </a:r>
            <a:endParaRPr lang="en"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defPPr>
              <a:defRPr lang="es-ES"/>
            </a:defPPr>
            <a:lvl1pPr algn="ctr">
              <a:defRPr sz="4400" b="1" spc="60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defRPr>
            </a:lvl1pPr>
          </a:lstStyle>
          <a:p>
            <a:r>
              <a:rPr lang="en-US"/>
              <a:t>SERURAN RINDU SERETA RAMI GAGA</a:t>
            </a:r>
            <a:endParaRPr lang="en" dirty="0"/>
          </a:p>
        </p:txBody>
      </p:sp>
      <p:sp>
        <p:nvSpPr>
          <p:cNvPr id="4" name="CuadroTexto 3">
            <a:extLst>
              <a:ext uri="{FF2B5EF4-FFF2-40B4-BE49-F238E27FC236}">
                <a16:creationId xmlns:a16="http://schemas.microsoft.com/office/drawing/2014/main" id="{094A205C-D0E6-9B0B-203D-EC46C3DB4381}"/>
              </a:ext>
            </a:extLst>
          </p:cNvPr>
          <p:cNvSpPr txBox="1"/>
          <p:nvPr/>
        </p:nvSpPr>
        <p:spPr>
          <a:xfrm>
            <a:off x="892969" y="700295"/>
            <a:ext cx="10406062"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6"/>
                </a:solidFill>
                <a:latin typeface="Comic Sans MS" panose="030F0702030302020204" pitchFamily="66" charset="0"/>
              </a:rPr>
              <a:t>“</a:t>
            </a:r>
            <a:r>
              <a:rPr lang="en-MY" b="1" dirty="0">
                <a:solidFill>
                  <a:schemeClr val="accent6"/>
                </a:solidFill>
                <a:latin typeface="Comic Sans MS" panose="030F0702030302020204" pitchFamily="66" charset="0"/>
              </a:rPr>
              <a:t>Seruran gaga </a:t>
            </a:r>
            <a:r>
              <a:rPr lang="en-MY" b="1" dirty="0" err="1">
                <a:solidFill>
                  <a:schemeClr val="accent6"/>
                </a:solidFill>
                <a:latin typeface="Comic Sans MS" panose="030F0702030302020204" pitchFamily="66" charset="0"/>
              </a:rPr>
              <a:t>ati</a:t>
            </a:r>
            <a:r>
              <a:rPr lang="en-MY" b="1" dirty="0">
                <a:solidFill>
                  <a:schemeClr val="accent6"/>
                </a:solidFill>
                <a:latin typeface="Comic Sans MS" panose="030F0702030302020204" pitchFamily="66" charset="0"/>
              </a:rPr>
              <a:t> </a:t>
            </a:r>
            <a:r>
              <a:rPr lang="en-MY" b="1" dirty="0" err="1">
                <a:solidFill>
                  <a:schemeClr val="accent6"/>
                </a:solidFill>
                <a:latin typeface="Comic Sans MS" panose="030F0702030302020204" pitchFamily="66" charset="0"/>
              </a:rPr>
              <a:t>dalam</a:t>
            </a:r>
            <a:r>
              <a:rPr lang="en-MY" b="1" dirty="0">
                <a:solidFill>
                  <a:schemeClr val="accent6"/>
                </a:solidFill>
                <a:latin typeface="Comic Sans MS" panose="030F0702030302020204" pitchFamily="66" charset="0"/>
              </a:rPr>
              <a:t> Tuhan. Aku nandu </a:t>
            </a:r>
            <a:r>
              <a:rPr lang="en-MY" b="1" dirty="0" err="1">
                <a:solidFill>
                  <a:schemeClr val="accent6"/>
                </a:solidFill>
                <a:latin typeface="Comic Sans MS" panose="030F0702030302020204" pitchFamily="66" charset="0"/>
              </a:rPr>
              <a:t>nya</a:t>
            </a:r>
            <a:r>
              <a:rPr lang="en-MY" b="1" dirty="0">
                <a:solidFill>
                  <a:schemeClr val="accent6"/>
                </a:solidFill>
                <a:latin typeface="Comic Sans MS" panose="030F0702030302020204" pitchFamily="66" charset="0"/>
              </a:rPr>
              <a:t> </a:t>
            </a:r>
            <a:r>
              <a:rPr lang="en-MY" b="1" dirty="0" err="1">
                <a:solidFill>
                  <a:schemeClr val="accent6"/>
                </a:solidFill>
                <a:latin typeface="Comic Sans MS" panose="030F0702030302020204" pitchFamily="66" charset="0"/>
              </a:rPr>
              <a:t>baru</a:t>
            </a:r>
            <a:r>
              <a:rPr lang="en-MY" b="1" dirty="0">
                <a:solidFill>
                  <a:schemeClr val="accent6"/>
                </a:solidFill>
                <a:latin typeface="Comic Sans MS" panose="030F0702030302020204" pitchFamily="66" charset="0"/>
              </a:rPr>
              <a:t>: </a:t>
            </a:r>
            <a:r>
              <a:rPr lang="en-MY" b="1" dirty="0" err="1">
                <a:solidFill>
                  <a:schemeClr val="accent6"/>
                </a:solidFill>
                <a:latin typeface="Comic Sans MS" panose="030F0702030302020204" pitchFamily="66" charset="0"/>
              </a:rPr>
              <a:t>awakka</a:t>
            </a:r>
            <a:r>
              <a:rPr lang="en-MY" b="1" dirty="0">
                <a:solidFill>
                  <a:schemeClr val="accent6"/>
                </a:solidFill>
                <a:latin typeface="Comic Sans MS" panose="030F0702030302020204" pitchFamily="66" charset="0"/>
              </a:rPr>
              <a:t> </a:t>
            </a:r>
            <a:r>
              <a:rPr lang="en-MY" b="1" dirty="0" err="1">
                <a:solidFill>
                  <a:schemeClr val="accent6"/>
                </a:solidFill>
                <a:latin typeface="Comic Sans MS" panose="030F0702030302020204" pitchFamily="66" charset="0"/>
              </a:rPr>
              <a:t>kita</a:t>
            </a:r>
            <a:r>
              <a:rPr lang="en-MY" b="1" dirty="0">
                <a:solidFill>
                  <a:schemeClr val="accent6"/>
                </a:solidFill>
                <a:latin typeface="Comic Sans MS" panose="030F0702030302020204" pitchFamily="66" charset="0"/>
              </a:rPr>
              <a:t> gaga </a:t>
            </a:r>
            <a:r>
              <a:rPr lang="en-MY" b="1" dirty="0" err="1">
                <a:solidFill>
                  <a:schemeClr val="accent6"/>
                </a:solidFill>
                <a:latin typeface="Comic Sans MS" panose="030F0702030302020204" pitchFamily="66" charset="0"/>
              </a:rPr>
              <a:t>ati</a:t>
            </a:r>
            <a:r>
              <a:rPr lang="en-MY" b="1" dirty="0">
                <a:solidFill>
                  <a:schemeClr val="accent6"/>
                </a:solidFill>
                <a:latin typeface="Comic Sans MS" panose="030F0702030302020204" pitchFamily="66" charset="0"/>
              </a:rPr>
              <a:t>!</a:t>
            </a:r>
            <a:r>
              <a:rPr lang="en" b="1" noProof="0" dirty="0">
                <a:solidFill>
                  <a:schemeClr val="accent6"/>
                </a:solidFill>
                <a:latin typeface="Comic Sans MS" panose="030F0702030302020204" pitchFamily="66" charset="0"/>
              </a:rPr>
              <a:t>” </a:t>
            </a:r>
            <a:r>
              <a:rPr lang="en" sz="1400" b="1" noProof="0" dirty="0">
                <a:solidFill>
                  <a:schemeClr val="accent6"/>
                </a:solidFill>
                <a:latin typeface="Comic Sans MS" panose="030F0702030302020204" pitchFamily="66" charset="0"/>
              </a:rPr>
              <a:t>(Philippians 4:4)</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323439"/>
          </a:xfrm>
          <a:prstGeom prst="rect">
            <a:avLst/>
          </a:prstGeom>
          <a:noFill/>
        </p:spPr>
        <p:txBody>
          <a:bodyPr wrap="square" rtlCol="0">
            <a:spAutoFit/>
          </a:bodyPr>
          <a:lstStyle/>
          <a:p>
            <a:pPr>
              <a:spcBef>
                <a:spcPts val="600"/>
              </a:spcBef>
            </a:pPr>
            <a:r>
              <a:rPr lang="en-MY" sz="2000" b="1"/>
              <a:t>Kena nyimpul surat iya, Paul meri jako tangkan ngasoh </a:t>
            </a:r>
            <a:r>
              <a:rPr lang="en-US" sz="2000" b="1"/>
              <a:t>Syzygus [ke sama pengarap] enggau Clement mantu Euodia enggau Syntyche idup bebaik enggau pangan diri. Semua sida </a:t>
            </a:r>
            <a:r>
              <a:rPr lang="en-MY" sz="2000" b="1"/>
              <a:t>ke sama bekereja enggau iya Paul madah “ ke bisi nama dalam bup pengidup” </a:t>
            </a:r>
            <a:r>
              <a:rPr lang="en-US" sz="2000" b="1"/>
              <a:t>(Phil. 4:2-3).</a:t>
            </a:r>
            <a:endParaRPr lang="en-MY" sz="2000" b="1"/>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875492"/>
            <a:ext cx="5444954" cy="1631216"/>
          </a:xfrm>
          <a:prstGeom prst="rect">
            <a:avLst/>
          </a:prstGeom>
          <a:noFill/>
        </p:spPr>
        <p:txBody>
          <a:bodyPr wrap="square">
            <a:spAutoFit/>
          </a:bodyPr>
          <a:lstStyle/>
          <a:p>
            <a:pPr>
              <a:spcBef>
                <a:spcPts val="600"/>
              </a:spcBef>
            </a:pPr>
            <a:r>
              <a:rPr lang="en-US" sz="2000" b="1"/>
              <a:t>Jako tangkan nya nyadi teka teki ba kitai. “</a:t>
            </a:r>
            <a:r>
              <a:rPr lang="en-MY" sz="2000" b="1"/>
              <a:t>Seruran gaga ati </a:t>
            </a:r>
            <a:r>
              <a:rPr lang="en-US" sz="2000" b="1"/>
              <a:t>[…] </a:t>
            </a:r>
            <a:r>
              <a:rPr lang="en-MY" sz="2000" b="1"/>
              <a:t> Anang irauka utai dalam semua utai” </a:t>
            </a:r>
            <a:r>
              <a:rPr lang="en-US" sz="2000" b="1"/>
              <a:t>(Phil. 4:4, 6). Bakani nya tau ulih nyadi dalam dunya ke penuh laban penusah enggau penyai?</a:t>
            </a:r>
            <a:endParaRPr lang="en-MY" sz="2000" b="1"/>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16323" y="4553711"/>
            <a:ext cx="5867741" cy="1323439"/>
          </a:xfrm>
          <a:prstGeom prst="rect">
            <a:avLst/>
          </a:prstGeom>
          <a:noFill/>
        </p:spPr>
        <p:txBody>
          <a:bodyPr wrap="square">
            <a:spAutoFit/>
          </a:bodyPr>
          <a:lstStyle/>
          <a:p>
            <a:pPr>
              <a:spcBef>
                <a:spcPts val="600"/>
              </a:spcBef>
            </a:pPr>
            <a:r>
              <a:rPr lang="en-US" sz="2000" b="1"/>
              <a:t>Utai tu ulih nyadi laban pengaga ati “dalam Tuhan” (Phil. 4:4a). Kitai mangai ka pengirau kitai ba iya, penuh pengarap iya deka nanggung semua nya ungkup kitai(Matt. 6:31-34; 1 Pet. 5:7).</a:t>
            </a:r>
            <a:endParaRPr lang="en" sz="2000" b="1" noProof="0" dirty="0"/>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spcBef>
                <a:spcPts val="600"/>
              </a:spcBef>
            </a:pPr>
            <a:r>
              <a:rPr lang="en-MY" sz="2000" b="1"/>
              <a:t>Bah bakani kitai ulih mangai ka pengirau kitai ba iya? Nengah sembiang </a:t>
            </a:r>
            <a:r>
              <a:rPr lang="en-US" sz="2000" b="1"/>
              <a:t> (Phil. 4:6).</a:t>
            </a:r>
            <a:endParaRPr lang="es-ES"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defPPr>
              <a:defRPr lang="es-ES"/>
            </a:defPPr>
            <a:lvl1pPr algn="ctr">
              <a:defRPr sz="4400" b="1" spc="600">
                <a:ln w="9525">
                  <a:noFill/>
                  <a:prstDash val="solid"/>
                </a:ln>
                <a:solidFill>
                  <a:schemeClr val="accent1">
                    <a:lumMod val="75000"/>
                  </a:schemeClr>
                </a:solidFill>
                <a:effectLst>
                  <a:outerShdw blurRad="12700" dist="38100" dir="2700000" algn="tl" rotWithShape="0">
                    <a:schemeClr val="accent1">
                      <a:lumMod val="75000"/>
                    </a:schemeClr>
                  </a:outerShdw>
                </a:effectLst>
              </a:defRPr>
            </a:lvl1pPr>
          </a:lstStyle>
          <a:p>
            <a:r>
              <a:rPr lang="en"/>
              <a:t>RUNDING TI TUCHI</a:t>
            </a:r>
            <a:endParaRPr lang="en" dirty="0"/>
          </a:p>
        </p:txBody>
      </p:sp>
      <p:sp>
        <p:nvSpPr>
          <p:cNvPr id="4" name="CuadroTexto 3">
            <a:extLst>
              <a:ext uri="{FF2B5EF4-FFF2-40B4-BE49-F238E27FC236}">
                <a16:creationId xmlns:a16="http://schemas.microsoft.com/office/drawing/2014/main" id="{5100C911-0FC8-7C7A-198A-E6FCA98AC12A}"/>
              </a:ext>
            </a:extLst>
          </p:cNvPr>
          <p:cNvSpPr txBox="1"/>
          <p:nvPr/>
        </p:nvSpPr>
        <p:spPr>
          <a:xfrm>
            <a:off x="-2" y="735126"/>
            <a:ext cx="12191999" cy="584775"/>
          </a:xfrm>
          <a:prstGeom prst="rect">
            <a:avLst/>
          </a:prstGeom>
          <a:noFill/>
        </p:spPr>
        <p:txBody>
          <a:bodyPr wrap="square">
            <a:spAutoFit/>
          </a:bodyPr>
          <a:lstStyle/>
          <a:p>
            <a:pPr algn="ctr"/>
            <a:r>
              <a:rPr lang="en" sz="1600" b="1" dirty="0">
                <a:solidFill>
                  <a:schemeClr val="accent6">
                    <a:lumMod val="50000"/>
                  </a:schemeClr>
                </a:solidFill>
                <a:latin typeface="Comic Sans MS" panose="030F0702030302020204" pitchFamily="66" charset="0"/>
              </a:rPr>
              <a:t>“</a:t>
            </a:r>
            <a:r>
              <a:rPr lang="en-MY" sz="1600" b="1" dirty="0">
                <a:solidFill>
                  <a:schemeClr val="accent6">
                    <a:lumMod val="50000"/>
                  </a:schemeClr>
                </a:solidFill>
                <a:latin typeface="Comic Sans MS" panose="030F0702030302020204" pitchFamily="66" charset="0"/>
              </a:rPr>
              <a:t>Ke </a:t>
            </a:r>
            <a:r>
              <a:rPr lang="en-MY" sz="1600" b="1" dirty="0" err="1">
                <a:solidFill>
                  <a:schemeClr val="accent6">
                    <a:lumMod val="50000"/>
                  </a:schemeClr>
                </a:solidFill>
                <a:latin typeface="Comic Sans MS" panose="030F0702030302020204" pitchFamily="66" charset="0"/>
              </a:rPr>
              <a:t>pengujung</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iya</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menyadi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perundingka</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utai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bendar</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manah</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lurus</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tuchi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badas</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nelap</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pemadu</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menyana</a:t>
            </a:r>
            <a:r>
              <a:rPr lang="en-MY" sz="1600" b="1" dirty="0">
                <a:solidFill>
                  <a:schemeClr val="accent6">
                    <a:lumMod val="50000"/>
                  </a:schemeClr>
                </a:solidFill>
                <a:latin typeface="Comic Sans MS" panose="030F0702030302020204" pitchFamily="66" charset="0"/>
              </a:rPr>
              <a:t>, </a:t>
            </a:r>
            <a:r>
              <a:rPr lang="en-MY" sz="1600" b="1" dirty="0" err="1">
                <a:solidFill>
                  <a:schemeClr val="accent6">
                    <a:lumMod val="50000"/>
                  </a:schemeClr>
                </a:solidFill>
                <a:latin typeface="Comic Sans MS" panose="030F0702030302020204" pitchFamily="66" charset="0"/>
              </a:rPr>
              <a:t>ti</a:t>
            </a:r>
            <a:r>
              <a:rPr lang="en-MY" sz="1600" b="1" dirty="0">
                <a:solidFill>
                  <a:schemeClr val="accent6">
                    <a:lumMod val="50000"/>
                  </a:schemeClr>
                </a:solidFill>
                <a:latin typeface="Comic Sans MS" panose="030F0702030302020204" pitchFamily="66" charset="0"/>
              </a:rPr>
              <a:t> tau </a:t>
            </a:r>
            <a:r>
              <a:rPr lang="en-MY" sz="1600" b="1" dirty="0" err="1">
                <a:solidFill>
                  <a:schemeClr val="accent6">
                    <a:lumMod val="50000"/>
                  </a:schemeClr>
                </a:solidFill>
                <a:latin typeface="Comic Sans MS" panose="030F0702030302020204" pitchFamily="66" charset="0"/>
              </a:rPr>
              <a:t>dipuji</a:t>
            </a:r>
            <a:r>
              <a:rPr lang="en" sz="1600" b="1" dirty="0">
                <a:solidFill>
                  <a:schemeClr val="accent6">
                    <a:lumMod val="50000"/>
                  </a:schemeClr>
                </a:solidFill>
                <a:latin typeface="Comic Sans MS" panose="030F0702030302020204" pitchFamily="66" charset="0"/>
              </a:rPr>
              <a:t>.” </a:t>
            </a:r>
            <a:r>
              <a:rPr lang="en" sz="1200" b="1" dirty="0">
                <a:solidFill>
                  <a:schemeClr val="accent6">
                    <a:lumMod val="50000"/>
                  </a:schemeClr>
                </a:solidFill>
                <a:latin typeface="Comic Sans MS" panose="030F0702030302020204" pitchFamily="66" charset="0"/>
              </a:rPr>
              <a:t>(Philippians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rtlCol="0">
            <a:spAutoFit/>
          </a:bodyPr>
          <a:lstStyle/>
          <a:p>
            <a:pPr>
              <a:spcBef>
                <a:spcPts val="600"/>
              </a:spcBef>
            </a:pPr>
            <a:r>
              <a:rPr lang="en-MY" sz="2000" b="1"/>
              <a:t>Penguntung kitai mangai ka pengirau ati ba Jesus serta rami gaga nya pemaik </a:t>
            </a:r>
            <a:r>
              <a:rPr lang="en-US" sz="2000" b="1"/>
              <a:t> (Phil. 4:7).Pemaik ke enda ulih di beri dunya tauka di taban lari (John 14:27; 16:33).</a:t>
            </a:r>
            <a:endParaRPr lang="en" sz="2000" b="1" dirty="0"/>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2652986265"/>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38512" y="4776494"/>
            <a:ext cx="3642476" cy="1883628"/>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en-MY" sz="2000" b="1"/>
              <a:t>Kena nyimpul;  “enti semua utai ke pemadu manah serta patut dipuji – pikir meh ka semua utai tu” </a:t>
            </a:r>
            <a:r>
              <a:rPr lang="en-US" sz="2000" b="1"/>
              <a:t>(Phil 4:8b).</a:t>
            </a:r>
            <a:endParaRPr lang="en-MY" sz="2000"/>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1938992"/>
          </a:xfrm>
          <a:prstGeom prst="rect">
            <a:avLst/>
          </a:prstGeom>
          <a:noFill/>
        </p:spPr>
        <p:txBody>
          <a:bodyPr wrap="square">
            <a:spAutoFit/>
          </a:bodyPr>
          <a:lstStyle/>
          <a:p>
            <a:pPr>
              <a:spcBef>
                <a:spcPts val="600"/>
              </a:spcBef>
            </a:pPr>
            <a:r>
              <a:rPr lang="en-MY" sz="2000" b="1"/>
              <a:t>Pemaik munyi ko Paul, nyadi ka pengelindung – penyaga- ka pengasai enggau runding </a:t>
            </a:r>
            <a:r>
              <a:rPr lang="en-US" sz="2000" b="1"/>
              <a:t>(Phil. 4:7b). Enti deka ngasoh penyaga tu  ngasi, nama utai patut dipikir kitai? (Phil. 4:8)</a:t>
            </a:r>
            <a:endParaRPr lang="en-MY" sz="2000"/>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1328</Words>
  <Application>Microsoft Office PowerPoint</Application>
  <PresentationFormat>Panorámica</PresentationFormat>
  <Paragraphs>67</Paragraphs>
  <Slides>12</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Comic Sans MS</vt:lpstr>
      <vt:lpstr>Aptos Display</vt:lpstr>
      <vt:lpstr>Century Gothic</vt:lpstr>
      <vt:lpstr>Calibri</vt:lpstr>
      <vt:lpstr>Wingdings 3</vt:lpstr>
      <vt:lpstr>Arial</vt:lpstr>
      <vt:lpstr>Aptos</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2026-01-12T07:53:42Z</dcterms:created>
  <dcterms:modified xsi:type="dcterms:W3CDTF">2026-01-26T15:32:16Z</dcterms:modified>
</cp:coreProperties>
</file>