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8"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3"/>
    <a:srgbClr val="321547"/>
    <a:srgbClr val="441D61"/>
    <a:srgbClr val="532476"/>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lang="en-US" sz="2000" b="1" noProof="0">
              <a:effectLst>
                <a:outerShdw blurRad="38100" dist="38100" dir="2700000" algn="tl">
                  <a:srgbClr val="000000">
                    <a:alpha val="43137"/>
                  </a:srgbClr>
                </a:outerShdw>
              </a:effectLst>
            </a:rPr>
            <a:t>Kitai semua diguna                                  </a:t>
          </a:r>
          <a:r>
            <a:rPr lang="en-US" sz="2000" b="1" noProof="0" dirty="0">
              <a:effectLst>
                <a:outerShdw blurRad="38100" dist="38100" dir="2700000" algn="tl">
                  <a:srgbClr val="000000">
                    <a:alpha val="43137"/>
                  </a:srgbClr>
                </a:outerShdw>
              </a:effectLst>
            </a:rPr>
            <a:t>(1 Cor. 12:15)</a:t>
          </a:r>
          <a:endParaRPr lang="en-US" sz="2000" noProof="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en-US" sz="2000" b="1" noProof="0">
              <a:effectLst>
                <a:outerShdw blurRad="38100" dist="38100" dir="2700000" algn="tl">
                  <a:srgbClr val="000000">
                    <a:alpha val="43137"/>
                  </a:srgbClr>
                </a:outerShdw>
              </a:effectLst>
            </a:rPr>
            <a:t>Setiap iku bisi pengawa kediri empu (</a:t>
          </a:r>
          <a:r>
            <a:rPr lang="en-US" sz="2000" b="1" noProof="0" dirty="0">
              <a:effectLst>
                <a:outerShdw blurRad="38100" dist="38100" dir="2700000" algn="tl">
                  <a:srgbClr val="000000">
                    <a:alpha val="43137"/>
                  </a:srgbClr>
                </a:outerShdw>
              </a:effectLst>
            </a:rPr>
            <a:t>1 Cor. 12:17)</a:t>
          </a:r>
          <a:endParaRPr lang="en-US" sz="2000" noProof="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en-US" sz="2000" b="1" noProof="0">
              <a:effectLst>
                <a:outerShdw blurRad="38100" dist="38100" dir="2700000" algn="tl">
                  <a:srgbClr val="000000">
                    <a:alpha val="43137"/>
                  </a:srgbClr>
                </a:outerShdw>
              </a:effectLst>
            </a:rPr>
            <a:t>Kitai enda tau nyumpah orang bukai (</a:t>
          </a:r>
          <a:r>
            <a:rPr lang="en-US" sz="2000" b="1" noProof="0" dirty="0">
              <a:effectLst>
                <a:outerShdw blurRad="38100" dist="38100" dir="2700000" algn="tl">
                  <a:srgbClr val="000000">
                    <a:alpha val="43137"/>
                  </a:srgbClr>
                </a:outerShdw>
              </a:effectLst>
            </a:rPr>
            <a:t>1 Cor. 12:21)</a:t>
          </a:r>
          <a:endParaRPr lang="en-US" sz="2000" noProof="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en-US" sz="2000" b="1" noProof="0" dirty="0">
              <a:effectLst>
                <a:outerShdw blurRad="38100" dist="38100" dir="2700000" algn="tl">
                  <a:srgbClr val="000000">
                    <a:alpha val="43137"/>
                  </a:srgbClr>
                </a:outerShdw>
              </a:effectLst>
            </a:rPr>
            <a:t>Nadai orang  “</a:t>
          </a:r>
          <a:r>
            <a:rPr lang="en-US" sz="2000" b="1" noProof="0" dirty="0" err="1">
              <a:effectLst>
                <a:outerShdw blurRad="38100" dist="38100" dir="2700000" algn="tl">
                  <a:srgbClr val="000000">
                    <a:alpha val="43137"/>
                  </a:srgbClr>
                </a:outerShdw>
              </a:effectLst>
            </a:rPr>
            <a:t>baruh</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ba</a:t>
          </a:r>
          <a:r>
            <a:rPr lang="en-US" sz="2000" b="1" noProof="0" dirty="0">
              <a:effectLst>
                <a:outerShdw blurRad="38100" dist="38100" dir="2700000" algn="tl">
                  <a:srgbClr val="000000">
                    <a:alpha val="43137"/>
                  </a:srgbClr>
                </a:outerShdw>
              </a:effectLst>
            </a:rPr>
            <a:t> orang </a:t>
          </a:r>
          <a:r>
            <a:rPr lang="en-US" sz="2000" b="1" noProof="0" dirty="0" err="1">
              <a:effectLst>
                <a:outerShdw blurRad="38100" dist="38100" dir="2700000" algn="tl">
                  <a:srgbClr val="000000">
                    <a:alpha val="43137"/>
                  </a:srgbClr>
                </a:outerShdw>
              </a:effectLst>
            </a:rPr>
            <a:t>ke</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arap</a:t>
          </a:r>
          <a:r>
            <a:rPr lang="en-US" sz="2000" b="1" noProof="0" dirty="0">
              <a:effectLst>
                <a:outerShdw blurRad="38100" dist="38100" dir="2700000" algn="tl">
                  <a:srgbClr val="000000">
                    <a:alpha val="43137"/>
                  </a:srgbClr>
                </a:outerShdw>
              </a:effectLst>
            </a:rPr>
            <a:t> </a:t>
          </a:r>
          <a:br>
            <a:rPr lang="en-US" sz="2000" b="1" noProof="0" dirty="0">
              <a:effectLst>
                <a:outerShdw blurRad="38100" dist="38100" dir="2700000" algn="tl">
                  <a:srgbClr val="000000">
                    <a:alpha val="43137"/>
                  </a:srgbClr>
                </a:outerShdw>
              </a:effectLst>
            </a:rPr>
          </a:br>
          <a:r>
            <a:rPr lang="en-US" sz="2000" b="1" noProof="0" dirty="0">
              <a:effectLst>
                <a:outerShdw blurRad="38100" dist="38100" dir="2700000" algn="tl">
                  <a:srgbClr val="000000">
                    <a:alpha val="43137"/>
                  </a:srgbClr>
                </a:outerShdw>
              </a:effectLst>
            </a:rPr>
            <a:t>(1 Cor. 12:22-24)</a:t>
          </a:r>
          <a:endParaRPr lang="en-US" sz="2000" noProof="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en-US" sz="2000" b="1" noProof="0">
              <a:effectLst>
                <a:outerShdw blurRad="38100" dist="38100" dir="2700000" algn="tl">
                  <a:srgbClr val="000000">
                    <a:alpha val="43137"/>
                  </a:srgbClr>
                </a:outerShdw>
              </a:effectLst>
            </a:rPr>
            <a:t>Kitai sama gaga ka panggan diri </a:t>
          </a:r>
          <a:r>
            <a:rPr lang="en-US" sz="2000" b="1" noProof="0" dirty="0">
              <a:effectLst>
                <a:outerShdw blurRad="38100" dist="38100" dir="2700000" algn="tl">
                  <a:srgbClr val="000000">
                    <a:alpha val="43137"/>
                  </a:srgbClr>
                </a:outerShdw>
              </a:effectLst>
            </a:rPr>
            <a:t>(1 Cor. 12:25-26)</a:t>
          </a:r>
          <a:endParaRPr lang="en-US" sz="2000" noProof="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Kitai semua diguna                                  </a:t>
          </a:r>
          <a:r>
            <a:rPr lang="en-US" sz="2000" b="1" kern="1200" noProof="0" dirty="0">
              <a:effectLst>
                <a:outerShdw blurRad="38100" dist="38100" dir="2700000" algn="tl">
                  <a:srgbClr val="000000">
                    <a:alpha val="43137"/>
                  </a:srgbClr>
                </a:outerShdw>
              </a:effectLst>
            </a:rPr>
            <a:t>(1 Cor. 12:15)</a:t>
          </a:r>
          <a:endParaRPr lang="en-US" sz="2000" kern="1200" noProof="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Setiap iku bisi pengawa kediri empu (</a:t>
          </a:r>
          <a:r>
            <a:rPr lang="en-US" sz="2000" b="1" kern="1200" noProof="0" dirty="0">
              <a:effectLst>
                <a:outerShdw blurRad="38100" dist="38100" dir="2700000" algn="tl">
                  <a:srgbClr val="000000">
                    <a:alpha val="43137"/>
                  </a:srgbClr>
                </a:outerShdw>
              </a:effectLst>
            </a:rPr>
            <a:t>1 Cor. 12:17)</a:t>
          </a:r>
          <a:endParaRPr lang="en-US" sz="2000" kern="1200" noProof="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Kitai enda tau nyumpah orang bukai (</a:t>
          </a:r>
          <a:r>
            <a:rPr lang="en-US" sz="2000" b="1" kern="1200" noProof="0" dirty="0">
              <a:effectLst>
                <a:outerShdw blurRad="38100" dist="38100" dir="2700000" algn="tl">
                  <a:srgbClr val="000000">
                    <a:alpha val="43137"/>
                  </a:srgbClr>
                </a:outerShdw>
              </a:effectLst>
            </a:rPr>
            <a:t>1 Cor. 12:21)</a:t>
          </a:r>
          <a:endParaRPr lang="en-US" sz="2000" kern="1200" noProof="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Nadai orang  “</a:t>
          </a:r>
          <a:r>
            <a:rPr lang="en-US" sz="2000" b="1" kern="1200" noProof="0" dirty="0" err="1">
              <a:effectLst>
                <a:outerShdw blurRad="38100" dist="38100" dir="2700000" algn="tl">
                  <a:srgbClr val="000000">
                    <a:alpha val="43137"/>
                  </a:srgbClr>
                </a:outerShdw>
              </a:effectLst>
            </a:rPr>
            <a:t>baruh</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ba</a:t>
          </a:r>
          <a:r>
            <a:rPr lang="en-US" sz="2000" b="1" kern="1200" noProof="0" dirty="0">
              <a:effectLst>
                <a:outerShdw blurRad="38100" dist="38100" dir="2700000" algn="tl">
                  <a:srgbClr val="000000">
                    <a:alpha val="43137"/>
                  </a:srgbClr>
                </a:outerShdw>
              </a:effectLst>
            </a:rPr>
            <a:t> orang </a:t>
          </a:r>
          <a:r>
            <a:rPr lang="en-US" sz="2000" b="1" kern="1200" noProof="0" dirty="0" err="1">
              <a:effectLst>
                <a:outerShdw blurRad="38100" dist="38100" dir="2700000" algn="tl">
                  <a:srgbClr val="000000">
                    <a:alpha val="43137"/>
                  </a:srgbClr>
                </a:outerShdw>
              </a:effectLst>
            </a:rPr>
            <a:t>ke</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arap</a:t>
          </a:r>
          <a:r>
            <a:rPr lang="en-US" sz="2000" b="1" kern="1200" noProof="0" dirty="0">
              <a:effectLst>
                <a:outerShdw blurRad="38100" dist="38100" dir="2700000" algn="tl">
                  <a:srgbClr val="000000">
                    <a:alpha val="43137"/>
                  </a:srgbClr>
                </a:outerShdw>
              </a:effectLst>
            </a:rPr>
            <a:t> </a:t>
          </a:r>
          <a:br>
            <a:rPr lang="en-US" sz="2000" b="1" kern="1200" noProof="0" dirty="0">
              <a:effectLst>
                <a:outerShdw blurRad="38100" dist="38100" dir="2700000" algn="tl">
                  <a:srgbClr val="000000">
                    <a:alpha val="43137"/>
                  </a:srgbClr>
                </a:outerShdw>
              </a:effectLst>
            </a:rPr>
          </a:br>
          <a:r>
            <a:rPr lang="en-US" sz="2000" b="1" kern="1200" noProof="0" dirty="0">
              <a:effectLst>
                <a:outerShdw blurRad="38100" dist="38100" dir="2700000" algn="tl">
                  <a:srgbClr val="000000">
                    <a:alpha val="43137"/>
                  </a:srgbClr>
                </a:outerShdw>
              </a:effectLst>
            </a:rPr>
            <a:t>(1 Cor. 12:22-24)</a:t>
          </a:r>
          <a:endParaRPr lang="en-US" sz="2000" kern="1200" noProof="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Kitai sama gaga ka panggan diri </a:t>
          </a:r>
          <a:r>
            <a:rPr lang="en-US" sz="2000" b="1" kern="1200" noProof="0" dirty="0">
              <a:effectLst>
                <a:outerShdw blurRad="38100" dist="38100" dir="2700000" algn="tl">
                  <a:srgbClr val="000000">
                    <a:alpha val="43137"/>
                  </a:srgbClr>
                </a:outerShdw>
              </a:effectLst>
            </a:rPr>
            <a:t>(1 Cor. 12:25-26)</a:t>
          </a:r>
          <a:endParaRPr lang="en-US" sz="2000" kern="1200" noProof="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31/01/2026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31/01/2026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n-US" sz="4800" b="1" spc="600" dirty="0" err="1">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PENINGGI</a:t>
            </a:r>
            <a:r>
              <a:rPr lang="en-U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 MULIA </a:t>
            </a:r>
            <a:r>
              <a:rPr lang="en-US" sz="4800" b="1" spc="600" dirty="0" err="1">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KRISTUS</a:t>
            </a:r>
            <a:endParaRPr 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8437106" y="85522"/>
            <a:ext cx="3754874" cy="338554"/>
          </a:xfrm>
          <a:prstGeom prst="rect">
            <a:avLst/>
          </a:prstGeom>
          <a:noFill/>
        </p:spPr>
        <p:txBody>
          <a:bodyPr wrap="none" rtlCol="0">
            <a:spAutoFit/>
          </a:bodyPr>
          <a:lstStyle/>
          <a:p>
            <a:pPr algn="r"/>
            <a:r>
              <a:rPr lang="en-US" sz="1600" b="1" noProof="0" dirty="0">
                <a:solidFill>
                  <a:srgbClr val="2E767C"/>
                </a:solidFill>
              </a:rPr>
              <a:t>Lesson 8 for February 21,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624738"/>
            <a:ext cx="5981700" cy="6044540"/>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ts val="3360"/>
              </a:lnSpc>
              <a:spcBef>
                <a:spcPts val="1200"/>
              </a:spcBef>
              <a:spcAft>
                <a:spcPts val="0"/>
              </a:spcAft>
              <a:buClrTx/>
              <a:buSzTx/>
              <a:buFontTx/>
              <a:buNone/>
              <a:tabLst/>
              <a:defRPr/>
            </a:pPr>
            <a:r>
              <a:rPr kumimoji="0" lang="en-US" sz="2400" b="1" i="0" u="none" strike="noStrike" kern="1200" cap="none" spc="0" normalizeH="0" baseline="0" noProof="0" dirty="0">
                <a:ln w="12700" cmpd="sng">
                  <a:noFill/>
                  <a:prstDash val="solid"/>
                </a:ln>
                <a:solidFill>
                  <a:srgbClr val="0F9ED5">
                    <a:lumMod val="75000"/>
                  </a:srgbClr>
                </a:solidFill>
                <a:effectLst/>
                <a:uLnTx/>
                <a:uFillTx/>
                <a:ea typeface="+mn-ea"/>
                <a:cs typeface="+mn-cs"/>
              </a:rPr>
              <a:t>“</a:t>
            </a:r>
            <a:r>
              <a:rPr lang="en-MY" sz="2400" b="1" dirty="0" err="1">
                <a:ln w="12700" cmpd="sng">
                  <a:noFill/>
                  <a:prstDash val="solid"/>
                </a:ln>
                <a:solidFill>
                  <a:srgbClr val="0F9ED5">
                    <a:lumMod val="75000"/>
                  </a:srgbClr>
                </a:solidFill>
              </a:rPr>
              <a:t>Kristus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nya</a:t>
            </a:r>
            <a:r>
              <a:rPr lang="en-MY" sz="2400" b="1" dirty="0">
                <a:ln w="12700" cmpd="sng">
                  <a:noFill/>
                  <a:prstDash val="solid"/>
                </a:ln>
                <a:solidFill>
                  <a:srgbClr val="0F9ED5">
                    <a:lumMod val="75000"/>
                  </a:srgbClr>
                </a:solidFill>
              </a:rPr>
              <a:t> meh </a:t>
            </a:r>
            <a:r>
              <a:rPr lang="en-MY" sz="2400" b="1" dirty="0" err="1">
                <a:ln w="12700" cmpd="sng">
                  <a:noFill/>
                  <a:prstDash val="solid"/>
                </a:ln>
                <a:solidFill>
                  <a:srgbClr val="0F9ED5">
                    <a:lumMod val="75000"/>
                  </a:srgbClr>
                </a:solidFill>
              </a:rPr>
              <a:t>gamal</a:t>
            </a:r>
            <a:r>
              <a:rPr lang="en-MY" sz="2400" b="1" dirty="0">
                <a:ln w="12700" cmpd="sng">
                  <a:noFill/>
                  <a:prstDash val="solid"/>
                </a:ln>
                <a:solidFill>
                  <a:srgbClr val="0F9ED5">
                    <a:lumMod val="75000"/>
                  </a:srgbClr>
                </a:solidFill>
              </a:rPr>
              <a:t> Allah Taala </a:t>
            </a:r>
            <a:r>
              <a:rPr lang="en-MY" sz="2400" b="1" dirty="0" err="1">
                <a:ln w="12700" cmpd="sng">
                  <a:noFill/>
                  <a:prstDash val="solid"/>
                </a:ln>
                <a:solidFill>
                  <a:srgbClr val="0F9ED5">
                    <a:lumMod val="75000"/>
                  </a:srgbClr>
                </a:solidFill>
              </a:rPr>
              <a:t>ti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enda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ulih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dipeda</a:t>
            </a:r>
            <a:r>
              <a:rPr lang="en-MY" sz="2400" b="1" dirty="0">
                <a:ln w="12700" cmpd="sng">
                  <a:noFill/>
                  <a:prstDash val="solid"/>
                </a:ln>
                <a:solidFill>
                  <a:srgbClr val="0F9ED5">
                    <a:lumMod val="75000"/>
                  </a:srgbClr>
                </a:solidFill>
              </a:rPr>
              <a:t>. Iya Anak </a:t>
            </a:r>
            <a:r>
              <a:rPr lang="en-MY" sz="2400" b="1" dirty="0" err="1">
                <a:ln w="12700" cmpd="sng">
                  <a:noFill/>
                  <a:prstDash val="solid"/>
                </a:ln>
                <a:solidFill>
                  <a:srgbClr val="0F9ED5">
                    <a:lumMod val="75000"/>
                  </a:srgbClr>
                </a:solidFill>
              </a:rPr>
              <a:t>ke</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terubah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diadaka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ari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atas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semua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digaga</a:t>
            </a:r>
            <a:r>
              <a:rPr lang="en-MY" sz="2400" b="1" dirty="0">
                <a:ln w="12700" cmpd="sng">
                  <a:noFill/>
                  <a:prstDash val="solid"/>
                </a:ln>
                <a:solidFill>
                  <a:srgbClr val="0F9ED5">
                    <a:lumMod val="75000"/>
                  </a:srgbClr>
                </a:solidFill>
              </a:rPr>
              <a:t>, 16laban </a:t>
            </a:r>
            <a:r>
              <a:rPr lang="en-MY" sz="2400" b="1" dirty="0" err="1">
                <a:ln w="12700" cmpd="sng">
                  <a:noFill/>
                  <a:prstDash val="solid"/>
                </a:ln>
                <a:solidFill>
                  <a:srgbClr val="0F9ED5">
                    <a:lumMod val="75000"/>
                  </a:srgbClr>
                </a:solidFill>
              </a:rPr>
              <a:t>semua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ti</a:t>
            </a:r>
            <a:r>
              <a:rPr lang="en-MY" sz="2400" b="1" dirty="0">
                <a:ln w="12700" cmpd="sng">
                  <a:noFill/>
                  <a:prstDash val="solid"/>
                </a:ln>
                <a:solidFill>
                  <a:srgbClr val="0F9ED5">
                    <a:lumMod val="75000"/>
                  </a:srgbClr>
                </a:solidFill>
              </a:rPr>
              <a:t> di </a:t>
            </a:r>
            <a:r>
              <a:rPr lang="en-MY" sz="2400" b="1" dirty="0" err="1">
                <a:ln w="12700" cmpd="sng">
                  <a:noFill/>
                  <a:prstDash val="solid"/>
                </a:ln>
                <a:solidFill>
                  <a:srgbClr val="0F9ED5">
                    <a:lumMod val="75000"/>
                  </a:srgbClr>
                </a:solidFill>
              </a:rPr>
              <a:t>serega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enggau</a:t>
            </a:r>
            <a:r>
              <a:rPr lang="en-MY" sz="2400" b="1" dirty="0">
                <a:ln w="12700" cmpd="sng">
                  <a:noFill/>
                  <a:prstDash val="solid"/>
                </a:ln>
                <a:solidFill>
                  <a:srgbClr val="0F9ED5">
                    <a:lumMod val="75000"/>
                  </a:srgbClr>
                </a:solidFill>
              </a:rPr>
              <a:t> di </a:t>
            </a:r>
            <a:r>
              <a:rPr lang="en-MY" sz="2400" b="1" dirty="0" err="1">
                <a:ln w="12700" cmpd="sng">
                  <a:noFill/>
                  <a:prstDash val="solid"/>
                </a:ln>
                <a:solidFill>
                  <a:srgbClr val="0F9ED5">
                    <a:lumMod val="75000"/>
                  </a:srgbClr>
                </a:solidFill>
              </a:rPr>
              <a:t>dunya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udah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digaga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ulih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Kristus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ulih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dipeda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enggau</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enda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ulih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dipeda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nemuka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nya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kerusi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diraja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tauka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kuasa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tauka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perintah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tauka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pemerintah</a:t>
            </a:r>
            <a:r>
              <a:rPr lang="en-MY" sz="2400" b="1" dirty="0">
                <a:ln w="12700" cmpd="sng">
                  <a:noFill/>
                  <a:prstDash val="solid"/>
                </a:ln>
                <a:solidFill>
                  <a:srgbClr val="0F9ED5">
                    <a:lumMod val="75000"/>
                  </a:srgbClr>
                </a:solidFill>
              </a:rPr>
              <a:t> -- </a:t>
            </a:r>
            <a:r>
              <a:rPr lang="en-MY" sz="2400" b="1" dirty="0" err="1">
                <a:ln w="12700" cmpd="sng">
                  <a:noFill/>
                  <a:prstDash val="solid"/>
                </a:ln>
                <a:solidFill>
                  <a:srgbClr val="0F9ED5">
                    <a:lumMod val="75000"/>
                  </a:srgbClr>
                </a:solidFill>
              </a:rPr>
              <a:t>semua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nya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udah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digaga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ulih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Kristus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ke</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Kristus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Kristus</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endang</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udah</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bisi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dulu</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ari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semua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lalu</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semua</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utai</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begempung</a:t>
            </a:r>
            <a:r>
              <a:rPr lang="en-MY" sz="2400" b="1" dirty="0">
                <a:ln w="12700" cmpd="sng">
                  <a:noFill/>
                  <a:prstDash val="solid"/>
                </a:ln>
                <a:solidFill>
                  <a:srgbClr val="0F9ED5">
                    <a:lumMod val="75000"/>
                  </a:srgbClr>
                </a:solidFill>
              </a:rPr>
              <a:t> </a:t>
            </a:r>
            <a:r>
              <a:rPr lang="en-MY" sz="2400" b="1" dirty="0" err="1">
                <a:ln w="12700" cmpd="sng">
                  <a:noFill/>
                  <a:prstDash val="solid"/>
                </a:ln>
                <a:solidFill>
                  <a:srgbClr val="0F9ED5">
                    <a:lumMod val="75000"/>
                  </a:srgbClr>
                </a:solidFill>
              </a:rPr>
              <a:t>dalam</a:t>
            </a:r>
            <a:r>
              <a:rPr lang="en-MY" sz="2400" b="1" dirty="0">
                <a:ln w="12700" cmpd="sng">
                  <a:noFill/>
                  <a:prstDash val="solid"/>
                </a:ln>
                <a:solidFill>
                  <a:srgbClr val="0F9ED5">
                    <a:lumMod val="75000"/>
                  </a:srgbClr>
                </a:solidFill>
              </a:rPr>
              <a:t> Iya.</a:t>
            </a:r>
            <a:r>
              <a:rPr kumimoji="0" lang="en-US" sz="2400" b="1" i="0" u="none" strike="noStrike" kern="1200" cap="none" spc="0" normalizeH="0" baseline="0" noProof="0" dirty="0">
                <a:ln w="12700" cmpd="sng">
                  <a:noFill/>
                  <a:prstDash val="solid"/>
                </a:ln>
                <a:solidFill>
                  <a:srgbClr val="0F9ED5">
                    <a:lumMod val="75000"/>
                  </a:srgbClr>
                </a:solidFill>
                <a:effectLst/>
                <a:uLnTx/>
                <a:uFillTx/>
                <a:ea typeface="+mn-ea"/>
                <a:cs typeface="+mn-cs"/>
              </a:rPr>
              <a:t>”</a:t>
            </a:r>
          </a:p>
          <a:p>
            <a:pPr marL="0" marR="0" lvl="0" indent="0" algn="ctr" defTabSz="914400" rtl="0" eaLnBrk="1" fontAlgn="auto" latinLnBrk="0" hangingPunct="1">
              <a:lnSpc>
                <a:spcPts val="3360"/>
              </a:lnSpc>
              <a:spcBef>
                <a:spcPts val="2400"/>
              </a:spcBef>
              <a:spcAft>
                <a:spcPts val="0"/>
              </a:spcAft>
              <a:buClrTx/>
              <a:buSzTx/>
              <a:buFontTx/>
              <a:buNone/>
              <a:tabLst/>
              <a:defRPr/>
            </a:pPr>
            <a:r>
              <a:rPr kumimoji="0" lang="en-US" sz="2400" b="1" i="0" u="none" strike="noStrike" kern="1200" cap="none" spc="0" normalizeH="0" baseline="0" noProof="0" dirty="0">
                <a:ln w="12700" cmpd="sng">
                  <a:noFill/>
                  <a:prstDash val="solid"/>
                </a:ln>
                <a:solidFill>
                  <a:srgbClr val="0F9ED5">
                    <a:lumMod val="75000"/>
                  </a:srgbClr>
                </a:solidFill>
                <a:effectLst/>
                <a:uLnTx/>
                <a:uFillTx/>
                <a:ea typeface="+mn-ea"/>
                <a:cs typeface="+mn-cs"/>
              </a:rPr>
              <a:t>Colossians 1:15–17</a:t>
            </a: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US" sz="2000" b="1" dirty="0">
                <a:solidFill>
                  <a:srgbClr val="D81062"/>
                </a:solidFill>
              </a:rPr>
              <a:t>Gambal Allah Taala</a:t>
            </a:r>
            <a:r>
              <a:rPr lang="en-US" sz="2000" b="1" noProof="0" dirty="0">
                <a:solidFill>
                  <a:srgbClr val="D81062"/>
                </a:solidFill>
              </a:rPr>
              <a:t> (Colossians 1:15a)</a:t>
            </a:r>
          </a:p>
          <a:p>
            <a:pPr>
              <a:spcBef>
                <a:spcPts val="1200"/>
              </a:spcBef>
            </a:pPr>
            <a:r>
              <a:rPr lang="en-US" sz="2000" b="1" dirty="0">
                <a:solidFill>
                  <a:srgbClr val="9112E3"/>
                </a:solidFill>
              </a:rPr>
              <a:t>Anak Tuai</a:t>
            </a:r>
            <a:r>
              <a:rPr lang="en-US" sz="2000" b="1" noProof="0" dirty="0">
                <a:solidFill>
                  <a:srgbClr val="9112E3"/>
                </a:solidFill>
              </a:rPr>
              <a:t> (Colossians 1:15b-17)</a:t>
            </a:r>
          </a:p>
          <a:p>
            <a:pPr>
              <a:spcBef>
                <a:spcPts val="1200"/>
              </a:spcBef>
            </a:pPr>
            <a:r>
              <a:rPr lang="en-US" sz="2000" b="1" dirty="0" err="1">
                <a:solidFill>
                  <a:srgbClr val="173EE5"/>
                </a:solidFill>
              </a:rPr>
              <a:t>Ketuai</a:t>
            </a:r>
            <a:r>
              <a:rPr lang="en-US" sz="2000" b="1" dirty="0">
                <a:solidFill>
                  <a:srgbClr val="173EE5"/>
                </a:solidFill>
              </a:rPr>
              <a:t> E</a:t>
            </a:r>
            <a:r>
              <a:rPr lang="en-MY" sz="2000" b="1" dirty="0" err="1">
                <a:solidFill>
                  <a:srgbClr val="173EE5"/>
                </a:solidFill>
              </a:rPr>
              <a:t>klisia</a:t>
            </a:r>
            <a:r>
              <a:rPr lang="en-US" sz="2000" b="1" dirty="0">
                <a:solidFill>
                  <a:srgbClr val="173EE5"/>
                </a:solidFill>
              </a:rPr>
              <a:t> </a:t>
            </a:r>
            <a:r>
              <a:rPr lang="en-US" sz="2000" b="1" noProof="0" dirty="0">
                <a:solidFill>
                  <a:srgbClr val="173EE5"/>
                </a:solidFill>
              </a:rPr>
              <a:t>(Colossians 1:18a)</a:t>
            </a:r>
          </a:p>
          <a:p>
            <a:pPr>
              <a:spcBef>
                <a:spcPts val="1200"/>
              </a:spcBef>
            </a:pPr>
            <a:r>
              <a:rPr lang="en-US" sz="2000" b="1" dirty="0">
                <a:solidFill>
                  <a:srgbClr val="28BA63"/>
                </a:solidFill>
              </a:rPr>
              <a:t>Iya </a:t>
            </a:r>
            <a:r>
              <a:rPr lang="en-US" sz="2000" b="1" dirty="0" err="1">
                <a:solidFill>
                  <a:srgbClr val="28BA63"/>
                </a:solidFill>
              </a:rPr>
              <a:t>ti</a:t>
            </a:r>
            <a:r>
              <a:rPr lang="en-US" sz="2000" b="1" dirty="0">
                <a:solidFill>
                  <a:srgbClr val="28BA63"/>
                </a:solidFill>
              </a:rPr>
              <a:t> “pun” (</a:t>
            </a:r>
            <a:r>
              <a:rPr lang="en-US" sz="2000" b="1" dirty="0" err="1">
                <a:solidFill>
                  <a:srgbClr val="28BA63"/>
                </a:solidFill>
              </a:rPr>
              <a:t>enggau</a:t>
            </a:r>
            <a:r>
              <a:rPr lang="en-US" sz="2000" b="1" dirty="0">
                <a:solidFill>
                  <a:srgbClr val="28BA63"/>
                </a:solidFill>
              </a:rPr>
              <a:t> </a:t>
            </a:r>
            <a:r>
              <a:rPr lang="en-US" sz="2000" b="1" dirty="0" err="1">
                <a:solidFill>
                  <a:srgbClr val="28BA63"/>
                </a:solidFill>
              </a:rPr>
              <a:t>pengepun</a:t>
            </a:r>
            <a:r>
              <a:rPr lang="en-US" sz="2000" b="1" dirty="0">
                <a:solidFill>
                  <a:srgbClr val="28BA63"/>
                </a:solidFill>
              </a:rPr>
              <a:t>)</a:t>
            </a:r>
            <a:r>
              <a:rPr lang="en-US" sz="2000" b="1" noProof="0" dirty="0">
                <a:solidFill>
                  <a:srgbClr val="28BA63"/>
                </a:solidFill>
              </a:rPr>
              <a:t> (Colossians 1:18b)</a:t>
            </a:r>
          </a:p>
          <a:p>
            <a:pPr>
              <a:spcBef>
                <a:spcPts val="1200"/>
              </a:spcBef>
            </a:pPr>
            <a:r>
              <a:rPr lang="en-US" sz="2000" b="1" dirty="0">
                <a:solidFill>
                  <a:srgbClr val="E35316"/>
                </a:solidFill>
              </a:rPr>
              <a:t>Juru </a:t>
            </a:r>
            <a:r>
              <a:rPr lang="en-US" sz="2000" b="1" dirty="0" err="1">
                <a:solidFill>
                  <a:srgbClr val="E35316"/>
                </a:solidFill>
              </a:rPr>
              <a:t>pemaik</a:t>
            </a:r>
            <a:r>
              <a:rPr lang="en-US" sz="2000" b="1" dirty="0">
                <a:solidFill>
                  <a:srgbClr val="E35316"/>
                </a:solidFill>
              </a:rPr>
              <a:t> </a:t>
            </a:r>
            <a:r>
              <a:rPr lang="en-US" sz="2000" b="1" noProof="0" dirty="0">
                <a:solidFill>
                  <a:srgbClr val="E35316"/>
                </a:solidFill>
              </a:rPr>
              <a:t>(Colossians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78206" y="105856"/>
            <a:ext cx="4074694" cy="1323439"/>
          </a:xfrm>
          <a:prstGeom prst="rect">
            <a:avLst/>
          </a:prstGeom>
          <a:noFill/>
        </p:spPr>
        <p:txBody>
          <a:bodyPr wrap="square" rtlCol="0">
            <a:spAutoFit/>
          </a:bodyPr>
          <a:lstStyle/>
          <a:p>
            <a:pPr algn="just">
              <a:spcBef>
                <a:spcPts val="600"/>
              </a:spcBef>
            </a:pPr>
            <a:r>
              <a:rPr lang="en-US" sz="2000" b="1" dirty="0"/>
              <a:t>Paul </a:t>
            </a:r>
            <a:r>
              <a:rPr lang="en-US" sz="2000" b="1" dirty="0" err="1"/>
              <a:t>madahka</a:t>
            </a:r>
            <a:r>
              <a:rPr lang="en-US" sz="2000" b="1" dirty="0"/>
              <a:t> Jesus </a:t>
            </a:r>
            <a:r>
              <a:rPr lang="en-US" sz="2000" b="1" dirty="0" err="1"/>
              <a:t>udah</a:t>
            </a:r>
            <a:r>
              <a:rPr lang="en-US" sz="2000" b="1" dirty="0"/>
              <a:t> meri </a:t>
            </a:r>
            <a:r>
              <a:rPr lang="en-US" sz="2000" b="1" dirty="0" err="1"/>
              <a:t>pemaik</a:t>
            </a:r>
            <a:r>
              <a:rPr lang="en-US" sz="2000" b="1" dirty="0"/>
              <a:t> </a:t>
            </a:r>
            <a:r>
              <a:rPr lang="en-US" sz="2000" b="1" dirty="0" err="1"/>
              <a:t>ngagai</a:t>
            </a:r>
            <a:r>
              <a:rPr lang="en-US" sz="2000" b="1" dirty="0"/>
              <a:t> </a:t>
            </a:r>
            <a:r>
              <a:rPr lang="en-US" sz="2000" b="1" dirty="0" err="1"/>
              <a:t>seluruh</a:t>
            </a:r>
            <a:r>
              <a:rPr lang="en-US" sz="2000" b="1" dirty="0"/>
              <a:t> alam </a:t>
            </a:r>
            <a:r>
              <a:rPr lang="en-US" sz="2000" b="1" dirty="0" err="1"/>
              <a:t>semesta</a:t>
            </a:r>
            <a:r>
              <a:rPr lang="en-US" sz="2000" b="1" dirty="0"/>
              <a:t>, “bai </a:t>
            </a:r>
            <a:r>
              <a:rPr lang="en-US" sz="2000" b="1" dirty="0" err="1"/>
              <a:t>nya</a:t>
            </a:r>
            <a:r>
              <a:rPr lang="en-US" sz="2000" b="1" dirty="0"/>
              <a:t> </a:t>
            </a:r>
            <a:r>
              <a:rPr lang="en-US" sz="2000" b="1" dirty="0" err="1"/>
              <a:t>utai</a:t>
            </a:r>
            <a:r>
              <a:rPr lang="en-US" sz="2000" b="1" dirty="0"/>
              <a:t> di </a:t>
            </a:r>
            <a:r>
              <a:rPr lang="en-US" sz="2000" b="1" dirty="0" err="1"/>
              <a:t>dunya</a:t>
            </a:r>
            <a:r>
              <a:rPr lang="en-US" sz="2000" b="1" dirty="0"/>
              <a:t> tau ka </a:t>
            </a:r>
            <a:r>
              <a:rPr lang="en-US" sz="2000" b="1" dirty="0" err="1"/>
              <a:t>utai</a:t>
            </a:r>
            <a:r>
              <a:rPr lang="en-US" sz="2000" b="1" dirty="0"/>
              <a:t> di </a:t>
            </a:r>
            <a:r>
              <a:rPr lang="en-US" sz="2000" b="1" dirty="0" err="1"/>
              <a:t>Serega</a:t>
            </a:r>
            <a:r>
              <a:rPr lang="en-US" sz="2000" b="1" dirty="0"/>
              <a:t>” (Col. 1:20).</a:t>
            </a:r>
            <a:endParaRPr lang="en-MY" sz="2000" dirty="0"/>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78206" y="3920827"/>
            <a:ext cx="4074694" cy="400110"/>
          </a:xfrm>
          <a:prstGeom prst="rect">
            <a:avLst/>
          </a:prstGeom>
          <a:noFill/>
        </p:spPr>
        <p:txBody>
          <a:bodyPr wrap="square">
            <a:spAutoFit/>
          </a:bodyPr>
          <a:lstStyle/>
          <a:p>
            <a:pPr>
              <a:spcBef>
                <a:spcPts val="600"/>
              </a:spcBef>
            </a:pPr>
            <a:r>
              <a:rPr lang="en-US" sz="2000" b="1" noProof="0" dirty="0"/>
              <a:t>Jesus </a:t>
            </a:r>
            <a:r>
              <a:rPr lang="en-US" sz="2000" b="1" dirty="0" err="1"/>
              <a:t>Kristus</a:t>
            </a:r>
            <a:r>
              <a:rPr lang="en-US" sz="2000" b="1" dirty="0"/>
              <a:t> </a:t>
            </a:r>
            <a:r>
              <a:rPr lang="en-US" sz="2000" b="1" dirty="0" err="1"/>
              <a:t>nya</a:t>
            </a:r>
            <a:r>
              <a:rPr lang="en-US" sz="2000" b="1" noProof="0" dirty="0"/>
              <a: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78206" y="1705565"/>
            <a:ext cx="4190872" cy="1938992"/>
          </a:xfrm>
          <a:prstGeom prst="rect">
            <a:avLst/>
          </a:prstGeom>
          <a:noFill/>
        </p:spPr>
        <p:txBody>
          <a:bodyPr wrap="square">
            <a:spAutoFit/>
          </a:bodyPr>
          <a:lstStyle/>
          <a:p>
            <a:pPr algn="just">
              <a:spcBef>
                <a:spcPts val="600"/>
              </a:spcBef>
            </a:pPr>
            <a:r>
              <a:rPr lang="en-MY" sz="2000" b="1"/>
              <a:t>Sebedau mansut ka jako nya, Paul nusi ngagai kitai sapa Jesus ti pengamai iya. Ukai pengajar ti tebilang tauka pakar falsafah, tauka Nabi, tauka pengajar agama tauka pemerita berita manah.</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3" y="-80431"/>
            <a:ext cx="6240774" cy="584775"/>
          </a:xfrm>
          <a:prstGeom prst="rect">
            <a:avLst/>
          </a:prstGeom>
          <a:noFill/>
        </p:spPr>
        <p:txBody>
          <a:bodyPr wrap="square">
            <a:spAutoFit/>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GAMBAL ALLAH TAALA</a:t>
            </a:r>
            <a:endParaRPr lang="en-US" sz="32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791327" y="377620"/>
            <a:ext cx="647509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1600" b="1" noProof="0" dirty="0">
                <a:solidFill>
                  <a:schemeClr val="accent1">
                    <a:lumMod val="75000"/>
                  </a:schemeClr>
                </a:solidFill>
                <a:latin typeface="Comic Sans MS" panose="030F0702030302020204" pitchFamily="66" charset="0"/>
              </a:rPr>
              <a:t>“</a:t>
            </a:r>
            <a:r>
              <a:rPr lang="en-MY" sz="1600" b="1" dirty="0" err="1">
                <a:solidFill>
                  <a:schemeClr val="accent1">
                    <a:lumMod val="75000"/>
                  </a:schemeClr>
                </a:solidFill>
                <a:latin typeface="Comic Sans MS" panose="030F0702030302020204" pitchFamily="66" charset="0"/>
              </a:rPr>
              <a:t>Kristus</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nya</a:t>
            </a:r>
            <a:r>
              <a:rPr lang="en-MY" sz="1600" b="1" dirty="0">
                <a:solidFill>
                  <a:schemeClr val="accent1">
                    <a:lumMod val="75000"/>
                  </a:schemeClr>
                </a:solidFill>
                <a:latin typeface="Comic Sans MS" panose="030F0702030302020204" pitchFamily="66" charset="0"/>
              </a:rPr>
              <a:t> meh </a:t>
            </a:r>
            <a:r>
              <a:rPr lang="en-MY" sz="1600" b="1" dirty="0" err="1">
                <a:solidFill>
                  <a:schemeClr val="accent1">
                    <a:lumMod val="75000"/>
                  </a:schemeClr>
                </a:solidFill>
                <a:latin typeface="Comic Sans MS" panose="030F0702030302020204" pitchFamily="66" charset="0"/>
              </a:rPr>
              <a:t>gamal</a:t>
            </a:r>
            <a:r>
              <a:rPr lang="en-MY" sz="1600" b="1" dirty="0">
                <a:solidFill>
                  <a:schemeClr val="accent1">
                    <a:lumMod val="75000"/>
                  </a:schemeClr>
                </a:solidFill>
                <a:latin typeface="Comic Sans MS" panose="030F0702030302020204" pitchFamily="66" charset="0"/>
              </a:rPr>
              <a:t> Allah Taala </a:t>
            </a:r>
            <a:r>
              <a:rPr lang="en-MY" sz="1600" b="1" dirty="0" err="1">
                <a:solidFill>
                  <a:schemeClr val="accent1">
                    <a:lumMod val="75000"/>
                  </a:schemeClr>
                </a:solidFill>
                <a:latin typeface="Comic Sans MS" panose="030F0702030302020204" pitchFamily="66" charset="0"/>
              </a:rPr>
              <a:t>ti</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enda</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ulih</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dipeda</a:t>
            </a:r>
            <a:r>
              <a:rPr lang="en-MY" sz="1600" b="1" dirty="0">
                <a:solidFill>
                  <a:schemeClr val="accent1">
                    <a:lumMod val="75000"/>
                  </a:schemeClr>
                </a:solidFill>
                <a:latin typeface="Comic Sans MS" panose="030F0702030302020204" pitchFamily="66" charset="0"/>
              </a:rPr>
              <a:t>. Iya Anak </a:t>
            </a:r>
            <a:r>
              <a:rPr lang="en-MY" sz="1600" b="1" dirty="0" err="1">
                <a:solidFill>
                  <a:schemeClr val="accent1">
                    <a:lumMod val="75000"/>
                  </a:schemeClr>
                </a:solidFill>
                <a:latin typeface="Comic Sans MS" panose="030F0702030302020204" pitchFamily="66" charset="0"/>
              </a:rPr>
              <a:t>ke</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terubah</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diadaka</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ari</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atas</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semua</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utai</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ti</a:t>
            </a:r>
            <a:r>
              <a:rPr lang="en-MY" sz="1600" b="1" dirty="0">
                <a:solidFill>
                  <a:schemeClr val="accent1">
                    <a:lumMod val="75000"/>
                  </a:schemeClr>
                </a:solidFill>
                <a:latin typeface="Comic Sans MS" panose="030F0702030302020204" pitchFamily="66" charset="0"/>
              </a:rPr>
              <a:t> </a:t>
            </a:r>
            <a:r>
              <a:rPr lang="en-MY" sz="1600" b="1" dirty="0" err="1">
                <a:solidFill>
                  <a:schemeClr val="accent1">
                    <a:lumMod val="75000"/>
                  </a:schemeClr>
                </a:solidFill>
                <a:latin typeface="Comic Sans MS" panose="030F0702030302020204" pitchFamily="66" charset="0"/>
              </a:rPr>
              <a:t>digaga</a:t>
            </a:r>
            <a:r>
              <a:rPr lang="en-MY" sz="1600" b="1" dirty="0">
                <a:solidFill>
                  <a:schemeClr val="accent1">
                    <a:lumMod val="75000"/>
                  </a:schemeClr>
                </a:solidFill>
                <a:latin typeface="Comic Sans MS" panose="030F0702030302020204" pitchFamily="66" charset="0"/>
              </a:rPr>
              <a:t>,</a:t>
            </a:r>
            <a:r>
              <a:rPr lang="en-US" sz="1600" b="1" noProof="0" dirty="0">
                <a:solidFill>
                  <a:schemeClr val="accent1">
                    <a:lumMod val="75000"/>
                  </a:schemeClr>
                </a:solidFill>
                <a:latin typeface="Comic Sans MS" panose="030F0702030302020204" pitchFamily="66" charset="0"/>
              </a:rPr>
              <a:t>” </a:t>
            </a:r>
            <a:r>
              <a:rPr lang="en-US" sz="1200" b="1" noProof="0" dirty="0">
                <a:solidFill>
                  <a:schemeClr val="accent1">
                    <a:lumMod val="75000"/>
                  </a:schemeClr>
                </a:solidFill>
                <a:latin typeface="Comic Sans MS" panose="030F0702030302020204" pitchFamily="66" charset="0"/>
              </a:rPr>
              <a:t>(Colossians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056063"/>
            <a:ext cx="6089516" cy="1323439"/>
          </a:xfrm>
          <a:prstGeom prst="rect">
            <a:avLst/>
          </a:prstGeom>
          <a:noFill/>
        </p:spPr>
        <p:txBody>
          <a:bodyPr wrap="square" rtlCol="0">
            <a:spAutoFit/>
          </a:bodyPr>
          <a:lstStyle/>
          <a:p>
            <a:pPr algn="just">
              <a:spcBef>
                <a:spcPts val="600"/>
              </a:spcBef>
            </a:pPr>
            <a:r>
              <a:rPr lang="en-MY" sz="2000" b="1"/>
              <a:t>Gambal bulih nyadi mantai ka utai ti bendar (gambar, hologram, patung), tauka sekeda cherita dongeng (lukisan). Tang reti gambar ti bendar dalam bup kudus lebih jauh ari semua utai nya</a:t>
            </a:r>
            <a:endParaRPr lang="en-US" sz="2000" b="1" noProof="0" dirty="0"/>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8"/>
            <a:ext cx="2613926" cy="19623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66417" y="118608"/>
            <a:ext cx="2785309" cy="20941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035440" cy="3170331"/>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874337" y="3396320"/>
            <a:ext cx="3131685" cy="3131685"/>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298443"/>
            <a:ext cx="11833016" cy="1015663"/>
          </a:xfrm>
          <a:prstGeom prst="rect">
            <a:avLst/>
          </a:prstGeom>
          <a:noFill/>
        </p:spPr>
        <p:txBody>
          <a:bodyPr wrap="square">
            <a:spAutoFit/>
          </a:bodyPr>
          <a:lstStyle/>
          <a:p>
            <a:pPr>
              <a:spcBef>
                <a:spcPts val="600"/>
              </a:spcBef>
            </a:pPr>
            <a:r>
              <a:rPr lang="en-MY" sz="2000" b="1"/>
              <a:t>Allah Taala nempa Adam enggau Eve sebaka enggau gambal iya empu (Gen. 1:27), lalu Adam beranak ka anak ke sebaka enggau iya empu (Gen. 5:3). Semua nya ukai ngupi, betunda tunda tau ka angan angan sida. Semuanya utai nyata, pemikiran jiwa, enggau sebaka tauka selaras magang…….</a:t>
            </a:r>
            <a:endParaRPr lang="en-US" sz="2000" b="1" noProof="0" dirty="0"/>
          </a:p>
        </p:txBody>
      </p:sp>
      <p:sp>
        <p:nvSpPr>
          <p:cNvPr id="16" name="CuadroTexto 15">
            <a:extLst>
              <a:ext uri="{FF2B5EF4-FFF2-40B4-BE49-F238E27FC236}">
                <a16:creationId xmlns:a16="http://schemas.microsoft.com/office/drawing/2014/main" id="{C428EBB9-0CD8-C3CD-466E-97178ED5D48B}"/>
              </a:ext>
            </a:extLst>
          </p:cNvPr>
          <p:cNvSpPr txBox="1"/>
          <p:nvPr/>
        </p:nvSpPr>
        <p:spPr>
          <a:xfrm>
            <a:off x="3389518" y="3307600"/>
            <a:ext cx="5128839" cy="1015663"/>
          </a:xfrm>
          <a:prstGeom prst="rect">
            <a:avLst/>
          </a:prstGeom>
          <a:noFill/>
        </p:spPr>
        <p:txBody>
          <a:bodyPr wrap="square">
            <a:spAutoFit/>
          </a:bodyPr>
          <a:lstStyle/>
          <a:p>
            <a:pPr algn="just">
              <a:spcBef>
                <a:spcPts val="600"/>
              </a:spcBef>
            </a:pPr>
            <a:r>
              <a:rPr lang="en-MY" sz="2000" b="1"/>
              <a:t>Paul madah adat bepiring nya semina ayuk, “ukai gambal utai ti bendar” (Heb. 10:1), ke ngelulu ka “gambal = pemendar.”</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361830" y="4294328"/>
            <a:ext cx="5305516" cy="2554545"/>
          </a:xfrm>
          <a:prstGeom prst="rect">
            <a:avLst/>
          </a:prstGeom>
          <a:noFill/>
        </p:spPr>
        <p:txBody>
          <a:bodyPr wrap="square">
            <a:spAutoFit/>
          </a:bodyPr>
          <a:lstStyle/>
          <a:p>
            <a:pPr algn="just">
              <a:spcBef>
                <a:spcPts val="600"/>
              </a:spcBef>
            </a:pPr>
            <a:r>
              <a:rPr lang="en-MY" sz="2000" b="1"/>
              <a:t>Utai ke deka ditemu nya: Kati Jesus nyemaka Allah Taala , tauka sebaka enggau Allah Taala? Nambahka nya iya suah ngelar diri enggau nama ti kudus “Aku tu”, Tuhan Jesus terang terang madah: “ Kami Duai Apai endang siku” </a:t>
            </a:r>
            <a:r>
              <a:rPr lang="en-US" sz="2000" b="1"/>
              <a:t>(John 10:30); “</a:t>
            </a:r>
            <a:r>
              <a:rPr lang="en-MY" sz="2000" b="1"/>
              <a:t>Barang sapa udah meda Aku, udah meda Apai”</a:t>
            </a:r>
            <a:r>
              <a:rPr lang="en-US" sz="2000" b="1"/>
              <a:t> (John 14:9).</a:t>
            </a:r>
            <a:endParaRPr lang="en-US" sz="2000" b="1" noProof="0" dirty="0"/>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1777770" y="-60703"/>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700" b="1">
                <a:solidFill>
                  <a:srgbClr val="C00000"/>
                </a:solidFill>
              </a:rPr>
              <a:t>ANAK TUAI </a:t>
            </a:r>
            <a:endParaRPr lang="en-US" sz="4700" b="1" spc="600" noProof="0" dirty="0">
              <a:ln/>
              <a:solidFill>
                <a:srgbClr val="C00000"/>
              </a:solidFill>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1923684" y="544347"/>
            <a:ext cx="10268315" cy="584775"/>
          </a:xfrm>
          <a:prstGeom prst="rect">
            <a:avLst/>
          </a:prstGeom>
          <a:noFill/>
        </p:spPr>
        <p:txBody>
          <a:bodyPr wrap="square">
            <a:spAutoFit/>
          </a:bodyPr>
          <a:lstStyle/>
          <a:p>
            <a:pPr algn="ctr"/>
            <a:r>
              <a:rPr lang="en-US" b="1" noProof="0" dirty="0">
                <a:solidFill>
                  <a:srgbClr val="C00000"/>
                </a:solidFill>
                <a:latin typeface="Comic Sans MS" panose="030F0702030302020204" pitchFamily="66" charset="0"/>
              </a:rPr>
              <a:t>“</a:t>
            </a:r>
            <a:r>
              <a:rPr lang="en-MY" b="1" dirty="0" err="1">
                <a:solidFill>
                  <a:srgbClr val="C00000"/>
                </a:solidFill>
                <a:latin typeface="Comic Sans MS" panose="030F0702030302020204" pitchFamily="66" charset="0"/>
              </a:rPr>
              <a:t>Kristus</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endang</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udah</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bisi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dulu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ari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semua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utai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lalu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semua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utai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begempung</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dalam</a:t>
            </a:r>
            <a:r>
              <a:rPr lang="en-MY" b="1" dirty="0">
                <a:solidFill>
                  <a:srgbClr val="C00000"/>
                </a:solidFill>
                <a:latin typeface="Comic Sans MS" panose="030F0702030302020204" pitchFamily="66" charset="0"/>
              </a:rPr>
              <a:t> Iya.</a:t>
            </a:r>
            <a:r>
              <a:rPr lang="en-US" b="1" noProof="0" dirty="0">
                <a:solidFill>
                  <a:srgbClr val="C00000"/>
                </a:solidFill>
                <a:latin typeface="Comic Sans MS" panose="030F0702030302020204" pitchFamily="66" charset="0"/>
              </a:rPr>
              <a:t>” </a:t>
            </a:r>
            <a:r>
              <a:rPr lang="en-US" sz="1400" b="1" noProof="0" dirty="0">
                <a:solidFill>
                  <a:srgbClr val="C00000"/>
                </a:solidFill>
                <a:latin typeface="Comic Sans MS" panose="030F0702030302020204" pitchFamily="66" charset="0"/>
              </a:rPr>
              <a:t>(Colossians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26695" y="1432809"/>
            <a:ext cx="6369794" cy="1323439"/>
          </a:xfrm>
          <a:prstGeom prst="rect">
            <a:avLst/>
          </a:prstGeom>
          <a:noFill/>
        </p:spPr>
        <p:txBody>
          <a:bodyPr wrap="square" rtlCol="0">
            <a:spAutoFit/>
          </a:bodyPr>
          <a:lstStyle/>
          <a:p>
            <a:pPr algn="just">
              <a:spcBef>
                <a:spcPts val="600"/>
              </a:spcBef>
            </a:pPr>
            <a:r>
              <a:rPr lang="en-US" sz="2000" b="1" dirty="0"/>
              <a:t>“Anak </a:t>
            </a:r>
            <a:r>
              <a:rPr lang="en-US" sz="2000" b="1" dirty="0" err="1"/>
              <a:t>tuai</a:t>
            </a:r>
            <a:r>
              <a:rPr lang="en-US" sz="2000" b="1" dirty="0"/>
              <a:t>” </a:t>
            </a:r>
            <a:r>
              <a:rPr lang="en-US" sz="2000" b="1" dirty="0" err="1"/>
              <a:t>retinya</a:t>
            </a:r>
            <a:r>
              <a:rPr lang="en-US" sz="2000" b="1" dirty="0"/>
              <a:t> </a:t>
            </a:r>
            <a:r>
              <a:rPr lang="en-US" sz="2000" b="1" dirty="0" err="1"/>
              <a:t>dulu</a:t>
            </a:r>
            <a:r>
              <a:rPr lang="en-US" sz="2000" b="1" dirty="0"/>
              <a:t> </a:t>
            </a:r>
            <a:r>
              <a:rPr lang="en-US" sz="2000" b="1" dirty="0" err="1"/>
              <a:t>ada</a:t>
            </a:r>
            <a:r>
              <a:rPr lang="en-US" sz="2000" b="1" dirty="0"/>
              <a:t>. Jadi, </a:t>
            </a:r>
            <a:r>
              <a:rPr lang="en-US" sz="2000" b="1" dirty="0" err="1"/>
              <a:t>bisi</a:t>
            </a:r>
            <a:r>
              <a:rPr lang="en-US" sz="2000" b="1" dirty="0"/>
              <a:t> </a:t>
            </a:r>
            <a:r>
              <a:rPr lang="en-US" sz="2000" b="1" dirty="0" err="1"/>
              <a:t>sekeda</a:t>
            </a:r>
            <a:r>
              <a:rPr lang="en-US" sz="2000" b="1" dirty="0"/>
              <a:t> </a:t>
            </a:r>
            <a:r>
              <a:rPr lang="en-US" sz="2000" b="1" dirty="0" err="1"/>
              <a:t>madah</a:t>
            </a:r>
            <a:r>
              <a:rPr lang="en-US" sz="2000" b="1" dirty="0"/>
              <a:t> a Jesus </a:t>
            </a:r>
            <a:r>
              <a:rPr lang="en-US" sz="2000" b="1" dirty="0" err="1"/>
              <a:t>nya</a:t>
            </a:r>
            <a:r>
              <a:rPr lang="en-US" sz="2000" b="1" dirty="0"/>
              <a:t> </a:t>
            </a:r>
            <a:r>
              <a:rPr lang="en-US" sz="2000" b="1" dirty="0" err="1"/>
              <a:t>terubah</a:t>
            </a:r>
            <a:r>
              <a:rPr lang="en-US" sz="2000" b="1" dirty="0"/>
              <a:t> </a:t>
            </a:r>
            <a:r>
              <a:rPr lang="en-US" sz="2000" b="1" dirty="0" err="1"/>
              <a:t>utai</a:t>
            </a:r>
            <a:r>
              <a:rPr lang="en-US" sz="2000" b="1" dirty="0"/>
              <a:t> </a:t>
            </a:r>
            <a:r>
              <a:rPr lang="en-US" sz="2000" b="1" dirty="0" err="1"/>
              <a:t>idup</a:t>
            </a:r>
            <a:r>
              <a:rPr lang="en-US" sz="2000" b="1" dirty="0"/>
              <a:t> </a:t>
            </a:r>
            <a:r>
              <a:rPr lang="en-US" sz="2000" b="1" dirty="0" err="1"/>
              <a:t>ke</a:t>
            </a:r>
            <a:r>
              <a:rPr lang="en-US" sz="2000" b="1" dirty="0"/>
              <a:t> </a:t>
            </a:r>
            <a:r>
              <a:rPr lang="en-US" sz="2000" b="1" dirty="0" err="1"/>
              <a:t>digaga</a:t>
            </a:r>
            <a:r>
              <a:rPr lang="en-US" sz="2000" b="1" dirty="0"/>
              <a:t> Allah Taala (Col. 1:15). Tang, </a:t>
            </a:r>
            <a:r>
              <a:rPr lang="en-US" sz="2000" b="1" dirty="0" err="1"/>
              <a:t>leboh</a:t>
            </a:r>
            <a:r>
              <a:rPr lang="en-US" sz="2000" b="1" dirty="0"/>
              <a:t> </a:t>
            </a:r>
            <a:r>
              <a:rPr lang="en-US" sz="2000" b="1" dirty="0" err="1"/>
              <a:t>nerangka</a:t>
            </a:r>
            <a:r>
              <a:rPr lang="en-US" sz="2000" b="1" dirty="0"/>
              <a:t> “</a:t>
            </a:r>
            <a:r>
              <a:rPr lang="en-US" sz="2000" b="1" dirty="0" err="1"/>
              <a:t>gambal</a:t>
            </a:r>
            <a:r>
              <a:rPr lang="en-US" sz="2000" b="1" dirty="0"/>
              <a:t>,” </a:t>
            </a:r>
            <a:r>
              <a:rPr lang="en-US" sz="2000" b="1" dirty="0" err="1"/>
              <a:t>leka</a:t>
            </a:r>
            <a:r>
              <a:rPr lang="en-US" sz="2000" b="1" dirty="0"/>
              <a:t> </a:t>
            </a:r>
            <a:r>
              <a:rPr lang="en-US" sz="2000" b="1" dirty="0" err="1"/>
              <a:t>jako</a:t>
            </a:r>
            <a:r>
              <a:rPr lang="en-US" sz="2000" b="1" dirty="0"/>
              <a:t> “Anak Tuai” </a:t>
            </a:r>
            <a:r>
              <a:rPr lang="en-US" sz="2000" b="1" dirty="0" err="1"/>
              <a:t>nerang</a:t>
            </a:r>
            <a:r>
              <a:rPr lang="en-US" sz="2000" b="1" dirty="0"/>
              <a:t>  </a:t>
            </a:r>
            <a:r>
              <a:rPr lang="en-US" sz="2000" b="1" dirty="0" err="1"/>
              <a:t>jauh</a:t>
            </a:r>
            <a:r>
              <a:rPr lang="en-US" sz="2000" b="1" dirty="0"/>
              <a:t> </a:t>
            </a:r>
            <a:r>
              <a:rPr lang="en-US" sz="2000" b="1" dirty="0" err="1"/>
              <a:t>besai</a:t>
            </a:r>
            <a:r>
              <a:rPr lang="en-US" sz="2000" b="1" dirty="0"/>
              <a:t> </a:t>
            </a:r>
            <a:r>
              <a:rPr lang="en-US" sz="2000" b="1" dirty="0" err="1"/>
              <a:t>reti</a:t>
            </a:r>
            <a:r>
              <a:rPr lang="en-US" sz="2000" b="1" dirty="0"/>
              <a:t> </a:t>
            </a:r>
            <a:r>
              <a:rPr lang="en-US" sz="2000" b="1" dirty="0" err="1"/>
              <a:t>dalam</a:t>
            </a:r>
            <a:r>
              <a:rPr lang="en-US" sz="2000" b="1" dirty="0"/>
              <a:t> Bup Kudus.</a:t>
            </a:r>
            <a:endParaRPr lang="en-MY" sz="2000" dirty="0"/>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26695" y="4830474"/>
            <a:ext cx="5947693" cy="1631216"/>
          </a:xfrm>
          <a:prstGeom prst="rect">
            <a:avLst/>
          </a:prstGeom>
          <a:noFill/>
        </p:spPr>
        <p:txBody>
          <a:bodyPr wrap="square">
            <a:spAutoFit/>
          </a:bodyPr>
          <a:lstStyle/>
          <a:p>
            <a:pPr algn="just">
              <a:spcBef>
                <a:spcPts val="600"/>
              </a:spcBef>
            </a:pPr>
            <a:r>
              <a:rPr lang="en-MY" sz="2000" b="1"/>
              <a:t>Paul nerang utai ti meruan tu dalam </a:t>
            </a:r>
            <a:r>
              <a:rPr lang="en-US" sz="2000" b="1"/>
              <a:t>Colossians. Ngambi ka enda saru enggau utai alam semulajadi, iya mantai dua ciri-ciri kudus ngagai iya: ke ngaga semua utai (Col. 1:16; Isa. 45:18); enggau utai ke digaga iya (Col. 1:17; Ps. 119:91).</a:t>
            </a:r>
            <a:endParaRPr lang="en-MY" sz="2000" b="1"/>
          </a:p>
        </p:txBody>
      </p:sp>
      <p:sp>
        <p:nvSpPr>
          <p:cNvPr id="23" name="CuadroTexto 22">
            <a:extLst>
              <a:ext uri="{FF2B5EF4-FFF2-40B4-BE49-F238E27FC236}">
                <a16:creationId xmlns:a16="http://schemas.microsoft.com/office/drawing/2014/main" id="{DB84DE56-5EE3-4A7B-2CED-72DE46E94A46}"/>
              </a:ext>
            </a:extLst>
          </p:cNvPr>
          <p:cNvSpPr txBox="1"/>
          <p:nvPr/>
        </p:nvSpPr>
        <p:spPr>
          <a:xfrm>
            <a:off x="148307" y="2948055"/>
            <a:ext cx="5936774" cy="1631216"/>
          </a:xfrm>
          <a:prstGeom prst="rect">
            <a:avLst/>
          </a:prstGeom>
          <a:noFill/>
        </p:spPr>
        <p:txBody>
          <a:bodyPr wrap="square">
            <a:spAutoFit/>
          </a:bodyPr>
          <a:lstStyle/>
          <a:p>
            <a:pPr algn="just">
              <a:spcBef>
                <a:spcPts val="600"/>
              </a:spcBef>
            </a:pPr>
            <a:r>
              <a:rPr lang="en-MY" sz="2000" b="1" dirty="0"/>
              <a:t>Isaac </a:t>
            </a:r>
            <a:r>
              <a:rPr lang="en-MY" sz="2000" b="1" dirty="0" err="1"/>
              <a:t>nya</a:t>
            </a:r>
            <a:r>
              <a:rPr lang="en-MY" sz="2000" b="1" dirty="0"/>
              <a:t> </a:t>
            </a:r>
            <a:r>
              <a:rPr lang="en-MY" sz="2000" b="1" dirty="0" err="1"/>
              <a:t>anak</a:t>
            </a:r>
            <a:r>
              <a:rPr lang="en-MY" sz="2000" b="1" dirty="0"/>
              <a:t> </a:t>
            </a:r>
            <a:r>
              <a:rPr lang="en-MY" sz="2000" b="1" dirty="0" err="1"/>
              <a:t>tuai</a:t>
            </a:r>
            <a:r>
              <a:rPr lang="en-MY" sz="2000" b="1" dirty="0"/>
              <a:t> </a:t>
            </a:r>
            <a:r>
              <a:rPr lang="en-MY" sz="2000" b="1" dirty="0" err="1"/>
              <a:t>ukai</a:t>
            </a:r>
            <a:r>
              <a:rPr lang="en-MY" sz="2000" b="1" dirty="0"/>
              <a:t> Ishmael; Jacob </a:t>
            </a:r>
            <a:r>
              <a:rPr lang="en-MY" sz="2000" b="1" dirty="0" err="1"/>
              <a:t>nya</a:t>
            </a:r>
            <a:r>
              <a:rPr lang="en-MY" sz="2000" b="1" dirty="0"/>
              <a:t> </a:t>
            </a:r>
            <a:r>
              <a:rPr lang="en-MY" sz="2000" b="1" dirty="0" err="1"/>
              <a:t>anak</a:t>
            </a:r>
            <a:r>
              <a:rPr lang="en-MY" sz="2000" b="1" dirty="0"/>
              <a:t> </a:t>
            </a:r>
            <a:r>
              <a:rPr lang="en-MY" sz="2000" b="1" dirty="0" err="1"/>
              <a:t>tuai</a:t>
            </a:r>
            <a:r>
              <a:rPr lang="en-MY" sz="2000" b="1" dirty="0"/>
              <a:t> </a:t>
            </a:r>
            <a:r>
              <a:rPr lang="en-MY" sz="2000" b="1" dirty="0" err="1"/>
              <a:t>ukai</a:t>
            </a:r>
            <a:r>
              <a:rPr lang="en-MY" sz="2000" b="1" dirty="0"/>
              <a:t> </a:t>
            </a:r>
            <a:r>
              <a:rPr lang="en-MY" sz="2000" b="1" dirty="0" err="1"/>
              <a:t>Esau;Joseph</a:t>
            </a:r>
            <a:r>
              <a:rPr lang="en-MY" sz="2000" b="1" dirty="0"/>
              <a:t> </a:t>
            </a:r>
            <a:r>
              <a:rPr lang="en-MY" sz="2000" b="1" dirty="0" err="1"/>
              <a:t>nya</a:t>
            </a:r>
            <a:r>
              <a:rPr lang="en-MY" sz="2000" b="1" dirty="0"/>
              <a:t> </a:t>
            </a:r>
            <a:r>
              <a:rPr lang="en-MY" sz="2000" b="1" dirty="0" err="1"/>
              <a:t>anak</a:t>
            </a:r>
            <a:r>
              <a:rPr lang="en-MY" sz="2000" b="1" dirty="0"/>
              <a:t> </a:t>
            </a:r>
            <a:r>
              <a:rPr lang="en-MY" sz="2000" b="1" dirty="0" err="1"/>
              <a:t>tuai</a:t>
            </a:r>
            <a:r>
              <a:rPr lang="en-MY" sz="2000" b="1" dirty="0"/>
              <a:t> </a:t>
            </a:r>
            <a:r>
              <a:rPr lang="en-MY" sz="2000" b="1" dirty="0" err="1"/>
              <a:t>ukai</a:t>
            </a:r>
            <a:r>
              <a:rPr lang="en-MY" sz="2000" b="1" dirty="0"/>
              <a:t> Reuben; David </a:t>
            </a:r>
            <a:r>
              <a:rPr lang="en-MY" sz="2000" b="1" dirty="0" err="1"/>
              <a:t>nya</a:t>
            </a:r>
            <a:r>
              <a:rPr lang="en-MY" sz="2000" b="1" dirty="0"/>
              <a:t> </a:t>
            </a:r>
            <a:r>
              <a:rPr lang="en-MY" sz="2000" b="1" dirty="0" err="1"/>
              <a:t>anak</a:t>
            </a:r>
            <a:r>
              <a:rPr lang="en-MY" sz="2000" b="1" dirty="0"/>
              <a:t> </a:t>
            </a:r>
            <a:r>
              <a:rPr lang="en-MY" sz="2000" b="1" dirty="0" err="1"/>
              <a:t>tuai</a:t>
            </a:r>
            <a:r>
              <a:rPr lang="en-MY" sz="2000" b="1" dirty="0"/>
              <a:t> </a:t>
            </a:r>
            <a:r>
              <a:rPr lang="en-MY" sz="2000" b="1" dirty="0" err="1"/>
              <a:t>ukai</a:t>
            </a:r>
            <a:r>
              <a:rPr lang="en-MY" sz="2000" b="1" dirty="0"/>
              <a:t> Eliab </a:t>
            </a:r>
            <a:r>
              <a:rPr lang="en-US" sz="2000" b="1" dirty="0"/>
              <a:t>(Psalm 89:27). Sida </a:t>
            </a:r>
            <a:r>
              <a:rPr lang="en-US" sz="2000" b="1" dirty="0" err="1"/>
              <a:t>nya</a:t>
            </a:r>
            <a:r>
              <a:rPr lang="en-US" sz="2000" b="1" dirty="0"/>
              <a:t> </a:t>
            </a:r>
            <a:r>
              <a:rPr lang="en-US" sz="2000" b="1" dirty="0" err="1"/>
              <a:t>semua</a:t>
            </a:r>
            <a:r>
              <a:rPr lang="en-US" sz="2000" b="1" dirty="0"/>
              <a:t> Anak Tuai, </a:t>
            </a:r>
            <a:r>
              <a:rPr lang="en-US" sz="2000" b="1" dirty="0" err="1"/>
              <a:t>laban</a:t>
            </a:r>
            <a:r>
              <a:rPr lang="en-US" sz="2000" b="1" dirty="0"/>
              <a:t> </a:t>
            </a:r>
            <a:r>
              <a:rPr lang="en-US" sz="2000" b="1" dirty="0" err="1"/>
              <a:t>sida</a:t>
            </a:r>
            <a:r>
              <a:rPr lang="en-US" sz="2000" b="1" dirty="0"/>
              <a:t> </a:t>
            </a:r>
            <a:r>
              <a:rPr lang="en-US" sz="2000" b="1" dirty="0" err="1"/>
              <a:t>udah</a:t>
            </a:r>
            <a:r>
              <a:rPr lang="en-US" sz="2000" b="1" dirty="0"/>
              <a:t> </a:t>
            </a:r>
            <a:r>
              <a:rPr lang="en-US" sz="2000" b="1" dirty="0" err="1"/>
              <a:t>dipilih</a:t>
            </a:r>
            <a:r>
              <a:rPr lang="en-US" sz="2000" b="1" dirty="0"/>
              <a:t> </a:t>
            </a:r>
            <a:r>
              <a:rPr lang="en-US" sz="2000" b="1" dirty="0" err="1"/>
              <a:t>ari</a:t>
            </a:r>
            <a:r>
              <a:rPr lang="en-US" sz="2000" b="1" dirty="0"/>
              <a:t> </a:t>
            </a:r>
            <a:r>
              <a:rPr lang="en-US" sz="2000" b="1" dirty="0" err="1"/>
              <a:t>bala</a:t>
            </a:r>
            <a:r>
              <a:rPr lang="en-US" sz="2000" b="1" dirty="0"/>
              <a:t> </a:t>
            </a:r>
            <a:r>
              <a:rPr lang="en-US" sz="2000" b="1" dirty="0" err="1"/>
              <a:t>menyadi</a:t>
            </a:r>
            <a:r>
              <a:rPr lang="en-US" sz="2000" b="1" dirty="0"/>
              <a:t> </a:t>
            </a:r>
            <a:r>
              <a:rPr lang="en-US" sz="2000" b="1" dirty="0" err="1"/>
              <a:t>ke</a:t>
            </a:r>
            <a:r>
              <a:rPr lang="en-US" sz="2000" b="1" dirty="0"/>
              <a:t> </a:t>
            </a:r>
            <a:r>
              <a:rPr lang="en-US" sz="2000" b="1" dirty="0" err="1"/>
              <a:t>bukai</a:t>
            </a:r>
            <a:r>
              <a:rPr lang="en-US" sz="2000" b="1" dirty="0"/>
              <a:t>, </a:t>
            </a:r>
            <a:r>
              <a:rPr lang="en-US" sz="2000" b="1" dirty="0" err="1"/>
              <a:t>ukai</a:t>
            </a:r>
            <a:r>
              <a:rPr lang="en-US" sz="2000" b="1" dirty="0"/>
              <a:t> </a:t>
            </a:r>
            <a:r>
              <a:rPr lang="en-US" sz="2000" b="1" dirty="0" err="1"/>
              <a:t>reti</a:t>
            </a:r>
            <a:r>
              <a:rPr lang="en-US" sz="2000" b="1" dirty="0"/>
              <a:t> </a:t>
            </a:r>
            <a:r>
              <a:rPr lang="en-US" sz="2000" b="1" dirty="0" err="1"/>
              <a:t>sida</a:t>
            </a:r>
            <a:r>
              <a:rPr lang="en-US" sz="2000" b="1" dirty="0"/>
              <a:t> </a:t>
            </a:r>
            <a:r>
              <a:rPr lang="en-US" sz="2000" b="1" dirty="0" err="1"/>
              <a:t>dulu</a:t>
            </a:r>
            <a:r>
              <a:rPr lang="en-US" sz="2000" b="1" dirty="0"/>
              <a:t> </a:t>
            </a:r>
            <a:r>
              <a:rPr lang="en-US" sz="2000" b="1" dirty="0" err="1"/>
              <a:t>ada</a:t>
            </a:r>
            <a:r>
              <a:rPr lang="en-US" sz="2000" b="1" dirty="0"/>
              <a:t>.</a:t>
            </a:r>
            <a:endParaRPr lang="en-US" sz="2000" b="1" noProof="0" dirty="0"/>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defPPr>
              <a:defRPr lang="es-ES"/>
            </a:defPPr>
            <a:lvl1pPr algn="ctr">
              <a:defRPr sz="4400" b="1" spc="300">
                <a:ln w="0"/>
                <a:solidFill>
                  <a:schemeClr val="bg2"/>
                </a:solidFill>
                <a:effectLst>
                  <a:innerShdw blurRad="63500" dist="50800" dir="13500000">
                    <a:srgbClr val="000000">
                      <a:alpha val="50000"/>
                    </a:srgbClr>
                  </a:innerShdw>
                </a:effectLst>
              </a:defRPr>
            </a:lvl1pPr>
          </a:lstStyle>
          <a:p>
            <a:r>
              <a:rPr lang="en-US"/>
              <a:t>KETUAI EKLISIA </a:t>
            </a:r>
            <a:endParaRPr lang="en-US" dirty="0"/>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n-US" b="1" noProof="0"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Kristus</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nyadi</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kepala</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ke</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tubuh</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iya</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nya</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eklisia</a:t>
            </a:r>
            <a:r>
              <a:rPr lang="en-MY" b="1"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noProof="0"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(Colossians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3170099"/>
          </a:xfrm>
          <a:prstGeom prst="rect">
            <a:avLst/>
          </a:prstGeom>
          <a:noFill/>
        </p:spPr>
        <p:txBody>
          <a:bodyPr wrap="square" rtlCol="0">
            <a:spAutoFit/>
          </a:bodyPr>
          <a:lstStyle/>
          <a:p>
            <a:pPr algn="just">
              <a:spcBef>
                <a:spcPts val="600"/>
              </a:spcBef>
            </a:pPr>
            <a:r>
              <a:rPr lang="en-US" sz="2000" b="1"/>
              <a:t>Bisi sekeda bangsa jaku (Jaku Catalan tauka Englis) reti “kepala” di sebut “Ketuai (chief)” tauka “Pengetua (Principal)” nya jako hiasan nyebut “kepala”. Tu mega dikena dalam jako Hsbrew. Ambi ka chuntu, “</a:t>
            </a:r>
            <a:r>
              <a:rPr lang="en-MY" sz="2000" b="1"/>
              <a:t> milih siku ketuai ka sida empu” </a:t>
            </a:r>
            <a:r>
              <a:rPr lang="en-US" sz="2000" b="1"/>
              <a:t>(Hos. 1:11 NKJV) patut di salin reti ngagai “sida deka milih siku kepala”</a:t>
            </a:r>
            <a:endParaRPr lang="en-US" sz="2000" b="1" noProof="0" dirty="0"/>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4009315756"/>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2931586" y="5321754"/>
            <a:ext cx="4720481" cy="1323439"/>
          </a:xfrm>
          <a:prstGeom prst="rect">
            <a:avLst/>
          </a:prstGeom>
          <a:noFill/>
        </p:spPr>
        <p:txBody>
          <a:bodyPr wrap="square">
            <a:spAutoFit/>
          </a:bodyPr>
          <a:lstStyle/>
          <a:p>
            <a:pPr algn="just">
              <a:spcBef>
                <a:spcPts val="600"/>
              </a:spcBef>
            </a:pPr>
            <a:r>
              <a:rPr lang="en-US" sz="2000" b="1"/>
              <a:t>Tang Paul mega nambah ka jako bebunga ngagai tubuh. Enti Kristus nya  kepala, kitai – eklisia – nya tubuh. Enggau penemu tu iya nangkan: </a:t>
            </a:r>
            <a:endParaRPr lang="en-US" sz="2000" b="1" noProof="0" dirty="0"/>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365367"/>
            <a:ext cx="4416358" cy="1015663"/>
          </a:xfrm>
          <a:prstGeom prst="rect">
            <a:avLst/>
          </a:prstGeom>
          <a:noFill/>
        </p:spPr>
        <p:txBody>
          <a:bodyPr wrap="square">
            <a:spAutoFit/>
          </a:bodyPr>
          <a:lstStyle/>
          <a:p>
            <a:pPr algn="just">
              <a:spcBef>
                <a:spcPts val="600"/>
              </a:spcBef>
            </a:pPr>
            <a:r>
              <a:rPr lang="en-US" sz="2000" b="1"/>
              <a:t>Tu dikena Paul nerang ka reti jakunya leboh iya madah tentang Kristus (Col. 1:18a).</a:t>
            </a:r>
            <a:endParaRPr lang="en-MY" sz="2000"/>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707886"/>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defPPr>
              <a:defRPr lang="es-ES"/>
            </a:defPPr>
            <a:lvl1pPr algn="ctr">
              <a:defRPr sz="4800" b="1" kern="2000" spc="700">
                <a:ln w="13462">
                  <a:noFill/>
                  <a:prstDash val="solid"/>
                </a:ln>
                <a:solidFill>
                  <a:schemeClr val="accent4">
                    <a:lumMod val="75000"/>
                  </a:schemeClr>
                </a:solidFill>
                <a:effectLst>
                  <a:outerShdw dist="38100" dir="2700000" algn="bl" rotWithShape="0">
                    <a:srgbClr val="663300"/>
                  </a:outerShdw>
                </a:effectLst>
              </a:defRPr>
            </a:lvl1pPr>
          </a:lstStyle>
          <a:p>
            <a:r>
              <a:rPr lang="en-MY" sz="4000"/>
              <a:t>NYADIKA “PUN” (ENGGAU PENGEPUN)</a:t>
            </a:r>
            <a:endParaRPr lang="en-US" sz="4000" dirty="0"/>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rgbClr val="8A4500"/>
                </a:solidFill>
                <a:latin typeface="Comic Sans MS" panose="030F0702030302020204" pitchFamily="66" charset="0"/>
              </a:rPr>
              <a:t>“</a:t>
            </a:r>
            <a:r>
              <a:rPr lang="en-MY" b="1" dirty="0" err="1">
                <a:solidFill>
                  <a:srgbClr val="8A4500"/>
                </a:solidFill>
                <a:latin typeface="Comic Sans MS" panose="030F0702030302020204" pitchFamily="66" charset="0"/>
              </a:rPr>
              <a:t>Kristus</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nyadi</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kepala</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ke</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tubuh</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iya</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nya</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eklisia</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Kristus</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nyadika</a:t>
            </a:r>
            <a:r>
              <a:rPr lang="en-MY" b="1" dirty="0">
                <a:solidFill>
                  <a:srgbClr val="8A4500"/>
                </a:solidFill>
                <a:latin typeface="Comic Sans MS" panose="030F0702030302020204" pitchFamily="66" charset="0"/>
              </a:rPr>
              <a:t> pun, Anak </a:t>
            </a:r>
            <a:r>
              <a:rPr lang="en-MY" b="1" dirty="0" err="1">
                <a:solidFill>
                  <a:srgbClr val="8A4500"/>
                </a:solidFill>
                <a:latin typeface="Comic Sans MS" panose="030F0702030302020204" pitchFamily="66" charset="0"/>
              </a:rPr>
              <a:t>ke</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terubah</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diangkatka</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ari</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mati</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ngambika</a:t>
            </a:r>
            <a:r>
              <a:rPr lang="en-MY" b="1" dirty="0">
                <a:solidFill>
                  <a:srgbClr val="8A4500"/>
                </a:solidFill>
                <a:latin typeface="Comic Sans MS" panose="030F0702030302020204" pitchFamily="66" charset="0"/>
              </a:rPr>
              <a:t> Iya </a:t>
            </a:r>
            <a:r>
              <a:rPr lang="en-MY" b="1" dirty="0" err="1">
                <a:solidFill>
                  <a:srgbClr val="8A4500"/>
                </a:solidFill>
                <a:latin typeface="Comic Sans MS" panose="030F0702030302020204" pitchFamily="66" charset="0"/>
              </a:rPr>
              <a:t>ari</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atas</a:t>
            </a:r>
            <a:r>
              <a:rPr lang="en-MY" b="1" dirty="0">
                <a:solidFill>
                  <a:srgbClr val="8A4500"/>
                </a:solidFill>
                <a:latin typeface="Comic Sans MS" panose="030F0702030302020204" pitchFamily="66" charset="0"/>
              </a:rPr>
              <a:t> </a:t>
            </a:r>
            <a:r>
              <a:rPr lang="en-MY" b="1" dirty="0" err="1">
                <a:solidFill>
                  <a:srgbClr val="8A4500"/>
                </a:solidFill>
                <a:latin typeface="Comic Sans MS" panose="030F0702030302020204" pitchFamily="66" charset="0"/>
              </a:rPr>
              <a:t>semua</a:t>
            </a:r>
            <a:r>
              <a:rPr lang="en-MY" b="1" dirty="0">
                <a:solidFill>
                  <a:srgbClr val="8A4500"/>
                </a:solidFill>
                <a:latin typeface="Comic Sans MS" panose="030F0702030302020204" pitchFamily="66" charset="0"/>
              </a:rPr>
              <a:t>.</a:t>
            </a:r>
            <a:r>
              <a:rPr lang="en-US" b="1" noProof="0" dirty="0">
                <a:solidFill>
                  <a:srgbClr val="8A4500"/>
                </a:solidFill>
                <a:latin typeface="Comic Sans MS" panose="030F0702030302020204" pitchFamily="66" charset="0"/>
              </a:rPr>
              <a:t>” </a:t>
            </a:r>
            <a:r>
              <a:rPr lang="en-US" sz="1400" b="1" noProof="0" dirty="0">
                <a:solidFill>
                  <a:srgbClr val="8A4500"/>
                </a:solidFill>
                <a:latin typeface="Comic Sans MS" panose="030F0702030302020204" pitchFamily="66" charset="0"/>
              </a:rPr>
              <a:t>(Colossians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323439"/>
          </a:xfrm>
          <a:prstGeom prst="rect">
            <a:avLst/>
          </a:prstGeom>
          <a:noFill/>
        </p:spPr>
        <p:txBody>
          <a:bodyPr wrap="square" rtlCol="0">
            <a:spAutoFit/>
          </a:bodyPr>
          <a:lstStyle/>
          <a:p>
            <a:pPr algn="just"/>
            <a:r>
              <a:rPr lang="en-US" sz="2000" b="1"/>
              <a:t>Jako ke disalin ari jako Greek “pun” </a:t>
            </a:r>
            <a:r>
              <a:rPr lang="en-US" sz="2000" b="1" i="1"/>
              <a:t>archē (ἀρχή),</a:t>
            </a:r>
            <a:r>
              <a:rPr lang="en-US" sz="2000" b="1"/>
              <a:t> ke bereti terubah, asal, pemungkal tauka pengetua, sama reti enggau pengulu enggau penguasa, ni ke nyamai agi disebut tauka mudah agi ditemu reti</a:t>
            </a:r>
            <a:endParaRPr lang="en-MY" sz="2000"/>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4678437"/>
            <a:ext cx="6315277" cy="1631216"/>
          </a:xfrm>
          <a:prstGeom prst="rect">
            <a:avLst/>
          </a:prstGeom>
          <a:noFill/>
        </p:spPr>
        <p:txBody>
          <a:bodyPr wrap="square">
            <a:spAutoFit/>
          </a:bodyPr>
          <a:lstStyle/>
          <a:p>
            <a:pPr algn="just">
              <a:spcBef>
                <a:spcPts val="600"/>
              </a:spcBef>
            </a:pPr>
            <a:r>
              <a:rPr lang="en-MY" sz="2000" b="1"/>
              <a:t>Paul meri juluk “orang ke terubah diangkat ari mati” (tajapan Jesus ukai orang ke terubah tang Moses) Pengangkat Kristus nya mantai ka kuasa iya menang ngelaban dosa enggau pemati sereta bekuasa nempa kitai sebaka enggau gambal iya.</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2912212"/>
            <a:ext cx="6315278" cy="1631216"/>
          </a:xfrm>
          <a:prstGeom prst="rect">
            <a:avLst/>
          </a:prstGeom>
          <a:noFill/>
        </p:spPr>
        <p:txBody>
          <a:bodyPr wrap="square">
            <a:spAutoFit/>
          </a:bodyPr>
          <a:lstStyle/>
          <a:p>
            <a:pPr algn="just">
              <a:spcBef>
                <a:spcPts val="600"/>
              </a:spcBef>
            </a:pPr>
            <a:r>
              <a:rPr lang="en-US" sz="2000" b="1"/>
              <a:t>Leka jaku nya ulih kena nerang ka pasal Kristus (Col. 1:18). Jesus nya asal semua utai (gambal Allah Taala), kebuah semua utai di gaga (anak tuai ke utai ti digaga), pengulu ti agung (kepala). Semua nya ngemesai ka iya magang.</a:t>
            </a:r>
            <a:endParaRPr lang="en-US" sz="2000" b="1" noProof="0" dirty="0"/>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n-US" sz="48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JURU PEMAIK</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n-US" b="1" noProof="0"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lalu</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ulih</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Kristus</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Allah Taala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udah</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gaga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ati</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mai</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semua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utai</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bebaik</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enggau</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Allah Taala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Empu</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nemuka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di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dunya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tauka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di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serega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ulih</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darah</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Kristus</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ti</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dituang</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ba</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kayu</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MY" b="1" dirty="0" err="1">
                <a:solidFill>
                  <a:schemeClr val="bg2"/>
                </a:solidFill>
                <a:effectLst>
                  <a:outerShdw blurRad="38100" dist="38100" dir="2700000" algn="tl">
                    <a:srgbClr val="000000">
                      <a:alpha val="43137"/>
                    </a:srgbClr>
                  </a:outerShdw>
                </a:effectLst>
                <a:latin typeface="Comic Sans MS" panose="030F0702030302020204" pitchFamily="66" charset="0"/>
              </a:rPr>
              <a:t>regang</a:t>
            </a:r>
            <a:r>
              <a:rPr lang="en-MY"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n-US" b="1" noProof="0" dirty="0">
                <a:solidFill>
                  <a:schemeClr val="bg2"/>
                </a:solidFill>
                <a:effectLst>
                  <a:outerShdw blurRad="38100" dist="38100" dir="2700000" algn="tl">
                    <a:srgbClr val="000000">
                      <a:alpha val="43137"/>
                    </a:srgbClr>
                  </a:outerShdw>
                </a:effectLst>
                <a:latin typeface="Comic Sans MS" panose="030F0702030302020204" pitchFamily="66" charset="0"/>
              </a:rPr>
              <a:t>” (Colossians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544175" y="1306735"/>
            <a:ext cx="8477997" cy="1938992"/>
          </a:xfrm>
          <a:prstGeom prst="rect">
            <a:avLst/>
          </a:prstGeom>
          <a:noFill/>
        </p:spPr>
        <p:txBody>
          <a:bodyPr wrap="square">
            <a:spAutoFit/>
          </a:bodyPr>
          <a:lstStyle/>
          <a:p>
            <a:pPr algn="just">
              <a:spcBef>
                <a:spcPts val="600"/>
              </a:spcBef>
            </a:pPr>
            <a:r>
              <a:rPr lang="en-MY" sz="2000" b="1"/>
              <a:t>Utai ke dikerja Jesus ngasoh iya nyadi dulu dalam semua utai. Munyi ku penerang padah Paul, Kristus endang patut diberi semua gelar nya “Laban semua personaliti Allah Taala udah gaga diau dalam Kristus” </a:t>
            </a:r>
            <a:r>
              <a:rPr lang="en-US" sz="2000" b="1"/>
              <a:t>(Colossians 1:19). Tauka dalam jaku bukai, Jesus nya Allah Taala ke nyadi Mensia. “</a:t>
            </a:r>
            <a:r>
              <a:rPr lang="en-MY" sz="2000" b="1"/>
              <a:t>kami udah meda mulia Iya,</a:t>
            </a:r>
            <a:r>
              <a:rPr lang="en-US" sz="2000" b="1"/>
              <a:t> […] </a:t>
            </a:r>
            <a:r>
              <a:rPr lang="en-MY" sz="2000" b="1"/>
              <a:t>ke penuh laban pengasih enggau pemendar </a:t>
            </a:r>
            <a:r>
              <a:rPr lang="en-US" sz="2000" b="1"/>
              <a:t>(John 1:14).</a:t>
            </a:r>
            <a:endParaRPr lang="en-MY" sz="2000" b="1"/>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291253"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93051" y="4042611"/>
            <a:ext cx="3551299" cy="2660552"/>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74108"/>
            <a:ext cx="4535057" cy="1323439"/>
          </a:xfrm>
          <a:prstGeom prst="rect">
            <a:avLst/>
          </a:prstGeom>
          <a:noFill/>
        </p:spPr>
        <p:txBody>
          <a:bodyPr wrap="square">
            <a:spAutoFit/>
          </a:bodyPr>
          <a:lstStyle/>
          <a:p>
            <a:pPr algn="just"/>
            <a:r>
              <a:rPr lang="en-MY" sz="2000" b="1"/>
              <a:t>Kitai nemu iya udah bebaik enggau Allah Taala “ka semua utai di dunya”</a:t>
            </a:r>
          </a:p>
          <a:p>
            <a:pPr algn="just"/>
            <a:r>
              <a:rPr lang="en-MY" sz="2000" b="1"/>
              <a:t>Bah bakani ku iya bebaik enggau iya empu di Serega din?</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578883" y="3182264"/>
            <a:ext cx="8451654" cy="707886"/>
          </a:xfrm>
          <a:prstGeom prst="rect">
            <a:avLst/>
          </a:prstGeom>
          <a:noFill/>
        </p:spPr>
        <p:txBody>
          <a:bodyPr wrap="square">
            <a:spAutoFit/>
          </a:bodyPr>
          <a:lstStyle/>
          <a:p>
            <a:pPr algn="just">
              <a:spcBef>
                <a:spcPts val="600"/>
              </a:spcBef>
            </a:pPr>
            <a:r>
              <a:rPr lang="en-MY" sz="2000" b="1" dirty="0" err="1"/>
              <a:t>Enggau</a:t>
            </a:r>
            <a:r>
              <a:rPr lang="en-MY" sz="2000" b="1" dirty="0"/>
              <a:t> </a:t>
            </a:r>
            <a:r>
              <a:rPr lang="en-MY" sz="2000" b="1" dirty="0" err="1"/>
              <a:t>pemati</a:t>
            </a:r>
            <a:r>
              <a:rPr lang="en-MY" sz="2000" b="1" dirty="0"/>
              <a:t> </a:t>
            </a:r>
            <a:r>
              <a:rPr lang="en-MY" sz="2000" b="1" dirty="0" err="1"/>
              <a:t>ba</a:t>
            </a:r>
            <a:r>
              <a:rPr lang="en-MY" sz="2000" b="1" dirty="0"/>
              <a:t> </a:t>
            </a:r>
            <a:r>
              <a:rPr lang="en-MY" sz="2000" b="1" dirty="0" err="1"/>
              <a:t>kayu</a:t>
            </a:r>
            <a:r>
              <a:rPr lang="en-MY" sz="2000" b="1" dirty="0"/>
              <a:t> </a:t>
            </a:r>
            <a:r>
              <a:rPr lang="en-MY" sz="2000" b="1" dirty="0" err="1"/>
              <a:t>regang</a:t>
            </a:r>
            <a:r>
              <a:rPr lang="en-MY" sz="2000" b="1" dirty="0"/>
              <a:t> </a:t>
            </a:r>
            <a:r>
              <a:rPr lang="en-MY" sz="2000" b="1" dirty="0" err="1"/>
              <a:t>lalu</a:t>
            </a:r>
            <a:r>
              <a:rPr lang="en-MY" sz="2000" b="1" dirty="0"/>
              <a:t> </a:t>
            </a:r>
            <a:r>
              <a:rPr lang="en-MY" sz="2000" b="1" dirty="0" err="1"/>
              <a:t>idup</a:t>
            </a:r>
            <a:r>
              <a:rPr lang="en-MY" sz="2000" b="1" dirty="0"/>
              <a:t> </a:t>
            </a:r>
            <a:r>
              <a:rPr lang="en-MY" sz="2000" b="1" dirty="0" err="1"/>
              <a:t>baru</a:t>
            </a:r>
            <a:r>
              <a:rPr lang="en-MY" sz="2000" b="1" dirty="0"/>
              <a:t>, Jesus </a:t>
            </a:r>
            <a:r>
              <a:rPr lang="en-MY" sz="2000" b="1" dirty="0" err="1"/>
              <a:t>ngemenuh</a:t>
            </a:r>
            <a:r>
              <a:rPr lang="en-MY" sz="2000" b="1" dirty="0"/>
              <a:t> ka </a:t>
            </a:r>
            <a:r>
              <a:rPr lang="en-MY" sz="2000" b="1" dirty="0" err="1"/>
              <a:t>atur</a:t>
            </a:r>
            <a:r>
              <a:rPr lang="en-MY" sz="2000" b="1" dirty="0"/>
              <a:t> </a:t>
            </a:r>
            <a:r>
              <a:rPr lang="en-MY" sz="2000" b="1" dirty="0" err="1"/>
              <a:t>ke</a:t>
            </a:r>
            <a:r>
              <a:rPr lang="en-MY" sz="2000" b="1" dirty="0"/>
              <a:t> </a:t>
            </a:r>
            <a:r>
              <a:rPr lang="en-MY" sz="2000" b="1" dirty="0" err="1"/>
              <a:t>mai</a:t>
            </a:r>
            <a:r>
              <a:rPr lang="en-MY" sz="2000" b="1" dirty="0"/>
              <a:t> </a:t>
            </a:r>
            <a:r>
              <a:rPr lang="en-MY" sz="2000" b="1" dirty="0" err="1"/>
              <a:t>semua</a:t>
            </a:r>
            <a:r>
              <a:rPr lang="en-MY" sz="2000" b="1" dirty="0"/>
              <a:t> </a:t>
            </a:r>
            <a:r>
              <a:rPr lang="en-MY" sz="2000" b="1" dirty="0" err="1"/>
              <a:t>utai</a:t>
            </a:r>
            <a:r>
              <a:rPr lang="en-MY" sz="2000" b="1" dirty="0"/>
              <a:t> </a:t>
            </a:r>
            <a:r>
              <a:rPr lang="en-MY" sz="2000" b="1" dirty="0" err="1"/>
              <a:t>bebaik</a:t>
            </a:r>
            <a:r>
              <a:rPr lang="en-MY" sz="2000" b="1" dirty="0"/>
              <a:t> </a:t>
            </a:r>
            <a:r>
              <a:rPr lang="en-MY" sz="2000" b="1" dirty="0" err="1"/>
              <a:t>enggau</a:t>
            </a:r>
            <a:r>
              <a:rPr lang="en-MY" sz="2000" b="1" dirty="0"/>
              <a:t> Allah Taala </a:t>
            </a:r>
            <a:r>
              <a:rPr lang="en-MY" sz="2000" b="1" dirty="0" err="1"/>
              <a:t>Empu</a:t>
            </a:r>
            <a:r>
              <a:rPr lang="en-MY" sz="2000" b="1" dirty="0"/>
              <a:t> </a:t>
            </a:r>
            <a:r>
              <a:rPr lang="en-US" sz="2000" b="1" dirty="0"/>
              <a:t>(Col. 1:20).</a:t>
            </a:r>
            <a:endParaRPr lang="en-MY" sz="2000" b="1" dirty="0"/>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152369"/>
            <a:ext cx="4718859" cy="1631216"/>
          </a:xfrm>
          <a:prstGeom prst="rect">
            <a:avLst/>
          </a:prstGeom>
          <a:noFill/>
        </p:spPr>
        <p:txBody>
          <a:bodyPr wrap="square">
            <a:spAutoFit/>
          </a:bodyPr>
          <a:lstStyle/>
          <a:p>
            <a:pPr algn="just">
              <a:spcBef>
                <a:spcPts val="600"/>
              </a:spcBef>
            </a:pPr>
            <a:r>
              <a:rPr lang="en-MY" sz="2000" b="1" dirty="0" err="1"/>
              <a:t>Seluruh</a:t>
            </a:r>
            <a:r>
              <a:rPr lang="en-MY" sz="2000" b="1" dirty="0"/>
              <a:t> Alam </a:t>
            </a:r>
            <a:r>
              <a:rPr lang="en-MY" sz="2000" b="1" dirty="0" err="1"/>
              <a:t>Semesta</a:t>
            </a:r>
            <a:r>
              <a:rPr lang="en-MY" sz="2000" b="1" dirty="0"/>
              <a:t> </a:t>
            </a:r>
            <a:r>
              <a:rPr lang="en-MY" sz="2000" b="1" dirty="0" err="1"/>
              <a:t>udah</a:t>
            </a:r>
            <a:r>
              <a:rPr lang="en-MY" sz="2000" b="1" dirty="0"/>
              <a:t> </a:t>
            </a:r>
            <a:r>
              <a:rPr lang="en-MY" sz="2000" b="1" dirty="0" err="1"/>
              <a:t>meda</a:t>
            </a:r>
            <a:r>
              <a:rPr lang="en-MY" sz="2000" b="1" dirty="0"/>
              <a:t> </a:t>
            </a:r>
            <a:r>
              <a:rPr lang="en-MY" sz="2000" b="1" dirty="0" err="1"/>
              <a:t>enggau</a:t>
            </a:r>
            <a:r>
              <a:rPr lang="en-MY" sz="2000" b="1" dirty="0"/>
              <a:t> </a:t>
            </a:r>
            <a:r>
              <a:rPr lang="en-MY" sz="2000" b="1" dirty="0" err="1"/>
              <a:t>terang</a:t>
            </a:r>
            <a:r>
              <a:rPr lang="en-MY" sz="2000" b="1" dirty="0"/>
              <a:t> </a:t>
            </a:r>
            <a:r>
              <a:rPr lang="en-MY" sz="2000" b="1" dirty="0" err="1"/>
              <a:t>semua</a:t>
            </a:r>
            <a:r>
              <a:rPr lang="en-MY" sz="2000" b="1" dirty="0"/>
              <a:t> </a:t>
            </a:r>
            <a:r>
              <a:rPr lang="en-MY" sz="2000" b="1" dirty="0" err="1"/>
              <a:t>utai</a:t>
            </a:r>
            <a:r>
              <a:rPr lang="en-MY" sz="2000" b="1" dirty="0"/>
              <a:t> </a:t>
            </a:r>
            <a:r>
              <a:rPr lang="en-MY" sz="2000" b="1" dirty="0" err="1"/>
              <a:t>ke</a:t>
            </a:r>
            <a:r>
              <a:rPr lang="en-MY" sz="2000" b="1" dirty="0"/>
              <a:t> jai. Nya alai, </a:t>
            </a:r>
            <a:r>
              <a:rPr lang="en-MY" sz="2000" b="1" dirty="0" err="1"/>
              <a:t>perangai</a:t>
            </a:r>
            <a:r>
              <a:rPr lang="en-MY" sz="2000" b="1" dirty="0"/>
              <a:t> Allah Taala </a:t>
            </a:r>
            <a:r>
              <a:rPr lang="en-MY" sz="2000" b="1" dirty="0" err="1"/>
              <a:t>ti</a:t>
            </a:r>
            <a:r>
              <a:rPr lang="en-MY" sz="2000" b="1" dirty="0"/>
              <a:t> </a:t>
            </a:r>
            <a:r>
              <a:rPr lang="en-MY" sz="2000" b="1" dirty="0" err="1"/>
              <a:t>betul</a:t>
            </a:r>
            <a:r>
              <a:rPr lang="en-MY" sz="2000" b="1" dirty="0"/>
              <a:t> </a:t>
            </a:r>
            <a:r>
              <a:rPr lang="en-MY" sz="2000" b="1" dirty="0" err="1"/>
              <a:t>enggau</a:t>
            </a:r>
            <a:r>
              <a:rPr lang="en-MY" sz="2000" b="1" dirty="0"/>
              <a:t> </a:t>
            </a:r>
            <a:r>
              <a:rPr lang="en-MY" sz="2000" b="1" dirty="0" err="1"/>
              <a:t>lurus</a:t>
            </a:r>
            <a:r>
              <a:rPr lang="en-MY" sz="2000" b="1" dirty="0"/>
              <a:t> deka </a:t>
            </a:r>
            <a:r>
              <a:rPr lang="en-MY" sz="2000" b="1" dirty="0" err="1"/>
              <a:t>dipandangka</a:t>
            </a:r>
            <a:r>
              <a:rPr lang="en-MY" sz="2000" b="1" dirty="0"/>
              <a:t> di </a:t>
            </a:r>
            <a:r>
              <a:rPr lang="en-MY" sz="2000" b="1" dirty="0" err="1"/>
              <a:t>Serega</a:t>
            </a:r>
            <a:r>
              <a:rPr lang="en-MY" sz="2000" b="1" dirty="0"/>
              <a:t> </a:t>
            </a:r>
            <a:r>
              <a:rPr lang="en-MY" sz="2000" b="1" dirty="0" err="1"/>
              <a:t>enggau</a:t>
            </a:r>
            <a:r>
              <a:rPr lang="en-MY" sz="2000" b="1" dirty="0"/>
              <a:t> di Dunya.</a:t>
            </a:r>
            <a:endParaRPr lang="en-US" sz="2000" b="1" noProof="0" dirty="0"/>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162776"/>
            <a:ext cx="10650774" cy="4401205"/>
          </a:xfrm>
          <a:prstGeom prst="rect">
            <a:avLst/>
          </a:prstGeom>
          <a:noFill/>
        </p:spPr>
        <p:txBody>
          <a:bodyPr wrap="square">
            <a:spAutoFit/>
          </a:bodyPr>
          <a:lstStyle/>
          <a:p>
            <a:pPr algn="just">
              <a:spcBef>
                <a:spcPts val="600"/>
              </a:spcBef>
            </a:pPr>
            <a:r>
              <a:rPr lang="en-MY" sz="2800" b="1"/>
              <a:t>“Kristus nya Raja Menua Serega, ketuai/pengarah ke dikerindu bala melikat ke gaga ati nitih ka peneka iya. Iya diau enggau Allah Taala, “ke begulai enggau Apai” </a:t>
            </a:r>
            <a:r>
              <a:rPr lang="en-US" sz="2800" b="1"/>
              <a:t>(John 1:18), taja pia iya enda berunding ka diri sebaka enggau Allah Taala leboh mensia udah tesat dalam dosa enggau pemerinsa. Iya nurun ari kerusi diraja, ngelengka ka makota enggau penuduk diraja , lalu nyadi mensia. Iya ngemaruh ka diri sampai ka mati di kayu regang ngambi ka mensia ulih enggau iya bempu kerusi diraja. (……)  Dalam pengerindu, iya datai mandang ka Apai, mai mensia bekaul rapat enggau Allah Taala</a:t>
            </a:r>
            <a:r>
              <a:rPr lang="en-US" sz="2800" b="1" noProof="0">
                <a:solidFill>
                  <a:srgbClr val="321547"/>
                </a:solidFill>
              </a:rPr>
              <a:t>.”</a:t>
            </a:r>
            <a:endParaRPr lang="en-US" sz="2800" b="1" noProof="0" dirty="0">
              <a:solidFill>
                <a:srgbClr val="321547"/>
              </a:solidFill>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7465179" y="5138839"/>
            <a:ext cx="4063421" cy="338554"/>
          </a:xfrm>
          <a:prstGeom prst="rect">
            <a:avLst/>
          </a:prstGeom>
          <a:noFill/>
        </p:spPr>
        <p:txBody>
          <a:bodyPr wrap="none" rtlCol="0">
            <a:spAutoFit/>
          </a:bodyPr>
          <a:lstStyle/>
          <a:p>
            <a:pPr algn="r"/>
            <a:r>
              <a:rPr lang="en-US" sz="1600" b="1" noProof="0" dirty="0" err="1">
                <a:solidFill>
                  <a:srgbClr val="321547"/>
                </a:solidFill>
              </a:rPr>
              <a:t>EGW</a:t>
            </a:r>
            <a:r>
              <a:rPr lang="en-US" sz="1600" b="1" noProof="0" dirty="0">
                <a:solidFill>
                  <a:srgbClr val="321547"/>
                </a:solidFill>
              </a:rPr>
              <a:t> (Selected Messages, Volume 1, p. 321)</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3920</TotalTime>
  <Words>1296</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2026-01-17T09:06:28Z</dcterms:created>
  <dcterms:modified xsi:type="dcterms:W3CDTF">2026-01-31T15:53:51Z</dcterms:modified>
</cp:coreProperties>
</file>