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en-US" sz="2800" b="1" noProof="0">
              <a:solidFill>
                <a:schemeClr val="accent2">
                  <a:lumMod val="50000"/>
                </a:schemeClr>
              </a:solidFill>
            </a:rPr>
            <a:t>PENGAWA BEBAIK ENGGAU PENGADANG</a:t>
          </a:r>
          <a:endParaRPr lang="en-US" sz="2800" b="1"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US" sz="2000" b="1" noProof="0">
              <a:solidFill>
                <a:schemeClr val="accent5">
                  <a:lumMod val="50000"/>
                </a:schemeClr>
              </a:solidFill>
            </a:rPr>
            <a:t>Kesan pengawa bebaik</a:t>
          </a:r>
          <a:endParaRPr lang="en-US" sz="2000" b="1"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a:ln w="12700" cap="flat" cmpd="sng" algn="ctr">
          <a:solidFill>
            <a:srgbClr val="CC99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b="1" kern="1200" dirty="0" err="1">
              <a:solidFill>
                <a:srgbClr val="CC9900">
                  <a:lumMod val="50000"/>
                </a:srgbClr>
              </a:solidFill>
              <a:latin typeface="Aptos" panose="02110004020202020204"/>
              <a:ea typeface="+mn-ea"/>
              <a:cs typeface="+mn-cs"/>
            </a:rPr>
            <a:t>Pengereja</a:t>
          </a:r>
          <a:r>
            <a:rPr lang="en-US" sz="2000" b="1" kern="1200" dirty="0">
              <a:solidFill>
                <a:srgbClr val="CC9900">
                  <a:lumMod val="50000"/>
                </a:srgbClr>
              </a:solidFill>
              <a:latin typeface="Aptos" panose="02110004020202020204"/>
              <a:ea typeface="+mn-ea"/>
              <a:cs typeface="+mn-cs"/>
            </a:rPr>
            <a:t> </a:t>
          </a:r>
          <a:r>
            <a:rPr lang="en-US" sz="2000" b="1" kern="1200" dirty="0" err="1">
              <a:solidFill>
                <a:srgbClr val="CC9900">
                  <a:lumMod val="50000"/>
                </a:srgbClr>
              </a:solidFill>
              <a:latin typeface="Aptos" panose="02110004020202020204"/>
              <a:ea typeface="+mn-ea"/>
              <a:cs typeface="+mn-cs"/>
            </a:rPr>
            <a:t>penyai</a:t>
          </a:r>
          <a:r>
            <a:rPr lang="en-US" sz="2000" b="1" kern="1200" dirty="0">
              <a:solidFill>
                <a:srgbClr val="CC9900">
                  <a:lumMod val="50000"/>
                </a:srgbClr>
              </a:solidFill>
              <a:latin typeface="Aptos" panose="02110004020202020204"/>
              <a:ea typeface="+mn-ea"/>
              <a:cs typeface="+mn-cs"/>
            </a:rPr>
            <a:t> </a:t>
          </a:r>
          <a:r>
            <a:rPr lang="en-US" sz="2000" b="1" kern="1200" dirty="0" err="1">
              <a:solidFill>
                <a:srgbClr val="CC9900">
                  <a:lumMod val="50000"/>
                </a:srgbClr>
              </a:solidFill>
              <a:latin typeface="Aptos" panose="02110004020202020204"/>
              <a:ea typeface="+mn-ea"/>
              <a:cs typeface="+mn-cs"/>
            </a:rPr>
            <a:t>nyadi</a:t>
          </a:r>
          <a:r>
            <a:rPr lang="en-US" sz="2000" b="1" kern="1200" dirty="0">
              <a:solidFill>
                <a:srgbClr val="CC9900">
                  <a:lumMod val="50000"/>
                </a:srgbClr>
              </a:solidFill>
              <a:latin typeface="Aptos" panose="02110004020202020204"/>
              <a:ea typeface="+mn-ea"/>
              <a:cs typeface="+mn-cs"/>
            </a:rPr>
            <a:t> orang </a:t>
          </a:r>
          <a:r>
            <a:rPr lang="en-US" sz="2000" b="1" kern="1200" dirty="0" err="1">
              <a:solidFill>
                <a:srgbClr val="CC9900">
                  <a:lumMod val="50000"/>
                </a:srgbClr>
              </a:solidFill>
              <a:latin typeface="Aptos" panose="02110004020202020204"/>
              <a:ea typeface="+mn-ea"/>
              <a:cs typeface="+mn-cs"/>
            </a:rPr>
            <a:t>tuchi</a:t>
          </a:r>
          <a:br>
            <a:rPr lang="en-US" sz="2000" b="1" kern="1200" dirty="0">
              <a:solidFill>
                <a:srgbClr val="CC9900">
                  <a:lumMod val="50000"/>
                </a:srgbClr>
              </a:solidFill>
              <a:latin typeface="Aptos" panose="02110004020202020204"/>
              <a:ea typeface="+mn-ea"/>
              <a:cs typeface="+mn-cs"/>
            </a:rPr>
          </a:br>
          <a:r>
            <a:rPr lang="en-US" sz="2000" b="1" kern="1200" noProof="0" dirty="0">
              <a:solidFill>
                <a:srgbClr val="CC9900">
                  <a:lumMod val="50000"/>
                </a:srgbClr>
              </a:solidFill>
              <a:latin typeface="Aptos" panose="02110004020202020204"/>
              <a:ea typeface="+mn-ea"/>
              <a:cs typeface="+mn-cs"/>
            </a:rPr>
            <a:t>(Col. 1:21-22)</a:t>
          </a: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en-US" sz="2000" b="1" noProof="0" dirty="0">
              <a:solidFill>
                <a:schemeClr val="accent6">
                  <a:lumMod val="50000"/>
                </a:schemeClr>
              </a:solidFill>
            </a:rPr>
            <a:t>Enda </a:t>
          </a:r>
          <a:r>
            <a:rPr lang="en-US" sz="2000" b="1" noProof="0" dirty="0" err="1">
              <a:solidFill>
                <a:schemeClr val="accent6">
                  <a:lumMod val="50000"/>
                </a:schemeClr>
              </a:solidFill>
            </a:rPr>
            <a:t>bekinsit</a:t>
          </a:r>
          <a:r>
            <a:rPr lang="en-US" sz="2000" b="1" noProof="0" dirty="0">
              <a:solidFill>
                <a:schemeClr val="accent6">
                  <a:lumMod val="50000"/>
                </a:schemeClr>
              </a:solidFill>
            </a:rPr>
            <a:t> </a:t>
          </a:r>
          <a:r>
            <a:rPr lang="en-US" sz="2000" b="1" noProof="0" dirty="0" err="1">
              <a:solidFill>
                <a:schemeClr val="accent6">
                  <a:lumMod val="50000"/>
                </a:schemeClr>
              </a:solidFill>
            </a:rPr>
            <a:t>sereta</a:t>
          </a:r>
          <a:r>
            <a:rPr lang="en-US" sz="2000" b="1" noProof="0" dirty="0">
              <a:solidFill>
                <a:schemeClr val="accent6">
                  <a:lumMod val="50000"/>
                </a:schemeClr>
              </a:solidFill>
            </a:rPr>
            <a:t> </a:t>
          </a:r>
          <a:r>
            <a:rPr lang="en-US" sz="2000" b="1" noProof="0" dirty="0" err="1">
              <a:solidFill>
                <a:schemeClr val="accent6">
                  <a:lumMod val="50000"/>
                </a:schemeClr>
              </a:solidFill>
            </a:rPr>
            <a:t>tegap</a:t>
          </a:r>
          <a:br>
            <a:rPr lang="en-US" sz="2000" b="1" noProof="0" dirty="0">
              <a:solidFill>
                <a:schemeClr val="accent6">
                  <a:lumMod val="50000"/>
                </a:schemeClr>
              </a:solidFill>
            </a:rPr>
          </a:br>
          <a:r>
            <a:rPr lang="en-US" sz="2000" b="1" noProof="0" dirty="0">
              <a:solidFill>
                <a:schemeClr val="accent6">
                  <a:lumMod val="50000"/>
                </a:schemeClr>
              </a:solidFill>
            </a:rPr>
            <a:t>(Col. 1:23)</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a:solidFill>
                <a:schemeClr val="accent5">
                  <a:lumMod val="50000"/>
                </a:schemeClr>
              </a:solidFill>
            </a:rPr>
            <a:t>Pengadang</a:t>
          </a:r>
          <a:endParaRPr lang="en-US" sz="2000" b="1"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US" sz="2000" b="1" noProof="0">
              <a:solidFill>
                <a:schemeClr val="accent6">
                  <a:lumMod val="50000"/>
                </a:schemeClr>
              </a:solidFill>
            </a:rPr>
            <a:t>Meri pengadang </a:t>
          </a:r>
          <a:br>
            <a:rPr lang="en-US" sz="2000" b="1" noProof="0" dirty="0">
              <a:solidFill>
                <a:schemeClr val="accent6">
                  <a:lumMod val="50000"/>
                </a:schemeClr>
              </a:solidFill>
            </a:rPr>
          </a:br>
          <a:r>
            <a:rPr lang="en-US" sz="2000" b="1" noProof="0" dirty="0">
              <a:solidFill>
                <a:schemeClr val="accent6">
                  <a:lumMod val="50000"/>
                </a:schemeClr>
              </a:solidFill>
            </a:rPr>
            <a:t>(Col.1:24-25)</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en-US" sz="2000" b="1" noProof="0">
              <a:solidFill>
                <a:schemeClr val="accent6">
                  <a:lumMod val="50000"/>
                </a:schemeClr>
              </a:solidFill>
            </a:rPr>
            <a:t>Resia Allah Taala</a:t>
          </a:r>
          <a:br>
            <a:rPr lang="en-US" sz="2000" b="1" noProof="0" dirty="0">
              <a:solidFill>
                <a:schemeClr val="accent6">
                  <a:lumMod val="50000"/>
                </a:schemeClr>
              </a:solidFill>
            </a:rPr>
          </a:br>
          <a:r>
            <a:rPr lang="en-US" sz="2000" b="1" noProof="0" dirty="0">
              <a:solidFill>
                <a:schemeClr val="accent6">
                  <a:lumMod val="50000"/>
                </a:schemeClr>
              </a:solidFill>
            </a:rPr>
            <a:t>(Col. 1:26-27)</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en-US" sz="2000" b="1" noProof="0">
              <a:solidFill>
                <a:schemeClr val="accent5">
                  <a:lumMod val="50000"/>
                </a:schemeClr>
              </a:solidFill>
            </a:rPr>
            <a:t>Kuasa injil</a:t>
          </a:r>
          <a:endParaRPr lang="en-US" sz="2000" b="1"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en-US" sz="2000" b="1" noProof="0">
              <a:solidFill>
                <a:schemeClr val="accent6">
                  <a:lumMod val="50000"/>
                </a:schemeClr>
              </a:solidFill>
            </a:rPr>
            <a:t>Merita Injil (</a:t>
          </a:r>
          <a:r>
            <a:rPr lang="en-US" sz="2000" b="1" noProof="0" dirty="0">
              <a:solidFill>
                <a:schemeClr val="accent6">
                  <a:lumMod val="50000"/>
                </a:schemeClr>
              </a:solidFill>
            </a:rPr>
            <a:t>Col. 1:28-29)</a:t>
          </a:r>
          <a:endParaRPr lang="en-U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43906" custScaleY="158000" custLinFactNeighborX="-13509">
        <dgm:presLayoutVars>
          <dgm:chPref val="3"/>
        </dgm:presLayoutVars>
      </dgm:prSet>
      <dgm:spPr>
        <a:xfrm>
          <a:off x="77157" y="2706153"/>
          <a:ext cx="1989623" cy="1387148"/>
        </a:xfrm>
        <a:prstGeom prst="roundRect">
          <a:avLst>
            <a:gd name="adj" fmla="val 10000"/>
          </a:avLst>
        </a:prstGeom>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2000" b="1"/>
            <a:t>Iya mati ba kayu regang kena nebus dosa kitai (Rom. 5:8)</a:t>
          </a:r>
          <a:endParaRPr lang="en-US" sz="20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2000" b="1"/>
            <a:t>Nengah pengarap, nyesal ati enggau baptisa, kitai lepas ari dosa lalu kitai tuchi serta nadai bepenyalah ba Allah Taala [ditebus - justification] (Rom. 5:10; Col. 1:22)</a:t>
          </a:r>
          <a:endParaRPr lang="en-US" sz="20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MY" sz="2000" b="1" dirty="0" err="1"/>
            <a:t>Ulih</a:t>
          </a:r>
          <a:r>
            <a:rPr lang="en-MY" sz="2000" b="1" dirty="0"/>
            <a:t> </a:t>
          </a:r>
          <a:r>
            <a:rPr lang="en-MY" sz="2000" b="1" dirty="0" err="1"/>
            <a:t>kerja</a:t>
          </a:r>
          <a:r>
            <a:rPr lang="en-MY" sz="2000" b="1" dirty="0"/>
            <a:t> Roh Kudus </a:t>
          </a:r>
          <a:r>
            <a:rPr lang="en-MY" sz="2000" b="1" dirty="0" err="1"/>
            <a:t>pengidup</a:t>
          </a:r>
          <a:r>
            <a:rPr lang="en-MY" sz="2000" b="1" dirty="0"/>
            <a:t> </a:t>
          </a:r>
          <a:r>
            <a:rPr lang="en-MY" sz="2000" b="1" dirty="0" err="1"/>
            <a:t>kitai</a:t>
          </a:r>
          <a:r>
            <a:rPr lang="en-MY" sz="2000" b="1" dirty="0"/>
            <a:t> deka </a:t>
          </a:r>
          <a:r>
            <a:rPr lang="en-MY" sz="2000" b="1" dirty="0" err="1"/>
            <a:t>betukar</a:t>
          </a:r>
          <a:r>
            <a:rPr lang="en-MY" sz="2000" b="1" dirty="0"/>
            <a:t> </a:t>
          </a:r>
          <a:r>
            <a:rPr lang="en-MY" sz="2000" b="1" dirty="0" err="1"/>
            <a:t>lalu</a:t>
          </a:r>
          <a:r>
            <a:rPr lang="en-MY" sz="2000" b="1" dirty="0"/>
            <a:t> </a:t>
          </a:r>
          <a:r>
            <a:rPr lang="en-MY" sz="2000" b="1" dirty="0" err="1"/>
            <a:t>kitai</a:t>
          </a:r>
          <a:r>
            <a:rPr lang="en-MY" sz="2000" b="1" dirty="0"/>
            <a:t> </a:t>
          </a:r>
          <a:r>
            <a:rPr lang="en-MY" sz="2000" b="1" dirty="0" err="1"/>
            <a:t>nyadi</a:t>
          </a:r>
          <a:r>
            <a:rPr lang="en-MY" sz="2000" b="1" dirty="0"/>
            <a:t> kudus </a:t>
          </a:r>
          <a:r>
            <a:rPr lang="en-MY" sz="2000" b="1" dirty="0" err="1"/>
            <a:t>ba</a:t>
          </a:r>
          <a:r>
            <a:rPr lang="en-MY" sz="2000" b="1" dirty="0"/>
            <a:t> Allah Taala </a:t>
          </a:r>
          <a:r>
            <a:rPr lang="en-US" sz="2000" b="1" dirty="0"/>
            <a:t>[</a:t>
          </a:r>
          <a:r>
            <a:rPr lang="en-US" sz="2000" b="1" dirty="0" err="1"/>
            <a:t>dikuduska</a:t>
          </a:r>
          <a:r>
            <a:rPr lang="en-US" sz="2000" b="1" dirty="0"/>
            <a:t> - sanctification]</a:t>
          </a:r>
          <a:br>
            <a:rPr lang="en-US" sz="2000" b="1" dirty="0"/>
          </a:br>
          <a:r>
            <a:rPr lang="en-US" sz="2000" b="1" dirty="0"/>
            <a:t>(Rom. 8:1; 2 Cor. 5:17)</a:t>
          </a:r>
          <a:endParaRPr lang="en-US" sz="2000" b="1"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3956" custScaleY="132906" custLinFactNeighborX="-57460" custLinFactNeighborY="-8766">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70837" custLinFactNeighborX="32264" custLinFactNeighborY="-18678">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US" sz="2000" b="1" noProof="0">
              <a:effectLst>
                <a:outerShdw blurRad="38100" dist="38100" dir="2700000" algn="tl">
                  <a:srgbClr val="000000">
                    <a:alpha val="43137"/>
                  </a:srgbClr>
                </a:outerShdw>
              </a:effectLst>
            </a:rPr>
            <a:t>Tetap dalam pengarap</a:t>
          </a:r>
          <a:endParaRPr lang="en-US" sz="2000" b="1"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en-MY" sz="2000" b="1">
              <a:solidFill>
                <a:schemeClr val="tx1"/>
              </a:solidFill>
            </a:rPr>
            <a:t>enda putus asa, baka Peter leboh iya pansut ari jil, iya majak nekong datai ka pintu dibuka ka iya </a:t>
          </a:r>
          <a:r>
            <a:rPr lang="en-US" sz="2000" b="1">
              <a:solidFill>
                <a:schemeClr val="tx1"/>
              </a:solidFill>
            </a:rPr>
            <a:t>(Acts 12:11-16)</a:t>
          </a:r>
          <a:endParaRPr lang="en-US" sz="2000" b="1"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noProof="0">
              <a:effectLst>
                <a:outerShdw blurRad="38100" dist="38100" dir="2700000" algn="tl">
                  <a:srgbClr val="000000">
                    <a:alpha val="43137"/>
                  </a:srgbClr>
                </a:outerShdw>
              </a:effectLst>
            </a:rPr>
            <a:t>Enda bekinsit</a:t>
          </a:r>
          <a:endParaRPr lang="en-US" sz="2000" b="1"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en-US" sz="2000" b="1">
              <a:solidFill>
                <a:schemeClr val="tx1"/>
              </a:solidFill>
            </a:rPr>
            <a:t>Pengarap kitai mesti tegap, ditemu dalam pemendar ti di pelajar kitai ari Bup Kudus</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a:effectLst>
                <a:outerShdw blurRad="38100" dist="38100" dir="2700000" algn="tl">
                  <a:srgbClr val="000000">
                    <a:alpha val="43137"/>
                  </a:srgbClr>
                </a:outerShdw>
              </a:effectLst>
            </a:rPr>
            <a:t>Tegap</a:t>
          </a:r>
          <a:endParaRPr lang="en-US" sz="2000" b="1"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en-MY" sz="2000" b="1">
              <a:solidFill>
                <a:schemeClr val="tx1"/>
              </a:solidFill>
            </a:rPr>
            <a:t>Kitai enda tau kakang, enda limpang ari pechaya dalam “arap ka Injil (berita manah)”</a:t>
          </a:r>
          <a:endParaRPr lang="en-US" sz="2000" b="1"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513441" custScaleY="941757" custLinFactNeighborX="-4915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4967">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pPr algn="l"/>
          <a:r>
            <a:rPr lang="en-MY" sz="2000" b="1" dirty="0"/>
            <a:t>Iya </a:t>
          </a:r>
          <a:r>
            <a:rPr lang="en-MY" sz="2000" b="1" dirty="0" err="1"/>
            <a:t>endang</a:t>
          </a:r>
          <a:r>
            <a:rPr lang="en-MY" sz="2000" b="1" dirty="0"/>
            <a:t> </a:t>
          </a:r>
          <a:r>
            <a:rPr lang="en-MY" sz="2000" b="1" dirty="0" err="1"/>
            <a:t>udah</a:t>
          </a:r>
          <a:r>
            <a:rPr lang="en-MY" sz="2000" b="1" dirty="0"/>
            <a:t> </a:t>
          </a:r>
          <a:r>
            <a:rPr lang="en-MY" sz="2000" b="1" dirty="0" err="1"/>
            <a:t>dipilih</a:t>
          </a:r>
          <a:r>
            <a:rPr lang="en-MY" sz="2000" b="1" dirty="0"/>
            <a:t>  </a:t>
          </a:r>
          <a:r>
            <a:rPr lang="en-MY" sz="2000" b="1" dirty="0" err="1"/>
            <a:t>sebedau</a:t>
          </a:r>
          <a:r>
            <a:rPr lang="en-MY" sz="2000" b="1" dirty="0"/>
            <a:t> </a:t>
          </a:r>
          <a:r>
            <a:rPr lang="en-MY" sz="2000" b="1" dirty="0" err="1"/>
            <a:t>dunya</a:t>
          </a:r>
          <a:r>
            <a:rPr lang="en-MY" sz="2000" b="1" dirty="0"/>
            <a:t> </a:t>
          </a:r>
          <a:r>
            <a:rPr lang="en-MY" sz="2000" b="1" dirty="0" err="1"/>
            <a:t>digaga</a:t>
          </a:r>
          <a:r>
            <a:rPr lang="en-MY" sz="2000" b="1" dirty="0"/>
            <a:t>,</a:t>
          </a:r>
          <a:br>
            <a:rPr lang="en-MY" sz="2000" b="1" dirty="0"/>
          </a:br>
          <a:r>
            <a:rPr lang="en-US" sz="2000" b="1" dirty="0"/>
            <a:t>(1 Peter 1:20)</a:t>
          </a:r>
          <a:endParaRPr lang="en-US" sz="2000" b="1"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MY" sz="2000" b="1" dirty="0"/>
            <a:t>Sida </a:t>
          </a:r>
          <a:r>
            <a:rPr lang="en-MY" sz="2000" b="1" dirty="0" err="1"/>
            <a:t>melikat</a:t>
          </a:r>
          <a:r>
            <a:rPr lang="en-MY" sz="2000" b="1" dirty="0"/>
            <a:t> </a:t>
          </a:r>
          <a:r>
            <a:rPr lang="en-MY" sz="2000" b="1" dirty="0" err="1"/>
            <a:t>semina</a:t>
          </a:r>
          <a:r>
            <a:rPr lang="en-MY" sz="2000" b="1" dirty="0"/>
            <a:t> </a:t>
          </a:r>
          <a:r>
            <a:rPr lang="en-MY" sz="2000" b="1" dirty="0" err="1"/>
            <a:t>nemu</a:t>
          </a:r>
          <a:r>
            <a:rPr lang="en-MY" sz="2000" b="1" dirty="0"/>
            <a:t> </a:t>
          </a:r>
          <a:r>
            <a:rPr lang="en-MY" sz="2000" b="1" dirty="0" err="1"/>
            <a:t>ngelansa</a:t>
          </a:r>
          <a:r>
            <a:rPr lang="en-MY" sz="2000" b="1" dirty="0"/>
            <a:t> </a:t>
          </a:r>
          <a:r>
            <a:rPr lang="en-MY" sz="2000" b="1" dirty="0" err="1"/>
            <a:t>aja</a:t>
          </a:r>
          <a:br>
            <a:rPr lang="en-MY" sz="2000" b="1" dirty="0"/>
          </a:br>
          <a:r>
            <a:rPr lang="en-US" sz="2000" b="1" dirty="0"/>
            <a:t>(1 Peter 1:12)</a:t>
          </a:r>
          <a:endParaRPr lang="en-US" sz="2000" b="1"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en-US" sz="2000" b="1"/>
            <a:t>Terubah menya Adam enggau Eve semina nemu ngelansa aja (Gen.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en-MY" sz="2000" b="1" dirty="0"/>
            <a:t>Iya </a:t>
          </a:r>
          <a:r>
            <a:rPr lang="en-MY" sz="2000" b="1" dirty="0" err="1"/>
            <a:t>dipandang</a:t>
          </a:r>
          <a:r>
            <a:rPr lang="en-MY" sz="2000" b="1" dirty="0"/>
            <a:t> </a:t>
          </a:r>
          <a:r>
            <a:rPr lang="en-MY" sz="2000" b="1" dirty="0" err="1"/>
            <a:t>ngagai</a:t>
          </a:r>
          <a:r>
            <a:rPr lang="en-MY" sz="2000" b="1" dirty="0"/>
            <a:t> </a:t>
          </a:r>
          <a:r>
            <a:rPr lang="en-MY" sz="2000" b="1" dirty="0" err="1"/>
            <a:t>bala</a:t>
          </a:r>
          <a:r>
            <a:rPr lang="en-MY" sz="2000" b="1" dirty="0"/>
            <a:t> </a:t>
          </a:r>
          <a:r>
            <a:rPr lang="en-MY" sz="2000" b="1" dirty="0" err="1"/>
            <a:t>nabi</a:t>
          </a:r>
          <a:br>
            <a:rPr lang="en-MY" sz="2000" b="1" dirty="0"/>
          </a:br>
          <a:r>
            <a:rPr lang="en-US" sz="2000" b="1" dirty="0"/>
            <a:t>(1 Peter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en-US" sz="2000" b="1"/>
            <a:t>Jesus mantai tu keterubah iya ngagai ngagai orang Jews (Mat 15:24)</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en-MY" sz="2000" b="1"/>
            <a:t>Udahnya iya di bantai ngagai semua mensia</a:t>
          </a:r>
          <a:r>
            <a:rPr lang="en-US" sz="2000" b="1"/>
            <a:t> (Col.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en-MY" sz="1800" b="1" dirty="0"/>
            <a:t>Iya </a:t>
          </a:r>
          <a:r>
            <a:rPr lang="en-MY" sz="1800" b="1" dirty="0" err="1"/>
            <a:t>nerang</a:t>
          </a:r>
          <a:r>
            <a:rPr lang="en-MY" sz="1800" b="1" dirty="0"/>
            <a:t> </a:t>
          </a:r>
          <a:r>
            <a:rPr lang="en-MY" sz="1800" b="1" dirty="0" err="1"/>
            <a:t>ngagai</a:t>
          </a:r>
          <a:r>
            <a:rPr lang="en-MY" sz="1800" b="1" dirty="0"/>
            <a:t> </a:t>
          </a:r>
          <a:r>
            <a:rPr lang="en-MY" sz="1800" b="1" dirty="0" err="1"/>
            <a:t>sida</a:t>
          </a:r>
          <a:r>
            <a:rPr lang="en-MY" sz="1800" b="1" dirty="0"/>
            <a:t> </a:t>
          </a:r>
          <a:r>
            <a:rPr lang="en-MY" sz="1800" b="1" dirty="0" err="1"/>
            <a:t>batang</a:t>
          </a:r>
          <a:r>
            <a:rPr lang="en-MY" sz="1800" b="1" dirty="0"/>
            <a:t> </a:t>
          </a:r>
          <a:r>
            <a:rPr lang="en-MY" sz="1800" b="1" dirty="0" err="1"/>
            <a:t>pengarap</a:t>
          </a:r>
          <a:r>
            <a:rPr lang="en-MY" sz="1800" b="1" dirty="0"/>
            <a:t> </a:t>
          </a:r>
          <a:r>
            <a:rPr lang="en-MY" sz="1800" b="1" dirty="0" err="1"/>
            <a:t>enggau</a:t>
          </a:r>
          <a:r>
            <a:rPr lang="en-MY" sz="1800" b="1" dirty="0"/>
            <a:t> </a:t>
          </a:r>
          <a:r>
            <a:rPr lang="en-MY" sz="1800" b="1" dirty="0" err="1"/>
            <a:t>pengawa</a:t>
          </a:r>
          <a:r>
            <a:rPr lang="en-MY" sz="1800" b="1" dirty="0"/>
            <a:t> (</a:t>
          </a:r>
          <a:r>
            <a:rPr lang="en-MY" sz="1800" b="1" dirty="0" err="1"/>
            <a:t>amalan</a:t>
          </a:r>
          <a:r>
            <a:rPr lang="en-MY" sz="1800" b="1" dirty="0"/>
            <a:t>/practice)orang Kristin</a:t>
          </a:r>
          <a:br>
            <a:rPr lang="en-MY" sz="1800" b="1" dirty="0"/>
          </a:br>
          <a:r>
            <a:rPr lang="en-US" sz="1800" b="1" dirty="0"/>
            <a:t>(2 Thessalonians 2:15)</a:t>
          </a:r>
          <a:endParaRPr lang="en-US" sz="1800" b="1" noProof="0" dirty="0"/>
        </a:p>
      </dgm:t>
    </dgm:pt>
    <dgm:pt modelId="{6CF519BF-2F8D-4C8E-A0AF-21C6B6662132}" type="parTrans" cxnId="{26A4636A-F9AF-490F-839C-DA8B015A47BC}">
      <dgm:prSet/>
      <dgm:spPr/>
      <dgm:t>
        <a:bodyPr/>
        <a:lstStyle/>
        <a:p>
          <a:endParaRPr lang="es-ES" sz="1800"/>
        </a:p>
      </dgm:t>
    </dgm:pt>
    <dgm:pt modelId="{1C6D8262-F348-46A9-99E0-A9163886AD52}" type="sibTrans" cxnId="{26A4636A-F9AF-490F-839C-DA8B015A47BC}">
      <dgm:prSet/>
      <dgm:spPr/>
      <dgm:t>
        <a:bodyPr/>
        <a:lstStyle/>
        <a:p>
          <a:endParaRPr lang="es-ES" sz="1800"/>
        </a:p>
      </dgm:t>
    </dgm:pt>
    <dgm:pt modelId="{45B527D1-983F-44AE-A720-603136112F21}">
      <dgm:prSet custT="1"/>
      <dgm:spPr/>
      <dgm:t>
        <a:bodyPr/>
        <a:lstStyle/>
        <a:p>
          <a:r>
            <a:rPr lang="en-US" sz="1800" b="1"/>
            <a:t>Iya meri jaku tangkan ngagai sida tentang nama deka nyadi enti nulak berita manah (injil) (Heb. 10:25-29)</a:t>
          </a:r>
          <a:endParaRPr lang="en-US" sz="1800" noProof="0" dirty="0"/>
        </a:p>
      </dgm:t>
    </dgm:pt>
    <dgm:pt modelId="{49AEDC0C-FC4A-48A2-9C8C-FE005BB1D2D4}" type="parTrans" cxnId="{22C81D97-96D8-4F8B-AF08-9F4A5445B769}">
      <dgm:prSet/>
      <dgm:spPr/>
      <dgm:t>
        <a:bodyPr/>
        <a:lstStyle/>
        <a:p>
          <a:endParaRPr lang="es-ES" sz="1800"/>
        </a:p>
      </dgm:t>
    </dgm:pt>
    <dgm:pt modelId="{48F6A752-8799-4CCD-8562-2391B33B2D45}" type="sibTrans" cxnId="{22C81D97-96D8-4F8B-AF08-9F4A5445B769}">
      <dgm:prSet/>
      <dgm:spPr/>
      <dgm:t>
        <a:bodyPr/>
        <a:lstStyle/>
        <a:p>
          <a:endParaRPr lang="es-ES" sz="1800"/>
        </a:p>
      </dgm:t>
    </dgm:pt>
    <dgm:pt modelId="{8DB6F608-26F6-4883-B95A-34738503D330}">
      <dgm:prSet custT="1"/>
      <dgm:spPr/>
      <dgm:t>
        <a:bodyPr/>
        <a:lstStyle/>
        <a:p>
          <a:r>
            <a:rPr lang="en-MY" sz="1800" b="1"/>
            <a:t>Iya nangkan sida tentang penusah dibai pengajar ti pelesu </a:t>
          </a:r>
          <a:r>
            <a:rPr lang="en-US" sz="1800" b="1"/>
            <a:t>(Acts 20:29-30)</a:t>
          </a:r>
          <a:endParaRPr lang="en-US" sz="1800" noProof="0" dirty="0"/>
        </a:p>
      </dgm:t>
    </dgm:pt>
    <dgm:pt modelId="{BD2311DE-E155-4386-BB5B-785AA928EC99}" type="parTrans" cxnId="{9875769B-37AA-4B24-8C13-D081AFA13539}">
      <dgm:prSet/>
      <dgm:spPr/>
      <dgm:t>
        <a:bodyPr/>
        <a:lstStyle/>
        <a:p>
          <a:endParaRPr lang="es-ES" sz="1800"/>
        </a:p>
      </dgm:t>
    </dgm:pt>
    <dgm:pt modelId="{06FE7AFD-5D53-4C20-9CFE-42D46BB31863}" type="sibTrans" cxnId="{9875769B-37AA-4B24-8C13-D081AFA13539}">
      <dgm:prSet/>
      <dgm:spPr/>
      <dgm:t>
        <a:bodyPr/>
        <a:lstStyle/>
        <a:p>
          <a:endParaRPr lang="es-ES" sz="18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custLinFactNeighborX="395" custLinFactNeighborY="146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653673" y="2158111"/>
          <a:ext cx="91440" cy="402101"/>
        </a:xfrm>
        <a:custGeom>
          <a:avLst/>
          <a:gdLst/>
          <a:ahLst/>
          <a:cxnLst/>
          <a:rect l="0" t="0" r="0" b="0"/>
          <a:pathLst>
            <a:path>
              <a:moveTo>
                <a:pt x="45720" y="0"/>
              </a:moveTo>
              <a:lnTo>
                <a:pt x="45720" y="274020"/>
              </a:lnTo>
              <a:lnTo>
                <a:pt x="63207" y="274020"/>
              </a:lnTo>
              <a:lnTo>
                <a:pt x="63207"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826133" y="878068"/>
          <a:ext cx="3873259" cy="402101"/>
        </a:xfrm>
        <a:custGeom>
          <a:avLst/>
          <a:gdLst/>
          <a:ahLst/>
          <a:cxnLst/>
          <a:rect l="0" t="0" r="0" b="0"/>
          <a:pathLst>
            <a:path>
              <a:moveTo>
                <a:pt x="0" y="0"/>
              </a:moveTo>
              <a:lnTo>
                <a:pt x="0" y="274020"/>
              </a:lnTo>
              <a:lnTo>
                <a:pt x="3873259" y="274020"/>
              </a:lnTo>
              <a:lnTo>
                <a:pt x="387325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400350"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363651"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826133" y="878068"/>
          <a:ext cx="574216" cy="402101"/>
        </a:xfrm>
        <a:custGeom>
          <a:avLst/>
          <a:gdLst/>
          <a:ahLst/>
          <a:cxnLst/>
          <a:rect l="0" t="0" r="0" b="0"/>
          <a:pathLst>
            <a:path>
              <a:moveTo>
                <a:pt x="0" y="0"/>
              </a:moveTo>
              <a:lnTo>
                <a:pt x="0" y="274020"/>
              </a:lnTo>
              <a:lnTo>
                <a:pt x="574216" y="274020"/>
              </a:lnTo>
              <a:lnTo>
                <a:pt x="574216"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55047" y="2158111"/>
          <a:ext cx="1148432" cy="402101"/>
        </a:xfrm>
        <a:custGeom>
          <a:avLst/>
          <a:gdLst/>
          <a:ahLst/>
          <a:cxnLst/>
          <a:rect l="0" t="0" r="0" b="0"/>
          <a:pathLst>
            <a:path>
              <a:moveTo>
                <a:pt x="0" y="0"/>
              </a:moveTo>
              <a:lnTo>
                <a:pt x="0" y="274020"/>
              </a:lnTo>
              <a:lnTo>
                <a:pt x="1148432" y="274020"/>
              </a:lnTo>
              <a:lnTo>
                <a:pt x="1148432"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918349"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55047" y="878068"/>
          <a:ext cx="3871086" cy="402101"/>
        </a:xfrm>
        <a:custGeom>
          <a:avLst/>
          <a:gdLst/>
          <a:ahLst/>
          <a:cxnLst/>
          <a:rect l="0" t="0" r="0" b="0"/>
          <a:pathLst>
            <a:path>
              <a:moveTo>
                <a:pt x="3871086" y="0"/>
              </a:moveTo>
              <a:lnTo>
                <a:pt x="3871086"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8576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10112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a:solidFill>
                <a:schemeClr val="accent2">
                  <a:lumMod val="50000"/>
                </a:schemeClr>
              </a:solidFill>
            </a:rPr>
            <a:t>PENGAWA BEBAIK ENGGAU PENGADANG</a:t>
          </a:r>
          <a:endParaRPr lang="en-US" sz="2800" b="1" kern="1200" noProof="0" dirty="0">
            <a:solidFill>
              <a:schemeClr val="accent2">
                <a:lumMod val="50000"/>
              </a:schemeClr>
            </a:solidFill>
          </a:endParaRPr>
        </a:p>
      </dsp:txBody>
      <dsp:txXfrm>
        <a:off x="1037008" y="171779"/>
        <a:ext cx="9885491" cy="826513"/>
      </dsp:txXfrm>
    </dsp:sp>
    <dsp:sp modelId="{1DE0F321-ED5A-41AF-A879-9B818B220EC8}">
      <dsp:nvSpPr>
        <dsp:cNvPr id="0" name=""/>
        <dsp:cNvSpPr/>
      </dsp:nvSpPr>
      <dsp:spPr>
        <a:xfrm>
          <a:off x="749536"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903157"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5">
                  <a:lumMod val="50000"/>
                </a:schemeClr>
              </a:solidFill>
            </a:rPr>
            <a:t>Kesan pengawa bebaik</a:t>
          </a:r>
          <a:endParaRPr lang="en-US" sz="2000" b="1" kern="1200" noProof="0" dirty="0">
            <a:solidFill>
              <a:schemeClr val="accent5">
                <a:lumMod val="50000"/>
              </a:schemeClr>
            </a:solidFill>
          </a:endParaRPr>
        </a:p>
      </dsp:txBody>
      <dsp:txXfrm>
        <a:off x="928871" y="1451823"/>
        <a:ext cx="2359593" cy="826513"/>
      </dsp:txXfrm>
    </dsp:sp>
    <dsp:sp modelId="{702217B5-9891-4E57-986B-E40E5930A3B1}">
      <dsp:nvSpPr>
        <dsp:cNvPr id="0" name=""/>
        <dsp:cNvSpPr/>
      </dsp:nvSpPr>
      <dsp:spPr>
        <a:xfrm>
          <a:off x="-76462" y="2560213"/>
          <a:ext cx="1989623"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77157" y="2706153"/>
          <a:ext cx="1989623" cy="1387148"/>
        </a:xfrm>
        <a:prstGeom prst="roundRect">
          <a:avLst>
            <a:gd name="adj" fmla="val 10000"/>
          </a:avLst>
        </a:prstGeom>
        <a:solidFill>
          <a:srgbClr val="FFF9E5"/>
        </a:solidFill>
        <a:ln w="12700" cap="flat" cmpd="sng" algn="ctr">
          <a:solidFill>
            <a:srgbClr val="CC99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CC9900">
                  <a:lumMod val="50000"/>
                </a:srgbClr>
              </a:solidFill>
              <a:latin typeface="Aptos" panose="02110004020202020204"/>
              <a:ea typeface="+mn-ea"/>
              <a:cs typeface="+mn-cs"/>
            </a:rPr>
            <a:t>Pengereja</a:t>
          </a:r>
          <a:r>
            <a:rPr lang="en-US" sz="2000" b="1" kern="1200" dirty="0">
              <a:solidFill>
                <a:srgbClr val="CC9900">
                  <a:lumMod val="50000"/>
                </a:srgbClr>
              </a:solidFill>
              <a:latin typeface="Aptos" panose="02110004020202020204"/>
              <a:ea typeface="+mn-ea"/>
              <a:cs typeface="+mn-cs"/>
            </a:rPr>
            <a:t> </a:t>
          </a:r>
          <a:r>
            <a:rPr lang="en-US" sz="2000" b="1" kern="1200" dirty="0" err="1">
              <a:solidFill>
                <a:srgbClr val="CC9900">
                  <a:lumMod val="50000"/>
                </a:srgbClr>
              </a:solidFill>
              <a:latin typeface="Aptos" panose="02110004020202020204"/>
              <a:ea typeface="+mn-ea"/>
              <a:cs typeface="+mn-cs"/>
            </a:rPr>
            <a:t>penyai</a:t>
          </a:r>
          <a:r>
            <a:rPr lang="en-US" sz="2000" b="1" kern="1200" dirty="0">
              <a:solidFill>
                <a:srgbClr val="CC9900">
                  <a:lumMod val="50000"/>
                </a:srgbClr>
              </a:solidFill>
              <a:latin typeface="Aptos" panose="02110004020202020204"/>
              <a:ea typeface="+mn-ea"/>
              <a:cs typeface="+mn-cs"/>
            </a:rPr>
            <a:t> </a:t>
          </a:r>
          <a:r>
            <a:rPr lang="en-US" sz="2000" b="1" kern="1200" dirty="0" err="1">
              <a:solidFill>
                <a:srgbClr val="CC9900">
                  <a:lumMod val="50000"/>
                </a:srgbClr>
              </a:solidFill>
              <a:latin typeface="Aptos" panose="02110004020202020204"/>
              <a:ea typeface="+mn-ea"/>
              <a:cs typeface="+mn-cs"/>
            </a:rPr>
            <a:t>nyadi</a:t>
          </a:r>
          <a:r>
            <a:rPr lang="en-US" sz="2000" b="1" kern="1200" dirty="0">
              <a:solidFill>
                <a:srgbClr val="CC9900">
                  <a:lumMod val="50000"/>
                </a:srgbClr>
              </a:solidFill>
              <a:latin typeface="Aptos" panose="02110004020202020204"/>
              <a:ea typeface="+mn-ea"/>
              <a:cs typeface="+mn-cs"/>
            </a:rPr>
            <a:t> orang </a:t>
          </a:r>
          <a:r>
            <a:rPr lang="en-US" sz="2000" b="1" kern="1200" dirty="0" err="1">
              <a:solidFill>
                <a:srgbClr val="CC9900">
                  <a:lumMod val="50000"/>
                </a:srgbClr>
              </a:solidFill>
              <a:latin typeface="Aptos" panose="02110004020202020204"/>
              <a:ea typeface="+mn-ea"/>
              <a:cs typeface="+mn-cs"/>
            </a:rPr>
            <a:t>tuchi</a:t>
          </a:r>
          <a:br>
            <a:rPr lang="en-US" sz="2000" b="1" kern="1200" dirty="0">
              <a:solidFill>
                <a:srgbClr val="CC9900">
                  <a:lumMod val="50000"/>
                </a:srgbClr>
              </a:solidFill>
              <a:latin typeface="Aptos" panose="02110004020202020204"/>
              <a:ea typeface="+mn-ea"/>
              <a:cs typeface="+mn-cs"/>
            </a:rPr>
          </a:br>
          <a:r>
            <a:rPr lang="en-US" sz="2000" b="1" kern="1200" noProof="0" dirty="0">
              <a:solidFill>
                <a:srgbClr val="CC9900">
                  <a:lumMod val="50000"/>
                </a:srgbClr>
              </a:solidFill>
              <a:latin typeface="Aptos" panose="02110004020202020204"/>
              <a:ea typeface="+mn-ea"/>
              <a:cs typeface="+mn-cs"/>
            </a:rPr>
            <a:t>(Col. 1:21-22)</a:t>
          </a:r>
        </a:p>
      </dsp:txBody>
      <dsp:txXfrm>
        <a:off x="117785" y="2746781"/>
        <a:ext cx="1908367" cy="1305892"/>
      </dsp:txXfrm>
    </dsp:sp>
    <dsp:sp modelId="{43BEDBA9-8DED-4279-B5CB-884CA4ACCA90}">
      <dsp:nvSpPr>
        <dsp:cNvPr id="0" name=""/>
        <dsp:cNvSpPr/>
      </dsp:nvSpPr>
      <dsp:spPr>
        <a:xfrm>
          <a:off x="2220402"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374022"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Enda </a:t>
          </a:r>
          <a:r>
            <a:rPr lang="en-US" sz="2000" b="1" kern="1200" noProof="0" dirty="0" err="1">
              <a:solidFill>
                <a:schemeClr val="accent6">
                  <a:lumMod val="50000"/>
                </a:schemeClr>
              </a:solidFill>
            </a:rPr>
            <a:t>bekinsit</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sereta</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tegap</a:t>
          </a:r>
          <a:br>
            <a:rPr lang="en-US" sz="2000" b="1" kern="1200" noProof="0" dirty="0">
              <a:solidFill>
                <a:schemeClr val="accent6">
                  <a:lumMod val="50000"/>
                </a:schemeClr>
              </a:solidFill>
            </a:rPr>
          </a:br>
          <a:r>
            <a:rPr lang="en-US" sz="2000" b="1" kern="1200" noProof="0" dirty="0">
              <a:solidFill>
                <a:schemeClr val="accent6">
                  <a:lumMod val="50000"/>
                </a:schemeClr>
              </a:solidFill>
            </a:rPr>
            <a:t>(Col. 1:23)</a:t>
          </a:r>
          <a:endParaRPr lang="en-US" sz="2000" kern="1200" noProof="0" dirty="0">
            <a:solidFill>
              <a:schemeClr val="accent6">
                <a:lumMod val="50000"/>
              </a:schemeClr>
            </a:solidFill>
          </a:endParaRPr>
        </a:p>
      </dsp:txBody>
      <dsp:txXfrm>
        <a:off x="2414650" y="2746781"/>
        <a:ext cx="1684900" cy="1305892"/>
      </dsp:txXfrm>
    </dsp:sp>
    <dsp:sp modelId="{B0D99446-D4AE-4ECA-9303-B4991C445B03}">
      <dsp:nvSpPr>
        <dsp:cNvPr id="0" name=""/>
        <dsp:cNvSpPr/>
      </dsp:nvSpPr>
      <dsp:spPr>
        <a:xfrm>
          <a:off x="5194839"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348459"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5">
                  <a:lumMod val="50000"/>
                </a:schemeClr>
              </a:solidFill>
            </a:rPr>
            <a:t>Pengadang</a:t>
          </a:r>
          <a:endParaRPr lang="en-US" sz="2000" b="1" kern="1200" noProof="0" dirty="0">
            <a:solidFill>
              <a:schemeClr val="accent5">
                <a:lumMod val="50000"/>
              </a:schemeClr>
            </a:solidFill>
          </a:endParaRPr>
        </a:p>
      </dsp:txBody>
      <dsp:txXfrm>
        <a:off x="5374173" y="1451823"/>
        <a:ext cx="2359593" cy="826513"/>
      </dsp:txXfrm>
    </dsp:sp>
    <dsp:sp modelId="{1C97EA1C-DD2A-4FC5-A4AC-0C822779E2A8}">
      <dsp:nvSpPr>
        <dsp:cNvPr id="0" name=""/>
        <dsp:cNvSpPr/>
      </dsp:nvSpPr>
      <dsp:spPr>
        <a:xfrm>
          <a:off x="448057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634193"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6">
                  <a:lumMod val="50000"/>
                </a:schemeClr>
              </a:solidFill>
            </a:rPr>
            <a:t>Meri pengadang </a:t>
          </a:r>
          <a:br>
            <a:rPr lang="en-US" sz="2000" b="1" kern="1200" noProof="0" dirty="0">
              <a:solidFill>
                <a:schemeClr val="accent6">
                  <a:lumMod val="50000"/>
                </a:schemeClr>
              </a:solidFill>
            </a:rPr>
          </a:br>
          <a:r>
            <a:rPr lang="en-US" sz="2000" b="1" kern="1200" noProof="0" dirty="0">
              <a:solidFill>
                <a:schemeClr val="accent6">
                  <a:lumMod val="50000"/>
                </a:schemeClr>
              </a:solidFill>
            </a:rPr>
            <a:t>(Col.1:24-25)</a:t>
          </a:r>
          <a:endParaRPr lang="en-US" sz="2000" kern="1200" noProof="0" dirty="0">
            <a:solidFill>
              <a:schemeClr val="accent6">
                <a:lumMod val="50000"/>
              </a:schemeClr>
            </a:solidFill>
          </a:endParaRPr>
        </a:p>
      </dsp:txBody>
      <dsp:txXfrm>
        <a:off x="4674821" y="2746781"/>
        <a:ext cx="1684900" cy="1305892"/>
      </dsp:txXfrm>
    </dsp:sp>
    <dsp:sp modelId="{B02ACB1A-363A-4CB4-8E9B-39E85E01A57C}">
      <dsp:nvSpPr>
        <dsp:cNvPr id="0" name=""/>
        <dsp:cNvSpPr/>
      </dsp:nvSpPr>
      <dsp:spPr>
        <a:xfrm>
          <a:off x="6553970"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707591"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6">
                  <a:lumMod val="50000"/>
                </a:schemeClr>
              </a:solidFill>
            </a:rPr>
            <a:t>Resia Allah Taala</a:t>
          </a:r>
          <a:br>
            <a:rPr lang="en-US" sz="2000" b="1" kern="1200" noProof="0" dirty="0">
              <a:solidFill>
                <a:schemeClr val="accent6">
                  <a:lumMod val="50000"/>
                </a:schemeClr>
              </a:solidFill>
            </a:rPr>
          </a:br>
          <a:r>
            <a:rPr lang="en-US" sz="2000" b="1" kern="1200" noProof="0" dirty="0">
              <a:solidFill>
                <a:schemeClr val="accent6">
                  <a:lumMod val="50000"/>
                </a:schemeClr>
              </a:solidFill>
            </a:rPr>
            <a:t>(Col. 1:26-27)</a:t>
          </a:r>
          <a:endParaRPr lang="en-US" sz="2000" kern="1200" noProof="0" dirty="0">
            <a:solidFill>
              <a:schemeClr val="accent6">
                <a:lumMod val="50000"/>
              </a:schemeClr>
            </a:solidFill>
          </a:endParaRPr>
        </a:p>
      </dsp:txBody>
      <dsp:txXfrm>
        <a:off x="6748219" y="2746781"/>
        <a:ext cx="1684900" cy="1305892"/>
      </dsp:txXfrm>
    </dsp:sp>
    <dsp:sp modelId="{CBFFB407-C583-4B58-96BA-C44E032E75B1}">
      <dsp:nvSpPr>
        <dsp:cNvPr id="0" name=""/>
        <dsp:cNvSpPr/>
      </dsp:nvSpPr>
      <dsp:spPr>
        <a:xfrm>
          <a:off x="849388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64750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5">
                  <a:lumMod val="50000"/>
                </a:schemeClr>
              </a:solidFill>
            </a:rPr>
            <a:t>Kuasa injil</a:t>
          </a:r>
          <a:endParaRPr lang="en-US" sz="2000" b="1" kern="1200" noProof="0" dirty="0">
            <a:solidFill>
              <a:schemeClr val="accent5">
                <a:lumMod val="50000"/>
              </a:schemeClr>
            </a:solidFill>
          </a:endParaRPr>
        </a:p>
      </dsp:txBody>
      <dsp:txXfrm>
        <a:off x="8673217" y="1451823"/>
        <a:ext cx="2359593" cy="826513"/>
      </dsp:txXfrm>
    </dsp:sp>
    <dsp:sp modelId="{F8F5BE52-68D2-47B8-B49A-551BF9B43FBC}">
      <dsp:nvSpPr>
        <dsp:cNvPr id="0" name=""/>
        <dsp:cNvSpPr/>
      </dsp:nvSpPr>
      <dsp:spPr>
        <a:xfrm>
          <a:off x="8833802"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987422"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a:solidFill>
                <a:schemeClr val="accent6">
                  <a:lumMod val="50000"/>
                </a:schemeClr>
              </a:solidFill>
            </a:rPr>
            <a:t>Merita Injil (</a:t>
          </a:r>
          <a:r>
            <a:rPr lang="en-US" sz="2000" b="1" kern="1200" noProof="0" dirty="0">
              <a:solidFill>
                <a:schemeClr val="accent6">
                  <a:lumMod val="50000"/>
                </a:schemeClr>
              </a:solidFill>
            </a:rPr>
            <a:t>Col. 1:28-29)</a:t>
          </a:r>
          <a:endParaRPr lang="en-US" sz="2000" kern="1200" noProof="0" dirty="0">
            <a:solidFill>
              <a:schemeClr val="accent6">
                <a:lumMod val="50000"/>
              </a:schemeClr>
            </a:solidFill>
          </a:endParaRPr>
        </a:p>
      </dsp:txBody>
      <dsp:txXfrm>
        <a:off x="9028050"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688986" y="2339"/>
          <a:ext cx="3668926" cy="1281140"/>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Iya mati ba kayu regang kena nebus dosa kitai (Rom. 5:8)</a:t>
          </a:r>
          <a:endParaRPr lang="en-US" sz="2000" kern="1200" noProof="0" dirty="0">
            <a:effectLst>
              <a:outerShdw blurRad="38100" dist="38100" dir="2700000" algn="tl">
                <a:srgbClr val="000000">
                  <a:alpha val="43137"/>
                </a:srgbClr>
              </a:outerShdw>
            </a:effectLst>
          </a:endParaRPr>
        </a:p>
      </dsp:txBody>
      <dsp:txXfrm>
        <a:off x="3688986" y="2339"/>
        <a:ext cx="3668926" cy="1281140"/>
      </dsp:txXfrm>
    </dsp:sp>
    <dsp:sp modelId="{C109F6EB-5007-4416-A0BB-A8537E14AA87}">
      <dsp:nvSpPr>
        <dsp:cNvPr id="0" name=""/>
        <dsp:cNvSpPr/>
      </dsp:nvSpPr>
      <dsp:spPr>
        <a:xfrm>
          <a:off x="940936" y="494"/>
          <a:ext cx="2162044" cy="128114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291996" y="1382563"/>
          <a:ext cx="3511179" cy="170271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Nengah pengarap, nyesal ati enggau baptisa, kitai lepas ari dosa lalu kitai tuchi serta nadai bepenyalah ba Allah Taala [ditebus - justification] (Rom. 5:10; Col. 1:22)</a:t>
          </a:r>
          <a:endParaRPr lang="en-US" sz="2000" kern="1200" noProof="0" dirty="0">
            <a:effectLst>
              <a:outerShdw blurRad="38100" dist="38100" dir="2700000" algn="tl">
                <a:srgbClr val="000000">
                  <a:alpha val="43137"/>
                </a:srgbClr>
              </a:outerShdw>
            </a:effectLst>
          </a:endParaRPr>
        </a:p>
      </dsp:txBody>
      <dsp:txXfrm>
        <a:off x="291996" y="1382563"/>
        <a:ext cx="3511179" cy="1702712"/>
      </dsp:txXfrm>
    </dsp:sp>
    <dsp:sp modelId="{6C7FBD44-A5F9-4455-A01E-1F65E2D55A80}">
      <dsp:nvSpPr>
        <dsp:cNvPr id="0" name=""/>
        <dsp:cNvSpPr/>
      </dsp:nvSpPr>
      <dsp:spPr>
        <a:xfrm>
          <a:off x="4013648" y="1705654"/>
          <a:ext cx="1268328" cy="1281140"/>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116857" y="3169677"/>
          <a:ext cx="4839131" cy="1281140"/>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dirty="0" err="1"/>
            <a:t>Ulih</a:t>
          </a:r>
          <a:r>
            <a:rPr lang="en-MY" sz="2000" b="1" kern="1200" dirty="0"/>
            <a:t> </a:t>
          </a:r>
          <a:r>
            <a:rPr lang="en-MY" sz="2000" b="1" kern="1200" dirty="0" err="1"/>
            <a:t>kerja</a:t>
          </a:r>
          <a:r>
            <a:rPr lang="en-MY" sz="2000" b="1" kern="1200" dirty="0"/>
            <a:t> Roh Kudus </a:t>
          </a:r>
          <a:r>
            <a:rPr lang="en-MY" sz="2000" b="1" kern="1200" dirty="0" err="1"/>
            <a:t>pengidup</a:t>
          </a:r>
          <a:r>
            <a:rPr lang="en-MY" sz="2000" b="1" kern="1200" dirty="0"/>
            <a:t> </a:t>
          </a:r>
          <a:r>
            <a:rPr lang="en-MY" sz="2000" b="1" kern="1200" dirty="0" err="1"/>
            <a:t>kitai</a:t>
          </a:r>
          <a:r>
            <a:rPr lang="en-MY" sz="2000" b="1" kern="1200" dirty="0"/>
            <a:t> deka </a:t>
          </a:r>
          <a:r>
            <a:rPr lang="en-MY" sz="2000" b="1" kern="1200" dirty="0" err="1"/>
            <a:t>betukar</a:t>
          </a:r>
          <a:r>
            <a:rPr lang="en-MY" sz="2000" b="1" kern="1200" dirty="0"/>
            <a:t> </a:t>
          </a:r>
          <a:r>
            <a:rPr lang="en-MY" sz="2000" b="1" kern="1200" dirty="0" err="1"/>
            <a:t>lalu</a:t>
          </a:r>
          <a:r>
            <a:rPr lang="en-MY" sz="2000" b="1" kern="1200" dirty="0"/>
            <a:t> </a:t>
          </a:r>
          <a:r>
            <a:rPr lang="en-MY" sz="2000" b="1" kern="1200" dirty="0" err="1"/>
            <a:t>kitai</a:t>
          </a:r>
          <a:r>
            <a:rPr lang="en-MY" sz="2000" b="1" kern="1200" dirty="0"/>
            <a:t> </a:t>
          </a:r>
          <a:r>
            <a:rPr lang="en-MY" sz="2000" b="1" kern="1200" dirty="0" err="1"/>
            <a:t>nyadi</a:t>
          </a:r>
          <a:r>
            <a:rPr lang="en-MY" sz="2000" b="1" kern="1200" dirty="0"/>
            <a:t> kudus </a:t>
          </a:r>
          <a:r>
            <a:rPr lang="en-MY" sz="2000" b="1" kern="1200" dirty="0" err="1"/>
            <a:t>ba</a:t>
          </a:r>
          <a:r>
            <a:rPr lang="en-MY" sz="2000" b="1" kern="1200" dirty="0"/>
            <a:t> Allah Taala </a:t>
          </a:r>
          <a:r>
            <a:rPr lang="en-US" sz="2000" b="1" kern="1200" dirty="0"/>
            <a:t>[</a:t>
          </a:r>
          <a:r>
            <a:rPr lang="en-US" sz="2000" b="1" kern="1200" dirty="0" err="1"/>
            <a:t>dikuduska</a:t>
          </a:r>
          <a:r>
            <a:rPr lang="en-US" sz="2000" b="1" kern="1200" dirty="0"/>
            <a:t> - sanctification]</a:t>
          </a:r>
          <a:br>
            <a:rPr lang="en-US" sz="2000" b="1" kern="1200" dirty="0"/>
          </a:br>
          <a:r>
            <a:rPr lang="en-US" sz="2000" b="1" kern="1200" dirty="0"/>
            <a:t>(Rom. 8:1; 2 Cor. 5:17)</a:t>
          </a:r>
          <a:endParaRPr lang="en-US" sz="2000" b="1" kern="1200" noProof="0" dirty="0">
            <a:effectLst>
              <a:outerShdw blurRad="38100" dist="38100" dir="2700000" algn="tl">
                <a:srgbClr val="000000">
                  <a:alpha val="43137"/>
                </a:srgbClr>
              </a:outerShdw>
            </a:effectLst>
          </a:endParaRPr>
        </a:p>
      </dsp:txBody>
      <dsp:txXfrm>
        <a:off x="3116857" y="3169677"/>
        <a:ext cx="4839131" cy="1281140"/>
      </dsp:txXfrm>
    </dsp:sp>
    <dsp:sp modelId="{23C4F2D5-6CC6-4ABD-B543-1004840CE357}">
      <dsp:nvSpPr>
        <dsp:cNvPr id="0" name=""/>
        <dsp:cNvSpPr/>
      </dsp:nvSpPr>
      <dsp:spPr>
        <a:xfrm>
          <a:off x="657428" y="3408968"/>
          <a:ext cx="2162044" cy="1281140"/>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Tetap dalam pengarap</a:t>
          </a:r>
          <a:endParaRPr lang="en-US" sz="2000" b="1"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enda putus asa, baka Peter leboh iya pansut ari jil, iya majak nekong datai ka pintu dibuka ka iya </a:t>
          </a:r>
          <a:r>
            <a:rPr lang="en-US" sz="2000" b="1" kern="1200">
              <a:solidFill>
                <a:schemeClr val="tx1"/>
              </a:solidFill>
            </a:rPr>
            <a:t>(Acts 12:11-16)</a:t>
          </a:r>
          <a:endParaRPr lang="en-US" sz="2000" b="1"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Enda bekinsit</a:t>
          </a:r>
          <a:endParaRPr lang="en-US" sz="2000" b="1"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3863520" y="853149"/>
          <a:ext cx="1518707"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523759"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Pengarap kitai mesti tegap, ditemu dalam pemendar ti di pelajar kitai ari Bup Kudus</a:t>
          </a:r>
          <a:endParaRPr lang="en-US" sz="2000" kern="1200" noProof="0" dirty="0">
            <a:solidFill>
              <a:schemeClr val="tx1"/>
            </a:solidFill>
          </a:endParaRPr>
        </a:p>
      </dsp:txBody>
      <dsp:txXfrm>
        <a:off x="5637299"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a:effectLst>
                <a:outerShdw blurRad="38100" dist="38100" dir="2700000" algn="tl">
                  <a:srgbClr val="000000">
                    <a:alpha val="43137"/>
                  </a:srgbClr>
                </a:outerShdw>
              </a:effectLst>
            </a:rPr>
            <a:t>Tegap</a:t>
          </a:r>
          <a:endParaRPr lang="en-US" sz="2000" b="1"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Kitai enda tau kakang, enda limpang ari pechaya dalam “arap ka Injil (berita manah)”</a:t>
          </a:r>
          <a:endParaRPr lang="en-US" sz="2000" b="1"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dirty="0"/>
            <a:t>Iya </a:t>
          </a:r>
          <a:r>
            <a:rPr lang="en-MY" sz="2000" b="1" kern="1200" dirty="0" err="1"/>
            <a:t>endang</a:t>
          </a:r>
          <a:r>
            <a:rPr lang="en-MY" sz="2000" b="1" kern="1200" dirty="0"/>
            <a:t> </a:t>
          </a:r>
          <a:r>
            <a:rPr lang="en-MY" sz="2000" b="1" kern="1200" dirty="0" err="1"/>
            <a:t>udah</a:t>
          </a:r>
          <a:r>
            <a:rPr lang="en-MY" sz="2000" b="1" kern="1200" dirty="0"/>
            <a:t> </a:t>
          </a:r>
          <a:r>
            <a:rPr lang="en-MY" sz="2000" b="1" kern="1200" dirty="0" err="1"/>
            <a:t>dipilih</a:t>
          </a:r>
          <a:r>
            <a:rPr lang="en-MY" sz="2000" b="1" kern="1200" dirty="0"/>
            <a:t>  </a:t>
          </a:r>
          <a:r>
            <a:rPr lang="en-MY" sz="2000" b="1" kern="1200" dirty="0" err="1"/>
            <a:t>sebedau</a:t>
          </a:r>
          <a:r>
            <a:rPr lang="en-MY" sz="2000" b="1" kern="1200" dirty="0"/>
            <a:t> </a:t>
          </a:r>
          <a:r>
            <a:rPr lang="en-MY" sz="2000" b="1" kern="1200" dirty="0" err="1"/>
            <a:t>dunya</a:t>
          </a:r>
          <a:r>
            <a:rPr lang="en-MY" sz="2000" b="1" kern="1200" dirty="0"/>
            <a:t> </a:t>
          </a:r>
          <a:r>
            <a:rPr lang="en-MY" sz="2000" b="1" kern="1200" dirty="0" err="1"/>
            <a:t>digaga</a:t>
          </a:r>
          <a:r>
            <a:rPr lang="en-MY" sz="2000" b="1" kern="1200" dirty="0"/>
            <a:t>,</a:t>
          </a:r>
          <a:br>
            <a:rPr lang="en-MY" sz="2000" b="1" kern="1200" dirty="0"/>
          </a:br>
          <a:r>
            <a:rPr lang="en-US" sz="2000" b="1" kern="1200" dirty="0"/>
            <a:t>(1 Peter 1:20)</a:t>
          </a:r>
          <a:endParaRPr lang="en-US" sz="2000" b="1"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dirty="0"/>
            <a:t>Sida </a:t>
          </a:r>
          <a:r>
            <a:rPr lang="en-MY" sz="2000" b="1" kern="1200" dirty="0" err="1"/>
            <a:t>melikat</a:t>
          </a:r>
          <a:r>
            <a:rPr lang="en-MY" sz="2000" b="1" kern="1200" dirty="0"/>
            <a:t> </a:t>
          </a:r>
          <a:r>
            <a:rPr lang="en-MY" sz="2000" b="1" kern="1200" dirty="0" err="1"/>
            <a:t>semina</a:t>
          </a:r>
          <a:r>
            <a:rPr lang="en-MY" sz="2000" b="1" kern="1200" dirty="0"/>
            <a:t> </a:t>
          </a:r>
          <a:r>
            <a:rPr lang="en-MY" sz="2000" b="1" kern="1200" dirty="0" err="1"/>
            <a:t>nemu</a:t>
          </a:r>
          <a:r>
            <a:rPr lang="en-MY" sz="2000" b="1" kern="1200" dirty="0"/>
            <a:t> </a:t>
          </a:r>
          <a:r>
            <a:rPr lang="en-MY" sz="2000" b="1" kern="1200" dirty="0" err="1"/>
            <a:t>ngelansa</a:t>
          </a:r>
          <a:r>
            <a:rPr lang="en-MY" sz="2000" b="1" kern="1200" dirty="0"/>
            <a:t> </a:t>
          </a:r>
          <a:r>
            <a:rPr lang="en-MY" sz="2000" b="1" kern="1200" dirty="0" err="1"/>
            <a:t>aja</a:t>
          </a:r>
          <a:br>
            <a:rPr lang="en-MY" sz="2000" b="1" kern="1200" dirty="0"/>
          </a:br>
          <a:r>
            <a:rPr lang="en-US" sz="2000" b="1" kern="1200" dirty="0"/>
            <a:t>(1 Peter 1:12)</a:t>
          </a:r>
          <a:endParaRPr lang="en-US" sz="2000" b="1"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Terubah menya Adam enggau Eve semina nemu ngelansa aja (Gen. 3:15)</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dirty="0"/>
            <a:t>Iya </a:t>
          </a:r>
          <a:r>
            <a:rPr lang="en-MY" sz="2000" b="1" kern="1200" dirty="0" err="1"/>
            <a:t>dipandang</a:t>
          </a:r>
          <a:r>
            <a:rPr lang="en-MY" sz="2000" b="1" kern="1200" dirty="0"/>
            <a:t> </a:t>
          </a:r>
          <a:r>
            <a:rPr lang="en-MY" sz="2000" b="1" kern="1200" dirty="0" err="1"/>
            <a:t>ngagai</a:t>
          </a:r>
          <a:r>
            <a:rPr lang="en-MY" sz="2000" b="1" kern="1200" dirty="0"/>
            <a:t> </a:t>
          </a:r>
          <a:r>
            <a:rPr lang="en-MY" sz="2000" b="1" kern="1200" dirty="0" err="1"/>
            <a:t>bala</a:t>
          </a:r>
          <a:r>
            <a:rPr lang="en-MY" sz="2000" b="1" kern="1200" dirty="0"/>
            <a:t> </a:t>
          </a:r>
          <a:r>
            <a:rPr lang="en-MY" sz="2000" b="1" kern="1200" dirty="0" err="1"/>
            <a:t>nabi</a:t>
          </a:r>
          <a:br>
            <a:rPr lang="en-MY" sz="2000" b="1" kern="1200" dirty="0"/>
          </a:br>
          <a:r>
            <a:rPr lang="en-US" sz="2000" b="1" kern="1200" dirty="0"/>
            <a:t>(1 Peter 1:10-11)</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Jesus mantai tu keterubah iya ngagai ngagai orang Jews (Mat 15:24)</a:t>
          </a:r>
          <a:endParaRPr lang="en-US" sz="20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ctr" anchorCtr="0">
          <a:noAutofit/>
        </a:bodyPr>
        <a:lstStyle/>
        <a:p>
          <a:pPr marL="0" lvl="0" indent="0" algn="l" defTabSz="889000">
            <a:lnSpc>
              <a:spcPct val="90000"/>
            </a:lnSpc>
            <a:spcBef>
              <a:spcPct val="0"/>
            </a:spcBef>
            <a:spcAft>
              <a:spcPct val="35000"/>
            </a:spcAft>
            <a:buNone/>
          </a:pPr>
          <a:r>
            <a:rPr lang="en-MY" sz="2000" b="1" kern="1200"/>
            <a:t>Udahnya iya di bantai ngagai semua mensia</a:t>
          </a:r>
          <a:r>
            <a:rPr lang="en-US" sz="2000" b="1" kern="1200"/>
            <a:t> (Col. 1:27)</a:t>
          </a:r>
          <a:endParaRPr lang="en-US" sz="20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dirty="0"/>
            <a:t>Iya </a:t>
          </a:r>
          <a:r>
            <a:rPr lang="en-MY" sz="1800" b="1" kern="1200" dirty="0" err="1"/>
            <a:t>nerang</a:t>
          </a:r>
          <a:r>
            <a:rPr lang="en-MY" sz="1800" b="1" kern="1200" dirty="0"/>
            <a:t> </a:t>
          </a:r>
          <a:r>
            <a:rPr lang="en-MY" sz="1800" b="1" kern="1200" dirty="0" err="1"/>
            <a:t>ngagai</a:t>
          </a:r>
          <a:r>
            <a:rPr lang="en-MY" sz="1800" b="1" kern="1200" dirty="0"/>
            <a:t> </a:t>
          </a:r>
          <a:r>
            <a:rPr lang="en-MY" sz="1800" b="1" kern="1200" dirty="0" err="1"/>
            <a:t>sida</a:t>
          </a:r>
          <a:r>
            <a:rPr lang="en-MY" sz="1800" b="1" kern="1200" dirty="0"/>
            <a:t> </a:t>
          </a:r>
          <a:r>
            <a:rPr lang="en-MY" sz="1800" b="1" kern="1200" dirty="0" err="1"/>
            <a:t>batang</a:t>
          </a:r>
          <a:r>
            <a:rPr lang="en-MY" sz="1800" b="1" kern="1200" dirty="0"/>
            <a:t> </a:t>
          </a:r>
          <a:r>
            <a:rPr lang="en-MY" sz="1800" b="1" kern="1200" dirty="0" err="1"/>
            <a:t>pengarap</a:t>
          </a:r>
          <a:r>
            <a:rPr lang="en-MY" sz="1800" b="1" kern="1200" dirty="0"/>
            <a:t> </a:t>
          </a:r>
          <a:r>
            <a:rPr lang="en-MY" sz="1800" b="1" kern="1200" dirty="0" err="1"/>
            <a:t>enggau</a:t>
          </a:r>
          <a:r>
            <a:rPr lang="en-MY" sz="1800" b="1" kern="1200" dirty="0"/>
            <a:t> </a:t>
          </a:r>
          <a:r>
            <a:rPr lang="en-MY" sz="1800" b="1" kern="1200" dirty="0" err="1"/>
            <a:t>pengawa</a:t>
          </a:r>
          <a:r>
            <a:rPr lang="en-MY" sz="1800" b="1" kern="1200" dirty="0"/>
            <a:t> (</a:t>
          </a:r>
          <a:r>
            <a:rPr lang="en-MY" sz="1800" b="1" kern="1200" dirty="0" err="1"/>
            <a:t>amalan</a:t>
          </a:r>
          <a:r>
            <a:rPr lang="en-MY" sz="1800" b="1" kern="1200" dirty="0"/>
            <a:t>/practice)orang Kristin</a:t>
          </a:r>
          <a:br>
            <a:rPr lang="en-MY" sz="1800" b="1" kern="1200" dirty="0"/>
          </a:br>
          <a:r>
            <a:rPr lang="en-US" sz="1800" b="1" kern="1200" dirty="0"/>
            <a:t>(2 Thessalonians 2:15)</a:t>
          </a:r>
          <a:endParaRPr lang="en-US" sz="1800" b="1"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Iya meri jaku tangkan ngagai sida tentang nama deka nyadi enti nulak berita manah (injil) (Heb. 10:25-29)</a:t>
          </a:r>
          <a:endParaRPr lang="en-US" sz="18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9865"/>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t>Iya nangkan sida tentang penusah dibai pengajar ti pelesu </a:t>
          </a:r>
          <a:r>
            <a:rPr lang="en-US" sz="1800" b="1" kern="1200"/>
            <a:t>(Acts 20:29-30)</a:t>
          </a:r>
          <a:endParaRPr lang="en-US" sz="1800" kern="1200" noProof="0" dirty="0"/>
        </a:p>
      </dsp:txBody>
      <dsp:txXfrm>
        <a:off x="703077" y="849865"/>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02/02/2026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AFB5F9D8-F5C2-4C46-8486-A19D57CFE21E}" type="slidenum">
              <a:rPr lang="es-ES" smtClean="0"/>
              <a:t>11</a:t>
            </a:fld>
            <a:endParaRPr lang="es-ES"/>
          </a:p>
        </p:txBody>
      </p:sp>
    </p:spTree>
    <p:extLst>
      <p:ext uri="{BB962C8B-B14F-4D97-AF65-F5344CB8AC3E}">
        <p14:creationId xmlns:p14="http://schemas.microsoft.com/office/powerpoint/2010/main" val="57188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02/02/2026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02/02/2026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7.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40.jpeg"/><Relationship Id="rId5" Type="http://schemas.openxmlformats.org/officeDocument/2006/relationships/diagramLayout" Target="../diagrams/layout5.xml"/><Relationship Id="rId10" Type="http://schemas.openxmlformats.org/officeDocument/2006/relationships/image" Target="../media/image39.jpeg"/><Relationship Id="rId4" Type="http://schemas.openxmlformats.org/officeDocument/2006/relationships/diagramData" Target="../diagrams/data5.xml"/><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defPPr>
              <a:defRPr lang="es-ES"/>
            </a:defPPr>
            <a:lvl1pPr algn="ctr">
              <a:defRPr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lvl1pPr>
          </a:lstStyle>
          <a:p>
            <a:r>
              <a:rPr lang="en-MY" spc="300" dirty="0" err="1"/>
              <a:t>PENGAWA</a:t>
            </a:r>
            <a:r>
              <a:rPr lang="en-MY" spc="300" dirty="0"/>
              <a:t> </a:t>
            </a:r>
            <a:r>
              <a:rPr lang="en-MY" spc="300" dirty="0" err="1"/>
              <a:t>BEBAIK</a:t>
            </a:r>
            <a:r>
              <a:rPr lang="en-MY" spc="300" dirty="0"/>
              <a:t> </a:t>
            </a:r>
            <a:r>
              <a:rPr lang="en-MY" spc="300" dirty="0" err="1"/>
              <a:t>ENGGAU</a:t>
            </a:r>
            <a:r>
              <a:rPr lang="en-MY" spc="300" dirty="0"/>
              <a:t> </a:t>
            </a:r>
            <a:r>
              <a:rPr lang="en-MY" spc="300" dirty="0" err="1"/>
              <a:t>PENGADANG</a:t>
            </a:r>
            <a:endParaRPr lang="en-US" spc="300" dirty="0"/>
          </a:p>
        </p:txBody>
      </p:sp>
      <p:sp>
        <p:nvSpPr>
          <p:cNvPr id="5" name="CuadroTexto 4">
            <a:extLst>
              <a:ext uri="{FF2B5EF4-FFF2-40B4-BE49-F238E27FC236}">
                <a16:creationId xmlns:a16="http://schemas.microsoft.com/office/drawing/2014/main" id="{D1996CD4-A69F-B7FA-EBD2-92956A4A54EE}"/>
              </a:ext>
            </a:extLst>
          </p:cNvPr>
          <p:cNvSpPr txBox="1"/>
          <p:nvPr/>
        </p:nvSpPr>
        <p:spPr>
          <a:xfrm>
            <a:off x="4218563" y="6496050"/>
            <a:ext cx="3754874" cy="338554"/>
          </a:xfrm>
          <a:prstGeom prst="rect">
            <a:avLst/>
          </a:prstGeom>
          <a:noFill/>
        </p:spPr>
        <p:txBody>
          <a:bodyPr wrap="none" rtlCol="0">
            <a:spAutoFit/>
          </a:bodyPr>
          <a:lstStyle/>
          <a:p>
            <a:pPr algn="ctr"/>
            <a:r>
              <a:rPr lang="en-US" sz="1600" b="1" noProof="0" dirty="0">
                <a:solidFill>
                  <a:srgbClr val="C3AF97"/>
                </a:solidFill>
              </a:rPr>
              <a:t>Lesson 9 for February 28,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a:ln w="0"/>
                <a:solidFill>
                  <a:schemeClr val="bg1"/>
                </a:solidFill>
                <a:effectLst>
                  <a:innerShdw blurRad="63500" dist="50800" dir="13500000">
                    <a:srgbClr val="000000">
                      <a:alpha val="50000"/>
                    </a:srgbClr>
                  </a:innerShdw>
                </a:effectLst>
              </a:rPr>
              <a:t>KUASA INJIL</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1446550"/>
          </a:xfrm>
          <a:prstGeom prst="rect">
            <a:avLst/>
          </a:prstGeom>
          <a:noFill/>
        </p:spPr>
        <p:txBody>
          <a:bodyPr wrap="square">
            <a:spAutoFit/>
          </a:bodyPr>
          <a:lstStyle>
            <a:defPPr>
              <a:defRPr lang="es-ES"/>
            </a:defPPr>
            <a:lvl1pPr algn="ctr">
              <a:defRPr sz="4400" b="1" spc="50">
                <a:ln w="9525" cmpd="sng">
                  <a:solidFill>
                    <a:schemeClr val="accent1"/>
                  </a:solidFill>
                  <a:prstDash val="solid"/>
                </a:ln>
                <a:solidFill>
                  <a:srgbClr val="70AD47">
                    <a:tint val="1000"/>
                  </a:srgbClr>
                </a:solidFill>
                <a:effectLst>
                  <a:glow rad="38100">
                    <a:schemeClr val="accent1">
                      <a:alpha val="40000"/>
                    </a:schemeClr>
                  </a:glow>
                </a:effectLst>
              </a:defRPr>
            </a:lvl1pPr>
          </a:lstStyle>
          <a:p>
            <a:r>
              <a:rPr lang="en-US"/>
              <a:t>MERITA INJIL </a:t>
            </a:r>
            <a:endParaRPr lang="en-MY"/>
          </a:p>
          <a:p>
            <a:endParaRPr lang="en-US" dirty="0"/>
          </a:p>
        </p:txBody>
      </p:sp>
      <p:sp>
        <p:nvSpPr>
          <p:cNvPr id="4" name="CuadroTexto 3">
            <a:extLst>
              <a:ext uri="{FF2B5EF4-FFF2-40B4-BE49-F238E27FC236}">
                <a16:creationId xmlns:a16="http://schemas.microsoft.com/office/drawing/2014/main" id="{53678017-D366-38C6-1F76-5FA1CDF6332E}"/>
              </a:ext>
            </a:extLst>
          </p:cNvPr>
          <p:cNvSpPr txBox="1"/>
          <p:nvPr/>
        </p:nvSpPr>
        <p:spPr>
          <a:xfrm>
            <a:off x="0" y="565848"/>
            <a:ext cx="12191999" cy="646331"/>
          </a:xfrm>
          <a:prstGeom prst="rect">
            <a:avLst/>
          </a:prstGeom>
          <a:noFill/>
        </p:spPr>
        <p:txBody>
          <a:bodyPr wrap="square">
            <a:spAutoFit/>
          </a:bodyPr>
          <a:lstStyle>
            <a:defPPr>
              <a:defRPr lang="es-ES"/>
            </a:defPPr>
            <a:lvl1pPr algn="ctr">
              <a:defRPr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defRPr>
            </a:lvl1pPr>
          </a:lstStyle>
          <a:p>
            <a:r>
              <a:rPr lang="en-US" dirty="0"/>
              <a:t>“</a:t>
            </a:r>
            <a:r>
              <a:rPr lang="en-MY" dirty="0" err="1"/>
              <a:t>Kristus</a:t>
            </a:r>
            <a:r>
              <a:rPr lang="en-MY" dirty="0"/>
              <a:t> </a:t>
            </a:r>
            <a:r>
              <a:rPr lang="en-MY" dirty="0" err="1"/>
              <a:t>nya</a:t>
            </a:r>
            <a:r>
              <a:rPr lang="en-MY" dirty="0"/>
              <a:t> </a:t>
            </a:r>
            <a:r>
              <a:rPr lang="en-MY" dirty="0" err="1"/>
              <a:t>ke</a:t>
            </a:r>
            <a:r>
              <a:rPr lang="en-MY" dirty="0"/>
              <a:t> </a:t>
            </a:r>
            <a:r>
              <a:rPr lang="en-MY" dirty="0" err="1"/>
              <a:t>ditusui</a:t>
            </a:r>
            <a:r>
              <a:rPr lang="en-MY" dirty="0"/>
              <a:t> kami, </a:t>
            </a:r>
            <a:r>
              <a:rPr lang="en-MY" dirty="0" err="1"/>
              <a:t>lalu</a:t>
            </a:r>
            <a:r>
              <a:rPr lang="en-MY" dirty="0"/>
              <a:t> kami meri </a:t>
            </a:r>
            <a:r>
              <a:rPr lang="en-MY" dirty="0" err="1"/>
              <a:t>jaku</a:t>
            </a:r>
            <a:r>
              <a:rPr lang="en-MY" dirty="0"/>
              <a:t> </a:t>
            </a:r>
            <a:r>
              <a:rPr lang="en-MY" dirty="0" err="1"/>
              <a:t>tangkan</a:t>
            </a:r>
            <a:r>
              <a:rPr lang="en-MY" dirty="0"/>
              <a:t> </a:t>
            </a:r>
            <a:r>
              <a:rPr lang="en-MY" dirty="0" err="1"/>
              <a:t>sereta</a:t>
            </a:r>
            <a:r>
              <a:rPr lang="en-MY" dirty="0"/>
              <a:t> </a:t>
            </a:r>
            <a:r>
              <a:rPr lang="en-MY" dirty="0" err="1"/>
              <a:t>ngajar</a:t>
            </a:r>
            <a:r>
              <a:rPr lang="en-MY" dirty="0"/>
              <a:t> </a:t>
            </a:r>
            <a:r>
              <a:rPr lang="en-MY" dirty="0" err="1"/>
              <a:t>genap</a:t>
            </a:r>
            <a:r>
              <a:rPr lang="en-MY" dirty="0"/>
              <a:t> </a:t>
            </a:r>
            <a:r>
              <a:rPr lang="en-MY" dirty="0" err="1"/>
              <a:t>iku</a:t>
            </a:r>
            <a:r>
              <a:rPr lang="en-MY" dirty="0"/>
              <a:t> orang </a:t>
            </a:r>
            <a:r>
              <a:rPr lang="en-MY" dirty="0" err="1"/>
              <a:t>ngena</a:t>
            </a:r>
            <a:r>
              <a:rPr lang="en-MY" dirty="0"/>
              <a:t> </a:t>
            </a:r>
            <a:r>
              <a:rPr lang="en-MY" dirty="0" err="1"/>
              <a:t>semua</a:t>
            </a:r>
            <a:r>
              <a:rPr lang="en-MY" dirty="0"/>
              <a:t> </a:t>
            </a:r>
            <a:r>
              <a:rPr lang="en-MY" dirty="0" err="1"/>
              <a:t>penemu-dalam</a:t>
            </a:r>
            <a:r>
              <a:rPr lang="en-MY" dirty="0"/>
              <a:t>, </a:t>
            </a:r>
            <a:r>
              <a:rPr lang="en-MY" dirty="0" err="1"/>
              <a:t>ngambika</a:t>
            </a:r>
            <a:r>
              <a:rPr lang="en-MY" dirty="0"/>
              <a:t> kami </a:t>
            </a:r>
            <a:r>
              <a:rPr lang="en-MY" dirty="0" err="1"/>
              <a:t>ulih</a:t>
            </a:r>
            <a:r>
              <a:rPr lang="en-MY" dirty="0"/>
              <a:t> </a:t>
            </a:r>
            <a:r>
              <a:rPr lang="en-MY" dirty="0" err="1"/>
              <a:t>nyerahka</a:t>
            </a:r>
            <a:r>
              <a:rPr lang="en-MY" dirty="0"/>
              <a:t> </a:t>
            </a:r>
            <a:r>
              <a:rPr lang="en-MY" dirty="0" err="1"/>
              <a:t>genap</a:t>
            </a:r>
            <a:r>
              <a:rPr lang="en-MY" dirty="0"/>
              <a:t> </a:t>
            </a:r>
            <a:r>
              <a:rPr lang="en-MY" dirty="0" err="1"/>
              <a:t>iku</a:t>
            </a:r>
            <a:r>
              <a:rPr lang="en-MY" dirty="0"/>
              <a:t> </a:t>
            </a:r>
            <a:r>
              <a:rPr lang="en-MY" dirty="0" err="1"/>
              <a:t>sida</a:t>
            </a:r>
            <a:r>
              <a:rPr lang="en-MY" dirty="0"/>
              <a:t> </a:t>
            </a:r>
            <a:r>
              <a:rPr lang="en-MY" dirty="0" err="1"/>
              <a:t>chukup</a:t>
            </a:r>
            <a:r>
              <a:rPr lang="en-MY" dirty="0"/>
              <a:t> </a:t>
            </a:r>
            <a:r>
              <a:rPr lang="en-MY" dirty="0" err="1"/>
              <a:t>badas</a:t>
            </a:r>
            <a:r>
              <a:rPr lang="en-MY" dirty="0"/>
              <a:t> </a:t>
            </a:r>
            <a:r>
              <a:rPr lang="en-MY" dirty="0" err="1"/>
              <a:t>dalam</a:t>
            </a:r>
            <a:r>
              <a:rPr lang="en-MY" dirty="0"/>
              <a:t> </a:t>
            </a:r>
            <a:r>
              <a:rPr lang="en-MY" dirty="0" err="1"/>
              <a:t>Kristus</a:t>
            </a:r>
            <a:r>
              <a:rPr lang="en-MY" dirty="0"/>
              <a:t>.</a:t>
            </a:r>
            <a:r>
              <a:rPr lang="en-US" dirty="0"/>
              <a:t>” </a:t>
            </a:r>
            <a:r>
              <a:rPr lang="en-US" sz="1400" dirty="0"/>
              <a:t>(Colossians 1:28)</a:t>
            </a:r>
            <a:endParaRPr lang="en-US" dirty="0"/>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en-US" sz="2000" b="1"/>
              <a:t>Bakani Paul merita ka Injil? Utai ke diajar iya betumpu ba Kristus ke diregang  (1 Corinthians 1:23). Udah orangnya nerima Jesus, iya meri jaku tangkan sereta ngajar genap iku orang ngambika sida nyadi chukup badas. (Colossians 1:28-29). Bakani iya ngereja nya?</a:t>
            </a:r>
            <a:endParaRPr lang="en-MY" sz="2000"/>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1662576545"/>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en-US" sz="2000" b="1"/>
              <a:t>Nganti dulu…….. ngaga sida nyadi lurus (kudus)? Lalu ukai semina siku dua aja……”semua mensia”! (Col. 1:28b).</a:t>
            </a:r>
            <a:endParaRPr lang="en-MY" sz="2000"/>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en-US" sz="2000" b="1"/>
              <a:t>Jako orang Greek “matang” (teleios) reti nya pemadu manah enggau nadai penyalah. Dalam prokses nyadi orang kristin ke mujur, kitai nyadi keran deka nemu penalam adat Allah Taala enggau peneka (atur) iya. Nya alai juluk kitai ianya deka nyadi lurus (kudus) baka Jesus Kristus.</a:t>
            </a:r>
            <a:endParaRPr lang="en-MY" sz="2000"/>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245368" y="2087905"/>
            <a:ext cx="9701263" cy="3539430"/>
          </a:xfrm>
          <a:prstGeom prst="rect">
            <a:avLst/>
          </a:prstGeom>
          <a:noFill/>
        </p:spPr>
        <p:txBody>
          <a:bodyPr wrap="square">
            <a:spAutoFit/>
          </a:bodyPr>
          <a:lstStyle/>
          <a:p>
            <a:pPr>
              <a:spcBef>
                <a:spcPts val="600"/>
              </a:spcBef>
            </a:pPr>
            <a:r>
              <a:rPr lang="en-MY" sz="2800" b="1"/>
              <a:t>“Malik ngagai penebus ke diregang, kitai penuh mereti ka pemesai reti genselan (piring) ke datai ari Raja Serega. Perambu (pelan) penyelamat udah dimuliaka di mua kitai lalu pemenang ngalah ka pemerinsa ke meri pengidup bisi dalam ati kitai. Sampi puji ngagai Allah Taala enggau Anak Domba bisi dalam ati enggau ba mulut kitai; laban orang ke sumbung sereta nyembah ngati kediri enda ulih mujur ti selalu ingat ka pemerinsa.” </a:t>
            </a:r>
            <a:endParaRPr lang="en-U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82771" y="2241568"/>
            <a:ext cx="6303350" cy="440120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marR="0" lvl="0" indent="0" algn="ctr" fontAlgn="auto">
              <a:lnSpc>
                <a:spcPct val="100000"/>
              </a:lnSpc>
              <a:spcBef>
                <a:spcPts val="1200"/>
              </a:spcBef>
              <a:spcAft>
                <a:spcPts val="0"/>
              </a:spcAft>
              <a:buClrTx/>
              <a:buSzTx/>
              <a:buFontTx/>
              <a:buNone/>
              <a:tabLst/>
              <a:defRPr kumimoji="0" sz="4400" b="1" i="0" u="none" strike="noStrike" cap="none" spc="0" normalizeH="0" baseline="0">
                <a:ln w="12700" cmpd="sng">
                  <a:noFill/>
                  <a:prstDash val="solid"/>
                </a:ln>
                <a:solidFill>
                  <a:srgbClr val="156082">
                    <a:lumMod val="20000"/>
                    <a:lumOff val="80000"/>
                  </a:srgbClr>
                </a:solidFill>
                <a:effectLst/>
                <a:uLnTx/>
                <a:uFillTx/>
                <a:latin typeface="Comic Sans MS" panose="030F0702030302020204" pitchFamily="66" charset="0"/>
              </a:defRPr>
            </a:lvl1pPr>
          </a:lstStyle>
          <a:p>
            <a:r>
              <a:rPr lang="en-US" sz="4000" dirty="0"/>
              <a:t>“</a:t>
            </a:r>
            <a:r>
              <a:rPr lang="en-MY" sz="4000" dirty="0" err="1"/>
              <a:t>Ketegal</a:t>
            </a:r>
            <a:r>
              <a:rPr lang="en-MY" sz="4000" dirty="0"/>
              <a:t> </a:t>
            </a:r>
            <a:r>
              <a:rPr lang="en-MY" sz="4000" dirty="0" err="1"/>
              <a:t>kitai</a:t>
            </a:r>
            <a:r>
              <a:rPr lang="en-MY" sz="4000" dirty="0"/>
              <a:t> meh Allah Taala </a:t>
            </a:r>
            <a:r>
              <a:rPr lang="en-MY" sz="4000" dirty="0" err="1"/>
              <a:t>udah</a:t>
            </a:r>
            <a:r>
              <a:rPr lang="en-MY" sz="4000" dirty="0"/>
              <a:t> </a:t>
            </a:r>
            <a:r>
              <a:rPr lang="en-MY" sz="4000" dirty="0" err="1"/>
              <a:t>ngengkahka</a:t>
            </a:r>
            <a:r>
              <a:rPr lang="en-MY" sz="4000" dirty="0"/>
              <a:t> dosa </a:t>
            </a:r>
            <a:r>
              <a:rPr lang="en-MY" sz="4000" dirty="0" err="1"/>
              <a:t>kitai</a:t>
            </a:r>
            <a:r>
              <a:rPr lang="en-MY" sz="4000" dirty="0"/>
              <a:t> </a:t>
            </a:r>
            <a:r>
              <a:rPr lang="en-MY" sz="4000" dirty="0" err="1"/>
              <a:t>ba</a:t>
            </a:r>
            <a:r>
              <a:rPr lang="en-MY" sz="4000" dirty="0"/>
              <a:t> Iya </a:t>
            </a:r>
            <a:r>
              <a:rPr lang="en-MY" sz="4000" dirty="0" err="1"/>
              <a:t>ke</a:t>
            </a:r>
            <a:r>
              <a:rPr lang="en-MY" sz="4000" dirty="0"/>
              <a:t> </a:t>
            </a:r>
            <a:r>
              <a:rPr lang="en-MY" sz="4000" dirty="0" err="1"/>
              <a:t>enda</a:t>
            </a:r>
            <a:r>
              <a:rPr lang="en-MY" sz="4000" dirty="0"/>
              <a:t> </a:t>
            </a:r>
            <a:r>
              <a:rPr lang="en-MY" sz="4000" dirty="0" err="1"/>
              <a:t>bedosa</a:t>
            </a:r>
            <a:r>
              <a:rPr lang="en-MY" sz="4000" dirty="0"/>
              <a:t>, </a:t>
            </a:r>
            <a:r>
              <a:rPr lang="en-MY" sz="4000" dirty="0" err="1"/>
              <a:t>ngambika</a:t>
            </a:r>
            <a:r>
              <a:rPr lang="en-MY" sz="4000" dirty="0"/>
              <a:t> </a:t>
            </a:r>
            <a:r>
              <a:rPr lang="en-MY" sz="4000" dirty="0" err="1"/>
              <a:t>dalam</a:t>
            </a:r>
            <a:r>
              <a:rPr lang="en-MY" sz="4000" dirty="0"/>
              <a:t> Iya </a:t>
            </a:r>
            <a:r>
              <a:rPr lang="en-MY" sz="4000" dirty="0" err="1"/>
              <a:t>kitai</a:t>
            </a:r>
            <a:r>
              <a:rPr lang="en-MY" sz="4000" dirty="0"/>
              <a:t> </a:t>
            </a:r>
            <a:r>
              <a:rPr lang="en-MY" sz="4000" dirty="0" err="1"/>
              <a:t>digaga</a:t>
            </a:r>
            <a:r>
              <a:rPr lang="en-MY" sz="4000" dirty="0"/>
              <a:t> </a:t>
            </a:r>
            <a:r>
              <a:rPr lang="en-MY" sz="4000" dirty="0" err="1"/>
              <a:t>lurus</a:t>
            </a:r>
            <a:r>
              <a:rPr lang="en-MY" sz="4000" dirty="0"/>
              <a:t> di </a:t>
            </a:r>
            <a:r>
              <a:rPr lang="en-MY" sz="4000" dirty="0" err="1"/>
              <a:t>mua</a:t>
            </a:r>
            <a:r>
              <a:rPr lang="en-MY" sz="4000" dirty="0"/>
              <a:t> Allah Taala.</a:t>
            </a:r>
            <a:r>
              <a:rPr lang="en-US" sz="4000" dirty="0"/>
              <a:t>” </a:t>
            </a: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Corinthians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27022687"/>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rtlCol="0">
            <a:spAutoFit/>
          </a:bodyPr>
          <a:lstStyle/>
          <a:p>
            <a:pPr algn="just"/>
            <a:r>
              <a:rPr lang="en-MY" sz="2000" b="1"/>
              <a:t>Udah bekau ke nyebut regang kristus udah ngasoh bebaik antara Serega enggau Dunya </a:t>
            </a:r>
            <a:r>
              <a:rPr lang="en-US" sz="2000" b="1"/>
              <a:t>(Col. 1:20), Paul nerang ka kesan nyata ba kitai dalam pengawa bebaik tu.</a:t>
            </a:r>
            <a:endParaRPr lang="en-MY" sz="2000" b="1"/>
          </a:p>
        </p:txBody>
      </p:sp>
      <p:sp>
        <p:nvSpPr>
          <p:cNvPr id="6" name="CuadroTexto 5">
            <a:extLst>
              <a:ext uri="{FF2B5EF4-FFF2-40B4-BE49-F238E27FC236}">
                <a16:creationId xmlns:a16="http://schemas.microsoft.com/office/drawing/2014/main" id="{3E253074-F8C2-A400-C4FB-283B6DFD5DD4}"/>
              </a:ext>
            </a:extLst>
          </p:cNvPr>
          <p:cNvSpPr txBox="1"/>
          <p:nvPr/>
        </p:nvSpPr>
        <p:spPr>
          <a:xfrm>
            <a:off x="2345459" y="1109504"/>
            <a:ext cx="7591425" cy="1015663"/>
          </a:xfrm>
          <a:prstGeom prst="rect">
            <a:avLst/>
          </a:prstGeom>
          <a:noFill/>
        </p:spPr>
        <p:txBody>
          <a:bodyPr wrap="square">
            <a:spAutoFit/>
          </a:bodyPr>
          <a:lstStyle/>
          <a:p>
            <a:pPr algn="just">
              <a:spcBef>
                <a:spcPts val="600"/>
              </a:spcBef>
            </a:pPr>
            <a:r>
              <a:rPr lang="en-MY" sz="2000" b="1"/>
              <a:t>Bakani tu ulih ngubah kitai?  Bakani Allah Taala meda penyadi semua tu? Nama cara kitai nulong orang bukai dalam pengawa bebaik tu serta bulih pengadang?</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8728280" cy="1938992"/>
          </a:xfrm>
          <a:prstGeom prst="rect">
            <a:avLst/>
          </a:prstGeom>
          <a:noFill/>
        </p:spPr>
        <p:txBody>
          <a:bodyPr wrap="square" numCol="1">
            <a:prstTxWarp prst="textTriangle">
              <a:avLst/>
            </a:prstTxWarp>
            <a:spAutoFit/>
          </a:bodyPr>
          <a:lstStyle>
            <a:defPPr>
              <a:defRPr lang="es-ES"/>
            </a:defPPr>
            <a:lvl1pPr algn="ctr">
              <a:defRPr sz="6000" b="1" spc="50">
                <a:ln w="0"/>
                <a:solidFill>
                  <a:schemeClr val="bg1"/>
                </a:solidFill>
                <a:effectLst>
                  <a:innerShdw blurRad="63500" dist="50800" dir="13500000">
                    <a:srgbClr val="000000">
                      <a:alpha val="50000"/>
                    </a:srgbClr>
                  </a:innerShdw>
                </a:effectLst>
              </a:defRPr>
            </a:lvl1pPr>
          </a:lstStyle>
          <a:p>
            <a:r>
              <a:rPr lang="en-US" sz="4800" dirty="0"/>
              <a:t>KESAN </a:t>
            </a:r>
            <a:r>
              <a:rPr lang="en-US" sz="4800" dirty="0" err="1"/>
              <a:t>PENGAWA</a:t>
            </a:r>
            <a:r>
              <a:rPr lang="en-US" sz="4800" dirty="0"/>
              <a:t> </a:t>
            </a:r>
            <a:r>
              <a:rPr lang="en-US" sz="4800" dirty="0" err="1"/>
              <a:t>BEBAIK</a:t>
            </a:r>
            <a:endParaRPr lang="en-US" sz="4800" dirty="0"/>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57549"/>
            <a:ext cx="12192000" cy="707886"/>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defPPr>
              <a:defRPr lang="es-ES"/>
            </a:defPPr>
            <a:lvl1pPr algn="ctr">
              <a:defRPr sz="4400" b="1" spc="600">
                <a:ln w="25400">
                  <a:solidFill>
                    <a:schemeClr val="accent2"/>
                  </a:solidFill>
                  <a:prstDash val="solid"/>
                </a:ln>
                <a:solidFill>
                  <a:schemeClr val="accent2">
                    <a:lumMod val="40000"/>
                    <a:lumOff val="60000"/>
                  </a:schemeClr>
                </a:solidFill>
              </a:defRPr>
            </a:lvl1pPr>
          </a:lstStyle>
          <a:p>
            <a:r>
              <a:rPr lang="en-US" sz="4000" spc="300"/>
              <a:t>ARI PENGEREJA PENYAI NYADI ORANG TUCHI</a:t>
            </a:r>
            <a:endParaRPr lang="en-US" sz="4000" spc="300" dirty="0"/>
          </a:p>
        </p:txBody>
      </p:sp>
      <p:sp>
        <p:nvSpPr>
          <p:cNvPr id="4" name="CuadroTexto 3">
            <a:extLst>
              <a:ext uri="{FF2B5EF4-FFF2-40B4-BE49-F238E27FC236}">
                <a16:creationId xmlns:a16="http://schemas.microsoft.com/office/drawing/2014/main" id="{1A079917-4ADB-9CE0-F68D-ED48A1FE6343}"/>
              </a:ext>
            </a:extLst>
          </p:cNvPr>
          <p:cNvSpPr txBox="1"/>
          <p:nvPr/>
        </p:nvSpPr>
        <p:spPr>
          <a:xfrm>
            <a:off x="0" y="452713"/>
            <a:ext cx="12192000" cy="1138773"/>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a:t>
            </a:r>
            <a:r>
              <a:rPr lang="en-MY" b="1" dirty="0">
                <a:solidFill>
                  <a:schemeClr val="accent3"/>
                </a:solidFill>
                <a:latin typeface="Comic Sans MS" panose="030F0702030302020204" pitchFamily="66" charset="0"/>
              </a:rPr>
              <a:t>Lalu </a:t>
            </a:r>
            <a:r>
              <a:rPr lang="en-MY" b="1" dirty="0" err="1">
                <a:solidFill>
                  <a:schemeClr val="accent3"/>
                </a:solidFill>
                <a:latin typeface="Comic Sans MS" panose="030F0702030302020204" pitchFamily="66" charset="0"/>
              </a:rPr>
              <a:t>kita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ke</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udah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beserara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ari</a:t>
            </a:r>
            <a:r>
              <a:rPr lang="en-MY" b="1" dirty="0">
                <a:solidFill>
                  <a:schemeClr val="accent3"/>
                </a:solidFill>
                <a:latin typeface="Comic Sans MS" panose="030F0702030302020204" pitchFamily="66" charset="0"/>
              </a:rPr>
              <a:t> Allah Taala, </a:t>
            </a:r>
            <a:r>
              <a:rPr lang="en-MY" b="1" dirty="0" err="1">
                <a:solidFill>
                  <a:schemeClr val="accent3"/>
                </a:solidFill>
                <a:latin typeface="Comic Sans MS" panose="030F0702030302020204" pitchFamily="66" charset="0"/>
              </a:rPr>
              <a:t>lalu</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udah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bemunsuh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enggau</a:t>
            </a:r>
            <a:r>
              <a:rPr lang="en-MY" b="1" dirty="0">
                <a:solidFill>
                  <a:schemeClr val="accent3"/>
                </a:solidFill>
                <a:latin typeface="Comic Sans MS" panose="030F0702030302020204" pitchFamily="66" charset="0"/>
              </a:rPr>
              <a:t> Iya </a:t>
            </a:r>
            <a:r>
              <a:rPr lang="en-MY" b="1" dirty="0" err="1">
                <a:solidFill>
                  <a:schemeClr val="accent3"/>
                </a:solidFill>
                <a:latin typeface="Comic Sans MS" panose="030F0702030302020204" pitchFamily="66" charset="0"/>
              </a:rPr>
              <a:t>dalam</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ati</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kita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lalu</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udah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ngereja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penyai</a:t>
            </a:r>
            <a:r>
              <a:rPr lang="en-MY" b="1" dirty="0">
                <a:solidFill>
                  <a:schemeClr val="accent3"/>
                </a:solidFill>
                <a:latin typeface="Comic Sans MS" panose="030F0702030302020204" pitchFamily="66" charset="0"/>
              </a:rPr>
              <a:t>, 22diatu </a:t>
            </a:r>
            <a:r>
              <a:rPr lang="en-MY" b="1" dirty="0" err="1">
                <a:solidFill>
                  <a:schemeClr val="accent3"/>
                </a:solidFill>
                <a:latin typeface="Comic Sans MS" panose="030F0702030302020204" pitchFamily="66" charset="0"/>
              </a:rPr>
              <a:t>udah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dibai</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Kristus</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bebaik</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enggau</a:t>
            </a:r>
            <a:r>
              <a:rPr lang="en-MY" b="1" dirty="0">
                <a:solidFill>
                  <a:schemeClr val="accent3"/>
                </a:solidFill>
                <a:latin typeface="Comic Sans MS" panose="030F0702030302020204" pitchFamily="66" charset="0"/>
              </a:rPr>
              <a:t> Allah Taala </a:t>
            </a:r>
            <a:r>
              <a:rPr lang="en-MY" b="1" dirty="0" err="1">
                <a:solidFill>
                  <a:schemeClr val="accent3"/>
                </a:solidFill>
                <a:latin typeface="Comic Sans MS" panose="030F0702030302020204" pitchFamily="66" charset="0"/>
              </a:rPr>
              <a:t>ngena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tubuh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Kristus</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Empu</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ulih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pemati</a:t>
            </a:r>
            <a:r>
              <a:rPr lang="en-MY" b="1" dirty="0">
                <a:solidFill>
                  <a:schemeClr val="accent3"/>
                </a:solidFill>
                <a:latin typeface="Comic Sans MS" panose="030F0702030302020204" pitchFamily="66" charset="0"/>
              </a:rPr>
              <a:t> Iya, </a:t>
            </a:r>
            <a:r>
              <a:rPr lang="en-MY" b="1" dirty="0" err="1">
                <a:solidFill>
                  <a:schemeClr val="accent3"/>
                </a:solidFill>
                <a:latin typeface="Comic Sans MS" panose="030F0702030302020204" pitchFamily="66" charset="0"/>
              </a:rPr>
              <a:t>ngambika</a:t>
            </a:r>
            <a:r>
              <a:rPr lang="en-MY" b="1" dirty="0">
                <a:solidFill>
                  <a:schemeClr val="accent3"/>
                </a:solidFill>
                <a:latin typeface="Comic Sans MS" panose="030F0702030302020204" pitchFamily="66" charset="0"/>
              </a:rPr>
              <a:t> Iya </a:t>
            </a:r>
            <a:r>
              <a:rPr lang="en-MY" b="1" dirty="0" err="1">
                <a:solidFill>
                  <a:schemeClr val="accent3"/>
                </a:solidFill>
                <a:latin typeface="Comic Sans MS" panose="030F0702030302020204" pitchFamily="66" charset="0"/>
              </a:rPr>
              <a:t>nyerahka</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kita</a:t>
            </a:r>
            <a:r>
              <a:rPr lang="en-MY" b="1" dirty="0">
                <a:solidFill>
                  <a:schemeClr val="accent3"/>
                </a:solidFill>
                <a:latin typeface="Comic Sans MS" panose="030F0702030302020204" pitchFamily="66" charset="0"/>
              </a:rPr>
              <a:t> kudus, </a:t>
            </a:r>
            <a:r>
              <a:rPr lang="en-MY" b="1" dirty="0" err="1">
                <a:solidFill>
                  <a:schemeClr val="accent3"/>
                </a:solidFill>
                <a:latin typeface="Comic Sans MS" panose="030F0702030302020204" pitchFamily="66" charset="0"/>
              </a:rPr>
              <a:t>nadai</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bepenyalah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nadai</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jalai</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mantah</a:t>
            </a:r>
            <a:r>
              <a:rPr lang="en-MY" b="1" dirty="0">
                <a:solidFill>
                  <a:schemeClr val="accent3"/>
                </a:solidFill>
                <a:latin typeface="Comic Sans MS" panose="030F0702030302020204" pitchFamily="66" charset="0"/>
              </a:rPr>
              <a:t>, </a:t>
            </a:r>
            <a:r>
              <a:rPr lang="en-MY" b="1" dirty="0" err="1">
                <a:solidFill>
                  <a:schemeClr val="accent3"/>
                </a:solidFill>
                <a:latin typeface="Comic Sans MS" panose="030F0702030302020204" pitchFamily="66" charset="0"/>
              </a:rPr>
              <a:t>ngagai</a:t>
            </a:r>
            <a:r>
              <a:rPr lang="en-MY" b="1" dirty="0">
                <a:solidFill>
                  <a:schemeClr val="accent3"/>
                </a:solidFill>
                <a:latin typeface="Comic Sans MS" panose="030F0702030302020204" pitchFamily="66" charset="0"/>
              </a:rPr>
              <a:t> Allah Taala,”</a:t>
            </a:r>
            <a:r>
              <a:rPr lang="en-US" b="1" dirty="0">
                <a:solidFill>
                  <a:schemeClr val="accent3"/>
                </a:solidFill>
                <a:latin typeface="Comic Sans MS" panose="030F0702030302020204" pitchFamily="66" charset="0"/>
              </a:rPr>
              <a:t> </a:t>
            </a:r>
            <a:r>
              <a:rPr lang="en-US" sz="1400" b="1" noProof="0" dirty="0">
                <a:solidFill>
                  <a:schemeClr val="accent3"/>
                </a:solidFill>
                <a:latin typeface="Comic Sans MS" panose="030F0702030302020204" pitchFamily="66" charset="0"/>
              </a:rPr>
              <a:t>(Colossians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323439"/>
          </a:xfrm>
          <a:prstGeom prst="rect">
            <a:avLst/>
          </a:prstGeom>
          <a:noFill/>
        </p:spPr>
        <p:txBody>
          <a:bodyPr wrap="square" rtlCol="0">
            <a:spAutoFit/>
          </a:bodyPr>
          <a:lstStyle/>
          <a:p>
            <a:pPr algn="just">
              <a:spcBef>
                <a:spcPts val="600"/>
              </a:spcBef>
            </a:pPr>
            <a:r>
              <a:rPr lang="en-US" sz="2000" b="1"/>
              <a:t>Issue tu muntang. Kitai idup ngereja penyai, nya alai, kitai diupah ngena pemati belama iya (Rom. 6:23; Rev. 21:8).</a:t>
            </a:r>
            <a:endParaRPr lang="en-MY" sz="2000"/>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616606011"/>
              </p:ext>
            </p:extLst>
          </p:nvPr>
        </p:nvGraphicFramePr>
        <p:xfrm>
          <a:off x="3648075" y="1887793"/>
          <a:ext cx="8406271"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2053189" cy="1323439"/>
          </a:xfrm>
          <a:prstGeom prst="rect">
            <a:avLst/>
          </a:prstGeom>
          <a:noFill/>
        </p:spPr>
        <p:txBody>
          <a:bodyPr wrap="square">
            <a:spAutoFit/>
          </a:bodyPr>
          <a:lstStyle/>
          <a:p>
            <a:r>
              <a:rPr lang="en-MY" sz="2000" b="1"/>
              <a:t>Tang Allah Taala bisi perambu (pelan) ti besai disedia ka kitai:</a:t>
            </a:r>
            <a:endParaRPr lang="en-US" sz="2000" b="1"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2924719"/>
            <a:ext cx="3477420" cy="1323439"/>
          </a:xfrm>
          <a:prstGeom prst="rect">
            <a:avLst/>
          </a:prstGeom>
          <a:noFill/>
        </p:spPr>
        <p:txBody>
          <a:bodyPr wrap="square">
            <a:spAutoFit/>
          </a:bodyPr>
          <a:lstStyle/>
          <a:p>
            <a:pPr algn="just"/>
            <a:r>
              <a:rPr lang="en-US" sz="2000" b="1"/>
              <a:t>Kitai kediri empu enda ulih ngubah utai nya, tauka mayar penebus kitai empu (Psalm 49:7-8).</a:t>
            </a:r>
            <a:endParaRPr lang="en-MY" sz="200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defPPr>
              <a:defRPr lang="es-ES"/>
            </a:defPPr>
            <a:lvl1pPr algn="ctr">
              <a:defRPr sz="4800" b="1" spc="300">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n-US" spc="0"/>
              <a:t>ENDA BEKINSIT SERETA TEGAP</a:t>
            </a:r>
            <a:endParaRPr lang="en-MY" spc="0"/>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830997"/>
          </a:xfrm>
          <a:prstGeom prst="rect">
            <a:avLst/>
          </a:prstGeom>
          <a:noFill/>
        </p:spPr>
        <p:txBody>
          <a:bodyPr wrap="square">
            <a:spAutoFit/>
          </a:bodyPr>
          <a:lstStyle/>
          <a:p>
            <a:pPr algn="ctr"/>
            <a:r>
              <a:rPr lang="en-US" sz="1600" b="1" noProof="0"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asal</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ga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kita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majak</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tegap</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sereta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tan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dalam</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pengarap</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enda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bekinsit</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ari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pengadang</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ti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disemaya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Berita Manah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ti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udah</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didinga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kita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ti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udah</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ditusui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ngagai</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semua</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orang di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baruh</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a:t>
            </a:r>
            <a:r>
              <a:rPr lang="en-MY" sz="1600" b="1" dirty="0" err="1">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langit</a:t>
            </a:r>
            <a:r>
              <a:rPr lang="en-MY" sz="16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a:t>
            </a:r>
            <a:r>
              <a:rPr lang="en-US" sz="1600" b="1" noProof="0"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 (Colossians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173455" y="1862087"/>
            <a:ext cx="8729543" cy="1015663"/>
          </a:xfrm>
          <a:prstGeom prst="rect">
            <a:avLst/>
          </a:prstGeom>
          <a:noFill/>
        </p:spPr>
        <p:txBody>
          <a:bodyPr wrap="square" rtlCol="0">
            <a:spAutoFit/>
          </a:bodyPr>
          <a:lstStyle/>
          <a:p>
            <a:pPr>
              <a:spcBef>
                <a:spcPts val="600"/>
              </a:spcBef>
            </a:pPr>
            <a:r>
              <a:rPr lang="en-MY" sz="2000" b="1"/>
              <a:t>Kitai udah ditebus, kitai udah nyadi kudus, tang pejalai kitai bedau tembu. Kitai deka bedepan enggau pengelimpang serta enda ulih datai ba adan. Nya kebuah Paul nanan kitai ngena tiga bengkah utai </a:t>
            </a:r>
            <a:r>
              <a:rPr lang="en-US" sz="2000" b="1"/>
              <a:t>(Col. 1:23a):</a:t>
            </a:r>
            <a:endParaRPr lang="en-MY" sz="2000" b="1"/>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193776740"/>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a:ln w="0"/>
                <a:solidFill>
                  <a:schemeClr val="bg1"/>
                </a:solidFill>
                <a:effectLst>
                  <a:innerShdw blurRad="63500" dist="50800" dir="13500000">
                    <a:srgbClr val="000000">
                      <a:alpha val="50000"/>
                    </a:srgbClr>
                  </a:innerShdw>
                </a:effectLst>
              </a:rPr>
              <a:t>PENGADANG</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noProof="0">
                <a:ln/>
                <a:solidFill>
                  <a:srgbClr val="FFD03B"/>
                </a:solidFill>
                <a:effectLst>
                  <a:outerShdw blurRad="38100" dist="25400" dir="2700000" algn="tl">
                    <a:schemeClr val="accent2">
                      <a:lumMod val="20000"/>
                      <a:lumOff val="80000"/>
                      <a:alpha val="85000"/>
                    </a:schemeClr>
                  </a:outerShdw>
                </a:effectLst>
              </a:rPr>
              <a:t>MAI PENGADANG</a:t>
            </a:r>
            <a:endParaRPr lang="en-US" sz="4400" b="1" spc="300" noProof="0" dirty="0">
              <a:ln/>
              <a:solidFill>
                <a:srgbClr val="FFD03B"/>
              </a:solidFill>
              <a:effectLst>
                <a:outerShdw blurRad="38100" dist="25400" dir="2700000" algn="tl">
                  <a:schemeClr val="accent2">
                    <a:lumMod val="20000"/>
                    <a:lumOff val="80000"/>
                    <a:alpha val="85000"/>
                  </a:schemeClr>
                </a:outerShdw>
              </a:effectLst>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584775"/>
          </a:xfrm>
          <a:prstGeom prst="rect">
            <a:avLst/>
          </a:prstGeom>
          <a:noFill/>
        </p:spPr>
        <p:txBody>
          <a:bodyPr wrap="square">
            <a:spAutoFit/>
          </a:bodyPr>
          <a:lstStyle>
            <a:defPPr>
              <a:defRPr lang="es-ES"/>
            </a:defPPr>
            <a:lvl1pPr algn="ctr">
              <a:defRPr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defRPr>
            </a:lvl1pPr>
          </a:lstStyle>
          <a:p>
            <a:r>
              <a:rPr lang="en-US" dirty="0"/>
              <a:t>“</a:t>
            </a:r>
            <a:r>
              <a:rPr lang="en-MY" dirty="0"/>
              <a:t>Aku </a:t>
            </a:r>
            <a:r>
              <a:rPr lang="en-MY" dirty="0" err="1"/>
              <a:t>udah</a:t>
            </a:r>
            <a:r>
              <a:rPr lang="en-MY" dirty="0"/>
              <a:t> </a:t>
            </a:r>
            <a:r>
              <a:rPr lang="en-MY" dirty="0" err="1"/>
              <a:t>diasuh</a:t>
            </a:r>
            <a:r>
              <a:rPr lang="en-MY" dirty="0"/>
              <a:t> Allah Taala </a:t>
            </a:r>
            <a:r>
              <a:rPr lang="en-MY" dirty="0" err="1"/>
              <a:t>bekereja</a:t>
            </a:r>
            <a:r>
              <a:rPr lang="en-MY" dirty="0"/>
              <a:t> </a:t>
            </a:r>
            <a:r>
              <a:rPr lang="en-MY" dirty="0" err="1"/>
              <a:t>ke</a:t>
            </a:r>
            <a:r>
              <a:rPr lang="en-MY" dirty="0"/>
              <a:t> </a:t>
            </a:r>
            <a:r>
              <a:rPr lang="en-MY" dirty="0" err="1"/>
              <a:t>eklisia</a:t>
            </a:r>
            <a:r>
              <a:rPr lang="en-MY" dirty="0"/>
              <a:t>, </a:t>
            </a:r>
            <a:r>
              <a:rPr lang="en-MY" dirty="0" err="1"/>
              <a:t>ngereja</a:t>
            </a:r>
            <a:r>
              <a:rPr lang="en-MY" dirty="0"/>
              <a:t> </a:t>
            </a:r>
            <a:r>
              <a:rPr lang="en-MY" dirty="0" err="1"/>
              <a:t>pengawa</a:t>
            </a:r>
            <a:r>
              <a:rPr lang="en-MY" dirty="0"/>
              <a:t> </a:t>
            </a:r>
            <a:r>
              <a:rPr lang="en-MY" dirty="0" err="1"/>
              <a:t>ti</a:t>
            </a:r>
            <a:r>
              <a:rPr lang="en-MY" dirty="0"/>
              <a:t> </a:t>
            </a:r>
            <a:r>
              <a:rPr lang="en-MY" dirty="0" err="1"/>
              <a:t>udah</a:t>
            </a:r>
            <a:r>
              <a:rPr lang="en-MY" dirty="0"/>
              <a:t> </a:t>
            </a:r>
            <a:r>
              <a:rPr lang="en-MY" dirty="0" err="1"/>
              <a:t>diberi</a:t>
            </a:r>
            <a:r>
              <a:rPr lang="en-MY" dirty="0"/>
              <a:t> Iya </a:t>
            </a:r>
            <a:r>
              <a:rPr lang="en-MY" dirty="0" err="1"/>
              <a:t>ngagai</a:t>
            </a:r>
            <a:r>
              <a:rPr lang="en-MY" dirty="0"/>
              <a:t> </a:t>
            </a:r>
            <a:r>
              <a:rPr lang="en-MY" dirty="0" err="1"/>
              <a:t>aku</a:t>
            </a:r>
            <a:r>
              <a:rPr lang="en-MY" dirty="0"/>
              <a:t> </a:t>
            </a:r>
            <a:r>
              <a:rPr lang="en-MY" dirty="0" err="1"/>
              <a:t>ke</a:t>
            </a:r>
            <a:r>
              <a:rPr lang="en-MY" dirty="0"/>
              <a:t> </a:t>
            </a:r>
            <a:r>
              <a:rPr lang="en-MY" dirty="0" err="1"/>
              <a:t>penguntung</a:t>
            </a:r>
            <a:r>
              <a:rPr lang="en-MY" dirty="0"/>
              <a:t> </a:t>
            </a:r>
            <a:r>
              <a:rPr lang="en-MY" dirty="0" err="1"/>
              <a:t>kita</a:t>
            </a:r>
            <a:r>
              <a:rPr lang="en-MY" dirty="0"/>
              <a:t>, </a:t>
            </a:r>
            <a:r>
              <a:rPr lang="en-MY" dirty="0" err="1"/>
              <a:t>ngambika</a:t>
            </a:r>
            <a:r>
              <a:rPr lang="en-MY" dirty="0"/>
              <a:t> </a:t>
            </a:r>
            <a:r>
              <a:rPr lang="en-MY" dirty="0" err="1"/>
              <a:t>jaku</a:t>
            </a:r>
            <a:r>
              <a:rPr lang="en-MY" dirty="0"/>
              <a:t> Allah Taala </a:t>
            </a:r>
            <a:r>
              <a:rPr lang="en-MY" dirty="0" err="1"/>
              <a:t>ditemu</a:t>
            </a:r>
            <a:r>
              <a:rPr lang="en-MY" dirty="0"/>
              <a:t> </a:t>
            </a:r>
            <a:r>
              <a:rPr lang="en-MY" dirty="0" err="1"/>
              <a:t>magang</a:t>
            </a:r>
            <a:r>
              <a:rPr lang="en-US" dirty="0"/>
              <a:t>,” </a:t>
            </a:r>
            <a:r>
              <a:rPr lang="en-US" sz="1400" dirty="0"/>
              <a:t>(Colossians 1:25)</a:t>
            </a:r>
            <a:endParaRPr lang="en-US" dirty="0"/>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323439"/>
          </a:xfrm>
          <a:prstGeom prst="rect">
            <a:avLst/>
          </a:prstGeom>
          <a:noFill/>
        </p:spPr>
        <p:txBody>
          <a:bodyPr wrap="square" rtlCol="0">
            <a:spAutoFit/>
          </a:bodyPr>
          <a:lstStyle/>
          <a:p>
            <a:pPr algn="just">
              <a:spcBef>
                <a:spcPts val="600"/>
              </a:spcBef>
            </a:pPr>
            <a:r>
              <a:rPr lang="en-MY" sz="2000" b="1"/>
              <a:t>Leboh kitai berati, atur (pelan) Allah Taala dalam pemati Jesus nyerangkum nebus kitai enggau ngudus ka kitai. Tang siti utai penting nadai dalam pelan nya: ianya kitai mesti deka nemu atur (pelan) nya ngambi ka ulih nerima iya. Kitai beguna ka orang madah nya ngagai kitai.</a:t>
            </a:r>
            <a:endParaRPr lang="en-US" sz="20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51036" y="2602588"/>
            <a:ext cx="4619624" cy="1938992"/>
          </a:xfrm>
          <a:prstGeom prst="rect">
            <a:avLst/>
          </a:prstGeom>
          <a:noFill/>
        </p:spPr>
        <p:txBody>
          <a:bodyPr wrap="square">
            <a:spAutoFit/>
          </a:bodyPr>
          <a:lstStyle/>
          <a:p>
            <a:pPr algn="just">
              <a:spcBef>
                <a:spcPts val="600"/>
              </a:spcBef>
            </a:pPr>
            <a:r>
              <a:rPr lang="en-MY" sz="2000" b="1"/>
              <a:t>Tu meh maia beguna ka “pengarah Allah Taala” </a:t>
            </a:r>
            <a:r>
              <a:rPr lang="en-US" sz="2000" b="1"/>
              <a:t>[Allah Taala ngatur ngena cara, meri runding (penemu), orang ke bekerja enggau utai bukai] lalu Paul nyadi orang ke bekerja ka iya (Col. 1:25).</a:t>
            </a:r>
            <a:endParaRPr lang="en-MY" sz="2000" b="1"/>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5"/>
            <a:ext cx="8648697" cy="1323439"/>
          </a:xfrm>
          <a:prstGeom prst="rect">
            <a:avLst/>
          </a:prstGeom>
          <a:noFill/>
        </p:spPr>
        <p:txBody>
          <a:bodyPr wrap="square">
            <a:spAutoFit/>
          </a:bodyPr>
          <a:lstStyle/>
          <a:p>
            <a:pPr algn="just">
              <a:spcBef>
                <a:spcPts val="600"/>
              </a:spcBef>
            </a:pPr>
            <a:r>
              <a:rPr lang="en-MY" sz="2000" b="1"/>
              <a:t>Paul gaga enggau bejalai ka pelan tu, amaipan nempuh pemerinsa, </a:t>
            </a:r>
            <a:r>
              <a:rPr lang="en-US" sz="2000" b="1"/>
              <a:t>(Col. 1:24). Maia ke ditangkap di Rome sampai ngagai pemati iya, iya nulis sekurang kurang ia tujuh iti ari empatbelas surat (epistles) dalam penganggup baru.</a:t>
            </a:r>
            <a:endParaRPr lang="en-MY" sz="2000" b="1"/>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lgn="just">
              <a:spcBef>
                <a:spcPts val="600"/>
              </a:spcBef>
            </a:pPr>
            <a:r>
              <a:rPr lang="en-MY" sz="2000" b="1"/>
              <a:t>Paul disengkaum dalam pelan Allah Taala ti beguna, lalu iya gaga ngereja nya. Kitai pan tau enggau bejalai ka pelan tu ngiring orang bukai ngelala Kristus. Tu meh pengaga kitai!</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0"/>
            <a:ext cx="9782175" cy="2123658"/>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defPPr>
              <a:defRPr lang="es-ES"/>
            </a:defPPr>
            <a:lvl1pPr algn="ctr">
              <a:defRPr sz="4400" b="1" spc="300">
                <a:ln w="13462">
                  <a:noFill/>
                  <a:prstDash val="solid"/>
                </a:ln>
                <a:solidFill>
                  <a:schemeClr val="accent4">
                    <a:lumMod val="60000"/>
                    <a:lumOff val="40000"/>
                  </a:schemeClr>
                </a:solidFill>
                <a:effectLst>
                  <a:outerShdw dist="25400" dir="2700000" algn="bl" rotWithShape="0">
                    <a:schemeClr val="accent3"/>
                  </a:outerShdw>
                </a:effectLst>
              </a:defRPr>
            </a:lvl1pPr>
          </a:lstStyle>
          <a:p>
            <a:r>
              <a:rPr lang="en-US"/>
              <a:t>RESIA ALLAH TAALA</a:t>
            </a:r>
            <a:br>
              <a:rPr lang="en-US"/>
            </a:br>
            <a:endParaRPr lang="en-MY"/>
          </a:p>
          <a:p>
            <a:endParaRPr lang="en-US" dirty="0"/>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solidFill>
                  <a:schemeClr val="accent6">
                    <a:lumMod val="75000"/>
                  </a:schemeClr>
                </a:solidFill>
                <a:latin typeface="Comic Sans MS" panose="030F0702030302020204" pitchFamily="66" charset="0"/>
              </a:defRPr>
            </a:lvl1pPr>
          </a:lstStyle>
          <a:p>
            <a:r>
              <a:rPr lang="en-US" dirty="0"/>
              <a:t>“</a:t>
            </a:r>
            <a:r>
              <a:rPr lang="en-MY" dirty="0"/>
              <a:t> </a:t>
            </a:r>
            <a:r>
              <a:rPr lang="en-MY" dirty="0" err="1"/>
              <a:t>iya</a:t>
            </a:r>
            <a:r>
              <a:rPr lang="en-MY" dirty="0"/>
              <a:t> </a:t>
            </a:r>
            <a:r>
              <a:rPr lang="en-MY" dirty="0" err="1"/>
              <a:t>nya</a:t>
            </a:r>
            <a:r>
              <a:rPr lang="en-MY" dirty="0"/>
              <a:t> </a:t>
            </a:r>
            <a:r>
              <a:rPr lang="en-MY" dirty="0" err="1"/>
              <a:t>misteri</a:t>
            </a:r>
            <a:r>
              <a:rPr lang="en-MY" dirty="0"/>
              <a:t> </a:t>
            </a:r>
            <a:r>
              <a:rPr lang="en-MY" dirty="0" err="1"/>
              <a:t>ti</a:t>
            </a:r>
            <a:r>
              <a:rPr lang="en-MY" dirty="0"/>
              <a:t> </a:t>
            </a:r>
            <a:r>
              <a:rPr lang="en-MY" dirty="0" err="1"/>
              <a:t>udah</a:t>
            </a:r>
            <a:r>
              <a:rPr lang="en-MY" dirty="0"/>
              <a:t> </a:t>
            </a:r>
            <a:r>
              <a:rPr lang="en-MY" dirty="0" err="1"/>
              <a:t>dilalaika</a:t>
            </a:r>
            <a:r>
              <a:rPr lang="en-MY" dirty="0"/>
              <a:t> Allah Taala </a:t>
            </a:r>
            <a:r>
              <a:rPr lang="en-MY" dirty="0" err="1"/>
              <a:t>ari</a:t>
            </a:r>
            <a:r>
              <a:rPr lang="en-MY" dirty="0"/>
              <a:t> </a:t>
            </a:r>
            <a:r>
              <a:rPr lang="en-MY" dirty="0" err="1"/>
              <a:t>semua</a:t>
            </a:r>
            <a:r>
              <a:rPr lang="en-MY" dirty="0"/>
              <a:t> </a:t>
            </a:r>
            <a:r>
              <a:rPr lang="en-MY" dirty="0" err="1"/>
              <a:t>serak</a:t>
            </a:r>
            <a:r>
              <a:rPr lang="en-MY" dirty="0"/>
              <a:t> </a:t>
            </a:r>
            <a:r>
              <a:rPr lang="en-MY" dirty="0" err="1"/>
              <a:t>sejeman-jeman</a:t>
            </a:r>
            <a:r>
              <a:rPr lang="en-MY" dirty="0"/>
              <a:t> </a:t>
            </a:r>
            <a:r>
              <a:rPr lang="en-MY" dirty="0" err="1"/>
              <a:t>tu</a:t>
            </a:r>
            <a:r>
              <a:rPr lang="en-MY" dirty="0"/>
              <a:t>, tang </a:t>
            </a:r>
            <a:r>
              <a:rPr lang="en-MY" dirty="0" err="1"/>
              <a:t>diatu</a:t>
            </a:r>
            <a:r>
              <a:rPr lang="en-MY" dirty="0"/>
              <a:t> </a:t>
            </a:r>
            <a:r>
              <a:rPr lang="en-MY" dirty="0" err="1"/>
              <a:t>dipandangka</a:t>
            </a:r>
            <a:r>
              <a:rPr lang="en-MY" dirty="0"/>
              <a:t> </a:t>
            </a:r>
            <a:r>
              <a:rPr lang="en-MY" dirty="0" err="1"/>
              <a:t>ngagai</a:t>
            </a:r>
            <a:r>
              <a:rPr lang="en-MY" dirty="0"/>
              <a:t> </a:t>
            </a:r>
            <a:r>
              <a:rPr lang="en-MY" dirty="0" err="1"/>
              <a:t>nembiak</a:t>
            </a:r>
            <a:r>
              <a:rPr lang="en-MY" dirty="0"/>
              <a:t> Iya.</a:t>
            </a:r>
            <a:r>
              <a:rPr lang="en-US" dirty="0"/>
              <a:t>” </a:t>
            </a:r>
            <a:r>
              <a:rPr lang="en-US" sz="1400" dirty="0"/>
              <a:t>(Colossians 1:26)</a:t>
            </a:r>
            <a:endParaRPr lang="en-US" dirty="0"/>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969496"/>
          </a:xfrm>
          <a:prstGeom prst="rect">
            <a:avLst/>
          </a:prstGeom>
          <a:noFill/>
        </p:spPr>
        <p:txBody>
          <a:bodyPr wrap="square" rtlCol="0">
            <a:spAutoFit/>
          </a:bodyPr>
          <a:lstStyle/>
          <a:p>
            <a:pPr algn="just">
              <a:spcBef>
                <a:spcPts val="600"/>
              </a:spcBef>
            </a:pPr>
            <a:r>
              <a:rPr lang="en-MY" sz="1900" b="1"/>
              <a:t>Paul bejako ka pasal resia (mystery) ke udah di bantai ngagai gerija (eklisia) udah pengangkat Kristus </a:t>
            </a:r>
            <a:r>
              <a:rPr lang="en-US" sz="1900" b="1"/>
              <a:t>(Col. 1:26). Sebedau nya, semina bisi seling mimit aja ditemu. Bah nama resia nya deh? “</a:t>
            </a:r>
            <a:r>
              <a:rPr lang="en-MY" sz="1900" b="1"/>
              <a:t>iya nya Kristus ke diau dalam kita, ke alai kita manggaika pengadang kita deka sama enggau bempu mulia Allah Taala. </a:t>
            </a:r>
            <a:r>
              <a:rPr lang="en-US" sz="1900" b="1"/>
              <a:t>(Col. 1:27).</a:t>
            </a:r>
            <a:endParaRPr lang="en-MY" sz="1900" b="1"/>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3779786016"/>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spcBef>
                <a:spcPts val="600"/>
              </a:spcBef>
            </a:pPr>
            <a:r>
              <a:rPr lang="en-US" sz="2000" b="1"/>
              <a:t>Bisi agi peringkat bedau dibantai dalam resia (mystery) tu. Diatu kitai idup ngarap ka diri di muliaka. Naka meh pemanah ubah ngau resia (mystery) tu, orang ke bedusa diampun, dikumbai lurus serta dimuliaka ditebus ngena darah Jesus. Resia (Mystery) tu deka nyadi ka batang pelajar belama-lama iya.</a:t>
            </a:r>
            <a:endParaRPr lang="en-MY" sz="2000"/>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1205</TotalTime>
  <Words>1280</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2026-01-24T16:42:04Z</dcterms:created>
  <dcterms:modified xsi:type="dcterms:W3CDTF">2026-02-02T20:25:27Z</dcterms:modified>
</cp:coreProperties>
</file>