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Ngena penyiru serta pengampun</a:t>
          </a:r>
        </a:p>
      </dgm:t>
    </dgm:pt>
    <dgm:pt modelId="{F0ECFDDB-C3A0-453F-A52A-9A66E91404F3}" type="parTrans" cxnId="{4DDB3EF2-3579-4C5D-9991-35D00F96A8F0}">
      <dgm:prSet/>
      <dgm:spPr/>
      <dgm:t>
        <a:bodyPr/>
        <a:lstStyle/>
        <a:p>
          <a:endParaRPr lang="es-ES" sz="2000" b="1">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b="1">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Ngena pengasih</a:t>
          </a:r>
          <a:endParaRPr lang="es-ES" sz="2000" b="1"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b="1">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b="1">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MY" sz="2000" b="1">
              <a:effectLst>
                <a:outerShdw blurRad="38100" dist="38100" dir="2700000" algn="tl">
                  <a:srgbClr val="000000">
                    <a:alpha val="43137"/>
                  </a:srgbClr>
                </a:outerShdw>
              </a:effectLst>
            </a:rPr>
            <a:t>N</a:t>
          </a:r>
          <a:r>
            <a:rPr lang="en" sz="2000" b="1">
              <a:effectLst>
                <a:outerShdw blurRad="38100" dist="38100" dir="2700000" algn="tl">
                  <a:srgbClr val="000000">
                    <a:alpha val="43137"/>
                  </a:srgbClr>
                </a:outerShdw>
              </a:effectLst>
            </a:rPr>
            <a:t>gena penelap</a:t>
          </a:r>
          <a:endParaRPr lang="es-ES" sz="2000" b="1"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b="1">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Ngena ati ti baruh</a:t>
          </a:r>
          <a:endParaRPr lang="es-ES" sz="2000" b="1"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b="1">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b="1">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Ngena penyabar</a:t>
          </a:r>
          <a:endParaRPr lang="es-ES" sz="2000" b="1"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b="1">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b="1">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Nunduk ngagai pangan diri</a:t>
          </a:r>
          <a:endParaRPr lang="es-ES" sz="2000" b="1"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b="1">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b="1">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s-ES" sz="2000" b="1">
              <a:effectLst>
                <a:outerShdw blurRad="38100" dist="38100" dir="2700000" algn="tl">
                  <a:srgbClr val="000000">
                    <a:alpha val="43137"/>
                  </a:srgbClr>
                </a:outerShdw>
              </a:effectLst>
            </a:rPr>
            <a:t>Ngampun diriempu</a:t>
          </a:r>
          <a:endParaRPr lang="es-ES" sz="2000" b="1"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b="1">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b="1">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en-MY" sz="1800" b="1"/>
            <a:t>Ngelak ka pengelantang ari Allah Taala merintah kitai</a:t>
          </a:r>
          <a:endParaRPr lang="es-ES" sz="1800" b="1" dirty="0"/>
        </a:p>
      </dgm:t>
    </dgm:pt>
    <dgm:pt modelId="{2D690077-8124-4BA3-B589-CAEAEE06405B}" type="parTrans" cxnId="{D6459E74-98C5-45DA-85F6-D5DCD2D80D7A}">
      <dgm:prSet/>
      <dgm:spPr/>
      <dgm:t>
        <a:bodyPr/>
        <a:lstStyle/>
        <a:p>
          <a:endParaRPr lang="es-ES" sz="1800" b="1"/>
        </a:p>
      </dgm:t>
    </dgm:pt>
    <dgm:pt modelId="{FE89BE31-BD14-4155-A50E-92DD2998C97B}" type="sibTrans" cxnId="{D6459E74-98C5-45DA-85F6-D5DCD2D80D7A}">
      <dgm:prSet/>
      <dgm:spPr/>
      <dgm:t>
        <a:bodyPr/>
        <a:lstStyle/>
        <a:p>
          <a:endParaRPr lang="es-ES" sz="1800" b="1"/>
        </a:p>
      </dgm:t>
    </dgm:pt>
    <dgm:pt modelId="{D8E90402-37CC-4EC2-8BFB-91D0504BAC24}">
      <dgm:prSet custT="1"/>
      <dgm:spPr>
        <a:effectLst>
          <a:outerShdw blurRad="50800" dist="38100" dir="2700000" algn="tl" rotWithShape="0">
            <a:prstClr val="black">
              <a:alpha val="40000"/>
            </a:prstClr>
          </a:outerShdw>
        </a:effectLst>
      </dgm:spPr>
      <dgm:t>
        <a:bodyPr/>
        <a:lstStyle/>
        <a:p>
          <a:r>
            <a:rPr lang="en-MY" sz="1800" b="1"/>
            <a:t>Meruan beserakup dalam siti tubuh</a:t>
          </a:r>
          <a:endParaRPr lang="es-ES" sz="1800" b="1"/>
        </a:p>
      </dgm:t>
    </dgm:pt>
    <dgm:pt modelId="{E6DB1773-E13C-4A05-B7B8-6982D29546A7}" type="parTrans" cxnId="{4F121848-B794-4D71-9E90-97663B6DFB91}">
      <dgm:prSet/>
      <dgm:spPr/>
      <dgm:t>
        <a:bodyPr/>
        <a:lstStyle/>
        <a:p>
          <a:endParaRPr lang="es-ES" sz="1800" b="1"/>
        </a:p>
      </dgm:t>
    </dgm:pt>
    <dgm:pt modelId="{58B57F25-77D2-41BA-8209-AC89F3FF4A2A}" type="sibTrans" cxnId="{4F121848-B794-4D71-9E90-97663B6DFB91}">
      <dgm:prSet/>
      <dgm:spPr/>
      <dgm:t>
        <a:bodyPr/>
        <a:lstStyle/>
        <a:p>
          <a:endParaRPr lang="es-ES" sz="1800" b="1"/>
        </a:p>
      </dgm:t>
    </dgm:pt>
    <dgm:pt modelId="{216C32C0-7D55-4DD9-BBE6-B9DCFA8CC253}">
      <dgm:prSet custT="1"/>
      <dgm:spPr>
        <a:effectLst>
          <a:outerShdw blurRad="50800" dist="38100" dir="2700000" algn="tl" rotWithShape="0">
            <a:prstClr val="black">
              <a:alpha val="40000"/>
            </a:prstClr>
          </a:outerShdw>
        </a:effectLst>
      </dgm:spPr>
      <dgm:t>
        <a:bodyPr/>
        <a:lstStyle/>
        <a:p>
          <a:r>
            <a:rPr lang="es-ES" sz="1800" b="1"/>
            <a:t>Seruran beterima kasih</a:t>
          </a:r>
        </a:p>
      </dgm:t>
    </dgm:pt>
    <dgm:pt modelId="{A3382F11-EA0B-4F3B-8A9E-17814AB1EA17}" type="parTrans" cxnId="{E5420570-7DC3-447B-9113-D723AF1CA096}">
      <dgm:prSet/>
      <dgm:spPr/>
      <dgm:t>
        <a:bodyPr/>
        <a:lstStyle/>
        <a:p>
          <a:endParaRPr lang="es-ES" sz="1800" b="1"/>
        </a:p>
      </dgm:t>
    </dgm:pt>
    <dgm:pt modelId="{A62D0B13-0B5E-49D7-A53B-1A34A53EB0E7}" type="sibTrans" cxnId="{E5420570-7DC3-447B-9113-D723AF1CA096}">
      <dgm:prSet/>
      <dgm:spPr/>
      <dgm:t>
        <a:bodyPr/>
        <a:lstStyle/>
        <a:p>
          <a:endParaRPr lang="es-ES" sz="1800" b="1"/>
        </a:p>
      </dgm:t>
    </dgm:pt>
    <dgm:pt modelId="{45665ECB-D72A-4DFE-BF94-C70DCF5D2085}">
      <dgm:prSet custT="1"/>
      <dgm:spPr>
        <a:effectLst>
          <a:outerShdw blurRad="50800" dist="38100" dir="2700000" algn="tl" rotWithShape="0">
            <a:prstClr val="black">
              <a:alpha val="40000"/>
            </a:prstClr>
          </a:outerShdw>
        </a:effectLst>
      </dgm:spPr>
      <dgm:t>
        <a:bodyPr/>
        <a:lstStyle/>
        <a:p>
          <a:r>
            <a:rPr lang="es-ES" sz="1800" b="1"/>
            <a:t>Belajar ka bup kudus enggau tekun</a:t>
          </a:r>
          <a:endParaRPr lang="es-ES" sz="1800" b="1" dirty="0"/>
        </a:p>
      </dgm:t>
    </dgm:pt>
    <dgm:pt modelId="{3027C5CB-A197-4D2A-9456-FE69F3373B4C}" type="parTrans" cxnId="{9E35438B-E891-4FED-A088-7E055C939FE2}">
      <dgm:prSet/>
      <dgm:spPr/>
      <dgm:t>
        <a:bodyPr/>
        <a:lstStyle/>
        <a:p>
          <a:endParaRPr lang="es-ES" sz="1800" b="1"/>
        </a:p>
      </dgm:t>
    </dgm:pt>
    <dgm:pt modelId="{B19EAE8B-2BAD-42C8-A293-F7FBD771347C}" type="sibTrans" cxnId="{9E35438B-E891-4FED-A088-7E055C939FE2}">
      <dgm:prSet/>
      <dgm:spPr/>
      <dgm:t>
        <a:bodyPr/>
        <a:lstStyle/>
        <a:p>
          <a:endParaRPr lang="es-ES" sz="1800" b="1"/>
        </a:p>
      </dgm:t>
    </dgm:pt>
    <dgm:pt modelId="{8E8DAA5E-3AC0-4002-BDEB-C436EEB817B8}">
      <dgm:prSet custT="1"/>
      <dgm:spPr>
        <a:effectLst>
          <a:outerShdw blurRad="50800" dist="38100" dir="2700000" algn="tl" rotWithShape="0">
            <a:prstClr val="black">
              <a:alpha val="40000"/>
            </a:prstClr>
          </a:outerShdw>
        </a:effectLst>
      </dgm:spPr>
      <dgm:t>
        <a:bodyPr/>
        <a:lstStyle/>
        <a:p>
          <a:r>
            <a:rPr lang="es-ES" sz="1800" b="1"/>
            <a:t>Ngajar orang bukai ka utai ti udah dipelajar kitai</a:t>
          </a:r>
        </a:p>
      </dgm:t>
    </dgm:pt>
    <dgm:pt modelId="{D78F1673-C592-4DDC-9692-8F317EE58083}" type="parTrans" cxnId="{DEFA86AD-B6C0-412A-8503-0371F717FC8B}">
      <dgm:prSet/>
      <dgm:spPr/>
      <dgm:t>
        <a:bodyPr/>
        <a:lstStyle/>
        <a:p>
          <a:endParaRPr lang="es-ES" sz="1800" b="1"/>
        </a:p>
      </dgm:t>
    </dgm:pt>
    <dgm:pt modelId="{0F1F0447-9F72-4FA9-AF08-0551172A71CA}" type="sibTrans" cxnId="{DEFA86AD-B6C0-412A-8503-0371F717FC8B}">
      <dgm:prSet/>
      <dgm:spPr/>
      <dgm:t>
        <a:bodyPr/>
        <a:lstStyle/>
        <a:p>
          <a:endParaRPr lang="es-ES" sz="1800" b="1"/>
        </a:p>
      </dgm:t>
    </dgm:pt>
    <dgm:pt modelId="{8BB003F6-DCD1-4ACF-A2EC-40DF49F4B301}">
      <dgm:prSet custT="1"/>
      <dgm:spPr>
        <a:effectLst>
          <a:outerShdw blurRad="50800" dist="38100" dir="2700000" algn="tl" rotWithShape="0">
            <a:prstClr val="black">
              <a:alpha val="40000"/>
            </a:prstClr>
          </a:outerShdw>
        </a:effectLst>
      </dgm:spPr>
      <dgm:t>
        <a:bodyPr/>
        <a:lstStyle/>
        <a:p>
          <a:r>
            <a:rPr lang="es-ES" sz="1800" b="1"/>
            <a:t>Belagu pantun puji, masmur enggau lagu sembiang</a:t>
          </a:r>
          <a:endParaRPr lang="es-ES" sz="1800" b="1" dirty="0"/>
        </a:p>
      </dgm:t>
    </dgm:pt>
    <dgm:pt modelId="{1D48A0C7-E41A-44FC-B62F-871B9B1A2D39}" type="parTrans" cxnId="{76EC2C9E-5558-4FC1-BD16-C134656E20CD}">
      <dgm:prSet/>
      <dgm:spPr/>
      <dgm:t>
        <a:bodyPr/>
        <a:lstStyle/>
        <a:p>
          <a:endParaRPr lang="es-ES" sz="1800" b="1"/>
        </a:p>
      </dgm:t>
    </dgm:pt>
    <dgm:pt modelId="{D6F68820-D296-4082-963D-FD940C79A025}" type="sibTrans" cxnId="{76EC2C9E-5558-4FC1-BD16-C134656E20CD}">
      <dgm:prSet/>
      <dgm:spPr/>
      <dgm:t>
        <a:bodyPr/>
        <a:lstStyle/>
        <a:p>
          <a:endParaRPr lang="es-ES" sz="1800" b="1"/>
        </a:p>
      </dgm:t>
    </dgm:pt>
    <dgm:pt modelId="{27D9EF38-24C3-4027-89B5-17ABE64C071C}">
      <dgm:prSet custT="1"/>
      <dgm:spPr>
        <a:effectLst>
          <a:outerShdw blurRad="50800" dist="38100" dir="2700000" algn="tl" rotWithShape="0">
            <a:prstClr val="black">
              <a:alpha val="40000"/>
            </a:prstClr>
          </a:outerShdw>
        </a:effectLst>
      </dgm:spPr>
      <dgm:t>
        <a:bodyPr/>
        <a:lstStyle/>
        <a:p>
          <a:r>
            <a:rPr lang="es-ES" sz="1800" b="1"/>
            <a:t>Ngereja semua utai dalam nama Tuhan Jesus</a:t>
          </a:r>
          <a:endParaRPr lang="es-ES" sz="1800" b="1" dirty="0"/>
        </a:p>
      </dgm:t>
    </dgm:pt>
    <dgm:pt modelId="{0B84FAF9-9867-40E0-B709-8B1A6BF89DE6}" type="parTrans" cxnId="{21675B70-5312-4272-B744-43B36054DE96}">
      <dgm:prSet/>
      <dgm:spPr/>
      <dgm:t>
        <a:bodyPr/>
        <a:lstStyle/>
        <a:p>
          <a:endParaRPr lang="es-ES" sz="1800" b="1"/>
        </a:p>
      </dgm:t>
    </dgm:pt>
    <dgm:pt modelId="{E7744C77-43C1-4F8C-8F9C-3FF1F855BB91}" type="sibTrans" cxnId="{21675B70-5312-4272-B744-43B36054DE96}">
      <dgm:prSet/>
      <dgm:spPr/>
      <dgm:t>
        <a:bodyPr/>
        <a:lstStyle/>
        <a:p>
          <a:endParaRPr lang="es-ES" sz="1800" b="1"/>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X="10925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Ngena penyiru serta pengampun</a:t>
          </a: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Ngena pengasih</a:t>
          </a:r>
          <a:endParaRPr lang="es-ES" sz="2000" b="1"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alpha val="43137"/>
                  </a:srgbClr>
                </a:outerShdw>
              </a:effectLst>
            </a:rPr>
            <a:t>N</a:t>
          </a:r>
          <a:r>
            <a:rPr lang="en" sz="2000" b="1" kern="1200">
              <a:effectLst>
                <a:outerShdw blurRad="38100" dist="38100" dir="2700000" algn="tl">
                  <a:srgbClr val="000000">
                    <a:alpha val="43137"/>
                  </a:srgbClr>
                </a:outerShdw>
              </a:effectLst>
            </a:rPr>
            <a:t>gena penelap</a:t>
          </a:r>
          <a:endParaRPr lang="es-ES" sz="2000" b="1"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Ngena ati ti baruh</a:t>
          </a:r>
          <a:endParaRPr lang="es-ES" sz="2000" b="1"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Ngena penyabar</a:t>
          </a:r>
          <a:endParaRPr lang="es-ES" sz="2000" b="1"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Nunduk ngagai pangan diri</a:t>
          </a:r>
          <a:endParaRPr lang="es-ES" sz="2000" b="1"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Ngampun diriempu</a:t>
          </a:r>
          <a:endParaRPr lang="es-ES" sz="2000" b="1"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9474"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116410" y="1402369"/>
          <a:ext cx="2130524"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t>Ngelak ka pengelantang ari Allah Taala merintah kitai</a:t>
          </a:r>
          <a:endParaRPr lang="es-ES" sz="1800" b="1" kern="1200" dirty="0"/>
        </a:p>
      </dsp:txBody>
      <dsp:txXfrm>
        <a:off x="116410" y="1402369"/>
        <a:ext cx="2130524" cy="998400"/>
      </dsp:txXfrm>
    </dsp:sp>
    <dsp:sp modelId="{74779459-D9B8-4F41-A5E5-0AB6A03CAB2C}">
      <dsp:nvSpPr>
        <dsp:cNvPr id="0" name=""/>
        <dsp:cNvSpPr/>
      </dsp:nvSpPr>
      <dsp:spPr>
        <a:xfrm>
          <a:off x="2466037"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63229"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t>Meruan beserakup dalam siti tubuh</a:t>
          </a:r>
          <a:endParaRPr lang="es-ES" sz="1800" b="1" kern="1200"/>
        </a:p>
      </dsp:txBody>
      <dsp:txXfrm>
        <a:off x="2663229" y="1402369"/>
        <a:ext cx="1950011" cy="998400"/>
      </dsp:txXfrm>
    </dsp:sp>
    <dsp:sp modelId="{5A634BB5-9802-4A54-B3CE-200E7F307C39}">
      <dsp:nvSpPr>
        <dsp:cNvPr id="0" name=""/>
        <dsp:cNvSpPr/>
      </dsp:nvSpPr>
      <dsp:spPr>
        <a:xfrm>
          <a:off x="4876164"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73357"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Seruran beterima kasih</a:t>
          </a:r>
        </a:p>
      </dsp:txBody>
      <dsp:txXfrm>
        <a:off x="5073357" y="1402369"/>
        <a:ext cx="1950011" cy="998400"/>
      </dsp:txXfrm>
    </dsp:sp>
    <dsp:sp modelId="{1C6B81D1-020A-405B-B361-D42E7A8A6BE9}">
      <dsp:nvSpPr>
        <dsp:cNvPr id="0" name=""/>
        <dsp:cNvSpPr/>
      </dsp:nvSpPr>
      <dsp:spPr>
        <a:xfrm>
          <a:off x="7286292"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402490"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Belajar ka bup kudus enggau tekun</a:t>
          </a:r>
          <a:endParaRPr lang="es-ES" sz="1800" b="1" kern="1200" dirty="0"/>
        </a:p>
      </dsp:txBody>
      <dsp:txXfrm>
        <a:off x="7402490" y="1402369"/>
        <a:ext cx="2111999" cy="998400"/>
      </dsp:txXfrm>
    </dsp:sp>
    <dsp:sp modelId="{48890DF1-CCC2-4C63-8AA0-16BD64886CED}">
      <dsp:nvSpPr>
        <dsp:cNvPr id="0" name=""/>
        <dsp:cNvSpPr/>
      </dsp:nvSpPr>
      <dsp:spPr>
        <a:xfrm>
          <a:off x="9733592"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30784"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Ngajar orang bukai ka utai ti udah dipelajar kitai</a:t>
          </a:r>
        </a:p>
      </dsp:txBody>
      <dsp:txXfrm>
        <a:off x="9930784"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Belagu pantun puji, masmur enggau lagu sembiang</a:t>
          </a:r>
          <a:endParaRPr lang="es-ES" sz="1800" b="1"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t>Ngereja semua utai dalam nama Tuhan Jesus</a:t>
          </a:r>
          <a:endParaRPr lang="es-ES" sz="1800" b="1"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21/02/2026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21/02/2026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3.wdp"/><Relationship Id="rId7" Type="http://schemas.openxmlformats.org/officeDocument/2006/relationships/diagramQuickStyle" Target="../diagrams/quickStyle1.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38.png"/><Relationship Id="rId5" Type="http://schemas.openxmlformats.org/officeDocument/2006/relationships/diagramData" Target="../diagrams/data1.xml"/><Relationship Id="rId10" Type="http://schemas.openxmlformats.org/officeDocument/2006/relationships/image" Target="../media/image37.jpeg"/><Relationship Id="rId4" Type="http://schemas.openxmlformats.org/officeDocument/2006/relationships/image" Target="../media/image36.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a:ln/>
                <a:solidFill>
                  <a:schemeClr val="accent1">
                    <a:lumMod val="75000"/>
                  </a:schemeClr>
                </a:solidFill>
                <a:effectLst>
                  <a:outerShdw blurRad="60007" dist="200025" dir="15000000" sy="30000" kx="-1800000" algn="bl" rotWithShape="0">
                    <a:schemeClr val="accent1">
                      <a:lumMod val="50000"/>
                      <a:alpha val="32000"/>
                    </a:schemeClr>
                  </a:outerShdw>
                </a:effectLst>
              </a:rPr>
              <a:t>BERIDUP ENGGAU KRISTUS</a:t>
            </a:r>
            <a:endPar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057562" y="6442360"/>
            <a:ext cx="3764813"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Lesson 11 for March 14,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 sz="4400" b="1" spc="600">
                <a:ln w="15875">
                  <a:noFill/>
                  <a:prstDash val="solid"/>
                </a:ln>
                <a:solidFill>
                  <a:schemeClr val="accent6">
                    <a:lumMod val="20000"/>
                    <a:lumOff val="80000"/>
                  </a:schemeClr>
                </a:solidFill>
                <a:effectLst>
                  <a:outerShdw dist="38100" dir="2700000" algn="tl" rotWithShape="0">
                    <a:schemeClr val="accent4">
                      <a:lumMod val="75000"/>
                    </a:schemeClr>
                  </a:outerShdw>
                </a:effectLst>
              </a:rPr>
              <a:t>PEMAKAI SEREGA</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2" y="721450"/>
            <a:ext cx="12191998" cy="584775"/>
          </a:xfrm>
          <a:prstGeom prst="rect">
            <a:avLst/>
          </a:prstGeom>
          <a:noFill/>
        </p:spPr>
        <p:txBody>
          <a:bodyPr wrap="square">
            <a:spAutoFit/>
          </a:bodyPr>
          <a:lstStyle/>
          <a:p>
            <a:pPr algn="ctr"/>
            <a:r>
              <a:rPr lang="en"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Awakka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semua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jaku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Kristus</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diau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dalam</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kita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Ajar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lalu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rara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pangan</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diri</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ngena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semua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penemu-dalam</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lalu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belagu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ngena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masmur</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pantun,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enggau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ngena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lagu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Roh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ngagai</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Allah Taala,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enggau</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ati</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ti</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beterima</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MY" sz="1600" dirty="0" err="1">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kasih</a:t>
            </a:r>
            <a:r>
              <a:rPr lang="en-MY"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 sz="16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200" dirty="0">
                <a:solidFill>
                  <a:schemeClr val="bg2"/>
                </a:solidFill>
                <a:effectLst>
                  <a:glow rad="127000">
                    <a:srgbClr val="4E4C28"/>
                  </a:glow>
                  <a:outerShdw blurRad="38100" dist="38100" dir="2700000" algn="tl">
                    <a:srgbClr val="000000">
                      <a:alpha val="43137"/>
                    </a:srgbClr>
                  </a:outerShdw>
                </a:effectLst>
                <a:latin typeface="Comic Sans MS" panose="030F0702030302020204" pitchFamily="66" charset="0"/>
              </a:rPr>
              <a:t> (Colossians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646331"/>
          </a:xfrm>
          <a:prstGeom prst="rect">
            <a:avLst/>
          </a:prstGeom>
          <a:noFill/>
        </p:spPr>
        <p:txBody>
          <a:bodyPr wrap="square" rtlCol="0">
            <a:spAutoFit/>
          </a:bodyPr>
          <a:lstStyle/>
          <a:p>
            <a:pPr>
              <a:spcBef>
                <a:spcPts val="600"/>
              </a:spcBef>
            </a:pPr>
            <a:r>
              <a:rPr lang="en-US" b="1"/>
              <a:t>Colossians 3:15-17 mantai ngagai kitai cara makai pemakai serega (serta mandang ka kitai enda tau makai nya kediri, tang kitai deka bekungsi enggau bala dalam gerija):</a:t>
            </a:r>
            <a:endParaRPr lang="en" sz="2000" b="1" dirty="0"/>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1035078736"/>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713929"/>
            <a:ext cx="4789715" cy="1862048"/>
          </a:xfrm>
          <a:prstGeom prst="rect">
            <a:avLst/>
          </a:prstGeom>
          <a:noFill/>
        </p:spPr>
        <p:txBody>
          <a:bodyPr wrap="square" rtlCol="0">
            <a:spAutoFit/>
          </a:bodyPr>
          <a:lstStyle/>
          <a:p>
            <a:pPr>
              <a:spcBef>
                <a:spcPts val="600"/>
              </a:spcBef>
            </a:pPr>
            <a:r>
              <a:rPr lang="en-US" b="1" dirty="0"/>
              <a:t>“Lagu </a:t>
            </a:r>
            <a:r>
              <a:rPr lang="en-US" b="1" dirty="0" err="1"/>
              <a:t>nya</a:t>
            </a:r>
            <a:r>
              <a:rPr lang="en-US" b="1" dirty="0"/>
              <a:t> </a:t>
            </a:r>
            <a:r>
              <a:rPr lang="en-US" b="1" dirty="0" err="1"/>
              <a:t>siti</a:t>
            </a:r>
            <a:r>
              <a:rPr lang="en-US" b="1" dirty="0"/>
              <a:t> </a:t>
            </a:r>
            <a:r>
              <a:rPr lang="en-US" b="1" dirty="0" err="1"/>
              <a:t>senjata</a:t>
            </a:r>
            <a:r>
              <a:rPr lang="en-US" b="1" dirty="0"/>
              <a:t> </a:t>
            </a:r>
            <a:r>
              <a:rPr lang="en-US" b="1" dirty="0" err="1"/>
              <a:t>ke</a:t>
            </a:r>
            <a:r>
              <a:rPr lang="en-US" b="1" dirty="0"/>
              <a:t> </a:t>
            </a:r>
            <a:r>
              <a:rPr lang="en-US" b="1" dirty="0" err="1"/>
              <a:t>ulih</a:t>
            </a:r>
            <a:r>
              <a:rPr lang="en-US" b="1" dirty="0"/>
              <a:t> </a:t>
            </a:r>
            <a:r>
              <a:rPr lang="en-US" b="1" dirty="0" err="1"/>
              <a:t>dikena</a:t>
            </a:r>
            <a:r>
              <a:rPr lang="en-US" b="1" dirty="0"/>
              <a:t> </a:t>
            </a:r>
            <a:r>
              <a:rPr lang="en-US" b="1" dirty="0" err="1"/>
              <a:t>setiap</a:t>
            </a:r>
            <a:r>
              <a:rPr lang="en-US" b="1" dirty="0"/>
              <a:t> </a:t>
            </a:r>
            <a:r>
              <a:rPr lang="en-US" b="1" dirty="0" err="1"/>
              <a:t>maia</a:t>
            </a:r>
            <a:r>
              <a:rPr lang="en-US" b="1" dirty="0"/>
              <a:t> </a:t>
            </a:r>
            <a:r>
              <a:rPr lang="en-US" b="1" dirty="0" err="1"/>
              <a:t>kitai</a:t>
            </a:r>
            <a:r>
              <a:rPr lang="en-US" b="1" dirty="0"/>
              <a:t> </a:t>
            </a:r>
            <a:r>
              <a:rPr lang="en-US" b="1" dirty="0" err="1"/>
              <a:t>putus</a:t>
            </a:r>
            <a:r>
              <a:rPr lang="en-US" b="1" dirty="0"/>
              <a:t> </a:t>
            </a:r>
            <a:r>
              <a:rPr lang="en-US" b="1" dirty="0" err="1"/>
              <a:t>asa</a:t>
            </a:r>
            <a:r>
              <a:rPr lang="en-US" b="1" dirty="0"/>
              <a:t> (</a:t>
            </a:r>
            <a:r>
              <a:rPr lang="en-US" b="1" dirty="0" err="1"/>
              <a:t>kechewa</a:t>
            </a:r>
            <a:r>
              <a:rPr lang="en-US" b="1" dirty="0"/>
              <a:t>). </a:t>
            </a:r>
            <a:r>
              <a:rPr lang="en-US" b="1" dirty="0" err="1"/>
              <a:t>Enggau</a:t>
            </a:r>
            <a:r>
              <a:rPr lang="en-US" b="1" dirty="0"/>
              <a:t> </a:t>
            </a:r>
            <a:r>
              <a:rPr lang="en-US" b="1" dirty="0" err="1"/>
              <a:t>nya</a:t>
            </a:r>
            <a:r>
              <a:rPr lang="en-US" b="1" dirty="0"/>
              <a:t> </a:t>
            </a:r>
            <a:r>
              <a:rPr lang="en-US" b="1" dirty="0" err="1"/>
              <a:t>kitai</a:t>
            </a:r>
            <a:r>
              <a:rPr lang="en-US" b="1" dirty="0"/>
              <a:t> </a:t>
            </a:r>
            <a:r>
              <a:rPr lang="en-US" b="1" dirty="0" err="1"/>
              <a:t>muka</a:t>
            </a:r>
            <a:r>
              <a:rPr lang="en-US" b="1" dirty="0"/>
              <a:t> </a:t>
            </a:r>
            <a:r>
              <a:rPr lang="en-US" b="1" dirty="0" err="1"/>
              <a:t>ati</a:t>
            </a:r>
            <a:r>
              <a:rPr lang="en-US" b="1" dirty="0"/>
              <a:t> </a:t>
            </a:r>
            <a:r>
              <a:rPr lang="en-US" b="1" dirty="0" err="1"/>
              <a:t>kitai</a:t>
            </a:r>
            <a:r>
              <a:rPr lang="en-US" b="1" dirty="0"/>
              <a:t> </a:t>
            </a:r>
            <a:r>
              <a:rPr lang="en-US" b="1" dirty="0" err="1"/>
              <a:t>ngagai</a:t>
            </a:r>
            <a:r>
              <a:rPr lang="en-US" b="1" dirty="0"/>
              <a:t> </a:t>
            </a:r>
            <a:r>
              <a:rPr lang="en-US" b="1" dirty="0" err="1"/>
              <a:t>pancahar</a:t>
            </a:r>
            <a:r>
              <a:rPr lang="en-US" b="1" dirty="0"/>
              <a:t> </a:t>
            </a:r>
            <a:r>
              <a:rPr lang="en-US" b="1" dirty="0" err="1"/>
              <a:t>matahari</a:t>
            </a:r>
            <a:r>
              <a:rPr lang="en-US" b="1" dirty="0"/>
              <a:t> </a:t>
            </a:r>
            <a:r>
              <a:rPr lang="en-US" b="1" dirty="0" err="1"/>
              <a:t>ke</a:t>
            </a:r>
            <a:r>
              <a:rPr lang="en-US" b="1" dirty="0"/>
              <a:t> </a:t>
            </a:r>
            <a:r>
              <a:rPr lang="en-US" b="1" dirty="0" err="1"/>
              <a:t>datai</a:t>
            </a:r>
            <a:r>
              <a:rPr lang="en-US" b="1" dirty="0"/>
              <a:t> </a:t>
            </a:r>
            <a:r>
              <a:rPr lang="en-US" b="1" dirty="0" err="1"/>
              <a:t>ari</a:t>
            </a:r>
            <a:r>
              <a:rPr lang="en-US" b="1" dirty="0"/>
              <a:t> </a:t>
            </a:r>
            <a:r>
              <a:rPr lang="en-US" b="1" dirty="0" err="1"/>
              <a:t>juruselamat</a:t>
            </a:r>
            <a:r>
              <a:rPr lang="en-US" b="1" dirty="0"/>
              <a:t>, </a:t>
            </a:r>
            <a:r>
              <a:rPr lang="en-US" b="1" dirty="0" err="1"/>
              <a:t>lalu</a:t>
            </a:r>
            <a:r>
              <a:rPr lang="en-US" b="1" dirty="0"/>
              <a:t> </a:t>
            </a:r>
            <a:r>
              <a:rPr lang="en-US" b="1" dirty="0" err="1"/>
              <a:t>kitai</a:t>
            </a:r>
            <a:r>
              <a:rPr lang="en-US" b="1" dirty="0"/>
              <a:t> deka </a:t>
            </a:r>
            <a:r>
              <a:rPr lang="en-US" b="1" dirty="0" err="1"/>
              <a:t>bulih</a:t>
            </a:r>
            <a:r>
              <a:rPr lang="en-US" b="1" dirty="0"/>
              <a:t> </a:t>
            </a:r>
            <a:r>
              <a:rPr lang="en-US" b="1" dirty="0" err="1"/>
              <a:t>pengerai</a:t>
            </a:r>
            <a:r>
              <a:rPr lang="en-US" b="1" dirty="0"/>
              <a:t> </a:t>
            </a:r>
            <a:r>
              <a:rPr lang="en-US" b="1" dirty="0" err="1"/>
              <a:t>enggau</a:t>
            </a:r>
            <a:r>
              <a:rPr lang="en-US" b="1" dirty="0"/>
              <a:t> </a:t>
            </a:r>
            <a:r>
              <a:rPr lang="en-US" b="1" dirty="0" err="1"/>
              <a:t>berekat</a:t>
            </a:r>
            <a:r>
              <a:rPr lang="en-US" b="1" dirty="0"/>
              <a:t> </a:t>
            </a:r>
            <a:r>
              <a:rPr lang="en-US" b="1" dirty="0" err="1"/>
              <a:t>iya</a:t>
            </a:r>
            <a:r>
              <a:rPr lang="en-US" b="1" dirty="0"/>
              <a:t>”</a:t>
            </a:r>
            <a:endParaRPr lang="en-MY" dirty="0"/>
          </a:p>
          <a:p>
            <a:pPr>
              <a:spcBef>
                <a:spcPts val="600"/>
              </a:spcBef>
            </a:pPr>
            <a:r>
              <a:rPr lang="en" sz="2000" b="1" dirty="0"/>
              <a:t> </a:t>
            </a: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213517" y="1351508"/>
            <a:ext cx="9197748" cy="4154984"/>
          </a:xfrm>
          <a:prstGeom prst="rect">
            <a:avLst/>
          </a:prstGeom>
          <a:noFill/>
        </p:spPr>
        <p:txBody>
          <a:bodyPr wrap="square">
            <a:spAutoFit/>
          </a:bodyPr>
          <a:lstStyle/>
          <a:p>
            <a:r>
              <a:rPr lang="en-US" sz="2400" b="1"/>
              <a:t>“Ulih ka penelap, pengasih serta baruh ati, lalu anang ngumbai perangai ke ngemaruh ka diri tu pengelemi tang semuanya endang ciri ciri Tuhan Jesus.  Bejimat ka teldan ke di bantai nuan. Ngambi ka iya nyadi tuchi serta babau wangi dalam perangai ke enda ngasoh malu lebuh iya di bantai ngagai orang maioh.</a:t>
            </a:r>
            <a:endParaRPr lang="en-MY" sz="2400" b="1"/>
          </a:p>
          <a:p>
            <a:r>
              <a:rPr lang="en-US" sz="2400" b="1"/>
              <a:t>Baka titik ai ke ulih nyadi sungai, nya alai utai ke mit nya mai pengidup. Pengidup nya sungai, pengelantang, tenang serta ngemuaska,  tauka sungai ti penuh laban penusah, ke keruh serta mansut ka utai ti kamah.  Dalam pengidup tu nuan ulih nyerah ka diri di-iring Roh Kudus. Ari berekat ti kudus diberi Roh Kudus nuan ulih mangsang belama lama nyadi baka Kristus."</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621596"/>
            <a:ext cx="6315075"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a:ln w="12700" cmpd="sng">
                  <a:noFill/>
                  <a:prstDash val="solid"/>
                </a:ln>
                <a:solidFill>
                  <a:srgbClr val="C00000"/>
                </a:solidFill>
                <a:effectLst/>
                <a:uLnTx/>
                <a:uFillTx/>
                <a:latin typeface="Comic Sans MS" panose="030F0702030302020204" pitchFamily="66" charset="0"/>
                <a:ea typeface="+mn-ea"/>
                <a:cs typeface="+mn-cs"/>
              </a:rPr>
              <a:t>“</a:t>
            </a:r>
            <a:r>
              <a:rPr lang="en-MY" sz="4800" b="1" i="0">
                <a:solidFill>
                  <a:srgbClr val="C00000"/>
                </a:solidFill>
                <a:effectLst/>
                <a:latin typeface="Inter"/>
              </a:rPr>
              <a:t>Lebih ari semua, rasukka pengerindu kena ngempung semua utai nyadi siti.</a:t>
            </a:r>
            <a:r>
              <a:rPr kumimoji="0" lang="es-ES" sz="4800" b="1" i="0" u="none" strike="noStrike" kern="1200" cap="none" spc="0" normalizeH="0" baseline="0" noProof="0">
                <a:ln w="12700" cmpd="sng">
                  <a:noFill/>
                  <a:prstDash val="solid"/>
                </a:ln>
                <a:solidFill>
                  <a:srgbClr val="C00000"/>
                </a:solidFill>
                <a:effectLst/>
                <a:uLnTx/>
                <a:uFillTx/>
                <a:latin typeface="Comic Sans MS" panose="030F0702030302020204" pitchFamily="66" charset="0"/>
                <a:ea typeface="+mn-ea"/>
                <a:cs typeface="+mn-cs"/>
              </a:rPr>
              <a:t>”</a:t>
            </a:r>
            <a:endPar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Colossians</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 </a:t>
            </a:r>
            <a:r>
              <a:rPr kumimoji="0" lang="es-ES" sz="32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NKJV</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325979" y="3762375"/>
            <a:ext cx="6875546"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err="1">
                <a:solidFill>
                  <a:srgbClr val="0070C0"/>
                </a:solidFill>
              </a:rPr>
              <a:t>Berunding</a:t>
            </a:r>
            <a:r>
              <a:rPr lang="en-US" sz="2000" b="1" dirty="0">
                <a:solidFill>
                  <a:srgbClr val="0070C0"/>
                </a:solidFill>
              </a:rPr>
              <a:t> ka </a:t>
            </a:r>
            <a:r>
              <a:rPr lang="en-US" sz="2000" b="1" dirty="0" err="1">
                <a:solidFill>
                  <a:srgbClr val="0070C0"/>
                </a:solidFill>
              </a:rPr>
              <a:t>utai</a:t>
            </a:r>
            <a:r>
              <a:rPr lang="en-US" sz="2000" b="1" dirty="0">
                <a:solidFill>
                  <a:srgbClr val="0070C0"/>
                </a:solidFill>
              </a:rPr>
              <a:t> </a:t>
            </a:r>
            <a:r>
              <a:rPr lang="en-US" sz="2000" b="1" dirty="0" err="1">
                <a:solidFill>
                  <a:srgbClr val="0070C0"/>
                </a:solidFill>
              </a:rPr>
              <a:t>dunya</a:t>
            </a:r>
            <a:r>
              <a:rPr lang="en-US" sz="2000" b="1" dirty="0">
                <a:solidFill>
                  <a:srgbClr val="0070C0"/>
                </a:solidFill>
              </a:rPr>
              <a:t> tau ka </a:t>
            </a:r>
            <a:r>
              <a:rPr lang="en-US" sz="2000" b="1" dirty="0" err="1">
                <a:solidFill>
                  <a:srgbClr val="0070C0"/>
                </a:solidFill>
              </a:rPr>
              <a:t>utai</a:t>
            </a:r>
            <a:r>
              <a:rPr lang="en-US" sz="2000" b="1" dirty="0">
                <a:solidFill>
                  <a:srgbClr val="0070C0"/>
                </a:solidFill>
              </a:rPr>
              <a:t> </a:t>
            </a:r>
            <a:r>
              <a:rPr lang="en-US" sz="2000" b="1" dirty="0" err="1">
                <a:solidFill>
                  <a:srgbClr val="0070C0"/>
                </a:solidFill>
              </a:rPr>
              <a:t>serega</a:t>
            </a:r>
            <a:r>
              <a:rPr lang="en" sz="2000" b="1" dirty="0">
                <a:solidFill>
                  <a:srgbClr val="0070C0"/>
                </a:solidFill>
              </a:rPr>
              <a:t>?</a:t>
            </a:r>
          </a:p>
          <a:p>
            <a:pPr lvl="1">
              <a:spcBef>
                <a:spcPts val="600"/>
              </a:spcBef>
            </a:pPr>
            <a:r>
              <a:rPr lang="en" sz="2000" b="1" dirty="0"/>
              <a:t>Tumpu runding (Colossians 3:1-4)</a:t>
            </a:r>
          </a:p>
          <a:p>
            <a:pPr lvl="1">
              <a:spcBef>
                <a:spcPts val="600"/>
              </a:spcBef>
            </a:pPr>
            <a:r>
              <a:rPr lang="en-MY" sz="2000" b="1" dirty="0" err="1"/>
              <a:t>Munuh</a:t>
            </a:r>
            <a:r>
              <a:rPr lang="en-MY" sz="2000" b="1" dirty="0"/>
              <a:t> </a:t>
            </a:r>
            <a:r>
              <a:rPr lang="en-MY" sz="2000" b="1" dirty="0" err="1"/>
              <a:t>semua</a:t>
            </a:r>
            <a:r>
              <a:rPr lang="en-MY" sz="2000" b="1" dirty="0"/>
              <a:t> </a:t>
            </a:r>
            <a:r>
              <a:rPr lang="en-MY" sz="2000" b="1" dirty="0" err="1"/>
              <a:t>pengingin</a:t>
            </a:r>
            <a:r>
              <a:rPr lang="en-MY" sz="2000" b="1" dirty="0"/>
              <a:t> </a:t>
            </a:r>
            <a:r>
              <a:rPr lang="en-MY" sz="2000" b="1" dirty="0" err="1"/>
              <a:t>dunya</a:t>
            </a:r>
            <a:r>
              <a:rPr lang="en" sz="2000" b="1" dirty="0"/>
              <a:t> (Colossians 3:5-6)</a:t>
            </a:r>
          </a:p>
          <a:p>
            <a:pPr lvl="1">
              <a:spcBef>
                <a:spcPts val="600"/>
              </a:spcBef>
            </a:pPr>
            <a:r>
              <a:rPr lang="en-US" sz="2000" b="1" dirty="0"/>
              <a:t>Ngari </a:t>
            </a:r>
            <a:r>
              <a:rPr lang="en-US" sz="2000" b="1" dirty="0" err="1"/>
              <a:t>diri</a:t>
            </a:r>
            <a:r>
              <a:rPr lang="en-US" sz="2000" b="1" dirty="0"/>
              <a:t> </a:t>
            </a:r>
            <a:r>
              <a:rPr lang="en-US" sz="2000" b="1" dirty="0" err="1"/>
              <a:t>empu</a:t>
            </a:r>
            <a:r>
              <a:rPr lang="en-US" sz="2000" b="1" dirty="0"/>
              <a:t> </a:t>
            </a:r>
            <a:r>
              <a:rPr lang="en-US" sz="2000" b="1" dirty="0" err="1"/>
              <a:t>ngena</a:t>
            </a:r>
            <a:r>
              <a:rPr lang="en-US" sz="2000" b="1" dirty="0"/>
              <a:t> </a:t>
            </a:r>
            <a:r>
              <a:rPr lang="en-US" sz="2000" b="1" dirty="0" err="1"/>
              <a:t>pakaian</a:t>
            </a:r>
            <a:r>
              <a:rPr lang="en-US" sz="2000" b="1" dirty="0"/>
              <a:t> </a:t>
            </a:r>
            <a:r>
              <a:rPr lang="en-US" sz="2000" b="1" dirty="0" err="1"/>
              <a:t>serega</a:t>
            </a:r>
            <a:r>
              <a:rPr lang="en" sz="2000" b="1" dirty="0"/>
              <a:t>(Colossi 3:7-11)</a:t>
            </a:r>
          </a:p>
          <a:p>
            <a:pPr>
              <a:spcBef>
                <a:spcPts val="1800"/>
              </a:spcBef>
            </a:pPr>
            <a:r>
              <a:rPr lang="en-US" sz="2000" b="1" dirty="0"/>
              <a:t>Jalai </a:t>
            </a:r>
            <a:r>
              <a:rPr lang="en-US" sz="2000" b="1" dirty="0" err="1"/>
              <a:t>pendiau</a:t>
            </a:r>
            <a:r>
              <a:rPr lang="en-US" sz="2000" b="1" dirty="0"/>
              <a:t> </a:t>
            </a:r>
            <a:r>
              <a:rPr lang="en-US" sz="2000" b="1" dirty="0" err="1"/>
              <a:t>pengidup</a:t>
            </a:r>
            <a:r>
              <a:rPr lang="en-US" sz="2000" b="1" dirty="0"/>
              <a:t> </a:t>
            </a:r>
            <a:r>
              <a:rPr lang="en-US" sz="2000" b="1" dirty="0" err="1"/>
              <a:t>ke</a:t>
            </a:r>
            <a:r>
              <a:rPr lang="en-US" sz="2000" b="1" dirty="0"/>
              <a:t> </a:t>
            </a:r>
            <a:r>
              <a:rPr lang="en-US" sz="2000" b="1" dirty="0" err="1"/>
              <a:t>baru</a:t>
            </a:r>
            <a:r>
              <a:rPr lang="en-US" sz="2000" b="1" dirty="0"/>
              <a:t> </a:t>
            </a:r>
            <a:r>
              <a:rPr lang="en-US" sz="2000" b="1" dirty="0" err="1"/>
              <a:t>dalam</a:t>
            </a:r>
            <a:r>
              <a:rPr lang="en-US" sz="2000" b="1" dirty="0"/>
              <a:t> </a:t>
            </a:r>
            <a:r>
              <a:rPr lang="en-US" sz="2000" b="1" dirty="0" err="1"/>
              <a:t>kristus</a:t>
            </a:r>
            <a:r>
              <a:rPr lang="en-MY" sz="2000" b="1" dirty="0"/>
              <a:t>:</a:t>
            </a:r>
            <a:endParaRPr lang="en" sz="2000" b="1" dirty="0">
              <a:solidFill>
                <a:srgbClr val="A90095"/>
              </a:solidFill>
            </a:endParaRPr>
          </a:p>
          <a:p>
            <a:pPr lvl="1">
              <a:spcBef>
                <a:spcPts val="600"/>
              </a:spcBef>
            </a:pPr>
            <a:r>
              <a:rPr lang="en-US" sz="2000" b="1" dirty="0"/>
              <a:t>Kena </a:t>
            </a:r>
            <a:r>
              <a:rPr lang="en-US" sz="2000" b="1" dirty="0" err="1"/>
              <a:t>tangam</a:t>
            </a:r>
            <a:r>
              <a:rPr lang="en-US" sz="2000" b="1" dirty="0"/>
              <a:t> </a:t>
            </a:r>
            <a:r>
              <a:rPr lang="en-US" sz="2000" b="1" dirty="0" err="1"/>
              <a:t>pengelurus</a:t>
            </a:r>
            <a:r>
              <a:rPr lang="en-US" sz="2000" b="1" dirty="0"/>
              <a:t> (Colossians 3:12-14)</a:t>
            </a:r>
            <a:endParaRPr lang="en-MY" sz="2000" b="1" dirty="0"/>
          </a:p>
          <a:p>
            <a:pPr lvl="1">
              <a:spcBef>
                <a:spcPts val="600"/>
              </a:spcBef>
            </a:pPr>
            <a:r>
              <a:rPr lang="en" sz="2000" b="1" dirty="0"/>
              <a:t>Pemakai serega (Colossians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1015663"/>
          </a:xfrm>
          <a:prstGeom prst="rect">
            <a:avLst/>
          </a:prstGeom>
          <a:noFill/>
        </p:spPr>
        <p:txBody>
          <a:bodyPr wrap="square" rtlCol="0">
            <a:spAutoFit/>
          </a:bodyPr>
          <a:lstStyle/>
          <a:p>
            <a:pPr>
              <a:spcBef>
                <a:spcPts val="600"/>
              </a:spcBef>
            </a:pPr>
            <a:r>
              <a:rPr lang="en-MY" sz="2000" b="1">
                <a:solidFill>
                  <a:schemeClr val="bg1"/>
                </a:solidFill>
              </a:rPr>
              <a:t>Leboh kitai disepuh kedalam ai maia baptisa, kitai mati ka dusa. Leboh kitai diangkat ari ai, kitai angkat nyadi utai idup ti baru.</a:t>
            </a:r>
            <a:endParaRPr lang="en" sz="20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spcBef>
                <a:spcPts val="600"/>
              </a:spcBef>
            </a:pPr>
            <a:r>
              <a:rPr lang="en-MY" sz="2000" b="1">
                <a:solidFill>
                  <a:schemeClr val="bg1"/>
                </a:solidFill>
              </a:rPr>
              <a:t>Kadang kala, ulah ke lama deka pegari baru. Nya kebuah rasul (apostle) Paul ngansak kitai malik ngagai serega lalu nunga ka belakang kitai ka utai ti di dunya.</a:t>
            </a:r>
            <a:r>
              <a:rPr lang="en" sz="2000" b="1">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84798"/>
            <a:ext cx="7356139" cy="1015663"/>
          </a:xfrm>
          <a:prstGeom prst="rect">
            <a:avLst/>
          </a:prstGeom>
          <a:noFill/>
        </p:spPr>
        <p:txBody>
          <a:bodyPr wrap="square">
            <a:spAutoFit/>
          </a:bodyPr>
          <a:lstStyle/>
          <a:p>
            <a:pPr>
              <a:spcBef>
                <a:spcPts val="600"/>
              </a:spcBef>
            </a:pPr>
            <a:r>
              <a:rPr lang="en-MY" sz="2000" b="1">
                <a:solidFill>
                  <a:schemeClr val="bg1"/>
                </a:solidFill>
              </a:rPr>
              <a:t>Kitai ngelengka cara pengidup ke lama. Kitai mula pengidup baru enggau runding ti baru. Kitai muai runding ke angkun ka utai di dunya serta berunding ke utai ti diserga.</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878793"/>
            <a:ext cx="9899375" cy="2123658"/>
          </a:xfrm>
          <a:prstGeom prst="rect">
            <a:avLst/>
          </a:prstGeom>
          <a:noFill/>
        </p:spPr>
        <p:txBody>
          <a:bodyPr wrap="square">
            <a:spAutoFit/>
          </a:bodyPr>
          <a:lstStyle/>
          <a:p>
            <a:pPr algn="ctr"/>
            <a:r>
              <a:rPr lang="en"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BERUNDING KA DUNYA </a:t>
            </a:r>
          </a:p>
          <a:p>
            <a:pPr algn="ctr"/>
            <a:r>
              <a:rPr lang="en"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TAUKA SEREGA?</a:t>
            </a:r>
            <a:endPar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OUR FOCUS</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Set your minds on things above, not on earthly things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(Colossians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spcBef>
                <a:spcPts val="600"/>
              </a:spcBef>
            </a:pPr>
            <a:r>
              <a:rPr lang="en-MY" sz="2000" b="1"/>
              <a:t>Sepengudah kitai ke diangkat sama enggau kristus dalam baptisa(col. 2:12), Paul ngasoh kitai nitih ka Jesus ngagai endur ke digagai iya udah iya idup baru: perintah serega (Col. 3:1)</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394074" y="3483550"/>
            <a:ext cx="4600857" cy="1631216"/>
          </a:xfrm>
          <a:prstGeom prst="rect">
            <a:avLst/>
          </a:prstGeom>
          <a:noFill/>
        </p:spPr>
        <p:txBody>
          <a:bodyPr wrap="square">
            <a:spAutoFit/>
          </a:bodyPr>
          <a:lstStyle/>
          <a:p>
            <a:pPr>
              <a:spcBef>
                <a:spcPts val="600"/>
              </a:spcBef>
            </a:pPr>
            <a:r>
              <a:rPr lang="en-MY" sz="2000" b="1"/>
              <a:t>Kitai udah “mati” lalu pengidup kitai “belindung ba kristus dalam Allah Taala” </a:t>
            </a:r>
            <a:r>
              <a:rPr lang="en-US" sz="2000" b="1"/>
              <a:t>(Col. 3:3). Pengidup ke dikejaku ke ditu ia nya pengidup ti diterima kitai lebuh kitai nerima Jesus.</a:t>
            </a:r>
            <a:endParaRPr lang="en-MY" sz="2000"/>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1015663"/>
          </a:xfrm>
          <a:prstGeom prst="rect">
            <a:avLst/>
          </a:prstGeom>
          <a:noFill/>
        </p:spPr>
        <p:txBody>
          <a:bodyPr wrap="square">
            <a:spAutoFit/>
          </a:bodyPr>
          <a:lstStyle/>
          <a:p>
            <a:pPr>
              <a:spcBef>
                <a:spcPts val="600"/>
              </a:spcBef>
            </a:pPr>
            <a:r>
              <a:rPr lang="en-MY" sz="2000" b="1"/>
              <a:t>Endang amai, kitai semina ulih ngereja tu enggau nyata leboh Jesus mai kitai kin maia iya datai kedua kali ila </a:t>
            </a:r>
            <a:r>
              <a:rPr lang="en-US" sz="2000" b="1"/>
              <a:t> (Col. 3:4). Nyadi baka ke diatu, kitai semina numpu ka perening mata – juluk ati – ka utai ti di serega (Col. 3:2).</a:t>
            </a:r>
            <a:endParaRPr lang="en-MY" sz="2000"/>
          </a:p>
        </p:txBody>
      </p:sp>
      <p:sp>
        <p:nvSpPr>
          <p:cNvPr id="11" name="CuadroTexto 10">
            <a:extLst>
              <a:ext uri="{FF2B5EF4-FFF2-40B4-BE49-F238E27FC236}">
                <a16:creationId xmlns:a16="http://schemas.microsoft.com/office/drawing/2014/main" id="{DFF4EC31-74C2-AD25-AD41-D7C07A2D4B3F}"/>
              </a:ext>
            </a:extLst>
          </p:cNvPr>
          <p:cNvSpPr txBox="1"/>
          <p:nvPr/>
        </p:nvSpPr>
        <p:spPr>
          <a:xfrm>
            <a:off x="3394075" y="5074066"/>
            <a:ext cx="4927882" cy="1708160"/>
          </a:xfrm>
          <a:prstGeom prst="rect">
            <a:avLst/>
          </a:prstGeom>
          <a:noFill/>
        </p:spPr>
        <p:txBody>
          <a:bodyPr wrap="square">
            <a:spAutoFit/>
          </a:bodyPr>
          <a:lstStyle/>
          <a:p>
            <a:pPr>
              <a:spcBef>
                <a:spcPts val="600"/>
              </a:spcBef>
            </a:pPr>
            <a:r>
              <a:rPr lang="en-MY" sz="2000" b="1"/>
              <a:t>Tang pengidup nya, enti kitai deka meruan idup, mesti di-idup ka setiap</a:t>
            </a:r>
          </a:p>
          <a:p>
            <a:pPr>
              <a:spcBef>
                <a:spcPts val="600"/>
              </a:spcBef>
            </a:pPr>
            <a:r>
              <a:rPr lang="en-MY" sz="2000" b="1"/>
              <a:t> hari </a:t>
            </a:r>
            <a:r>
              <a:rPr lang="en-US" sz="2000" b="1"/>
              <a:t>(2 Cor. 4:16). Setiap hari kitai mesti “ngiga utai ke diatas,” “numpu perening kitai ba Jesus” (Heb. 12:2 NIV).</a:t>
            </a:r>
            <a:endParaRPr lang="en-MY" sz="2000" b="1"/>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a:ln/>
                <a:solidFill>
                  <a:schemeClr val="accent3"/>
                </a:solidFill>
              </a:rPr>
              <a:t>MATI KA UTAI KE DIDUNYA</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a:solidFill>
                  <a:schemeClr val="accent1"/>
                </a:solidFill>
                <a:latin typeface="Comic Sans MS" panose="030F0702030302020204" pitchFamily="66" charset="0"/>
              </a:rPr>
              <a:t>“</a:t>
            </a:r>
            <a:r>
              <a:rPr lang="en-MY">
                <a:solidFill>
                  <a:schemeClr val="accent1"/>
                </a:solidFill>
                <a:latin typeface="Comic Sans MS" panose="030F0702030302020204" pitchFamily="66" charset="0"/>
              </a:rPr>
              <a:t>Nya alai bunuh semua pengingin dunya ti dalam kita, baka: pengawa bambai, ulah ti kamah, runding ti kamah, pengingin ti jai, enggau pengamu (reti nya nyembah engkeramba)</a:t>
            </a:r>
            <a:r>
              <a:rPr lang="en" b="1">
                <a:solidFill>
                  <a:schemeClr val="accent1"/>
                </a:solidFill>
                <a:latin typeface="Comic Sans MS" panose="030F0702030302020204" pitchFamily="66" charset="0"/>
              </a:rPr>
              <a:t>.” </a:t>
            </a:r>
            <a:r>
              <a:rPr lang="en" b="1" dirty="0">
                <a:solidFill>
                  <a:schemeClr val="accent1"/>
                </a:solidFill>
                <a:latin typeface="Comic Sans MS" panose="030F0702030302020204" pitchFamily="66" charset="0"/>
              </a:rPr>
              <a:t>(Colossians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en-US" sz="2000" b="1"/>
              <a:t>Laban kitai udah angkat enggau Kristus lalu idup berunding ka utai ti di serega, kitai mesti munuh utai ke nagang kitai bulih pemenang: utai ke didunya.</a:t>
            </a:r>
            <a:endParaRPr lang="en-MY" sz="200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1573" y="303903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836168"/>
            <a:ext cx="5107021" cy="1631216"/>
          </a:xfrm>
          <a:prstGeom prst="rect">
            <a:avLst/>
          </a:prstGeom>
          <a:noFill/>
        </p:spPr>
        <p:txBody>
          <a:bodyPr wrap="square">
            <a:spAutoFit/>
          </a:bodyPr>
          <a:lstStyle/>
          <a:p>
            <a:pPr>
              <a:spcBef>
                <a:spcPts val="600"/>
              </a:spcBef>
            </a:pPr>
            <a:r>
              <a:rPr lang="en-MY" sz="2000" b="1"/>
              <a:t>Ulah mensia nadai udah maioh berubah kenyau ari mai Paul, laban kitai agi dikelinggi pengingin dunya ke ngelaban surat iya enggau pengangkun ka sepuluh pesan.</a:t>
            </a:r>
            <a:endParaRPr lang="en-MY" sz="200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923330"/>
          </a:xfrm>
          <a:prstGeom prst="rect">
            <a:avLst/>
          </a:prstGeom>
          <a:noFill/>
        </p:spPr>
        <p:txBody>
          <a:bodyPr wrap="square">
            <a:spAutoFit/>
          </a:bodyPr>
          <a:lstStyle/>
          <a:p>
            <a:pPr>
              <a:spcBef>
                <a:spcPts val="600"/>
              </a:spcBef>
            </a:pPr>
            <a:r>
              <a:rPr lang="en-MY" b="1"/>
              <a:t>Ngambika nadai siku kitai saru, Paul nunjuk ka pemun tiang ke runding dunya (lalu iya nerang ka nya mantang agi): “pengawa bambai, ulah ti kamah, runding ti kamah, pengingin ti jai, enggau pengamu (reti nya nyembah engkeramba)” </a:t>
            </a:r>
            <a:r>
              <a:rPr lang="en-US" b="1"/>
              <a:t>(Col. 3:5 NIV).</a:t>
            </a:r>
            <a:endParaRPr lang="en-MY"/>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372134"/>
            <a:ext cx="5107021" cy="2554545"/>
          </a:xfrm>
          <a:prstGeom prst="rect">
            <a:avLst/>
          </a:prstGeom>
          <a:noFill/>
        </p:spPr>
        <p:txBody>
          <a:bodyPr wrap="square">
            <a:spAutoFit/>
          </a:bodyPr>
          <a:lstStyle/>
          <a:p>
            <a:pPr>
              <a:spcBef>
                <a:spcPts val="600"/>
              </a:spcBef>
            </a:pPr>
            <a:r>
              <a:rPr lang="en-MY" sz="2000" b="1"/>
              <a:t>Kati nama kebuah kitai mesti “munuh” – ngejang kediri – ngelus abis – semua runding enggau ulah kitai ari semua tu? Laban utai tu nyungkak “pengeringat Allah Taala” lalu enda besetuju enggau gaya utai ti di serega </a:t>
            </a:r>
            <a:r>
              <a:rPr lang="en-US" sz="2000" b="1"/>
              <a:t>(Colossians 3:6). Bunuh dulu pengerindu dunya sebedau iya munuh nuan!</a:t>
            </a:r>
            <a:endParaRPr lang="en-MY" sz="2000"/>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 sz="40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BEGARI NGENA PAKAIAN SEREGA</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
                <a:solidFill>
                  <a:schemeClr val="accent4"/>
                </a:solidFill>
                <a:effectLst>
                  <a:outerShdw blurRad="38100" dist="38100" dir="2700000" algn="tl">
                    <a:srgbClr val="000000">
                      <a:alpha val="43137"/>
                    </a:srgbClr>
                  </a:outerShdw>
                </a:effectLst>
                <a:latin typeface="Comic Sans MS" panose="030F0702030302020204" pitchFamily="66" charset="0"/>
              </a:rPr>
              <a:t>“</a:t>
            </a:r>
            <a:r>
              <a:rPr lang="en-MY">
                <a:solidFill>
                  <a:schemeClr val="accent4"/>
                </a:solidFill>
                <a:latin typeface="Comic Sans MS" panose="030F0702030302020204" pitchFamily="66" charset="0"/>
              </a:rPr>
              <a:t> lalu udah nyadi mensia ti baru, ke majak diubah nyadi baru belama dalam penemu neladan gamal Allah Taala Empu.</a:t>
            </a:r>
            <a:r>
              <a:rPr lang="en">
                <a:solidFill>
                  <a:schemeClr val="accent4"/>
                </a:solidFill>
                <a:effectLst>
                  <a:outerShdw blurRad="38100" dist="38100" dir="2700000" algn="tl">
                    <a:srgbClr val="000000">
                      <a:alpha val="43137"/>
                    </a:srgbClr>
                  </a:outerShdw>
                </a:effectLst>
                <a:latin typeface="Comic Sans MS" panose="030F0702030302020204" pitchFamily="66" charset="0"/>
              </a:rPr>
              <a:t>” </a:t>
            </a:r>
            <a:r>
              <a:rPr lang="en" dirty="0">
                <a:solidFill>
                  <a:schemeClr val="accent4"/>
                </a:solidFill>
                <a:effectLst>
                  <a:outerShdw blurRad="38100" dist="38100" dir="2700000" algn="tl">
                    <a:srgbClr val="000000">
                      <a:alpha val="43137"/>
                    </a:srgbClr>
                  </a:outerShdw>
                </a:effectLst>
                <a:latin typeface="Comic Sans MS" panose="030F0702030302020204" pitchFamily="66" charset="0"/>
              </a:rPr>
              <a:t>(Colossians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477328"/>
          </a:xfrm>
          <a:prstGeom prst="rect">
            <a:avLst/>
          </a:prstGeom>
          <a:noFill/>
        </p:spPr>
        <p:txBody>
          <a:bodyPr wrap="square" rtlCol="0">
            <a:spAutoFit/>
          </a:bodyPr>
          <a:lstStyle/>
          <a:p>
            <a:pPr>
              <a:spcBef>
                <a:spcPts val="600"/>
              </a:spcBef>
            </a:pPr>
            <a:r>
              <a:rPr lang="en-MY" b="1"/>
              <a:t>Dalam jaku ke bendar, Paul nambah ka 5 iti pugu runding enggau ulah ti enda tau dikemeran:” pengeringat, ati ti ngeransi, ati ti bedendam, ati ti seruran deka bejakuka orang, enggau jaku ti kamah” </a:t>
            </a:r>
            <a:r>
              <a:rPr lang="en-US" b="1"/>
              <a:t>(Col. 3:8 NIV), lalu ngujung ka jaku ngena ulah ke numbur enam – pengabis jai ari semua- “Anang bula ka pangan diri” (Col. 3:9 NIV).</a:t>
            </a:r>
            <a:endParaRPr lang="en-MY"/>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22555" y="4137789"/>
            <a:ext cx="5887856" cy="1292662"/>
          </a:xfrm>
          <a:prstGeom prst="rect">
            <a:avLst/>
          </a:prstGeom>
          <a:noFill/>
        </p:spPr>
        <p:txBody>
          <a:bodyPr wrap="square">
            <a:spAutoFit/>
          </a:bodyPr>
          <a:lstStyle/>
          <a:p>
            <a:pPr>
              <a:spcBef>
                <a:spcPts val="600"/>
              </a:spcBef>
            </a:pPr>
            <a:r>
              <a:rPr lang="en-MY" b="1"/>
              <a:t>Udah muka gari ti lama, kitai deka masuk “gari ti manah” Ngena pakayan ti baru, kitai majak diubah nyadi baru belama </a:t>
            </a:r>
            <a:r>
              <a:rPr lang="en-MY" sz="2000" b="1"/>
              <a:t> dalam pengudus tiap tiap hari (Col. 3:10)</a:t>
            </a:r>
            <a:endParaRPr lang="en" sz="2000" b="1" dirty="0"/>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062941" y="2985046"/>
            <a:ext cx="8069445" cy="923330"/>
          </a:xfrm>
          <a:prstGeom prst="rect">
            <a:avLst/>
          </a:prstGeom>
          <a:noFill/>
        </p:spPr>
        <p:txBody>
          <a:bodyPr wrap="square">
            <a:spAutoFit/>
          </a:bodyPr>
          <a:lstStyle/>
          <a:p>
            <a:pPr>
              <a:spcBef>
                <a:spcPts val="600"/>
              </a:spcBef>
            </a:pPr>
            <a:r>
              <a:rPr lang="en-MY" b="1"/>
              <a:t>Paul pechaya kitai udah “sepengelama kitai udah ngelengka ka jalai pengidup enggau ulah ti lama”</a:t>
            </a:r>
            <a:r>
              <a:rPr lang="en-US" b="1"/>
              <a:t> (Col. 3:9 NIV). Kitai udah muka “gari ti kamah” lebuh kitai udah ngasoh Jesus muai dusa kitai (Zech. 3:4 NIV).</a:t>
            </a:r>
            <a:endParaRPr lang="en-MY"/>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22554" y="5555367"/>
            <a:ext cx="5947471" cy="1015663"/>
          </a:xfrm>
          <a:prstGeom prst="rect">
            <a:avLst/>
          </a:prstGeom>
          <a:noFill/>
        </p:spPr>
        <p:txBody>
          <a:bodyPr wrap="square">
            <a:spAutoFit/>
          </a:bodyPr>
          <a:lstStyle/>
          <a:p>
            <a:pPr>
              <a:spcBef>
                <a:spcPts val="600"/>
              </a:spcBef>
            </a:pPr>
            <a:r>
              <a:rPr lang="en-MY" sz="2000" b="1"/>
              <a:t>Lebuh kitai di ubah baru ulih roh kudus serta bisi pelajar, utai ke magi kitai bebida enggau pangan diri deka lesap </a:t>
            </a:r>
            <a:r>
              <a:rPr lang="en-US" sz="2000" b="1"/>
              <a:t>(Col. 3:11).</a:t>
            </a:r>
            <a:endParaRPr lang="en" sz="2000" b="1" dirty="0"/>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568187" y="812176"/>
            <a:ext cx="11055626" cy="2123658"/>
          </a:xfrm>
          <a:prstGeom prst="rect">
            <a:avLst/>
          </a:prstGeom>
          <a:noFill/>
        </p:spPr>
        <p:txBody>
          <a:bodyPr wrap="square">
            <a:spAutoFit/>
          </a:bodyPr>
          <a:lstStyle/>
          <a:p>
            <a:pPr algn="ctr"/>
            <a:r>
              <a:rPr lang="en-MY" sz="6600" b="1">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JALAI PENDIAU PENGIDUP TI BARU DALAM KRISTUS</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KENA TANGAM PENGELURUS</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369332"/>
          </a:xfrm>
          <a:prstGeom prst="rect">
            <a:avLst/>
          </a:prstGeom>
          <a:noFill/>
        </p:spPr>
        <p:txBody>
          <a:bodyPr wrap="square">
            <a:spAutoFit/>
            <a:scene3d>
              <a:camera prst="orthographicFront"/>
              <a:lightRig rig="threePt" dir="t"/>
            </a:scene3d>
            <a:sp3d extrusionH="57150">
              <a:bevelT w="38100" h="38100"/>
            </a:sp3d>
          </a:bodyPr>
          <a:lstStyle/>
          <a:p>
            <a:pPr algn="ctr"/>
            <a:r>
              <a:rPr lang="en">
                <a:solidFill>
                  <a:schemeClr val="accent1"/>
                </a:solidFill>
                <a:latin typeface="Comic Sans MS" panose="030F0702030302020204" pitchFamily="66" charset="0"/>
              </a:rPr>
              <a:t>“</a:t>
            </a:r>
            <a:r>
              <a:rPr lang="en-MY">
                <a:solidFill>
                  <a:schemeClr val="accent1"/>
                </a:solidFill>
                <a:latin typeface="Comic Sans MS" panose="030F0702030302020204" pitchFamily="66" charset="0"/>
              </a:rPr>
              <a:t>Lebih ari semua, rasukka pengerindu kena ngempung semua utai nyadi siti.</a:t>
            </a:r>
            <a:r>
              <a:rPr lang="en">
                <a:solidFill>
                  <a:schemeClr val="accent1"/>
                </a:solidFill>
                <a:latin typeface="Comic Sans MS" panose="030F0702030302020204" pitchFamily="66" charset="0"/>
              </a:rPr>
              <a:t>” </a:t>
            </a:r>
            <a:r>
              <a:rPr lang="en" dirty="0">
                <a:solidFill>
                  <a:schemeClr val="accent1"/>
                </a:solidFill>
                <a:latin typeface="Comic Sans MS" panose="030F0702030302020204" pitchFamily="66" charset="0"/>
              </a:rPr>
              <a:t>(Colossians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99523"/>
            <a:ext cx="9641684" cy="923330"/>
          </a:xfrm>
          <a:prstGeom prst="rect">
            <a:avLst/>
          </a:prstGeom>
          <a:noFill/>
        </p:spPr>
        <p:txBody>
          <a:bodyPr wrap="square" rtlCol="0">
            <a:spAutoFit/>
          </a:bodyPr>
          <a:lstStyle/>
          <a:p>
            <a:pPr>
              <a:spcBef>
                <a:spcPts val="600"/>
              </a:spcBef>
            </a:pPr>
            <a:r>
              <a:rPr lang="en-MY" b="1"/>
              <a:t>Kitai  tu “bansa ti dipilih, bansa ti kudus serta dikerindu” </a:t>
            </a:r>
            <a:r>
              <a:rPr lang="en-US" b="1"/>
              <a:t>(Col. 3:12 NIV). Peter madah ka kitai mai penguntung enggau tanggungjawab ti besai (1 Pet. 2:9). Bah bakani kah gaya ulah orang ke dipilih Allah Taala (Col. 3:12-13)?</a:t>
            </a:r>
            <a:endParaRPr lang="en-MY"/>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2967130281"/>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3847962" y="4629391"/>
            <a:ext cx="8344037" cy="646331"/>
          </a:xfrm>
          <a:prstGeom prst="rect">
            <a:avLst/>
          </a:prstGeom>
          <a:noFill/>
        </p:spPr>
        <p:txBody>
          <a:bodyPr wrap="square" rtlCol="0">
            <a:spAutoFit/>
          </a:bodyPr>
          <a:lstStyle/>
          <a:p>
            <a:pPr>
              <a:spcBef>
                <a:spcPts val="600"/>
              </a:spcBef>
            </a:pPr>
            <a:r>
              <a:rPr lang="en-MY" b="1"/>
              <a:t>Lebih ari semua, rasukka pengerindu kena ngempung semua utai nyadi siti: Pengerindu </a:t>
            </a:r>
            <a:r>
              <a:rPr lang="en-US" b="1"/>
              <a:t>(Col. 3:14). Lalu semua tu penguntung enggau  tangungjawab kitai:</a:t>
            </a:r>
            <a:endParaRPr lang="en-MY"/>
          </a:p>
        </p:txBody>
      </p:sp>
      <p:sp>
        <p:nvSpPr>
          <p:cNvPr id="18" name="Freeform: Shape 17">
            <a:extLst>
              <a:ext uri="{FF2B5EF4-FFF2-40B4-BE49-F238E27FC236}">
                <a16:creationId xmlns:a16="http://schemas.microsoft.com/office/drawing/2014/main" id="{49E38AD6-9AF4-F451-6D8C-90BE81180C41}"/>
              </a:ext>
            </a:extLst>
          </p:cNvPr>
          <p:cNvSpPr/>
          <p:nvPr/>
        </p:nvSpPr>
        <p:spPr>
          <a:xfrm>
            <a:off x="6179306" y="5357603"/>
            <a:ext cx="5824417" cy="522643"/>
          </a:xfrm>
          <a:custGeom>
            <a:avLst/>
            <a:gdLst>
              <a:gd name="connsiteX0" fmla="*/ 87109 w 522643"/>
              <a:gd name="connsiteY0" fmla="*/ 0 h 5824417"/>
              <a:gd name="connsiteX1" fmla="*/ 435534 w 522643"/>
              <a:gd name="connsiteY1" fmla="*/ 0 h 5824417"/>
              <a:gd name="connsiteX2" fmla="*/ 522643 w 522643"/>
              <a:gd name="connsiteY2" fmla="*/ 87109 h 5824417"/>
              <a:gd name="connsiteX3" fmla="*/ 522643 w 522643"/>
              <a:gd name="connsiteY3" fmla="*/ 5824417 h 5824417"/>
              <a:gd name="connsiteX4" fmla="*/ 522643 w 522643"/>
              <a:gd name="connsiteY4" fmla="*/ 5824417 h 5824417"/>
              <a:gd name="connsiteX5" fmla="*/ 0 w 522643"/>
              <a:gd name="connsiteY5" fmla="*/ 5824417 h 5824417"/>
              <a:gd name="connsiteX6" fmla="*/ 0 w 522643"/>
              <a:gd name="connsiteY6" fmla="*/ 5824417 h 5824417"/>
              <a:gd name="connsiteX7" fmla="*/ 0 w 522643"/>
              <a:gd name="connsiteY7" fmla="*/ 87109 h 5824417"/>
              <a:gd name="connsiteX8" fmla="*/ 87109 w 522643"/>
              <a:gd name="connsiteY8" fmla="*/ 0 h 58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643" h="5824417">
                <a:moveTo>
                  <a:pt x="522643" y="970760"/>
                </a:moveTo>
                <a:lnTo>
                  <a:pt x="522643" y="4853657"/>
                </a:lnTo>
                <a:cubicBezTo>
                  <a:pt x="522643" y="5389790"/>
                  <a:pt x="519143" y="5824411"/>
                  <a:pt x="514826" y="5824411"/>
                </a:cubicBezTo>
                <a:lnTo>
                  <a:pt x="0" y="5824411"/>
                </a:lnTo>
                <a:lnTo>
                  <a:pt x="0" y="5824411"/>
                </a:lnTo>
                <a:lnTo>
                  <a:pt x="0" y="6"/>
                </a:lnTo>
                <a:lnTo>
                  <a:pt x="0" y="6"/>
                </a:lnTo>
                <a:lnTo>
                  <a:pt x="514826" y="6"/>
                </a:lnTo>
                <a:cubicBezTo>
                  <a:pt x="519143" y="6"/>
                  <a:pt x="522643" y="434627"/>
                  <a:pt x="522643" y="970760"/>
                </a:cubicBezTo>
                <a:close/>
              </a:path>
            </a:pathLst>
          </a:custGeom>
          <a:solidFill>
            <a:schemeClr val="accent5">
              <a:tint val="40000"/>
              <a:hueOff val="0"/>
              <a:satOff val="0"/>
              <a:lumOff val="0"/>
            </a:schemeClr>
          </a:solidFill>
          <a:effectLst>
            <a:outerShdw blurRad="50800" dist="38100" dir="2700000" algn="tl" rotWithShape="0">
              <a:prstClr val="black">
                <a:alpha val="40000"/>
              </a:prstClr>
            </a:outerShdw>
          </a:effectLst>
        </p:spPr>
        <p:style>
          <a:lnRef idx="1">
            <a:schemeClr val="accent5">
              <a:tint val="40000"/>
              <a:alpha val="90000"/>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49337" rIns="273162" bIns="149339" numCol="1" spcCol="1270" anchor="ctr" anchorCtr="0">
            <a:noAutofit/>
          </a:bodyPr>
          <a:lstStyle/>
          <a:p>
            <a:pPr marL="171450" lvl="1" indent="-171450" algn="l" defTabSz="800100">
              <a:lnSpc>
                <a:spcPct val="90000"/>
              </a:lnSpc>
              <a:spcBef>
                <a:spcPct val="0"/>
              </a:spcBef>
              <a:spcAft>
                <a:spcPct val="15000"/>
              </a:spcAft>
              <a:buNone/>
            </a:pPr>
            <a:r>
              <a:rPr lang="en-MY" sz="1800" b="1" kern="1200"/>
              <a:t>Ngembuan ulah ti bakatu, kitai nyadi ka berekat ngagai orang bukai serta diriempu</a:t>
            </a:r>
            <a:r>
              <a:rPr lang="en" sz="1800" b="1" kern="1200"/>
              <a:t>.</a:t>
            </a:r>
            <a:endParaRPr lang="es-ES" sz="1800" kern="1200" dirty="0"/>
          </a:p>
        </p:txBody>
      </p:sp>
      <p:sp>
        <p:nvSpPr>
          <p:cNvPr id="20" name="Freeform: Shape 19">
            <a:extLst>
              <a:ext uri="{FF2B5EF4-FFF2-40B4-BE49-F238E27FC236}">
                <a16:creationId xmlns:a16="http://schemas.microsoft.com/office/drawing/2014/main" id="{6C60D5B2-C624-96E6-42C6-704B0CC059CA}"/>
              </a:ext>
            </a:extLst>
          </p:cNvPr>
          <p:cNvSpPr/>
          <p:nvPr/>
        </p:nvSpPr>
        <p:spPr>
          <a:xfrm>
            <a:off x="3955244" y="5336969"/>
            <a:ext cx="2230424" cy="553359"/>
          </a:xfrm>
          <a:custGeom>
            <a:avLst/>
            <a:gdLst>
              <a:gd name="connsiteX0" fmla="*/ 0 w 2230424"/>
              <a:gd name="connsiteY0" fmla="*/ 107596 h 645564"/>
              <a:gd name="connsiteX1" fmla="*/ 107596 w 2230424"/>
              <a:gd name="connsiteY1" fmla="*/ 0 h 645564"/>
              <a:gd name="connsiteX2" fmla="*/ 2122828 w 2230424"/>
              <a:gd name="connsiteY2" fmla="*/ 0 h 645564"/>
              <a:gd name="connsiteX3" fmla="*/ 2230424 w 2230424"/>
              <a:gd name="connsiteY3" fmla="*/ 107596 h 645564"/>
              <a:gd name="connsiteX4" fmla="*/ 2230424 w 2230424"/>
              <a:gd name="connsiteY4" fmla="*/ 537968 h 645564"/>
              <a:gd name="connsiteX5" fmla="*/ 2122828 w 2230424"/>
              <a:gd name="connsiteY5" fmla="*/ 645564 h 645564"/>
              <a:gd name="connsiteX6" fmla="*/ 107596 w 2230424"/>
              <a:gd name="connsiteY6" fmla="*/ 645564 h 645564"/>
              <a:gd name="connsiteX7" fmla="*/ 0 w 2230424"/>
              <a:gd name="connsiteY7" fmla="*/ 537968 h 645564"/>
              <a:gd name="connsiteX8" fmla="*/ 0 w 2230424"/>
              <a:gd name="connsiteY8" fmla="*/ 107596 h 64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424" h="645564">
                <a:moveTo>
                  <a:pt x="0" y="107596"/>
                </a:moveTo>
                <a:cubicBezTo>
                  <a:pt x="0" y="48172"/>
                  <a:pt x="48172" y="0"/>
                  <a:pt x="107596" y="0"/>
                </a:cubicBezTo>
                <a:lnTo>
                  <a:pt x="2122828" y="0"/>
                </a:lnTo>
                <a:cubicBezTo>
                  <a:pt x="2182252" y="0"/>
                  <a:pt x="2230424" y="48172"/>
                  <a:pt x="2230424" y="107596"/>
                </a:cubicBezTo>
                <a:lnTo>
                  <a:pt x="2230424" y="537968"/>
                </a:lnTo>
                <a:cubicBezTo>
                  <a:pt x="2230424" y="597392"/>
                  <a:pt x="2182252" y="645564"/>
                  <a:pt x="2122828" y="645564"/>
                </a:cubicBezTo>
                <a:lnTo>
                  <a:pt x="107596" y="645564"/>
                </a:lnTo>
                <a:cubicBezTo>
                  <a:pt x="48172" y="645564"/>
                  <a:pt x="0" y="597392"/>
                  <a:pt x="0" y="537968"/>
                </a:cubicBezTo>
                <a:lnTo>
                  <a:pt x="0" y="107596"/>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00094" tIns="65804" rIns="100094" bIns="65804"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PENGUNTUNG</a:t>
            </a:r>
            <a:endParaRPr lang="es-ES" sz="1800" kern="1200" dirty="0">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91D5F301-24FB-0166-2C23-21E1A3B3CD81}"/>
              </a:ext>
            </a:extLst>
          </p:cNvPr>
          <p:cNvSpPr/>
          <p:nvPr/>
        </p:nvSpPr>
        <p:spPr>
          <a:xfrm>
            <a:off x="6076881" y="6026151"/>
            <a:ext cx="5990018" cy="753262"/>
          </a:xfrm>
          <a:custGeom>
            <a:avLst/>
            <a:gdLst>
              <a:gd name="connsiteX0" fmla="*/ 87109 w 522643"/>
              <a:gd name="connsiteY0" fmla="*/ 0 h 5100542"/>
              <a:gd name="connsiteX1" fmla="*/ 435534 w 522643"/>
              <a:gd name="connsiteY1" fmla="*/ 0 h 5100542"/>
              <a:gd name="connsiteX2" fmla="*/ 522643 w 522643"/>
              <a:gd name="connsiteY2" fmla="*/ 87109 h 5100542"/>
              <a:gd name="connsiteX3" fmla="*/ 522643 w 522643"/>
              <a:gd name="connsiteY3" fmla="*/ 5100542 h 5100542"/>
              <a:gd name="connsiteX4" fmla="*/ 522643 w 522643"/>
              <a:gd name="connsiteY4" fmla="*/ 5100542 h 5100542"/>
              <a:gd name="connsiteX5" fmla="*/ 0 w 522643"/>
              <a:gd name="connsiteY5" fmla="*/ 5100542 h 5100542"/>
              <a:gd name="connsiteX6" fmla="*/ 0 w 522643"/>
              <a:gd name="connsiteY6" fmla="*/ 5100542 h 5100542"/>
              <a:gd name="connsiteX7" fmla="*/ 0 w 522643"/>
              <a:gd name="connsiteY7" fmla="*/ 87109 h 5100542"/>
              <a:gd name="connsiteX8" fmla="*/ 87109 w 522643"/>
              <a:gd name="connsiteY8" fmla="*/ 0 h 5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643" h="5100542">
                <a:moveTo>
                  <a:pt x="522643" y="850111"/>
                </a:moveTo>
                <a:lnTo>
                  <a:pt x="522643" y="4250431"/>
                </a:lnTo>
                <a:cubicBezTo>
                  <a:pt x="522643" y="4719932"/>
                  <a:pt x="518647" y="5100537"/>
                  <a:pt x="513717" y="5100537"/>
                </a:cubicBezTo>
                <a:lnTo>
                  <a:pt x="0" y="5100537"/>
                </a:lnTo>
                <a:lnTo>
                  <a:pt x="0" y="5100537"/>
                </a:lnTo>
                <a:lnTo>
                  <a:pt x="0" y="5"/>
                </a:lnTo>
                <a:lnTo>
                  <a:pt x="0" y="5"/>
                </a:lnTo>
                <a:lnTo>
                  <a:pt x="513717" y="5"/>
                </a:lnTo>
                <a:cubicBezTo>
                  <a:pt x="518647" y="5"/>
                  <a:pt x="522643" y="380610"/>
                  <a:pt x="522643" y="850111"/>
                </a:cubicBezTo>
                <a:close/>
              </a:path>
            </a:pathLst>
          </a:custGeom>
          <a:solidFill>
            <a:schemeClr val="accent5">
              <a:tint val="40000"/>
              <a:hueOff val="-5213074"/>
              <a:satOff val="27369"/>
              <a:lumOff val="2503"/>
            </a:schemeClr>
          </a:solidFill>
          <a:effectLst>
            <a:outerShdw blurRad="50800" dist="38100" dir="2700000" algn="tl" rotWithShape="0">
              <a:prstClr val="black">
                <a:alpha val="40000"/>
              </a:prstClr>
            </a:outerShdw>
          </a:effectLst>
        </p:spPr>
        <p:style>
          <a:lnRef idx="1">
            <a:schemeClr val="accent5">
              <a:tint val="40000"/>
              <a:alpha val="90000"/>
              <a:hueOff val="-5213074"/>
              <a:satOff val="27369"/>
              <a:lumOff val="2503"/>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247651" tIns="149338" rIns="273163" bIns="149339" numCol="1" spcCol="1270" anchor="ctr" anchorCtr="0">
            <a:noAutofit/>
          </a:bodyPr>
          <a:lstStyle/>
          <a:p>
            <a:pPr marL="171450" lvl="1" indent="-171450" defTabSz="800100">
              <a:lnSpc>
                <a:spcPct val="90000"/>
              </a:lnSpc>
              <a:spcBef>
                <a:spcPct val="0"/>
              </a:spcBef>
              <a:spcAft>
                <a:spcPct val="15000"/>
              </a:spcAft>
              <a:buFontTx/>
              <a:buNone/>
            </a:pPr>
            <a:r>
              <a:rPr lang="en-MY" sz="1800" b="1" kern="1200" dirty="0" err="1"/>
              <a:t>Ngarap</a:t>
            </a:r>
            <a:r>
              <a:rPr lang="en-MY" sz="1800" b="1" kern="1200" dirty="0"/>
              <a:t> ka </a:t>
            </a:r>
            <a:r>
              <a:rPr lang="en-MY" sz="1800" b="1" kern="1200" dirty="0" err="1"/>
              <a:t>ulah</a:t>
            </a:r>
            <a:r>
              <a:rPr lang="en-MY" sz="1800" b="1" kern="1200" dirty="0"/>
              <a:t> </a:t>
            </a:r>
            <a:r>
              <a:rPr lang="en-MY" sz="1800" b="1" kern="1200" dirty="0" err="1"/>
              <a:t>kitai</a:t>
            </a:r>
            <a:r>
              <a:rPr lang="en-MY" sz="1800" b="1" kern="1200" dirty="0"/>
              <a:t> </a:t>
            </a:r>
            <a:r>
              <a:rPr lang="en-MY" sz="1800" b="1" kern="1200" dirty="0" err="1"/>
              <a:t>ngemulia</a:t>
            </a:r>
            <a:r>
              <a:rPr lang="en-MY" sz="1800" b="1" kern="1200" dirty="0"/>
              <a:t> ka Allah Taala, </a:t>
            </a:r>
            <a:r>
              <a:rPr lang="en-MY" sz="1800" b="1" kern="1200" dirty="0" err="1"/>
              <a:t>lalu</a:t>
            </a:r>
            <a:r>
              <a:rPr lang="en-MY" sz="1800" b="1" kern="1200" dirty="0"/>
              <a:t> </a:t>
            </a:r>
            <a:r>
              <a:rPr lang="en-MY" sz="1800" b="1" kern="1200" dirty="0" err="1"/>
              <a:t>ngarap</a:t>
            </a:r>
            <a:r>
              <a:rPr lang="en-MY" sz="1800" b="1" kern="1200" dirty="0"/>
              <a:t> ka </a:t>
            </a:r>
            <a:r>
              <a:rPr lang="en-MY" sz="1800" b="1" kern="1200" dirty="0" err="1"/>
              <a:t>nya</a:t>
            </a:r>
            <a:r>
              <a:rPr lang="en-MY" sz="1800" b="1" kern="1200" dirty="0"/>
              <a:t> </a:t>
            </a:r>
            <a:r>
              <a:rPr lang="en-MY" sz="1800" b="1" kern="1200" dirty="0" err="1"/>
              <a:t>ulih</a:t>
            </a:r>
            <a:r>
              <a:rPr lang="en-MY" sz="1800" b="1" kern="1200" dirty="0"/>
              <a:t> </a:t>
            </a:r>
            <a:r>
              <a:rPr lang="en-MY" sz="1800" b="1" kern="1200" dirty="0" err="1"/>
              <a:t>mai</a:t>
            </a:r>
            <a:r>
              <a:rPr lang="en-MY" sz="1800" b="1" kern="1200" dirty="0"/>
              <a:t> orang </a:t>
            </a:r>
            <a:r>
              <a:rPr lang="en-MY" sz="1800" b="1" kern="1200" dirty="0" err="1"/>
              <a:t>bukai</a:t>
            </a:r>
            <a:r>
              <a:rPr lang="en-MY" sz="1800" b="1" kern="1200" dirty="0"/>
              <a:t> </a:t>
            </a:r>
            <a:r>
              <a:rPr lang="en-MY" sz="1800" b="1" kern="1200" dirty="0" err="1"/>
              <a:t>pechaya</a:t>
            </a:r>
            <a:r>
              <a:rPr lang="en-MY" sz="1800" b="1" kern="1200" dirty="0"/>
              <a:t> </a:t>
            </a:r>
            <a:r>
              <a:rPr lang="en-MY" sz="1800" b="1" kern="1200" dirty="0" err="1"/>
              <a:t>serta</a:t>
            </a:r>
            <a:r>
              <a:rPr lang="en-MY" sz="1800" b="1" kern="1200" dirty="0"/>
              <a:t> </a:t>
            </a:r>
            <a:r>
              <a:rPr lang="en-MY" sz="1800" b="1" kern="1200" dirty="0" err="1"/>
              <a:t>nitih</a:t>
            </a:r>
            <a:r>
              <a:rPr lang="en-MY" sz="1800" b="1" kern="1200" dirty="0"/>
              <a:t> ka Jesus</a:t>
            </a:r>
            <a:endParaRPr lang="es-ES" sz="1800" kern="1200" dirty="0"/>
          </a:p>
        </p:txBody>
      </p:sp>
      <p:sp>
        <p:nvSpPr>
          <p:cNvPr id="22" name="Freeform: Shape 21">
            <a:extLst>
              <a:ext uri="{FF2B5EF4-FFF2-40B4-BE49-F238E27FC236}">
                <a16:creationId xmlns:a16="http://schemas.microsoft.com/office/drawing/2014/main" id="{DF93E4F1-7FD0-3FCF-F028-37696EC231BD}"/>
              </a:ext>
            </a:extLst>
          </p:cNvPr>
          <p:cNvSpPr/>
          <p:nvPr/>
        </p:nvSpPr>
        <p:spPr>
          <a:xfrm>
            <a:off x="3923892" y="6111254"/>
            <a:ext cx="2293127" cy="583056"/>
          </a:xfrm>
          <a:custGeom>
            <a:avLst/>
            <a:gdLst>
              <a:gd name="connsiteX0" fmla="*/ 0 w 2293127"/>
              <a:gd name="connsiteY0" fmla="*/ 107596 h 645564"/>
              <a:gd name="connsiteX1" fmla="*/ 107596 w 2293127"/>
              <a:gd name="connsiteY1" fmla="*/ 0 h 645564"/>
              <a:gd name="connsiteX2" fmla="*/ 2185531 w 2293127"/>
              <a:gd name="connsiteY2" fmla="*/ 0 h 645564"/>
              <a:gd name="connsiteX3" fmla="*/ 2293127 w 2293127"/>
              <a:gd name="connsiteY3" fmla="*/ 107596 h 645564"/>
              <a:gd name="connsiteX4" fmla="*/ 2293127 w 2293127"/>
              <a:gd name="connsiteY4" fmla="*/ 537968 h 645564"/>
              <a:gd name="connsiteX5" fmla="*/ 2185531 w 2293127"/>
              <a:gd name="connsiteY5" fmla="*/ 645564 h 645564"/>
              <a:gd name="connsiteX6" fmla="*/ 107596 w 2293127"/>
              <a:gd name="connsiteY6" fmla="*/ 645564 h 645564"/>
              <a:gd name="connsiteX7" fmla="*/ 0 w 2293127"/>
              <a:gd name="connsiteY7" fmla="*/ 537968 h 645564"/>
              <a:gd name="connsiteX8" fmla="*/ 0 w 2293127"/>
              <a:gd name="connsiteY8" fmla="*/ 107596 h 64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127" h="645564">
                <a:moveTo>
                  <a:pt x="0" y="107596"/>
                </a:moveTo>
                <a:cubicBezTo>
                  <a:pt x="0" y="48172"/>
                  <a:pt x="48172" y="0"/>
                  <a:pt x="107596" y="0"/>
                </a:cubicBezTo>
                <a:lnTo>
                  <a:pt x="2185531" y="0"/>
                </a:lnTo>
                <a:cubicBezTo>
                  <a:pt x="2244955" y="0"/>
                  <a:pt x="2293127" y="48172"/>
                  <a:pt x="2293127" y="107596"/>
                </a:cubicBezTo>
                <a:lnTo>
                  <a:pt x="2293127" y="537968"/>
                </a:lnTo>
                <a:cubicBezTo>
                  <a:pt x="2293127" y="597392"/>
                  <a:pt x="2244955" y="645564"/>
                  <a:pt x="2185531" y="645564"/>
                </a:cubicBezTo>
                <a:lnTo>
                  <a:pt x="107596" y="645564"/>
                </a:lnTo>
                <a:cubicBezTo>
                  <a:pt x="48172" y="645564"/>
                  <a:pt x="0" y="597392"/>
                  <a:pt x="0" y="537968"/>
                </a:cubicBezTo>
                <a:lnTo>
                  <a:pt x="0" y="107596"/>
                </a:lnTo>
                <a:close/>
              </a:path>
            </a:pathLst>
          </a:custGeom>
        </p:spPr>
        <p:style>
          <a:lnRef idx="0">
            <a:schemeClr val="lt1">
              <a:hueOff val="0"/>
              <a:satOff val="0"/>
              <a:lumOff val="0"/>
              <a:alphaOff val="0"/>
            </a:schemeClr>
          </a:lnRef>
          <a:fillRef idx="3">
            <a:schemeClr val="accent5">
              <a:hueOff val="-4499993"/>
              <a:satOff val="49997"/>
              <a:lumOff val="1"/>
              <a:alphaOff val="0"/>
            </a:schemeClr>
          </a:fillRef>
          <a:effectRef idx="3">
            <a:schemeClr val="accent5">
              <a:hueOff val="-4499993"/>
              <a:satOff val="49997"/>
              <a:lumOff val="1"/>
              <a:alphaOff val="0"/>
            </a:schemeClr>
          </a:effectRef>
          <a:fontRef idx="minor">
            <a:schemeClr val="lt1"/>
          </a:fontRef>
        </p:style>
        <p:txBody>
          <a:bodyPr spcFirstLastPara="0" vert="horz" wrap="square" lIns="100094" tIns="65804" rIns="100094" bIns="65804"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TANGUNGJAWAB</a:t>
            </a:r>
            <a:endParaRPr lang="es-ES" sz="1800" b="1" kern="1200" dirty="0">
              <a:effectLst>
                <a:outerShdw blurRad="38100" dist="38100" dir="2700000" algn="tl">
                  <a:srgbClr val="000000">
                    <a:alpha val="43137"/>
                  </a:srgbClr>
                </a:outerShdw>
              </a:effectLst>
            </a:endParaRPr>
          </a:p>
        </p:txBody>
      </p:sp>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20"/>
                                        </p:tgtEl>
                                        <p:attrNameLst>
                                          <p:attrName>style.visibility</p:attrName>
                                        </p:attrNameLst>
                                      </p:cBhvr>
                                      <p:to>
                                        <p:strVal val="visible"/>
                                      </p:to>
                                    </p:set>
                                    <p:anim calcmode="lin" valueType="num">
                                      <p:cBhvr>
                                        <p:cTn id="157" dur="500" fill="hold"/>
                                        <p:tgtEl>
                                          <p:spTgt spid="20"/>
                                        </p:tgtEl>
                                        <p:attrNameLst>
                                          <p:attrName>ppt_w</p:attrName>
                                        </p:attrNameLst>
                                      </p:cBhvr>
                                      <p:tavLst>
                                        <p:tav tm="0">
                                          <p:val>
                                            <p:fltVal val="0"/>
                                          </p:val>
                                        </p:tav>
                                        <p:tav tm="100000">
                                          <p:val>
                                            <p:strVal val="#ppt_w"/>
                                          </p:val>
                                        </p:tav>
                                      </p:tavLst>
                                    </p:anim>
                                    <p:anim calcmode="lin" valueType="num">
                                      <p:cBhvr>
                                        <p:cTn id="158" dur="500" fill="hold"/>
                                        <p:tgtEl>
                                          <p:spTgt spid="20"/>
                                        </p:tgtEl>
                                        <p:attrNameLst>
                                          <p:attrName>ppt_h</p:attrName>
                                        </p:attrNameLst>
                                      </p:cBhvr>
                                      <p:tavLst>
                                        <p:tav tm="0">
                                          <p:val>
                                            <p:fltVal val="0"/>
                                          </p:val>
                                        </p:tav>
                                        <p:tav tm="100000">
                                          <p:val>
                                            <p:strVal val="#ppt_h"/>
                                          </p:val>
                                        </p:tav>
                                      </p:tavLst>
                                    </p:anim>
                                    <p:animEffect transition="in" filter="fade">
                                      <p:cBhvr>
                                        <p:cTn id="159" dur="500"/>
                                        <p:tgtEl>
                                          <p:spTgt spid="2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8"/>
                                        </p:tgtEl>
                                        <p:attrNameLst>
                                          <p:attrName>style.visibility</p:attrName>
                                        </p:attrNameLst>
                                      </p:cBhvr>
                                      <p:to>
                                        <p:strVal val="visible"/>
                                      </p:to>
                                    </p:set>
                                    <p:animEffect transition="in" filter="wipe(left)">
                                      <p:cBhvr>
                                        <p:cTn id="164" dur="500"/>
                                        <p:tgtEl>
                                          <p:spTgt spid="18"/>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2"/>
                                        </p:tgtEl>
                                        <p:attrNameLst>
                                          <p:attrName>style.visibility</p:attrName>
                                        </p:attrNameLst>
                                      </p:cBhvr>
                                      <p:to>
                                        <p:strVal val="visible"/>
                                      </p:to>
                                    </p:set>
                                    <p:anim calcmode="lin" valueType="num">
                                      <p:cBhvr>
                                        <p:cTn id="169" dur="500" fill="hold"/>
                                        <p:tgtEl>
                                          <p:spTgt spid="22"/>
                                        </p:tgtEl>
                                        <p:attrNameLst>
                                          <p:attrName>ppt_w</p:attrName>
                                        </p:attrNameLst>
                                      </p:cBhvr>
                                      <p:tavLst>
                                        <p:tav tm="0">
                                          <p:val>
                                            <p:fltVal val="0"/>
                                          </p:val>
                                        </p:tav>
                                        <p:tav tm="100000">
                                          <p:val>
                                            <p:strVal val="#ppt_w"/>
                                          </p:val>
                                        </p:tav>
                                      </p:tavLst>
                                    </p:anim>
                                    <p:anim calcmode="lin" valueType="num">
                                      <p:cBhvr>
                                        <p:cTn id="170" dur="500" fill="hold"/>
                                        <p:tgtEl>
                                          <p:spTgt spid="22"/>
                                        </p:tgtEl>
                                        <p:attrNameLst>
                                          <p:attrName>ppt_h</p:attrName>
                                        </p:attrNameLst>
                                      </p:cBhvr>
                                      <p:tavLst>
                                        <p:tav tm="0">
                                          <p:val>
                                            <p:fltVal val="0"/>
                                          </p:val>
                                        </p:tav>
                                        <p:tav tm="100000">
                                          <p:val>
                                            <p:strVal val="#ppt_h"/>
                                          </p:val>
                                        </p:tav>
                                      </p:tavLst>
                                    </p:anim>
                                    <p:animEffect transition="in" filter="fade">
                                      <p:cBhvr>
                                        <p:cTn id="171" dur="500"/>
                                        <p:tgtEl>
                                          <p:spTgt spid="22"/>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21"/>
                                        </p:tgtEl>
                                        <p:attrNameLst>
                                          <p:attrName>style.visibility</p:attrName>
                                        </p:attrNameLst>
                                      </p:cBhvr>
                                      <p:to>
                                        <p:strVal val="visible"/>
                                      </p:to>
                                    </p:set>
                                    <p:animEffect transition="in" filter="wipe(left)">
                                      <p:cBhvr>
                                        <p:cTn id="1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P spid="18" grpId="0" animBg="1"/>
      <p:bldP spid="20" grpId="0" animBg="1"/>
      <p:bldP spid="21" grpId="0" animBg="1"/>
      <p:bldP spid="22" grpId="0" animBg="1"/>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5763</TotalTime>
  <Words>1284</Words>
  <Application>Microsoft Office PowerPoint</Application>
  <PresentationFormat>Panorámica</PresentationFormat>
  <Paragraphs>73</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135</cp:revision>
  <dcterms:created xsi:type="dcterms:W3CDTF">2026-02-01T14:37:42Z</dcterms:created>
  <dcterms:modified xsi:type="dcterms:W3CDTF">2026-02-21T06:56:33Z</dcterms:modified>
</cp:coreProperties>
</file>