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pt-BR" sz="2000" noProof="0">
              <a:effectLst>
                <a:outerShdw blurRad="38100" dist="38100" dir="2700000" algn="tl">
                  <a:srgbClr val="000000">
                    <a:alpha val="43137"/>
                  </a:srgbClr>
                </a:outerShdw>
              </a:effectLst>
            </a:rPr>
            <a:t>Beli emas ti tulin</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en-MY" sz="1800" b="1" noProof="0">
              <a:effectLst/>
            </a:rPr>
            <a:t>Kitai enda tau puas ati enggau setengah pemendar tauka belajarka Bup Kudus enggau chara ti enda beradat. Kitai patut muai ajar mensia (tinsel) lalu mansik enggau dalam agi dalam pelajar kitai pasal Bup Kudus kena muai semua utai ti enda sempurna (kamah) ari pemereti ati kitai pasal iya.</a:t>
          </a:r>
          <a:endParaRPr lang="en" sz="1800" b="1"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en-MY" sz="2000" noProof="0">
              <a:effectLst>
                <a:outerShdw blurRad="38100" dist="38100" dir="2700000" algn="tl">
                  <a:srgbClr val="000000">
                    <a:alpha val="43137"/>
                  </a:srgbClr>
                </a:outerShdw>
              </a:effectLst>
            </a:rPr>
            <a:t>Meli gari putih .</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en-MY" sz="1800" b="1" noProof="0">
              <a:effectLst/>
            </a:rPr>
            <a:t>Nerima pengelurus Jesus nyadika siti aja jalai dikena ngulihka pengelepas. Nguji mantaika diri ngagai Allah Taala ngena pengawa kitai empu ti lurus nya ngayanka diri telanjai ba mua Iya.</a:t>
          </a:r>
          <a:endParaRPr lang="en" sz="1800" b="1"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en-MY" sz="2000" b="1" noProof="0">
              <a:effectLst>
                <a:outerShdw blurRad="38100" dist="38100" dir="2700000" algn="tl">
                  <a:srgbClr val="000000">
                    <a:alpha val="43137"/>
                  </a:srgbClr>
                </a:outerShdw>
              </a:effectLst>
            </a:rPr>
            <a:t>Beli ubat mata .</a:t>
          </a:r>
          <a:endParaRPr lang="en" sz="20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en-MY" sz="1800" b="1" noProof="0">
              <a:effectLst/>
            </a:rPr>
            <a:t>Nerima meh Roh Kudus. Semina Iya aja ulih meri kitai penemu rohani lalu ngasuh kitai arapka gaya kitai ti bendar (John 16:8).</a:t>
          </a:r>
          <a:endParaRPr lang="en" sz="1800" b="1"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fi-FI" sz="1800" b="1" noProof="0" dirty="0"/>
            <a:t>Iya mutuska deka nempa kitai</a:t>
          </a:r>
          <a:br>
            <a:rPr lang="fi-FI" sz="1800" b="1" noProof="0" dirty="0"/>
          </a:br>
          <a:r>
            <a:rPr lang="en-MY" sz="1800" b="1" noProof="0" dirty="0"/>
            <a:t>(P-kal. 2:7)</a:t>
          </a:r>
          <a:endParaRPr lang="en" sz="18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en-MY" sz="1800" b="1" noProof="0"/>
            <a:t>Iya ngiga kitai lebuh kitai udah bedosa (P-kal. 3:8-9)</a:t>
          </a:r>
          <a:endParaRPr lang="en" sz="18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fi-FI" sz="1800" b="1" noProof="0"/>
            <a:t>Iya nyerahka diri kena nyelamatka kitai (John 3:16)</a:t>
          </a:r>
          <a:endParaRPr lang="en" sz="18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pPr>
            <a:lnSpc>
              <a:spcPts val="1600"/>
            </a:lnSpc>
            <a:spcAft>
              <a:spcPts val="0"/>
            </a:spcAft>
          </a:pPr>
          <a:r>
            <a:rPr lang="en-MY" sz="1700" b="1" noProof="0"/>
            <a:t>Iya deka meri kitai upah: duduk enggau Iya, lalu ngasaika pengidup ti meruan belama iya begulai enggau Iya (Pem. 3:21)</a:t>
          </a:r>
          <a:endParaRPr lang="en" sz="1700" b="1"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X="127965" custScaleY="279217"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X="120393"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99828"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fi-FI" sz="2000" b="1" noProof="0">
              <a:effectLst>
                <a:outerShdw blurRad="38100" dist="38100" dir="2700000" algn="tl">
                  <a:srgbClr val="000000">
                    <a:alpha val="43137"/>
                  </a:srgbClr>
                </a:outerShdw>
              </a:effectLst>
            </a:rPr>
            <a:t>   Iya merindang kitai (John 14:16-17)</a:t>
          </a:r>
          <a:endParaRPr lang="en" sz="20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fi-FI" sz="2000" b="1" noProof="0" dirty="0">
              <a:effectLst>
                <a:outerShdw blurRad="38100" dist="38100" dir="2700000" algn="tl">
                  <a:srgbClr val="000000">
                    <a:alpha val="43137"/>
                  </a:srgbClr>
                </a:outerShdw>
              </a:effectLst>
            </a:rPr>
            <a:t>Iya ngayanka Jesus ngagai kitai</a:t>
          </a:r>
          <a:br>
            <a:rPr lang="fi-FI" sz="2000" b="1" noProof="0" dirty="0">
              <a:effectLst>
                <a:outerShdw blurRad="38100" dist="38100" dir="2700000" algn="tl">
                  <a:srgbClr val="000000">
                    <a:alpha val="43137"/>
                  </a:srgbClr>
                </a:outerShdw>
              </a:effectLst>
            </a:rPr>
          </a:br>
          <a:r>
            <a:rPr lang="fi-FI" sz="2000" b="1" noProof="0" dirty="0">
              <a:effectLst>
                <a:outerShdw blurRad="38100" dist="38100" dir="2700000" algn="tl">
                  <a:srgbClr val="000000">
                    <a:alpha val="43137"/>
                  </a:srgbClr>
                </a:outerShdw>
              </a:effectLst>
            </a:rPr>
            <a:t>(John 15:26)</a:t>
          </a:r>
          <a:endParaRPr lang="en" sz="20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fi-FI" sz="2000" b="1" noProof="0">
              <a:effectLst>
                <a:outerShdw blurRad="38100" dist="38100" dir="2700000" algn="tl">
                  <a:srgbClr val="000000">
                    <a:alpha val="43137"/>
                  </a:srgbClr>
                </a:outerShdw>
              </a:effectLst>
            </a:rPr>
            <a:t>Ngasuh kitai bedosa (John 16:8)</a:t>
          </a:r>
          <a:endParaRPr lang="en" sz="2000" b="1"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en-MY" sz="2000" b="1" noProof="0">
              <a:effectLst>
                <a:outerShdw blurRad="38100" dist="38100" dir="2700000" algn="tl">
                  <a:srgbClr val="000000">
                    <a:alpha val="43137"/>
                  </a:srgbClr>
                </a:outerShdw>
              </a:effectLst>
            </a:rPr>
            <a:t>Iya ngiring kitai ngagai semua pemendar (John 16:13)</a:t>
          </a:r>
          <a:endParaRPr lang="en" sz="20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61425" custLinFactNeighborX="-100000"/>
      <dgm:spPr/>
    </dgm:pt>
    <dgm:pt modelId="{E1EEA759-5146-4348-80E7-524FC380A559}" type="pres">
      <dgm:prSet presAssocID="{714F0334-CBA6-4CBD-82CD-33C56B729413}" presName="txShp" presStyleLbl="node1" presStyleIdx="0" presStyleCnt="4" custScaleX="135189">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custScaleY="135246">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40836" custScaleY="128206">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MY" sz="1800" b="1" kern="1200" noProof="0">
              <a:effectLst/>
            </a:rPr>
            <a:t>Kitai enda tau puas ati enggau setengah pemendar tauka belajarka Bup Kudus enggau chara ti enda beradat. Kitai patut muai ajar mensia (tinsel) lalu mansik enggau dalam agi dalam pelajar kitai pasal Bup Kudus kena muai semua utai ti enda sempurna (kamah) ari pemereti ati kitai pasal iya.</a:t>
          </a:r>
          <a:endParaRPr lang="en" sz="1800" b="1" kern="1200" noProof="0" dirty="0">
            <a:effectLst/>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pt-BR" sz="2000" kern="1200" noProof="0">
              <a:effectLst>
                <a:outerShdw blurRad="38100" dist="38100" dir="2700000" algn="tl">
                  <a:srgbClr val="000000">
                    <a:alpha val="43137"/>
                  </a:srgbClr>
                </a:outerShdw>
              </a:effectLst>
            </a:rPr>
            <a:t>Beli emas ti tulin</a:t>
          </a:r>
          <a:endParaRPr lang="en"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MY" sz="1800" b="1" kern="1200" noProof="0">
              <a:effectLst/>
            </a:rPr>
            <a:t>Nerima pengelurus Jesus nyadika siti aja jalai dikena ngulihka pengelepas. Nguji mantaika diri ngagai Allah Taala ngena pengawa kitai empu ti lurus nya ngayanka diri telanjai ba mua Iya.</a:t>
          </a:r>
          <a:endParaRPr lang="en" sz="1800" b="1"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MY" sz="2000" kern="1200" noProof="0">
              <a:effectLst>
                <a:outerShdw blurRad="38100" dist="38100" dir="2700000" algn="tl">
                  <a:srgbClr val="000000">
                    <a:alpha val="43137"/>
                  </a:srgbClr>
                </a:outerShdw>
              </a:effectLst>
            </a:rPr>
            <a:t>Meli gari putih .</a:t>
          </a:r>
          <a:endParaRPr lang="en" sz="20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MY" sz="1800" b="1" kern="1200" noProof="0">
              <a:effectLst/>
            </a:rPr>
            <a:t>Nerima meh Roh Kudus. Semina Iya aja ulih meri kitai penemu rohani lalu ngasuh kitai arapka gaya kitai ti bendar (John 16:8).</a:t>
          </a:r>
          <a:endParaRPr lang="en" sz="1800" b="1" kern="1200" noProof="0" dirty="0">
            <a:effectLst/>
          </a:endParaRPr>
        </a:p>
      </dsp:txBody>
      <dsp:txXfrm>
        <a:off x="417919" y="2238226"/>
        <a:ext cx="2484006" cy="1943598"/>
      </dsp:txXfrm>
    </dsp:sp>
    <dsp:sp modelId="{E987A411-ADF2-4352-9A3E-5F896F6B1B68}">
      <dsp:nvSpPr>
        <dsp:cNvPr id="0" name=""/>
        <dsp:cNvSpPr/>
      </dsp:nvSpPr>
      <dsp:spPr>
        <a:xfrm>
          <a:off x="387126" y="2042"/>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MY" sz="2000" b="1" kern="1200" noProof="0">
              <a:effectLst>
                <a:outerShdw blurRad="38100" dist="38100" dir="2700000" algn="tl">
                  <a:srgbClr val="000000">
                    <a:alpha val="43137"/>
                  </a:srgbClr>
                </a:outerShdw>
              </a:effectLst>
            </a:rPr>
            <a:t>Beli ubat mata .</a:t>
          </a:r>
          <a:endParaRPr lang="en" sz="2000" kern="1200" noProof="0" dirty="0">
            <a:effectLst>
              <a:outerShdw blurRad="38100" dist="38100" dir="2700000" algn="tl">
                <a:srgbClr val="000000">
                  <a:alpha val="43137"/>
                </a:srgbClr>
              </a:outerShdw>
            </a:effectLst>
          </a:endParaRPr>
        </a:p>
      </dsp:txBody>
      <dsp:txXfrm>
        <a:off x="387126" y="2042"/>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47269" y="231540"/>
          <a:ext cx="1364555" cy="164255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268" y="2044361"/>
          <a:ext cx="1554076" cy="1066819"/>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kern="1200" noProof="0" dirty="0"/>
            <a:t>Iya mutuska deka nempa kitai</a:t>
          </a:r>
          <a:br>
            <a:rPr lang="fi-FI" sz="1800" b="1" kern="1200" noProof="0" dirty="0"/>
          </a:br>
          <a:r>
            <a:rPr lang="en-MY" sz="1800" b="1" kern="1200" noProof="0" dirty="0"/>
            <a:t>(P-kal. 2:7)</a:t>
          </a:r>
          <a:endParaRPr lang="en" sz="1800" kern="1200" noProof="0" dirty="0"/>
        </a:p>
      </dsp:txBody>
      <dsp:txXfrm>
        <a:off x="268" y="2044361"/>
        <a:ext cx="1554076" cy="1066819"/>
      </dsp:txXfrm>
    </dsp:sp>
    <dsp:sp modelId="{82582CD3-6F25-4839-B5CD-59E085EE7CF9}">
      <dsp:nvSpPr>
        <dsp:cNvPr id="0" name=""/>
        <dsp:cNvSpPr/>
      </dsp:nvSpPr>
      <dsp:spPr>
        <a:xfrm>
          <a:off x="1690800" y="169735"/>
          <a:ext cx="1364555" cy="1642553"/>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63872" y="1858945"/>
          <a:ext cx="1313930" cy="1314041"/>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MY" sz="1800" b="1" kern="1200" noProof="0"/>
            <a:t>Iya ngiga kitai lebuh kitai udah bedosa (P-kal. 3:8-9)</a:t>
          </a:r>
          <a:endParaRPr lang="en" sz="1800" kern="1200" noProof="0" dirty="0"/>
        </a:p>
      </dsp:txBody>
      <dsp:txXfrm>
        <a:off x="1763872" y="1858945"/>
        <a:ext cx="1313930" cy="1314041"/>
      </dsp:txXfrm>
    </dsp:sp>
    <dsp:sp modelId="{2689B363-DF21-48B7-961E-AE76016241D0}">
      <dsp:nvSpPr>
        <dsp:cNvPr id="0" name=""/>
        <dsp:cNvSpPr/>
      </dsp:nvSpPr>
      <dsp:spPr>
        <a:xfrm>
          <a:off x="3215280" y="169735"/>
          <a:ext cx="1364555" cy="1642553"/>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214258" y="1858945"/>
          <a:ext cx="1462117" cy="1314041"/>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kern="1200" noProof="0"/>
            <a:t>Iya nyerahka diri kena nyelamatka kitai (John 3:16)</a:t>
          </a:r>
          <a:endParaRPr lang="en" sz="1800" kern="1200" noProof="0" dirty="0"/>
        </a:p>
      </dsp:txBody>
      <dsp:txXfrm>
        <a:off x="3214258" y="1858945"/>
        <a:ext cx="1462117" cy="1314041"/>
      </dsp:txXfrm>
    </dsp:sp>
    <dsp:sp modelId="{027EF167-1BD9-440E-B2CE-9F1F4DB31BB7}">
      <dsp:nvSpPr>
        <dsp:cNvPr id="0" name=""/>
        <dsp:cNvSpPr/>
      </dsp:nvSpPr>
      <dsp:spPr>
        <a:xfrm>
          <a:off x="5296205" y="169735"/>
          <a:ext cx="1364555" cy="1642553"/>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812832" y="1858945"/>
          <a:ext cx="2426819" cy="1314041"/>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ts val="1600"/>
            </a:lnSpc>
            <a:spcBef>
              <a:spcPct val="0"/>
            </a:spcBef>
            <a:spcAft>
              <a:spcPts val="0"/>
            </a:spcAft>
            <a:buNone/>
          </a:pPr>
          <a:r>
            <a:rPr lang="en-MY" sz="1700" b="1" kern="1200" noProof="0"/>
            <a:t>Iya deka meri kitai upah: duduk enggau Iya, lalu ngasaika pengidup ti meruan belama iya begulai enggau Iya (Pem. 3:21)</a:t>
          </a:r>
          <a:endParaRPr lang="en" sz="1700" b="1" kern="1200" noProof="0" dirty="0"/>
        </a:p>
      </dsp:txBody>
      <dsp:txXfrm>
        <a:off x="4812832" y="1858945"/>
        <a:ext cx="2426819" cy="13140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70214" y="79"/>
          <a:ext cx="4810707" cy="382071"/>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8483" tIns="76200" rIns="142240" bIns="76200" numCol="1" spcCol="1270" anchor="ctr" anchorCtr="0">
          <a:noAutofit/>
        </a:bodyPr>
        <a:lstStyle/>
        <a:p>
          <a:pPr marL="0" lvl="0" indent="0" algn="l" defTabSz="889000">
            <a:lnSpc>
              <a:spcPct val="90000"/>
            </a:lnSpc>
            <a:spcBef>
              <a:spcPct val="0"/>
            </a:spcBef>
            <a:spcAft>
              <a:spcPct val="35000"/>
            </a:spcAft>
            <a:buNone/>
          </a:pPr>
          <a:r>
            <a:rPr lang="fi-FI" sz="2000" b="1" kern="1200" noProof="0">
              <a:effectLst>
                <a:outerShdw blurRad="38100" dist="38100" dir="2700000" algn="tl">
                  <a:srgbClr val="000000">
                    <a:alpha val="43137"/>
                  </a:srgbClr>
                </a:outerShdw>
              </a:effectLst>
            </a:rPr>
            <a:t>   Iya merindang kitai (John 14:16-17)</a:t>
          </a:r>
          <a:endParaRPr lang="en" sz="2000" kern="1200" noProof="0" dirty="0">
            <a:effectLst>
              <a:outerShdw blurRad="38100" dist="38100" dir="2700000" algn="tl">
                <a:srgbClr val="000000">
                  <a:alpha val="43137"/>
                </a:srgbClr>
              </a:outerShdw>
            </a:effectLst>
          </a:endParaRPr>
        </a:p>
      </dsp:txBody>
      <dsp:txXfrm rot="10800000">
        <a:off x="365732" y="79"/>
        <a:ext cx="4715189" cy="382071"/>
      </dsp:txXfrm>
    </dsp:sp>
    <dsp:sp modelId="{BD7F966C-344C-4880-A71C-848E52194C0E}">
      <dsp:nvSpPr>
        <dsp:cNvPr id="0" name=""/>
        <dsp:cNvSpPr/>
      </dsp:nvSpPr>
      <dsp:spPr>
        <a:xfrm>
          <a:off x="88519" y="79"/>
          <a:ext cx="382071" cy="382071"/>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494463"/>
          <a:ext cx="4788004" cy="51673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8483" tIns="76200" rIns="142240" bIns="76200" numCol="1" spcCol="1270" anchor="ctr" anchorCtr="0">
          <a:noAutofit/>
        </a:bodyPr>
        <a:lstStyle/>
        <a:p>
          <a:pPr marL="0" lvl="0" indent="0" algn="l" defTabSz="889000">
            <a:lnSpc>
              <a:spcPct val="90000"/>
            </a:lnSpc>
            <a:spcBef>
              <a:spcPct val="0"/>
            </a:spcBef>
            <a:spcAft>
              <a:spcPct val="35000"/>
            </a:spcAft>
            <a:buNone/>
          </a:pPr>
          <a:r>
            <a:rPr lang="fi-FI" sz="2000" b="1" kern="1200" noProof="0" dirty="0">
              <a:effectLst>
                <a:outerShdw blurRad="38100" dist="38100" dir="2700000" algn="tl">
                  <a:srgbClr val="000000">
                    <a:alpha val="43137"/>
                  </a:srgbClr>
                </a:outerShdw>
              </a:effectLst>
            </a:rPr>
            <a:t>Iya ngayanka Jesus ngagai kitai</a:t>
          </a:r>
          <a:br>
            <a:rPr lang="fi-FI" sz="2000" b="1" kern="1200" noProof="0" dirty="0">
              <a:effectLst>
                <a:outerShdw blurRad="38100" dist="38100" dir="2700000" algn="tl">
                  <a:srgbClr val="000000">
                    <a:alpha val="43137"/>
                  </a:srgbClr>
                </a:outerShdw>
              </a:effectLst>
            </a:rPr>
          </a:br>
          <a:r>
            <a:rPr lang="fi-FI" sz="2000" b="1" kern="1200" noProof="0" dirty="0">
              <a:effectLst>
                <a:outerShdw blurRad="38100" dist="38100" dir="2700000" algn="tl">
                  <a:srgbClr val="000000">
                    <a:alpha val="43137"/>
                  </a:srgbClr>
                </a:outerShdw>
              </a:effectLst>
            </a:rPr>
            <a:t>(John 15:26)</a:t>
          </a:r>
          <a:endParaRPr lang="en" sz="2000" kern="1200" noProof="0" dirty="0">
            <a:effectLst>
              <a:outerShdw blurRad="38100" dist="38100" dir="2700000" algn="tl">
                <a:srgbClr val="000000">
                  <a:alpha val="43137"/>
                </a:srgbClr>
              </a:outerShdw>
            </a:effectLst>
          </a:endParaRPr>
        </a:p>
      </dsp:txBody>
      <dsp:txXfrm rot="10800000">
        <a:off x="410749" y="494463"/>
        <a:ext cx="4658820" cy="516736"/>
      </dsp:txXfrm>
    </dsp:sp>
    <dsp:sp modelId="{07903487-9C75-4F36-BAAD-3999608CFCC1}">
      <dsp:nvSpPr>
        <dsp:cNvPr id="0" name=""/>
        <dsp:cNvSpPr/>
      </dsp:nvSpPr>
      <dsp:spPr>
        <a:xfrm>
          <a:off x="0" y="561795"/>
          <a:ext cx="382071" cy="382071"/>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23512"/>
          <a:ext cx="4788004" cy="382071"/>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8483" tIns="76200" rIns="142240" bIns="76200" numCol="1" spcCol="1270" anchor="ctr" anchorCtr="0">
          <a:noAutofit/>
        </a:bodyPr>
        <a:lstStyle/>
        <a:p>
          <a:pPr marL="0" lvl="0" indent="0" algn="l" defTabSz="889000">
            <a:lnSpc>
              <a:spcPct val="90000"/>
            </a:lnSpc>
            <a:spcBef>
              <a:spcPct val="0"/>
            </a:spcBef>
            <a:spcAft>
              <a:spcPct val="35000"/>
            </a:spcAft>
            <a:buNone/>
          </a:pPr>
          <a:r>
            <a:rPr lang="fi-FI" sz="2000" b="1" kern="1200" noProof="0">
              <a:effectLst>
                <a:outerShdw blurRad="38100" dist="38100" dir="2700000" algn="tl">
                  <a:srgbClr val="000000">
                    <a:alpha val="43137"/>
                  </a:srgbClr>
                </a:outerShdw>
              </a:effectLst>
            </a:rPr>
            <a:t>Ngasuh kitai bedosa (John 16:8)</a:t>
          </a:r>
          <a:endParaRPr lang="en" sz="2000" b="1" kern="1200" noProof="0" dirty="0">
            <a:effectLst>
              <a:outerShdw blurRad="38100" dist="38100" dir="2700000" algn="tl">
                <a:srgbClr val="000000">
                  <a:alpha val="43137"/>
                </a:srgbClr>
              </a:outerShdw>
            </a:effectLst>
          </a:endParaRPr>
        </a:p>
      </dsp:txBody>
      <dsp:txXfrm rot="10800000">
        <a:off x="377083" y="1123512"/>
        <a:ext cx="4692486" cy="382071"/>
      </dsp:txXfrm>
    </dsp:sp>
    <dsp:sp modelId="{E82A5EE8-5D4A-48AE-B257-2340C0E1B182}">
      <dsp:nvSpPr>
        <dsp:cNvPr id="0" name=""/>
        <dsp:cNvSpPr/>
      </dsp:nvSpPr>
      <dsp:spPr>
        <a:xfrm>
          <a:off x="0" y="1123512"/>
          <a:ext cx="382071" cy="382071"/>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169739" y="1617896"/>
          <a:ext cx="5011656" cy="48983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8483" tIns="76200" rIns="142240" bIns="76200" numCol="1" spcCol="1270" anchor="ctr" anchorCtr="0">
          <a:noAutofit/>
        </a:bodyPr>
        <a:lstStyle/>
        <a:p>
          <a:pPr marL="0" lvl="0" indent="0" algn="l" defTabSz="889000">
            <a:lnSpc>
              <a:spcPct val="90000"/>
            </a:lnSpc>
            <a:spcBef>
              <a:spcPct val="0"/>
            </a:spcBef>
            <a:spcAft>
              <a:spcPct val="35000"/>
            </a:spcAft>
            <a:buNone/>
          </a:pPr>
          <a:r>
            <a:rPr lang="en-MY" sz="2000" b="1" kern="1200" noProof="0">
              <a:effectLst>
                <a:outerShdw blurRad="38100" dist="38100" dir="2700000" algn="tl">
                  <a:srgbClr val="000000">
                    <a:alpha val="43137"/>
                  </a:srgbClr>
                </a:outerShdw>
              </a:effectLst>
            </a:rPr>
            <a:t>Iya ngiring kitai ngagai semua pemendar (John 16:13)</a:t>
          </a:r>
          <a:endParaRPr lang="en" sz="2000" kern="1200" noProof="0" dirty="0">
            <a:effectLst>
              <a:outerShdw blurRad="38100" dist="38100" dir="2700000" algn="tl">
                <a:srgbClr val="000000">
                  <a:alpha val="43137"/>
                </a:srgbClr>
              </a:outerShdw>
            </a:effectLst>
          </a:endParaRPr>
        </a:p>
      </dsp:txBody>
      <dsp:txXfrm rot="10800000">
        <a:off x="292199" y="1617896"/>
        <a:ext cx="4889196" cy="489839"/>
      </dsp:txXfrm>
    </dsp:sp>
    <dsp:sp modelId="{656187B0-B962-462C-A5AD-3ABA3D521DB8}">
      <dsp:nvSpPr>
        <dsp:cNvPr id="0" name=""/>
        <dsp:cNvSpPr/>
      </dsp:nvSpPr>
      <dsp:spPr>
        <a:xfrm>
          <a:off x="0" y="1671780"/>
          <a:ext cx="382071" cy="382071"/>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15/03/2026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15/03/2026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15/03/2026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15/03/2026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15/03/2026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15/03/2026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15/03/2026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15/03/2026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15/03/2026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15/03/2026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15/03/2026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15/03/2026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15/03/2026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609975" y="-207608"/>
            <a:ext cx="8582025" cy="2800767"/>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en" sz="8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PERESA PENGAMAI</a:t>
            </a:r>
            <a:endParaRPr lang="en" sz="88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1852808" cy="584775"/>
          </a:xfrm>
          <a:prstGeom prst="rect">
            <a:avLst/>
          </a:prstGeom>
          <a:noFill/>
        </p:spPr>
        <p:txBody>
          <a:bodyPr wrap="square" rtlCol="0">
            <a:spAutoFit/>
          </a:bodyPr>
          <a:lstStyle/>
          <a:p>
            <a:r>
              <a:rPr lang="en" sz="1600" b="1" noProof="0" dirty="0">
                <a:solidFill>
                  <a:srgbClr val="D7AA80"/>
                </a:solidFill>
              </a:rPr>
              <a:t>Lesson 1 for April 4,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MY" sz="4400" b="1">
                <a:ln/>
                <a:solidFill>
                  <a:schemeClr val="accent4"/>
                </a:solidFill>
              </a:rPr>
              <a:t>DAN ENGGAU PUN ANGGUR .</a:t>
            </a:r>
            <a:endParaRPr lang="en" sz="4400" b="1" noProof="0" dirty="0">
              <a:ln/>
              <a:solidFill>
                <a:schemeClr val="accent4"/>
              </a:solidFill>
            </a:endParaRP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578910"/>
            <a:ext cx="10963276" cy="646331"/>
          </a:xfrm>
          <a:prstGeom prst="rect">
            <a:avLst/>
          </a:prstGeom>
          <a:noFill/>
        </p:spPr>
        <p:txBody>
          <a:bodyPr wrap="square">
            <a:spAutoFit/>
          </a:bodyPr>
          <a:lstStyle/>
          <a:p>
            <a:pPr algn="ctr"/>
            <a:r>
              <a:rPr lang="en" b="1" noProof="0">
                <a:solidFill>
                  <a:srgbClr val="FFCB7F"/>
                </a:solidFill>
                <a:effectLst>
                  <a:outerShdw blurRad="38100" dist="38100" dir="2700000" algn="tl">
                    <a:srgbClr val="000000">
                      <a:alpha val="43137"/>
                    </a:srgbClr>
                  </a:outerShdw>
                </a:effectLst>
                <a:latin typeface="Comic Sans MS" panose="030F0702030302020204" pitchFamily="66" charset="0"/>
              </a:rPr>
              <a:t>“</a:t>
            </a:r>
            <a:r>
              <a:rPr lang="en-MY" b="1">
                <a:solidFill>
                  <a:srgbClr val="FFCB7F"/>
                </a:solidFill>
                <a:effectLst>
                  <a:outerShdw blurRad="38100" dist="38100" dir="2700000" algn="tl">
                    <a:srgbClr val="000000">
                      <a:alpha val="43137"/>
                    </a:srgbClr>
                  </a:outerShdw>
                </a:effectLst>
                <a:latin typeface="Comic Sans MS" panose="030F0702030302020204" pitchFamily="66" charset="0"/>
              </a:rPr>
              <a:t>Aku tu pun anggur, lalu kita tu dan. Orang ke meruan dalam Aku, lalu Aku dalam iya, deka bebuah mayuh. laban enti nadai Aku, kita nadai ulih ngereja utai.” (Jhn. 15:5)</a:t>
            </a:r>
            <a:endPar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322916" cy="707886"/>
          </a:xfrm>
          <a:prstGeom prst="rect">
            <a:avLst/>
          </a:prstGeom>
          <a:noFill/>
        </p:spPr>
        <p:txBody>
          <a:bodyPr wrap="square" rtlCol="0">
            <a:spAutoFit/>
          </a:bodyPr>
          <a:lstStyle/>
          <a:p>
            <a:pPr>
              <a:spcBef>
                <a:spcPts val="600"/>
              </a:spcBef>
            </a:pPr>
            <a:r>
              <a:rPr lang="sv-SE" sz="2000" b="1"/>
              <a:t>Enda lama sebedau Jesus mati, iya madahka diri “pun anggur,” lalu bala murid iya nya “dan.” Nama reti utai ku iya?</a:t>
            </a:r>
            <a:endParaRPr lang="en" sz="2000" b="1" noProof="0" dirty="0"/>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560830" y="4315428"/>
            <a:ext cx="6696240" cy="1015663"/>
          </a:xfrm>
          <a:prstGeom prst="rect">
            <a:avLst/>
          </a:prstGeom>
          <a:noFill/>
        </p:spPr>
        <p:txBody>
          <a:bodyPr wrap="square">
            <a:spAutoFit/>
          </a:bodyPr>
          <a:lstStyle/>
          <a:p>
            <a:pPr>
              <a:spcBef>
                <a:spcPts val="600"/>
              </a:spcBef>
            </a:pPr>
            <a:r>
              <a:rPr lang="en-MY" sz="2000" b="1"/>
              <a:t>Diau dalam Jesus nyadika penawar ngagai pengelelak Laodisia. Tambah mega, iya nyadika pun pengaga (John 5:11). Tang baka ni kitai ulih meruan dalam Jesus?</a:t>
            </a:r>
            <a:endParaRPr lang="en" sz="2000" b="1" noProof="0" dirty="0"/>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7534" y="5332965"/>
            <a:ext cx="6696240" cy="1323439"/>
          </a:xfrm>
          <a:prstGeom prst="rect">
            <a:avLst/>
          </a:prstGeom>
          <a:noFill/>
        </p:spPr>
        <p:txBody>
          <a:bodyPr wrap="square">
            <a:spAutoFit/>
          </a:bodyPr>
          <a:lstStyle/>
          <a:p>
            <a:pPr>
              <a:spcBef>
                <a:spcPts val="600"/>
              </a:spcBef>
            </a:pPr>
            <a:r>
              <a:rPr lang="en-MY" sz="2000" b="1"/>
              <a:t>Enggau ngereja utai ti ngerinduka ati Iya, iya nya enggau ngasika pesan Iya (John 15:10). Tu meh saut ti penuh pengerindu ngagai pengerindu ti udah dipandangka Allah Taala ngagai kitai (1 John 4:19).</a:t>
            </a:r>
            <a:endParaRPr lang="en" sz="2000" b="1" noProof="0" dirty="0"/>
          </a:p>
        </p:txBody>
      </p:sp>
      <p:sp>
        <p:nvSpPr>
          <p:cNvPr id="20" name="CuadroTexto 19">
            <a:extLst>
              <a:ext uri="{FF2B5EF4-FFF2-40B4-BE49-F238E27FC236}">
                <a16:creationId xmlns:a16="http://schemas.microsoft.com/office/drawing/2014/main" id="{1D7B9897-07BA-6226-421E-8A2550257C02}"/>
              </a:ext>
            </a:extLst>
          </p:cNvPr>
          <p:cNvSpPr txBox="1"/>
          <p:nvPr/>
        </p:nvSpPr>
        <p:spPr>
          <a:xfrm>
            <a:off x="184014" y="2068659"/>
            <a:ext cx="7254089" cy="2246769"/>
          </a:xfrm>
          <a:prstGeom prst="rect">
            <a:avLst/>
          </a:prstGeom>
          <a:noFill/>
        </p:spPr>
        <p:txBody>
          <a:bodyPr wrap="square">
            <a:spAutoFit/>
          </a:bodyPr>
          <a:lstStyle/>
          <a:p>
            <a:pPr>
              <a:spcBef>
                <a:spcPts val="600"/>
              </a:spcBef>
            </a:pPr>
            <a:r>
              <a:rPr lang="en-MY" sz="2000" b="1"/>
              <a:t>Siti dan ulih idup enda lama enda lekat ba pun anggur, tang nyau kelama iya deka layu. Ngambika kitai enda lenyau pengidup ti meruan belama iya, Jesus ngaga jaku pinta ngagai kitai: “Diau dalam Aku” (John 15:4). Dalam 11 iti ayat ke alai Jesus nusui sempama pasal pun anggur enggau daun anggur tu, iya ngena jaku pengawa “diau” 10 kali. Iya tentu utai ti amat beguna.</a:t>
            </a:r>
            <a:endParaRPr lang="en" sz="2000" b="1" noProof="0" dirty="0"/>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en" sz="4400" b="1" spc="1000" noProof="0">
                <a:ln w="0"/>
                <a:solidFill>
                  <a:schemeClr val="bg1"/>
                </a:solidFill>
                <a:effectLst>
                  <a:innerShdw blurRad="63500" dist="50800" dir="13500000">
                    <a:srgbClr val="000000">
                      <a:alpha val="50000"/>
                    </a:srgbClr>
                  </a:innerShdw>
                </a:effectLst>
              </a:rPr>
              <a:t>GETAH IYA</a:t>
            </a:r>
            <a:endParaRPr lang="en" sz="4400" b="1" spc="1000" noProof="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87CC8439-2DDA-00F9-13A3-333158AEA595}"/>
              </a:ext>
            </a:extLst>
          </p:cNvPr>
          <p:cNvSpPr txBox="1"/>
          <p:nvPr/>
        </p:nvSpPr>
        <p:spPr>
          <a:xfrm>
            <a:off x="-112295" y="533251"/>
            <a:ext cx="12304295" cy="646331"/>
          </a:xfrm>
          <a:prstGeom prst="rect">
            <a:avLst/>
          </a:prstGeom>
          <a:noFill/>
        </p:spPr>
        <p:txBody>
          <a:bodyPr wrap="square">
            <a:spAutoFit/>
          </a:bodyPr>
          <a:lstStyle/>
          <a:p>
            <a:pPr algn="ctr"/>
            <a:r>
              <a:rPr lang="en-MY"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“Mengkang dalam Aku, lalu Aku dalam kita.Baka daun enda ulih bebuah kediri empu, enti iya enda meruan dalam pun anggur, baka nya mega kita enda ulih, enti kita enda meruan dalam Aku.” (Jhn. 15:4)</a:t>
            </a:r>
            <a:endPar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707886"/>
          </a:xfrm>
          <a:prstGeom prst="rect">
            <a:avLst/>
          </a:prstGeom>
          <a:noFill/>
        </p:spPr>
        <p:txBody>
          <a:bodyPr wrap="square" rtlCol="0">
            <a:spAutoFit/>
          </a:bodyPr>
          <a:lstStyle/>
          <a:p>
            <a:pPr>
              <a:spcBef>
                <a:spcPts val="600"/>
              </a:spcBef>
            </a:pPr>
            <a:r>
              <a:rPr lang="en-MY" sz="2000" b="1"/>
              <a:t>Lebuh musin chelap, dan iya lekat ba pun anggur, tang iya enda bebuah. Namahal? Laban sida enda nerima asil nya.</a:t>
            </a:r>
            <a:endParaRPr lang="en" sz="2000" b="1" noProof="0" dirty="0"/>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3053753500"/>
              </p:ext>
            </p:extLst>
          </p:nvPr>
        </p:nvGraphicFramePr>
        <p:xfrm>
          <a:off x="167351" y="4712085"/>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955012"/>
            <a:ext cx="8929227" cy="707886"/>
          </a:xfrm>
          <a:prstGeom prst="rect">
            <a:avLst/>
          </a:prstGeom>
          <a:noFill/>
        </p:spPr>
        <p:txBody>
          <a:bodyPr wrap="square">
            <a:spAutoFit/>
          </a:bodyPr>
          <a:lstStyle/>
          <a:p>
            <a:pPr>
              <a:spcBef>
                <a:spcPts val="600"/>
              </a:spcBef>
            </a:pPr>
            <a:r>
              <a:rPr lang="en-MY" sz="2000" b="1"/>
              <a:t>Dalam jaku ti sama (John 14-17), Jesus meri kitai penerang: Roh Kudus nya meh orang ti bekereja dalam kitai meri kitai pengidup, enti kitai deka.</a:t>
            </a:r>
            <a:endParaRPr lang="en" sz="2000" b="1" noProof="0" dirty="0"/>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2965607"/>
            <a:ext cx="8929227" cy="1015663"/>
          </a:xfrm>
          <a:prstGeom prst="rect">
            <a:avLst/>
          </a:prstGeom>
          <a:noFill/>
        </p:spPr>
        <p:txBody>
          <a:bodyPr wrap="square">
            <a:spAutoFit/>
          </a:bodyPr>
          <a:lstStyle/>
          <a:p>
            <a:pPr>
              <a:spcBef>
                <a:spcPts val="600"/>
              </a:spcBef>
            </a:pPr>
            <a:r>
              <a:rPr lang="en-MY" sz="2000" b="1"/>
              <a:t>Enda ngira kitai tu pucuk ti lembut tauka daun ti patah, siti utai ti terang: kitai begunaka ai buah anggur. Enggau nama utai ulih dibandingka kitai enggau asil getah tu?</a:t>
            </a:r>
            <a:endParaRPr lang="en" sz="2000" b="1" noProof="0" dirty="0"/>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2022687"/>
            <a:ext cx="8929227" cy="1015663"/>
          </a:xfrm>
          <a:prstGeom prst="rect">
            <a:avLst/>
          </a:prstGeom>
          <a:noFill/>
        </p:spPr>
        <p:txBody>
          <a:bodyPr wrap="square">
            <a:spAutoFit/>
          </a:bodyPr>
          <a:lstStyle/>
          <a:p>
            <a:pPr>
              <a:spcBef>
                <a:spcPts val="600"/>
              </a:spcBef>
            </a:pPr>
            <a:r>
              <a:rPr lang="en-MY" sz="2000" b="1"/>
              <a:t>Semina lebuh musim bungai datai, sida tu nerima ai ari pun anggur, lalu udah nya pucuk (tendon) pansut. Leka jaku Gerika ke dikena John mega ulih nunjukka dan ke udah ditetak lalu ditanchang baru ngagai pun anggur.</a:t>
            </a:r>
            <a:endParaRPr lang="en" sz="2000" b="1" noProof="0" dirty="0"/>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15781" y="583274"/>
            <a:ext cx="10165173" cy="5632311"/>
          </a:xfrm>
          <a:prstGeom prst="rect">
            <a:avLst/>
          </a:prstGeom>
          <a:noFill/>
        </p:spPr>
        <p:txBody>
          <a:bodyPr wrap="square">
            <a:spAutoFit/>
          </a:bodyPr>
          <a:lstStyle/>
          <a:p>
            <a:pPr>
              <a:spcBef>
                <a:spcPts val="600"/>
              </a:spcBef>
            </a:pPr>
            <a:r>
              <a:rPr lang="en" sz="2400" b="1" noProof="0">
                <a:latin typeface="Constantia" panose="02030602050306030303" pitchFamily="18" charset="0"/>
              </a:rPr>
              <a:t>“</a:t>
            </a:r>
            <a:r>
              <a:rPr lang="en-MY" sz="2400" b="1">
                <a:latin typeface="Constantia" panose="02030602050306030303" pitchFamily="18" charset="0"/>
              </a:rPr>
              <a:t>Emas ti dikemendarka ditu baka ti udah diuji dalam api iya nya pengarap enggau pengerindu. Iya ngasuh ati kaya; laban iya udah dituchi nyentukka iya tuchi, lalu makin iya diuji makin manchar penampak iya. Gari ti bechura putih nya penuchi ulah, pengelurus Kristus ti diberi ngagai orang ti bedosa. Tu endang amat gari ti betekstur serega, ti semina ulih dibeli ari Kristus ke pengidup ti sanggup ngasika. Ubat mata nya penemu-dalam enggau pengasih ti ngasuh kitai ulih mida entara utai ti jai enggau utai ti manah, lalu ulih ngelala dosa ngena sebarang gaya. Allah Taala udah meri mata ngagai gerija Iya ti dipinta Iya ditata sida ngena penemu-dalam, awakka sida ulih meda enggau terang; tang mayuh deka madamka mata gerija enti sida ulih; laban sida enggai ngasuh pengawa sida terang, enggai ke sida ditebak. Ubat mata ti kudus deka meri penerang ngagai pemereti ati. Kristus nyadi deposit semua pengasih. Iya madahka: “Beli ari Aku” (Pemandang 3:18).”</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77251" y="330413"/>
            <a:ext cx="3508312" cy="5786199"/>
          </a:xfrm>
          <a:prstGeom prst="rect">
            <a:avLst/>
          </a:prstGeom>
          <a:noFill/>
        </p:spPr>
        <p:txBody>
          <a:bodyPr wrap="square">
            <a:spAutoFit/>
          </a:bodyPr>
          <a:lstStyle/>
          <a:p>
            <a:pPr algn="ctr"/>
            <a:r>
              <a:rPr lang="en" sz="3600" b="1" noProof="0">
                <a:solidFill>
                  <a:schemeClr val="bg1"/>
                </a:solidFill>
                <a:effectLst>
                  <a:outerShdw blurRad="38100" dist="38100" dir="2700000" algn="tl">
                    <a:srgbClr val="000000">
                      <a:alpha val="43137"/>
                    </a:srgbClr>
                  </a:outerShdw>
                </a:effectLst>
              </a:rPr>
              <a:t>“</a:t>
            </a:r>
            <a:r>
              <a:rPr lang="en-MY" sz="3600" b="1" i="0">
                <a:solidFill>
                  <a:schemeClr val="bg1"/>
                </a:solidFill>
                <a:effectLst/>
              </a:rPr>
              <a:t>Baka Apai ke udah rinduka Aku, baka nya mega Aku udah rinduka kita. Meruan dalam pengerindu Aku.</a:t>
            </a:r>
            <a:r>
              <a:rPr lang="en" sz="3600" b="1" noProof="0">
                <a:solidFill>
                  <a:schemeClr val="bg1"/>
                </a:solidFill>
                <a:effectLst>
                  <a:outerShdw blurRad="38100" dist="38100" dir="2700000" algn="tl">
                    <a:srgbClr val="000000">
                      <a:alpha val="43137"/>
                    </a:srgbClr>
                  </a:outerShdw>
                </a:effectLst>
              </a:rPr>
              <a:t>.”</a:t>
            </a:r>
            <a:endParaRPr lang="en" sz="3600" b="1" noProof="0" dirty="0">
              <a:solidFill>
                <a:schemeClr val="bg1"/>
              </a:solidFill>
              <a:effectLst>
                <a:outerShdw blurRad="38100" dist="38100" dir="2700000" algn="tl">
                  <a:srgbClr val="000000">
                    <a:alpha val="43137"/>
                  </a:srgbClr>
                </a:outerShdw>
              </a:effectLst>
            </a:endParaRPr>
          </a:p>
          <a:p>
            <a:pPr algn="ctr">
              <a:spcBef>
                <a:spcPts val="1200"/>
              </a:spcBef>
            </a:pPr>
            <a:r>
              <a:rPr lang="en" sz="3600" b="1" noProof="0" dirty="0">
                <a:solidFill>
                  <a:schemeClr val="bg1"/>
                </a:solidFill>
                <a:effectLst>
                  <a:outerShdw blurRad="38100" dist="38100" dir="2700000" algn="tl">
                    <a:srgbClr val="000000">
                      <a:alpha val="43137"/>
                    </a:srgbClr>
                  </a:outerShdw>
                </a:effectLst>
              </a:rPr>
              <a:t>(John 15:9 NKJV)</a:t>
            </a: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185487"/>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MY" b="1"/>
              <a:t>Pesan Allah Taala</a:t>
            </a:r>
            <a:r>
              <a:rPr lang="en" sz="2000" b="1" noProof="0">
                <a:solidFill>
                  <a:srgbClr val="6C176A"/>
                </a:solidFill>
              </a:rPr>
              <a:t> </a:t>
            </a:r>
            <a:r>
              <a:rPr lang="en" sz="2000" b="1" noProof="0" dirty="0">
                <a:solidFill>
                  <a:srgbClr val="6C176A"/>
                </a:solidFill>
              </a:rPr>
              <a:t>(Revelation 3:14-22):</a:t>
            </a:r>
          </a:p>
          <a:p>
            <a:pPr lvl="1">
              <a:spcBef>
                <a:spcPts val="600"/>
              </a:spcBef>
            </a:pPr>
            <a:r>
              <a:rPr lang="en-MY" b="1"/>
              <a:t>Penilai</a:t>
            </a:r>
            <a:r>
              <a:rPr lang="en" sz="2000" b="1" noProof="0"/>
              <a:t> </a:t>
            </a:r>
            <a:r>
              <a:rPr lang="en" sz="2000" b="1" noProof="0" dirty="0"/>
              <a:t>(vv. 14-17)</a:t>
            </a:r>
          </a:p>
          <a:p>
            <a:pPr lvl="1">
              <a:spcBef>
                <a:spcPts val="600"/>
              </a:spcBef>
            </a:pPr>
            <a:r>
              <a:rPr lang="en-MY" b="1"/>
              <a:t>Penemu Chara</a:t>
            </a:r>
            <a:r>
              <a:rPr lang="en" sz="2000" b="1" noProof="0"/>
              <a:t> </a:t>
            </a:r>
            <a:r>
              <a:rPr lang="en" sz="2000" b="1" noProof="0" dirty="0"/>
              <a:t>(v. 18)</a:t>
            </a:r>
          </a:p>
          <a:p>
            <a:pPr lvl="1">
              <a:spcBef>
                <a:spcPts val="600"/>
              </a:spcBef>
            </a:pPr>
            <a:r>
              <a:rPr lang="en-MY" b="1"/>
              <a:t>Asil iya</a:t>
            </a:r>
            <a:r>
              <a:rPr lang="en" sz="2000" b="1" noProof="0"/>
              <a:t>(</a:t>
            </a:r>
            <a:r>
              <a:rPr lang="en" sz="2000" b="1" noProof="0" dirty="0"/>
              <a:t>vv. 19-20)</a:t>
            </a:r>
          </a:p>
          <a:p>
            <a:pPr lvl="1">
              <a:spcBef>
                <a:spcPts val="600"/>
              </a:spcBef>
            </a:pPr>
            <a:r>
              <a:rPr lang="en-MY" b="1"/>
              <a:t>Pemuas ati</a:t>
            </a:r>
            <a:r>
              <a:rPr lang="en" sz="2000" b="1" noProof="0"/>
              <a:t> </a:t>
            </a:r>
            <a:r>
              <a:rPr lang="en" sz="2000" b="1" noProof="0" dirty="0"/>
              <a:t>(vv. 21-22)</a:t>
            </a:r>
          </a:p>
          <a:p>
            <a:pPr>
              <a:spcBef>
                <a:spcPts val="1800"/>
              </a:spcBef>
            </a:pPr>
            <a:r>
              <a:rPr lang="en-MY" sz="2000" b="1">
                <a:solidFill>
                  <a:schemeClr val="accent1"/>
                </a:solidFill>
              </a:rPr>
              <a:t>Peresa utai ti amat nyadi</a:t>
            </a:r>
            <a:r>
              <a:rPr lang="en" sz="2000" b="1" noProof="0">
                <a:solidFill>
                  <a:srgbClr val="801C21"/>
                </a:solidFill>
              </a:rPr>
              <a:t>(</a:t>
            </a:r>
            <a:r>
              <a:rPr lang="en" sz="2000" b="1" noProof="0" dirty="0">
                <a:solidFill>
                  <a:srgbClr val="801C21"/>
                </a:solidFill>
              </a:rPr>
              <a:t>John 15:1-11):</a:t>
            </a:r>
          </a:p>
          <a:p>
            <a:pPr lvl="1">
              <a:spcBef>
                <a:spcPts val="600"/>
              </a:spcBef>
            </a:pPr>
            <a:r>
              <a:rPr lang="en-MY" b="1"/>
              <a:t>Dan enggau pun anggur</a:t>
            </a:r>
            <a:endParaRPr lang="en" sz="2000" b="1" noProof="0" dirty="0"/>
          </a:p>
          <a:p>
            <a:pPr lvl="1">
              <a:spcBef>
                <a:spcPts val="600"/>
              </a:spcBef>
            </a:pPr>
            <a:r>
              <a:rPr lang="en-MY" b="1"/>
              <a:t>Getah iya</a:t>
            </a:r>
            <a:endParaRPr lang="en" sz="2000" b="1" noProof="0" dirty="0"/>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8391525" cy="1092607"/>
          </a:xfrm>
          <a:prstGeom prst="rect">
            <a:avLst/>
          </a:prstGeom>
          <a:noFill/>
        </p:spPr>
        <p:txBody>
          <a:bodyPr wrap="square" rtlCol="0">
            <a:spAutoFit/>
          </a:bodyPr>
          <a:lstStyle/>
          <a:p>
            <a:pPr>
              <a:spcBef>
                <a:spcPts val="600"/>
              </a:spcBef>
            </a:pPr>
            <a:r>
              <a:rPr lang="en-MY" sz="2000" b="1"/>
              <a:t>Tiap iku kitai udah ngemansangka kaul ti bebida enggau Allah Taala. Tang semua kitai setuju ba siti pekara: kaul tu ulih (lalu patut) mansang.</a:t>
            </a:r>
            <a:endParaRPr lang="en-MY" sz="2000"/>
          </a:p>
          <a:p>
            <a:pPr>
              <a:spcBef>
                <a:spcPts val="600"/>
              </a:spcBef>
            </a:pP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323439"/>
          </a:xfrm>
          <a:prstGeom prst="rect">
            <a:avLst/>
          </a:prstGeom>
          <a:noFill/>
        </p:spPr>
        <p:txBody>
          <a:bodyPr wrap="square">
            <a:spAutoFit/>
          </a:bodyPr>
          <a:lstStyle/>
          <a:p>
            <a:pPr>
              <a:spcBef>
                <a:spcPts val="600"/>
              </a:spcBef>
            </a:pPr>
            <a:r>
              <a:rPr lang="en-MY" sz="2000" b="1"/>
              <a:t>Allah Taala udah meri kitai pesan ti besai pasal gaya roh gerija ba renggat pengidup ti penudi tu. Diatu bepanggai ba kitai meresa diri empu, meda ni bagi pesan nya ti dikena ba kitai, lalu baka ni chara kitai ulih ngering sereta ngenalamka kaul kitai enggau Allah Taala.</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957029"/>
            <a:ext cx="8391524" cy="646331"/>
          </a:xfrm>
          <a:prstGeom prst="rect">
            <a:avLst/>
          </a:prstGeom>
          <a:noFill/>
        </p:spPr>
        <p:txBody>
          <a:bodyPr wrap="square">
            <a:spAutoFit/>
          </a:bodyPr>
          <a:lstStyle/>
          <a:p>
            <a:pPr>
              <a:spcBef>
                <a:spcPts val="600"/>
              </a:spcBef>
            </a:pPr>
            <a:r>
              <a:rPr lang="en-MY" b="1"/>
              <a:t>Singkang keterubah ti patut diambi kitai ngambika ulih mansang iya nya sedarka gaya kitai ke diatu.</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11500">
                <a:ln w="0"/>
                <a:solidFill>
                  <a:srgbClr val="B0175F"/>
                </a:solidFill>
                <a:effectLst>
                  <a:outerShdw blurRad="38100" dist="25400" dir="5400000" algn="ctr" rotWithShape="0">
                    <a:srgbClr val="6E747A">
                      <a:alpha val="43000"/>
                    </a:srgbClr>
                  </a:outerShdw>
                </a:effectLst>
              </a:rPr>
              <a:t>PESAN ALLAH TAALA</a:t>
            </a:r>
            <a:endParaRPr lang="en" sz="11500" noProof="0" dirty="0">
              <a:ln w="0"/>
              <a:solidFill>
                <a:srgbClr val="B0175F"/>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33792F"/>
                </a:solidFill>
                <a:effectLst>
                  <a:outerShdw blurRad="38100" dist="25400" dir="5400000" algn="ctr" rotWithShape="0">
                    <a:srgbClr val="6E747A">
                      <a:alpha val="43000"/>
                    </a:srgbClr>
                  </a:outerShdw>
                </a:effectLst>
              </a:rPr>
              <a:t>(Revelation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 y="-29496"/>
            <a:ext cx="7365300" cy="769441"/>
          </a:xfrm>
          <a:prstGeom prst="rect">
            <a:avLst/>
          </a:prstGeom>
          <a:noFill/>
        </p:spPr>
        <p:txBody>
          <a:bodyPr wrap="square">
            <a:spAutoFit/>
          </a:bodyPr>
          <a:lstStyle/>
          <a:p>
            <a:pPr algn="ctr"/>
            <a:r>
              <a:rPr lang="en" sz="4400" b="1" spc="600">
                <a:ln w="10160">
                  <a:solidFill>
                    <a:schemeClr val="accent2"/>
                  </a:solidFill>
                  <a:prstDash val="solid"/>
                </a:ln>
                <a:solidFill>
                  <a:srgbClr val="FFFFFF"/>
                </a:solidFill>
                <a:effectLst>
                  <a:outerShdw blurRad="38100" dist="22860" dir="5400000" algn="tl" rotWithShape="0">
                    <a:srgbClr val="000000">
                      <a:alpha val="30000"/>
                    </a:srgbClr>
                  </a:outerShdw>
                </a:effectLst>
              </a:rPr>
              <a:t>PENILAI</a:t>
            </a:r>
            <a:endPar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14977"/>
            <a:ext cx="7365300" cy="923330"/>
          </a:xfrm>
          <a:prstGeom prst="rect">
            <a:avLst/>
          </a:prstGeom>
          <a:noFill/>
        </p:spPr>
        <p:txBody>
          <a:bodyPr wrap="square">
            <a:spAutoFit/>
          </a:bodyPr>
          <a:lstStyle/>
          <a:p>
            <a:pPr algn="ctr"/>
            <a:r>
              <a:rPr lang="en" b="1" noProof="0">
                <a:solidFill>
                  <a:schemeClr val="bg1"/>
                </a:solidFill>
                <a:effectLst>
                  <a:outerShdw blurRad="38100" dist="38100" dir="2700000" algn="tl">
                    <a:srgbClr val="000000">
                      <a:alpha val="43137"/>
                    </a:srgbClr>
                  </a:outerShdw>
                </a:effectLst>
                <a:latin typeface="Comic Sans MS" panose="030F0702030302020204" pitchFamily="66" charset="0"/>
              </a:rPr>
              <a:t>“</a:t>
            </a:r>
            <a:r>
              <a:rPr lang="en-MY">
                <a:solidFill>
                  <a:schemeClr val="bg1"/>
                </a:solidFill>
                <a:latin typeface="Comic Sans MS" panose="030F0702030302020204" pitchFamily="66" charset="0"/>
              </a:rPr>
              <a:t>Laban nuan nyebut, “Aku kaya, bisi semua utai, lalu nadai suntuk utai,” tang nuan enda nemu diri merinsa, tusah, seranta, buta sereta telanjai.</a:t>
            </a:r>
            <a:r>
              <a:rPr lang="en" b="1" noProof="0">
                <a:solidFill>
                  <a:schemeClr val="bg1"/>
                </a:solidFill>
                <a:effectLst>
                  <a:outerShdw blurRad="38100" dist="38100" dir="2700000" algn="tl">
                    <a:srgbClr val="000000">
                      <a:alpha val="43137"/>
                    </a:srgbClr>
                  </a:outerShdw>
                </a:effectLst>
                <a:latin typeface="Comic Sans MS" panose="030F0702030302020204" pitchFamily="66" charset="0"/>
              </a:rPr>
              <a:t>” </a:t>
            </a:r>
            <a:r>
              <a:rPr lang="en" b="1" noProof="0" dirty="0">
                <a:solidFill>
                  <a:schemeClr val="bg1"/>
                </a:solidFill>
                <a:effectLst>
                  <a:outerShdw blurRad="38100" dist="38100" dir="2700000" algn="tl">
                    <a:srgbClr val="000000">
                      <a:alpha val="43137"/>
                    </a:srgbClr>
                  </a:outerShdw>
                </a:effectLst>
                <a:latin typeface="Comic Sans MS" panose="030F0702030302020204" pitchFamily="66" charset="0"/>
              </a:rPr>
              <a:t>(Revelation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154143" cy="1631216"/>
          </a:xfrm>
          <a:prstGeom prst="rect">
            <a:avLst/>
          </a:prstGeom>
          <a:noFill/>
        </p:spPr>
        <p:txBody>
          <a:bodyPr wrap="square" rtlCol="0">
            <a:spAutoFit/>
          </a:bodyPr>
          <a:lstStyle/>
          <a:p>
            <a:pPr>
              <a:spcBef>
                <a:spcPts val="600"/>
              </a:spcBef>
            </a:pPr>
            <a:r>
              <a:rPr lang="en-MY" sz="2000" b="1"/>
              <a:t>Pesan ngagai tujuh buah gerija mantaika gaya gerija dunya ari jeman rasul nyentuk ke sehari tu (Pem. 2-3). Dalam mantaika pesan ke jeman kitai (Laodisia), Jesus mantaika diri nyadi “Amin [Pemendar], saksi ti tetap ati sereta bendar” (Pem. 3:14).</a:t>
            </a:r>
            <a:endParaRPr lang="en" sz="2000" b="1" noProof="0" dirty="0"/>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84174" y="3148876"/>
            <a:ext cx="7291533" cy="1015663"/>
          </a:xfrm>
          <a:prstGeom prst="rect">
            <a:avLst/>
          </a:prstGeom>
          <a:noFill/>
        </p:spPr>
        <p:txBody>
          <a:bodyPr wrap="square">
            <a:spAutoFit/>
          </a:bodyPr>
          <a:lstStyle/>
          <a:p>
            <a:pPr>
              <a:spcBef>
                <a:spcPts val="600"/>
              </a:spcBef>
            </a:pPr>
            <a:r>
              <a:rPr lang="en-MY" sz="2000" b="1"/>
              <a:t>Lebuh kitai merening ngagai diri empu kitai meda Pemendar kitai : “Aku kaya, lalu udah nyadi kaya, lalu nadai begunaka utai” (Pem. 3:17a).</a:t>
            </a:r>
            <a:endParaRPr lang="en" sz="2000" b="1" noProof="0" dirty="0"/>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1" y="5144166"/>
            <a:ext cx="4900758" cy="1754326"/>
          </a:xfrm>
          <a:prstGeom prst="rect">
            <a:avLst/>
          </a:prstGeom>
          <a:noFill/>
        </p:spPr>
        <p:txBody>
          <a:bodyPr wrap="square">
            <a:spAutoFit/>
          </a:bodyPr>
          <a:lstStyle/>
          <a:p>
            <a:pPr>
              <a:spcBef>
                <a:spcPts val="600"/>
              </a:spcBef>
            </a:pPr>
            <a:r>
              <a:rPr lang="en-MY" b="1"/>
              <a:t>Diatu udah datai maya kitai menilai diri empu. Kati aku sedarka utai ti amat dikembuan aku, enggau utai ti agi diguna aku? Naka ni aku udah mansang dalam kaul aku enggau Jesus? Kati aku berubah nyadi manah agi?</a:t>
            </a:r>
            <a:endParaRPr lang="en" b="1" noProof="0" dirty="0"/>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97357" y="4121377"/>
            <a:ext cx="4900758" cy="1015663"/>
          </a:xfrm>
          <a:prstGeom prst="rect">
            <a:avLst/>
          </a:prstGeom>
          <a:noFill/>
        </p:spPr>
        <p:txBody>
          <a:bodyPr wrap="square">
            <a:spAutoFit/>
          </a:bodyPr>
          <a:lstStyle/>
          <a:p>
            <a:pPr>
              <a:spcBef>
                <a:spcPts val="600"/>
              </a:spcBef>
            </a:pPr>
            <a:r>
              <a:rPr lang="en-MY" sz="2000" b="1"/>
              <a:t>Tang Jesus meda pemendar , realiti kitai: “Nuan tusah, tusah, seranta, buta sereta telanjai” (Pem. 3:17b).</a:t>
            </a:r>
            <a:endParaRPr lang="en" sz="2000" b="1" noProof="0" dirty="0"/>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31400" y="4213444"/>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10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PENEMU </a:t>
            </a:r>
            <a:r>
              <a:rPr lang="en" sz="4400" b="1" spc="1000" noProof="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CHARA </a:t>
            </a:r>
            <a:endPar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830997"/>
          </a:xfrm>
          <a:prstGeom prst="rect">
            <a:avLst/>
          </a:prstGeom>
          <a:noFill/>
        </p:spPr>
        <p:txBody>
          <a:bodyPr wrap="square">
            <a:spAutoFit/>
          </a:bodyPr>
          <a:lstStyle/>
          <a:p>
            <a:pPr algn="ctr"/>
            <a:r>
              <a:rPr lang="en" sz="1600" b="1" noProof="0">
                <a:solidFill>
                  <a:schemeClr val="accent5">
                    <a:lumMod val="50000"/>
                  </a:schemeClr>
                </a:solidFill>
                <a:latin typeface="Comic Sans MS" panose="030F0702030302020204" pitchFamily="66" charset="0"/>
              </a:rPr>
              <a:t>“</a:t>
            </a:r>
            <a:r>
              <a:rPr lang="en-MY" sz="1600" b="1">
                <a:latin typeface="Comic Sans MS" panose="030F0702030302020204" pitchFamily="66" charset="0"/>
              </a:rPr>
              <a:t>Nya alai, Aku ngajar nuan meli emas ari Aku, emas ti udah dituchi ngena api, ngambika nuan nyadi kaya, lalu meli gari ti burak kena nuan mungkur tubuh nuan ti telanjai, sereta meli minyak kena nuan ngunsut mata nuan, ngambika nuan ulih meda.</a:t>
            </a:r>
            <a:r>
              <a:rPr lang="en" sz="1600" b="1" noProof="0">
                <a:solidFill>
                  <a:schemeClr val="accent5">
                    <a:lumMod val="50000"/>
                  </a:schemeClr>
                </a:solidFill>
                <a:latin typeface="Comic Sans MS" panose="030F0702030302020204" pitchFamily="66" charset="0"/>
              </a:rPr>
              <a:t>.” </a:t>
            </a:r>
            <a:r>
              <a:rPr lang="en" sz="1600" b="1" noProof="0" dirty="0">
                <a:solidFill>
                  <a:schemeClr val="accent5">
                    <a:lumMod val="50000"/>
                  </a:schemeClr>
                </a:solidFill>
                <a:latin typeface="Comic Sans MS" panose="030F0702030302020204" pitchFamily="66" charset="0"/>
              </a:rPr>
              <a:t>(Revelation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en-MY" sz="2000" b="1"/>
              <a:t>Laban ngasaika diri nyamai enggau gaya kitai ngasilka ati ti enda kiruh (lukewarmness), Jesus ngelalau kitai ngereja tiga iti utai:</a:t>
            </a:r>
            <a:endParaRPr lang="en" sz="2000" b="1" noProof="0" dirty="0"/>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3290841425"/>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890100097"/>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3747746287"/>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1000">
                <a:ln/>
                <a:solidFill>
                  <a:srgbClr val="9A0000"/>
                </a:solidFill>
                <a:effectLst>
                  <a:outerShdw blurRad="38100" dist="38100" dir="2700000" algn="tl">
                    <a:srgbClr val="000000">
                      <a:alpha val="43137"/>
                    </a:srgbClr>
                  </a:outerShdw>
                </a:effectLst>
              </a:rPr>
              <a:t>ASIL IYA</a:t>
            </a:r>
            <a:endParaRPr lang="en" sz="4400" b="1" spc="1000" noProof="0" dirty="0">
              <a:ln/>
              <a:solidFill>
                <a:srgbClr val="9A0000"/>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E4BCCD5C-4172-42CC-60B3-53D32C94DF74}"/>
              </a:ext>
            </a:extLst>
          </p:cNvPr>
          <p:cNvSpPr txBox="1"/>
          <p:nvPr/>
        </p:nvSpPr>
        <p:spPr>
          <a:xfrm>
            <a:off x="336884" y="656876"/>
            <a:ext cx="11661039" cy="584775"/>
          </a:xfrm>
          <a:prstGeom prst="rect">
            <a:avLst/>
          </a:prstGeom>
          <a:noFill/>
        </p:spPr>
        <p:txBody>
          <a:bodyPr wrap="square">
            <a:spAutoFit/>
          </a:bodyPr>
          <a:lstStyle/>
          <a:p>
            <a:pPr algn="ctr"/>
            <a:r>
              <a:rPr lang="en-MY" sz="1600" b="1">
                <a:solidFill>
                  <a:srgbClr val="FFFF00"/>
                </a:solidFill>
                <a:effectLst>
                  <a:outerShdw blurRad="38100" dist="38100" dir="2700000" algn="tl">
                    <a:srgbClr val="000000">
                      <a:alpha val="43137"/>
                    </a:srgbClr>
                  </a:outerShdw>
                </a:effectLst>
                <a:latin typeface="Comic Sans MS" panose="030F0702030302020204" pitchFamily="66" charset="0"/>
              </a:rPr>
              <a:t>“Peda kita, Aku bediri ba mua pintu, lalu ngetuk pintu, lalu enti orang ninga nyawa Aku lalu muka pintu, Aku deka tama ngagai iya, lalu makai enggau iya, lalu iya deka makai enggau Aku.” (Pemandang 3:20)</a:t>
            </a:r>
            <a:endParaRPr lang="en" sz="1600" b="1" noProof="0"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2829ADF-8BCB-B96C-C4D4-37F19020841F}"/>
              </a:ext>
            </a:extLst>
          </p:cNvPr>
          <p:cNvSpPr txBox="1"/>
          <p:nvPr/>
        </p:nvSpPr>
        <p:spPr>
          <a:xfrm>
            <a:off x="123921" y="1691808"/>
            <a:ext cx="7458273" cy="1323439"/>
          </a:xfrm>
          <a:prstGeom prst="rect">
            <a:avLst/>
          </a:prstGeom>
          <a:noFill/>
        </p:spPr>
        <p:txBody>
          <a:bodyPr wrap="square" rtlCol="0">
            <a:spAutoFit/>
          </a:bodyPr>
          <a:lstStyle/>
          <a:p>
            <a:pPr>
              <a:spcBef>
                <a:spcPts val="600"/>
              </a:spcBef>
            </a:pPr>
            <a:r>
              <a:rPr lang="en-MY" sz="2000" b="1">
                <a:solidFill>
                  <a:schemeClr val="bg1"/>
                </a:solidFill>
                <a:effectLst>
                  <a:outerShdw blurRad="38100" dist="38100" dir="2700000" algn="tl">
                    <a:srgbClr val="000000">
                      <a:alpha val="43137"/>
                    </a:srgbClr>
                  </a:outerShdw>
                </a:effectLst>
              </a:rPr>
              <a:t>Bisi penanggul. Aku berasai manah ba pengarap, tang Jesus deka aku mansang manah agi. Taja pia, enti aku enda sedarka diri begunaka ubah, aku enda kala berubah. Aku enda kala deka meli utai ti udah dikira aku bisi.</a:t>
            </a:r>
            <a:endParaRPr lang="en" sz="2000" b="1" noProof="0" dirty="0">
              <a:solidFill>
                <a:schemeClr val="bg1"/>
              </a:solidFill>
              <a:effectLst>
                <a:outerShdw blurRad="38100" dist="38100" dir="2700000" algn="tl">
                  <a:srgbClr val="000000">
                    <a:alpha val="43137"/>
                  </a:srgbClr>
                </a:outerShdw>
              </a:effectLst>
            </a:endParaRP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64912" y="5820883"/>
            <a:ext cx="7477943" cy="1015663"/>
          </a:xfrm>
          <a:prstGeom prst="rect">
            <a:avLst/>
          </a:prstGeom>
          <a:noFill/>
        </p:spPr>
        <p:txBody>
          <a:bodyPr wrap="square">
            <a:spAutoFit/>
          </a:bodyPr>
          <a:lstStyle/>
          <a:p>
            <a:pPr>
              <a:spcBef>
                <a:spcPts val="600"/>
              </a:spcBef>
            </a:pPr>
            <a:r>
              <a:rPr lang="en-MY" sz="2000" b="1">
                <a:solidFill>
                  <a:schemeClr val="bg1"/>
                </a:solidFill>
                <a:effectLst>
                  <a:outerShdw blurRad="38100" dist="38100" dir="2700000" algn="tl">
                    <a:srgbClr val="000000">
                      <a:alpha val="43137"/>
                    </a:srgbClr>
                  </a:outerShdw>
                </a:effectLst>
              </a:rPr>
              <a:t>Jesus ngetuk pintu ati aku lalu nganti enggau sabar. Iya enda ngeruga pengidup aku kena mejal aku bisi kaul enggau Iya. Pemutus deka muka iya endang enggi aku.</a:t>
            </a:r>
            <a:endParaRPr lang="en" sz="2000" b="1" noProof="0" dirty="0">
              <a:solidFill>
                <a:schemeClr val="bg1"/>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D7CF9460-3BA7-0CC7-F4FC-CEEC531CBCF6}"/>
              </a:ext>
            </a:extLst>
          </p:cNvPr>
          <p:cNvSpPr txBox="1"/>
          <p:nvPr/>
        </p:nvSpPr>
        <p:spPr>
          <a:xfrm>
            <a:off x="84579" y="3933317"/>
            <a:ext cx="7458277" cy="1938992"/>
          </a:xfrm>
          <a:prstGeom prst="rect">
            <a:avLst/>
          </a:prstGeom>
          <a:noFill/>
        </p:spPr>
        <p:txBody>
          <a:bodyPr wrap="square">
            <a:spAutoFit/>
          </a:bodyPr>
          <a:lstStyle/>
          <a:p>
            <a:pPr>
              <a:spcBef>
                <a:spcPts val="600"/>
              </a:spcBef>
            </a:pPr>
            <a:r>
              <a:rPr lang="en-MY" sz="2000" b="1">
                <a:solidFill>
                  <a:schemeClr val="bg1"/>
                </a:solidFill>
                <a:effectLst>
                  <a:outerShdw blurRad="38100" dist="38100" dir="2700000" algn="tl">
                    <a:srgbClr val="000000">
                      <a:alpha val="43137"/>
                    </a:srgbClr>
                  </a:outerShdw>
                </a:effectLst>
              </a:rPr>
              <a:t>Jaku teguran enggau ukum Jesus enda tentu negatif. Iya lebih rindu agi nengah jalai dialog. Iya deka duduk sunyi enggau kitai lalu berandau... “Peda kita, Aku bediri ba mua pintu, lalu ngetuk pintu, enti orang ninga nyawa Aku lalu muka pintu, Aku deka tama ngagai iya, lalu makai enggau iya, lalu iya deka makai enggau Aku” (Pem. 3:20).</a:t>
            </a:r>
            <a:endParaRPr lang="en" sz="2000" b="1" noProof="0"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D42E1793-AB39-CB92-4D6F-54157F255C62}"/>
              </a:ext>
            </a:extLst>
          </p:cNvPr>
          <p:cNvSpPr txBox="1"/>
          <p:nvPr/>
        </p:nvSpPr>
        <p:spPr>
          <a:xfrm>
            <a:off x="104250" y="2969080"/>
            <a:ext cx="7458273" cy="1015663"/>
          </a:xfrm>
          <a:prstGeom prst="rect">
            <a:avLst/>
          </a:prstGeom>
          <a:noFill/>
        </p:spPr>
        <p:txBody>
          <a:bodyPr wrap="square">
            <a:spAutoFit/>
          </a:bodyPr>
          <a:lstStyle/>
          <a:p>
            <a:pPr>
              <a:spcBef>
                <a:spcPts val="600"/>
              </a:spcBef>
            </a:pPr>
            <a:r>
              <a:rPr lang="en-MY" sz="2000" b="1">
                <a:solidFill>
                  <a:schemeClr val="bg1"/>
                </a:solidFill>
                <a:effectLst>
                  <a:outerShdw blurRad="38100" dist="38100" dir="2700000" algn="tl">
                    <a:srgbClr val="000000">
                      <a:alpha val="43137"/>
                    </a:srgbClr>
                  </a:outerShdw>
                </a:effectLst>
              </a:rPr>
              <a:t>Kena mutarka pekara tu, Jesus bisi chara Iya empu: “Aku ngerara sereta disiplin semua orang ke dikerinduka Aku”; lalu iya nambah: “Nesal ati” (Pem. 3:19).</a:t>
            </a:r>
            <a:endParaRPr lang="en" sz="2000" b="1"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4400" b="1" spc="1000" noProof="0">
                <a:ln w="6600">
                  <a:solidFill>
                    <a:srgbClr val="547D11"/>
                  </a:solidFill>
                  <a:prstDash val="solid"/>
                </a:ln>
                <a:solidFill>
                  <a:srgbClr val="FFFFFF"/>
                </a:solidFill>
                <a:effectLst>
                  <a:outerShdw dist="38100" dir="2700000" algn="tl" rotWithShape="0">
                    <a:srgbClr val="547D11"/>
                  </a:outerShdw>
                </a:effectLst>
              </a:rPr>
              <a:t>PENGUNTUNG IYA</a:t>
            </a:r>
            <a:endParaRPr lang="en" sz="4400" b="1" spc="1000" noProof="0" dirty="0">
              <a:ln w="6600">
                <a:solidFill>
                  <a:srgbClr val="547D11"/>
                </a:solidFill>
                <a:prstDash val="solid"/>
              </a:ln>
              <a:solidFill>
                <a:srgbClr val="FFFFFF"/>
              </a:solidFill>
              <a:effectLst>
                <a:outerShdw dist="38100" dir="2700000" algn="tl" rotWithShape="0">
                  <a:srgbClr val="547D11"/>
                </a:outerShdw>
              </a:effectLst>
            </a:endParaRPr>
          </a:p>
        </p:txBody>
      </p:sp>
      <p:sp>
        <p:nvSpPr>
          <p:cNvPr id="5" name="CuadroTexto 4">
            <a:extLst>
              <a:ext uri="{FF2B5EF4-FFF2-40B4-BE49-F238E27FC236}">
                <a16:creationId xmlns:a16="http://schemas.microsoft.com/office/drawing/2014/main" id="{822B08B5-03F1-7D10-2A0D-78868031B585}"/>
              </a:ext>
            </a:extLst>
          </p:cNvPr>
          <p:cNvSpPr txBox="1"/>
          <p:nvPr/>
        </p:nvSpPr>
        <p:spPr>
          <a:xfrm>
            <a:off x="673202" y="588538"/>
            <a:ext cx="10845596" cy="646331"/>
          </a:xfrm>
          <a:prstGeom prst="rect">
            <a:avLst/>
          </a:prstGeom>
          <a:noFill/>
        </p:spPr>
        <p:txBody>
          <a:bodyPr wrap="square">
            <a:spAutoFit/>
            <a:scene3d>
              <a:camera prst="orthographicFront"/>
              <a:lightRig rig="threePt" dir="t"/>
            </a:scene3d>
            <a:sp3d extrusionH="57150">
              <a:bevelT w="38100" h="38100"/>
            </a:sp3d>
          </a:bodyPr>
          <a:lstStyle/>
          <a:p>
            <a:pPr algn="ctr"/>
            <a:r>
              <a:rPr lang="en-MY" b="1">
                <a:solidFill>
                  <a:srgbClr val="652F00"/>
                </a:solidFill>
                <a:latin typeface="Comic Sans MS" panose="030F0702030302020204" pitchFamily="66" charset="0"/>
              </a:rPr>
              <a:t>“Orang ke menang, Aku deka meri awak duduk enggau Aku ba kerusi diraja Aku, baka Aku ke udah menang lalu duduk enggau Apai Aku ba kerusi diraja Iya.” (Pemandang 3:21)</a:t>
            </a:r>
            <a:endParaRPr lang="en" sz="1400" b="1" noProof="0" dirty="0">
              <a:solidFill>
                <a:srgbClr val="652F00"/>
              </a:solidFill>
              <a:latin typeface="Comic Sans MS" panose="030F0702030302020204" pitchFamily="66" charset="0"/>
            </a:endParaRP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22188"/>
            <a:ext cx="8052925" cy="1631216"/>
          </a:xfrm>
          <a:prstGeom prst="rect">
            <a:avLst/>
          </a:prstGeom>
          <a:noFill/>
        </p:spPr>
        <p:txBody>
          <a:bodyPr wrap="square" rtlCol="0">
            <a:spAutoFit/>
          </a:bodyPr>
          <a:lstStyle/>
          <a:p>
            <a:pPr>
              <a:spcBef>
                <a:spcPts val="600"/>
              </a:spcBef>
            </a:pPr>
            <a:r>
              <a:rPr lang="en-MY" sz="2000" b="1"/>
              <a:t>Jesus nemu jalai nya ukai senang. Iya nemu pengawa kitai ti deka meli emas, baju panjai enggau ubat mata. Iya nemu pengawa kitai ti bebendar deka ngalahka pengangat ati, muka pintu, sereta besambung enggau Iya. Nya kebuah Iya madah ngagai kitai: Kita ulih menang, baka Aku ti udah menang (Pem. 3:21).</a:t>
            </a:r>
            <a:endParaRPr lang="en" sz="2000" b="1" noProof="0" dirty="0"/>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2844057895"/>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052926" cy="707886"/>
          </a:xfrm>
          <a:prstGeom prst="rect">
            <a:avLst/>
          </a:prstGeom>
          <a:noFill/>
        </p:spPr>
        <p:txBody>
          <a:bodyPr wrap="square">
            <a:spAutoFit/>
          </a:bodyPr>
          <a:lstStyle/>
          <a:p>
            <a:pPr>
              <a:spcBef>
                <a:spcPts val="600"/>
              </a:spcBef>
            </a:pPr>
            <a:r>
              <a:rPr lang="en-MY" sz="2000" b="1"/>
              <a:t>Iya mega nemu kitai enda kala ngaga singkang keterubah. Petara endang seruran ngambi inisiatif.</a:t>
            </a:r>
            <a:endParaRPr lang="en" sz="2000" b="1" noProof="0" dirty="0"/>
          </a:p>
        </p:txBody>
      </p:sp>
      <p:sp>
        <p:nvSpPr>
          <p:cNvPr id="4" name="CuadroTexto 3">
            <a:extLst>
              <a:ext uri="{FF2B5EF4-FFF2-40B4-BE49-F238E27FC236}">
                <a16:creationId xmlns:a16="http://schemas.microsoft.com/office/drawing/2014/main" id="{82C2B843-060C-CCBD-11AC-2B975296A9AF}"/>
              </a:ext>
            </a:extLst>
          </p:cNvPr>
          <p:cNvSpPr txBox="1"/>
          <p:nvPr/>
        </p:nvSpPr>
        <p:spPr>
          <a:xfrm>
            <a:off x="7934633" y="4023144"/>
            <a:ext cx="4257367" cy="2862322"/>
          </a:xfrm>
          <a:prstGeom prst="rect">
            <a:avLst/>
          </a:prstGeom>
          <a:noFill/>
        </p:spPr>
        <p:txBody>
          <a:bodyPr wrap="square">
            <a:spAutoFit/>
          </a:bodyPr>
          <a:lstStyle/>
          <a:p>
            <a:pPr>
              <a:spcBef>
                <a:spcPts val="600"/>
              </a:spcBef>
            </a:pPr>
            <a:r>
              <a:rPr lang="en-MY" sz="2000" b="1"/>
              <a:t>Kunchi ulah ti Kudus tu (ti enda patut dikembuan kitai) iya nya pengerindu: “Aku udah rinduka nuan enggau pengerindu ti meruan belama iya” (Jeremiah 31:3). Iya deka bisi kaul enggau kitai. Kati aku deka bisi kaul enggau Iya? Kati aku deka muka ati aku ngagai Iya lalu rinduka Iya baka Iya ti rinduka aku?</a:t>
            </a:r>
            <a:endParaRPr lang="en" sz="2000" b="1" noProof="0" dirty="0"/>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799566"/>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MY" sz="9600" spc="600" noProof="0">
                <a:ln w="0"/>
                <a:solidFill>
                  <a:srgbClr val="0C8A4D"/>
                </a:solidFill>
                <a:effectLst>
                  <a:outerShdw blurRad="38100" dist="25400" dir="5400000" algn="ctr" rotWithShape="0">
                    <a:srgbClr val="6E747A">
                      <a:alpha val="43000"/>
                    </a:srgbClr>
                  </a:outerShdw>
                </a:effectLst>
              </a:rPr>
              <a:t>PERESA PRNGAMAI IYA</a:t>
            </a:r>
            <a:endParaRPr lang="en" sz="9600" spc="600" noProof="0" dirty="0">
              <a:ln w="0"/>
              <a:solidFill>
                <a:srgbClr val="0C8A4D"/>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6759E0"/>
                </a:solidFill>
                <a:effectLst>
                  <a:outerShdw blurRad="38100" dist="25400" dir="5400000" algn="ctr" rotWithShape="0">
                    <a:srgbClr val="6E747A">
                      <a:alpha val="43000"/>
                    </a:srgbClr>
                  </a:outerShdw>
                </a:effectLst>
              </a:rPr>
              <a:t>(John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656</TotalTime>
  <Words>1686</Words>
  <Application>Microsoft Office PowerPoint</Application>
  <PresentationFormat>Panorámica</PresentationFormat>
  <Paragraphs>68</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Comic Sans MS</vt:lpstr>
      <vt:lpstr>Aptos Display</vt:lpstr>
      <vt:lpstr>Aptos</vt:lpstr>
      <vt:lpstr>Constantia</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107</cp:revision>
  <dcterms:created xsi:type="dcterms:W3CDTF">2026-02-21T18:00:10Z</dcterms:created>
  <dcterms:modified xsi:type="dcterms:W3CDTF">2026-03-15T15:13:34Z</dcterms:modified>
</cp:coreProperties>
</file>