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sv-SE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Iya enda berubah, besampi tiga kali sehari 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Endang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udah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dijangka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muka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jenila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nuju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Jerusalem 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ulah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nyemetak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besampi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besugang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fokus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ngagai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pengawa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beterima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sampi </a:t>
          </a:r>
          <a:r>
            <a:rPr lang="en-MY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peminta</a:t>
          </a:r>
          <a:r>
            <a:rPr lang="en-MY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75133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 custLinFactNeighborX="95" custLinFactNeighborY="-1037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MY" sz="2000" b="1" dirty="0" err="1">
              <a:solidFill>
                <a:schemeClr val="accent6">
                  <a:lumMod val="75000"/>
                </a:schemeClr>
              </a:solidFill>
            </a:rPr>
            <a:t>Jehosapat</a:t>
          </a:r>
          <a:r>
            <a:rPr lang="en-MY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6">
                  <a:lumMod val="75000"/>
                </a:schemeClr>
              </a:solidFill>
            </a:rPr>
            <a:t>besampi</a:t>
          </a:r>
          <a:r>
            <a:rPr lang="en-MY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6">
                  <a:lumMod val="75000"/>
                </a:schemeClr>
              </a:solidFill>
            </a:rPr>
            <a:t>bediri</a:t>
          </a:r>
          <a:r>
            <a:rPr lang="en-MY" sz="2000" b="1" dirty="0">
              <a:solidFill>
                <a:schemeClr val="accent6">
                  <a:lumMod val="75000"/>
                </a:schemeClr>
              </a:solidFill>
            </a:rPr>
            <a:t> di </a:t>
          </a:r>
          <a:r>
            <a:rPr lang="en-MY" sz="2000" b="1" dirty="0" err="1">
              <a:solidFill>
                <a:schemeClr val="accent6">
                  <a:lumMod val="75000"/>
                </a:schemeClr>
              </a:solidFill>
            </a:rPr>
            <a:t>mua</a:t>
          </a:r>
          <a:r>
            <a:rPr lang="en-MY" sz="2000" b="1" dirty="0">
              <a:solidFill>
                <a:schemeClr val="accent6">
                  <a:lumMod val="75000"/>
                </a:schemeClr>
              </a:solidFill>
            </a:rPr>
            <a:t> orang </a:t>
          </a:r>
          <a:r>
            <a:rPr lang="en-MY" sz="2000" b="1" dirty="0" err="1">
              <a:solidFill>
                <a:schemeClr val="accent6">
                  <a:lumMod val="75000"/>
                </a:schemeClr>
              </a:solidFill>
            </a:rPr>
            <a:t>mayuh</a:t>
          </a:r>
          <a:r>
            <a:rPr lang="en-MY" sz="2000" b="1" dirty="0">
              <a:solidFill>
                <a:schemeClr val="accent6">
                  <a:lumMod val="75000"/>
                </a:schemeClr>
              </a:solidFill>
            </a:rPr>
            <a:t> (2Ban. 20:5)</a:t>
          </a:r>
          <a:endParaRPr lang="en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i-FI" sz="2000" b="1" dirty="0">
              <a:solidFill>
                <a:schemeClr val="accent5">
                  <a:lumMod val="75000"/>
                </a:schemeClr>
              </a:solidFill>
            </a:rPr>
            <a:t>David duduk di mua Allah Taala meri terima kasih (2S. 7:18)</a:t>
          </a:r>
          <a:endParaRPr lang="en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Solomon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besampi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besugang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lalu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ngangkatka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jari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75000"/>
                </a:schemeClr>
              </a:solidFill>
            </a:rPr>
            <a:t>iya</a:t>
          </a:r>
          <a:r>
            <a:rPr lang="en-MY" sz="2000" b="1" dirty="0">
              <a:solidFill>
                <a:schemeClr val="accent2">
                  <a:lumMod val="75000"/>
                </a:schemeClr>
              </a:solidFill>
            </a:rPr>
            <a:t> (1Raj. 8:54)</a:t>
          </a:r>
          <a:endParaRPr lang="en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sv-SE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Orang mayuh nyungkurka diri ke tanah besampi (Neh. 8:6)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MY" sz="2000" b="1" dirty="0">
              <a:solidFill>
                <a:schemeClr val="accent1">
                  <a:lumMod val="75000"/>
                </a:schemeClr>
              </a:solidFill>
            </a:rPr>
            <a:t>David </a:t>
          </a:r>
          <a:r>
            <a:rPr lang="en-MY" sz="2000" b="1" dirty="0" err="1">
              <a:solidFill>
                <a:schemeClr val="accent1">
                  <a:lumMod val="75000"/>
                </a:schemeClr>
              </a:solidFill>
            </a:rPr>
            <a:t>besampi</a:t>
          </a:r>
          <a:r>
            <a:rPr lang="en-MY" sz="2000" b="1" dirty="0">
              <a:solidFill>
                <a:schemeClr val="accent1">
                  <a:lumMod val="75000"/>
                </a:schemeClr>
              </a:solidFill>
            </a:rPr>
            <a:t> sujud </a:t>
          </a:r>
          <a:r>
            <a:rPr lang="en-MY" sz="2000" b="1" dirty="0" err="1">
              <a:solidFill>
                <a:schemeClr val="accent1">
                  <a:lumMod val="75000"/>
                </a:schemeClr>
              </a:solidFill>
            </a:rPr>
            <a:t>ba</a:t>
          </a:r>
          <a:r>
            <a:rPr lang="en-MY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1">
                  <a:lumMod val="75000"/>
                </a:schemeClr>
              </a:solidFill>
            </a:rPr>
            <a:t>katil</a:t>
          </a:r>
          <a:r>
            <a:rPr lang="en-MY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1">
                  <a:lumMod val="75000"/>
                </a:schemeClr>
              </a:solidFill>
            </a:rPr>
            <a:t>iya</a:t>
          </a:r>
          <a:r>
            <a:rPr lang="en-MY" sz="2000" b="1" dirty="0">
              <a:solidFill>
                <a:schemeClr val="accent1">
                  <a:lumMod val="75000"/>
                </a:schemeClr>
              </a:solidFill>
            </a:rPr>
            <a:t> (1Raj. 1:47)</a:t>
          </a:r>
          <a:endParaRPr lang="en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Nehemiah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bediri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lalu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besampi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enda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bemunyi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ba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3">
                  <a:lumMod val="75000"/>
                </a:schemeClr>
              </a:solidFill>
            </a:rPr>
            <a:t>mua</a:t>
          </a:r>
          <a:r>
            <a:rPr lang="en-MY" sz="2000" b="1" dirty="0">
              <a:solidFill>
                <a:schemeClr val="accent3">
                  <a:lumMod val="75000"/>
                </a:schemeClr>
              </a:solidFill>
            </a:rPr>
            <a:t> raja (Neh. 2:1-4)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nn-NO" sz="2000" b="1" dirty="0">
              <a:solidFill>
                <a:schemeClr val="accent3"/>
              </a:solidFill>
            </a:rPr>
            <a:t>NGAGAI RABAN RUANG BILIK SIDA .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s-ES" sz="2000" b="1" dirty="0" err="1"/>
            <a:t>Ketegal</a:t>
          </a:r>
          <a:r>
            <a:rPr lang="es-ES" sz="2000" b="1" dirty="0"/>
            <a:t> </a:t>
          </a:r>
          <a:r>
            <a:rPr lang="es-ES" sz="2000" b="1" dirty="0" err="1"/>
            <a:t>dosa</a:t>
          </a:r>
          <a:r>
            <a:rPr lang="es-ES" sz="2000" b="1" dirty="0"/>
            <a:t> Aron (</a:t>
          </a:r>
          <a:r>
            <a:rPr lang="es-ES" sz="2000" b="1" dirty="0" err="1"/>
            <a:t>Ulang</a:t>
          </a:r>
          <a:r>
            <a:rPr lang="es-ES" sz="2000" b="1" dirty="0"/>
            <a:t> </a:t>
          </a:r>
          <a:r>
            <a:rPr lang="es-ES" sz="2000" b="1" dirty="0" err="1"/>
            <a:t>Adat</a:t>
          </a:r>
          <a:r>
            <a:rPr lang="es-ES" sz="2000" b="1" dirty="0"/>
            <a:t> 9:20)</a:t>
          </a:r>
          <a:endParaRPr lang="en" sz="2000" b="1" dirty="0"/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pt-BR" sz="2000" b="1" dirty="0"/>
            <a:t>Ketegal Maria ti mutap (P-pau 12:10-13)</a:t>
          </a:r>
          <a:endParaRPr lang="en" sz="2000" b="1" dirty="0"/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MY" sz="2000" b="1" dirty="0">
              <a:solidFill>
                <a:srgbClr val="7030A0"/>
              </a:solidFill>
            </a:rPr>
            <a:t>NGAGAI RAYAT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de-DE" sz="2000" b="1" dirty="0"/>
            <a:t>Lebuh sida aus (P-sut. 15:24-25)</a:t>
          </a:r>
          <a:endParaRPr lang="en" sz="2000" b="1" dirty="0"/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MY" sz="2000" b="1" dirty="0" err="1"/>
            <a:t>Lebuh</a:t>
          </a:r>
          <a:r>
            <a:rPr lang="en-MY" sz="2000" b="1" dirty="0"/>
            <a:t> </a:t>
          </a:r>
          <a:r>
            <a:rPr lang="en-MY" sz="2000" b="1" dirty="0" err="1"/>
            <a:t>sida</a:t>
          </a:r>
          <a:r>
            <a:rPr lang="en-MY" sz="2000" b="1" dirty="0"/>
            <a:t> </a:t>
          </a:r>
          <a:r>
            <a:rPr lang="en-MY" sz="2000" b="1" dirty="0" err="1"/>
            <a:t>lapar</a:t>
          </a:r>
          <a:r>
            <a:rPr lang="en-MY" sz="2000" b="1" dirty="0"/>
            <a:t> (P-pau. 11:11-13)</a:t>
          </a:r>
          <a:endParaRPr lang="en" sz="2000" b="1" dirty="0"/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-MY" sz="2000" b="1" dirty="0" err="1"/>
            <a:t>Lebuh</a:t>
          </a:r>
          <a:r>
            <a:rPr lang="en-MY" sz="2000" b="1" dirty="0"/>
            <a:t> </a:t>
          </a:r>
          <a:r>
            <a:rPr lang="en-MY" sz="2000" b="1" dirty="0" err="1"/>
            <a:t>sida</a:t>
          </a:r>
          <a:r>
            <a:rPr lang="en-MY" sz="2000" b="1" dirty="0"/>
            <a:t> </a:t>
          </a:r>
          <a:r>
            <a:rPr lang="en-MY" sz="2000" b="1" dirty="0" err="1"/>
            <a:t>bedosa</a:t>
          </a:r>
          <a:r>
            <a:rPr lang="en-MY" sz="2000" b="1" dirty="0"/>
            <a:t> (P-</a:t>
          </a:r>
          <a:r>
            <a:rPr lang="en-MY" sz="2000" b="1" dirty="0" err="1"/>
            <a:t>sut</a:t>
          </a:r>
          <a:r>
            <a:rPr lang="en-MY" sz="2000" b="1" dirty="0"/>
            <a:t>. 32:30-32)</a:t>
          </a:r>
          <a:endParaRPr lang="en" sz="2000" b="1" dirty="0"/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56" y="0"/>
          <a:ext cx="1631763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Iya enda berubah, besampi tiga kali sehari 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56" y="1358119"/>
        <a:ext cx="1631763" cy="1358119"/>
      </dsp:txXfrm>
    </dsp:sp>
    <dsp:sp modelId="{40BF4BA6-603A-4B87-8573-2D46CFD7DC54}">
      <dsp:nvSpPr>
        <dsp:cNvPr id="0" name=""/>
        <dsp:cNvSpPr/>
      </dsp:nvSpPr>
      <dsp:spPr>
        <a:xfrm>
          <a:off x="252121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82273" y="0"/>
          <a:ext cx="1631763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Endang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udah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dijangka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muka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jenila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nuju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Jerusalem 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82273" y="1358119"/>
        <a:ext cx="1631763" cy="1358119"/>
      </dsp:txXfrm>
    </dsp:sp>
    <dsp:sp modelId="{F1275158-66F6-4241-B296-26F82F5BAD47}">
      <dsp:nvSpPr>
        <dsp:cNvPr id="0" name=""/>
        <dsp:cNvSpPr/>
      </dsp:nvSpPr>
      <dsp:spPr>
        <a:xfrm>
          <a:off x="193283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62989" y="0"/>
          <a:ext cx="1631763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ulah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nyemetak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besampi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besugang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2989" y="1358119"/>
        <a:ext cx="1631763" cy="1358119"/>
      </dsp:txXfrm>
    </dsp:sp>
    <dsp:sp modelId="{59ADE160-BEAE-495D-A6DD-F6D596F8628E}">
      <dsp:nvSpPr>
        <dsp:cNvPr id="0" name=""/>
        <dsp:cNvSpPr/>
      </dsp:nvSpPr>
      <dsp:spPr>
        <a:xfrm>
          <a:off x="3613553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5045255" y="0"/>
          <a:ext cx="1631763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fokus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ngagai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pengawa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beterima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sampi </a:t>
          </a:r>
          <a:r>
            <a:rPr lang="en-MY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peminta</a:t>
          </a:r>
          <a:r>
            <a:rPr lang="en-MY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45255" y="1358119"/>
        <a:ext cx="1631763" cy="1358119"/>
      </dsp:txXfrm>
    </dsp:sp>
    <dsp:sp modelId="{90CE2DE1-9304-475F-9667-6098C759709D}">
      <dsp:nvSpPr>
        <dsp:cNvPr id="0" name=""/>
        <dsp:cNvSpPr/>
      </dsp:nvSpPr>
      <dsp:spPr>
        <a:xfrm>
          <a:off x="5294270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7081" y="3291678"/>
          <a:ext cx="6142863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accent6">
                  <a:lumMod val="75000"/>
                </a:schemeClr>
              </a:solidFill>
            </a:rPr>
            <a:t>Jehosapat</a:t>
          </a:r>
          <a:r>
            <a:rPr lang="en-MY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6">
                  <a:lumMod val="75000"/>
                </a:schemeClr>
              </a:solidFill>
            </a:rPr>
            <a:t>besampi</a:t>
          </a:r>
          <a:r>
            <a:rPr lang="en-MY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6">
                  <a:lumMod val="75000"/>
                </a:schemeClr>
              </a:solidFill>
            </a:rPr>
            <a:t>bediri</a:t>
          </a:r>
          <a:r>
            <a:rPr lang="en-MY" sz="2000" b="1" kern="1200" dirty="0">
              <a:solidFill>
                <a:schemeClr val="accent6">
                  <a:lumMod val="75000"/>
                </a:schemeClr>
              </a:solidFill>
            </a:rPr>
            <a:t> di </a:t>
          </a:r>
          <a:r>
            <a:rPr lang="en-MY" sz="2000" b="1" kern="1200" dirty="0" err="1">
              <a:solidFill>
                <a:schemeClr val="accent6">
                  <a:lumMod val="75000"/>
                </a:schemeClr>
              </a:solidFill>
            </a:rPr>
            <a:t>mua</a:t>
          </a:r>
          <a:r>
            <a:rPr lang="en-MY" sz="2000" b="1" kern="1200" dirty="0">
              <a:solidFill>
                <a:schemeClr val="accent6">
                  <a:lumMod val="75000"/>
                </a:schemeClr>
              </a:solidFill>
            </a:rPr>
            <a:t> orang </a:t>
          </a:r>
          <a:r>
            <a:rPr lang="en-MY" sz="2000" b="1" kern="1200" dirty="0" err="1">
              <a:solidFill>
                <a:schemeClr val="accent6">
                  <a:lumMod val="75000"/>
                </a:schemeClr>
              </a:solidFill>
            </a:rPr>
            <a:t>mayuh</a:t>
          </a:r>
          <a:r>
            <a:rPr lang="en-MY" sz="2000" b="1" kern="1200" dirty="0">
              <a:solidFill>
                <a:schemeClr val="accent6">
                  <a:lumMod val="75000"/>
                </a:schemeClr>
              </a:solidFill>
            </a:rPr>
            <a:t> (2Ban. 20:5)</a:t>
          </a:r>
          <a:endParaRPr lang="en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5">
                  <a:lumMod val="75000"/>
                </a:schemeClr>
              </a:solidFill>
            </a:rPr>
            <a:t>David duduk di mua Allah Taala meri terima kasih (2S. 7:18)</a:t>
          </a:r>
          <a:endParaRPr lang="en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Solomon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besampi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besugang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lalu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ngangkatka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jari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75000"/>
                </a:schemeClr>
              </a:solidFill>
            </a:rPr>
            <a:t>iya</a:t>
          </a:r>
          <a:r>
            <a:rPr lang="en-MY" sz="2000" b="1" kern="1200" dirty="0">
              <a:solidFill>
                <a:schemeClr val="accent2">
                  <a:lumMod val="75000"/>
                </a:schemeClr>
              </a:solidFill>
            </a:rPr>
            <a:t> (1Raj. 8:54)</a:t>
          </a:r>
          <a:endParaRPr lang="en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Orang mayuh nyungkurka diri ke tanah besampi (Neh. 8:6)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accent1">
                  <a:lumMod val="75000"/>
                </a:schemeClr>
              </a:solidFill>
            </a:rPr>
            <a:t>David </a:t>
          </a:r>
          <a:r>
            <a:rPr lang="en-MY" sz="2000" b="1" kern="1200" dirty="0" err="1">
              <a:solidFill>
                <a:schemeClr val="accent1">
                  <a:lumMod val="75000"/>
                </a:schemeClr>
              </a:solidFill>
            </a:rPr>
            <a:t>besampi</a:t>
          </a:r>
          <a:r>
            <a:rPr lang="en-MY" sz="2000" b="1" kern="1200" dirty="0">
              <a:solidFill>
                <a:schemeClr val="accent1">
                  <a:lumMod val="75000"/>
                </a:schemeClr>
              </a:solidFill>
            </a:rPr>
            <a:t> sujud </a:t>
          </a:r>
          <a:r>
            <a:rPr lang="en-MY" sz="2000" b="1" kern="1200" dirty="0" err="1">
              <a:solidFill>
                <a:schemeClr val="accent1">
                  <a:lumMod val="75000"/>
                </a:schemeClr>
              </a:solidFill>
            </a:rPr>
            <a:t>ba</a:t>
          </a:r>
          <a:r>
            <a:rPr lang="en-MY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1">
                  <a:lumMod val="75000"/>
                </a:schemeClr>
              </a:solidFill>
            </a:rPr>
            <a:t>katil</a:t>
          </a:r>
          <a:r>
            <a:rPr lang="en-MY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1">
                  <a:lumMod val="75000"/>
                </a:schemeClr>
              </a:solidFill>
            </a:rPr>
            <a:t>iya</a:t>
          </a:r>
          <a:r>
            <a:rPr lang="en-MY" sz="2000" b="1" kern="1200" dirty="0">
              <a:solidFill>
                <a:schemeClr val="accent1">
                  <a:lumMod val="75000"/>
                </a:schemeClr>
              </a:solidFill>
            </a:rPr>
            <a:t> (1Raj. 1:47)</a:t>
          </a:r>
          <a:endParaRPr lang="en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Nehemiah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bediri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lalu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besampi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enda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bemunyi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ba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3">
                  <a:lumMod val="75000"/>
                </a:schemeClr>
              </a:solidFill>
            </a:rPr>
            <a:t>mua</a:t>
          </a:r>
          <a:r>
            <a:rPr lang="en-MY" sz="2000" b="1" kern="1200" dirty="0">
              <a:solidFill>
                <a:schemeClr val="accent3">
                  <a:lumMod val="75000"/>
                </a:schemeClr>
              </a:solidFill>
            </a:rPr>
            <a:t> raja (Neh. 2:1-4)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>
              <a:solidFill>
                <a:schemeClr val="accent3"/>
              </a:solidFill>
            </a:rPr>
            <a:t>NGAGAI RABAN RUANG BILIK SIDA .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s-ES" sz="2000" b="1" kern="1200" dirty="0" err="1"/>
            <a:t>Ketegal</a:t>
          </a:r>
          <a:r>
            <a:rPr lang="es-ES" sz="2000" b="1" kern="1200" dirty="0"/>
            <a:t> </a:t>
          </a:r>
          <a:r>
            <a:rPr lang="es-ES" sz="2000" b="1" kern="1200" dirty="0" err="1"/>
            <a:t>dosa</a:t>
          </a:r>
          <a:r>
            <a:rPr lang="es-ES" sz="2000" b="1" kern="1200" dirty="0"/>
            <a:t> Aron (</a:t>
          </a:r>
          <a:r>
            <a:rPr lang="es-ES" sz="2000" b="1" kern="1200" dirty="0" err="1"/>
            <a:t>Ulang</a:t>
          </a:r>
          <a:r>
            <a:rPr lang="es-ES" sz="2000" b="1" kern="1200" dirty="0"/>
            <a:t> </a:t>
          </a:r>
          <a:r>
            <a:rPr lang="es-ES" sz="2000" b="1" kern="1200" dirty="0" err="1"/>
            <a:t>Adat</a:t>
          </a:r>
          <a:r>
            <a:rPr lang="es-ES" sz="2000" b="1" kern="1200" dirty="0"/>
            <a:t> 9:20)</a:t>
          </a:r>
          <a:endParaRPr lang="en" sz="2000" b="1" kern="1200" dirty="0"/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pt-BR" sz="2000" b="1" kern="1200" dirty="0"/>
            <a:t>Ketegal Maria ti mutap (P-pau 12:10-13)</a:t>
          </a:r>
          <a:endParaRPr lang="en" sz="2000" b="1" kern="1200" dirty="0"/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rgbClr val="7030A0"/>
              </a:solidFill>
            </a:rPr>
            <a:t>NGAGAI RAYAT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de-DE" sz="2000" b="1" kern="1200" dirty="0"/>
            <a:t>Lebuh sida aus (P-sut. 15:24-25)</a:t>
          </a:r>
          <a:endParaRPr lang="en" sz="2000" b="1" kern="1200" dirty="0"/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MY" sz="2000" b="1" kern="1200" dirty="0" err="1"/>
            <a:t>Lebuh</a:t>
          </a:r>
          <a:r>
            <a:rPr lang="en-MY" sz="2000" b="1" kern="1200" dirty="0"/>
            <a:t> </a:t>
          </a:r>
          <a:r>
            <a:rPr lang="en-MY" sz="2000" b="1" kern="1200" dirty="0" err="1"/>
            <a:t>sida</a:t>
          </a:r>
          <a:r>
            <a:rPr lang="en-MY" sz="2000" b="1" kern="1200" dirty="0"/>
            <a:t> </a:t>
          </a:r>
          <a:r>
            <a:rPr lang="en-MY" sz="2000" b="1" kern="1200" dirty="0" err="1"/>
            <a:t>lapar</a:t>
          </a:r>
          <a:r>
            <a:rPr lang="en-MY" sz="2000" b="1" kern="1200" dirty="0"/>
            <a:t> (P-pau. 11:11-13)</a:t>
          </a:r>
          <a:endParaRPr lang="en" sz="2000" b="1" kern="1200" dirty="0"/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-MY" sz="2000" b="1" kern="1200" dirty="0" err="1"/>
            <a:t>Lebuh</a:t>
          </a:r>
          <a:r>
            <a:rPr lang="en-MY" sz="2000" b="1" kern="1200" dirty="0"/>
            <a:t> </a:t>
          </a:r>
          <a:r>
            <a:rPr lang="en-MY" sz="2000" b="1" kern="1200" dirty="0" err="1"/>
            <a:t>sida</a:t>
          </a:r>
          <a:r>
            <a:rPr lang="en-MY" sz="2000" b="1" kern="1200" dirty="0"/>
            <a:t> </a:t>
          </a:r>
          <a:r>
            <a:rPr lang="en-MY" sz="2000" b="1" kern="1200" dirty="0" err="1"/>
            <a:t>bedosa</a:t>
          </a:r>
          <a:r>
            <a:rPr lang="en-MY" sz="2000" b="1" kern="1200" dirty="0"/>
            <a:t> (P-</a:t>
          </a:r>
          <a:r>
            <a:rPr lang="en-MY" sz="2000" b="1" kern="1200" dirty="0" err="1"/>
            <a:t>sut</a:t>
          </a:r>
          <a:r>
            <a:rPr lang="en-MY" sz="2000" b="1" kern="1200" dirty="0"/>
            <a:t>. 32:30-32)</a:t>
          </a:r>
          <a:endParaRPr lang="en" sz="2000" b="1" kern="1200" dirty="0"/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PAHLAWAN </a:t>
            </a:r>
            <a:b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</a:b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SEMBIANG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for May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-90435"/>
            <a:ext cx="660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MY" sz="3200" b="1" dirty="0"/>
              <a:t>PENGIDUP TI SELALU BESAMPI 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4" y="319937"/>
            <a:ext cx="6607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bejalai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enggau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enggau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Taala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udah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nadai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agi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laban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Taala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udah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ngambi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(Genesis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090450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Enok</a:t>
            </a:r>
            <a:r>
              <a:rPr lang="en-MY" sz="2000" b="1" dirty="0"/>
              <a:t> </a:t>
            </a:r>
            <a:r>
              <a:rPr lang="en-MY" sz="2000" b="1" dirty="0" err="1"/>
              <a:t>idup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maya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tusah</a:t>
            </a:r>
            <a:r>
              <a:rPr lang="en-MY" sz="2000" b="1" dirty="0"/>
              <a:t>,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penyai</a:t>
            </a:r>
            <a:r>
              <a:rPr lang="en-MY" sz="2000" b="1" dirty="0"/>
              <a:t> orang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dulu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bah </a:t>
            </a:r>
            <a:r>
              <a:rPr lang="en-MY" sz="2000" b="1" dirty="0" err="1"/>
              <a:t>besai</a:t>
            </a:r>
            <a:r>
              <a:rPr lang="en-MY" sz="2000" b="1" dirty="0"/>
              <a:t> </a:t>
            </a:r>
            <a:r>
              <a:rPr lang="en-MY" sz="2000" b="1" dirty="0" err="1"/>
              <a:t>majak</a:t>
            </a:r>
            <a:r>
              <a:rPr lang="en-MY" sz="2000" b="1" dirty="0"/>
              <a:t> </a:t>
            </a:r>
            <a:r>
              <a:rPr lang="en-MY" sz="2000" b="1" dirty="0" err="1"/>
              <a:t>nambah</a:t>
            </a:r>
            <a:r>
              <a:rPr lang="en-MY" sz="2000" b="1" dirty="0"/>
              <a:t>.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pengada</a:t>
            </a:r>
            <a:r>
              <a:rPr lang="en-MY" sz="2000" b="1" dirty="0"/>
              <a:t> </a:t>
            </a:r>
            <a:r>
              <a:rPr lang="en-MY" sz="2000" b="1" dirty="0" err="1"/>
              <a:t>anak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</a:t>
            </a:r>
            <a:r>
              <a:rPr lang="en-MY" sz="2000" b="1" dirty="0" err="1"/>
              <a:t>pemereti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majak</a:t>
            </a:r>
            <a:r>
              <a:rPr lang="en-MY" sz="2000" b="1" dirty="0"/>
              <a:t> </a:t>
            </a:r>
            <a:r>
              <a:rPr lang="en-MY" sz="2000" b="1" dirty="0" err="1"/>
              <a:t>ngerembai</a:t>
            </a:r>
            <a:r>
              <a:rPr lang="en-MY" sz="2000" b="1" dirty="0"/>
              <a:t>,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majak</a:t>
            </a:r>
            <a:r>
              <a:rPr lang="en-MY" sz="2000" b="1" dirty="0"/>
              <a:t> </a:t>
            </a:r>
            <a:r>
              <a:rPr lang="en-MY" sz="2000" b="1" dirty="0" err="1"/>
              <a:t>balat</a:t>
            </a:r>
            <a:r>
              <a:rPr lang="en-MY" sz="2000" b="1" dirty="0"/>
              <a:t> (P-</a:t>
            </a:r>
            <a:r>
              <a:rPr lang="en-MY" sz="2000" b="1" dirty="0" err="1"/>
              <a:t>kal</a:t>
            </a:r>
            <a:r>
              <a:rPr lang="en-MY" sz="2000" b="1" dirty="0"/>
              <a:t>. 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533759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Sampi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beguna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. Makin </a:t>
            </a:r>
            <a:r>
              <a:rPr lang="en-MY" sz="2000" b="1" dirty="0" err="1"/>
              <a:t>balat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jampat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</a:t>
            </a:r>
            <a:r>
              <a:rPr lang="en-MY" sz="2000" b="1" dirty="0" err="1"/>
              <a:t>makin</a:t>
            </a:r>
            <a:r>
              <a:rPr lang="en-MY" sz="2000" b="1" dirty="0"/>
              <a:t> </a:t>
            </a:r>
            <a:r>
              <a:rPr lang="en-MY" sz="2000" b="1" dirty="0" err="1"/>
              <a:t>seruran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bebendar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. </a:t>
            </a:r>
            <a:r>
              <a:rPr lang="en-MY" sz="2000" b="1" dirty="0" err="1"/>
              <a:t>Kadang-kadang</a:t>
            </a:r>
            <a:r>
              <a:rPr lang="en-MY" sz="2000" b="1" dirty="0"/>
              <a:t>, </a:t>
            </a:r>
            <a:r>
              <a:rPr lang="en-MY" sz="2000" b="1" dirty="0" err="1"/>
              <a:t>iya</a:t>
            </a:r>
            <a:r>
              <a:rPr lang="en-MY" sz="2000" b="1" dirty="0"/>
              <a:t> deka </a:t>
            </a:r>
            <a:r>
              <a:rPr lang="en-MY" sz="2000" b="1" dirty="0" err="1"/>
              <a:t>surut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sunyi</a:t>
            </a:r>
            <a:r>
              <a:rPr lang="en-MY" sz="2000" b="1" dirty="0"/>
              <a:t> </a:t>
            </a:r>
            <a:r>
              <a:rPr lang="en-MY" sz="2000" b="1" dirty="0" err="1"/>
              <a:t>ngambika</a:t>
            </a:r>
            <a:r>
              <a:rPr lang="en-MY" sz="2000" b="1" dirty="0"/>
              <a:t> </a:t>
            </a:r>
            <a:r>
              <a:rPr lang="en-MY" sz="2000" b="1" dirty="0" err="1"/>
              <a:t>lebih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begulai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. </a:t>
            </a:r>
            <a:r>
              <a:rPr lang="en-MY" sz="2000" b="1" dirty="0" err="1"/>
              <a:t>Taja</a:t>
            </a:r>
            <a:r>
              <a:rPr lang="en-MY" sz="2000" b="1" dirty="0"/>
              <a:t> pia,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seruran</a:t>
            </a:r>
            <a:r>
              <a:rPr lang="en-MY" sz="2000" b="1" dirty="0"/>
              <a:t> </a:t>
            </a:r>
            <a:r>
              <a:rPr lang="en-MY" sz="2000" b="1" dirty="0" err="1"/>
              <a:t>pulai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orang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bekunsika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3766053"/>
            <a:ext cx="53777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Tuhan</a:t>
            </a:r>
            <a:r>
              <a:rPr lang="en-MY" sz="2000" b="1" dirty="0"/>
              <a:t> </a:t>
            </a:r>
            <a:r>
              <a:rPr lang="en-MY" sz="2000" b="1" dirty="0" err="1"/>
              <a:t>ninga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richah</a:t>
            </a:r>
            <a:r>
              <a:rPr lang="en-MY" sz="2000" b="1" dirty="0"/>
              <a:t> </a:t>
            </a:r>
            <a:r>
              <a:rPr lang="en-MY" sz="2000" b="1" dirty="0" err="1"/>
              <a:t>besehari-sehari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sunyi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surut</a:t>
            </a:r>
            <a:r>
              <a:rPr lang="en-MY" sz="2000" b="1" dirty="0"/>
              <a:t>.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meda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ninga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 Kitai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mantaika</a:t>
            </a:r>
            <a:r>
              <a:rPr lang="en-MY" sz="2000" b="1" dirty="0"/>
              <a:t> sampi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leka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(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nulung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fokus</a:t>
            </a:r>
            <a:r>
              <a:rPr lang="en-MY" sz="2000" b="1" dirty="0"/>
              <a:t>),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ngereja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bemunyi</a:t>
            </a:r>
            <a:r>
              <a:rPr lang="en-MY" sz="2000" b="1" dirty="0"/>
              <a:t> (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nulung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mantaika</a:t>
            </a:r>
            <a:r>
              <a:rPr lang="en-MY" sz="2000" b="1" dirty="0"/>
              <a:t> </a:t>
            </a:r>
            <a:r>
              <a:rPr lang="en-MY" sz="2000" b="1" dirty="0" err="1"/>
              <a:t>runding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).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beguna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anang</a:t>
            </a:r>
            <a:r>
              <a:rPr lang="en-MY" sz="2000" b="1" dirty="0"/>
              <a:t> </a:t>
            </a:r>
            <a:r>
              <a:rPr lang="en-MY" sz="2000" b="1" dirty="0" err="1"/>
              <a:t>sekali</a:t>
            </a:r>
            <a:r>
              <a:rPr lang="en-MY" sz="2000" b="1" dirty="0"/>
              <a:t>-kali </a:t>
            </a:r>
            <a:r>
              <a:rPr lang="en-MY" sz="2000" b="1" dirty="0" err="1"/>
              <a:t>ngetu</a:t>
            </a:r>
            <a:r>
              <a:rPr lang="en-MY" sz="2000" b="1" dirty="0"/>
              <a:t> </a:t>
            </a:r>
            <a:r>
              <a:rPr lang="en-MY" sz="2000" b="1" dirty="0" err="1"/>
              <a:t>berandau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sampi.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BEJAKU ENGGAU PETARA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Kenyau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nadai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siku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udah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bisi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Moses,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dikelala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betunga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enggau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MY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Ulang</a:t>
            </a:r>
            <a:r>
              <a:rPr lang="en-MY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Adat 34:10)</a:t>
            </a:r>
            <a:endParaRPr lang="en" sz="1400" b="1" dirty="0">
              <a:solidFill>
                <a:srgbClr val="FECC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ninga</a:t>
            </a:r>
            <a:r>
              <a:rPr lang="en-MY" sz="2000" b="1" dirty="0"/>
              <a:t> </a:t>
            </a:r>
            <a:r>
              <a:rPr lang="en-MY" sz="2000" b="1" dirty="0" err="1"/>
              <a:t>nyawa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Sinai, orang Israel </a:t>
            </a:r>
            <a:r>
              <a:rPr lang="en-MY" sz="2000" b="1" dirty="0" err="1"/>
              <a:t>minta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terus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, </a:t>
            </a:r>
            <a:r>
              <a:rPr lang="en-MY" sz="2000" b="1" dirty="0" err="1"/>
              <a:t>laban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takut</a:t>
            </a:r>
            <a:r>
              <a:rPr lang="en-MY" sz="2000" b="1" dirty="0"/>
              <a:t> </a:t>
            </a:r>
            <a:r>
              <a:rPr lang="en-MY" sz="2000" b="1" dirty="0" err="1"/>
              <a:t>mati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nyawa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(P-</a:t>
            </a:r>
            <a:r>
              <a:rPr lang="en-MY" sz="2000" b="1" dirty="0" err="1"/>
              <a:t>sut</a:t>
            </a:r>
            <a:r>
              <a:rPr lang="en-MY" sz="2000" b="1" dirty="0"/>
              <a:t>. 20:18-19).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Tu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Moses,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betunga</a:t>
            </a:r>
            <a:r>
              <a:rPr lang="en-MY" sz="2000" b="1" dirty="0"/>
              <a:t> </a:t>
            </a:r>
            <a:r>
              <a:rPr lang="en-MY" sz="2000" b="1" dirty="0" err="1"/>
              <a:t>mua</a:t>
            </a:r>
            <a:r>
              <a:rPr lang="en-MY" sz="2000" b="1" dirty="0"/>
              <a:t> (</a:t>
            </a:r>
            <a:r>
              <a:rPr lang="en-MY" sz="2000" b="1" dirty="0" err="1"/>
              <a:t>Ulang</a:t>
            </a:r>
            <a:r>
              <a:rPr lang="en-MY" sz="2000" b="1" dirty="0"/>
              <a:t> Adat 34:10). </a:t>
            </a:r>
            <a:r>
              <a:rPr lang="en-MY" sz="2000" b="1" dirty="0" err="1"/>
              <a:t>Sepengelama</a:t>
            </a:r>
            <a:r>
              <a:rPr lang="en-MY" sz="2000" b="1" dirty="0"/>
              <a:t> 40 </a:t>
            </a:r>
            <a:r>
              <a:rPr lang="en-MY" sz="2000" b="1" dirty="0" err="1"/>
              <a:t>taun</a:t>
            </a:r>
            <a:r>
              <a:rPr lang="en-MY" sz="2000" b="1" dirty="0"/>
              <a:t> (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semak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angus </a:t>
            </a:r>
            <a:r>
              <a:rPr lang="en-MY" sz="2000" b="1" dirty="0" err="1"/>
              <a:t>nyentuk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pemati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), Moses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dialog </a:t>
            </a:r>
            <a:r>
              <a:rPr lang="en-MY" sz="2000" b="1" dirty="0" err="1"/>
              <a:t>sama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tetap</a:t>
            </a:r>
            <a:r>
              <a:rPr lang="en-MY" sz="2000" b="1" dirty="0"/>
              <a:t> (</a:t>
            </a:r>
            <a:r>
              <a:rPr lang="en-MY" sz="2000" b="1" dirty="0" err="1"/>
              <a:t>Pemansut</a:t>
            </a:r>
            <a:r>
              <a:rPr lang="en-MY" sz="2000" b="1" dirty="0"/>
              <a:t> 33:9-11).</a:t>
            </a:r>
            <a:endParaRPr lang="en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Kitai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peluang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betunga</a:t>
            </a:r>
            <a:r>
              <a:rPr lang="en-MY" sz="2000" b="1" dirty="0"/>
              <a:t> </a:t>
            </a:r>
            <a:r>
              <a:rPr lang="en-MY" sz="2000" b="1" dirty="0" err="1"/>
              <a:t>mua</a:t>
            </a:r>
            <a:r>
              <a:rPr lang="en-MY" sz="2000" b="1" dirty="0"/>
              <a:t>, tang sampi </a:t>
            </a:r>
            <a:r>
              <a:rPr lang="en-MY" sz="2000" b="1" dirty="0" err="1"/>
              <a:t>ngisi</a:t>
            </a:r>
            <a:r>
              <a:rPr lang="en-MY" sz="2000" b="1" dirty="0"/>
              <a:t> </a:t>
            </a:r>
            <a:r>
              <a:rPr lang="en-MY" sz="2000" b="1" dirty="0" err="1"/>
              <a:t>peluang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ngemendarka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berandau</a:t>
            </a:r>
            <a:r>
              <a:rPr lang="en-MY" sz="2000" b="1" dirty="0"/>
              <a:t> </a:t>
            </a:r>
            <a:r>
              <a:rPr lang="en-MY" sz="2000" b="1" dirty="0" err="1"/>
              <a:t>terus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ngerikod</a:t>
            </a:r>
            <a:r>
              <a:rPr lang="en-MY" sz="2000" b="1" dirty="0"/>
              <a:t> </a:t>
            </a:r>
            <a:r>
              <a:rPr lang="en-MY" sz="2000" b="1" dirty="0" err="1"/>
              <a:t>beberapa</a:t>
            </a:r>
            <a:r>
              <a:rPr lang="en-MY" sz="2000" b="1" dirty="0"/>
              <a:t> </a:t>
            </a:r>
            <a:r>
              <a:rPr lang="en-MY" sz="2000" b="1" dirty="0" err="1"/>
              <a:t>timpuh</a:t>
            </a:r>
            <a:r>
              <a:rPr lang="en-MY" sz="2000" b="1" dirty="0"/>
              <a:t> </a:t>
            </a:r>
            <a:r>
              <a:rPr lang="en-MY" sz="2000" b="1" dirty="0" err="1"/>
              <a:t>empat</a:t>
            </a:r>
            <a:r>
              <a:rPr lang="en-MY" sz="2000" b="1" dirty="0"/>
              <a:t> </a:t>
            </a:r>
            <a:r>
              <a:rPr lang="en-MY" sz="2000" b="1" dirty="0" err="1"/>
              <a:t>puluh</a:t>
            </a:r>
            <a:r>
              <a:rPr lang="en-MY" sz="2000" b="1" dirty="0"/>
              <a:t> </a:t>
            </a:r>
            <a:r>
              <a:rPr lang="en-MY" sz="2000" b="1" dirty="0" err="1"/>
              <a:t>hari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alai </a:t>
            </a:r>
            <a:r>
              <a:rPr lang="en-MY" sz="2000" b="1" dirty="0" err="1"/>
              <a:t>Petara</a:t>
            </a:r>
            <a:r>
              <a:rPr lang="en-MY" sz="2000" b="1" dirty="0"/>
              <a:t> meri Moses </a:t>
            </a:r>
            <a:r>
              <a:rPr lang="en-MY" sz="2000" b="1" dirty="0" err="1"/>
              <a:t>atur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spesifik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ngaga</a:t>
            </a:r>
            <a:r>
              <a:rPr lang="en-MY" sz="2000" b="1" dirty="0"/>
              <a:t> </a:t>
            </a:r>
            <a:r>
              <a:rPr lang="en-MY" sz="2000" b="1" dirty="0" err="1"/>
              <a:t>langkau</a:t>
            </a:r>
            <a:r>
              <a:rPr lang="en-MY" sz="2000" b="1" dirty="0"/>
              <a:t> </a:t>
            </a:r>
            <a:r>
              <a:rPr lang="en-MY" sz="2000" b="1" dirty="0" err="1"/>
              <a:t>sembiang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madahka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macham</a:t>
            </a:r>
            <a:r>
              <a:rPr lang="en-MY" sz="2000" b="1" dirty="0"/>
              <a:t> </a:t>
            </a:r>
            <a:r>
              <a:rPr lang="en-MY" sz="2000" b="1" dirty="0" err="1"/>
              <a:t>adat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. </a:t>
            </a:r>
            <a:r>
              <a:rPr lang="en-MY" sz="2000" b="1" dirty="0" err="1"/>
              <a:t>Lebuh</a:t>
            </a:r>
            <a:r>
              <a:rPr lang="en-MY" sz="2000" b="1" dirty="0"/>
              <a:t> dialog </a:t>
            </a:r>
            <a:r>
              <a:rPr lang="en-MY" sz="2000" b="1" dirty="0" err="1"/>
              <a:t>tu</a:t>
            </a:r>
            <a:r>
              <a:rPr lang="en-MY" sz="2000" b="1" dirty="0"/>
              <a:t>, Moses mega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pengantara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rayat</a:t>
            </a:r>
            <a:r>
              <a:rPr lang="en-MY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" sz="4400" b="1" dirty="0"/>
              <a:t>PENGARI BESAMPI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“Lalu TUHAN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chukup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ringat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ngagai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Aron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lalu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deka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ngerusak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iya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, tang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lebuh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maya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aku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mega 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besampika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Aron.” (</a:t>
            </a:r>
            <a:r>
              <a:rPr lang="en-MY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Ulang</a:t>
            </a:r>
            <a:r>
              <a:rPr lang="en-MY" b="1" dirty="0">
                <a:solidFill>
                  <a:srgbClr val="7030A0"/>
                </a:solidFill>
                <a:latin typeface="Comic Sans MS" panose="030F0702030302020204" pitchFamily="66" charset="0"/>
              </a:rPr>
              <a:t> Adat 9:20)</a:t>
            </a:r>
            <a:endParaRPr lang="en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9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Pengari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ngarika</a:t>
            </a:r>
            <a:r>
              <a:rPr lang="en-MY" sz="2000" b="1" dirty="0"/>
              <a:t> orang </a:t>
            </a:r>
            <a:r>
              <a:rPr lang="en-MY" sz="2000" b="1" dirty="0" err="1"/>
              <a:t>bukai</a:t>
            </a:r>
            <a:r>
              <a:rPr lang="en-MY" sz="2000" b="1" dirty="0"/>
              <a:t> (James 5:16; Matthew 5:44; 1 </a:t>
            </a:r>
            <a:r>
              <a:rPr lang="en-MY" sz="2000" b="1" dirty="0" err="1"/>
              <a:t>Timoti</a:t>
            </a:r>
            <a:r>
              <a:rPr lang="en-MY" sz="2000" b="1" dirty="0"/>
              <a:t> 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184712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483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3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MY" sz="2000" b="1" dirty="0"/>
              <a:t>Nama </a:t>
            </a:r>
            <a:r>
              <a:rPr lang="en-MY" sz="2000" b="1" dirty="0" err="1"/>
              <a:t>meransang</a:t>
            </a:r>
            <a:r>
              <a:rPr lang="en-MY" sz="2000" b="1" dirty="0"/>
              <a:t> Moses </a:t>
            </a:r>
            <a:r>
              <a:rPr lang="en-MY" sz="2000" b="1" dirty="0" err="1"/>
              <a:t>besampika</a:t>
            </a:r>
            <a:r>
              <a:rPr lang="en-MY" sz="2000" b="1" dirty="0"/>
              <a:t> orang </a:t>
            </a:r>
            <a:r>
              <a:rPr lang="en-MY" sz="2000" b="1" dirty="0" err="1"/>
              <a:t>bukai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Moses minta ampun ngagai Allah Taala ke orang bukai ba mayuh macham maya enggau kebuah ti bebida: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sama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meransang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: </a:t>
            </a:r>
            <a:r>
              <a:rPr lang="en-MY" sz="2000" b="1" dirty="0" err="1">
                <a:solidFill>
                  <a:prstClr val="black"/>
                </a:solidFill>
              </a:rPr>
              <a:t>pengerindu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disampika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3000" b="1" dirty="0">
                <a:latin typeface="Constantia" panose="02030602050306030303" pitchFamily="18" charset="0"/>
              </a:rPr>
              <a:t>“Kitai </a:t>
            </a:r>
            <a:r>
              <a:rPr lang="en-MY" sz="3000" b="1" dirty="0" err="1">
                <a:latin typeface="Constantia" panose="02030602050306030303" pitchFamily="18" charset="0"/>
              </a:rPr>
              <a:t>patut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besampi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dalam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lingkaran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diri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sebilik</a:t>
            </a:r>
            <a:r>
              <a:rPr lang="en-MY" sz="3000" b="1" dirty="0">
                <a:latin typeface="Constantia" panose="02030602050306030303" pitchFamily="18" charset="0"/>
              </a:rPr>
              <a:t>, </a:t>
            </a:r>
            <a:r>
              <a:rPr lang="en-MY" sz="3000" b="1" dirty="0" err="1">
                <a:latin typeface="Constantia" panose="02030602050306030303" pitchFamily="18" charset="0"/>
              </a:rPr>
              <a:t>lalu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kelebih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agi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kitai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enda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ngelaung</a:t>
            </a:r>
            <a:r>
              <a:rPr lang="en-MY" sz="3000" b="1" dirty="0">
                <a:latin typeface="Constantia" panose="02030602050306030303" pitchFamily="18" charset="0"/>
              </a:rPr>
              <a:t>  sampi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resia</a:t>
            </a:r>
            <a:r>
              <a:rPr lang="en-MY" sz="3000" b="1" dirty="0">
                <a:latin typeface="Constantia" panose="02030602050306030303" pitchFamily="18" charset="0"/>
              </a:rPr>
              <a:t>, </a:t>
            </a:r>
            <a:r>
              <a:rPr lang="en-MY" sz="3000" b="1" dirty="0" err="1">
                <a:latin typeface="Constantia" panose="02030602050306030303" pitchFamily="18" charset="0"/>
              </a:rPr>
              <a:t>laban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tu</a:t>
            </a:r>
            <a:r>
              <a:rPr lang="en-MY" sz="3000" b="1" dirty="0">
                <a:latin typeface="Constantia" panose="02030602050306030303" pitchFamily="18" charset="0"/>
              </a:rPr>
              <a:t> meh </a:t>
            </a:r>
            <a:r>
              <a:rPr lang="en-MY" sz="3000" b="1" dirty="0" err="1">
                <a:latin typeface="Constantia" panose="02030602050306030303" pitchFamily="18" charset="0"/>
              </a:rPr>
              <a:t>pengidup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semengat</a:t>
            </a:r>
            <a:r>
              <a:rPr lang="en-MY" sz="3000" b="1" dirty="0">
                <a:latin typeface="Constantia" panose="02030602050306030303" pitchFamily="18" charset="0"/>
              </a:rPr>
              <a:t>. Enda </a:t>
            </a:r>
            <a:r>
              <a:rPr lang="en-MY" sz="3000" b="1" dirty="0" err="1">
                <a:latin typeface="Constantia" panose="02030602050306030303" pitchFamily="18" charset="0"/>
              </a:rPr>
              <a:t>ulih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semengat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ngerembai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lebuh</a:t>
            </a:r>
            <a:r>
              <a:rPr lang="en-MY" sz="3000" b="1" dirty="0">
                <a:latin typeface="Constantia" panose="02030602050306030303" pitchFamily="18" charset="0"/>
              </a:rPr>
              <a:t> sampi </a:t>
            </a:r>
            <a:r>
              <a:rPr lang="en-MY" sz="3000" b="1" dirty="0" err="1">
                <a:latin typeface="Constantia" panose="02030602050306030303" pitchFamily="18" charset="0"/>
              </a:rPr>
              <a:t>enda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dikeibuhka</a:t>
            </a:r>
            <a:r>
              <a:rPr lang="en-MY" sz="3000" b="1" dirty="0">
                <a:latin typeface="Constantia" panose="02030602050306030303" pitchFamily="18" charset="0"/>
              </a:rPr>
              <a:t>. Sampi </a:t>
            </a:r>
            <a:r>
              <a:rPr lang="en-MY" sz="3000" b="1" dirty="0" err="1">
                <a:latin typeface="Constantia" panose="02030602050306030303" pitchFamily="18" charset="0"/>
              </a:rPr>
              <a:t>diri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sebilik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tauka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mensia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mayuh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aja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enda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chukup</a:t>
            </a:r>
            <a:r>
              <a:rPr lang="en-MY" sz="3000" b="1" dirty="0">
                <a:latin typeface="Constantia" panose="02030602050306030303" pitchFamily="18" charset="0"/>
              </a:rPr>
              <a:t>. </a:t>
            </a:r>
            <a:r>
              <a:rPr lang="en-MY" sz="3000" b="1" dirty="0" err="1">
                <a:latin typeface="Constantia" panose="02030602050306030303" pitchFamily="18" charset="0"/>
              </a:rPr>
              <a:t>Dalam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penyeranta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awakka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semengat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dibuka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ngagai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mata</a:t>
            </a:r>
            <a:r>
              <a:rPr lang="en-MY" sz="3000" b="1" dirty="0">
                <a:latin typeface="Constantia" panose="02030602050306030303" pitchFamily="18" charset="0"/>
              </a:rPr>
              <a:t> Allah </a:t>
            </a:r>
            <a:r>
              <a:rPr lang="en-MY" sz="3000" b="1" dirty="0" err="1">
                <a:latin typeface="Constantia" panose="02030602050306030303" pitchFamily="18" charset="0"/>
              </a:rPr>
              <a:t>Taala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meresa</a:t>
            </a:r>
            <a:r>
              <a:rPr lang="en-MY" sz="3000" b="1" dirty="0">
                <a:latin typeface="Constantia" panose="02030602050306030303" pitchFamily="18" charset="0"/>
              </a:rPr>
              <a:t>.  </a:t>
            </a:r>
            <a:r>
              <a:rPr lang="en-MY" sz="3000" b="1" dirty="0" err="1">
                <a:latin typeface="Constantia" panose="02030602050306030303" pitchFamily="18" charset="0"/>
              </a:rPr>
              <a:t>Nadai</a:t>
            </a:r>
            <a:r>
              <a:rPr lang="en-MY" sz="3000" b="1" dirty="0">
                <a:latin typeface="Constantia" panose="02030602050306030303" pitchFamily="18" charset="0"/>
              </a:rPr>
              <a:t> pending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deka </a:t>
            </a:r>
            <a:r>
              <a:rPr lang="en-MY" sz="3000" b="1" dirty="0" err="1">
                <a:latin typeface="Constantia" panose="02030602050306030303" pitchFamily="18" charset="0"/>
              </a:rPr>
              <a:t>nemu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beban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peminta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baka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nya</a:t>
            </a:r>
            <a:r>
              <a:rPr lang="en-MY" sz="3000" b="1" dirty="0">
                <a:latin typeface="Constantia" panose="02030602050306030303" pitchFamily="18" charset="0"/>
              </a:rPr>
              <a:t>. </a:t>
            </a:r>
            <a:r>
              <a:rPr lang="en-MY" sz="3000" b="1" dirty="0" err="1">
                <a:latin typeface="Constantia" panose="02030602050306030303" pitchFamily="18" charset="0"/>
              </a:rPr>
              <a:t>Dalam</a:t>
            </a:r>
            <a:r>
              <a:rPr lang="en-MY" sz="3000" b="1" dirty="0">
                <a:latin typeface="Constantia" panose="02030602050306030303" pitchFamily="18" charset="0"/>
              </a:rPr>
              <a:t> sampi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resia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semengat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nya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lepas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pengaruh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ngelingi</a:t>
            </a:r>
            <a:r>
              <a:rPr lang="en-MY" sz="3000" b="1" dirty="0">
                <a:latin typeface="Constantia" panose="02030602050306030303" pitchFamily="18" charset="0"/>
              </a:rPr>
              <a:t>, </a:t>
            </a:r>
            <a:r>
              <a:rPr lang="en-MY" sz="3000" b="1" dirty="0" err="1">
                <a:latin typeface="Constantia" panose="02030602050306030303" pitchFamily="18" charset="0"/>
              </a:rPr>
              <a:t>lepas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pengagit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ati</a:t>
            </a:r>
            <a:r>
              <a:rPr lang="en-MY" sz="3000" b="1" dirty="0">
                <a:latin typeface="Constantia" panose="02030602050306030303" pitchFamily="18" charset="0"/>
              </a:rPr>
              <a:t>, </a:t>
            </a:r>
            <a:r>
              <a:rPr lang="en-MY" sz="3000" b="1" dirty="0" err="1">
                <a:latin typeface="Constantia" panose="02030602050306030303" pitchFamily="18" charset="0"/>
              </a:rPr>
              <a:t>taja</a:t>
            </a:r>
            <a:r>
              <a:rPr lang="en-MY" sz="3000" b="1" dirty="0">
                <a:latin typeface="Constantia" panose="02030602050306030303" pitchFamily="18" charset="0"/>
              </a:rPr>
              <a:t> pia </a:t>
            </a:r>
            <a:r>
              <a:rPr lang="en-MY" sz="3000" b="1" dirty="0" err="1">
                <a:latin typeface="Constantia" panose="02030602050306030303" pitchFamily="18" charset="0"/>
              </a:rPr>
              <a:t>iya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datai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ba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Petara</a:t>
            </a:r>
            <a:r>
              <a:rPr lang="en-MY" sz="3000" b="1" dirty="0">
                <a:latin typeface="Constantia" panose="02030602050306030303" pitchFamily="18" charset="0"/>
              </a:rPr>
              <a:t>. </a:t>
            </a:r>
            <a:r>
              <a:rPr lang="en-MY" sz="3000" b="1">
                <a:latin typeface="Constantia" panose="02030602050306030303" pitchFamily="18" charset="0"/>
              </a:rPr>
              <a:t>Pemanis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serta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pemujur</a:t>
            </a:r>
            <a:r>
              <a:rPr lang="en-MY" sz="3000" b="1" dirty="0">
                <a:latin typeface="Constantia" panose="02030602050306030303" pitchFamily="18" charset="0"/>
              </a:rPr>
              <a:t>  deka </a:t>
            </a:r>
            <a:r>
              <a:rPr lang="en-MY" sz="3000" b="1" dirty="0" err="1">
                <a:latin typeface="Constantia" panose="02030602050306030303" pitchFamily="18" charset="0"/>
              </a:rPr>
              <a:t>nyempulang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pemeri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ti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datai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iya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ke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meda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dalam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resia</a:t>
            </a:r>
            <a:r>
              <a:rPr lang="en-MY" sz="3000" b="1" dirty="0">
                <a:latin typeface="Constantia" panose="02030602050306030303" pitchFamily="18" charset="0"/>
              </a:rPr>
              <a:t>, </a:t>
            </a:r>
            <a:r>
              <a:rPr lang="en-MY" sz="3000" b="1" dirty="0" err="1">
                <a:latin typeface="Constantia" panose="02030602050306030303" pitchFamily="18" charset="0"/>
              </a:rPr>
              <a:t>ke</a:t>
            </a:r>
            <a:r>
              <a:rPr lang="en-MY" sz="3000" b="1" dirty="0">
                <a:latin typeface="Constantia" panose="02030602050306030303" pitchFamily="18" charset="0"/>
              </a:rPr>
              <a:t> mending ka sampi </a:t>
            </a:r>
            <a:r>
              <a:rPr lang="en-MY" sz="3000" b="1" dirty="0" err="1">
                <a:latin typeface="Constantia" panose="02030602050306030303" pitchFamily="18" charset="0"/>
              </a:rPr>
              <a:t>datai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ari</a:t>
            </a:r>
            <a:r>
              <a:rPr lang="en-MY" sz="3000" b="1" dirty="0">
                <a:latin typeface="Constantia" panose="02030602050306030303" pitchFamily="18" charset="0"/>
              </a:rPr>
              <a:t> </a:t>
            </a:r>
            <a:r>
              <a:rPr lang="en-MY" sz="3000" b="1" dirty="0" err="1">
                <a:latin typeface="Constantia" panose="02030602050306030303" pitchFamily="18" charset="0"/>
              </a:rPr>
              <a:t>ati</a:t>
            </a:r>
            <a:r>
              <a:rPr lang="en-MY" sz="3000" b="1" dirty="0">
                <a:latin typeface="Constantia" panose="02030602050306030303" pitchFamily="18" charset="0"/>
              </a:rPr>
              <a:t>”.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2264229" y="61122"/>
            <a:ext cx="8603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s-ES" b="1" i="0" u="none" strike="noStrike" kern="1200" cap="none" spc="0" normalizeH="0" baseline="0" noProof="0" dirty="0">
                <a:ln w="0"/>
                <a:solidFill>
                  <a:srgbClr val="992E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rinduka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en-MY" b="1" i="0" cap="small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TUHAN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laban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udah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ninga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enggau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sampi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. Laban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nyingitka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pending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ngagai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</a:t>
            </a:r>
            <a:r>
              <a:rPr lang="en-MY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nya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alai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deka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ngangau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seagi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aku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idup</a:t>
            </a:r>
            <a:r>
              <a:rPr lang="en-MY" b="1" i="0" dirty="0">
                <a:solidFill>
                  <a:srgbClr val="992E0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kumimoji="0" lang="es-ES" b="1" i="0" u="none" strike="noStrike" kern="1200" cap="none" spc="0" normalizeH="0" baseline="0" noProof="0" dirty="0">
                <a:ln w="0"/>
                <a:solidFill>
                  <a:srgbClr val="992E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(</a:t>
            </a:r>
            <a:r>
              <a:rPr kumimoji="0" lang="es-ES" b="1" i="0" u="none" strike="noStrike" kern="1200" cap="none" spc="0" normalizeH="0" baseline="0" noProof="0" dirty="0" err="1">
                <a:ln w="0"/>
                <a:solidFill>
                  <a:srgbClr val="992E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Psalm</a:t>
            </a:r>
            <a:r>
              <a:rPr kumimoji="0" lang="es-ES" b="1" i="0" u="none" strike="noStrike" kern="1200" cap="none" spc="0" normalizeH="0" baseline="0" noProof="0" dirty="0">
                <a:ln w="0"/>
                <a:solidFill>
                  <a:srgbClr val="992E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 116:1, 2, NKJV)</a:t>
            </a: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Besampi</a:t>
            </a:r>
            <a:r>
              <a:rPr lang="en-MY" sz="2000" b="1" dirty="0"/>
              <a:t> maya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penusah</a:t>
            </a:r>
            <a:r>
              <a:rPr lang="en-MY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gaya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betul</a:t>
            </a:r>
            <a:r>
              <a:rPr lang="en-MY" sz="2000" b="1" dirty="0"/>
              <a:t> 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Enoch: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selalu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endParaRPr lang="en-MY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Pengari besampi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idup</a:t>
            </a:r>
            <a:r>
              <a:rPr lang="en-MY" sz="2000" b="1" dirty="0"/>
              <a:t> </a:t>
            </a:r>
            <a:r>
              <a:rPr lang="en-MY" sz="2000" b="1" dirty="0" err="1"/>
              <a:t>nyengkaum</a:t>
            </a:r>
            <a:r>
              <a:rPr lang="en-MY" sz="2000" b="1" dirty="0"/>
              <a:t> </a:t>
            </a:r>
            <a:r>
              <a:rPr lang="en-MY" sz="2000" b="1" dirty="0" err="1"/>
              <a:t>mensia</a:t>
            </a:r>
            <a:r>
              <a:rPr lang="en-MY" sz="2000" b="1" dirty="0"/>
              <a:t> </a:t>
            </a:r>
            <a:r>
              <a:rPr lang="en-MY" sz="2000" b="1" dirty="0" err="1"/>
              <a:t>digaga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penau</a:t>
            </a:r>
            <a:r>
              <a:rPr lang="en-MY" sz="2000" b="1" dirty="0"/>
              <a:t> </a:t>
            </a:r>
            <a:r>
              <a:rPr lang="en-MY" sz="2000" b="1" dirty="0" err="1"/>
              <a:t>berandau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pangan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,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25053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75" y="5708799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821" y="6084041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Daniel, </a:t>
            </a:r>
            <a:r>
              <a:rPr lang="en-MY" sz="2000" b="1" dirty="0" err="1">
                <a:solidFill>
                  <a:prstClr val="black"/>
                </a:solidFill>
              </a:rPr>
              <a:t>Enok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Moses </a:t>
            </a:r>
            <a:r>
              <a:rPr lang="en-MY" sz="2000" b="1" dirty="0" err="1">
                <a:solidFill>
                  <a:prstClr val="black"/>
                </a:solidFill>
              </a:rPr>
              <a:t>nyadika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chunto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pemeri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bekuasa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Tang </a:t>
            </a:r>
            <a:r>
              <a:rPr lang="en-MY" sz="2000" b="1" dirty="0" err="1">
                <a:solidFill>
                  <a:prstClr val="black"/>
                </a:solidFill>
              </a:rPr>
              <a:t>Tuhan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ninggalka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pemeri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 Siti “</a:t>
            </a:r>
            <a:r>
              <a:rPr lang="en-MY" sz="2000" b="1" dirty="0" err="1">
                <a:solidFill>
                  <a:prstClr val="black"/>
                </a:solidFill>
              </a:rPr>
              <a:t>telefon</a:t>
            </a:r>
            <a:r>
              <a:rPr lang="en-MY" sz="2000" b="1" dirty="0">
                <a:solidFill>
                  <a:prstClr val="black"/>
                </a:solidFill>
              </a:rPr>
              <a:t>”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ngemendarka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terus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berandau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: sampi.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Tang </a:t>
            </a:r>
            <a:r>
              <a:rPr lang="en-MY" sz="2000" b="1" dirty="0" err="1">
                <a:solidFill>
                  <a:prstClr val="black"/>
                </a:solidFill>
              </a:rPr>
              <a:t>sayau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amat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mensia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lenyau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berandau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terus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lebuh</a:t>
            </a:r>
            <a:r>
              <a:rPr lang="en-MY" sz="2000" b="1" dirty="0">
                <a:solidFill>
                  <a:prstClr val="black"/>
                </a:solidFill>
              </a:rPr>
              <a:t> Adam </a:t>
            </a:r>
            <a:r>
              <a:rPr lang="en-MY" sz="2000" b="1" dirty="0" err="1">
                <a:solidFill>
                  <a:prstClr val="black"/>
                </a:solidFill>
              </a:rPr>
              <a:t>seduai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Hawa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bedosa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BESAMPI LEBUH MAIA DALAM PENUSAH.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“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Aku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besampi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enggau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bebendar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ngagai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 </a:t>
            </a:r>
            <a:r>
              <a:rPr lang="en-MY" sz="1600" b="1" cap="small" dirty="0">
                <a:solidFill>
                  <a:srgbClr val="992E00"/>
                </a:solidFill>
                <a:latin typeface="Comic Sans MS" panose="030F0702030302020204" pitchFamily="66" charset="0"/>
              </a:rPr>
              <a:t>TUHAN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 Allah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Taala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minta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kasih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ngagai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Iya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. Aku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bepasa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begari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ngena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kain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guni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duduk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malai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amau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i="1" dirty="0">
                <a:solidFill>
                  <a:srgbClr val="992E00"/>
                </a:solidFill>
                <a:latin typeface="Comic Sans MS" panose="030F0702030302020204" pitchFamily="66" charset="0"/>
              </a:rPr>
              <a:t>(Daniel 9:3</a:t>
            </a:r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rgbClr val="992E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154" cy="3515911"/>
            <a:chOff x="113363" y="3143252"/>
            <a:chExt cx="842154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154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en-MY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PENTADIR TI MANAH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862" cy="268990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MY" sz="1600" spc="0" dirty="0"/>
                <a:t>TETAP ATI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410" cy="135447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MY" spc="-600" dirty="0"/>
                <a:t>RAJIN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1109798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324315" cy="269689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dirty="0"/>
                <a:t>ENDA DI EMPA API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354160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495072" cy="265457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700" spc="-600" dirty="0"/>
                <a:t>TUA DIKARAP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410" cy="271721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MY" spc="0" dirty="0"/>
                <a:t>DIPEBASA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695960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MY" sz="1400" spc="-800" dirty="0"/>
                <a:t>PENUH PENGARAP SERTA SETIA .</a:t>
              </a:r>
              <a:endParaRPr lang="en" sz="14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710669"/>
            <a:chOff x="5437057" y="3143250"/>
            <a:chExt cx="826525" cy="37106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5"/>
              <a:ext cx="769057" cy="2982264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MY" sz="1600" spc="-600" dirty="0"/>
                <a:t>NADAI JAI PERANGAI.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arapka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, Daniel </a:t>
            </a:r>
            <a:r>
              <a:rPr lang="en-MY" sz="2000" b="1" dirty="0" err="1"/>
              <a:t>bulih</a:t>
            </a:r>
            <a:r>
              <a:rPr lang="en-MY" sz="2000" b="1" dirty="0"/>
              <a:t> </a:t>
            </a:r>
            <a:r>
              <a:rPr lang="en-MY" sz="2000" b="1" dirty="0" err="1"/>
              <a:t>pemintar</a:t>
            </a:r>
            <a:r>
              <a:rPr lang="en-MY" sz="2000" b="1" dirty="0"/>
              <a:t>, </a:t>
            </a:r>
            <a:r>
              <a:rPr lang="en-MY" sz="2000" b="1" dirty="0" err="1"/>
              <a:t>penau</a:t>
            </a:r>
            <a:r>
              <a:rPr lang="en-MY" sz="2000" b="1" dirty="0"/>
              <a:t> </a:t>
            </a:r>
            <a:r>
              <a:rPr lang="en-MY" sz="2000" b="1" dirty="0" err="1"/>
              <a:t>nerangka</a:t>
            </a:r>
            <a:r>
              <a:rPr lang="en-MY" sz="2000" b="1" dirty="0"/>
              <a:t> </a:t>
            </a:r>
            <a:r>
              <a:rPr lang="en-MY" sz="2000" b="1" dirty="0" err="1"/>
              <a:t>reti</a:t>
            </a:r>
            <a:r>
              <a:rPr lang="en-MY" sz="2000" b="1" dirty="0"/>
              <a:t> </a:t>
            </a:r>
            <a:r>
              <a:rPr lang="en-MY" sz="2000" b="1" dirty="0" err="1"/>
              <a:t>mimpi</a:t>
            </a:r>
            <a:r>
              <a:rPr lang="en-MY" sz="2000" b="1" dirty="0"/>
              <a:t>,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penemu-dalam</a:t>
            </a:r>
            <a:r>
              <a:rPr lang="en-MY" sz="2000" b="1" dirty="0"/>
              <a:t> (Dan. 1:8, 17, 20).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nyawa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nyawa</a:t>
            </a:r>
            <a:r>
              <a:rPr lang="en-MY" sz="2000" b="1" dirty="0"/>
              <a:t> </a:t>
            </a:r>
            <a:r>
              <a:rPr lang="en-MY" sz="2000" b="1" dirty="0" err="1"/>
              <a:t>bala</a:t>
            </a:r>
            <a:r>
              <a:rPr lang="en-MY" sz="2000" b="1" dirty="0"/>
              <a:t> </a:t>
            </a:r>
            <a:r>
              <a:rPr lang="en-MY" sz="2000" b="1" dirty="0" err="1"/>
              <a:t>pangan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kena</a:t>
            </a:r>
            <a:r>
              <a:rPr lang="en-MY" sz="2000" b="1" dirty="0"/>
              <a:t> </a:t>
            </a:r>
            <a:r>
              <a:rPr lang="en-MY" sz="2000" b="1" dirty="0" err="1"/>
              <a:t>penusah</a:t>
            </a:r>
            <a:r>
              <a:rPr lang="en-MY" sz="2000" b="1" dirty="0"/>
              <a:t>,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nguing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sampi (Dan. 2:17-23).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6872" y="2466238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Pengudah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, </a:t>
            </a:r>
            <a:r>
              <a:rPr lang="en-MY" sz="2000" b="1" dirty="0" err="1"/>
              <a:t>nama</a:t>
            </a:r>
            <a:r>
              <a:rPr lang="en-MY" sz="2000" b="1" dirty="0"/>
              <a:t> </a:t>
            </a:r>
            <a:r>
              <a:rPr lang="en-MY" sz="2000" b="1" dirty="0" err="1"/>
              <a:t>ulah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diulihka</a:t>
            </a:r>
            <a:r>
              <a:rPr lang="en-MY" sz="2000" b="1" dirty="0"/>
              <a:t> Daniel (Dan. 6:3-5)?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Serega</a:t>
            </a:r>
            <a:r>
              <a:rPr lang="en-MY" sz="2000" b="1" dirty="0"/>
              <a:t> </a:t>
            </a:r>
            <a:r>
              <a:rPr lang="en-MY" sz="2000" b="1" dirty="0" err="1"/>
              <a:t>beratika</a:t>
            </a:r>
            <a:r>
              <a:rPr lang="en-MY" sz="2000" b="1" dirty="0"/>
              <a:t> sampi Daniel (Dan. 9:20-23; 10:12).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mutuska</a:t>
            </a:r>
            <a:r>
              <a:rPr lang="en-MY" sz="2000" b="1" dirty="0"/>
              <a:t>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 </a:t>
            </a:r>
            <a:r>
              <a:rPr lang="en-MY" sz="2000" b="1" dirty="0" err="1"/>
              <a:t>munsuh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ngemediska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(Dan. 6:5-7).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187897"/>
              </p:ext>
            </p:extLst>
          </p:nvPr>
        </p:nvGraphicFramePr>
        <p:xfrm>
          <a:off x="5514974" y="3348400"/>
          <a:ext cx="6677026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BESAMPI LEBUH MAIA DALAM PENUSAH.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“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Aku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besampi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enggau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bebendar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ngagai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 </a:t>
            </a:r>
            <a:r>
              <a:rPr lang="en-MY" sz="1600" b="1" cap="small" dirty="0">
                <a:solidFill>
                  <a:srgbClr val="992E00"/>
                </a:solidFill>
                <a:latin typeface="Comic Sans MS" panose="030F0702030302020204" pitchFamily="66" charset="0"/>
              </a:rPr>
              <a:t>TUHAN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 Allah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Taala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minta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kasih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ngagai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Iya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. Aku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bepasa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begari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ngena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kain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guni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duduk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malai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rgbClr val="992E00"/>
                </a:solidFill>
                <a:latin typeface="Comic Sans MS" panose="030F0702030302020204" pitchFamily="66" charset="0"/>
              </a:rPr>
              <a:t>amau</a:t>
            </a:r>
            <a:r>
              <a:rPr lang="en-MY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i="1" dirty="0">
                <a:solidFill>
                  <a:srgbClr val="992E00"/>
                </a:solidFill>
                <a:latin typeface="Comic Sans MS" panose="030F0702030302020204" pitchFamily="66" charset="0"/>
              </a:rPr>
              <a:t>(Daniel 9:3</a:t>
            </a:r>
            <a:r>
              <a:rPr lang="en" sz="1600" b="1" dirty="0">
                <a:solidFill>
                  <a:srgbClr val="992E00"/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rgbClr val="992E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Ditapi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ancaman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baru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, Daniel </a:t>
            </a:r>
            <a:r>
              <a:rPr lang="en-MY" sz="2000" b="1" dirty="0" err="1">
                <a:solidFill>
                  <a:prstClr val="black"/>
                </a:solidFill>
              </a:rPr>
              <a:t>mengkang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ngetanka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 (Dan. 6:10):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MY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BESAMPI ENGGAU GAYA TI BETUL .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Lebuh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ninga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atur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udah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dipansutka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pulai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ngagai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bilik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dibuka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jenila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nuju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Jerusalem,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besugang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tiga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kali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sehari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besampi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meri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terima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ngagai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Taala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udah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dikereja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suba</a:t>
            </a:r>
            <a:r>
              <a:rPr lang="en-MY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(Daniel 6:10).</a:t>
            </a:r>
            <a:endParaRPr lang="en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pangan</a:t>
            </a:r>
            <a:r>
              <a:rPr lang="en-MY" sz="2000" b="1" dirty="0"/>
              <a:t>. </a:t>
            </a:r>
            <a:r>
              <a:rPr lang="en-MY" sz="2000" b="1" dirty="0" err="1"/>
              <a:t>Taja</a:t>
            </a:r>
            <a:r>
              <a:rPr lang="en-MY" sz="2000" b="1" dirty="0"/>
              <a:t> pia,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Raja </a:t>
            </a:r>
            <a:r>
              <a:rPr lang="en-MY" sz="2000" b="1" dirty="0" err="1"/>
              <a:t>Semesta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Pejamka</a:t>
            </a:r>
            <a:r>
              <a:rPr lang="en-MY" sz="2000" b="1" dirty="0"/>
              <a:t> </a:t>
            </a:r>
            <a:r>
              <a:rPr lang="en-MY" sz="2000" b="1" dirty="0" err="1"/>
              <a:t>mata</a:t>
            </a:r>
            <a:r>
              <a:rPr lang="en-MY" sz="2000" b="1" dirty="0"/>
              <a:t> </a:t>
            </a:r>
            <a:r>
              <a:rPr lang="en-MY" sz="2000" b="1" dirty="0" err="1"/>
              <a:t>ngasuh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fokus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sampi, tang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sekeda</a:t>
            </a:r>
            <a:r>
              <a:rPr lang="en-MY" sz="2000" b="1" dirty="0"/>
              <a:t> </a:t>
            </a:r>
            <a:r>
              <a:rPr lang="en-MY" sz="2000" b="1" dirty="0" err="1"/>
              <a:t>gaya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(</a:t>
            </a:r>
            <a:r>
              <a:rPr lang="en-MY" sz="2000" b="1" dirty="0" err="1"/>
              <a:t>bejalai</a:t>
            </a:r>
            <a:r>
              <a:rPr lang="en-MY" sz="2000" b="1" dirty="0"/>
              <a:t> kaki, </a:t>
            </a:r>
            <a:r>
              <a:rPr lang="en-MY" sz="2000" b="1" dirty="0" err="1"/>
              <a:t>deriba</a:t>
            </a:r>
            <a:r>
              <a:rPr lang="en-MY" sz="2000" b="1" dirty="0"/>
              <a:t>,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bukai</a:t>
            </a:r>
            <a:r>
              <a:rPr lang="en-MY" sz="2000" b="1" dirty="0"/>
              <a:t>)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Laban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sebarang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gaya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sebarang</a:t>
            </a:r>
            <a:r>
              <a:rPr lang="en-MY" sz="2000" b="1" dirty="0">
                <a:solidFill>
                  <a:prstClr val="black"/>
                </a:solidFill>
              </a:rPr>
              <a:t> maya, </a:t>
            </a:r>
            <a:r>
              <a:rPr lang="en-MY" sz="2000" b="1" dirty="0" err="1">
                <a:solidFill>
                  <a:prstClr val="black"/>
                </a:solidFill>
              </a:rPr>
              <a:t>ukai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beguna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Ketegal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adat</a:t>
            </a:r>
            <a:r>
              <a:rPr lang="en-MY" sz="2000" b="1" dirty="0">
                <a:solidFill>
                  <a:prstClr val="black"/>
                </a:solidFill>
              </a:rPr>
              <a:t> Daniel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besugang</a:t>
            </a:r>
            <a:r>
              <a:rPr lang="en-MY" sz="2000" b="1" dirty="0">
                <a:solidFill>
                  <a:prstClr val="black"/>
                </a:solidFill>
              </a:rPr>
              <a:t> di </a:t>
            </a:r>
            <a:r>
              <a:rPr lang="en-MY" sz="2000" b="1" dirty="0" err="1">
                <a:solidFill>
                  <a:prstClr val="black"/>
                </a:solidFill>
              </a:rPr>
              <a:t>mua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ngaku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Penguasa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Utai ti beguna iya nya sampi kitai digaga enggau basa ti patut diberi Allah Taala.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tetemuka</a:t>
            </a:r>
            <a:r>
              <a:rPr lang="en-MY" sz="2000" b="1" dirty="0"/>
              <a:t> </a:t>
            </a:r>
            <a:r>
              <a:rPr lang="en-MY" sz="2000" b="1" dirty="0" err="1"/>
              <a:t>chunto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orang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bebida</a:t>
            </a:r>
            <a:r>
              <a:rPr lang="en-MY" sz="2000" b="1" dirty="0"/>
              <a:t>, </a:t>
            </a:r>
            <a:r>
              <a:rPr lang="en-MY" sz="2000" b="1" dirty="0" err="1"/>
              <a:t>nitihka</a:t>
            </a:r>
            <a:r>
              <a:rPr lang="en-MY" sz="2000" b="1" dirty="0"/>
              <a:t> </a:t>
            </a:r>
            <a:r>
              <a:rPr lang="en-MY" sz="2000" b="1" dirty="0" err="1"/>
              <a:t>gaya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spesial</a:t>
            </a:r>
            <a:r>
              <a:rPr lang="en-MY" sz="2000" b="1" dirty="0"/>
              <a:t> 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856431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MY" sz="2000" b="1" dirty="0"/>
              <a:t>Enda </a:t>
            </a:r>
            <a:r>
              <a:rPr lang="en-MY" sz="2000" b="1" dirty="0" err="1"/>
              <a:t>ngira</a:t>
            </a:r>
            <a:r>
              <a:rPr lang="en-MY" sz="2000" b="1" dirty="0"/>
              <a:t> </a:t>
            </a:r>
            <a:r>
              <a:rPr lang="en-MY" sz="2000" b="1" dirty="0" err="1"/>
              <a:t>nama</a:t>
            </a:r>
            <a:r>
              <a:rPr lang="en-MY" sz="2000" b="1" dirty="0"/>
              <a:t> </a:t>
            </a:r>
            <a:r>
              <a:rPr lang="en-MY" sz="2000" b="1" dirty="0" err="1"/>
              <a:t>penetap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ngansak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ngetu-ngetu</a:t>
            </a:r>
            <a:r>
              <a:rPr lang="en-MY" sz="2000" b="1" dirty="0"/>
              <a:t> (1 </a:t>
            </a:r>
            <a:r>
              <a:rPr lang="en-MY" sz="2000" b="1" dirty="0" err="1"/>
              <a:t>Tes</a:t>
            </a:r>
            <a:r>
              <a:rPr lang="en-MY" sz="2000" b="1" dirty="0"/>
              <a:t>. 5:17), </a:t>
            </a:r>
            <a:r>
              <a:rPr lang="en-MY" sz="2000" b="1" dirty="0" err="1"/>
              <a:t>bebendar</a:t>
            </a:r>
            <a:r>
              <a:rPr lang="en-MY" sz="2000" b="1" dirty="0"/>
              <a:t> (</a:t>
            </a:r>
            <a:r>
              <a:rPr lang="en-MY" sz="2000" b="1" dirty="0" err="1"/>
              <a:t>Kol</a:t>
            </a:r>
            <a:r>
              <a:rPr lang="en-MY" sz="2000" b="1" dirty="0"/>
              <a:t>. 4:2)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seruran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(Rom. 12:12).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MY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BESAMPI ENGGAU GAYA TI BETUL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Lebuh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Daniel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nemu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atur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nya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udah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disain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lalu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pulai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ke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rumah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Nyadi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siti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bilik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di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sadau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rumah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mayuh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jenila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nunga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ngagai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Jerusalem.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Endang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baka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selama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dalam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bilik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nya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iya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besugang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mua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jenila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lalu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besampi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ngagai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Allah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Taala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tiga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kali </a:t>
            </a:r>
            <a:r>
              <a:rPr lang="en-MY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sehari</a:t>
            </a:r>
            <a:r>
              <a:rPr lang="en-MY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(Daniel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ENOCH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1421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2026-03-23T08:04:11Z</dcterms:created>
  <dcterms:modified xsi:type="dcterms:W3CDTF">2026-03-27T06:54:20Z</dcterms:modified>
</cp:coreProperties>
</file>