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D9E"/>
    <a:srgbClr val="F6DBAA"/>
    <a:srgbClr val="6600FF"/>
    <a:srgbClr val="FFFFCC"/>
    <a:srgbClr val="92D050"/>
    <a:srgbClr val="874A00"/>
    <a:srgbClr val="F9DEB2"/>
    <a:srgbClr val="E3E3D3"/>
    <a:srgbClr val="6C6D45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“Apai kami ti diserga”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fi-FI" sz="1800" b="1" dirty="0"/>
            <a:t>Kitai patut ngelala kaul diri enggau Apai semua mensia .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“Kudus meh nama nuan”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MY" sz="1800" b="1" dirty="0" err="1"/>
            <a:t>Ngelala</a:t>
          </a:r>
          <a:r>
            <a:rPr lang="en-MY" sz="1800" b="1" dirty="0"/>
            <a:t> </a:t>
          </a:r>
          <a:r>
            <a:rPr lang="en-MY" sz="1800" b="1" dirty="0" err="1"/>
            <a:t>pengudus</a:t>
          </a:r>
          <a:r>
            <a:rPr lang="en-MY" sz="1800" b="1" dirty="0"/>
            <a:t> </a:t>
          </a:r>
          <a:r>
            <a:rPr lang="en-MY" sz="1800" b="1" dirty="0" err="1"/>
            <a:t>Petara</a:t>
          </a:r>
          <a:r>
            <a:rPr lang="en-MY" sz="1800" b="1" dirty="0"/>
            <a:t> </a:t>
          </a:r>
          <a:r>
            <a:rPr lang="en-MY" sz="1800" b="1" dirty="0" err="1"/>
            <a:t>mai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semak</a:t>
          </a:r>
          <a:r>
            <a:rPr lang="en-MY" sz="1800" b="1" dirty="0"/>
            <a:t> </a:t>
          </a:r>
          <a:r>
            <a:rPr lang="en-MY" sz="1800" b="1" dirty="0" err="1"/>
            <a:t>agi</a:t>
          </a:r>
          <a:r>
            <a:rPr lang="en-MY" sz="1800" b="1" dirty="0"/>
            <a:t> </a:t>
          </a:r>
          <a:r>
            <a:rPr lang="en-MY" sz="1800" b="1" dirty="0" err="1"/>
            <a:t>ngagai</a:t>
          </a:r>
          <a:r>
            <a:rPr lang="en-MY" sz="1800" b="1" dirty="0"/>
            <a:t> </a:t>
          </a:r>
          <a:r>
            <a:rPr lang="en-MY" sz="1800" b="1" dirty="0" err="1"/>
            <a:t>Iya</a:t>
          </a:r>
          <a:r>
            <a:rPr lang="en-MY" sz="1800" b="1" dirty="0"/>
            <a:t> </a:t>
          </a:r>
          <a:r>
            <a:rPr lang="en-MY" sz="1800" b="1" dirty="0" err="1"/>
            <a:t>enggau</a:t>
          </a:r>
          <a:r>
            <a:rPr lang="en-MY" sz="1800" b="1" dirty="0"/>
            <a:t> </a:t>
          </a:r>
          <a:r>
            <a:rPr lang="en-MY" sz="1800" b="1" dirty="0" err="1"/>
            <a:t>mulia</a:t>
          </a:r>
          <a:r>
            <a:rPr lang="en-MY" sz="1800" b="1" dirty="0"/>
            <a:t> </a:t>
          </a:r>
          <a:r>
            <a:rPr lang="en-MY" sz="1800" b="1" dirty="0" err="1"/>
            <a:t>sereta</a:t>
          </a:r>
          <a:r>
            <a:rPr lang="en-MY" sz="1800" b="1" dirty="0"/>
            <a:t> </a:t>
          </a:r>
          <a:r>
            <a:rPr lang="en-MY" sz="1800" b="1" dirty="0" err="1"/>
            <a:t>basa</a:t>
          </a:r>
          <a:r>
            <a:rPr lang="en-MY" sz="1800" b="1" dirty="0"/>
            <a:t> .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“Datai meh Perintah nuan”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MY" sz="1800" b="1" dirty="0"/>
            <a:t>Aram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rindu</a:t>
          </a:r>
          <a:r>
            <a:rPr lang="en-MY" sz="1800" b="1" dirty="0"/>
            <a:t> ka </a:t>
          </a:r>
          <a:r>
            <a:rPr lang="en-MY" sz="1800" b="1" dirty="0" err="1"/>
            <a:t>pemulai</a:t>
          </a:r>
          <a:r>
            <a:rPr lang="en-MY" sz="1800" b="1" dirty="0"/>
            <a:t> Jesus .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“Jadi meh peneka nuan, di Serega enggau di Dunya”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MY" sz="1800" b="1" dirty="0"/>
            <a:t>Aram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nerima</a:t>
          </a:r>
          <a:r>
            <a:rPr lang="en-MY" sz="1800" b="1" dirty="0"/>
            <a:t> </a:t>
          </a:r>
          <a:r>
            <a:rPr lang="en-MY" sz="1800" b="1" dirty="0" err="1"/>
            <a:t>kuasa</a:t>
          </a:r>
          <a:r>
            <a:rPr lang="en-MY" sz="1800" b="1" dirty="0"/>
            <a:t> </a:t>
          </a:r>
          <a:r>
            <a:rPr lang="en-MY" sz="1800" b="1" dirty="0" err="1"/>
            <a:t>ilahi</a:t>
          </a:r>
          <a:r>
            <a:rPr lang="en-MY" sz="1800" b="1" dirty="0"/>
            <a:t> </a:t>
          </a:r>
          <a:r>
            <a:rPr lang="en-MY" sz="1800" b="1" dirty="0" err="1"/>
            <a:t>lalu</a:t>
          </a:r>
          <a:r>
            <a:rPr lang="en-MY" sz="1800" b="1" dirty="0"/>
            <a:t> </a:t>
          </a:r>
          <a:r>
            <a:rPr lang="en-MY" sz="1800" b="1" dirty="0" err="1"/>
            <a:t>minta</a:t>
          </a:r>
          <a:r>
            <a:rPr lang="en-MY" sz="1800" b="1" dirty="0"/>
            <a:t> </a:t>
          </a:r>
          <a:r>
            <a:rPr lang="en-MY" sz="1800" b="1" dirty="0" err="1"/>
            <a:t>peneka</a:t>
          </a:r>
          <a:r>
            <a:rPr lang="en-MY" sz="1800" b="1" dirty="0"/>
            <a:t> Allah </a:t>
          </a:r>
          <a:r>
            <a:rPr lang="en-MY" sz="1800" b="1" dirty="0" err="1"/>
            <a:t>Taala</a:t>
          </a:r>
          <a:r>
            <a:rPr lang="en-MY" sz="1800" b="1" dirty="0"/>
            <a:t> </a:t>
          </a:r>
          <a:r>
            <a:rPr lang="en-MY" sz="1800" b="1" dirty="0" err="1"/>
            <a:t>nyadi</a:t>
          </a:r>
          <a:r>
            <a:rPr lang="en-MY" sz="1800" b="1" dirty="0"/>
            <a:t> </a:t>
          </a:r>
          <a:r>
            <a:rPr lang="en-MY" sz="1800" b="1" dirty="0" err="1"/>
            <a:t>dalam</a:t>
          </a:r>
          <a:r>
            <a:rPr lang="en-MY" sz="1800" b="1" dirty="0"/>
            <a:t> </a:t>
          </a:r>
          <a:r>
            <a:rPr lang="en-MY" sz="1800" b="1" dirty="0" err="1"/>
            <a:t>pengidup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enggau</a:t>
          </a:r>
          <a:r>
            <a:rPr lang="en-MY" sz="1800" b="1" dirty="0"/>
            <a:t> </a:t>
          </a:r>
          <a:r>
            <a:rPr lang="en-MY" sz="1800" b="1" dirty="0" err="1"/>
            <a:t>dalam</a:t>
          </a:r>
          <a:r>
            <a:rPr lang="en-MY" sz="1800" b="1" dirty="0"/>
            <a:t> </a:t>
          </a:r>
          <a:r>
            <a:rPr lang="en-MY" sz="1800" b="1" dirty="0" err="1"/>
            <a:t>dunya</a:t>
          </a:r>
          <a:r>
            <a:rPr lang="en-MY" sz="1800" b="1" dirty="0"/>
            <a:t> .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“Beri ka kami pemakai ti chukup setiap hari”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MY" sz="1800" b="1" dirty="0"/>
            <a:t>Aram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minta</a:t>
          </a:r>
          <a:r>
            <a:rPr lang="en-MY" sz="1800" b="1" dirty="0"/>
            <a:t> </a:t>
          </a:r>
          <a:r>
            <a:rPr lang="en-MY" sz="1800" b="1" dirty="0" err="1"/>
            <a:t>utai</a:t>
          </a:r>
          <a:r>
            <a:rPr lang="en-MY" sz="1800" b="1" dirty="0"/>
            <a:t>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diguna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kena</a:t>
          </a:r>
          <a:r>
            <a:rPr lang="en-MY" sz="1800" b="1" dirty="0"/>
            <a:t> </a:t>
          </a:r>
          <a:r>
            <a:rPr lang="en-MY" sz="1800" b="1" dirty="0" err="1"/>
            <a:t>ngidupka</a:t>
          </a:r>
          <a:r>
            <a:rPr lang="en-MY" sz="1800" b="1" dirty="0"/>
            <a:t> </a:t>
          </a:r>
          <a:r>
            <a:rPr lang="en-MY" sz="1800" b="1" dirty="0" err="1"/>
            <a:t>diri</a:t>
          </a:r>
          <a:r>
            <a:rPr lang="en-MY" sz="1800" b="1" dirty="0"/>
            <a:t>, </a:t>
          </a:r>
          <a:r>
            <a:rPr lang="en-MY" sz="1800" b="1" dirty="0" err="1"/>
            <a:t>baik</a:t>
          </a:r>
          <a:r>
            <a:rPr lang="en-MY" sz="1800" b="1" dirty="0"/>
            <a:t> </a:t>
          </a:r>
          <a:r>
            <a:rPr lang="en-MY" sz="1800" b="1" dirty="0" err="1"/>
            <a:t>nya</a:t>
          </a:r>
          <a:r>
            <a:rPr lang="en-MY" sz="1800" b="1" dirty="0"/>
            <a:t> </a:t>
          </a:r>
          <a:r>
            <a:rPr lang="en-MY" sz="1800" b="1" dirty="0" err="1"/>
            <a:t>ba</a:t>
          </a:r>
          <a:r>
            <a:rPr lang="en-MY" sz="1800" b="1" dirty="0"/>
            <a:t> </a:t>
          </a:r>
          <a:r>
            <a:rPr lang="en-MY" sz="1800" b="1" dirty="0" err="1"/>
            <a:t>tubuh</a:t>
          </a:r>
          <a:r>
            <a:rPr lang="en-MY" sz="1800" b="1" dirty="0"/>
            <a:t> </a:t>
          </a:r>
          <a:r>
            <a:rPr lang="en-MY" sz="1800" b="1" dirty="0" err="1"/>
            <a:t>enggau</a:t>
          </a:r>
          <a:r>
            <a:rPr lang="en-MY" sz="1800" b="1" dirty="0"/>
            <a:t> </a:t>
          </a:r>
          <a:r>
            <a:rPr lang="en-MY" sz="1800" b="1" dirty="0" err="1"/>
            <a:t>semengat</a:t>
          </a:r>
          <a:r>
            <a:rPr lang="en-MY" sz="1800" b="1" dirty="0"/>
            <a:t> .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“Ampun penyalah kami baka kami ke ngampun orang ke besalah ngelaban kami”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MY" sz="1800" b="1" dirty="0"/>
            <a:t>Kitai </a:t>
          </a:r>
          <a:r>
            <a:rPr lang="en-MY" sz="1800" b="1" dirty="0" err="1"/>
            <a:t>patut</a:t>
          </a:r>
          <a:r>
            <a:rPr lang="en-MY" sz="1800" b="1" dirty="0"/>
            <a:t> </a:t>
          </a:r>
          <a:r>
            <a:rPr lang="en-MY" sz="1800" b="1" dirty="0" err="1"/>
            <a:t>nesal</a:t>
          </a:r>
          <a:r>
            <a:rPr lang="en-MY" sz="1800" b="1" dirty="0"/>
            <a:t> </a:t>
          </a:r>
          <a:r>
            <a:rPr lang="en-MY" sz="1800" b="1" dirty="0" err="1"/>
            <a:t>ati</a:t>
          </a:r>
          <a:r>
            <a:rPr lang="en-MY" sz="1800" b="1" dirty="0"/>
            <a:t>, </a:t>
          </a:r>
          <a:r>
            <a:rPr lang="en-MY" sz="1800" b="1" dirty="0" err="1"/>
            <a:t>minta</a:t>
          </a:r>
          <a:r>
            <a:rPr lang="en-MY" sz="1800" b="1" dirty="0"/>
            <a:t> </a:t>
          </a:r>
          <a:r>
            <a:rPr lang="en-MY" sz="1800" b="1" dirty="0" err="1"/>
            <a:t>ampun</a:t>
          </a:r>
          <a:r>
            <a:rPr lang="en-MY" sz="1800" b="1" dirty="0"/>
            <a:t>, </a:t>
          </a:r>
          <a:r>
            <a:rPr lang="en-MY" sz="1800" b="1" dirty="0" err="1"/>
            <a:t>sereta</a:t>
          </a:r>
          <a:r>
            <a:rPr lang="en-MY" sz="1800" b="1" dirty="0"/>
            <a:t> </a:t>
          </a:r>
          <a:r>
            <a:rPr lang="en-MY" sz="1800" b="1" dirty="0" err="1"/>
            <a:t>ngampun</a:t>
          </a:r>
          <a:r>
            <a:rPr lang="en-MY" sz="1800" b="1" dirty="0"/>
            <a:t> orang </a:t>
          </a:r>
          <a:r>
            <a:rPr lang="en-MY" sz="1800" b="1" dirty="0" err="1"/>
            <a:t>ke</a:t>
          </a:r>
          <a:r>
            <a:rPr lang="en-MY" sz="1800" b="1" dirty="0"/>
            <a:t> </a:t>
          </a:r>
          <a:r>
            <a:rPr lang="en-MY" sz="1800" b="1" dirty="0" err="1"/>
            <a:t>udah</a:t>
          </a:r>
          <a:r>
            <a:rPr lang="en-MY" sz="1800" b="1" dirty="0"/>
            <a:t> </a:t>
          </a:r>
          <a:r>
            <a:rPr lang="en-MY" sz="1800" b="1" dirty="0" err="1"/>
            <a:t>ngemediska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, </a:t>
          </a:r>
          <a:r>
            <a:rPr lang="en-MY" sz="1800" b="1" dirty="0" err="1"/>
            <a:t>baka</a:t>
          </a:r>
          <a:r>
            <a:rPr lang="en-MY" sz="1800" b="1" dirty="0"/>
            <a:t> </a:t>
          </a:r>
          <a:r>
            <a:rPr lang="en-MY" sz="1800" b="1" dirty="0" err="1"/>
            <a:t>Petara</a:t>
          </a:r>
          <a:r>
            <a:rPr lang="en-MY" sz="1800" b="1" dirty="0"/>
            <a:t> </a:t>
          </a:r>
          <a:r>
            <a:rPr lang="en-MY" sz="1800" b="1" dirty="0" err="1"/>
            <a:t>ke</a:t>
          </a:r>
          <a:r>
            <a:rPr lang="en-MY" sz="1800" b="1" dirty="0"/>
            <a:t> </a:t>
          </a:r>
          <a:r>
            <a:rPr lang="en-MY" sz="1800" b="1" dirty="0" err="1"/>
            <a:t>ngampun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 .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“Lalu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anang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ngagai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penguji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tang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lepaska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penyai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MY" sz="1800" b="1" dirty="0"/>
            <a:t>Aram </a:t>
          </a:r>
          <a:r>
            <a:rPr lang="en-MY" sz="1800" b="1" dirty="0" err="1"/>
            <a:t>kitai</a:t>
          </a:r>
          <a:r>
            <a:rPr lang="en-MY" sz="1800" b="1" dirty="0"/>
            <a:t> </a:t>
          </a:r>
          <a:r>
            <a:rPr lang="en-MY" sz="1800" b="1" dirty="0" err="1"/>
            <a:t>minta</a:t>
          </a:r>
          <a:r>
            <a:rPr lang="en-MY" sz="1800" b="1" dirty="0"/>
            <a:t> </a:t>
          </a:r>
          <a:r>
            <a:rPr lang="en-MY" sz="1800" b="1" dirty="0" err="1"/>
            <a:t>lindung</a:t>
          </a:r>
          <a:r>
            <a:rPr lang="en-MY" sz="1800" b="1" dirty="0"/>
            <a:t> </a:t>
          </a:r>
          <a:r>
            <a:rPr lang="en-MY" sz="1800" b="1" dirty="0" err="1"/>
            <a:t>enggau</a:t>
          </a:r>
          <a:r>
            <a:rPr lang="en-MY" sz="1800" b="1" dirty="0"/>
            <a:t> </a:t>
          </a:r>
          <a:r>
            <a:rPr lang="en-MY" sz="1800" b="1" dirty="0" err="1"/>
            <a:t>endur</a:t>
          </a:r>
          <a:r>
            <a:rPr lang="en-MY" sz="1800" b="1" dirty="0"/>
            <a:t> </a:t>
          </a:r>
          <a:r>
            <a:rPr lang="en-MY" sz="1800" b="1" dirty="0" err="1"/>
            <a:t>belindung</a:t>
          </a:r>
          <a:r>
            <a:rPr lang="en-MY" sz="1800" b="1" dirty="0"/>
            <a:t> </a:t>
          </a:r>
          <a:r>
            <a:rPr lang="en-MY" sz="1800" b="1" dirty="0" err="1"/>
            <a:t>ari</a:t>
          </a:r>
          <a:r>
            <a:rPr lang="en-MY" sz="1800" b="1" dirty="0"/>
            <a:t> </a:t>
          </a:r>
          <a:r>
            <a:rPr lang="en-MY" sz="1800" b="1" dirty="0" err="1"/>
            <a:t>penyai</a:t>
          </a:r>
          <a:r>
            <a:rPr lang="en-MY" sz="1800" b="1" dirty="0"/>
            <a:t>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bisi</a:t>
          </a:r>
          <a:r>
            <a:rPr lang="en-MY" sz="1800" b="1" dirty="0"/>
            <a:t> </a:t>
          </a:r>
          <a:r>
            <a:rPr lang="en-MY" sz="1800" b="1" dirty="0" err="1"/>
            <a:t>ba</a:t>
          </a:r>
          <a:r>
            <a:rPr lang="en-MY" sz="1800" b="1" dirty="0"/>
            <a:t> </a:t>
          </a:r>
          <a:r>
            <a:rPr lang="en-MY" sz="1800" b="1" dirty="0" err="1"/>
            <a:t>dunya</a:t>
          </a:r>
          <a:r>
            <a:rPr lang="en-MY" sz="1800" b="1" dirty="0"/>
            <a:t> </a:t>
          </a:r>
          <a:r>
            <a:rPr lang="en-MY" sz="1800" b="1" dirty="0" err="1"/>
            <a:t>tu</a:t>
          </a:r>
          <a:r>
            <a:rPr lang="en-MY" sz="1800" b="1" dirty="0"/>
            <a:t> .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“Laban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Nuan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endang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bempu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perintah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kuasa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mulia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datai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belama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-lama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 Amin”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MY" sz="1600" b="1" dirty="0"/>
            <a:t>Aram </a:t>
          </a:r>
          <a:r>
            <a:rPr lang="en-MY" sz="1600" b="1" dirty="0" err="1"/>
            <a:t>kitai</a:t>
          </a:r>
          <a:r>
            <a:rPr lang="en-MY" sz="1600" b="1" dirty="0"/>
            <a:t> </a:t>
          </a:r>
          <a:r>
            <a:rPr lang="en-MY" sz="1600" b="1" dirty="0" err="1"/>
            <a:t>ngaku</a:t>
          </a:r>
          <a:r>
            <a:rPr lang="en-MY" sz="1600" b="1" dirty="0"/>
            <a:t> </a:t>
          </a:r>
          <a:r>
            <a:rPr lang="en-MY" sz="1600" b="1" dirty="0" err="1"/>
            <a:t>semua</a:t>
          </a:r>
          <a:r>
            <a:rPr lang="en-MY" sz="1600" b="1" dirty="0"/>
            <a:t> </a:t>
          </a:r>
          <a:r>
            <a:rPr lang="en-MY" sz="1600" b="1" dirty="0" err="1"/>
            <a:t>utai</a:t>
          </a:r>
          <a:r>
            <a:rPr lang="en-MY" sz="1600" b="1" dirty="0"/>
            <a:t> </a:t>
          </a:r>
          <a:r>
            <a:rPr lang="en-MY" sz="1600" b="1" dirty="0" err="1"/>
            <a:t>ti</a:t>
          </a:r>
          <a:r>
            <a:rPr lang="en-MY" sz="1600" b="1" dirty="0"/>
            <a:t> </a:t>
          </a:r>
          <a:r>
            <a:rPr lang="en-MY" sz="1600" b="1" dirty="0" err="1"/>
            <a:t>dikemisi</a:t>
          </a:r>
          <a:r>
            <a:rPr lang="en-MY" sz="1600" b="1" dirty="0"/>
            <a:t> </a:t>
          </a:r>
          <a:r>
            <a:rPr lang="en-MY" sz="1600" b="1" dirty="0" err="1"/>
            <a:t>kitai</a:t>
          </a:r>
          <a:r>
            <a:rPr lang="en-MY" sz="1600" b="1" dirty="0"/>
            <a:t>, </a:t>
          </a:r>
          <a:r>
            <a:rPr lang="en-MY" sz="1600" b="1" dirty="0" err="1"/>
            <a:t>enggau</a:t>
          </a:r>
          <a:r>
            <a:rPr lang="en-MY" sz="1600" b="1" dirty="0"/>
            <a:t> </a:t>
          </a:r>
          <a:r>
            <a:rPr lang="en-MY" sz="1600" b="1" dirty="0" err="1"/>
            <a:t>utai</a:t>
          </a:r>
          <a:r>
            <a:rPr lang="en-MY" sz="1600" b="1" dirty="0"/>
            <a:t> </a:t>
          </a:r>
          <a:r>
            <a:rPr lang="en-MY" sz="1600" b="1" dirty="0" err="1"/>
            <a:t>ti</a:t>
          </a:r>
          <a:r>
            <a:rPr lang="en-MY" sz="1600" b="1" dirty="0"/>
            <a:t> </a:t>
          </a:r>
          <a:r>
            <a:rPr lang="en-MY" sz="1600" b="1" dirty="0" err="1"/>
            <a:t>dikereja</a:t>
          </a:r>
          <a:r>
            <a:rPr lang="en-MY" sz="1600" b="1" dirty="0"/>
            <a:t> </a:t>
          </a:r>
          <a:r>
            <a:rPr lang="en-MY" sz="1600" b="1" dirty="0" err="1"/>
            <a:t>kitai</a:t>
          </a:r>
          <a:r>
            <a:rPr lang="en-MY" sz="1600" b="1" dirty="0"/>
            <a:t> </a:t>
          </a:r>
          <a:r>
            <a:rPr lang="en-MY" sz="1600" b="1" dirty="0" err="1"/>
            <a:t>endang</a:t>
          </a:r>
          <a:r>
            <a:rPr lang="en-MY" sz="1600" b="1" dirty="0"/>
            <a:t> </a:t>
          </a:r>
          <a:r>
            <a:rPr lang="en-MY" sz="1600" b="1" dirty="0" err="1"/>
            <a:t>enggi</a:t>
          </a:r>
          <a:r>
            <a:rPr lang="en-MY" sz="1600" b="1" dirty="0"/>
            <a:t> Allah </a:t>
          </a:r>
          <a:r>
            <a:rPr lang="en-MY" sz="1600" b="1" dirty="0" err="1"/>
            <a:t>Taala</a:t>
          </a:r>
          <a:r>
            <a:rPr lang="en-MY" sz="1600" b="1" dirty="0"/>
            <a:t>. </a:t>
          </a:r>
          <a:r>
            <a:rPr lang="en-MY" sz="1600" b="1" dirty="0" err="1"/>
            <a:t>Semina</a:t>
          </a:r>
          <a:r>
            <a:rPr lang="en-MY" sz="1600" b="1" dirty="0"/>
            <a:t> </a:t>
          </a:r>
          <a:r>
            <a:rPr lang="en-MY" sz="1600" b="1" dirty="0" err="1"/>
            <a:t>Iya</a:t>
          </a:r>
          <a:r>
            <a:rPr lang="en-MY" sz="1600" b="1" dirty="0"/>
            <a:t> </a:t>
          </a:r>
          <a:r>
            <a:rPr lang="en-MY" sz="1600" b="1" dirty="0" err="1"/>
            <a:t>aja</a:t>
          </a:r>
          <a:r>
            <a:rPr lang="en-MY" sz="1600" b="1" dirty="0"/>
            <a:t> </a:t>
          </a:r>
          <a:r>
            <a:rPr lang="en-MY" sz="1600" b="1" dirty="0" err="1"/>
            <a:t>patut</a:t>
          </a:r>
          <a:r>
            <a:rPr lang="en-MY" sz="1600" b="1" dirty="0"/>
            <a:t> </a:t>
          </a:r>
          <a:r>
            <a:rPr lang="en-MY" sz="1600" b="1" dirty="0" err="1"/>
            <a:t>dipuji</a:t>
          </a:r>
          <a:r>
            <a:rPr lang="en-MY" sz="1600" b="1" dirty="0"/>
            <a:t> </a:t>
          </a:r>
          <a:r>
            <a:rPr lang="en-MY" sz="1600" b="1" dirty="0" err="1"/>
            <a:t>sereta</a:t>
          </a:r>
          <a:r>
            <a:rPr lang="en-MY" sz="1600" b="1" dirty="0"/>
            <a:t> </a:t>
          </a:r>
          <a:r>
            <a:rPr lang="en-MY" sz="1600" b="1" dirty="0" err="1"/>
            <a:t>disembah</a:t>
          </a:r>
          <a:r>
            <a:rPr lang="en-MY" sz="1600" b="1" dirty="0"/>
            <a:t>.</a:t>
          </a:r>
          <a:endParaRPr lang="es-ES" sz="16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MY" sz="2000" b="1" dirty="0" err="1">
              <a:solidFill>
                <a:schemeClr val="tx1"/>
              </a:solidFill>
            </a:rPr>
            <a:t>Puji</a:t>
          </a:r>
          <a:r>
            <a:rPr lang="en-MY" sz="2000" b="1" dirty="0">
              <a:solidFill>
                <a:schemeClr val="tx1"/>
              </a:solidFill>
            </a:rPr>
            <a:t> (Dan. 9:4)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MY" sz="2000" b="1" dirty="0" err="1">
              <a:solidFill>
                <a:schemeClr val="tx1"/>
              </a:solidFill>
            </a:rPr>
            <a:t>Ngaku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dosa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enggau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ngampun</a:t>
          </a:r>
          <a:r>
            <a:rPr lang="en-MY" sz="2000" b="1" dirty="0">
              <a:solidFill>
                <a:schemeClr val="tx1"/>
              </a:solidFill>
            </a:rPr>
            <a:t> (Dan. 9:5-15)</a:t>
          </a:r>
          <a:endParaRPr lang="en" sz="2000" b="1" dirty="0">
            <a:solidFill>
              <a:schemeClr val="tx1"/>
            </a:solidFill>
          </a:endParaRP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MY" sz="2000" b="1" dirty="0" err="1">
              <a:solidFill>
                <a:schemeClr val="tx1"/>
              </a:solidFill>
            </a:rPr>
            <a:t>Peminta</a:t>
          </a:r>
          <a:br>
            <a:rPr lang="en-MY" sz="2000" b="1" dirty="0">
              <a:solidFill>
                <a:schemeClr val="tx1"/>
              </a:solidFill>
            </a:rPr>
          </a:br>
          <a:r>
            <a:rPr lang="en-MY" sz="2000" b="1" dirty="0">
              <a:solidFill>
                <a:schemeClr val="tx1"/>
              </a:solidFill>
            </a:rPr>
            <a:t>(Dan. 9:16-19)</a:t>
          </a:r>
          <a:endParaRPr lang="en" sz="2000" b="1" dirty="0">
            <a:solidFill>
              <a:schemeClr val="tx1"/>
            </a:solidFill>
          </a:endParaRP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Beterima kasih                 (Phil.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000" custLinFactNeighborX="-180205" custLinFactNeighborY="-2951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1800" b="1" kern="1200" dirty="0"/>
            <a:t>Kitai patut ngelala kaul diri enggau Apai semua mensia .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“Apai kami ti diserga”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MY" sz="1800" b="1" kern="1200" dirty="0" err="1"/>
            <a:t>Ngelala</a:t>
          </a:r>
          <a:r>
            <a:rPr lang="en-MY" sz="1800" b="1" kern="1200" dirty="0"/>
            <a:t> </a:t>
          </a:r>
          <a:r>
            <a:rPr lang="en-MY" sz="1800" b="1" kern="1200" dirty="0" err="1"/>
            <a:t>pengudus</a:t>
          </a:r>
          <a:r>
            <a:rPr lang="en-MY" sz="1800" b="1" kern="1200" dirty="0"/>
            <a:t> </a:t>
          </a:r>
          <a:r>
            <a:rPr lang="en-MY" sz="1800" b="1" kern="1200" dirty="0" err="1"/>
            <a:t>Petara</a:t>
          </a:r>
          <a:r>
            <a:rPr lang="en-MY" sz="1800" b="1" kern="1200" dirty="0"/>
            <a:t> </a:t>
          </a:r>
          <a:r>
            <a:rPr lang="en-MY" sz="1800" b="1" kern="1200" dirty="0" err="1"/>
            <a:t>mai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semak</a:t>
          </a:r>
          <a:r>
            <a:rPr lang="en-MY" sz="1800" b="1" kern="1200" dirty="0"/>
            <a:t> </a:t>
          </a:r>
          <a:r>
            <a:rPr lang="en-MY" sz="1800" b="1" kern="1200" dirty="0" err="1"/>
            <a:t>agi</a:t>
          </a:r>
          <a:r>
            <a:rPr lang="en-MY" sz="1800" b="1" kern="1200" dirty="0"/>
            <a:t> </a:t>
          </a:r>
          <a:r>
            <a:rPr lang="en-MY" sz="1800" b="1" kern="1200" dirty="0" err="1"/>
            <a:t>ngagai</a:t>
          </a:r>
          <a:r>
            <a:rPr lang="en-MY" sz="1800" b="1" kern="1200" dirty="0"/>
            <a:t> </a:t>
          </a:r>
          <a:r>
            <a:rPr lang="en-MY" sz="1800" b="1" kern="1200" dirty="0" err="1"/>
            <a:t>Iya</a:t>
          </a:r>
          <a:r>
            <a:rPr lang="en-MY" sz="1800" b="1" kern="1200" dirty="0"/>
            <a:t> </a:t>
          </a:r>
          <a:r>
            <a:rPr lang="en-MY" sz="1800" b="1" kern="1200" dirty="0" err="1"/>
            <a:t>enggau</a:t>
          </a:r>
          <a:r>
            <a:rPr lang="en-MY" sz="1800" b="1" kern="1200" dirty="0"/>
            <a:t> </a:t>
          </a:r>
          <a:r>
            <a:rPr lang="en-MY" sz="1800" b="1" kern="1200" dirty="0" err="1"/>
            <a:t>mulia</a:t>
          </a:r>
          <a:r>
            <a:rPr lang="en-MY" sz="1800" b="1" kern="1200" dirty="0"/>
            <a:t> </a:t>
          </a:r>
          <a:r>
            <a:rPr lang="en-MY" sz="1800" b="1" kern="1200" dirty="0" err="1"/>
            <a:t>sereta</a:t>
          </a:r>
          <a:r>
            <a:rPr lang="en-MY" sz="1800" b="1" kern="1200" dirty="0"/>
            <a:t> </a:t>
          </a:r>
          <a:r>
            <a:rPr lang="en-MY" sz="1800" b="1" kern="1200" dirty="0" err="1"/>
            <a:t>basa</a:t>
          </a:r>
          <a:r>
            <a:rPr lang="en-MY" sz="1800" b="1" kern="1200" dirty="0"/>
            <a:t> .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“Kudus meh nama nuan”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MY" sz="1800" b="1" kern="1200" dirty="0"/>
            <a:t>Aram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rindu</a:t>
          </a:r>
          <a:r>
            <a:rPr lang="en-MY" sz="1800" b="1" kern="1200" dirty="0"/>
            <a:t> ka </a:t>
          </a:r>
          <a:r>
            <a:rPr lang="en-MY" sz="1800" b="1" kern="1200" dirty="0" err="1"/>
            <a:t>pemulai</a:t>
          </a:r>
          <a:r>
            <a:rPr lang="en-MY" sz="1800" b="1" kern="1200" dirty="0"/>
            <a:t> Jesus .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“Datai meh Perintah nuan”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MY" sz="1800" b="1" kern="1200" dirty="0"/>
            <a:t>Aram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nerima</a:t>
          </a:r>
          <a:r>
            <a:rPr lang="en-MY" sz="1800" b="1" kern="1200" dirty="0"/>
            <a:t> </a:t>
          </a:r>
          <a:r>
            <a:rPr lang="en-MY" sz="1800" b="1" kern="1200" dirty="0" err="1"/>
            <a:t>kuasa</a:t>
          </a:r>
          <a:r>
            <a:rPr lang="en-MY" sz="1800" b="1" kern="1200" dirty="0"/>
            <a:t> </a:t>
          </a:r>
          <a:r>
            <a:rPr lang="en-MY" sz="1800" b="1" kern="1200" dirty="0" err="1"/>
            <a:t>ilahi</a:t>
          </a:r>
          <a:r>
            <a:rPr lang="en-MY" sz="1800" b="1" kern="1200" dirty="0"/>
            <a:t> </a:t>
          </a:r>
          <a:r>
            <a:rPr lang="en-MY" sz="1800" b="1" kern="1200" dirty="0" err="1"/>
            <a:t>lalu</a:t>
          </a:r>
          <a:r>
            <a:rPr lang="en-MY" sz="1800" b="1" kern="1200" dirty="0"/>
            <a:t> </a:t>
          </a:r>
          <a:r>
            <a:rPr lang="en-MY" sz="1800" b="1" kern="1200" dirty="0" err="1"/>
            <a:t>minta</a:t>
          </a:r>
          <a:r>
            <a:rPr lang="en-MY" sz="1800" b="1" kern="1200" dirty="0"/>
            <a:t> </a:t>
          </a:r>
          <a:r>
            <a:rPr lang="en-MY" sz="1800" b="1" kern="1200" dirty="0" err="1"/>
            <a:t>peneka</a:t>
          </a:r>
          <a:r>
            <a:rPr lang="en-MY" sz="1800" b="1" kern="1200" dirty="0"/>
            <a:t> Allah </a:t>
          </a:r>
          <a:r>
            <a:rPr lang="en-MY" sz="1800" b="1" kern="1200" dirty="0" err="1"/>
            <a:t>Taala</a:t>
          </a:r>
          <a:r>
            <a:rPr lang="en-MY" sz="1800" b="1" kern="1200" dirty="0"/>
            <a:t> </a:t>
          </a:r>
          <a:r>
            <a:rPr lang="en-MY" sz="1800" b="1" kern="1200" dirty="0" err="1"/>
            <a:t>nyadi</a:t>
          </a:r>
          <a:r>
            <a:rPr lang="en-MY" sz="1800" b="1" kern="1200" dirty="0"/>
            <a:t> </a:t>
          </a:r>
          <a:r>
            <a:rPr lang="en-MY" sz="1800" b="1" kern="1200" dirty="0" err="1"/>
            <a:t>dalam</a:t>
          </a:r>
          <a:r>
            <a:rPr lang="en-MY" sz="1800" b="1" kern="1200" dirty="0"/>
            <a:t> </a:t>
          </a:r>
          <a:r>
            <a:rPr lang="en-MY" sz="1800" b="1" kern="1200" dirty="0" err="1"/>
            <a:t>pengidup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enggau</a:t>
          </a:r>
          <a:r>
            <a:rPr lang="en-MY" sz="1800" b="1" kern="1200" dirty="0"/>
            <a:t> </a:t>
          </a:r>
          <a:r>
            <a:rPr lang="en-MY" sz="1800" b="1" kern="1200" dirty="0" err="1"/>
            <a:t>dalam</a:t>
          </a:r>
          <a:r>
            <a:rPr lang="en-MY" sz="1800" b="1" kern="1200" dirty="0"/>
            <a:t> </a:t>
          </a:r>
          <a:r>
            <a:rPr lang="en-MY" sz="1800" b="1" kern="1200" dirty="0" err="1"/>
            <a:t>dunya</a:t>
          </a:r>
          <a:r>
            <a:rPr lang="en-MY" sz="1800" b="1" kern="1200" dirty="0"/>
            <a:t> .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“Jadi meh peneka nuan, di Serega enggau di Dunya”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MY" sz="1800" b="1" kern="1200" dirty="0"/>
            <a:t>Aram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minta</a:t>
          </a:r>
          <a:r>
            <a:rPr lang="en-MY" sz="1800" b="1" kern="1200" dirty="0"/>
            <a:t> </a:t>
          </a:r>
          <a:r>
            <a:rPr lang="en-MY" sz="1800" b="1" kern="1200" dirty="0" err="1"/>
            <a:t>utai</a:t>
          </a:r>
          <a:r>
            <a:rPr lang="en-MY" sz="1800" b="1" kern="1200" dirty="0"/>
            <a:t>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diguna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kena</a:t>
          </a:r>
          <a:r>
            <a:rPr lang="en-MY" sz="1800" b="1" kern="1200" dirty="0"/>
            <a:t> </a:t>
          </a:r>
          <a:r>
            <a:rPr lang="en-MY" sz="1800" b="1" kern="1200" dirty="0" err="1"/>
            <a:t>ngidupka</a:t>
          </a:r>
          <a:r>
            <a:rPr lang="en-MY" sz="1800" b="1" kern="1200" dirty="0"/>
            <a:t> </a:t>
          </a:r>
          <a:r>
            <a:rPr lang="en-MY" sz="1800" b="1" kern="1200" dirty="0" err="1"/>
            <a:t>diri</a:t>
          </a:r>
          <a:r>
            <a:rPr lang="en-MY" sz="1800" b="1" kern="1200" dirty="0"/>
            <a:t>, </a:t>
          </a:r>
          <a:r>
            <a:rPr lang="en-MY" sz="1800" b="1" kern="1200" dirty="0" err="1"/>
            <a:t>baik</a:t>
          </a:r>
          <a:r>
            <a:rPr lang="en-MY" sz="1800" b="1" kern="1200" dirty="0"/>
            <a:t> </a:t>
          </a:r>
          <a:r>
            <a:rPr lang="en-MY" sz="1800" b="1" kern="1200" dirty="0" err="1"/>
            <a:t>nya</a:t>
          </a:r>
          <a:r>
            <a:rPr lang="en-MY" sz="1800" b="1" kern="1200" dirty="0"/>
            <a:t> </a:t>
          </a:r>
          <a:r>
            <a:rPr lang="en-MY" sz="1800" b="1" kern="1200" dirty="0" err="1"/>
            <a:t>ba</a:t>
          </a:r>
          <a:r>
            <a:rPr lang="en-MY" sz="1800" b="1" kern="1200" dirty="0"/>
            <a:t> </a:t>
          </a:r>
          <a:r>
            <a:rPr lang="en-MY" sz="1800" b="1" kern="1200" dirty="0" err="1"/>
            <a:t>tubuh</a:t>
          </a:r>
          <a:r>
            <a:rPr lang="en-MY" sz="1800" b="1" kern="1200" dirty="0"/>
            <a:t> </a:t>
          </a:r>
          <a:r>
            <a:rPr lang="en-MY" sz="1800" b="1" kern="1200" dirty="0" err="1"/>
            <a:t>enggau</a:t>
          </a:r>
          <a:r>
            <a:rPr lang="en-MY" sz="1800" b="1" kern="1200" dirty="0"/>
            <a:t> </a:t>
          </a:r>
          <a:r>
            <a:rPr lang="en-MY" sz="1800" b="1" kern="1200" dirty="0" err="1"/>
            <a:t>semengat</a:t>
          </a:r>
          <a:r>
            <a:rPr lang="en-MY" sz="1800" b="1" kern="1200" dirty="0"/>
            <a:t> .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“Beri ka kami pemakai ti chukup setiap hari”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MY" sz="1800" b="1" kern="1200" dirty="0"/>
            <a:t>Kitai </a:t>
          </a:r>
          <a:r>
            <a:rPr lang="en-MY" sz="1800" b="1" kern="1200" dirty="0" err="1"/>
            <a:t>patut</a:t>
          </a:r>
          <a:r>
            <a:rPr lang="en-MY" sz="1800" b="1" kern="1200" dirty="0"/>
            <a:t> </a:t>
          </a:r>
          <a:r>
            <a:rPr lang="en-MY" sz="1800" b="1" kern="1200" dirty="0" err="1"/>
            <a:t>nesal</a:t>
          </a:r>
          <a:r>
            <a:rPr lang="en-MY" sz="1800" b="1" kern="1200" dirty="0"/>
            <a:t> </a:t>
          </a:r>
          <a:r>
            <a:rPr lang="en-MY" sz="1800" b="1" kern="1200" dirty="0" err="1"/>
            <a:t>ati</a:t>
          </a:r>
          <a:r>
            <a:rPr lang="en-MY" sz="1800" b="1" kern="1200" dirty="0"/>
            <a:t>, </a:t>
          </a:r>
          <a:r>
            <a:rPr lang="en-MY" sz="1800" b="1" kern="1200" dirty="0" err="1"/>
            <a:t>minta</a:t>
          </a:r>
          <a:r>
            <a:rPr lang="en-MY" sz="1800" b="1" kern="1200" dirty="0"/>
            <a:t> </a:t>
          </a:r>
          <a:r>
            <a:rPr lang="en-MY" sz="1800" b="1" kern="1200" dirty="0" err="1"/>
            <a:t>ampun</a:t>
          </a:r>
          <a:r>
            <a:rPr lang="en-MY" sz="1800" b="1" kern="1200" dirty="0"/>
            <a:t>, </a:t>
          </a:r>
          <a:r>
            <a:rPr lang="en-MY" sz="1800" b="1" kern="1200" dirty="0" err="1"/>
            <a:t>sereta</a:t>
          </a:r>
          <a:r>
            <a:rPr lang="en-MY" sz="1800" b="1" kern="1200" dirty="0"/>
            <a:t> </a:t>
          </a:r>
          <a:r>
            <a:rPr lang="en-MY" sz="1800" b="1" kern="1200" dirty="0" err="1"/>
            <a:t>ngampun</a:t>
          </a:r>
          <a:r>
            <a:rPr lang="en-MY" sz="1800" b="1" kern="1200" dirty="0"/>
            <a:t> orang </a:t>
          </a:r>
          <a:r>
            <a:rPr lang="en-MY" sz="1800" b="1" kern="1200" dirty="0" err="1"/>
            <a:t>ke</a:t>
          </a:r>
          <a:r>
            <a:rPr lang="en-MY" sz="1800" b="1" kern="1200" dirty="0"/>
            <a:t> </a:t>
          </a:r>
          <a:r>
            <a:rPr lang="en-MY" sz="1800" b="1" kern="1200" dirty="0" err="1"/>
            <a:t>udah</a:t>
          </a:r>
          <a:r>
            <a:rPr lang="en-MY" sz="1800" b="1" kern="1200" dirty="0"/>
            <a:t> </a:t>
          </a:r>
          <a:r>
            <a:rPr lang="en-MY" sz="1800" b="1" kern="1200" dirty="0" err="1"/>
            <a:t>ngemediska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, </a:t>
          </a:r>
          <a:r>
            <a:rPr lang="en-MY" sz="1800" b="1" kern="1200" dirty="0" err="1"/>
            <a:t>baka</a:t>
          </a:r>
          <a:r>
            <a:rPr lang="en-MY" sz="1800" b="1" kern="1200" dirty="0"/>
            <a:t> </a:t>
          </a:r>
          <a:r>
            <a:rPr lang="en-MY" sz="1800" b="1" kern="1200" dirty="0" err="1"/>
            <a:t>Petara</a:t>
          </a:r>
          <a:r>
            <a:rPr lang="en-MY" sz="1800" b="1" kern="1200" dirty="0"/>
            <a:t> </a:t>
          </a:r>
          <a:r>
            <a:rPr lang="en-MY" sz="1800" b="1" kern="1200" dirty="0" err="1"/>
            <a:t>ke</a:t>
          </a:r>
          <a:r>
            <a:rPr lang="en-MY" sz="1800" b="1" kern="1200" dirty="0"/>
            <a:t> </a:t>
          </a:r>
          <a:r>
            <a:rPr lang="en-MY" sz="1800" b="1" kern="1200" dirty="0" err="1"/>
            <a:t>ngampun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 .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“Ampun penyalah kami baka kami ke ngampun orang ke besalah ngelaban kami”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MY" sz="1800" b="1" kern="1200" dirty="0"/>
            <a:t>Aram </a:t>
          </a:r>
          <a:r>
            <a:rPr lang="en-MY" sz="1800" b="1" kern="1200" dirty="0" err="1"/>
            <a:t>kitai</a:t>
          </a:r>
          <a:r>
            <a:rPr lang="en-MY" sz="1800" b="1" kern="1200" dirty="0"/>
            <a:t> </a:t>
          </a:r>
          <a:r>
            <a:rPr lang="en-MY" sz="1800" b="1" kern="1200" dirty="0" err="1"/>
            <a:t>minta</a:t>
          </a:r>
          <a:r>
            <a:rPr lang="en-MY" sz="1800" b="1" kern="1200" dirty="0"/>
            <a:t> </a:t>
          </a:r>
          <a:r>
            <a:rPr lang="en-MY" sz="1800" b="1" kern="1200" dirty="0" err="1"/>
            <a:t>lindung</a:t>
          </a:r>
          <a:r>
            <a:rPr lang="en-MY" sz="1800" b="1" kern="1200" dirty="0"/>
            <a:t> </a:t>
          </a:r>
          <a:r>
            <a:rPr lang="en-MY" sz="1800" b="1" kern="1200" dirty="0" err="1"/>
            <a:t>enggau</a:t>
          </a:r>
          <a:r>
            <a:rPr lang="en-MY" sz="1800" b="1" kern="1200" dirty="0"/>
            <a:t> </a:t>
          </a:r>
          <a:r>
            <a:rPr lang="en-MY" sz="1800" b="1" kern="1200" dirty="0" err="1"/>
            <a:t>endur</a:t>
          </a:r>
          <a:r>
            <a:rPr lang="en-MY" sz="1800" b="1" kern="1200" dirty="0"/>
            <a:t> </a:t>
          </a:r>
          <a:r>
            <a:rPr lang="en-MY" sz="1800" b="1" kern="1200" dirty="0" err="1"/>
            <a:t>belindung</a:t>
          </a:r>
          <a:r>
            <a:rPr lang="en-MY" sz="1800" b="1" kern="1200" dirty="0"/>
            <a:t> </a:t>
          </a:r>
          <a:r>
            <a:rPr lang="en-MY" sz="1800" b="1" kern="1200" dirty="0" err="1"/>
            <a:t>ari</a:t>
          </a:r>
          <a:r>
            <a:rPr lang="en-MY" sz="1800" b="1" kern="1200" dirty="0"/>
            <a:t> </a:t>
          </a:r>
          <a:r>
            <a:rPr lang="en-MY" sz="1800" b="1" kern="1200" dirty="0" err="1"/>
            <a:t>penyai</a:t>
          </a:r>
          <a:r>
            <a:rPr lang="en-MY" sz="1800" b="1" kern="1200" dirty="0"/>
            <a:t>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bisi</a:t>
          </a:r>
          <a:r>
            <a:rPr lang="en-MY" sz="1800" b="1" kern="1200" dirty="0"/>
            <a:t> </a:t>
          </a:r>
          <a:r>
            <a:rPr lang="en-MY" sz="1800" b="1" kern="1200" dirty="0" err="1"/>
            <a:t>ba</a:t>
          </a:r>
          <a:r>
            <a:rPr lang="en-MY" sz="1800" b="1" kern="1200" dirty="0"/>
            <a:t> </a:t>
          </a:r>
          <a:r>
            <a:rPr lang="en-MY" sz="1800" b="1" kern="1200" dirty="0" err="1"/>
            <a:t>dunya</a:t>
          </a:r>
          <a:r>
            <a:rPr lang="en-MY" sz="1800" b="1" kern="1200" dirty="0"/>
            <a:t> </a:t>
          </a:r>
          <a:r>
            <a:rPr lang="en-MY" sz="1800" b="1" kern="1200" dirty="0" err="1"/>
            <a:t>tu</a:t>
          </a:r>
          <a:r>
            <a:rPr lang="en-MY" sz="1800" b="1" kern="1200" dirty="0"/>
            <a:t> .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“Lalu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anang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ngagai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penguji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tang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lepaska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penyai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MY" sz="1600" b="1" kern="1200" dirty="0"/>
            <a:t>Aram </a:t>
          </a:r>
          <a:r>
            <a:rPr lang="en-MY" sz="1600" b="1" kern="1200" dirty="0" err="1"/>
            <a:t>kitai</a:t>
          </a:r>
          <a:r>
            <a:rPr lang="en-MY" sz="1600" b="1" kern="1200" dirty="0"/>
            <a:t> </a:t>
          </a:r>
          <a:r>
            <a:rPr lang="en-MY" sz="1600" b="1" kern="1200" dirty="0" err="1"/>
            <a:t>ngaku</a:t>
          </a:r>
          <a:r>
            <a:rPr lang="en-MY" sz="1600" b="1" kern="1200" dirty="0"/>
            <a:t> </a:t>
          </a:r>
          <a:r>
            <a:rPr lang="en-MY" sz="1600" b="1" kern="1200" dirty="0" err="1"/>
            <a:t>semua</a:t>
          </a:r>
          <a:r>
            <a:rPr lang="en-MY" sz="1600" b="1" kern="1200" dirty="0"/>
            <a:t> </a:t>
          </a:r>
          <a:r>
            <a:rPr lang="en-MY" sz="1600" b="1" kern="1200" dirty="0" err="1"/>
            <a:t>utai</a:t>
          </a:r>
          <a:r>
            <a:rPr lang="en-MY" sz="1600" b="1" kern="1200" dirty="0"/>
            <a:t> </a:t>
          </a:r>
          <a:r>
            <a:rPr lang="en-MY" sz="1600" b="1" kern="1200" dirty="0" err="1"/>
            <a:t>ti</a:t>
          </a:r>
          <a:r>
            <a:rPr lang="en-MY" sz="1600" b="1" kern="1200" dirty="0"/>
            <a:t> </a:t>
          </a:r>
          <a:r>
            <a:rPr lang="en-MY" sz="1600" b="1" kern="1200" dirty="0" err="1"/>
            <a:t>dikemisi</a:t>
          </a:r>
          <a:r>
            <a:rPr lang="en-MY" sz="1600" b="1" kern="1200" dirty="0"/>
            <a:t> </a:t>
          </a:r>
          <a:r>
            <a:rPr lang="en-MY" sz="1600" b="1" kern="1200" dirty="0" err="1"/>
            <a:t>kitai</a:t>
          </a:r>
          <a:r>
            <a:rPr lang="en-MY" sz="1600" b="1" kern="1200" dirty="0"/>
            <a:t>, </a:t>
          </a:r>
          <a:r>
            <a:rPr lang="en-MY" sz="1600" b="1" kern="1200" dirty="0" err="1"/>
            <a:t>enggau</a:t>
          </a:r>
          <a:r>
            <a:rPr lang="en-MY" sz="1600" b="1" kern="1200" dirty="0"/>
            <a:t> </a:t>
          </a:r>
          <a:r>
            <a:rPr lang="en-MY" sz="1600" b="1" kern="1200" dirty="0" err="1"/>
            <a:t>utai</a:t>
          </a:r>
          <a:r>
            <a:rPr lang="en-MY" sz="1600" b="1" kern="1200" dirty="0"/>
            <a:t> </a:t>
          </a:r>
          <a:r>
            <a:rPr lang="en-MY" sz="1600" b="1" kern="1200" dirty="0" err="1"/>
            <a:t>ti</a:t>
          </a:r>
          <a:r>
            <a:rPr lang="en-MY" sz="1600" b="1" kern="1200" dirty="0"/>
            <a:t> </a:t>
          </a:r>
          <a:r>
            <a:rPr lang="en-MY" sz="1600" b="1" kern="1200" dirty="0" err="1"/>
            <a:t>dikereja</a:t>
          </a:r>
          <a:r>
            <a:rPr lang="en-MY" sz="1600" b="1" kern="1200" dirty="0"/>
            <a:t> </a:t>
          </a:r>
          <a:r>
            <a:rPr lang="en-MY" sz="1600" b="1" kern="1200" dirty="0" err="1"/>
            <a:t>kitai</a:t>
          </a:r>
          <a:r>
            <a:rPr lang="en-MY" sz="1600" b="1" kern="1200" dirty="0"/>
            <a:t> </a:t>
          </a:r>
          <a:r>
            <a:rPr lang="en-MY" sz="1600" b="1" kern="1200" dirty="0" err="1"/>
            <a:t>endang</a:t>
          </a:r>
          <a:r>
            <a:rPr lang="en-MY" sz="1600" b="1" kern="1200" dirty="0"/>
            <a:t> </a:t>
          </a:r>
          <a:r>
            <a:rPr lang="en-MY" sz="1600" b="1" kern="1200" dirty="0" err="1"/>
            <a:t>enggi</a:t>
          </a:r>
          <a:r>
            <a:rPr lang="en-MY" sz="1600" b="1" kern="1200" dirty="0"/>
            <a:t> Allah </a:t>
          </a:r>
          <a:r>
            <a:rPr lang="en-MY" sz="1600" b="1" kern="1200" dirty="0" err="1"/>
            <a:t>Taala</a:t>
          </a:r>
          <a:r>
            <a:rPr lang="en-MY" sz="1600" b="1" kern="1200" dirty="0"/>
            <a:t>. </a:t>
          </a:r>
          <a:r>
            <a:rPr lang="en-MY" sz="1600" b="1" kern="1200" dirty="0" err="1"/>
            <a:t>Semina</a:t>
          </a:r>
          <a:r>
            <a:rPr lang="en-MY" sz="1600" b="1" kern="1200" dirty="0"/>
            <a:t> </a:t>
          </a:r>
          <a:r>
            <a:rPr lang="en-MY" sz="1600" b="1" kern="1200" dirty="0" err="1"/>
            <a:t>Iya</a:t>
          </a:r>
          <a:r>
            <a:rPr lang="en-MY" sz="1600" b="1" kern="1200" dirty="0"/>
            <a:t> </a:t>
          </a:r>
          <a:r>
            <a:rPr lang="en-MY" sz="1600" b="1" kern="1200" dirty="0" err="1"/>
            <a:t>aja</a:t>
          </a:r>
          <a:r>
            <a:rPr lang="en-MY" sz="1600" b="1" kern="1200" dirty="0"/>
            <a:t> </a:t>
          </a:r>
          <a:r>
            <a:rPr lang="en-MY" sz="1600" b="1" kern="1200" dirty="0" err="1"/>
            <a:t>patut</a:t>
          </a:r>
          <a:r>
            <a:rPr lang="en-MY" sz="1600" b="1" kern="1200" dirty="0"/>
            <a:t> </a:t>
          </a:r>
          <a:r>
            <a:rPr lang="en-MY" sz="1600" b="1" kern="1200" dirty="0" err="1"/>
            <a:t>dipuji</a:t>
          </a:r>
          <a:r>
            <a:rPr lang="en-MY" sz="1600" b="1" kern="1200" dirty="0"/>
            <a:t> </a:t>
          </a:r>
          <a:r>
            <a:rPr lang="en-MY" sz="1600" b="1" kern="1200" dirty="0" err="1"/>
            <a:t>sereta</a:t>
          </a:r>
          <a:r>
            <a:rPr lang="en-MY" sz="1600" b="1" kern="1200" dirty="0"/>
            <a:t> </a:t>
          </a:r>
          <a:r>
            <a:rPr lang="en-MY" sz="1600" b="1" kern="1200" dirty="0" err="1"/>
            <a:t>disembah</a:t>
          </a:r>
          <a:r>
            <a:rPr lang="en-MY" sz="1600" b="1" kern="1200" dirty="0"/>
            <a:t>.</a:t>
          </a:r>
          <a:endParaRPr lang="es-ES" sz="16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“Laban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Nuan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endang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bempu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perintah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kuasa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mulia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datai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belama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-lama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 Amin”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1" y="174233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</a:rPr>
            <a:t>Puji</a:t>
          </a:r>
          <a:r>
            <a:rPr lang="en-MY" sz="2000" b="1" kern="1200" dirty="0">
              <a:solidFill>
                <a:schemeClr val="tx1"/>
              </a:solidFill>
            </a:rPr>
            <a:t> (Dan. 9:4)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1" y="213963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</a:rPr>
            <a:t>Ngaku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dosa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enggau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ngampun</a:t>
          </a:r>
          <a:r>
            <a:rPr lang="en-MY" sz="2000" b="1" kern="1200" dirty="0">
              <a:solidFill>
                <a:schemeClr val="tx1"/>
              </a:solidFill>
            </a:rPr>
            <a:t> (Dan. 9:5-15)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</a:rPr>
            <a:t>Peminta</a:t>
          </a:r>
          <a:br>
            <a:rPr lang="en-MY" sz="2000" b="1" kern="1200" dirty="0">
              <a:solidFill>
                <a:schemeClr val="tx1"/>
              </a:solidFill>
            </a:rPr>
          </a:br>
          <a:r>
            <a:rPr lang="en-MY" sz="2000" b="1" kern="1200" dirty="0">
              <a:solidFill>
                <a:schemeClr val="tx1"/>
              </a:solidFill>
            </a:rPr>
            <a:t>(Dan. 9:16-19)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Beterima kasih                 (Phil.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-MY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SAMPI TI BENDAR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7 for May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-666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RANGKA SAMPI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53677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“</a:t>
            </a:r>
            <a:r>
              <a:rPr lang="en-MY" dirty="0"/>
              <a:t>Aku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besampi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bebendar</a:t>
            </a:r>
            <a:r>
              <a:rPr lang="en-MY" dirty="0"/>
              <a:t> </a:t>
            </a:r>
            <a:r>
              <a:rPr lang="en-MY" dirty="0" err="1"/>
              <a:t>ngagai</a:t>
            </a:r>
            <a:r>
              <a:rPr lang="en-MY" dirty="0"/>
              <a:t> </a:t>
            </a:r>
            <a:r>
              <a:rPr lang="en-MY" dirty="0" err="1"/>
              <a:t>TUHAN</a:t>
            </a:r>
            <a:r>
              <a:rPr lang="en-MY" dirty="0"/>
              <a:t> Allah Taala, </a:t>
            </a:r>
            <a:r>
              <a:rPr lang="en-MY" dirty="0" err="1"/>
              <a:t>minta</a:t>
            </a:r>
            <a:r>
              <a:rPr lang="en-MY" dirty="0"/>
              <a:t> </a:t>
            </a:r>
            <a:r>
              <a:rPr lang="en-MY" dirty="0" err="1"/>
              <a:t>kasih</a:t>
            </a:r>
            <a:r>
              <a:rPr lang="en-MY" dirty="0"/>
              <a:t> </a:t>
            </a:r>
            <a:r>
              <a:rPr lang="en-MY" dirty="0" err="1"/>
              <a:t>ngagai</a:t>
            </a:r>
            <a:r>
              <a:rPr lang="en-MY" dirty="0"/>
              <a:t> Iya. Aku </a:t>
            </a:r>
            <a:r>
              <a:rPr lang="en-MY" dirty="0" err="1"/>
              <a:t>bepasa</a:t>
            </a:r>
            <a:r>
              <a:rPr lang="en-MY" dirty="0"/>
              <a:t>,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begari</a:t>
            </a:r>
            <a:r>
              <a:rPr lang="en-MY" dirty="0"/>
              <a:t> </a:t>
            </a:r>
            <a:r>
              <a:rPr lang="en-MY" dirty="0" err="1"/>
              <a:t>ngena</a:t>
            </a:r>
            <a:r>
              <a:rPr lang="en-MY" dirty="0"/>
              <a:t> </a:t>
            </a:r>
            <a:r>
              <a:rPr lang="en-MY" dirty="0" err="1"/>
              <a:t>kain</a:t>
            </a:r>
            <a:r>
              <a:rPr lang="en-MY" dirty="0"/>
              <a:t> </a:t>
            </a:r>
            <a:r>
              <a:rPr lang="en-MY" dirty="0" err="1"/>
              <a:t>guni</a:t>
            </a:r>
            <a:r>
              <a:rPr lang="en-MY" dirty="0"/>
              <a:t>, </a:t>
            </a:r>
            <a:r>
              <a:rPr lang="en-MY" dirty="0" err="1"/>
              <a:t>lalu</a:t>
            </a:r>
            <a:r>
              <a:rPr lang="en-MY" dirty="0"/>
              <a:t> duduk malai </a:t>
            </a:r>
            <a:r>
              <a:rPr lang="en-MY" dirty="0" err="1"/>
              <a:t>amau</a:t>
            </a:r>
            <a:r>
              <a:rPr lang="en-MY" dirty="0"/>
              <a:t>.</a:t>
            </a:r>
            <a:r>
              <a:rPr lang="en-US" dirty="0"/>
              <a:t>” </a:t>
            </a:r>
            <a:r>
              <a:rPr lang="en-US" sz="1400" dirty="0"/>
              <a:t>(Daniel 9:3)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Sampi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dirakam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Daniel 9:4-19 </a:t>
            </a:r>
            <a:r>
              <a:rPr lang="en-MY" sz="2000" b="1" dirty="0" err="1"/>
              <a:t>mantaika</a:t>
            </a:r>
            <a:r>
              <a:rPr lang="en-MY" sz="2000" b="1" dirty="0"/>
              <a:t> </a:t>
            </a:r>
            <a:r>
              <a:rPr lang="en-MY" sz="2000" b="1" dirty="0" err="1"/>
              <a:t>empat</a:t>
            </a:r>
            <a:r>
              <a:rPr lang="en-MY" sz="2000" b="1" dirty="0"/>
              <a:t> </a:t>
            </a:r>
            <a:r>
              <a:rPr lang="en-MY" sz="2000" b="1" dirty="0" err="1"/>
              <a:t>iti</a:t>
            </a:r>
            <a:r>
              <a:rPr lang="en-MY" sz="2000" b="1" dirty="0"/>
              <a:t> </a:t>
            </a:r>
            <a:r>
              <a:rPr lang="en-MY" sz="2000" b="1" dirty="0" err="1"/>
              <a:t>bagi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beguna</a:t>
            </a:r>
            <a:r>
              <a:rPr lang="en-MY" sz="2000" b="1" dirty="0"/>
              <a:t> </a:t>
            </a:r>
            <a:r>
              <a:rPr lang="en-MY" sz="2000" b="1" dirty="0" err="1"/>
              <a:t>bendar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sampi: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117070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Daniel </a:t>
            </a:r>
            <a:r>
              <a:rPr lang="en-MY" sz="2000" b="1" dirty="0" err="1"/>
              <a:t>diseruga</a:t>
            </a:r>
            <a:r>
              <a:rPr lang="en-MY" sz="2000" b="1" dirty="0"/>
              <a:t> Gabriel </a:t>
            </a:r>
            <a:r>
              <a:rPr lang="en-MY" sz="2000" b="1" dirty="0" err="1"/>
              <a:t>sebedau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tembu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 (</a:t>
            </a:r>
            <a:r>
              <a:rPr lang="en-MY" sz="2000" b="1" dirty="0" err="1"/>
              <a:t>terima</a:t>
            </a:r>
            <a:r>
              <a:rPr lang="en-MY" sz="2000" b="1" dirty="0"/>
              <a:t> </a:t>
            </a:r>
            <a:r>
              <a:rPr lang="en-MY" sz="2000" b="1" dirty="0" err="1"/>
              <a:t>kasih</a:t>
            </a:r>
            <a:r>
              <a:rPr lang="en-MY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Chuan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dikena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sampi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kediri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sampi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mua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. </a:t>
            </a:r>
            <a:r>
              <a:rPr lang="en-MY" sz="2000" b="1" dirty="0" err="1"/>
              <a:t>Terang</a:t>
            </a:r>
            <a:r>
              <a:rPr lang="en-MY" sz="2000" b="1" dirty="0"/>
              <a:t> </a:t>
            </a:r>
            <a:r>
              <a:rPr lang="en-MY" sz="2000" b="1" dirty="0" err="1"/>
              <a:t>bendar</a:t>
            </a:r>
            <a:r>
              <a:rPr lang="en-MY" sz="2000" b="1" dirty="0"/>
              <a:t>, </a:t>
            </a:r>
            <a:r>
              <a:rPr lang="en-MY" sz="2000" b="1" dirty="0" err="1"/>
              <a:t>bagi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“</a:t>
            </a:r>
            <a:r>
              <a:rPr lang="en-MY" sz="2000" b="1" dirty="0" err="1"/>
              <a:t>ngaku</a:t>
            </a:r>
            <a:r>
              <a:rPr lang="en-MY" sz="2000" b="1" dirty="0"/>
              <a:t> </a:t>
            </a:r>
            <a:r>
              <a:rPr lang="en-MY" sz="2000" b="1" dirty="0" err="1"/>
              <a:t>dosa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ngampun</a:t>
            </a:r>
            <a:r>
              <a:rPr lang="en-MY" sz="2000" b="1" dirty="0"/>
              <a:t>” </a:t>
            </a:r>
            <a:r>
              <a:rPr lang="en-MY" sz="2000" b="1" dirty="0" err="1"/>
              <a:t>patut</a:t>
            </a:r>
            <a:r>
              <a:rPr lang="en-MY" sz="2000" b="1" dirty="0"/>
              <a:t> </a:t>
            </a:r>
            <a:r>
              <a:rPr lang="en-MY" sz="2000" b="1" dirty="0" err="1"/>
              <a:t>diubah</a:t>
            </a:r>
            <a:r>
              <a:rPr lang="en-MY" sz="2000" b="1" dirty="0"/>
              <a:t> </a:t>
            </a:r>
            <a:r>
              <a:rPr lang="en-MY" sz="2000" b="1" dirty="0" err="1"/>
              <a:t>nitihka</a:t>
            </a:r>
            <a:r>
              <a:rPr lang="en-MY" sz="2000" b="1" dirty="0"/>
              <a:t> </a:t>
            </a:r>
            <a:r>
              <a:rPr lang="en-MY" sz="2000" b="1" dirty="0" err="1"/>
              <a:t>konteks</a:t>
            </a:r>
            <a:r>
              <a:rPr lang="en-MY" sz="2000" b="1" dirty="0"/>
              <a:t> sampi.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Rangka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nulung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ngemeratka</a:t>
            </a:r>
            <a:r>
              <a:rPr lang="en-MY" sz="2000" b="1" dirty="0">
                <a:solidFill>
                  <a:prstClr val="black"/>
                </a:solidFill>
              </a:rPr>
              <a:t> sampi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nagang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sebaka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“</a:t>
            </a:r>
            <a:r>
              <a:rPr lang="en-MY" sz="2000" b="1" dirty="0" err="1">
                <a:solidFill>
                  <a:prstClr val="black"/>
                </a:solidFill>
              </a:rPr>
              <a:t>lis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bebelika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barang</a:t>
            </a:r>
            <a:r>
              <a:rPr lang="en-MY" sz="2000" b="1" dirty="0">
                <a:solidFill>
                  <a:prstClr val="black"/>
                </a:solidFill>
              </a:rPr>
              <a:t>”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gudang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ilahi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s-ES"/>
            </a:defPPr>
            <a:lvl1pPr algn="ctr">
              <a:defRPr sz="600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en-MY" dirty="0"/>
              <a:t>EMPAT ITI TANYA </a:t>
            </a:r>
            <a:r>
              <a:rPr lang="en-MY"/>
              <a:t>PASAL SAMPI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-66675"/>
            <a:ext cx="608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Nama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kebuah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patut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besampi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enti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Petara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udah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nemu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semua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88279" y="-82124"/>
            <a:ext cx="60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Nama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kebuah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besampi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lebuh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semua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manah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magang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sapa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patut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besampi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Baka ni aku patut mending?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105625" y="485766"/>
            <a:ext cx="3536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Sampi </a:t>
            </a:r>
            <a:r>
              <a:rPr lang="en-MY" sz="2000" b="1" dirty="0" err="1"/>
              <a:t>ngangkatka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kerusi</a:t>
            </a:r>
            <a:r>
              <a:rPr lang="en-MY" sz="2000" b="1" dirty="0"/>
              <a:t> </a:t>
            </a:r>
            <a:r>
              <a:rPr lang="en-MY" sz="2000" b="1" dirty="0" err="1"/>
              <a:t>diraja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mejal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meresa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berunding</a:t>
            </a:r>
            <a:r>
              <a:rPr lang="en-MY" sz="2000" b="1" dirty="0"/>
              <a:t> </a:t>
            </a:r>
            <a:r>
              <a:rPr lang="en-MY" sz="2000" b="1" dirty="0" err="1"/>
              <a:t>baru</a:t>
            </a:r>
            <a:r>
              <a:rPr lang="en-MY" sz="2000" b="1" dirty="0"/>
              <a:t> ka </a:t>
            </a:r>
            <a:r>
              <a:rPr lang="en-MY" sz="2000" b="1" dirty="0" err="1"/>
              <a:t>kaul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ninting</a:t>
            </a:r>
            <a:r>
              <a:rPr lang="en-MY" sz="2000" b="1" dirty="0"/>
              <a:t> </a:t>
            </a:r>
            <a:r>
              <a:rPr lang="en-MY" sz="2000" b="1" dirty="0" err="1"/>
              <a:t>hari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382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Bala</a:t>
            </a:r>
            <a:r>
              <a:rPr lang="en-MY" sz="2000" b="1" dirty="0"/>
              <a:t> </a:t>
            </a:r>
            <a:r>
              <a:rPr lang="en-MY" sz="2000" b="1" dirty="0" err="1"/>
              <a:t>melikat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bedosa</a:t>
            </a:r>
            <a:r>
              <a:rPr lang="en-MY" sz="2000" b="1" dirty="0"/>
              <a:t> </a:t>
            </a:r>
            <a:r>
              <a:rPr lang="en-MY" sz="2000" b="1" dirty="0" err="1"/>
              <a:t>nyembah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belama</a:t>
            </a:r>
            <a:r>
              <a:rPr lang="en-MY" sz="2000" b="1" dirty="0"/>
              <a:t>. </a:t>
            </a:r>
            <a:r>
              <a:rPr lang="en-MY" sz="2000" b="1" dirty="0" err="1"/>
              <a:t>Berapa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patut</a:t>
            </a:r>
            <a:r>
              <a:rPr lang="en-MY" sz="2000" b="1" dirty="0"/>
              <a:t>?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Bepanggai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gaya</a:t>
            </a:r>
            <a:r>
              <a:rPr lang="en-MY" sz="2000" b="1" dirty="0"/>
              <a:t> </a:t>
            </a:r>
            <a:r>
              <a:rPr lang="en-MY" sz="2000" b="1" dirty="0" err="1"/>
              <a:t>maianya</a:t>
            </a:r>
            <a:r>
              <a:rPr lang="en-MY" sz="2000" b="1" dirty="0"/>
              <a:t>: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893542" y="3933287"/>
            <a:ext cx="3222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Chara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terang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likun</a:t>
            </a:r>
            <a:r>
              <a:rPr lang="en-MY" sz="2000" b="1" dirty="0"/>
              <a:t> </a:t>
            </a:r>
            <a:r>
              <a:rPr lang="en-MY" sz="2000" b="1" dirty="0" err="1"/>
              <a:t>kena</a:t>
            </a:r>
            <a:r>
              <a:rPr lang="en-MY" sz="2000" b="1" dirty="0"/>
              <a:t> </a:t>
            </a:r>
            <a:r>
              <a:rPr lang="en-MY" sz="2000" b="1" dirty="0" err="1"/>
              <a:t>ngereja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begulaika</a:t>
            </a:r>
            <a:r>
              <a:rPr lang="en-MY" sz="2000" b="1" dirty="0"/>
              <a:t> sampi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belajarka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sebagi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pengangkun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, </a:t>
            </a:r>
            <a:r>
              <a:rPr lang="en-MY" sz="2000" b="1" dirty="0" err="1"/>
              <a:t>nyeliahka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pemuang</a:t>
            </a:r>
            <a:r>
              <a:rPr lang="en-MY" sz="2000" b="1" dirty="0"/>
              <a:t> </a:t>
            </a:r>
            <a:r>
              <a:rPr lang="en-MY" sz="2000" b="1" dirty="0" err="1"/>
              <a:t>runding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semina</a:t>
            </a:r>
            <a:r>
              <a:rPr lang="en-MY" sz="2000" b="1" dirty="0"/>
              <a:t> </a:t>
            </a:r>
            <a:r>
              <a:rPr lang="en-MY" sz="2000" b="1" dirty="0" err="1"/>
              <a:t>mendingka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714750" y="499566"/>
            <a:ext cx="22641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564207"/>
            <a:ext cx="2687053" cy="26989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5291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Taja</a:t>
            </a:r>
            <a:r>
              <a:rPr lang="en-MY" sz="2000" b="1" dirty="0">
                <a:solidFill>
                  <a:prstClr val="black"/>
                </a:solidFill>
              </a:rPr>
              <a:t> pan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nemu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disebut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Roh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nulung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(Rom. 8:26).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28155"/>
            <a:ext cx="310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Ngumbai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begunaka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semua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bejalai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sumbung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8" y="4623313"/>
            <a:ext cx="326208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Leboh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seilu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ilu</a:t>
            </a:r>
            <a:r>
              <a:rPr lang="en-MY" sz="2000" b="1" dirty="0">
                <a:solidFill>
                  <a:prstClr val="black"/>
                </a:solidFill>
              </a:rPr>
              <a:t>. Nya meh maya sampi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manah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sebilik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mit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MY" sz="2000" b="1" dirty="0">
                <a:solidFill>
                  <a:prstClr val="black"/>
                </a:solidFill>
              </a:rPr>
              <a:t>Ba </a:t>
            </a:r>
            <a:r>
              <a:rPr lang="en-MY" sz="2000" b="1" dirty="0" err="1">
                <a:solidFill>
                  <a:prstClr val="black"/>
                </a:solidFill>
              </a:rPr>
              <a:t>gerija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274320" y="2100798"/>
            <a:ext cx="118241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800" b="1" dirty="0">
                <a:latin typeface="Constantia" panose="02030602050306030303" pitchFamily="18" charset="0"/>
              </a:rPr>
              <a:t>"</a:t>
            </a:r>
            <a:r>
              <a:rPr lang="en-MY" sz="2800" b="1" dirty="0" err="1">
                <a:latin typeface="Constantia" panose="02030602050306030303" pitchFamily="18" charset="0"/>
              </a:rPr>
              <a:t>Pengasai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dalam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pasal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utai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dipinta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mesti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nyadika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batang</a:t>
            </a:r>
            <a:r>
              <a:rPr lang="en-MY" sz="2800" b="1" dirty="0">
                <a:latin typeface="Constantia" panose="02030602050306030303" pitchFamily="18" charset="0"/>
              </a:rPr>
              <a:t> sampi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enti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, sampi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didinga</a:t>
            </a:r>
            <a:r>
              <a:rPr lang="en-MY" sz="2800" b="1" dirty="0">
                <a:latin typeface="Constantia" panose="02030602050306030303" pitchFamily="18" charset="0"/>
              </a:rPr>
              <a:t>. Tang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tau </a:t>
            </a:r>
            <a:r>
              <a:rPr lang="en-MY" sz="2800" b="1" dirty="0" err="1">
                <a:latin typeface="Constantia" panose="02030602050306030303" pitchFamily="18" charset="0"/>
              </a:rPr>
              <a:t>lelak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lalu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ngetu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minta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laban</a:t>
            </a:r>
            <a:r>
              <a:rPr lang="en-MY" sz="2800" b="1" dirty="0">
                <a:latin typeface="Constantia" panose="02030602050306030303" pitchFamily="18" charset="0"/>
              </a:rPr>
              <a:t> saut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tekala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diterima</a:t>
            </a:r>
            <a:r>
              <a:rPr lang="en-MY" sz="2800" b="1" dirty="0">
                <a:latin typeface="Constantia" panose="02030602050306030303" pitchFamily="18" charset="0"/>
              </a:rPr>
              <a:t>. "</a:t>
            </a:r>
            <a:r>
              <a:rPr lang="en-MY" sz="2800" b="1" dirty="0" err="1">
                <a:latin typeface="Constantia" panose="02030602050306030303" pitchFamily="18" charset="0"/>
              </a:rPr>
              <a:t>Perintah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serega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diperinsa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kasar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lalu</a:t>
            </a:r>
            <a:r>
              <a:rPr lang="en-MY" sz="2800" b="1" dirty="0">
                <a:latin typeface="Constantia" panose="02030602050306030303" pitchFamily="18" charset="0"/>
              </a:rPr>
              <a:t> orang </a:t>
            </a:r>
            <a:r>
              <a:rPr lang="en-MY" sz="2800" b="1" dirty="0" err="1">
                <a:latin typeface="Constantia" panose="02030602050306030303" pitchFamily="18" charset="0"/>
              </a:rPr>
              <a:t>ke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kasar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ngereja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chara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kasar</a:t>
            </a:r>
            <a:r>
              <a:rPr lang="en-MY" sz="2800" b="1" dirty="0">
                <a:latin typeface="Constantia" panose="02030602050306030303" pitchFamily="18" charset="0"/>
              </a:rPr>
              <a:t>" (Mat a1:the1). </a:t>
            </a:r>
            <a:r>
              <a:rPr lang="en-MY" sz="2800" b="1" dirty="0" err="1">
                <a:latin typeface="Constantia" panose="02030602050306030303" pitchFamily="18" charset="0"/>
              </a:rPr>
              <a:t>bebendar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baka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dipandangka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Jakop</a:t>
            </a:r>
            <a:r>
              <a:rPr lang="en-MY" sz="2800" b="1" dirty="0">
                <a:latin typeface="Constantia" panose="02030602050306030303" pitchFamily="18" charset="0"/>
              </a:rPr>
              <a:t>. Kitai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ibuh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nguji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ke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bebendar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amat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bekira</a:t>
            </a:r>
            <a:r>
              <a:rPr lang="en-MY" sz="2800" b="1" dirty="0">
                <a:latin typeface="Constantia" panose="02030602050306030303" pitchFamily="18" charset="0"/>
              </a:rPr>
              <a:t>, tang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ati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tenang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enda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ngetu-ngetu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patut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nekan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peminta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kerusi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diraja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pengasih</a:t>
            </a:r>
            <a:r>
              <a:rPr lang="en-MY" sz="2800" b="1" dirty="0">
                <a:latin typeface="Constantia" panose="02030602050306030303" pitchFamily="18" charset="0"/>
              </a:rPr>
              <a:t>. </a:t>
            </a:r>
            <a:r>
              <a:rPr lang="en-MY" sz="2800" b="1" dirty="0" err="1">
                <a:latin typeface="Constantia" panose="02030602050306030303" pitchFamily="18" charset="0"/>
              </a:rPr>
              <a:t>Pengawa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ngemaruhka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semengat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di </a:t>
            </a:r>
            <a:r>
              <a:rPr lang="en-MY" sz="2800" b="1" dirty="0" err="1">
                <a:latin typeface="Constantia" panose="02030602050306030303" pitchFamily="18" charset="0"/>
              </a:rPr>
              <a:t>mua</a:t>
            </a:r>
            <a:r>
              <a:rPr lang="en-MY" sz="2800" b="1" dirty="0">
                <a:latin typeface="Constantia" panose="02030602050306030303" pitchFamily="18" charset="0"/>
              </a:rPr>
              <a:t> Allah </a:t>
            </a:r>
            <a:r>
              <a:rPr lang="en-MY" sz="2800" b="1" dirty="0" err="1">
                <a:latin typeface="Constantia" panose="02030602050306030303" pitchFamily="18" charset="0"/>
              </a:rPr>
              <a:t>Taala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ngaku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dosa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lalu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manggai</a:t>
            </a:r>
            <a:r>
              <a:rPr lang="en-MY" sz="2800" b="1" dirty="0">
                <a:latin typeface="Constantia" panose="02030602050306030303" pitchFamily="18" charset="0"/>
              </a:rPr>
              <a:t> ka </a:t>
            </a:r>
            <a:r>
              <a:rPr lang="en-MY" sz="2800" b="1" dirty="0" err="1">
                <a:latin typeface="Constantia" panose="02030602050306030303" pitchFamily="18" charset="0"/>
              </a:rPr>
              <a:t>pengarap</a:t>
            </a:r>
            <a:r>
              <a:rPr lang="en-MY" sz="2800" b="1" dirty="0">
                <a:latin typeface="Constantia" panose="02030602050306030303" pitchFamily="18" charset="0"/>
              </a:rPr>
              <a:t> 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ngagai</a:t>
            </a:r>
            <a:r>
              <a:rPr lang="en-MY" sz="2800" b="1" dirty="0">
                <a:latin typeface="Constantia" panose="02030602050306030303" pitchFamily="18" charset="0"/>
              </a:rPr>
              <a:t> Allah </a:t>
            </a:r>
            <a:r>
              <a:rPr lang="en-MY" sz="2800" b="1" dirty="0" err="1">
                <a:latin typeface="Constantia" panose="02030602050306030303" pitchFamily="18" charset="0"/>
              </a:rPr>
              <a:t>Taala</a:t>
            </a:r>
            <a:r>
              <a:rPr lang="en-MY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266912" y="315242"/>
            <a:ext cx="5028943" cy="62478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en-MY" sz="4000" dirty="0"/>
              <a:t>“</a:t>
            </a:r>
            <a:r>
              <a:rPr lang="en-MY" sz="4000" dirty="0" err="1"/>
              <a:t>Panggaika</a:t>
            </a:r>
            <a:r>
              <a:rPr lang="en-MY" sz="4000" dirty="0"/>
              <a:t> </a:t>
            </a:r>
            <a:r>
              <a:rPr lang="en-MY" sz="4000" dirty="0" err="1"/>
              <a:t>pengarap</a:t>
            </a:r>
            <a:r>
              <a:rPr lang="en-MY" sz="4000" dirty="0"/>
              <a:t> </a:t>
            </a:r>
            <a:r>
              <a:rPr lang="en-MY" sz="4000" dirty="0" err="1"/>
              <a:t>kita</a:t>
            </a:r>
            <a:r>
              <a:rPr lang="en-MY" sz="4000" dirty="0"/>
              <a:t> </a:t>
            </a:r>
            <a:r>
              <a:rPr lang="en-MY" sz="4000" dirty="0" err="1"/>
              <a:t>berari</a:t>
            </a:r>
            <a:r>
              <a:rPr lang="en-MY" sz="4000" dirty="0"/>
              <a:t> </a:t>
            </a:r>
            <a:r>
              <a:rPr lang="en-MY" sz="4000" dirty="0" err="1"/>
              <a:t>ba</a:t>
            </a:r>
            <a:r>
              <a:rPr lang="en-MY" sz="4000" dirty="0"/>
              <a:t> Allah Taala, </a:t>
            </a:r>
            <a:r>
              <a:rPr lang="en-MY" sz="4000" dirty="0" err="1"/>
              <a:t>kita</a:t>
            </a:r>
            <a:r>
              <a:rPr lang="en-MY" sz="4000" dirty="0"/>
              <a:t> </a:t>
            </a:r>
            <a:r>
              <a:rPr lang="en-MY" sz="4000" dirty="0" err="1"/>
              <a:t>ke</a:t>
            </a:r>
            <a:r>
              <a:rPr lang="en-MY" sz="4000" dirty="0"/>
              <a:t> </a:t>
            </a:r>
            <a:r>
              <a:rPr lang="en-MY" sz="4000" dirty="0" err="1"/>
              <a:t>nembiak</a:t>
            </a:r>
            <a:r>
              <a:rPr lang="en-MY" sz="4000" dirty="0"/>
              <a:t> </a:t>
            </a:r>
            <a:r>
              <a:rPr lang="en-MY" sz="4000" dirty="0" err="1"/>
              <a:t>aku</a:t>
            </a:r>
            <a:r>
              <a:rPr lang="en-MY" sz="4000" dirty="0"/>
              <a:t>.</a:t>
            </a:r>
          </a:p>
          <a:p>
            <a:r>
              <a:rPr lang="en-MY" sz="4000" dirty="0" err="1"/>
              <a:t>Padahka</a:t>
            </a:r>
            <a:r>
              <a:rPr lang="en-MY" sz="4000" dirty="0"/>
              <a:t> </a:t>
            </a:r>
            <a:r>
              <a:rPr lang="en-MY" sz="4000" dirty="0" err="1"/>
              <a:t>ngagai</a:t>
            </a:r>
            <a:r>
              <a:rPr lang="en-MY" sz="4000" dirty="0"/>
              <a:t> Iya </a:t>
            </a:r>
            <a:r>
              <a:rPr lang="en-MY" sz="4000" dirty="0" err="1"/>
              <a:t>semua</a:t>
            </a:r>
            <a:r>
              <a:rPr lang="en-MY" sz="4000" dirty="0"/>
              <a:t> </a:t>
            </a:r>
            <a:r>
              <a:rPr lang="en-MY" sz="4000" dirty="0" err="1"/>
              <a:t>penusah</a:t>
            </a:r>
            <a:r>
              <a:rPr lang="en-MY" sz="4000" dirty="0"/>
              <a:t> </a:t>
            </a:r>
            <a:r>
              <a:rPr lang="en-MY" sz="4000" dirty="0" err="1"/>
              <a:t>kita</a:t>
            </a:r>
            <a:r>
              <a:rPr lang="en-MY" sz="4000" dirty="0"/>
              <a:t>, </a:t>
            </a:r>
            <a:r>
              <a:rPr lang="en-MY" sz="4000" dirty="0" err="1"/>
              <a:t>laban</a:t>
            </a:r>
            <a:r>
              <a:rPr lang="en-MY" sz="4000" dirty="0"/>
              <a:t> </a:t>
            </a:r>
            <a:r>
              <a:rPr lang="en-MY" sz="4000" dirty="0" err="1"/>
              <a:t>kitai</a:t>
            </a:r>
            <a:r>
              <a:rPr lang="en-MY" sz="4000" dirty="0"/>
              <a:t> </a:t>
            </a:r>
            <a:r>
              <a:rPr lang="en-MY" sz="4000" dirty="0" err="1"/>
              <a:t>belindung</a:t>
            </a:r>
            <a:r>
              <a:rPr lang="en-MY" sz="4000" dirty="0"/>
              <a:t> </a:t>
            </a:r>
            <a:r>
              <a:rPr lang="en-MY" sz="4000" dirty="0" err="1"/>
              <a:t>ba</a:t>
            </a:r>
            <a:r>
              <a:rPr lang="en-MY" sz="4000" dirty="0"/>
              <a:t> Iya.” </a:t>
            </a:r>
            <a:r>
              <a:rPr lang="en-MY" sz="3200" dirty="0" err="1"/>
              <a:t>Masmur</a:t>
            </a:r>
            <a:r>
              <a:rPr lang="en-MY" sz="3200" dirty="0"/>
              <a:t> 62:8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762750" y="3629025"/>
            <a:ext cx="542925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MY" sz="2000" b="1" dirty="0">
                <a:solidFill>
                  <a:srgbClr val="931A7C"/>
                </a:solidFill>
              </a:rPr>
              <a:t>Sampi </a:t>
            </a:r>
            <a:r>
              <a:rPr lang="en-MY" sz="2000" b="1" dirty="0" err="1">
                <a:solidFill>
                  <a:srgbClr val="931A7C"/>
                </a:solidFill>
              </a:rPr>
              <a:t>lebuh</a:t>
            </a:r>
            <a:r>
              <a:rPr lang="en-MY" sz="2000" b="1" dirty="0">
                <a:solidFill>
                  <a:srgbClr val="931A7C"/>
                </a:solidFill>
              </a:rPr>
              <a:t> maya </a:t>
            </a:r>
            <a:r>
              <a:rPr lang="en-MY" sz="2000" b="1" dirty="0" err="1">
                <a:solidFill>
                  <a:srgbClr val="931A7C"/>
                </a:solidFill>
              </a:rPr>
              <a:t>tusah</a:t>
            </a:r>
            <a:r>
              <a:rPr lang="en-MY" sz="2000" b="1" dirty="0">
                <a:solidFill>
                  <a:srgbClr val="931A7C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MY" sz="2000" b="1" dirty="0">
                <a:solidFill>
                  <a:srgbClr val="931A7C"/>
                </a:solidFill>
              </a:rPr>
              <a:t>        </a:t>
            </a:r>
            <a:r>
              <a:rPr lang="en-MY" sz="2000" b="1" dirty="0">
                <a:solidFill>
                  <a:srgbClr val="094D9E"/>
                </a:solidFill>
              </a:rPr>
              <a:t>Elijah:</a:t>
            </a:r>
            <a:r>
              <a:rPr lang="en-MY" sz="2000" b="1" dirty="0">
                <a:solidFill>
                  <a:srgbClr val="931A7C"/>
                </a:solidFill>
              </a:rPr>
              <a:t> </a:t>
            </a:r>
            <a:r>
              <a:rPr lang="en-MY" sz="2000" b="1" dirty="0"/>
              <a:t>Sampi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tengah-tengah</a:t>
            </a:r>
            <a:r>
              <a:rPr lang="en-MY" sz="2000" b="1" dirty="0"/>
              <a:t> </a:t>
            </a:r>
            <a:r>
              <a:rPr lang="en-MY" sz="2000" b="1" dirty="0" err="1"/>
              <a:t>penusah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Hannah: </a:t>
            </a:r>
            <a:r>
              <a:rPr lang="es-ES" sz="2000" b="1" dirty="0" err="1"/>
              <a:t>Saut</a:t>
            </a:r>
            <a:r>
              <a:rPr lang="es-ES" sz="2000" b="1" dirty="0"/>
              <a:t> ti </a:t>
            </a:r>
            <a:r>
              <a:rPr lang="es-ES" sz="2000" b="1" dirty="0" err="1"/>
              <a:t>enda</a:t>
            </a:r>
            <a:r>
              <a:rPr lang="es-ES" sz="2000" b="1" dirty="0"/>
              <a:t> </a:t>
            </a:r>
            <a:r>
              <a:rPr lang="es-ES" sz="2000" b="1" dirty="0" err="1"/>
              <a:t>kala</a:t>
            </a:r>
            <a:r>
              <a:rPr lang="es-ES" sz="2000" b="1" dirty="0"/>
              <a:t> </a:t>
            </a:r>
            <a:r>
              <a:rPr lang="es-ES" sz="2000" b="1" dirty="0" err="1"/>
              <a:t>datai</a:t>
            </a:r>
            <a:endParaRPr lang="es-ES" sz="2000" b="1" dirty="0"/>
          </a:p>
          <a:p>
            <a:pPr lvl="1" indent="-457200"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Model prayers:</a:t>
            </a:r>
          </a:p>
          <a:p>
            <a:pPr lvl="1">
              <a:spcBef>
                <a:spcPts val="600"/>
              </a:spcBef>
            </a:pPr>
            <a:r>
              <a:rPr lang="en-MY" sz="2000" b="1" dirty="0">
                <a:solidFill>
                  <a:srgbClr val="08665D"/>
                </a:solidFill>
              </a:rPr>
              <a:t>Jesus: </a:t>
            </a:r>
            <a:r>
              <a:rPr lang="en-MY" sz="2000" b="1" dirty="0"/>
              <a:t>Isi sampi</a:t>
            </a:r>
          </a:p>
          <a:p>
            <a:pPr lvl="1">
              <a:spcBef>
                <a:spcPts val="600"/>
              </a:spcBef>
            </a:pPr>
            <a:r>
              <a:rPr lang="en-MY" sz="2000" b="1" dirty="0">
                <a:solidFill>
                  <a:srgbClr val="82047D"/>
                </a:solidFill>
              </a:rPr>
              <a:t>Daniel: </a:t>
            </a:r>
            <a:r>
              <a:rPr lang="en-MY" sz="2000" b="1" dirty="0"/>
              <a:t>Rangka sampi</a:t>
            </a:r>
          </a:p>
          <a:p>
            <a:pPr lvl="1" indent="-457200">
              <a:spcBef>
                <a:spcPts val="1800"/>
              </a:spcBef>
            </a:pPr>
            <a:r>
              <a:rPr lang="en-MY" sz="2000" b="1" dirty="0" err="1">
                <a:solidFill>
                  <a:srgbClr val="415F00"/>
                </a:solidFill>
              </a:rPr>
              <a:t>Empat</a:t>
            </a:r>
            <a:r>
              <a:rPr lang="en-MY" sz="2000" b="1" dirty="0">
                <a:solidFill>
                  <a:srgbClr val="415F00"/>
                </a:solidFill>
              </a:rPr>
              <a:t> </a:t>
            </a:r>
            <a:r>
              <a:rPr lang="en-MY" sz="2000" b="1" dirty="0" err="1">
                <a:solidFill>
                  <a:srgbClr val="415F00"/>
                </a:solidFill>
              </a:rPr>
              <a:t>iti</a:t>
            </a:r>
            <a:r>
              <a:rPr lang="en-MY" sz="2000" b="1" dirty="0">
                <a:solidFill>
                  <a:srgbClr val="415F00"/>
                </a:solidFill>
              </a:rPr>
              <a:t> </a:t>
            </a:r>
            <a:r>
              <a:rPr lang="en-MY" sz="2000" b="1" dirty="0" err="1">
                <a:solidFill>
                  <a:srgbClr val="415F00"/>
                </a:solidFill>
              </a:rPr>
              <a:t>tanya</a:t>
            </a:r>
            <a:r>
              <a:rPr lang="en-MY" sz="2000" b="1" dirty="0">
                <a:solidFill>
                  <a:srgbClr val="415F00"/>
                </a:solidFill>
              </a:rPr>
              <a:t> </a:t>
            </a:r>
            <a:r>
              <a:rPr lang="en-MY" sz="2000" b="1" dirty="0" err="1">
                <a:solidFill>
                  <a:srgbClr val="415F00"/>
                </a:solidFill>
              </a:rPr>
              <a:t>pasal</a:t>
            </a:r>
            <a:r>
              <a:rPr lang="en-MY" sz="2000" b="1" dirty="0">
                <a:solidFill>
                  <a:srgbClr val="415F00"/>
                </a:solidFill>
              </a:rPr>
              <a:t> sampi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16619" y="170900"/>
            <a:ext cx="682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Paul </a:t>
            </a:r>
            <a:r>
              <a:rPr lang="en-MY" sz="2000" b="1" dirty="0" err="1"/>
              <a:t>ngelalau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ngambika</a:t>
            </a:r>
            <a:r>
              <a:rPr lang="en-MY" sz="2000" b="1" dirty="0"/>
              <a:t> </a:t>
            </a:r>
            <a:r>
              <a:rPr lang="en-MY" sz="2000" b="1" dirty="0" err="1"/>
              <a:t>terus</a:t>
            </a:r>
            <a:r>
              <a:rPr lang="en-MY" sz="2000" b="1" dirty="0"/>
              <a:t> “</a:t>
            </a:r>
            <a:r>
              <a:rPr lang="en-MY" sz="2000" b="1" dirty="0" err="1"/>
              <a:t>besampi</a:t>
            </a:r>
            <a:r>
              <a:rPr lang="en-MY" sz="2000" b="1" dirty="0"/>
              <a:t> </a:t>
            </a:r>
            <a:r>
              <a:rPr lang="en-MY" sz="2000" b="1" dirty="0" err="1"/>
              <a:t>belama</a:t>
            </a:r>
            <a:r>
              <a:rPr lang="en-MY" sz="2000" b="1" dirty="0"/>
              <a:t>” (Eps. 6:18), </a:t>
            </a:r>
            <a:r>
              <a:rPr lang="en-MY" sz="2000" b="1" dirty="0" err="1"/>
              <a:t>taja</a:t>
            </a:r>
            <a:r>
              <a:rPr lang="en-MY" sz="2000" b="1" dirty="0"/>
              <a:t> pan </a:t>
            </a:r>
            <a:r>
              <a:rPr lang="en-MY" sz="2000" b="1" dirty="0" err="1"/>
              <a:t>dunya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labuh</a:t>
            </a:r>
            <a:r>
              <a:rPr lang="en-MY" sz="2000" b="1" dirty="0"/>
              <a:t>; </a:t>
            </a:r>
            <a:r>
              <a:rPr lang="en-MY" sz="2000" b="1" dirty="0" err="1"/>
              <a:t>taja</a:t>
            </a:r>
            <a:r>
              <a:rPr lang="en-MY" sz="2000" b="1" dirty="0"/>
              <a:t> pan masa </a:t>
            </a:r>
            <a:r>
              <a:rPr lang="en-MY" sz="2000" b="1" dirty="0" err="1"/>
              <a:t>bejalai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meda</a:t>
            </a:r>
            <a:r>
              <a:rPr lang="en-MY" sz="2000" b="1" dirty="0"/>
              <a:t> saut </a:t>
            </a:r>
            <a:r>
              <a:rPr lang="en-MY" sz="2000" b="1" dirty="0" err="1"/>
              <a:t>ari</a:t>
            </a:r>
            <a:r>
              <a:rPr lang="en-MY" sz="2000" b="1" dirty="0"/>
              <a:t> sampi </a:t>
            </a:r>
            <a:r>
              <a:rPr lang="en-MY" sz="2000" b="1" dirty="0" err="1"/>
              <a:t>kitai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132" y="5778500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24" y="5421018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330993" y="4935793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3309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330990" y="6223359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216619" y="1717735"/>
            <a:ext cx="69366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Tang </a:t>
            </a:r>
            <a:r>
              <a:rPr lang="en-MY" sz="2000" b="1" dirty="0" err="1">
                <a:solidFill>
                  <a:prstClr val="black"/>
                </a:solidFill>
              </a:rPr>
              <a:t>baka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? Nama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dipinta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? Kati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bukai</a:t>
            </a:r>
            <a:r>
              <a:rPr lang="en-MY" sz="2000" b="1" dirty="0">
                <a:solidFill>
                  <a:prstClr val="black"/>
                </a:solidFill>
              </a:rPr>
              <a:t>? Kati sampi </a:t>
            </a:r>
            <a:r>
              <a:rPr lang="en-MY" sz="2000" b="1" dirty="0" err="1">
                <a:solidFill>
                  <a:prstClr val="black"/>
                </a:solidFill>
              </a:rPr>
              <a:t>semina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ngasuh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bejaku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mega </a:t>
            </a:r>
            <a:r>
              <a:rPr lang="en-MY" sz="2000" b="1" dirty="0" err="1">
                <a:solidFill>
                  <a:prstClr val="black"/>
                </a:solidFill>
              </a:rPr>
              <a:t>ngasuh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mendingka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16618" y="1098206"/>
            <a:ext cx="6747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gaya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, sampi Elijah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Hanah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nulung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meransang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MY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SAMPI LEBUH DALAM PENUSAH .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ELIJAH: BESAMPI BA TENGAH PENUSAH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0" y="67579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Ku Elijah </a:t>
            </a:r>
            <a:r>
              <a:rPr lang="en-MY" dirty="0" err="1"/>
              <a:t>nyaut</a:t>
            </a:r>
            <a:r>
              <a:rPr lang="en-MY" dirty="0"/>
              <a:t>, “</a:t>
            </a:r>
            <a:r>
              <a:rPr lang="en-MY" dirty="0" err="1"/>
              <a:t>TUHAN</a:t>
            </a:r>
            <a:r>
              <a:rPr lang="en-MY" dirty="0"/>
              <a:t> 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Pemadu</a:t>
            </a:r>
            <a:r>
              <a:rPr lang="en-MY" dirty="0"/>
              <a:t> </a:t>
            </a:r>
            <a:r>
              <a:rPr lang="en-MY" dirty="0" err="1"/>
              <a:t>Bekuasa</a:t>
            </a:r>
            <a:r>
              <a:rPr lang="en-MY" dirty="0"/>
              <a:t>,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endang</a:t>
            </a:r>
            <a:r>
              <a:rPr lang="en-MY" dirty="0"/>
              <a:t> </a:t>
            </a:r>
            <a:r>
              <a:rPr lang="en-MY" dirty="0" err="1"/>
              <a:t>seruran</a:t>
            </a:r>
            <a:r>
              <a:rPr lang="en-MY" dirty="0"/>
              <a:t> </a:t>
            </a:r>
            <a:r>
              <a:rPr lang="en-MY" dirty="0" err="1"/>
              <a:t>betuaika</a:t>
            </a:r>
            <a:r>
              <a:rPr lang="en-MY" dirty="0"/>
              <a:t> Nuan siku </a:t>
            </a:r>
            <a:r>
              <a:rPr lang="en-MY" dirty="0" err="1"/>
              <a:t>aja</a:t>
            </a:r>
            <a:r>
              <a:rPr lang="en-MY" dirty="0"/>
              <a:t>. Tang orang Israel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ngelanggar</a:t>
            </a:r>
            <a:r>
              <a:rPr lang="en-MY" dirty="0"/>
              <a:t> </a:t>
            </a:r>
            <a:r>
              <a:rPr lang="en-MY" dirty="0" err="1"/>
              <a:t>sempekat</a:t>
            </a:r>
            <a:r>
              <a:rPr lang="en-MY" dirty="0"/>
              <a:t> </a:t>
            </a:r>
            <a:r>
              <a:rPr lang="en-MY" dirty="0" err="1"/>
              <a:t>sida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Nuan,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ngeruntuhka</a:t>
            </a:r>
            <a:r>
              <a:rPr lang="en-MY" dirty="0"/>
              <a:t> </a:t>
            </a:r>
            <a:r>
              <a:rPr lang="en-MY" dirty="0" err="1"/>
              <a:t>alta</a:t>
            </a:r>
            <a:r>
              <a:rPr lang="en-MY" dirty="0"/>
              <a:t> Nuan,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munuh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bala</a:t>
            </a:r>
            <a:r>
              <a:rPr lang="en-MY" dirty="0"/>
              <a:t> </a:t>
            </a:r>
            <a:r>
              <a:rPr lang="en-MY" dirty="0" err="1"/>
              <a:t>nabi</a:t>
            </a:r>
            <a:r>
              <a:rPr lang="en-MY" dirty="0"/>
              <a:t> Nuan. Ka </a:t>
            </a:r>
            <a:r>
              <a:rPr lang="en-MY" dirty="0" err="1"/>
              <a:t>semina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aja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agi</a:t>
            </a:r>
            <a:r>
              <a:rPr lang="en-MY" dirty="0"/>
              <a:t> </a:t>
            </a:r>
            <a:r>
              <a:rPr lang="en-MY" dirty="0" err="1"/>
              <a:t>idup</a:t>
            </a:r>
            <a:r>
              <a:rPr lang="en-MY" dirty="0"/>
              <a:t>,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sida</a:t>
            </a:r>
            <a:r>
              <a:rPr lang="en-MY" dirty="0"/>
              <a:t> </a:t>
            </a:r>
            <a:r>
              <a:rPr lang="en-MY" dirty="0" err="1"/>
              <a:t>nguji</a:t>
            </a:r>
            <a:r>
              <a:rPr lang="en-MY" dirty="0"/>
              <a:t> </a:t>
            </a:r>
            <a:r>
              <a:rPr lang="en-MY" dirty="0" err="1"/>
              <a:t>munuh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!”</a:t>
            </a:r>
            <a:r>
              <a:rPr lang="en" dirty="0"/>
              <a:t>.’ ” </a:t>
            </a:r>
            <a:r>
              <a:rPr lang="en" sz="1400" dirty="0"/>
              <a:t>(1 Kings 19:10)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Baka </a:t>
            </a:r>
            <a:r>
              <a:rPr lang="en-MY" sz="2000" b="1" dirty="0" err="1"/>
              <a:t>ni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nyaut</a:t>
            </a:r>
            <a:r>
              <a:rPr lang="en-MY" sz="2000" b="1" dirty="0"/>
              <a:t> sampi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tengah-tengah</a:t>
            </a:r>
            <a:r>
              <a:rPr lang="en-MY" sz="2000" b="1" dirty="0"/>
              <a:t> </a:t>
            </a:r>
            <a:r>
              <a:rPr lang="en-MY" sz="2000" b="1" dirty="0" err="1"/>
              <a:t>penusah</a:t>
            </a:r>
            <a:r>
              <a:rPr lang="en-MY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Pengudah</a:t>
            </a:r>
            <a:r>
              <a:rPr lang="en-MY" sz="2000" b="1" dirty="0"/>
              <a:t> sampi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mudah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Elijah,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tekala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nimbal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api</a:t>
            </a:r>
            <a:r>
              <a:rPr lang="en-MY" sz="2000" b="1" dirty="0"/>
              <a:t> (1 Raja 18:36-38).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Lebuh</a:t>
            </a:r>
            <a:r>
              <a:rPr lang="en-MY" sz="2000" b="1" dirty="0"/>
              <a:t> Elijah </a:t>
            </a:r>
            <a:r>
              <a:rPr lang="en-MY" sz="2000" b="1" dirty="0" err="1"/>
              <a:t>minta</a:t>
            </a:r>
            <a:r>
              <a:rPr lang="en-MY" sz="2000" b="1" dirty="0"/>
              <a:t> </a:t>
            </a:r>
            <a:r>
              <a:rPr lang="en-MY" sz="2000" b="1" dirty="0" err="1"/>
              <a:t>pemati</a:t>
            </a:r>
            <a:r>
              <a:rPr lang="en-MY" sz="2000" b="1" dirty="0"/>
              <a:t>,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bemunyi</a:t>
            </a:r>
            <a:r>
              <a:rPr lang="en-MY" sz="2000" b="1" dirty="0"/>
              <a:t>, tang </a:t>
            </a:r>
            <a:r>
              <a:rPr lang="en-MY" sz="2000" b="1" dirty="0" err="1"/>
              <a:t>ngirumka</a:t>
            </a:r>
            <a:r>
              <a:rPr lang="en-MY" sz="2000" b="1" dirty="0"/>
              <a:t> </a:t>
            </a:r>
            <a:r>
              <a:rPr lang="en-MY" sz="2000" b="1" dirty="0" err="1"/>
              <a:t>melikat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meri </a:t>
            </a:r>
            <a:r>
              <a:rPr lang="en-MY" sz="2000" b="1" dirty="0" err="1"/>
              <a:t>iya</a:t>
            </a:r>
            <a:r>
              <a:rPr lang="en-MY" sz="2000" b="1" dirty="0"/>
              <a:t> makai (1 Raja 19:4-8).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tujuh</a:t>
            </a:r>
            <a:r>
              <a:rPr lang="en-MY" sz="2000" b="1" dirty="0">
                <a:solidFill>
                  <a:prstClr val="black"/>
                </a:solidFill>
              </a:rPr>
              <a:t> kali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minta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ujan</a:t>
            </a:r>
            <a:r>
              <a:rPr lang="en-MY" sz="2000" b="1" dirty="0">
                <a:solidFill>
                  <a:prstClr val="black"/>
                </a:solidFill>
              </a:rPr>
              <a:t>,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nganjung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remang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mit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bebali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ribut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balat</a:t>
            </a:r>
            <a:r>
              <a:rPr lang="en-MY" sz="2000" b="1" dirty="0">
                <a:solidFill>
                  <a:prstClr val="black"/>
                </a:solidFill>
              </a:rPr>
              <a:t> (1 Raja 18:42-45).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Siti saut </a:t>
            </a:r>
            <a:r>
              <a:rPr lang="en-MY" sz="2000" b="1" dirty="0" err="1">
                <a:solidFill>
                  <a:prstClr val="black"/>
                </a:solidFill>
              </a:rPr>
              <a:t>diberi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tekala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nyelai</a:t>
            </a:r>
            <a:r>
              <a:rPr lang="en-MY" sz="2000" b="1" dirty="0">
                <a:solidFill>
                  <a:prstClr val="black"/>
                </a:solidFill>
              </a:rPr>
              <a:t>. Siti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tujuh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timpuh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besampi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nganjong</a:t>
            </a:r>
            <a:r>
              <a:rPr lang="en-MY" sz="2000" b="1" dirty="0">
                <a:solidFill>
                  <a:prstClr val="black"/>
                </a:solidFill>
              </a:rPr>
              <a:t> ka </a:t>
            </a:r>
            <a:r>
              <a:rPr lang="en-MY" sz="2000" b="1" dirty="0" err="1">
                <a:solidFill>
                  <a:prstClr val="black"/>
                </a:solidFill>
              </a:rPr>
              <a:t>ujan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dipinta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  <a:r>
              <a:rPr lang="en-MY" sz="2000" b="1" dirty="0" err="1">
                <a:solidFill>
                  <a:prstClr val="black"/>
                </a:solidFill>
              </a:rPr>
              <a:t>Kepenudi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pengudah</a:t>
            </a:r>
            <a:r>
              <a:rPr lang="en-MY" sz="2000" b="1" dirty="0">
                <a:solidFill>
                  <a:prstClr val="black"/>
                </a:solidFill>
              </a:rPr>
              <a:t> 40 </a:t>
            </a:r>
            <a:r>
              <a:rPr lang="en-MY" sz="2000" b="1" dirty="0" err="1">
                <a:solidFill>
                  <a:prstClr val="black"/>
                </a:solidFill>
              </a:rPr>
              <a:t>hari</a:t>
            </a:r>
            <a:r>
              <a:rPr lang="en-MY" sz="2000" b="1" dirty="0">
                <a:solidFill>
                  <a:prstClr val="black"/>
                </a:solidFill>
              </a:rPr>
              <a:t>, saut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jaku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meransang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  <a:r>
              <a:rPr lang="en-MY" sz="2000" b="1" dirty="0" err="1">
                <a:solidFill>
                  <a:prstClr val="black"/>
                </a:solidFill>
              </a:rPr>
              <a:t>Tuhan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nemu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bakani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kemaya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nyaut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tiap-tiap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situasi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Dibuai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gua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pengujung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Elijah </a:t>
            </a:r>
            <a:r>
              <a:rPr lang="en-MY" sz="2000" b="1" dirty="0" err="1">
                <a:solidFill>
                  <a:prstClr val="black"/>
                </a:solidFill>
              </a:rPr>
              <a:t>ninga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nyawa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nyaut</a:t>
            </a:r>
            <a:r>
              <a:rPr lang="en-MY" sz="2000" b="1" dirty="0">
                <a:solidFill>
                  <a:prstClr val="black"/>
                </a:solidFill>
              </a:rPr>
              <a:t> sampi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putus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pengarap</a:t>
            </a:r>
            <a:r>
              <a:rPr lang="en-MY" sz="2000" b="1" dirty="0">
                <a:solidFill>
                  <a:prstClr val="black"/>
                </a:solidFill>
              </a:rPr>
              <a:t> (1 Raja 19:9-18).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HANNAH: SAUT TI ENDA KALA DATAI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Iya </a:t>
            </a:r>
            <a:r>
              <a:rPr lang="en-MY" dirty="0" err="1"/>
              <a:t>tu</a:t>
            </a:r>
            <a:r>
              <a:rPr lang="en-MY" dirty="0"/>
              <a:t> meh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dipinta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 </a:t>
            </a:r>
            <a:r>
              <a:rPr lang="en-MY" dirty="0" err="1"/>
              <a:t>ari</a:t>
            </a:r>
            <a:r>
              <a:rPr lang="en-MY" dirty="0"/>
              <a:t> 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lalu</a:t>
            </a:r>
            <a:r>
              <a:rPr lang="en-MY" dirty="0"/>
              <a:t> </a:t>
            </a:r>
            <a:r>
              <a:rPr lang="en-MY" dirty="0" err="1"/>
              <a:t>TUHAN</a:t>
            </a:r>
            <a:r>
              <a:rPr lang="en-MY" dirty="0"/>
              <a:t> 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nyaut</a:t>
            </a:r>
            <a:r>
              <a:rPr lang="en-MY" dirty="0"/>
              <a:t> sampi </a:t>
            </a:r>
            <a:r>
              <a:rPr lang="en-MY" dirty="0" err="1"/>
              <a:t>aku</a:t>
            </a:r>
            <a:r>
              <a:rPr lang="en-MY" dirty="0"/>
              <a:t>. </a:t>
            </a:r>
            <a:r>
              <a:rPr lang="en" dirty="0"/>
              <a:t>.” </a:t>
            </a:r>
            <a:r>
              <a:rPr lang="en" sz="1400" dirty="0"/>
              <a:t>(1 Samuel 1:27)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Sampi </a:t>
            </a:r>
            <a:r>
              <a:rPr lang="en-MY" sz="2000" b="1" dirty="0" err="1"/>
              <a:t>Hanah</a:t>
            </a:r>
            <a:r>
              <a:rPr lang="en-MY" sz="2000" b="1" dirty="0"/>
              <a:t> </a:t>
            </a:r>
            <a:r>
              <a:rPr lang="en-MY" sz="2000" b="1" dirty="0" err="1"/>
              <a:t>minta</a:t>
            </a:r>
            <a:r>
              <a:rPr lang="en-MY" sz="2000" b="1" dirty="0"/>
              <a:t> </a:t>
            </a:r>
            <a:r>
              <a:rPr lang="en-MY" sz="2000" b="1" dirty="0" err="1"/>
              <a:t>anak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sampi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disaut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jampat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(</a:t>
            </a:r>
            <a:r>
              <a:rPr lang="en-MY" sz="2000" b="1" dirty="0" err="1"/>
              <a:t>pengudah</a:t>
            </a:r>
            <a:r>
              <a:rPr lang="en-MY" sz="2000" b="1" dirty="0"/>
              <a:t> </a:t>
            </a:r>
            <a:r>
              <a:rPr lang="en-MY" sz="2000" b="1" dirty="0" err="1"/>
              <a:t>semilan</a:t>
            </a:r>
            <a:r>
              <a:rPr lang="en-MY" sz="2000" b="1" dirty="0"/>
              <a:t> </a:t>
            </a:r>
            <a:r>
              <a:rPr lang="en-MY" sz="2000" b="1" dirty="0" err="1"/>
              <a:t>bulan</a:t>
            </a:r>
            <a:r>
              <a:rPr lang="en-MY" sz="2000" b="1" dirty="0"/>
              <a:t> </a:t>
            </a:r>
            <a:r>
              <a:rPr lang="en-MY" sz="2000" b="1" dirty="0" err="1"/>
              <a:t>nganti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gaga,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tentu</a:t>
            </a:r>
            <a:r>
              <a:rPr lang="en-MY" sz="2000" b="1" dirty="0"/>
              <a:t>) (1 Sam. 1:9-20).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053" y="3878850"/>
            <a:ext cx="2420187" cy="2046506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Tang,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macha</a:t>
            </a:r>
            <a:r>
              <a:rPr lang="en-MY" sz="2000" b="1" dirty="0"/>
              <a:t> </a:t>
            </a:r>
            <a:r>
              <a:rPr lang="en-MY" sz="2000" b="1" dirty="0" err="1"/>
              <a:t>ayat-ayat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dulu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beratika</a:t>
            </a:r>
            <a:r>
              <a:rPr lang="en-MY" sz="2000" b="1" dirty="0"/>
              <a:t> saut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begunaka</a:t>
            </a:r>
            <a:r>
              <a:rPr lang="en-MY" sz="2000" b="1" dirty="0"/>
              <a:t> </a:t>
            </a:r>
            <a:r>
              <a:rPr lang="en-MY" sz="2000" b="1" dirty="0" err="1"/>
              <a:t>awak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lama </a:t>
            </a:r>
            <a:r>
              <a:rPr lang="en-MY" sz="2000" b="1" dirty="0" err="1"/>
              <a:t>bendar</a:t>
            </a:r>
            <a:r>
              <a:rPr lang="en-MY" sz="2000" b="1" dirty="0"/>
              <a:t> </a:t>
            </a:r>
            <a:r>
              <a:rPr lang="en-MY" sz="2000" b="1" dirty="0" err="1"/>
              <a:t>datai</a:t>
            </a:r>
            <a:r>
              <a:rPr lang="en-MY" sz="2000" b="1" dirty="0"/>
              <a:t> (1 Sam. 1:1-8).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96344" y="4505455"/>
            <a:ext cx="780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Kadang-kadang</a:t>
            </a:r>
            <a:r>
              <a:rPr lang="en-MY" sz="2000" b="1" dirty="0"/>
              <a:t>,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bemunyi</a:t>
            </a:r>
            <a:r>
              <a:rPr lang="en-MY" sz="2000" b="1" dirty="0"/>
              <a:t> </a:t>
            </a:r>
            <a:r>
              <a:rPr lang="en-MY" sz="2000" b="1" dirty="0" err="1"/>
              <a:t>engka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berundingka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 (James 4:3); </a:t>
            </a:r>
            <a:r>
              <a:rPr lang="en-MY" sz="2000" b="1" dirty="0" err="1"/>
              <a:t>dosa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dikerinduka</a:t>
            </a:r>
            <a:r>
              <a:rPr lang="en-MY" sz="2000" b="1" dirty="0"/>
              <a:t> (</a:t>
            </a:r>
            <a:r>
              <a:rPr lang="en-MY" sz="2000" b="1" dirty="0" err="1"/>
              <a:t>Masmur</a:t>
            </a:r>
            <a:r>
              <a:rPr lang="en-MY" sz="2000" b="1" dirty="0"/>
              <a:t> 66:18); </a:t>
            </a:r>
            <a:r>
              <a:rPr lang="en-MY" sz="2000" b="1" dirty="0" err="1"/>
              <a:t>kurang</a:t>
            </a:r>
            <a:r>
              <a:rPr lang="en-MY" sz="2000" b="1" dirty="0"/>
              <a:t> </a:t>
            </a:r>
            <a:r>
              <a:rPr lang="en-MY" sz="2000" b="1" dirty="0" err="1"/>
              <a:t>pengarap</a:t>
            </a:r>
            <a:r>
              <a:rPr lang="en-MY" sz="2000" b="1" dirty="0"/>
              <a:t> (James 1:6); </a:t>
            </a:r>
            <a:r>
              <a:rPr lang="en-MY" sz="2000" b="1" dirty="0" err="1"/>
              <a:t>tauka</a:t>
            </a:r>
            <a:r>
              <a:rPr lang="en-MY" sz="2000" b="1" dirty="0"/>
              <a:t>,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muntang</a:t>
            </a:r>
            <a:r>
              <a:rPr lang="en-MY" sz="2000" b="1" dirty="0"/>
              <a:t>, </a:t>
            </a:r>
            <a:r>
              <a:rPr lang="en-MY" sz="2000" b="1" dirty="0" err="1"/>
              <a:t>ukai</a:t>
            </a:r>
            <a:r>
              <a:rPr lang="en-MY" sz="2000" b="1" dirty="0"/>
              <a:t> maya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patut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202660" y="3889356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Ari </a:t>
            </a:r>
            <a:r>
              <a:rPr lang="en-MY" sz="2000" b="1" dirty="0" err="1"/>
              <a:t>sukut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, </a:t>
            </a:r>
            <a:r>
              <a:rPr lang="en-MY" sz="2000" b="1" dirty="0" err="1"/>
              <a:t>berapa</a:t>
            </a:r>
            <a:r>
              <a:rPr lang="en-MY" sz="2000" b="1" dirty="0"/>
              <a:t> </a:t>
            </a:r>
            <a:r>
              <a:rPr lang="en-MY" sz="2000" b="1" dirty="0" err="1"/>
              <a:t>taun</a:t>
            </a:r>
            <a:r>
              <a:rPr lang="en-MY" sz="2000" b="1" dirty="0"/>
              <a:t> Ana </a:t>
            </a:r>
            <a:r>
              <a:rPr lang="en-MY" sz="2000" b="1" dirty="0" err="1"/>
              <a:t>minta</a:t>
            </a:r>
            <a:r>
              <a:rPr lang="en-MY" sz="2000" b="1" dirty="0"/>
              <a:t> </a:t>
            </a:r>
            <a:r>
              <a:rPr lang="en-MY" sz="2000" b="1" dirty="0" err="1"/>
              <a:t>anak</a:t>
            </a:r>
            <a:r>
              <a:rPr lang="en-MY" sz="2000" b="1" dirty="0"/>
              <a:t> tang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bulih</a:t>
            </a:r>
            <a:r>
              <a:rPr lang="en-MY" sz="2000" b="1" dirty="0"/>
              <a:t> saut?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86991" y="2657704"/>
            <a:ext cx="61802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Peninah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bini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Elkanah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bukai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“</a:t>
            </a:r>
            <a:r>
              <a:rPr lang="en-MY" sz="2000" b="1" dirty="0" err="1">
                <a:solidFill>
                  <a:prstClr val="black"/>
                </a:solidFill>
              </a:rPr>
              <a:t>anak</a:t>
            </a:r>
            <a:r>
              <a:rPr lang="en-MY" sz="2000" b="1" dirty="0">
                <a:solidFill>
                  <a:prstClr val="black"/>
                </a:solidFill>
              </a:rPr>
              <a:t>”—</a:t>
            </a:r>
            <a:r>
              <a:rPr lang="en-MY" sz="2000" b="1" dirty="0" err="1">
                <a:solidFill>
                  <a:prstClr val="black"/>
                </a:solidFill>
              </a:rPr>
              <a:t>reti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lebih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siku </a:t>
            </a:r>
            <a:r>
              <a:rPr lang="en-MY" sz="2000" b="1" dirty="0" err="1">
                <a:solidFill>
                  <a:prstClr val="black"/>
                </a:solidFill>
              </a:rPr>
              <a:t>anak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lelaki</a:t>
            </a:r>
            <a:r>
              <a:rPr lang="en-MY" sz="2000" b="1" dirty="0">
                <a:solidFill>
                  <a:prstClr val="black"/>
                </a:solidFill>
              </a:rPr>
              <a:t>—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“</a:t>
            </a:r>
            <a:r>
              <a:rPr lang="en-MY" sz="2000" b="1" dirty="0" err="1">
                <a:solidFill>
                  <a:prstClr val="black"/>
                </a:solidFill>
              </a:rPr>
              <a:t>betaun-taun</a:t>
            </a:r>
            <a:r>
              <a:rPr lang="en-MY" sz="2000" b="1" dirty="0">
                <a:solidFill>
                  <a:prstClr val="black"/>
                </a:solidFill>
              </a:rPr>
              <a:t>”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ngasuh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Hanah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ringat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meri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anak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8583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Bakani</a:t>
            </a:r>
            <a:r>
              <a:rPr lang="en-MY" sz="2000" b="1" dirty="0">
                <a:solidFill>
                  <a:prstClr val="black"/>
                </a:solidFill>
              </a:rPr>
              <a:t> pan,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semua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nemu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(Jeremiah 29:11).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seruran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nyaut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chara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empu</a:t>
            </a:r>
            <a:r>
              <a:rPr lang="en-MY" sz="2000" b="1" dirty="0">
                <a:solidFill>
                  <a:prstClr val="black"/>
                </a:solidFill>
              </a:rPr>
              <a:t>, sampi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disebut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pengarap</a:t>
            </a:r>
            <a:r>
              <a:rPr lang="en-MY" sz="2000" b="1" dirty="0">
                <a:solidFill>
                  <a:prstClr val="black"/>
                </a:solidFill>
              </a:rPr>
              <a:t> (1 John 5:14-15).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025012" y="2828835"/>
            <a:ext cx="721687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MY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MODEL SAMPI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MY" sz="4400" b="1" dirty="0">
                <a:ln/>
                <a:solidFill>
                  <a:schemeClr val="accent6"/>
                </a:solidFill>
              </a:rPr>
              <a:t>JESUS: ISI SAMPI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Nya alai, baka </a:t>
            </a:r>
            <a:r>
              <a:rPr lang="en-MY" dirty="0" err="1"/>
              <a:t>tu</a:t>
            </a:r>
            <a:r>
              <a:rPr lang="en-MY" dirty="0"/>
              <a:t> </a:t>
            </a:r>
            <a:r>
              <a:rPr lang="en-MY" dirty="0" err="1"/>
              <a:t>ku</a:t>
            </a:r>
            <a:r>
              <a:rPr lang="en-MY" dirty="0"/>
              <a:t> </a:t>
            </a:r>
            <a:r>
              <a:rPr lang="en-MY" dirty="0" err="1"/>
              <a:t>chara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patut</a:t>
            </a:r>
            <a:r>
              <a:rPr lang="en-MY" dirty="0"/>
              <a:t> </a:t>
            </a:r>
            <a:r>
              <a:rPr lang="en-MY" dirty="0" err="1"/>
              <a:t>besampi</a:t>
            </a:r>
            <a:r>
              <a:rPr lang="en-MY" dirty="0"/>
              <a:t>: Apai kami </a:t>
            </a:r>
            <a:r>
              <a:rPr lang="en-MY" dirty="0" err="1"/>
              <a:t>ti</a:t>
            </a:r>
            <a:r>
              <a:rPr lang="en-MY" dirty="0"/>
              <a:t> di </a:t>
            </a:r>
            <a:r>
              <a:rPr lang="en-MY" dirty="0" err="1"/>
              <a:t>serega</a:t>
            </a:r>
            <a:r>
              <a:rPr lang="en-MY" dirty="0"/>
              <a:t>: Kudus meh nama Nuan.</a:t>
            </a:r>
            <a:r>
              <a:rPr lang="en" dirty="0"/>
              <a:t>” </a:t>
            </a:r>
            <a:r>
              <a:rPr lang="en" sz="1200" dirty="0"/>
              <a:t>(Matthew 6:9)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Ngaga</a:t>
            </a:r>
            <a:r>
              <a:rPr lang="en-MY" sz="2000" b="1" dirty="0"/>
              <a:t> sampi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panjai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terang</a:t>
            </a:r>
            <a:r>
              <a:rPr lang="en-MY" sz="2000" b="1" dirty="0"/>
              <a:t> </a:t>
            </a:r>
            <a:r>
              <a:rPr lang="en-MY" sz="2000" b="1" dirty="0" err="1"/>
              <a:t>ngambika</a:t>
            </a:r>
            <a:r>
              <a:rPr lang="en-MY" sz="2000" b="1" dirty="0"/>
              <a:t> orang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ninga</a:t>
            </a:r>
            <a:r>
              <a:rPr lang="en-MY" sz="2000" b="1" dirty="0"/>
              <a:t> </a:t>
            </a:r>
            <a:r>
              <a:rPr lang="en-MY" sz="2000" b="1" dirty="0" err="1"/>
              <a:t>tetarit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dipuji</a:t>
            </a:r>
            <a:r>
              <a:rPr lang="en-MY" sz="2000" b="1" dirty="0"/>
              <a:t>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gaya</a:t>
            </a:r>
            <a:r>
              <a:rPr lang="en-MY" sz="2000" b="1" dirty="0"/>
              <a:t> sampi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diajar</a:t>
            </a:r>
            <a:r>
              <a:rPr lang="en-MY" sz="2000" b="1" dirty="0"/>
              <a:t> Jesus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(Mat.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7" y="4919008"/>
            <a:ext cx="682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"</a:t>
            </a:r>
            <a:r>
              <a:rPr lang="en-US" sz="2000" b="1" dirty="0" err="1"/>
              <a:t>Belajar</a:t>
            </a:r>
            <a:r>
              <a:rPr lang="en-US" sz="2000" b="1" dirty="0"/>
              <a:t> </a:t>
            </a:r>
            <a:r>
              <a:rPr lang="en-US" sz="2000" b="1" dirty="0" err="1"/>
              <a:t>besampi</a:t>
            </a:r>
            <a:r>
              <a:rPr lang="en-US" sz="2000" b="1" dirty="0"/>
              <a:t> </a:t>
            </a:r>
            <a:r>
              <a:rPr lang="en-US" sz="2000" b="1" dirty="0" err="1"/>
              <a:t>pandak</a:t>
            </a:r>
            <a:r>
              <a:rPr lang="en-US" sz="2000" b="1" dirty="0"/>
              <a:t> </a:t>
            </a:r>
            <a:r>
              <a:rPr lang="en-US" sz="2000" b="1" dirty="0" err="1"/>
              <a:t>sereta</a:t>
            </a:r>
            <a:r>
              <a:rPr lang="en-US" sz="2000" b="1" dirty="0"/>
              <a:t> </a:t>
            </a:r>
            <a:r>
              <a:rPr lang="en-US" sz="2000" b="1" dirty="0" err="1"/>
              <a:t>betul</a:t>
            </a:r>
            <a:r>
              <a:rPr lang="en-US" sz="2000" b="1" dirty="0"/>
              <a:t> </a:t>
            </a:r>
            <a:r>
              <a:rPr lang="en-US" sz="2000" b="1" dirty="0" err="1"/>
              <a:t>ngagai</a:t>
            </a:r>
            <a:r>
              <a:rPr lang="en-US" sz="2000" b="1" dirty="0"/>
              <a:t> </a:t>
            </a:r>
            <a:r>
              <a:rPr lang="en-US" sz="2000" b="1" dirty="0" err="1"/>
              <a:t>batang</a:t>
            </a:r>
            <a:r>
              <a:rPr lang="en-US" sz="2000" b="1" dirty="0"/>
              <a:t> </a:t>
            </a:r>
            <a:r>
              <a:rPr lang="en-US" sz="2000" b="1" dirty="0" err="1"/>
              <a:t>pekara</a:t>
            </a:r>
            <a:r>
              <a:rPr lang="en-US" sz="2000" b="1" dirty="0"/>
              <a:t>, </a:t>
            </a:r>
            <a:r>
              <a:rPr lang="en-US" sz="2000" b="1" dirty="0" err="1"/>
              <a:t>minta</a:t>
            </a:r>
            <a:r>
              <a:rPr lang="en-US" sz="2000" b="1" dirty="0"/>
              <a:t> </a:t>
            </a:r>
            <a:r>
              <a:rPr lang="en-US" sz="2000" b="1" dirty="0" err="1"/>
              <a:t>utai</a:t>
            </a:r>
            <a:r>
              <a:rPr lang="en-US" sz="2000" b="1" dirty="0"/>
              <a:t>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diguna</a:t>
            </a:r>
            <a:r>
              <a:rPr lang="en-US" sz="2000" b="1" dirty="0"/>
              <a:t> </a:t>
            </a:r>
            <a:r>
              <a:rPr lang="en-US" sz="2000" b="1" dirty="0" err="1"/>
              <a:t>nuan</a:t>
            </a:r>
            <a:r>
              <a:rPr lang="en-US" sz="2000" b="1" dirty="0"/>
              <a:t>. </a:t>
            </a:r>
            <a:r>
              <a:rPr lang="en-US" sz="2000" b="1" dirty="0" err="1"/>
              <a:t>Belajar</a:t>
            </a:r>
            <a:r>
              <a:rPr lang="en-US" sz="2000" b="1" dirty="0"/>
              <a:t> </a:t>
            </a:r>
            <a:r>
              <a:rPr lang="en-US" sz="2000" b="1" dirty="0" err="1"/>
              <a:t>besampi</a:t>
            </a:r>
            <a:r>
              <a:rPr lang="en-US" sz="2000" b="1" dirty="0"/>
              <a:t> </a:t>
            </a:r>
            <a:r>
              <a:rPr lang="en-US" sz="2000" b="1" dirty="0" err="1"/>
              <a:t>enggau</a:t>
            </a:r>
            <a:r>
              <a:rPr lang="en-US" sz="2000" b="1" dirty="0"/>
              <a:t> </a:t>
            </a:r>
            <a:r>
              <a:rPr lang="en-US" sz="2000" b="1" dirty="0" err="1"/>
              <a:t>inggar</a:t>
            </a:r>
            <a:r>
              <a:rPr lang="en-US" sz="2000" b="1" dirty="0"/>
              <a:t> </a:t>
            </a:r>
            <a:r>
              <a:rPr lang="en-US" sz="2000" b="1" dirty="0" err="1"/>
              <a:t>endur</a:t>
            </a:r>
            <a:r>
              <a:rPr lang="en-US" sz="2000" b="1" dirty="0"/>
              <a:t> </a:t>
            </a:r>
            <a:r>
              <a:rPr lang="en-US" sz="2000" b="1" dirty="0" err="1"/>
              <a:t>semina</a:t>
            </a:r>
            <a:r>
              <a:rPr lang="en-US" sz="2000" b="1" dirty="0"/>
              <a:t> Allah </a:t>
            </a:r>
            <a:r>
              <a:rPr lang="en-US" sz="2000" b="1" dirty="0" err="1"/>
              <a:t>Taala</a:t>
            </a:r>
            <a:r>
              <a:rPr lang="en-US" sz="2000" b="1" dirty="0"/>
              <a:t> </a:t>
            </a:r>
            <a:r>
              <a:rPr lang="en-US" sz="2000" b="1" dirty="0" err="1"/>
              <a:t>aja</a:t>
            </a:r>
            <a:r>
              <a:rPr lang="en-US" sz="2000" b="1" dirty="0"/>
              <a:t> </a:t>
            </a:r>
            <a:r>
              <a:rPr lang="en-US" sz="2000" b="1" dirty="0" err="1"/>
              <a:t>ulih</a:t>
            </a:r>
            <a:r>
              <a:rPr lang="en-US" sz="2000" b="1" dirty="0"/>
              <a:t> </a:t>
            </a:r>
            <a:r>
              <a:rPr lang="en-US" sz="2000" b="1" dirty="0" err="1"/>
              <a:t>ninga</a:t>
            </a:r>
            <a:r>
              <a:rPr lang="en-US" sz="2000" b="1" dirty="0"/>
              <a:t> </a:t>
            </a:r>
            <a:r>
              <a:rPr lang="en-US" sz="2000" b="1" dirty="0" err="1"/>
              <a:t>nuan</a:t>
            </a:r>
            <a:r>
              <a:rPr lang="en-US" sz="2000" b="1" dirty="0"/>
              <a:t>. </a:t>
            </a:r>
            <a:r>
              <a:rPr lang="en-US" sz="2000" b="1" dirty="0" err="1"/>
              <a:t>Anang</a:t>
            </a:r>
            <a:r>
              <a:rPr lang="en-US" sz="2000" b="1" dirty="0"/>
              <a:t> meri sampi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digaga</a:t>
            </a:r>
            <a:r>
              <a:rPr lang="en-US" sz="2000" b="1" dirty="0"/>
              <a:t>-gaga, tang </a:t>
            </a:r>
            <a:r>
              <a:rPr lang="en-US" sz="2000" b="1" dirty="0" err="1"/>
              <a:t>bebendar</a:t>
            </a:r>
            <a:r>
              <a:rPr lang="en-US" sz="2000" b="1" dirty="0"/>
              <a:t>, </a:t>
            </a:r>
            <a:r>
              <a:rPr lang="en-US" sz="2000" b="1" dirty="0" err="1"/>
              <a:t>ngasaika</a:t>
            </a:r>
            <a:r>
              <a:rPr lang="en-US" sz="2000" b="1" dirty="0"/>
              <a:t> </a:t>
            </a:r>
            <a:r>
              <a:rPr lang="en-US" sz="2000" b="1" dirty="0" err="1"/>
              <a:t>peminta</a:t>
            </a:r>
            <a:r>
              <a:rPr lang="en-US" sz="2000" b="1" dirty="0"/>
              <a:t>, </a:t>
            </a:r>
            <a:r>
              <a:rPr lang="en-US" sz="2000" b="1" dirty="0" err="1"/>
              <a:t>mantaika</a:t>
            </a:r>
            <a:r>
              <a:rPr lang="en-US" sz="2000" b="1" dirty="0"/>
              <a:t> </a:t>
            </a:r>
            <a:r>
              <a:rPr lang="en-US" sz="2000" b="1" dirty="0" err="1"/>
              <a:t>semengat</a:t>
            </a:r>
            <a:r>
              <a:rPr lang="en-US" sz="2000" b="1" dirty="0"/>
              <a:t>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lapar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Roti </a:t>
            </a:r>
            <a:r>
              <a:rPr lang="en-US" sz="2000" b="1" dirty="0" err="1"/>
              <a:t>Pengidup</a:t>
            </a:r>
            <a:r>
              <a:rPr lang="en-US" sz="2000" b="1" dirty="0"/>
              <a:t>." (EGW “</a:t>
            </a:r>
            <a:r>
              <a:rPr lang="en-US" sz="2000" b="1" dirty="0" err="1"/>
              <a:t>Panggilan</a:t>
            </a:r>
            <a:r>
              <a:rPr lang="en-US" sz="2000" b="1" dirty="0"/>
              <a:t> Kami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”, 4 Mei)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199060"/>
            <a:ext cx="3862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Sampi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patut</a:t>
            </a:r>
            <a:r>
              <a:rPr lang="en-MY" sz="2000" b="1" dirty="0"/>
              <a:t> </a:t>
            </a:r>
            <a:r>
              <a:rPr lang="en-MY" sz="2000" b="1" dirty="0" err="1"/>
              <a:t>bebendar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mudah</a:t>
            </a:r>
            <a:r>
              <a:rPr lang="en-MY" sz="2000" b="1" dirty="0"/>
              <a:t>,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dikena</a:t>
            </a:r>
            <a:r>
              <a:rPr lang="en-MY" sz="2000" b="1" dirty="0"/>
              <a:t> </a:t>
            </a:r>
            <a:r>
              <a:rPr lang="en-MY" sz="2000" b="1" dirty="0" err="1"/>
              <a:t>ninting</a:t>
            </a:r>
            <a:r>
              <a:rPr lang="en-MY" sz="2000" b="1" dirty="0"/>
              <a:t> </a:t>
            </a:r>
            <a:r>
              <a:rPr lang="en-MY" sz="2000" b="1" dirty="0" err="1"/>
              <a:t>hari</a:t>
            </a:r>
            <a:r>
              <a:rPr lang="en-MY" sz="2000" b="1" dirty="0"/>
              <a:t>. Sampi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beguna</a:t>
            </a:r>
            <a:r>
              <a:rPr lang="en-MY" sz="2000" b="1" dirty="0"/>
              <a:t> </a:t>
            </a:r>
            <a:r>
              <a:rPr lang="en-MY" sz="2000" b="1" dirty="0" err="1"/>
              <a:t>amat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498427" y="-20454"/>
            <a:ext cx="68544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-MY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ISI SAMPI</a:t>
            </a:r>
            <a:endParaRPr lang="en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944920"/>
              </p:ext>
            </p:extLst>
          </p:nvPr>
        </p:nvGraphicFramePr>
        <p:xfrm>
          <a:off x="95248" y="1665387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0" y="1026383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meh model sampi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ngagai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1446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2026-03-28T16:46:47Z</dcterms:created>
  <dcterms:modified xsi:type="dcterms:W3CDTF">2026-03-31T20:17:13Z</dcterms:modified>
</cp:coreProperties>
</file>