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s-ES" sz="2000">
              <a:effectLst>
                <a:outerShdw blurRad="38100" dist="38100" dir="2700000" algn="tl">
                  <a:srgbClr val="000000"/>
                </a:outerShdw>
              </a:effectLst>
            </a:rPr>
            <a:t>Pengarap bala rasul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Pengarap Peter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s-ES" sz="2000">
              <a:effectLst>
                <a:outerShdw blurRad="38100" dist="38100" dir="2700000" algn="tl">
                  <a:srgbClr val="000000"/>
                </a:outerShdw>
              </a:effectLst>
            </a:rPr>
            <a:t>Pengarap Apai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>
              <a:effectLst>
                <a:outerShdw blurRad="38100" dist="38100" dir="2700000" algn="tl">
                  <a:srgbClr val="000000"/>
                </a:outerShdw>
              </a:effectLst>
            </a:rPr>
            <a:t>Pengarap Indu orang Kanaan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MY" sz="1600" b="1">
              <a:effectLst>
                <a:outerShdw blurRad="38100" dist="38100" dir="2700000" algn="tl">
                  <a:srgbClr val="000000"/>
                </a:outerShdw>
              </a:effectLst>
            </a:rPr>
            <a:t>Pengarap Tuai Soldadu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s-ES" sz="2000">
              <a:effectLst>
                <a:outerShdw blurRad="38100" dist="38100" dir="2700000" algn="tl">
                  <a:srgbClr val="000000"/>
                </a:outerShdw>
              </a:effectLst>
            </a:rPr>
            <a:t>Pengarap Steven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MY" sz="2000" b="1" kern="1200"/>
            <a:t>“Nama kebuah kita nadai pengarap?” (Mark 4:40)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v-SE" sz="2000" b="1"/>
            <a:t>“Kita ke mit pengarap!” (Mat.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MY" sz="2000" b="1"/>
            <a:t>“Datai nulung pengarap aku ti mit” (Mark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/>
            <a:t>“Besai amat pengarap kita” (Mat.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MY" sz="2000" b="1" kern="1200" dirty="0"/>
            <a:t>“Aku </a:t>
          </a:r>
          <a:r>
            <a:rPr lang="en-MY" sz="2000" b="1" kern="1200" dirty="0" err="1"/>
            <a:t>nadai</a:t>
          </a:r>
          <a:r>
            <a:rPr lang="en-MY" sz="2000" b="1" kern="1200" dirty="0"/>
            <a:t> kala </a:t>
          </a:r>
          <a:r>
            <a:rPr lang="en-MY" sz="2000" b="1" kern="1200" dirty="0" err="1"/>
            <a:t>tetemuka</a:t>
          </a:r>
          <a:r>
            <a:rPr lang="en-MY" sz="2000" b="1" kern="1200" dirty="0"/>
            <a:t> </a:t>
          </a:r>
          <a:r>
            <a:rPr lang="en-MY" sz="2000" b="1" kern="1200" dirty="0" err="1"/>
            <a:t>pengarap</a:t>
          </a:r>
          <a:r>
            <a:rPr lang="en-MY" sz="2000" b="1" kern="1200" dirty="0"/>
            <a:t> </a:t>
          </a:r>
          <a:r>
            <a:rPr lang="en-MY" sz="2000" b="1" kern="1200" dirty="0" err="1"/>
            <a:t>ti</a:t>
          </a:r>
          <a:r>
            <a:rPr lang="en-MY" sz="2000" b="1" kern="1200" dirty="0"/>
            <a:t> baka </a:t>
          </a:r>
          <a:r>
            <a:rPr lang="en-MY" sz="2000" b="1" kern="1200" dirty="0" err="1"/>
            <a:t>tu</a:t>
          </a:r>
          <a:r>
            <a:rPr lang="en-MY" sz="2000" b="1" kern="1200" dirty="0"/>
            <a:t> </a:t>
          </a:r>
          <a:r>
            <a:rPr lang="en-MY" sz="2000" b="1" kern="1200" dirty="0" err="1"/>
            <a:t>dalam</a:t>
          </a:r>
          <a:r>
            <a:rPr lang="en-MY" sz="2000" b="1" kern="1200" dirty="0"/>
            <a:t> orang Israel” (Luke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MY" sz="2000" b="1"/>
            <a:t>“mensia ti penuh enggau pengarap” (Kereja Rasul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 custScaleX="13635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X="128837" custScaleY="139576" custLinFactNeighborX="12615" custLinFactNeighborY="27199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X="118471" custScaleY="133239" custLinFactNeighborY="26446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X="137229" custScaleY="149040" custLinFactNeighborX="-3045" custLinFactNeighborY="2616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X="140931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55896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82839" custScaleY="139039" custLinFactNeighborY="24728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 custScaleX="16451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X="158986" custScaleY="141400" custLinFactNeighborY="25168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X="144680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800" b="1"/>
            <a:t>Ngena pengarap, taja pan pengarap nya mit (Mat. 17:20)</a:t>
          </a:r>
          <a:endParaRPr lang="es-ES" sz="18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18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18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800" b="1"/>
            <a:t>Belajarka Bup Kudus (Rom. 10:17)</a:t>
          </a:r>
          <a:endParaRPr lang="es-ES" sz="18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18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18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/>
            <a:t>Minta Allah Taala nambahka iya (Lk. 17:5)</a:t>
          </a:r>
          <a:endParaRPr lang="es-ES" sz="18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18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18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1800" b="1"/>
            <a:t>Anang alah laban kakang ati (Mark 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18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18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1800" b="1"/>
            <a:t>Anang bepelasarka pengarap aku ba pengarap orang bukai (Mat.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18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18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/>
            <a:t>Ngasika Roh Kudus (Gal. 5:22)</a:t>
          </a:r>
          <a:endParaRPr lang="es-ES" sz="18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18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18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1800" b="1"/>
            <a:t>Gaga nyadi tebiat ngereja pengarap aku (2 Kor. 5:7)</a:t>
          </a:r>
          <a:endParaRPr lang="es-ES" sz="18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18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18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ScaleY="123106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Taluk ngagai Jesus enggau Jaku Iya .</a:t>
          </a:r>
          <a:endParaRPr lang="es-ES" sz="200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Begulai sejalai ninting hari enggau Jesus .</a:t>
          </a:r>
          <a:endParaRPr lang="es-ES" sz="200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Ngasuh Jesus nyadi pusat pengidup kitai .</a:t>
          </a:r>
          <a:endParaRPr lang="es-ES" sz="200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Idup bepanggai enggau pengarap kitai .</a:t>
          </a:r>
          <a:endParaRPr lang="es-ES" sz="200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Bepelasarka pengarap kitai ngagai Jesus .</a:t>
          </a:r>
          <a:endParaRPr lang="es-ES" sz="200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Ngayanka Jesus dalam pengidup kitai .</a:t>
          </a:r>
          <a:endParaRPr lang="es-ES" sz="200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MY" sz="2000" b="1">
              <a:solidFill>
                <a:schemeClr val="tx1"/>
              </a:solidFill>
            </a:rPr>
            <a:t>Nerima pemeri pengasih Iya .</a:t>
          </a:r>
          <a:endParaRPr lang="es-ES" sz="200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151295" y="767710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5864" y="839180"/>
          <a:ext cx="1537651" cy="96484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90516" y="1886120"/>
          <a:ext cx="1452861" cy="1546197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/>
            <a:t>“Nama kebuah kita nadai pengarap?” (Mark 4:40)</a:t>
          </a:r>
          <a:endParaRPr lang="es-ES" sz="2000" kern="1200" dirty="0"/>
        </a:p>
      </dsp:txBody>
      <dsp:txXfrm>
        <a:off x="190516" y="1886120"/>
        <a:ext cx="1452861" cy="1546197"/>
      </dsp:txXfrm>
    </dsp:sp>
    <dsp:sp modelId="{1F6FB844-657E-401A-8421-034AC6EA11AD}">
      <dsp:nvSpPr>
        <dsp:cNvPr id="0" name=""/>
        <dsp:cNvSpPr/>
      </dsp:nvSpPr>
      <dsp:spPr>
        <a:xfrm>
          <a:off x="131694" y="341783"/>
          <a:ext cx="1230364" cy="413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effectLst>
                <a:outerShdw blurRad="38100" dist="38100" dir="2700000" algn="tl">
                  <a:srgbClr val="000000"/>
                </a:outerShdw>
              </a:effectLst>
            </a:rPr>
            <a:t>Pengarap bala rasul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1694" y="341783"/>
        <a:ext cx="1230364" cy="413590"/>
      </dsp:txXfrm>
    </dsp:sp>
    <dsp:sp modelId="{480D0FCD-E7DF-4D90-AD0E-23ED792B7859}">
      <dsp:nvSpPr>
        <dsp:cNvPr id="0" name=""/>
        <dsp:cNvSpPr/>
      </dsp:nvSpPr>
      <dsp:spPr>
        <a:xfrm>
          <a:off x="1979627" y="767710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039186" y="839180"/>
          <a:ext cx="1127674" cy="96484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1935039" y="1912878"/>
          <a:ext cx="1335967" cy="1475997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/>
            <a:t>“Kita ke mit pengarap!” (Mat. 14:31)</a:t>
          </a:r>
          <a:endParaRPr lang="es-ES" sz="2000" kern="1200" dirty="0"/>
        </a:p>
      </dsp:txBody>
      <dsp:txXfrm>
        <a:off x="1935039" y="1912878"/>
        <a:ext cx="1335967" cy="1475997"/>
      </dsp:txXfrm>
    </dsp:sp>
    <dsp:sp modelId="{56B7292D-9731-4075-ADD4-E2A91D421C2C}">
      <dsp:nvSpPr>
        <dsp:cNvPr id="0" name=""/>
        <dsp:cNvSpPr/>
      </dsp:nvSpPr>
      <dsp:spPr>
        <a:xfrm>
          <a:off x="1979627" y="341783"/>
          <a:ext cx="1191163" cy="413590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Pengarap Peter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79627" y="341783"/>
        <a:ext cx="1191163" cy="413590"/>
      </dsp:txXfrm>
    </dsp:sp>
    <dsp:sp modelId="{7CD9B7D2-5346-494E-909E-931407BEE132}">
      <dsp:nvSpPr>
        <dsp:cNvPr id="0" name=""/>
        <dsp:cNvSpPr/>
      </dsp:nvSpPr>
      <dsp:spPr>
        <a:xfrm>
          <a:off x="3812882" y="761919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3872440" y="833388"/>
          <a:ext cx="1127674" cy="96484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3628192" y="1816421"/>
          <a:ext cx="1547496" cy="1651038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/>
            <a:t>“Datai nulung pengarap aku ti mit” (Mark 9:24)</a:t>
          </a:r>
          <a:endParaRPr lang="es-ES" sz="2000" kern="1200" dirty="0"/>
        </a:p>
      </dsp:txBody>
      <dsp:txXfrm>
        <a:off x="3628192" y="1816421"/>
        <a:ext cx="1547496" cy="1651038"/>
      </dsp:txXfrm>
    </dsp:sp>
    <dsp:sp modelId="{F9DF30A9-7B6B-451C-B056-6355C95639B1}">
      <dsp:nvSpPr>
        <dsp:cNvPr id="0" name=""/>
        <dsp:cNvSpPr/>
      </dsp:nvSpPr>
      <dsp:spPr>
        <a:xfrm>
          <a:off x="3805455" y="341783"/>
          <a:ext cx="1206017" cy="4020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effectLst>
                <a:outerShdw blurRad="38100" dist="38100" dir="2700000" algn="tl">
                  <a:srgbClr val="000000"/>
                </a:outerShdw>
              </a:effectLst>
            </a:rPr>
            <a:t>Pengarap Apai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805455" y="341783"/>
        <a:ext cx="1206017" cy="402008"/>
      </dsp:txXfrm>
    </dsp:sp>
    <dsp:sp modelId="{D2AE9422-10DB-4BFB-A12C-EBB4A8DCAA2C}">
      <dsp:nvSpPr>
        <dsp:cNvPr id="0" name=""/>
        <dsp:cNvSpPr/>
      </dsp:nvSpPr>
      <dsp:spPr>
        <a:xfrm>
          <a:off x="5772775" y="767710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5832333" y="839180"/>
          <a:ext cx="1127674" cy="96484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5601549" y="1818052"/>
          <a:ext cx="1589242" cy="1170382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/>
            <a:t>“Besai amat pengarap kita” (Mat. 15:28)</a:t>
          </a:r>
          <a:endParaRPr lang="es-ES" sz="2000" kern="1200" dirty="0"/>
        </a:p>
      </dsp:txBody>
      <dsp:txXfrm>
        <a:off x="5601549" y="1818052"/>
        <a:ext cx="1589242" cy="1170382"/>
      </dsp:txXfrm>
    </dsp:sp>
    <dsp:sp modelId="{F943B3B9-DC10-4A5C-B0AC-A895FE8A8097}">
      <dsp:nvSpPr>
        <dsp:cNvPr id="0" name=""/>
        <dsp:cNvSpPr/>
      </dsp:nvSpPr>
      <dsp:spPr>
        <a:xfrm>
          <a:off x="5707136" y="353481"/>
          <a:ext cx="1322441" cy="413590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>
              <a:effectLst>
                <a:outerShdw blurRad="38100" dist="38100" dir="2700000" algn="tl">
                  <a:srgbClr val="000000"/>
                </a:outerShdw>
              </a:effectLst>
            </a:rPr>
            <a:t>Pengarap Indu orang Kanaan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707136" y="353481"/>
        <a:ext cx="1322441" cy="413590"/>
      </dsp:txXfrm>
    </dsp:sp>
    <dsp:sp modelId="{6949DDE7-0AAF-4727-B609-554D3A4FEC99}">
      <dsp:nvSpPr>
        <dsp:cNvPr id="0" name=""/>
        <dsp:cNvSpPr/>
      </dsp:nvSpPr>
      <dsp:spPr>
        <a:xfrm>
          <a:off x="7875535" y="767710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7734229" y="839180"/>
          <a:ext cx="1757999" cy="964842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7582314" y="1861721"/>
          <a:ext cx="2061828" cy="1540248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“Aku </a:t>
          </a:r>
          <a:r>
            <a:rPr lang="en-MY" sz="2000" b="1" kern="1200" dirty="0" err="1"/>
            <a:t>nadai</a:t>
          </a:r>
          <a:r>
            <a:rPr lang="en-MY" sz="2000" b="1" kern="1200" dirty="0"/>
            <a:t> kala </a:t>
          </a:r>
          <a:r>
            <a:rPr lang="en-MY" sz="2000" b="1" kern="1200" dirty="0" err="1"/>
            <a:t>tetemuka</a:t>
          </a:r>
          <a:r>
            <a:rPr lang="en-MY" sz="2000" b="1" kern="1200" dirty="0"/>
            <a:t> </a:t>
          </a:r>
          <a:r>
            <a:rPr lang="en-MY" sz="2000" b="1" kern="1200" dirty="0" err="1"/>
            <a:t>pengarap</a:t>
          </a:r>
          <a:r>
            <a:rPr lang="en-MY" sz="2000" b="1" kern="1200" dirty="0"/>
            <a:t> </a:t>
          </a:r>
          <a:r>
            <a:rPr lang="en-MY" sz="2000" b="1" kern="1200" dirty="0" err="1"/>
            <a:t>ti</a:t>
          </a:r>
          <a:r>
            <a:rPr lang="en-MY" sz="2000" b="1" kern="1200" dirty="0"/>
            <a:t> baka </a:t>
          </a:r>
          <a:r>
            <a:rPr lang="en-MY" sz="2000" b="1" kern="1200" dirty="0" err="1"/>
            <a:t>tu</a:t>
          </a:r>
          <a:r>
            <a:rPr lang="en-MY" sz="2000" b="1" kern="1200" dirty="0"/>
            <a:t> </a:t>
          </a:r>
          <a:r>
            <a:rPr lang="en-MY" sz="2000" b="1" kern="1200" dirty="0" err="1"/>
            <a:t>dalam</a:t>
          </a:r>
          <a:r>
            <a:rPr lang="en-MY" sz="2000" b="1" kern="1200" dirty="0"/>
            <a:t> orang Israel” (Luke 7:9)</a:t>
          </a:r>
          <a:endParaRPr lang="es-ES" sz="2000" kern="1200" dirty="0"/>
        </a:p>
      </dsp:txBody>
      <dsp:txXfrm>
        <a:off x="7582314" y="1861721"/>
        <a:ext cx="2061828" cy="1540248"/>
      </dsp:txXfrm>
    </dsp:sp>
    <dsp:sp modelId="{B030FCF5-5111-4999-B91A-1424FECB2873}">
      <dsp:nvSpPr>
        <dsp:cNvPr id="0" name=""/>
        <dsp:cNvSpPr/>
      </dsp:nvSpPr>
      <dsp:spPr>
        <a:xfrm>
          <a:off x="7900312" y="341783"/>
          <a:ext cx="1370207" cy="413590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>
                <a:outerShdw blurRad="38100" dist="38100" dir="2700000" algn="tl">
                  <a:srgbClr val="000000"/>
                </a:outerShdw>
              </a:effectLst>
            </a:rPr>
            <a:t>Pengarap Tuai Soldadu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00312" y="341783"/>
        <a:ext cx="1370207" cy="413590"/>
      </dsp:txXfrm>
    </dsp:sp>
    <dsp:sp modelId="{CFAE7013-EE75-4F32-BF92-A4431AE5F6EA}">
      <dsp:nvSpPr>
        <dsp:cNvPr id="0" name=""/>
        <dsp:cNvSpPr/>
      </dsp:nvSpPr>
      <dsp:spPr>
        <a:xfrm>
          <a:off x="10339867" y="767710"/>
          <a:ext cx="0" cy="214409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035666" y="839180"/>
          <a:ext cx="1855193" cy="964842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066841" y="1853518"/>
          <a:ext cx="1792844" cy="1566403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/>
            <a:t>“mensia ti penuh enggau pengarap” (Kereja Rasul 6:5)</a:t>
          </a:r>
          <a:endParaRPr lang="es-ES" sz="2000" kern="1200" dirty="0"/>
        </a:p>
      </dsp:txBody>
      <dsp:txXfrm>
        <a:off x="10066841" y="1853518"/>
        <a:ext cx="1792844" cy="1566403"/>
      </dsp:txXfrm>
    </dsp:sp>
    <dsp:sp modelId="{BAFB1362-565C-45C5-9E03-9BA921416D73}">
      <dsp:nvSpPr>
        <dsp:cNvPr id="0" name=""/>
        <dsp:cNvSpPr/>
      </dsp:nvSpPr>
      <dsp:spPr>
        <a:xfrm>
          <a:off x="10073762" y="341783"/>
          <a:ext cx="1723375" cy="413590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effectLst>
                <a:outerShdw blurRad="38100" dist="38100" dir="2700000" algn="tl">
                  <a:srgbClr val="000000"/>
                </a:outerShdw>
              </a:effectLst>
            </a:rPr>
            <a:t>Pengarap Steven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073762" y="341783"/>
        <a:ext cx="1723375" cy="41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71026" y="313005"/>
          <a:ext cx="2799626" cy="874883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/>
            <a:t>Ngena pengarap, taja pan pengarap nya mit (Mat. 17:20)</a:t>
          </a:r>
          <a:endParaRPr lang="es-ES" sz="1800" kern="1200" dirty="0"/>
        </a:p>
      </dsp:txBody>
      <dsp:txXfrm>
        <a:off x="171026" y="313005"/>
        <a:ext cx="2799626" cy="874883"/>
      </dsp:txXfrm>
    </dsp:sp>
    <dsp:sp modelId="{EF1C654A-1FC1-4582-A367-0477E89B3989}">
      <dsp:nvSpPr>
        <dsp:cNvPr id="0" name=""/>
        <dsp:cNvSpPr/>
      </dsp:nvSpPr>
      <dsp:spPr>
        <a:xfrm>
          <a:off x="79039" y="186633"/>
          <a:ext cx="612418" cy="918627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1587" y="313005"/>
          <a:ext cx="2799626" cy="874883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/>
            <a:t>Belajarka Bup Kudus (Rom. 10:17)</a:t>
          </a:r>
          <a:endParaRPr lang="es-ES" sz="1800" kern="1200" dirty="0"/>
        </a:p>
      </dsp:txBody>
      <dsp:txXfrm>
        <a:off x="3311587" y="313005"/>
        <a:ext cx="2799626" cy="874883"/>
      </dsp:txXfrm>
    </dsp:sp>
    <dsp:sp modelId="{D0657339-4452-4381-9696-08768A9793E4}">
      <dsp:nvSpPr>
        <dsp:cNvPr id="0" name=""/>
        <dsp:cNvSpPr/>
      </dsp:nvSpPr>
      <dsp:spPr>
        <a:xfrm>
          <a:off x="3194938" y="186633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71026" y="1414386"/>
          <a:ext cx="2799626" cy="87488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/>
            <a:t>Minta Allah Taala nambahka iya (Lk. 17:5)</a:t>
          </a:r>
          <a:endParaRPr lang="es-ES" sz="1800" kern="1200" dirty="0"/>
        </a:p>
      </dsp:txBody>
      <dsp:txXfrm>
        <a:off x="171026" y="1414386"/>
        <a:ext cx="2799626" cy="874883"/>
      </dsp:txXfrm>
    </dsp:sp>
    <dsp:sp modelId="{4CFB5C92-2025-4ADA-8309-F9DDDE058036}">
      <dsp:nvSpPr>
        <dsp:cNvPr id="0" name=""/>
        <dsp:cNvSpPr/>
      </dsp:nvSpPr>
      <dsp:spPr>
        <a:xfrm>
          <a:off x="54377" y="1288014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1587" y="1414386"/>
          <a:ext cx="2799626" cy="87488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/>
            <a:t>Anang alah laban kakang ati (Mark 9:23-24)</a:t>
          </a:r>
          <a:endParaRPr lang="es-ES" sz="1800" kern="1200" dirty="0"/>
        </a:p>
      </dsp:txBody>
      <dsp:txXfrm>
        <a:off x="3311587" y="1414386"/>
        <a:ext cx="2799626" cy="874883"/>
      </dsp:txXfrm>
    </dsp:sp>
    <dsp:sp modelId="{DE7FC900-5765-4183-91B0-93122DA942DB}">
      <dsp:nvSpPr>
        <dsp:cNvPr id="0" name=""/>
        <dsp:cNvSpPr/>
      </dsp:nvSpPr>
      <dsp:spPr>
        <a:xfrm>
          <a:off x="3194938" y="1288014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71026" y="2414691"/>
          <a:ext cx="2799626" cy="107703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/>
            <a:t>Anang bepelasarka pengarap aku ba pengarap orang bukai (Mat. 25:8)</a:t>
          </a:r>
          <a:endParaRPr lang="es-ES" sz="1800" kern="1200" dirty="0"/>
        </a:p>
      </dsp:txBody>
      <dsp:txXfrm>
        <a:off x="171026" y="2414691"/>
        <a:ext cx="2799626" cy="1077033"/>
      </dsp:txXfrm>
    </dsp:sp>
    <dsp:sp modelId="{DBEFF52B-2DD5-4E70-AFE3-2AD45871F679}">
      <dsp:nvSpPr>
        <dsp:cNvPr id="0" name=""/>
        <dsp:cNvSpPr/>
      </dsp:nvSpPr>
      <dsp:spPr>
        <a:xfrm>
          <a:off x="54377" y="2389395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1587" y="2566304"/>
          <a:ext cx="2799626" cy="874883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/>
            <a:t>Ngasika Roh Kudus (Gal. 5:22)</a:t>
          </a:r>
          <a:endParaRPr lang="es-ES" sz="1800" kern="1200" dirty="0"/>
        </a:p>
      </dsp:txBody>
      <dsp:txXfrm>
        <a:off x="3311587" y="2566304"/>
        <a:ext cx="2799626" cy="874883"/>
      </dsp:txXfrm>
    </dsp:sp>
    <dsp:sp modelId="{0774E423-1125-4F5D-98B3-689912FAABA1}">
      <dsp:nvSpPr>
        <dsp:cNvPr id="0" name=""/>
        <dsp:cNvSpPr/>
      </dsp:nvSpPr>
      <dsp:spPr>
        <a:xfrm>
          <a:off x="3194938" y="2439932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217159" y="3718223"/>
          <a:ext cx="2799626" cy="87488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/>
            <a:t>Gaga nyadi tebiat ngereja pengarap aku (2 Kor. 5:7)</a:t>
          </a:r>
          <a:endParaRPr lang="es-ES" sz="1800" kern="1200" dirty="0"/>
        </a:p>
      </dsp:txBody>
      <dsp:txXfrm>
        <a:off x="2217159" y="3718223"/>
        <a:ext cx="2799626" cy="874883"/>
      </dsp:txXfrm>
    </dsp:sp>
    <dsp:sp modelId="{75CB85F2-1236-43DE-B43D-C3EAE0C6F401}">
      <dsp:nvSpPr>
        <dsp:cNvPr id="0" name=""/>
        <dsp:cNvSpPr/>
      </dsp:nvSpPr>
      <dsp:spPr>
        <a:xfrm>
          <a:off x="2125199" y="3591851"/>
          <a:ext cx="612418" cy="918627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Taluk ngagai Jesus enggau Jaku Iya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Begulai sejalai ninting hari enggau Jesus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Ngasuh Jesus nyadi pusat pengidup kitai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Idup bepanggai enggau pengarap kitai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Bepelasarka pengarap kitai ngagai Jesus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Ngayanka Jesus dalam pengidup kitai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solidFill>
                <a:schemeClr val="tx1"/>
              </a:solidFill>
            </a:rPr>
            <a:t>Nerima pemeri pengasih Iya .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8366760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NGEMBUAN PENGARAP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for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PENGARAP</a:t>
            </a:r>
            <a:r>
              <a:rPr lang="en-MY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JESUS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“Tu meh pengeliat ati orang kudus, orang ke ngasika pesan Allah Taala enggau pengarap Jesus” (Pemandang 14:12)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Kitai, orang ti arap ti idup semak enggau pemulai Jesus, dibida enggau dua iti utai ti patut "dikembuan" kitai (iya nya, ngasika tauka naroh): pesan enggau pengarap Jesus (Pem. 14:12).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186642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744928" y="5533080"/>
            <a:ext cx="544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Enggau ngembuan pengarap dalam Jesus kitai digaga lurus. (Rom. 5:1), dikuduska (Kereja Rasul 26:18), lalu nyadi anak Allah Taala (John 1:12).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040595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>
                <a:solidFill>
                  <a:srgbClr val="000000"/>
                </a:solidFill>
              </a:rPr>
              <a:t>Adat (pesan) enggau Berita Manah (pengarap) beganding. Nuan enda ulih ngasika enti nadai pengarap, tauka arap enti nadai ngasika. Tang nama reti “pengarap ke Jesus”?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185723" y="1157444"/>
            <a:ext cx="100728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800" b="1" dirty="0">
                <a:latin typeface="Constantia" panose="02030602050306030303" pitchFamily="18" charset="0"/>
              </a:rPr>
              <a:t>"</a:t>
            </a:r>
            <a:r>
              <a:rPr lang="en-MY" sz="2800" b="1" dirty="0" err="1">
                <a:latin typeface="Constantia" panose="02030602050306030303" pitchFamily="18" charset="0"/>
              </a:rPr>
              <a:t>Udah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arapka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Tuhan</a:t>
            </a:r>
            <a:r>
              <a:rPr lang="en-MY" sz="2800" b="1" dirty="0">
                <a:latin typeface="Constantia" panose="02030602050306030303" pitchFamily="18" charset="0"/>
              </a:rPr>
              <a:t> Jesus </a:t>
            </a:r>
            <a:r>
              <a:rPr lang="en-MY" sz="2800" b="1" dirty="0" err="1">
                <a:latin typeface="Constantia" panose="02030602050306030303" pitchFamily="18" charset="0"/>
              </a:rPr>
              <a:t>ngiring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dalam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singkang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ngagai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jalai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betul</a:t>
            </a:r>
            <a:r>
              <a:rPr lang="en-MY" sz="2800" b="1" dirty="0">
                <a:latin typeface="Constantia" panose="02030602050306030303" pitchFamily="18" charset="0"/>
              </a:rPr>
              <a:t>. Nuan </a:t>
            </a:r>
            <a:r>
              <a:rPr lang="en-MY" sz="2800" b="1" dirty="0" err="1">
                <a:latin typeface="Constantia" panose="02030602050306030303" pitchFamily="18" charset="0"/>
              </a:rPr>
              <a:t>ulih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bulih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jamin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pengering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tiap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singkang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mansang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laban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ulih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pechaya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bisi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jari</a:t>
            </a:r>
            <a:r>
              <a:rPr lang="en-MY" sz="2800" b="1" dirty="0">
                <a:latin typeface="Constantia" panose="02030602050306030303" pitchFamily="18" charset="0"/>
              </a:rPr>
              <a:t> Iya. Nuan </a:t>
            </a:r>
            <a:r>
              <a:rPr lang="en-MY" sz="2800" b="1" dirty="0" err="1">
                <a:latin typeface="Constantia" panose="02030602050306030303" pitchFamily="18" charset="0"/>
              </a:rPr>
              <a:t>ulih</a:t>
            </a:r>
            <a:r>
              <a:rPr lang="en-MY" sz="2800" b="1" dirty="0">
                <a:latin typeface="Constantia" panose="02030602050306030303" pitchFamily="18" charset="0"/>
              </a:rPr>
              <a:t> "</a:t>
            </a:r>
            <a:r>
              <a:rPr lang="en-MY" sz="2800" b="1" dirty="0" err="1">
                <a:latin typeface="Constantia" panose="02030602050306030303" pitchFamily="18" charset="0"/>
              </a:rPr>
              <a:t>belanda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lalu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lelak</a:t>
            </a:r>
            <a:r>
              <a:rPr lang="en-MY" sz="2800" b="1" dirty="0">
                <a:latin typeface="Constantia" panose="02030602050306030303" pitchFamily="18" charset="0"/>
              </a:rPr>
              <a:t>";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ulih</a:t>
            </a:r>
            <a:r>
              <a:rPr lang="en-MY" sz="2800" b="1" dirty="0">
                <a:latin typeface="Constantia" panose="02030602050306030303" pitchFamily="18" charset="0"/>
              </a:rPr>
              <a:t> "</a:t>
            </a:r>
            <a:r>
              <a:rPr lang="en-MY" sz="2800" b="1" dirty="0" err="1">
                <a:latin typeface="Constantia" panose="02030602050306030303" pitchFamily="18" charset="0"/>
              </a:rPr>
              <a:t>bejalai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lalu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Ikak</a:t>
            </a:r>
            <a:r>
              <a:rPr lang="en-MY" sz="2800" b="1" dirty="0">
                <a:latin typeface="Constantia" panose="02030602050306030303" pitchFamily="18" charset="0"/>
              </a:rPr>
              <a:t>," </a:t>
            </a:r>
            <a:r>
              <a:rPr lang="en-MY" sz="2800" b="1" dirty="0" err="1">
                <a:latin typeface="Constantia" panose="02030602050306030303" pitchFamily="18" charset="0"/>
              </a:rPr>
              <a:t>laban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nemu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nengah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pengarap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baruh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jari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Kristus</a:t>
            </a:r>
            <a:r>
              <a:rPr lang="en-MY" sz="2800" b="1" dirty="0">
                <a:latin typeface="Constantia" panose="02030602050306030303" pitchFamily="18" charset="0"/>
              </a:rPr>
              <a:t>. Nuan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deka </a:t>
            </a:r>
            <a:r>
              <a:rPr lang="en-MY" sz="2800" b="1" dirty="0" err="1">
                <a:latin typeface="Constantia" panose="02030602050306030303" pitchFamily="18" charset="0"/>
              </a:rPr>
              <a:t>asa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ngapa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seagi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agi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nitih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nemu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Tuhan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arapka</a:t>
            </a:r>
            <a:r>
              <a:rPr lang="en-MY" sz="2800" b="1" dirty="0">
                <a:latin typeface="Constantia" panose="02030602050306030303" pitchFamily="18" charset="0"/>
              </a:rPr>
              <a:t> Iya,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deka </a:t>
            </a:r>
            <a:r>
              <a:rPr lang="en-MY" sz="2800" b="1" dirty="0" err="1">
                <a:latin typeface="Constantia" panose="02030602050306030303" pitchFamily="18" charset="0"/>
              </a:rPr>
              <a:t>bisi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jamin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madahka</a:t>
            </a:r>
            <a:r>
              <a:rPr lang="en-MY" sz="2800" b="1" dirty="0">
                <a:latin typeface="Constantia" panose="02030602050306030303" pitchFamily="18" charset="0"/>
              </a:rPr>
              <a:t> Iya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kala </a:t>
            </a:r>
            <a:r>
              <a:rPr lang="en-MY" sz="2800" b="1" dirty="0" err="1">
                <a:latin typeface="Constantia" panose="02030602050306030303" pitchFamily="18" charset="0"/>
              </a:rPr>
              <a:t>ninggalka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penuh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arapka</a:t>
            </a:r>
            <a:r>
              <a:rPr lang="en-MY" sz="2800" b="1" dirty="0">
                <a:latin typeface="Constantia" panose="02030602050306030303" pitchFamily="18" charset="0"/>
              </a:rPr>
              <a:t> Iya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Penulung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seruran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belama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7863840" y="343539"/>
            <a:ext cx="42360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“Pengarap nunjukka utai ti dikarapka kitai nya amat, iya nya bukti utai ti enda ulih dipeda kitai” </a:t>
            </a:r>
            <a:r>
              <a:rPr kumimoji="0" lang="es-ES" b="1" i="0" u="none" strike="noStrike" kern="1200" cap="none" spc="0" normalizeH="0" baseline="0" noProof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(Hebrew 11:1, NLT)</a:t>
            </a:r>
            <a:endParaRPr kumimoji="0" lang="es-ES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6925777" y="3771900"/>
            <a:ext cx="5304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Different types of faith: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Pengarap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tanda</a:t>
            </a:r>
            <a:r>
              <a:rPr lang="en-MY" sz="2000" b="1" dirty="0"/>
              <a:t> .</a:t>
            </a:r>
          </a:p>
          <a:p>
            <a:pPr lvl="1">
              <a:spcBef>
                <a:spcPts val="600"/>
              </a:spcBef>
            </a:pPr>
            <a:r>
              <a:rPr lang="en-MY" sz="2000" b="1" dirty="0"/>
              <a:t>Ukur </a:t>
            </a:r>
            <a:r>
              <a:rPr lang="en-MY" sz="2000" b="1" dirty="0" err="1"/>
              <a:t>pengarap</a:t>
            </a:r>
            <a:r>
              <a:rPr lang="en-MY" sz="2000" b="1" dirty="0"/>
              <a:t> .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Pengarap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asai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.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</a:p>
          <a:p>
            <a:pPr lvl="1" indent="-457200">
              <a:spcBef>
                <a:spcPts val="1800"/>
              </a:spcBef>
            </a:pP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Nama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utai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dikumbai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pengarap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Penerang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pemansang</a:t>
            </a:r>
            <a:r>
              <a:rPr lang="en-MY" sz="2000" b="1" dirty="0"/>
              <a:t> </a:t>
            </a:r>
            <a:r>
              <a:rPr lang="en-MY" sz="2000" b="1" dirty="0" err="1"/>
              <a:t>pengarap</a:t>
            </a:r>
            <a:r>
              <a:rPr lang="en-MY" sz="2000" b="1" dirty="0"/>
              <a:t> .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Pengarap</a:t>
            </a:r>
            <a:r>
              <a:rPr lang="en-MY" sz="2000" b="1" dirty="0"/>
              <a:t> Jesus 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Allah Taala, </a:t>
            </a:r>
            <a:r>
              <a:rPr lang="en-MY" sz="2000" b="1" dirty="0" err="1"/>
              <a:t>belajarka</a:t>
            </a:r>
            <a:r>
              <a:rPr lang="en-MY" sz="2000" b="1" dirty="0"/>
              <a:t> Bup Kudus, </a:t>
            </a:r>
            <a:r>
              <a:rPr lang="en-MY" sz="2000" b="1" dirty="0" err="1"/>
              <a:t>enggau</a:t>
            </a:r>
            <a:r>
              <a:rPr lang="en-MY" sz="2000" b="1" dirty="0"/>
              <a:t> sampi </a:t>
            </a:r>
            <a:r>
              <a:rPr lang="en-MY" sz="2000" b="1" dirty="0" err="1"/>
              <a:t>mesti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unsur</a:t>
            </a:r>
            <a:r>
              <a:rPr lang="en-MY" sz="2000" b="1" dirty="0"/>
              <a:t> (</a:t>
            </a:r>
            <a:r>
              <a:rPr lang="en-MY" sz="2000" b="1" dirty="0" err="1"/>
              <a:t>pasal</a:t>
            </a:r>
            <a:r>
              <a:rPr lang="en-MY" sz="2000" b="1" dirty="0"/>
              <a:t>)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sama</a:t>
            </a:r>
            <a:r>
              <a:rPr lang="en-MY" sz="2000" b="1" dirty="0"/>
              <a:t> </a:t>
            </a:r>
            <a:r>
              <a:rPr lang="en-MY" sz="2000" b="1" dirty="0" err="1"/>
              <a:t>ngambika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tuju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bekerja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: </a:t>
            </a:r>
            <a:r>
              <a:rPr lang="en-MY" sz="2000" b="1" dirty="0" err="1"/>
              <a:t>pengarap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33"/>
          <a:stretch>
            <a:fillRect/>
          </a:stretch>
        </p:blipFill>
        <p:spPr>
          <a:xfrm>
            <a:off x="190500" y="3429000"/>
            <a:ext cx="4068782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701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33" y="5934176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3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32" y="630613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3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3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292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292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Tang </a:t>
            </a:r>
            <a:r>
              <a:rPr lang="en-MY" sz="2000" b="1" dirty="0" err="1">
                <a:solidFill>
                  <a:srgbClr val="000000"/>
                </a:solidFill>
              </a:rPr>
              <a:t>enggau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, </a:t>
            </a:r>
            <a:r>
              <a:rPr lang="en-MY" sz="2000" b="1" dirty="0" err="1">
                <a:solidFill>
                  <a:srgbClr val="000000"/>
                </a:solidFill>
              </a:rPr>
              <a:t>sida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nyadi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usul</a:t>
            </a:r>
            <a:r>
              <a:rPr lang="en-MY" sz="2000" b="1" dirty="0">
                <a:solidFill>
                  <a:srgbClr val="000000"/>
                </a:solidFill>
              </a:rPr>
              <a:t> (</a:t>
            </a:r>
            <a:r>
              <a:rPr lang="en-MY" sz="2000" b="1" dirty="0" err="1">
                <a:solidFill>
                  <a:srgbClr val="000000"/>
                </a:solidFill>
              </a:rPr>
              <a:t>elemen</a:t>
            </a:r>
            <a:r>
              <a:rPr lang="en-MY" sz="2000" b="1" dirty="0">
                <a:solidFill>
                  <a:srgbClr val="000000"/>
                </a:solidFill>
              </a:rPr>
              <a:t>)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bekuasa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deka </a:t>
            </a:r>
            <a:r>
              <a:rPr lang="en-MY" sz="2000" b="1" dirty="0" err="1">
                <a:solidFill>
                  <a:srgbClr val="000000"/>
                </a:solidFill>
              </a:rPr>
              <a:t>mai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ngagai</a:t>
            </a:r>
            <a:r>
              <a:rPr lang="en-MY" sz="2000" b="1" dirty="0">
                <a:solidFill>
                  <a:srgbClr val="000000"/>
                </a:solidFill>
              </a:rPr>
              <a:t> pun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pemadu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tinggi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dalam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peneleba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rohani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: “</a:t>
            </a:r>
            <a:r>
              <a:rPr lang="en-MY" sz="2000" b="1" dirty="0" err="1">
                <a:solidFill>
                  <a:srgbClr val="000000"/>
                </a:solidFill>
              </a:rPr>
              <a:t>semua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ulih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nyadi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ba</a:t>
            </a:r>
            <a:r>
              <a:rPr lang="en-MY" sz="2000" b="1" dirty="0">
                <a:solidFill>
                  <a:srgbClr val="000000"/>
                </a:solidFill>
              </a:rPr>
              <a:t> orang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arap</a:t>
            </a:r>
            <a:r>
              <a:rPr lang="en-MY" sz="2000" b="1" dirty="0">
                <a:solidFill>
                  <a:srgbClr val="000000"/>
                </a:solidFill>
              </a:rPr>
              <a:t>” (Mark 9:23).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Enti </a:t>
            </a:r>
            <a:r>
              <a:rPr lang="en-MY" sz="2000" b="1" dirty="0" err="1">
                <a:solidFill>
                  <a:srgbClr val="000000"/>
                </a:solidFill>
              </a:rPr>
              <a:t>nadai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, </a:t>
            </a:r>
            <a:r>
              <a:rPr lang="en-MY" sz="2000" b="1" dirty="0" err="1">
                <a:solidFill>
                  <a:srgbClr val="000000"/>
                </a:solidFill>
              </a:rPr>
              <a:t>unsur</a:t>
            </a:r>
            <a:r>
              <a:rPr lang="en-MY" sz="2000" b="1" dirty="0">
                <a:solidFill>
                  <a:srgbClr val="000000"/>
                </a:solidFill>
              </a:rPr>
              <a:t> (</a:t>
            </a:r>
            <a:r>
              <a:rPr lang="en-MY" sz="2000" b="1" dirty="0" err="1">
                <a:solidFill>
                  <a:srgbClr val="000000"/>
                </a:solidFill>
              </a:rPr>
              <a:t>elemen</a:t>
            </a:r>
            <a:r>
              <a:rPr lang="en-MY" sz="2000" b="1" dirty="0">
                <a:solidFill>
                  <a:srgbClr val="000000"/>
                </a:solidFill>
              </a:rPr>
              <a:t>) </a:t>
            </a:r>
            <a:r>
              <a:rPr lang="en-MY" sz="2000" b="1" dirty="0" err="1">
                <a:solidFill>
                  <a:srgbClr val="000000"/>
                </a:solidFill>
              </a:rPr>
              <a:t>tu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nyadi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penemu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aja</a:t>
            </a:r>
            <a:r>
              <a:rPr lang="en-MY" sz="2000" b="1" dirty="0">
                <a:solidFill>
                  <a:srgbClr val="000000"/>
                </a:solidFill>
              </a:rPr>
              <a:t>, </a:t>
            </a:r>
            <a:r>
              <a:rPr lang="en-MY" sz="2000" b="1" dirty="0" err="1">
                <a:solidFill>
                  <a:srgbClr val="000000"/>
                </a:solidFill>
              </a:rPr>
              <a:t>tauka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sembah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nadai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reti</a:t>
            </a:r>
            <a:r>
              <a:rPr lang="en-MY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JENIS </a:t>
            </a:r>
            <a:r>
              <a:rPr lang="en-MY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PENGARAP</a:t>
            </a:r>
            <a:r>
              <a:rPr lang="en-MY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 TI </a:t>
            </a:r>
            <a:r>
              <a:rPr lang="en-MY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BEBIDA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PENGARAP</a:t>
            </a:r>
            <a:r>
              <a:rPr lang="en-MY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MY" sz="44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ENGGAU</a:t>
            </a:r>
            <a:r>
              <a:rPr lang="en-MY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TANDA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MY" b="1">
                <a:solidFill>
                  <a:srgbClr val="2A3C64"/>
                </a:solidFill>
                <a:latin typeface="Comic Sans MS" panose="030F0702030302020204" pitchFamily="66" charset="0"/>
              </a:rPr>
              <a:t>“ Ku Jesus bejaku ngagai iya, ‘Enti kita enda meda tanda enggau kereja ajih, kita enda kala arap.’ ” (John 4:48)</a:t>
            </a:r>
            <a:endParaRPr lang="en" sz="1400" b="1" dirty="0">
              <a:solidFill>
                <a:srgbClr val="2A3C6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1" y="1177976"/>
            <a:ext cx="8534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Tanda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tanda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penerang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nyelai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diberi</a:t>
            </a:r>
            <a:r>
              <a:rPr lang="en-MY" sz="2000" b="1" dirty="0"/>
              <a:t> </a:t>
            </a:r>
            <a:r>
              <a:rPr lang="en-MY" sz="2000" b="1" dirty="0" err="1"/>
              <a:t>kena</a:t>
            </a:r>
            <a:r>
              <a:rPr lang="en-MY" sz="2000" b="1" dirty="0"/>
              <a:t> </a:t>
            </a:r>
            <a:r>
              <a:rPr lang="en-MY" sz="2000" b="1" dirty="0" err="1"/>
              <a:t>ngesahka</a:t>
            </a:r>
            <a:r>
              <a:rPr lang="en-MY" sz="2000" b="1" dirty="0"/>
              <a:t> </a:t>
            </a:r>
            <a:r>
              <a:rPr lang="en-MY" sz="2000" b="1" dirty="0" err="1"/>
              <a:t>pesan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diiri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roh</a:t>
            </a:r>
            <a:r>
              <a:rPr lang="en-MY" sz="2000" b="1" dirty="0"/>
              <a:t> kudus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kena</a:t>
            </a:r>
            <a:r>
              <a:rPr lang="en-MY" sz="2000" b="1" dirty="0"/>
              <a:t> </a:t>
            </a:r>
            <a:r>
              <a:rPr lang="en-MY" sz="2000" b="1" dirty="0" err="1"/>
              <a:t>nyukung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. Taja pan </a:t>
            </a:r>
            <a:r>
              <a:rPr lang="en-MY" sz="2000" b="1" dirty="0" err="1"/>
              <a:t>tanda</a:t>
            </a:r>
            <a:r>
              <a:rPr lang="en-MY" sz="2000" b="1" dirty="0"/>
              <a:t> </a:t>
            </a:r>
            <a:r>
              <a:rPr lang="en-MY" sz="2000" b="1" dirty="0" err="1"/>
              <a:t>diterangka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orang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nyelai</a:t>
            </a:r>
            <a:r>
              <a:rPr lang="en-MY" sz="2000" b="1" dirty="0"/>
              <a:t>—baka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melah</a:t>
            </a:r>
            <a:r>
              <a:rPr lang="en-MY" sz="2000" b="1" dirty="0"/>
              <a:t> pinang di Kana (John 2:11)—</a:t>
            </a:r>
            <a:r>
              <a:rPr lang="en-MY" sz="2000" b="1" dirty="0" err="1"/>
              <a:t>pekara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madahka</a:t>
            </a:r>
            <a:r>
              <a:rPr lang="en-MY" sz="2000" b="1" dirty="0"/>
              <a:t> orang Israel </a:t>
            </a:r>
            <a:r>
              <a:rPr lang="en-MY" sz="2000" b="1" dirty="0" err="1"/>
              <a:t>bekhemah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mua</a:t>
            </a:r>
            <a:r>
              <a:rPr lang="en-MY" sz="2000" b="1" dirty="0"/>
              <a:t> Bukit Sinai </a:t>
            </a:r>
            <a:r>
              <a:rPr lang="en-MY" sz="2000" b="1" dirty="0" err="1"/>
              <a:t>nyembah</a:t>
            </a:r>
            <a:r>
              <a:rPr lang="en-MY" sz="2000" b="1" dirty="0"/>
              <a:t> Allah Taala (</a:t>
            </a:r>
            <a:r>
              <a:rPr lang="en-MY" sz="2000" b="1" dirty="0" err="1"/>
              <a:t>Pemansut</a:t>
            </a:r>
            <a:r>
              <a:rPr lang="en-MY" sz="2000" b="1" dirty="0"/>
              <a:t> 3:12) mega </a:t>
            </a:r>
            <a:r>
              <a:rPr lang="en-MY" sz="2000" b="1" dirty="0" err="1"/>
              <a:t>diberi</a:t>
            </a:r>
            <a:r>
              <a:rPr lang="en-MY" sz="2000" b="1" dirty="0"/>
              <a:t> </a:t>
            </a:r>
            <a:r>
              <a:rPr lang="en-MY" sz="2000" b="1" dirty="0" err="1"/>
              <a:t>nyadika</a:t>
            </a:r>
            <a:r>
              <a:rPr lang="en-MY" sz="2000" b="1" dirty="0"/>
              <a:t> </a:t>
            </a:r>
            <a:r>
              <a:rPr lang="en-MY" sz="2000" b="1" dirty="0" err="1"/>
              <a:t>tanda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3046868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Orang Parisi </a:t>
            </a:r>
            <a:r>
              <a:rPr lang="en-MY" sz="2000" b="1" dirty="0" err="1">
                <a:solidFill>
                  <a:srgbClr val="000000"/>
                </a:solidFill>
              </a:rPr>
              <a:t>minta</a:t>
            </a:r>
            <a:r>
              <a:rPr lang="en-MY" sz="2000" b="1" dirty="0">
                <a:solidFill>
                  <a:srgbClr val="000000"/>
                </a:solidFill>
              </a:rPr>
              <a:t> Jesus </a:t>
            </a:r>
            <a:r>
              <a:rPr lang="en-MY" sz="2000" b="1" dirty="0" err="1">
                <a:solidFill>
                  <a:srgbClr val="000000"/>
                </a:solidFill>
              </a:rPr>
              <a:t>nunjukka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tanda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sebarang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ulih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nunjukka</a:t>
            </a:r>
            <a:r>
              <a:rPr lang="en-MY" sz="2000" b="1" dirty="0">
                <a:solidFill>
                  <a:srgbClr val="000000"/>
                </a:solidFill>
              </a:rPr>
              <a:t> Iya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 Messiah, </a:t>
            </a:r>
            <a:r>
              <a:rPr lang="en-MY" sz="2000" b="1" dirty="0" err="1">
                <a:solidFill>
                  <a:srgbClr val="000000"/>
                </a:solidFill>
              </a:rPr>
              <a:t>ngambika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sida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ulih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arapka</a:t>
            </a:r>
            <a:r>
              <a:rPr lang="en-MY" sz="2000" b="1" dirty="0">
                <a:solidFill>
                  <a:srgbClr val="000000"/>
                </a:solidFill>
              </a:rPr>
              <a:t> Iya (Mark 8:11).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Allah Taala </a:t>
            </a:r>
            <a:r>
              <a:rPr lang="en-US" sz="2000" b="1" dirty="0" err="1">
                <a:solidFill>
                  <a:srgbClr val="000000"/>
                </a:solidFill>
              </a:rPr>
              <a:t>udah</a:t>
            </a:r>
            <a:r>
              <a:rPr lang="en-US" sz="2000" b="1" dirty="0">
                <a:solidFill>
                  <a:srgbClr val="000000"/>
                </a:solidFill>
              </a:rPr>
              <a:t> meri </a:t>
            </a:r>
            <a:r>
              <a:rPr lang="en-US" sz="2000" b="1" dirty="0" err="1">
                <a:solidFill>
                  <a:srgbClr val="000000"/>
                </a:solidFill>
              </a:rPr>
              <a:t>kitai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bukti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chukup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dalam</a:t>
            </a:r>
            <a:r>
              <a:rPr lang="en-US" sz="2000" b="1" dirty="0">
                <a:solidFill>
                  <a:srgbClr val="000000"/>
                </a:solidFill>
              </a:rPr>
              <a:t> Jaku Iya </a:t>
            </a:r>
            <a:r>
              <a:rPr lang="en-US" sz="2000" b="1" dirty="0" err="1">
                <a:solidFill>
                  <a:srgbClr val="000000"/>
                </a:solidFill>
              </a:rPr>
              <a:t>enggau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dalam</a:t>
            </a:r>
            <a:r>
              <a:rPr lang="en-US" sz="2000" b="1" dirty="0">
                <a:solidFill>
                  <a:srgbClr val="000000"/>
                </a:solidFill>
              </a:rPr>
              <a:t> alam </a:t>
            </a:r>
            <a:r>
              <a:rPr lang="en-US" sz="2000" b="1" dirty="0" err="1">
                <a:solidFill>
                  <a:srgbClr val="000000"/>
                </a:solidFill>
              </a:rPr>
              <a:t>semesta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ngambika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sapa-sapa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</a:t>
            </a:r>
            <a:r>
              <a:rPr lang="en-US" sz="2000" b="1" dirty="0">
                <a:solidFill>
                  <a:srgbClr val="000000"/>
                </a:solidFill>
              </a:rPr>
              <a:t> deka </a:t>
            </a:r>
            <a:r>
              <a:rPr lang="en-US" sz="2000" b="1" dirty="0" err="1">
                <a:solidFill>
                  <a:srgbClr val="000000"/>
                </a:solidFill>
              </a:rPr>
              <a:t>arap</a:t>
            </a:r>
            <a:r>
              <a:rPr lang="en-US" sz="2000" b="1" dirty="0">
                <a:solidFill>
                  <a:srgbClr val="000000"/>
                </a:solidFill>
              </a:rPr>
              <a:t> tau </a:t>
            </a:r>
            <a:r>
              <a:rPr lang="en-US" sz="2000" b="1" dirty="0" err="1">
                <a:solidFill>
                  <a:srgbClr val="000000"/>
                </a:solidFill>
              </a:rPr>
              <a:t>arap</a:t>
            </a:r>
            <a:r>
              <a:rPr lang="en-US" sz="2000" b="1" dirty="0">
                <a:solidFill>
                  <a:srgbClr val="000000"/>
                </a:solidFill>
              </a:rPr>
              <a:t>. Taja pia, </a:t>
            </a:r>
            <a:r>
              <a:rPr lang="en-US" sz="2000" b="1" dirty="0" err="1">
                <a:solidFill>
                  <a:srgbClr val="000000"/>
                </a:solidFill>
              </a:rPr>
              <a:t>seruran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endur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ngasuh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kitai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kakang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ati</a:t>
            </a:r>
            <a:r>
              <a:rPr lang="en-US" sz="2000" b="1" dirty="0">
                <a:solidFill>
                  <a:srgbClr val="000000"/>
                </a:solidFill>
              </a:rPr>
              <a:t>. Nya </a:t>
            </a:r>
            <a:r>
              <a:rPr lang="en-US" sz="2000" b="1" dirty="0" err="1">
                <a:solidFill>
                  <a:srgbClr val="000000"/>
                </a:solidFill>
              </a:rPr>
              <a:t>kebuah</a:t>
            </a:r>
            <a:r>
              <a:rPr lang="en-US" sz="2000" b="1" dirty="0">
                <a:solidFill>
                  <a:srgbClr val="000000"/>
                </a:solidFill>
              </a:rPr>
              <a:t> Jesus meri </a:t>
            </a:r>
            <a:r>
              <a:rPr lang="en-US" sz="2000" b="1" dirty="0" err="1">
                <a:solidFill>
                  <a:srgbClr val="000000"/>
                </a:solidFill>
              </a:rPr>
              <a:t>berekat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spesial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ngagai</a:t>
            </a:r>
            <a:r>
              <a:rPr lang="en-US" sz="2000" b="1" dirty="0">
                <a:solidFill>
                  <a:srgbClr val="000000"/>
                </a:solidFill>
              </a:rPr>
              <a:t> “orang </a:t>
            </a:r>
            <a:r>
              <a:rPr lang="en-US" sz="2000" b="1" dirty="0" err="1">
                <a:solidFill>
                  <a:srgbClr val="000000"/>
                </a:solidFill>
              </a:rPr>
              <a:t>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meda</a:t>
            </a:r>
            <a:r>
              <a:rPr lang="en-US" sz="2000" b="1" dirty="0">
                <a:solidFill>
                  <a:srgbClr val="000000"/>
                </a:solidFill>
              </a:rPr>
              <a:t> tang </a:t>
            </a:r>
            <a:r>
              <a:rPr lang="en-US" sz="2000" b="1" dirty="0" err="1">
                <a:solidFill>
                  <a:srgbClr val="000000"/>
                </a:solidFill>
              </a:rPr>
              <a:t>arap</a:t>
            </a:r>
            <a:r>
              <a:rPr lang="en-US" sz="2000" b="1" dirty="0">
                <a:solidFill>
                  <a:srgbClr val="000000"/>
                </a:solidFill>
              </a:rPr>
              <a:t>” (John 20:29).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4300207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Jesus </a:t>
            </a:r>
            <a:r>
              <a:rPr lang="en-MY" sz="2000" b="1" dirty="0" err="1">
                <a:solidFill>
                  <a:srgbClr val="000000"/>
                </a:solidFill>
              </a:rPr>
              <a:t>ringat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lebuh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sida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minta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tanda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ke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nunjuk</a:t>
            </a:r>
            <a:r>
              <a:rPr lang="en-MY" sz="2000" b="1" dirty="0">
                <a:solidFill>
                  <a:srgbClr val="000000"/>
                </a:solidFill>
              </a:rPr>
              <a:t> ka </a:t>
            </a:r>
            <a:r>
              <a:rPr lang="en-MY" sz="2000" b="1" dirty="0" err="1">
                <a:solidFill>
                  <a:srgbClr val="000000"/>
                </a:solidFill>
              </a:rPr>
              <a:t>sida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enda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arap</a:t>
            </a:r>
            <a:r>
              <a:rPr lang="en-MY" sz="2000" b="1" dirty="0">
                <a:solidFill>
                  <a:srgbClr val="000000"/>
                </a:solidFill>
              </a:rPr>
              <a:t> (Mark 8:12). </a:t>
            </a:r>
            <a:r>
              <a:rPr lang="en-MY" sz="2000" b="1" dirty="0" err="1">
                <a:solidFill>
                  <a:srgbClr val="000000"/>
                </a:solidFill>
              </a:rPr>
              <a:t>Lebuh</a:t>
            </a:r>
            <a:r>
              <a:rPr lang="en-MY" sz="2000" b="1" dirty="0">
                <a:solidFill>
                  <a:srgbClr val="000000"/>
                </a:solidFill>
              </a:rPr>
              <a:t> orang </a:t>
            </a:r>
            <a:r>
              <a:rPr lang="en-MY" sz="2000" b="1" dirty="0" err="1">
                <a:solidFill>
                  <a:srgbClr val="000000"/>
                </a:solidFill>
              </a:rPr>
              <a:t>enggai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pechaya</a:t>
            </a:r>
            <a:r>
              <a:rPr lang="en-MY" sz="2000" b="1" dirty="0">
                <a:solidFill>
                  <a:srgbClr val="000000"/>
                </a:solidFill>
              </a:rPr>
              <a:t>, </a:t>
            </a:r>
            <a:r>
              <a:rPr lang="en-MY" sz="2000" b="1" dirty="0" err="1">
                <a:solidFill>
                  <a:srgbClr val="000000"/>
                </a:solidFill>
              </a:rPr>
              <a:t>nadai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tanda</a:t>
            </a:r>
            <a:r>
              <a:rPr lang="en-MY" sz="2000" b="1" dirty="0">
                <a:solidFill>
                  <a:srgbClr val="000000"/>
                </a:solidFill>
              </a:rPr>
              <a:t> deka </a:t>
            </a:r>
            <a:r>
              <a:rPr lang="en-MY" sz="2000" b="1" dirty="0" err="1">
                <a:solidFill>
                  <a:srgbClr val="000000"/>
                </a:solidFill>
              </a:rPr>
              <a:t>ulih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ngasuh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sida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pechaya</a:t>
            </a:r>
            <a:r>
              <a:rPr lang="en-MY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MY" sz="4800" b="1" spc="300" dirty="0">
                <a:ln/>
                <a:solidFill>
                  <a:srgbClr val="CC9900"/>
                </a:solidFill>
              </a:rPr>
              <a:t>UKUR </a:t>
            </a:r>
            <a:r>
              <a:rPr lang="en-MY" sz="4800" b="1" spc="300" dirty="0" err="1">
                <a:ln/>
                <a:solidFill>
                  <a:srgbClr val="CC9900"/>
                </a:solidFill>
              </a:rPr>
              <a:t>PENGARAP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-2" y="683091"/>
            <a:ext cx="9747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“Iya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nyaut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‘Enti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bisi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pengarap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baka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igi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sawi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tau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nyebut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ngagai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kayu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mulberi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Cabut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lalu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tanam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nuan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tasik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,”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lalu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deka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ngasika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 .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(Lk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737273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Bisi ukur pengarap ti bebida: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10104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Udah terang bendar pengarap ulih tumbuh lebuh akar utai ti enda arap nya dibuai. Pengarap ati mesti berinsur nganti pengangkun ati. Peminta kitai patut: “Nambahka pengarap kami” (Lk. 17:5).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89184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Nengah pengawa Roh Kudus, belajarka Bup Kudus, enggau peneleba kitai enggau Allah Taala kitai deka ulih beratika “pengarap kita majak mansang” (2Tes. 1:3).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919131" y="5307168"/>
            <a:ext cx="2149044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2" y="0"/>
            <a:ext cx="1076269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-MY" sz="4400" b="1" spc="600" dirty="0" err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PENGARAP</a:t>
            </a:r>
            <a:r>
              <a:rPr lang="en-MY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 </a:t>
            </a:r>
            <a:r>
              <a:rPr lang="en-MY" sz="4400" b="1" spc="600" dirty="0" err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ENGGAU</a:t>
            </a:r>
            <a:r>
              <a:rPr lang="en-MY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 ASAI ATI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MY" b="1">
                <a:solidFill>
                  <a:schemeClr val="accent1"/>
                </a:solidFill>
                <a:latin typeface="Comic Sans MS" panose="030F0702030302020204" pitchFamily="66" charset="0"/>
              </a:rPr>
              <a:t>“Laban kita udah diselamatka ulih pengasih, ulih pengarap—lalu utai tu ukai ari kita empu, tang pemeri Allah Taala.” (Epesus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Kati </a:t>
            </a:r>
            <a:r>
              <a:rPr lang="en-MY" sz="2000" b="1" dirty="0" err="1"/>
              <a:t>pengarap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asai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rasional</a:t>
            </a:r>
            <a:r>
              <a:rPr lang="en-MY" sz="2000" b="1" dirty="0"/>
              <a:t>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Tang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empu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ukai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asai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ati</a:t>
            </a:r>
            <a:r>
              <a:rPr lang="en-MY" sz="2000" b="1" dirty="0">
                <a:solidFill>
                  <a:srgbClr val="000000"/>
                </a:solidFill>
              </a:rPr>
              <a:t>; </a:t>
            </a:r>
            <a:r>
              <a:rPr lang="en-MY" sz="2000" b="1" dirty="0" err="1">
                <a:solidFill>
                  <a:srgbClr val="000000"/>
                </a:solidFill>
              </a:rPr>
              <a:t>iya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 “</a:t>
            </a:r>
            <a:r>
              <a:rPr lang="en-MY" sz="2000" b="1" dirty="0" err="1">
                <a:solidFill>
                  <a:srgbClr val="000000"/>
                </a:solidFill>
              </a:rPr>
              <a:t>penetap</a:t>
            </a:r>
            <a:r>
              <a:rPr lang="en-MY" sz="2000" b="1" dirty="0">
                <a:solidFill>
                  <a:srgbClr val="000000"/>
                </a:solidFill>
              </a:rPr>
              <a:t>” </a:t>
            </a:r>
            <a:r>
              <a:rPr lang="en-MY" sz="2000" b="1" dirty="0" err="1">
                <a:solidFill>
                  <a:srgbClr val="000000"/>
                </a:solidFill>
              </a:rPr>
              <a:t>enggau</a:t>
            </a:r>
            <a:r>
              <a:rPr lang="en-MY" sz="2000" b="1" dirty="0">
                <a:solidFill>
                  <a:srgbClr val="000000"/>
                </a:solidFill>
              </a:rPr>
              <a:t> “</a:t>
            </a:r>
            <a:r>
              <a:rPr lang="en-MY" sz="2000" b="1" dirty="0" err="1">
                <a:solidFill>
                  <a:srgbClr val="000000"/>
                </a:solidFill>
              </a:rPr>
              <a:t>pengadang</a:t>
            </a:r>
            <a:r>
              <a:rPr lang="en-MY" sz="2000" b="1" dirty="0">
                <a:solidFill>
                  <a:srgbClr val="000000"/>
                </a:solidFill>
              </a:rPr>
              <a:t>” (Heb. 11:1). Ukai </a:t>
            </a:r>
            <a:r>
              <a:rPr lang="en-MY" sz="2000" b="1" dirty="0" err="1">
                <a:solidFill>
                  <a:srgbClr val="000000"/>
                </a:solidFill>
              </a:rPr>
              <a:t>utai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bepanggai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ba</a:t>
            </a:r>
            <a:r>
              <a:rPr lang="en-MY" sz="2000" b="1" dirty="0">
                <a:solidFill>
                  <a:srgbClr val="000000"/>
                </a:solidFill>
              </a:rPr>
              <a:t> mood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. </a:t>
            </a:r>
            <a:r>
              <a:rPr lang="en-MY" sz="2000" b="1" dirty="0" err="1">
                <a:solidFill>
                  <a:srgbClr val="000000"/>
                </a:solidFill>
              </a:rPr>
              <a:t>Lebuh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aku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berasai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lemi</a:t>
            </a:r>
            <a:r>
              <a:rPr lang="en-MY" sz="2000" b="1" dirty="0">
                <a:solidFill>
                  <a:srgbClr val="000000"/>
                </a:solidFill>
              </a:rPr>
              <a:t>, </a:t>
            </a:r>
            <a:r>
              <a:rPr lang="en-MY" sz="2000" b="1" dirty="0" err="1">
                <a:solidFill>
                  <a:srgbClr val="000000"/>
                </a:solidFill>
              </a:rPr>
              <a:t>tauka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ngasaika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pengelepas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aku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jauh</a:t>
            </a:r>
            <a:r>
              <a:rPr lang="en-MY" sz="2000" b="1" dirty="0">
                <a:solidFill>
                  <a:srgbClr val="000000"/>
                </a:solidFill>
              </a:rPr>
              <a:t>, maya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 meh </a:t>
            </a:r>
            <a:r>
              <a:rPr lang="en-MY" sz="2000" b="1" dirty="0" err="1">
                <a:solidFill>
                  <a:srgbClr val="000000"/>
                </a:solidFill>
              </a:rPr>
              <a:t>aku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patut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ngereja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pemadu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besai</a:t>
            </a:r>
            <a:r>
              <a:rPr lang="en-MY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srgbClr val="000000"/>
                </a:solidFill>
              </a:rPr>
              <a:t>Lebuh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beterima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kasih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ngagai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pemeri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—</a:t>
            </a:r>
            <a:r>
              <a:rPr lang="en-MY" sz="2000" b="1" dirty="0" err="1">
                <a:solidFill>
                  <a:srgbClr val="000000"/>
                </a:solidFill>
              </a:rPr>
              <a:t>lebuh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berengkah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ngereja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—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ngasilka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dalam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asai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ati</a:t>
            </a:r>
            <a:r>
              <a:rPr lang="en-MY" sz="2000" b="1" dirty="0">
                <a:solidFill>
                  <a:srgbClr val="000000"/>
                </a:solidFill>
              </a:rPr>
              <a:t> baka </a:t>
            </a:r>
            <a:r>
              <a:rPr lang="en-MY" sz="2000" b="1" dirty="0" err="1">
                <a:solidFill>
                  <a:srgbClr val="000000"/>
                </a:solidFill>
              </a:rPr>
              <a:t>pengaga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ati</a:t>
            </a:r>
            <a:r>
              <a:rPr lang="en-MY" sz="2000" b="1" dirty="0">
                <a:solidFill>
                  <a:srgbClr val="000000"/>
                </a:solidFill>
              </a:rPr>
              <a:t>; </a:t>
            </a:r>
            <a:r>
              <a:rPr lang="en-MY" sz="2000" b="1" dirty="0" err="1">
                <a:solidFill>
                  <a:srgbClr val="000000"/>
                </a:solidFill>
              </a:rPr>
              <a:t>pengelantang</a:t>
            </a:r>
            <a:r>
              <a:rPr lang="en-MY" sz="2000" b="1" dirty="0">
                <a:solidFill>
                  <a:srgbClr val="000000"/>
                </a:solidFill>
              </a:rPr>
              <a:t>; </a:t>
            </a:r>
            <a:r>
              <a:rPr lang="en-MY" sz="2000" b="1" dirty="0" err="1">
                <a:solidFill>
                  <a:srgbClr val="000000"/>
                </a:solidFill>
              </a:rPr>
              <a:t>asai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lantang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roh</a:t>
            </a:r>
            <a:r>
              <a:rPr lang="en-MY" sz="2000" b="1" dirty="0">
                <a:solidFill>
                  <a:srgbClr val="000000"/>
                </a:solidFill>
              </a:rPr>
              <a:t>; ...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84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Tang </a:t>
            </a:r>
            <a:r>
              <a:rPr lang="en-MY" sz="2000" b="1" dirty="0" err="1">
                <a:solidFill>
                  <a:srgbClr val="000000"/>
                </a:solidFill>
              </a:rPr>
              <a:t>aram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berengkah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ari</a:t>
            </a:r>
            <a:r>
              <a:rPr lang="en-MY" sz="2000" b="1" dirty="0">
                <a:solidFill>
                  <a:srgbClr val="000000"/>
                </a:solidFill>
              </a:rPr>
              <a:t> pun. Nama pun </a:t>
            </a:r>
            <a:r>
              <a:rPr lang="en-MY" sz="2000" b="1" dirty="0" err="1">
                <a:solidFill>
                  <a:srgbClr val="000000"/>
                </a:solidFill>
              </a:rPr>
              <a:t>penatai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? </a:t>
            </a:r>
            <a:r>
              <a:rPr lang="en-MY" sz="2000" b="1" dirty="0" err="1">
                <a:solidFill>
                  <a:srgbClr val="000000"/>
                </a:solidFill>
              </a:rPr>
              <a:t>Pengarap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datai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ari</a:t>
            </a:r>
            <a:r>
              <a:rPr lang="en-MY" sz="2000" b="1" dirty="0">
                <a:solidFill>
                  <a:srgbClr val="000000"/>
                </a:solidFill>
              </a:rPr>
              <a:t> Allah Taala </a:t>
            </a:r>
            <a:r>
              <a:rPr lang="en-MY" sz="2000" b="1" dirty="0" err="1">
                <a:solidFill>
                  <a:srgbClr val="000000"/>
                </a:solidFill>
              </a:rPr>
              <a:t>lalu</a:t>
            </a:r>
            <a:r>
              <a:rPr lang="en-MY" sz="2000" b="1" dirty="0">
                <a:solidFill>
                  <a:srgbClr val="000000"/>
                </a:solidFill>
              </a:rPr>
              <a:t> Iya meri </a:t>
            </a:r>
            <a:r>
              <a:rPr lang="en-MY" sz="2000" b="1" dirty="0" err="1">
                <a:solidFill>
                  <a:srgbClr val="000000"/>
                </a:solidFill>
              </a:rPr>
              <a:t>iya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ngagai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kitai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nyadika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pemeri</a:t>
            </a:r>
            <a:r>
              <a:rPr lang="en-MY" sz="2000" b="1" dirty="0">
                <a:solidFill>
                  <a:srgbClr val="000000"/>
                </a:solidFill>
              </a:rPr>
              <a:t> (Rom. 12:3; Eps. 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3" y="1870783"/>
            <a:ext cx="62616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srgbClr val="000000"/>
                </a:solidFill>
              </a:rPr>
              <a:t>Saut </a:t>
            </a:r>
            <a:r>
              <a:rPr lang="en-MY" sz="2000" b="1" dirty="0" err="1">
                <a:solidFill>
                  <a:srgbClr val="000000"/>
                </a:solidFill>
              </a:rPr>
              <a:t>ngagai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tanya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tu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beguna</a:t>
            </a:r>
            <a:r>
              <a:rPr lang="en-MY" sz="2000" b="1" dirty="0">
                <a:solidFill>
                  <a:srgbClr val="000000"/>
                </a:solidFill>
              </a:rPr>
              <a:t>. Ukai </a:t>
            </a:r>
            <a:r>
              <a:rPr lang="en-MY" sz="2000" b="1" dirty="0" err="1">
                <a:solidFill>
                  <a:srgbClr val="000000"/>
                </a:solidFill>
              </a:rPr>
              <a:t>sama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nyebut</a:t>
            </a:r>
            <a:r>
              <a:rPr lang="en-MY" sz="2000" b="1" dirty="0">
                <a:solidFill>
                  <a:srgbClr val="000000"/>
                </a:solidFill>
              </a:rPr>
              <a:t> "AKU </a:t>
            </a:r>
            <a:r>
              <a:rPr lang="en-MY" sz="2000" b="1" dirty="0" err="1">
                <a:solidFill>
                  <a:srgbClr val="000000"/>
                </a:solidFill>
              </a:rPr>
              <a:t>BERASAI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diselamatka</a:t>
            </a:r>
            <a:r>
              <a:rPr lang="en-MY" sz="2000" b="1" dirty="0">
                <a:solidFill>
                  <a:srgbClr val="000000"/>
                </a:solidFill>
              </a:rPr>
              <a:t>" </a:t>
            </a:r>
            <a:r>
              <a:rPr lang="en-MY" sz="2000" b="1" dirty="0" err="1">
                <a:solidFill>
                  <a:srgbClr val="000000"/>
                </a:solidFill>
              </a:rPr>
              <a:t>enggau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nyebut</a:t>
            </a:r>
            <a:r>
              <a:rPr lang="en-MY" sz="2000" b="1" dirty="0">
                <a:solidFill>
                  <a:srgbClr val="000000"/>
                </a:solidFill>
              </a:rPr>
              <a:t> "AKU </a:t>
            </a:r>
            <a:r>
              <a:rPr lang="en-MY" sz="2000" b="1" dirty="0" err="1">
                <a:solidFill>
                  <a:srgbClr val="000000"/>
                </a:solidFill>
              </a:rPr>
              <a:t>NEMU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aku</a:t>
            </a:r>
            <a:r>
              <a:rPr lang="en-MY" sz="2000" b="1" dirty="0">
                <a:solidFill>
                  <a:srgbClr val="000000"/>
                </a:solidFill>
              </a:rPr>
              <a:t> </a:t>
            </a:r>
            <a:r>
              <a:rPr lang="en-MY" sz="2000" b="1" dirty="0" err="1">
                <a:solidFill>
                  <a:srgbClr val="000000"/>
                </a:solidFill>
              </a:rPr>
              <a:t>diselamatka</a:t>
            </a:r>
            <a:r>
              <a:rPr lang="en-MY" sz="2000" b="1" dirty="0">
                <a:solidFill>
                  <a:srgbClr val="000000"/>
                </a:solidFill>
              </a:rPr>
              <a:t>."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040562" y="1247309"/>
            <a:ext cx="100485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NAMA utai ke dikumbai PENGARAP?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rgbClr val="9E28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86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PENERANG</a:t>
            </a:r>
            <a:r>
              <a:rPr lang="en-MY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MY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ENGGAU</a:t>
            </a:r>
            <a:r>
              <a:rPr lang="en-MY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MY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PEMANSANG</a:t>
            </a:r>
            <a:r>
              <a:rPr lang="en-MY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MY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PENGARAP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MY" sz="1600" b="1">
                <a:latin typeface="Comic Sans MS" panose="030F0702030302020204" pitchFamily="66" charset="0"/>
              </a:rPr>
              <a:t>“Pengarap nunjukka utai ti dikearapka kitai nya amat, lalu pengarap nya nunjukka utai ti enda ulih dipeda kitai.” (Hebrew 11:1)</a:t>
            </a:r>
            <a:endParaRPr lang="en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0" y="3245244"/>
            <a:ext cx="5831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Hebrew 11:1, 3,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meri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penerang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luas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pasal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pengarap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Pengarap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mayuh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kaul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konsep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pasal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Allah Taala. Iya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arapka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Iya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Penempa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Pemeri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Upah.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367432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" y="5848061"/>
            <a:ext cx="7534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Baka ke udah dipeda kitai, semua kitai enda sama tikas pengarap. Baka ni aku ulih ngemansangka sebarang pengarap ti dikembuan aku, sekalika nya mimit tauka mayuh?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" y="4565703"/>
            <a:ext cx="5831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bab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bukai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Paul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nerangka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silik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pasal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pengarap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mayuh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lelaki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indu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nyadika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teladan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sereta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peransang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ngambika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enda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lemi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semengat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lebuh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nganti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upah</a:t>
            </a:r>
            <a:r>
              <a:rPr lang="en-MY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1256</Words>
  <Application>Microsoft Office PowerPoint</Application>
  <PresentationFormat>Panorámica</PresentationFormat>
  <Paragraphs>72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2026-04-05T13:32:58Z</dcterms:created>
  <dcterms:modified xsi:type="dcterms:W3CDTF">2026-04-19T14:11:52Z</dcterms:modified>
</cp:coreProperties>
</file>