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94" autoAdjust="0"/>
  </p:normalViewPr>
  <p:slideViewPr>
    <p:cSldViewPr snapToGrid="0">
      <p:cViewPr varScale="1">
        <p:scale>
          <a:sx n="98" d="100"/>
          <a:sy n="98" d="100"/>
        </p:scale>
        <p:origin x="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en" sz="2400" b="1">
              <a:effectLst>
                <a:outerShdw blurRad="38100" dist="38100" dir="2700000" algn="tl">
                  <a:srgbClr val="000000"/>
                </a:outerShdw>
              </a:effectLst>
            </a:rPr>
            <a:t>DOSA</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pPr algn="ctr"/>
          <a:endParaRPr lang="es-ES" sz="2000"/>
        </a:p>
      </dgm:t>
    </dgm:pt>
    <dgm:pt modelId="{4E00E76D-EE03-4E23-8ED9-C3B9F96EB7C5}" type="sibTrans" cxnId="{88B755FC-0636-4ECB-A5DF-520D98AD1263}">
      <dgm:prSet custT="1"/>
      <dgm:spPr/>
      <dgm:t>
        <a:bodyPr/>
        <a:lstStyle/>
        <a:p>
          <a:pPr algn="ctr"/>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algn="ctr" rtl="0">
            <a:buFontTx/>
            <a:buBlip>
              <a:blip xmlns:r="http://schemas.openxmlformats.org/officeDocument/2006/relationships" r:embed="rId1"/>
            </a:buBlip>
          </a:pPr>
          <a:r>
            <a:rPr lang="en-MY" sz="2400" b="1">
              <a:solidFill>
                <a:schemeClr val="accent5">
                  <a:lumMod val="50000"/>
                </a:schemeClr>
              </a:solidFill>
            </a:rPr>
            <a:t>Seliahka diri ari penguji</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pPr algn="ctr"/>
          <a:endParaRPr lang="es-ES" sz="2000"/>
        </a:p>
      </dgm:t>
    </dgm:pt>
    <dgm:pt modelId="{2FD93B8D-9AB5-443E-B4A9-B19F62EFDDE1}" type="sibTrans" cxnId="{65EF09D0-F40F-463F-9D6F-28876739EA50}">
      <dgm:prSet/>
      <dgm:spPr/>
      <dgm:t>
        <a:bodyPr/>
        <a:lstStyle/>
        <a:p>
          <a:pPr algn="ctr"/>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en" sz="2400" b="1">
              <a:effectLst>
                <a:outerShdw blurRad="38100" dist="38100" dir="2700000" algn="tl">
                  <a:srgbClr val="000000"/>
                </a:outerShdw>
              </a:effectLst>
            </a:rPr>
            <a:t>ADAT</a:t>
          </a:r>
          <a:endParaRPr lang="es-ES" sz="24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pPr algn="ctr"/>
          <a:endParaRPr lang="es-ES" sz="2000"/>
        </a:p>
      </dgm:t>
    </dgm:pt>
    <dgm:pt modelId="{22B973CC-D311-414F-B437-8FF3B64080A1}" type="sibTrans" cxnId="{30701EA0-3F50-4CDA-8ED5-D70428767ADE}">
      <dgm:prSet custT="1"/>
      <dgm:spPr/>
      <dgm:t>
        <a:bodyPr/>
        <a:lstStyle/>
        <a:p>
          <a:pPr algn="ctr"/>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algn="ctr" rtl="0">
            <a:buSzPct val="140000"/>
            <a:buFontTx/>
            <a:buBlip>
              <a:blip xmlns:r="http://schemas.openxmlformats.org/officeDocument/2006/relationships" r:embed="rId2"/>
            </a:buBlip>
          </a:pPr>
          <a:r>
            <a:rPr lang="en-US" sz="2400" b="1">
              <a:solidFill>
                <a:schemeClr val="accent3">
                  <a:lumMod val="50000"/>
                </a:schemeClr>
              </a:solidFill>
            </a:rPr>
            <a:t>Adat enggau Dosa</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pPr algn="ctr"/>
          <a:endParaRPr lang="es-ES" sz="2000"/>
        </a:p>
      </dgm:t>
    </dgm:pt>
    <dgm:pt modelId="{E6E0A355-D688-4A50-8A64-89EED151095F}" type="sibTrans" cxnId="{DF613583-462D-4942-BAAF-FF8675D1FF15}">
      <dgm:prSet/>
      <dgm:spPr/>
      <dgm:t>
        <a:bodyPr/>
        <a:lstStyle/>
        <a:p>
          <a:pPr algn="ctr"/>
          <a:endParaRPr lang="es-ES" sz="2000"/>
        </a:p>
      </dgm:t>
    </dgm:pt>
    <dgm:pt modelId="{2993ADCF-14BA-46B2-8AC6-8D5EEAE3834D}">
      <dgm:prSet custT="1"/>
      <dgm:spPr>
        <a:solidFill>
          <a:schemeClr val="accent6">
            <a:lumMod val="75000"/>
          </a:schemeClr>
        </a:solidFill>
      </dgm:spPr>
      <dgm:t>
        <a:bodyPr/>
        <a:lstStyle/>
        <a:p>
          <a:pPr algn="ctr"/>
          <a:r>
            <a:rPr lang="en" sz="2400" b="1">
              <a:effectLst>
                <a:outerShdw blurRad="38100" dist="38100" dir="2700000" algn="tl">
                  <a:srgbClr val="000000"/>
                </a:outerShdw>
              </a:effectLst>
            </a:rPr>
            <a:t>INJIL</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pPr algn="ctr"/>
          <a:endParaRPr lang="es-ES" sz="2000"/>
        </a:p>
      </dgm:t>
    </dgm:pt>
    <dgm:pt modelId="{C510662D-BA70-4B58-9132-D2FAD51DB896}" type="sibTrans" cxnId="{C3202C65-0A88-4E90-BEFC-C3FFFF71206C}">
      <dgm:prSet/>
      <dgm:spPr/>
      <dgm:t>
        <a:bodyPr/>
        <a:lstStyle/>
        <a:p>
          <a:pPr algn="ctr"/>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algn="ctr" rtl="0">
            <a:buSzPct val="120000"/>
            <a:buFontTx/>
            <a:buBlip>
              <a:blip xmlns:r="http://schemas.openxmlformats.org/officeDocument/2006/relationships" r:embed="rId3"/>
            </a:buBlip>
          </a:pPr>
          <a:r>
            <a:rPr lang="en-MY" sz="2400" b="1">
              <a:solidFill>
                <a:schemeClr val="accent6">
                  <a:lumMod val="50000"/>
                </a:schemeClr>
              </a:solidFill>
            </a:rPr>
            <a:t>Injil enggau Adat ti Didirika Ba Batu .</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pPr algn="ctr"/>
          <a:endParaRPr lang="es-ES" sz="2000"/>
        </a:p>
      </dgm:t>
    </dgm:pt>
    <dgm:pt modelId="{7D70D7BA-CE87-4C9B-AD46-0E3DBC7B1067}" type="sibTrans" cxnId="{854114C0-C25D-4062-B4AE-B85FF6F73888}">
      <dgm:prSet/>
      <dgm:spPr/>
      <dgm:t>
        <a:bodyPr/>
        <a:lstStyle/>
        <a:p>
          <a:pPr algn="ctr"/>
          <a:endParaRPr lang="es-ES" sz="2000"/>
        </a:p>
      </dgm:t>
    </dgm:pt>
    <dgm:pt modelId="{DE735900-1B03-42E6-900E-30528E5FA75F}">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algn="ctr" rtl="0">
            <a:buFontTx/>
            <a:buBlip>
              <a:blip xmlns:r="http://schemas.openxmlformats.org/officeDocument/2006/relationships" r:embed="rId1"/>
            </a:buBlip>
          </a:pPr>
          <a:r>
            <a:rPr lang="en-MY" sz="2400" b="1">
              <a:solidFill>
                <a:schemeClr val="accent5">
                  <a:lumMod val="50000"/>
                </a:schemeClr>
              </a:solidFill>
            </a:rPr>
            <a:t>Tip kena nyeliahka diri ari dosa</a:t>
          </a:r>
          <a:endParaRPr lang="es-ES" sz="2400" dirty="0">
            <a:solidFill>
              <a:schemeClr val="accent5">
                <a:lumMod val="50000"/>
              </a:schemeClr>
            </a:solidFill>
          </a:endParaRPr>
        </a:p>
      </dgm:t>
    </dgm:pt>
    <dgm:pt modelId="{C8254856-CAAE-4460-8F0B-44717C30462C}" type="parTrans" cxnId="{A974BA03-8DF2-4754-8BE2-D1A6CF944826}">
      <dgm:prSet/>
      <dgm:spPr/>
      <dgm:t>
        <a:bodyPr/>
        <a:lstStyle/>
        <a:p>
          <a:pPr algn="ctr"/>
          <a:endParaRPr lang="en-MY"/>
        </a:p>
      </dgm:t>
    </dgm:pt>
    <dgm:pt modelId="{098B8B9F-32E3-44A3-9271-600FB102A939}" type="sibTrans" cxnId="{A974BA03-8DF2-4754-8BE2-D1A6CF944826}">
      <dgm:prSet/>
      <dgm:spPr/>
      <dgm:t>
        <a:bodyPr/>
        <a:lstStyle/>
        <a:p>
          <a:pPr algn="ctr"/>
          <a:endParaRPr lang="en-MY"/>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A974BA03-8DF2-4754-8BE2-D1A6CF944826}" srcId="{2B16C065-3617-4857-B8FB-406D7464A662}" destId="{DE735900-1B03-42E6-900E-30528E5FA75F}" srcOrd="1" destOrd="0" parTransId="{C8254856-CAAE-4460-8F0B-44717C30462C}" sibTransId="{098B8B9F-32E3-44A3-9271-600FB102A939}"/>
    <dgm:cxn modelId="{75F4AB0F-AA80-491A-B6D9-B393AE193585}" type="presOf" srcId="{4E00E76D-EE03-4E23-8ED9-C3B9F96EB7C5}" destId="{3BD2C78A-7FEB-45B5-B7C1-C655474481B5}" srcOrd="0" destOrd="0" presId="urn:microsoft.com/office/officeart/2005/8/layout/bList2"/>
    <dgm:cxn modelId="{851DA927-577B-450B-ACD5-C37C53AC754E}" type="presOf" srcId="{7E8613D1-3FF3-429A-A684-A4DDA2E5A53C}" destId="{E9D18C7D-159A-4084-B59F-6DC46BEC485F}" srcOrd="0" destOrd="0" presId="urn:microsoft.com/office/officeart/2005/8/layout/bList2"/>
    <dgm:cxn modelId="{333FB32B-8124-4E5D-9768-68EF1489FE84}" type="presOf" srcId="{DE735900-1B03-42E6-900E-30528E5FA75F}" destId="{ADB5C8FA-4108-43E4-80C1-E4BB2C2435ED}" srcOrd="0" destOrd="1" presId="urn:microsoft.com/office/officeart/2005/8/layout/bList2"/>
    <dgm:cxn modelId="{AD182E2D-F10B-4536-9A70-F0402A16FD5F}" type="presOf" srcId="{22B973CC-D311-414F-B437-8FF3B64080A1}" destId="{986A2C6E-F71F-40A5-9B03-3A2641F0A2A7}" srcOrd="0" destOrd="0"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r>
            <a:rPr lang="en-MY" sz="2000" b="1"/>
            <a:t>Seliahka diri ari ngagai endur ti tau ngasuh nuan bedosa (Mark 9:45; Jop 23:11). Ambika chunto, ngagai kelab malam.</a:t>
          </a:r>
          <a:endParaRPr lang="es-ES" sz="20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r>
            <a:rPr lang="en-MY" sz="2000" b="1"/>
            <a:t>Seliahka diri ari meda utai ti tau mai nuan bedosa (Mark 9:47; Jop 31:1). Ambika chunto, meda wayang ti bisi babak ti enda menuku.</a:t>
          </a:r>
          <a:endParaRPr lang="es-ES" sz="20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r>
            <a:rPr lang="en-MY" sz="2000" b="1"/>
            <a:t>Seliahka diri ari ngereja utai ti tau ngujungka nuan bedosa (Mark 9:43; Jop 23:12). Ambika chunto, meli arak.</a:t>
          </a:r>
          <a:endParaRPr lang="es-ES" sz="20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lstStyle/>
        <a:p>
          <a:r>
            <a:rPr lang="en-MY" sz="2000" b="1"/>
            <a:t>Anang ngumbai diri ulih ngatika diri (1 Kor. 10:12)</a:t>
          </a:r>
          <a:endParaRPr lang="es-ES" sz="200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lstStyle/>
        <a:p>
          <a:r>
            <a:rPr lang="en-MY" sz="2000" b="1"/>
            <a:t>Ngetu madah ngagai semua orang pemanah nuan, baruh ati baka Jesus (Mat. 6:2)</a:t>
          </a:r>
          <a:endParaRPr lang="es-ES" sz="200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fi-FI" sz="2000" b="1"/>
            <a:t>Kereja sebarang utai ti patut kena munaska pengingin ari ati nuan (Mat. 5:28-29)</a:t>
          </a:r>
          <a:endParaRPr lang="es-ES" sz="200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en-MY" sz="2000" b="1"/>
            <a:t>Anang agi mantah sereta ngakim orang bukai (1 Kor. 4:5)</a:t>
          </a:r>
          <a:endParaRPr lang="es-ES" sz="200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en-MY" sz="2000" b="1"/>
            <a:t>Anang begedika munsuh kita, tang besampika sida (Mat. 5:44)</a:t>
          </a:r>
          <a:endParaRPr lang="es-ES" sz="200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en-MY" sz="2000" b="1"/>
            <a:t>Anang ringat ngagai orang ke ngelingi nuan (Mat. 5:22)</a:t>
          </a:r>
          <a:endParaRPr lang="es-ES" sz="200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en-MY" sz="2000" b="1">
              <a:solidFill>
                <a:schemeClr val="tx1"/>
              </a:solidFill>
            </a:rPr>
            <a:t>Adat nerangka reti dosa .</a:t>
          </a:r>
          <a:endParaRPr lang="es-ES" sz="2000" dirty="0">
            <a:solidFill>
              <a:schemeClr val="tx1"/>
            </a:solidFill>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en-MY" sz="2000" b="1">
              <a:solidFill>
                <a:schemeClr val="tx1"/>
              </a:solidFill>
            </a:rPr>
            <a:t>Lebuh kitai bedosa kitai diukum ngagai pemati ti meruan belama iya .</a:t>
          </a:r>
          <a:endParaRPr lang="es-ES" sz="2000">
            <a:solidFill>
              <a:schemeClr val="tx1"/>
            </a:solidFill>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en" sz="2000" b="1">
              <a:solidFill>
                <a:schemeClr val="tx1"/>
              </a:solidFill>
            </a:rPr>
            <a:t>Adat enda ulih ngampun dosa</a:t>
          </a:r>
          <a:endParaRPr lang="es-ES" sz="200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fi-FI" sz="2000" b="1">
              <a:effectLst>
                <a:outerShdw blurRad="38100" dist="38100" dir="2700000" algn="tl">
                  <a:srgbClr val="000000"/>
                </a:outerShdw>
              </a:effectLst>
            </a:rPr>
            <a:t>Jesus udah merinsa mati kena mayar dosa kitai .</a:t>
          </a:r>
          <a:endParaRPr lang="es-ES" sz="20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en-MY" sz="2000" b="1">
              <a:effectLst>
                <a:outerShdw blurRad="38100" dist="38100" dir="2700000" algn="tl">
                  <a:srgbClr val="000000"/>
                </a:outerShdw>
              </a:effectLst>
            </a:rPr>
            <a:t>Lebuh kitai nerima "genselan" Jesus, dosa kitai diampun</a:t>
          </a:r>
          <a:endParaRPr lang="es-ES" sz="20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lstStyle/>
        <a:p>
          <a:r>
            <a:rPr lang="en-MY" sz="2000" b="1">
              <a:effectLst>
                <a:outerShdw blurRad="38100" dist="38100" dir="2700000" algn="tl">
                  <a:srgbClr val="000000"/>
                </a:outerShdw>
              </a:effectLst>
            </a:rPr>
            <a:t>Enti udah diampun, kitai nitihka Adat ngambika enda bedosa agi (1 John 2:1)</a:t>
          </a:r>
          <a:endParaRPr lang="es-ES" sz="20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ctr" defTabSz="1066800" rtl="0">
            <a:lnSpc>
              <a:spcPct val="90000"/>
            </a:lnSpc>
            <a:spcBef>
              <a:spcPct val="0"/>
            </a:spcBef>
            <a:spcAft>
              <a:spcPct val="15000"/>
            </a:spcAft>
            <a:buFontTx/>
            <a:buBlip>
              <a:blip xmlns:r="http://schemas.openxmlformats.org/officeDocument/2006/relationships" r:embed="rId1"/>
            </a:buBlip>
          </a:pPr>
          <a:r>
            <a:rPr lang="en-MY" sz="2400" b="1" kern="1200">
              <a:solidFill>
                <a:schemeClr val="accent5">
                  <a:lumMod val="50000"/>
                </a:schemeClr>
              </a:solidFill>
            </a:rPr>
            <a:t>Seliahka diri ari penguji</a:t>
          </a:r>
          <a:endParaRPr lang="es-ES" sz="2400" kern="1200" dirty="0">
            <a:solidFill>
              <a:schemeClr val="accent5">
                <a:lumMod val="50000"/>
              </a:schemeClr>
            </a:solidFill>
          </a:endParaRPr>
        </a:p>
        <a:p>
          <a:pPr marL="355600" lvl="1" indent="-355600" algn="ctr" defTabSz="1066800" rtl="0">
            <a:lnSpc>
              <a:spcPct val="90000"/>
            </a:lnSpc>
            <a:spcBef>
              <a:spcPct val="0"/>
            </a:spcBef>
            <a:spcAft>
              <a:spcPct val="15000"/>
            </a:spcAft>
            <a:buFontTx/>
            <a:buBlip>
              <a:blip xmlns:r="http://schemas.openxmlformats.org/officeDocument/2006/relationships" r:embed="rId1"/>
            </a:buBlip>
          </a:pPr>
          <a:r>
            <a:rPr lang="en-MY" sz="2400" b="1" kern="1200">
              <a:solidFill>
                <a:schemeClr val="accent5">
                  <a:lumMod val="50000"/>
                </a:schemeClr>
              </a:solidFill>
            </a:rPr>
            <a:t>Tip kena nyeliahka diri ari dosa</a:t>
          </a:r>
          <a:endParaRPr lang="es-ES" sz="2400" kern="1200" dirty="0">
            <a:solidFill>
              <a:schemeClr val="accent5">
                <a:lumMod val="50000"/>
              </a:schemeClr>
            </a:solidFill>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a:effectLst>
                <a:outerShdw blurRad="38100" dist="38100" dir="2700000" algn="tl">
                  <a:srgbClr val="000000"/>
                </a:outerShdw>
              </a:effectLst>
            </a:rPr>
            <a:t>DOSA</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ctr" defTabSz="1066800" rtl="0">
            <a:lnSpc>
              <a:spcPct val="90000"/>
            </a:lnSpc>
            <a:spcBef>
              <a:spcPct val="0"/>
            </a:spcBef>
            <a:spcAft>
              <a:spcPct val="15000"/>
            </a:spcAft>
            <a:buSzPct val="140000"/>
            <a:buFontTx/>
            <a:buBlip>
              <a:blip xmlns:r="http://schemas.openxmlformats.org/officeDocument/2006/relationships" r:embed="rId3"/>
            </a:buBlip>
          </a:pPr>
          <a:r>
            <a:rPr lang="en-US" sz="2400" b="1" kern="1200">
              <a:solidFill>
                <a:schemeClr val="accent3">
                  <a:lumMod val="50000"/>
                </a:schemeClr>
              </a:solidFill>
            </a:rPr>
            <a:t>Adat enggau Dosa</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a:effectLst>
                <a:outerShdw blurRad="38100" dist="38100" dir="2700000" algn="tl">
                  <a:srgbClr val="000000"/>
                </a:outerShdw>
              </a:effectLst>
            </a:rPr>
            <a:t>ADAT</a:t>
          </a:r>
          <a:endParaRPr lang="es-ES" sz="24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ctr" defTabSz="1066800" rtl="0">
            <a:lnSpc>
              <a:spcPct val="90000"/>
            </a:lnSpc>
            <a:spcBef>
              <a:spcPct val="0"/>
            </a:spcBef>
            <a:spcAft>
              <a:spcPct val="15000"/>
            </a:spcAft>
            <a:buSzPct val="120000"/>
            <a:buFontTx/>
            <a:buBlip>
              <a:blip xmlns:r="http://schemas.openxmlformats.org/officeDocument/2006/relationships" r:embed="rId5"/>
            </a:buBlip>
          </a:pPr>
          <a:r>
            <a:rPr lang="en-MY" sz="2400" b="1" kern="1200">
              <a:solidFill>
                <a:schemeClr val="accent6">
                  <a:lumMod val="50000"/>
                </a:schemeClr>
              </a:solidFill>
            </a:rPr>
            <a:t>Injil enggau Adat ti Didirika Ba Batu .</a:t>
          </a:r>
          <a:endParaRPr lang="es-ES" sz="24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en" sz="2400" b="1" kern="1200">
              <a:effectLst>
                <a:outerShdw blurRad="38100" dist="38100" dir="2700000" algn="tl">
                  <a:srgbClr val="000000"/>
                </a:outerShdw>
              </a:effectLst>
            </a:rPr>
            <a:t>INJIL</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MY" sz="2000" b="1" kern="1200"/>
            <a:t>Seliahka diri ari ngereja utai ti tau ngujungka nuan bedosa (Mark 9:43; Jop 23:12). Ambika chunto, meli arak.</a:t>
          </a:r>
          <a:endParaRPr lang="es-ES" sz="20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MY" sz="2000" b="1" kern="1200"/>
            <a:t>Seliahka diri ari ngagai endur ti tau ngasuh nuan bedosa (Mark 9:45; Jop 23:11). Ambika chunto, ngagai kelab malam.</a:t>
          </a:r>
          <a:endParaRPr lang="es-ES" sz="2000" kern="1200" dirty="0"/>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marL="0" lvl="0" indent="0" algn="l" defTabSz="889000">
            <a:lnSpc>
              <a:spcPct val="90000"/>
            </a:lnSpc>
            <a:spcBef>
              <a:spcPct val="0"/>
            </a:spcBef>
            <a:spcAft>
              <a:spcPct val="35000"/>
            </a:spcAft>
            <a:buNone/>
          </a:pPr>
          <a:r>
            <a:rPr lang="en-MY" sz="2000" b="1" kern="1200"/>
            <a:t>Seliahka diri ari meda utai ti tau mai nuan bedosa (Mark 9:47; Jop 31:1). Ambika chunto, meda wayang ti bisi babak ti enda menuku.</a:t>
          </a:r>
          <a:endParaRPr lang="es-ES" sz="2000" kern="1200" dirty="0"/>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MY" sz="2000" b="1" kern="1200"/>
            <a:t>Anang ngumbai diri ulih ngatika diri (1 Kor. 10:12)</a:t>
          </a:r>
          <a:endParaRPr lang="es-ES" sz="2000" kern="120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MY" sz="2000" b="1" kern="1200"/>
            <a:t>Ngetu madah ngagai semua orang pemanah nuan, baruh ati baka Jesus (Mat. 6:2)</a:t>
          </a:r>
          <a:endParaRPr lang="es-ES" sz="2000" kern="120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fi-FI" sz="2000" b="1" kern="1200"/>
            <a:t>Kereja sebarang utai ti patut kena munaska pengingin ari ati nuan (Mat. 5:28-29)</a:t>
          </a:r>
          <a:endParaRPr lang="es-ES" sz="2000" kern="120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MY" sz="2000" b="1" kern="1200"/>
            <a:t>Anang agi mantah sereta ngakim orang bukai (1 Kor. 4:5)</a:t>
          </a:r>
          <a:endParaRPr lang="es-ES" sz="2000" kern="120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MY" sz="2000" b="1" kern="1200"/>
            <a:t>Anang begedika munsuh kita, tang besampika sida (Mat. 5:44)</a:t>
          </a:r>
          <a:endParaRPr lang="es-ES" sz="2000" kern="120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en-MY" sz="2000" b="1" kern="1200"/>
            <a:t>Anang ringat ngagai orang ke ngelingi nuan (Mat. 5:22)</a:t>
          </a:r>
          <a:endParaRPr lang="es-ES" sz="2000" kern="120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Adat nerangka reti dosa .</a:t>
          </a:r>
          <a:endParaRPr lang="es-ES" sz="2000" kern="1200" dirty="0">
            <a:solidFill>
              <a:schemeClr val="tx1"/>
            </a:solidFill>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solidFill>
                <a:schemeClr val="tx1"/>
              </a:solidFill>
            </a:rPr>
            <a:t>Lebuh kitai bedosa kitai diukum ngagai pemati ti meruan belama iya .</a:t>
          </a:r>
          <a:endParaRPr lang="es-ES" sz="2000" kern="1200">
            <a:solidFill>
              <a:schemeClr val="tx1"/>
            </a:solidFill>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Adat enda ulih ngampun dosa</a:t>
          </a:r>
          <a:endParaRPr lang="es-ES" sz="2000" kern="120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i-FI" sz="2000" b="1" kern="1200">
              <a:effectLst>
                <a:outerShdw blurRad="38100" dist="38100" dir="2700000" algn="tl">
                  <a:srgbClr val="000000"/>
                </a:outerShdw>
              </a:effectLst>
            </a:rPr>
            <a:t>Jesus udah merinsa mati kena mayar dosa kitai .</a:t>
          </a:r>
          <a:endParaRPr lang="es-ES" sz="2000" kern="1200" dirty="0">
            <a:effectLst>
              <a:outerShdw blurRad="38100" dist="38100" dir="2700000" algn="tl">
                <a:srgbClr val="000000"/>
              </a:outerShdw>
            </a:effectLst>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Lebuh kitai nerima "genselan" Jesus, dosa kitai diampun</a:t>
          </a:r>
          <a:endParaRPr lang="es-ES" sz="2000" kern="1200" dirty="0">
            <a:effectLst>
              <a:outerShdw blurRad="38100" dist="38100" dir="2700000" algn="tl">
                <a:srgbClr val="000000"/>
              </a:outerShdw>
            </a:effectLst>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kern="1200">
              <a:effectLst>
                <a:outerShdw blurRad="38100" dist="38100" dir="2700000" algn="tl">
                  <a:srgbClr val="000000"/>
                </a:outerShdw>
              </a:effectLst>
            </a:rPr>
            <a:t>Enti udah diampun, kitai nitihka Adat ngambika enda bedosa agi (1 John 2:1)</a:t>
          </a:r>
          <a:endParaRPr lang="es-ES" sz="2000" kern="1200" dirty="0">
            <a:effectLst>
              <a:outerShdw blurRad="38100" dist="38100" dir="2700000" algn="tl">
                <a:srgbClr val="000000"/>
              </a:outerShdw>
            </a:effectLst>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26/04/2026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10</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26/04/2026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26/04/2026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26/04/2026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26/04/2026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26/04/2026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26/04/2026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26/04/2026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26/04/2026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26/04/2026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26/04/2026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26/04/2026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26/04/2026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26/04/2026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3.png"/><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en-MY" sz="4400" b="1" spc="300">
                <a:ln/>
                <a:solidFill>
                  <a:srgbClr val="DC5252"/>
                </a:solidFill>
                <a:effectLst>
                  <a:outerShdw blurRad="38100" dist="12700" dir="2700000" algn="tl">
                    <a:srgbClr val="000000"/>
                  </a:outerShdw>
                </a:effectLst>
              </a:rPr>
              <a:t>DOSA, INJIL, ENGGAU ADAT</a:t>
            </a:r>
            <a:endParaRPr lang="en" sz="4400" b="1" spc="300" dirty="0">
              <a:ln/>
              <a:solidFill>
                <a:srgbClr val="997141"/>
              </a:solidFill>
              <a:effectLst>
                <a:outerShdw blurRad="38100" dist="12700" dir="2700000" algn="tl">
                  <a:srgbClr val="000000"/>
                </a:outerShdw>
              </a:effectLst>
            </a:endParaRP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022378" y="4884957"/>
            <a:ext cx="3588482" cy="338554"/>
          </a:xfrm>
          <a:prstGeom prst="rect">
            <a:avLst/>
          </a:prstGeom>
          <a:noFill/>
        </p:spPr>
        <p:txBody>
          <a:bodyPr wrap="none" rtlCol="0">
            <a:spAutoFit/>
          </a:bodyPr>
          <a:lstStyle/>
          <a:p>
            <a:pPr algn="r"/>
            <a:r>
              <a:rPr lang="en" sz="1600" b="1" dirty="0">
                <a:solidFill>
                  <a:srgbClr val="884502"/>
                </a:solidFill>
              </a:rPr>
              <a:t>Lesson 9 for May 30, 2026</a:t>
            </a: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en-MY" sz="4400" b="1" spc="300">
                <a:ln w="22225">
                  <a:noFill/>
                  <a:prstDash val="solid"/>
                </a:ln>
                <a:solidFill>
                  <a:schemeClr val="accent2">
                    <a:lumMod val="40000"/>
                    <a:lumOff val="60000"/>
                  </a:schemeClr>
                </a:solidFill>
                <a:effectLst>
                  <a:outerShdw blurRad="38100" dist="38100" dir="2700000" algn="tl">
                    <a:srgbClr val="000000"/>
                  </a:outerShdw>
                </a:effectLst>
              </a:rPr>
              <a:t>INJIL ENGGAU ADAT .</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en-MY" b="1">
                <a:solidFill>
                  <a:schemeClr val="tx2">
                    <a:lumMod val="20000"/>
                    <a:lumOff val="80000"/>
                  </a:schemeClr>
                </a:solidFill>
                <a:effectLst>
                  <a:outerShdw blurRad="38100" dist="38100" dir="2700000" algn="tl">
                    <a:srgbClr val="000000"/>
                  </a:outerShdw>
                </a:effectLst>
                <a:latin typeface="Comic Sans MS" panose="030F0702030302020204" pitchFamily="66" charset="0"/>
              </a:rPr>
              <a:t>“Laban kami ngetan ka jako madah orang digaga lurus ulih pengarap, ukai ulih ngasika Adat.” (Rome 3:28)</a:t>
            </a:r>
            <a:endPar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31F6539-6AE2-A34D-A925-1ECEEF39780F}"/>
              </a:ext>
            </a:extLst>
          </p:cNvPr>
          <p:cNvSpPr txBox="1"/>
          <p:nvPr/>
        </p:nvSpPr>
        <p:spPr>
          <a:xfrm>
            <a:off x="342900" y="1477800"/>
            <a:ext cx="7954077" cy="1631216"/>
          </a:xfrm>
          <a:prstGeom prst="rect">
            <a:avLst/>
          </a:prstGeom>
          <a:noFill/>
        </p:spPr>
        <p:txBody>
          <a:bodyPr wrap="square" rtlCol="0">
            <a:spAutoFit/>
          </a:bodyPr>
          <a:lstStyle/>
          <a:p>
            <a:pPr>
              <a:spcBef>
                <a:spcPts val="600"/>
              </a:spcBef>
            </a:pPr>
            <a:r>
              <a:rPr lang="en-MY" sz="2000" b="1"/>
              <a:t>Pengelepas kitai (pengampun dosa enggau pengidup ti meruan belama iya) diulih nengah pengawa ti dikereja Jesus ke kitai ba kayu regang (Gal. 3:13). Tu mejal kitai rinduka Jesus ketegal nya (1 John 4:9, 19). Lalu kitai ngayanka pengerindu tu enggau tepat nengah ngasika pesan Iya (John 14:15).</a:t>
            </a:r>
            <a:endParaRPr lang="es-ES" sz="20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3677751212"/>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104325"/>
            <a:ext cx="11849100" cy="707886"/>
          </a:xfrm>
          <a:prstGeom prst="rect">
            <a:avLst/>
          </a:prstGeom>
          <a:noFill/>
        </p:spPr>
        <p:txBody>
          <a:bodyPr wrap="square" rtlCol="0">
            <a:spAutoFit/>
          </a:bodyPr>
          <a:lstStyle/>
          <a:p>
            <a:pPr>
              <a:spcBef>
                <a:spcPts val="600"/>
              </a:spcBef>
            </a:pPr>
            <a:r>
              <a:rPr lang="en-MY" sz="2000" b="1"/>
              <a:t>Jesus ukai deka ngemunaska Adat, tang deka ngesahka Adat (Mat. 5:17). Kededua Adat enggau Injil nya ngayanka ulah Allah Taala empu: pengerindu.</a:t>
            </a:r>
            <a:endParaRPr lang="en" sz="2000" b="1" dirty="0"/>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900" y="2974687"/>
            <a:ext cx="7164805" cy="707886"/>
          </a:xfrm>
          <a:prstGeom prst="rect">
            <a:avLst/>
          </a:prstGeom>
          <a:noFill/>
        </p:spPr>
        <p:txBody>
          <a:bodyPr wrap="square">
            <a:spAutoFit/>
          </a:bodyPr>
          <a:lstStyle/>
          <a:p>
            <a:pPr lvl="0">
              <a:spcBef>
                <a:spcPts val="600"/>
              </a:spcBef>
              <a:defRPr/>
            </a:pPr>
            <a:r>
              <a:rPr lang="en-MY" sz="2000" b="1">
                <a:solidFill>
                  <a:prstClr val="black"/>
                </a:solidFill>
              </a:rPr>
              <a:t>Aram kitai beratika baru kaul entara Adat enggau Berita Manah (iya nya, pengelepas nengah darah Jesus):</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en-MY" sz="4400" b="1" spc="300">
                <a:ln w="10160">
                  <a:solidFill>
                    <a:schemeClr val="accent5"/>
                  </a:solidFill>
                  <a:prstDash val="solid"/>
                </a:ln>
                <a:solidFill>
                  <a:srgbClr val="FFFFFF"/>
                </a:solidFill>
                <a:effectLst>
                  <a:outerShdw blurRad="38100" dist="22860" dir="5400000" algn="tl" rotWithShape="0">
                    <a:srgbClr val="000000">
                      <a:alpha val="30000"/>
                    </a:srgbClr>
                  </a:outerShdw>
                </a:effectLst>
              </a:rPr>
              <a:t>DIGAGA ATAS BATU .</a:t>
            </a:r>
            <a:endPar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9BA3DEF-5E06-AFA4-E099-53AABBC104F5}"/>
              </a:ext>
            </a:extLst>
          </p:cNvPr>
          <p:cNvSpPr txBox="1"/>
          <p:nvPr/>
        </p:nvSpPr>
        <p:spPr>
          <a:xfrm>
            <a:off x="547686" y="607827"/>
            <a:ext cx="11096625" cy="646331"/>
          </a:xfrm>
          <a:prstGeom prst="rect">
            <a:avLst/>
          </a:prstGeom>
          <a:noFill/>
        </p:spPr>
        <p:txBody>
          <a:bodyPr wrap="square">
            <a:spAutoFit/>
          </a:bodyPr>
          <a:lstStyle/>
          <a:p>
            <a:pPr algn="ctr"/>
            <a:r>
              <a:rPr lang="en-MY" b="1">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“Nya alai, genap iku orang ke ninga jaku Aku tu, lalu ngasika iya, nya baka orang ke bepenemu-dalam, ke nirika rumah iya ba atas batu.” (Matthew 7:24)</a:t>
            </a:r>
            <a:endPar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90011" cy="1015663"/>
          </a:xfrm>
          <a:prstGeom prst="rect">
            <a:avLst/>
          </a:prstGeom>
          <a:noFill/>
        </p:spPr>
        <p:txBody>
          <a:bodyPr wrap="square" rtlCol="0">
            <a:spAutoFit/>
          </a:bodyPr>
          <a:lstStyle/>
          <a:p>
            <a:pPr>
              <a:spcBef>
                <a:spcPts val="600"/>
              </a:spcBef>
            </a:pPr>
            <a:r>
              <a:rPr lang="en-MY" sz="2000" b="1"/>
              <a:t>Nerima Berita Manah nya nyengkaum nitihka siti proses. Singkang keterubah iya nya penemu. Kitai patut nemu bisi orang ulih nebus kitai (Rom. 10:14).</a:t>
            </a:r>
            <a:endParaRPr lang="en" sz="2000" b="1" dirty="0"/>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824905"/>
            <a:ext cx="7825314" cy="1323439"/>
          </a:xfrm>
          <a:prstGeom prst="rect">
            <a:avLst/>
          </a:prstGeom>
          <a:noFill/>
        </p:spPr>
        <p:txBody>
          <a:bodyPr wrap="square">
            <a:spAutoFit/>
          </a:bodyPr>
          <a:lstStyle/>
          <a:p>
            <a:pPr>
              <a:spcBef>
                <a:spcPts val="600"/>
              </a:spcBef>
            </a:pPr>
            <a:r>
              <a:rPr lang="en-MY" sz="2000" b="1"/>
              <a:t>Penemu mesti disempulang enggau pengawa ti konkrit (Mat. 7:24-25). Kitai digaga lurus kelimpah ari pengawa Adat (Rom. 3:28), tang beguna bendar pengawa tu dipeda dalam pengidup kitai asil ari pengelepas kitai (Mat. 7:18-21).</a:t>
            </a:r>
            <a:endParaRPr lang="en" sz="2000" b="1" dirty="0"/>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333761"/>
            <a:ext cx="7908235" cy="1323439"/>
          </a:xfrm>
          <a:prstGeom prst="rect">
            <a:avLst/>
          </a:prstGeom>
          <a:noFill/>
        </p:spPr>
        <p:txBody>
          <a:bodyPr wrap="square">
            <a:spAutoFit/>
          </a:bodyPr>
          <a:lstStyle/>
          <a:p>
            <a:pPr lvl="0">
              <a:spcBef>
                <a:spcPts val="600"/>
              </a:spcBef>
              <a:defRPr/>
            </a:pPr>
            <a:r>
              <a:rPr lang="en-MY" sz="2000" b="1">
                <a:solidFill>
                  <a:prstClr val="black"/>
                </a:solidFill>
              </a:rPr>
              <a:t>Tang penemu aja enda ulih nyelamatka kitai. Jesus mandingka orang ti nerima penemu pasal pengelepas tang enda ngemeranka prinsip injil enggau orang ti ngaga rumah ba atas pasir “lalu besai amat pengerusak iya” (Mat. 7:26-27).</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6103885"/>
            <a:ext cx="7825314" cy="707886"/>
          </a:xfrm>
          <a:prstGeom prst="rect">
            <a:avLst/>
          </a:prstGeom>
          <a:noFill/>
        </p:spPr>
        <p:txBody>
          <a:bodyPr wrap="square">
            <a:spAutoFit/>
          </a:bodyPr>
          <a:lstStyle/>
          <a:p>
            <a:pPr lvl="0">
              <a:spcBef>
                <a:spcPts val="600"/>
              </a:spcBef>
              <a:defRPr/>
            </a:pPr>
            <a:r>
              <a:rPr lang="en-MY" sz="2000" b="1">
                <a:solidFill>
                  <a:prstClr val="black"/>
                </a:solidFill>
              </a:rPr>
              <a:t>Lebuh kitai nerima Jesus lalu diau dalam kaul ti rapat enggau Iya, ngasika pesan Iya, kitai benung niri ka rumah ba Batu.</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422727" y="942383"/>
            <a:ext cx="10152508" cy="4708981"/>
          </a:xfrm>
          <a:prstGeom prst="rect">
            <a:avLst/>
          </a:prstGeom>
          <a:noFill/>
        </p:spPr>
        <p:txBody>
          <a:bodyPr wrap="square">
            <a:spAutoFit/>
          </a:bodyPr>
          <a:lstStyle/>
          <a:p>
            <a:pPr>
              <a:spcBef>
                <a:spcPts val="600"/>
              </a:spcBef>
            </a:pPr>
            <a:r>
              <a:rPr lang="en-MY" sz="3000" b="1" dirty="0">
                <a:latin typeface="Constantia" panose="02030602050306030303" pitchFamily="18" charset="0"/>
              </a:rPr>
              <a:t>"Adat </a:t>
            </a:r>
            <a:r>
              <a:rPr lang="en-MY" sz="3000" b="1" dirty="0" err="1">
                <a:latin typeface="Constantia" panose="02030602050306030303" pitchFamily="18" charset="0"/>
              </a:rPr>
              <a:t>ngayanka</a:t>
            </a:r>
            <a:r>
              <a:rPr lang="en-MY" sz="3000" b="1" dirty="0">
                <a:latin typeface="Constantia" panose="02030602050306030303" pitchFamily="18" charset="0"/>
              </a:rPr>
              <a:t> </a:t>
            </a:r>
            <a:r>
              <a:rPr lang="en-MY" sz="3000" b="1" dirty="0" err="1">
                <a:latin typeface="Constantia" panose="02030602050306030303" pitchFamily="18" charset="0"/>
              </a:rPr>
              <a:t>ngagai</a:t>
            </a:r>
            <a:r>
              <a:rPr lang="en-MY" sz="3000" b="1" dirty="0">
                <a:latin typeface="Constantia" panose="02030602050306030303" pitchFamily="18" charset="0"/>
              </a:rPr>
              <a:t> </a:t>
            </a:r>
            <a:r>
              <a:rPr lang="en-MY" sz="3000" b="1" dirty="0" err="1">
                <a:latin typeface="Constantia" panose="02030602050306030303" pitchFamily="18" charset="0"/>
              </a:rPr>
              <a:t>mensia</a:t>
            </a:r>
            <a:r>
              <a:rPr lang="en-MY" sz="3000" b="1" dirty="0">
                <a:latin typeface="Constantia" panose="02030602050306030303" pitchFamily="18" charset="0"/>
              </a:rPr>
              <a:t> dosa </a:t>
            </a:r>
            <a:r>
              <a:rPr lang="en-MY" sz="3000" b="1" dirty="0" err="1">
                <a:latin typeface="Constantia" panose="02030602050306030303" pitchFamily="18" charset="0"/>
              </a:rPr>
              <a:t>iya</a:t>
            </a:r>
            <a:r>
              <a:rPr lang="en-MY" sz="3000" b="1" dirty="0">
                <a:latin typeface="Constantia" panose="02030602050306030303" pitchFamily="18" charset="0"/>
              </a:rPr>
              <a:t>, tang </a:t>
            </a:r>
            <a:r>
              <a:rPr lang="en-MY" sz="3000" b="1" dirty="0" err="1">
                <a:latin typeface="Constantia" panose="02030602050306030303" pitchFamily="18" charset="0"/>
              </a:rPr>
              <a:t>iya</a:t>
            </a:r>
            <a:r>
              <a:rPr lang="en-MY" sz="3000" b="1" dirty="0">
                <a:latin typeface="Constantia" panose="02030602050306030303" pitchFamily="18" charset="0"/>
              </a:rPr>
              <a:t> </a:t>
            </a:r>
            <a:r>
              <a:rPr lang="en-MY" sz="3000" b="1" dirty="0" err="1">
                <a:latin typeface="Constantia" panose="02030602050306030303" pitchFamily="18" charset="0"/>
              </a:rPr>
              <a:t>nadai</a:t>
            </a:r>
            <a:r>
              <a:rPr lang="en-MY" sz="3000" b="1" dirty="0">
                <a:latin typeface="Constantia" panose="02030602050306030303" pitchFamily="18" charset="0"/>
              </a:rPr>
              <a:t> meri </a:t>
            </a:r>
            <a:r>
              <a:rPr lang="en-MY" sz="3000" b="1" dirty="0" err="1">
                <a:latin typeface="Constantia" panose="02030602050306030303" pitchFamily="18" charset="0"/>
              </a:rPr>
              <a:t>chara</a:t>
            </a:r>
            <a:r>
              <a:rPr lang="en-MY" sz="3000" b="1" dirty="0">
                <a:latin typeface="Constantia" panose="02030602050306030303" pitchFamily="18" charset="0"/>
              </a:rPr>
              <a:t> </a:t>
            </a:r>
            <a:r>
              <a:rPr lang="en-MY" sz="3000" b="1" dirty="0" err="1">
                <a:latin typeface="Constantia" panose="02030602050306030303" pitchFamily="18" charset="0"/>
              </a:rPr>
              <a:t>mutarka</a:t>
            </a:r>
            <a:r>
              <a:rPr lang="en-MY" sz="3000" b="1" dirty="0">
                <a:latin typeface="Constantia" panose="02030602050306030303" pitchFamily="18" charset="0"/>
              </a:rPr>
              <a:t> dosa </a:t>
            </a:r>
            <a:r>
              <a:rPr lang="en-MY" sz="3000" b="1" dirty="0" err="1">
                <a:latin typeface="Constantia" panose="02030602050306030303" pitchFamily="18" charset="0"/>
              </a:rPr>
              <a:t>nya</a:t>
            </a:r>
            <a:r>
              <a:rPr lang="en-MY" sz="3000" b="1" dirty="0">
                <a:latin typeface="Constantia" panose="02030602050306030303" pitchFamily="18" charset="0"/>
              </a:rPr>
              <a:t>. </a:t>
            </a:r>
            <a:r>
              <a:rPr lang="en-MY" sz="3000" b="1" dirty="0" err="1">
                <a:latin typeface="Constantia" panose="02030602050306030303" pitchFamily="18" charset="0"/>
              </a:rPr>
              <a:t>Tajapan</a:t>
            </a:r>
            <a:r>
              <a:rPr lang="en-MY" sz="3000" b="1" dirty="0">
                <a:latin typeface="Constantia" panose="02030602050306030303" pitchFamily="18" charset="0"/>
              </a:rPr>
              <a:t> </a:t>
            </a:r>
            <a:r>
              <a:rPr lang="en-MY" sz="3000" b="1" dirty="0" err="1">
                <a:latin typeface="Constantia" panose="02030602050306030303" pitchFamily="18" charset="0"/>
              </a:rPr>
              <a:t>iya</a:t>
            </a:r>
            <a:r>
              <a:rPr lang="en-MY" sz="3000" b="1" dirty="0">
                <a:latin typeface="Constantia" panose="02030602050306030303" pitchFamily="18" charset="0"/>
              </a:rPr>
              <a:t> </a:t>
            </a:r>
            <a:r>
              <a:rPr lang="en-MY" sz="3000" b="1" dirty="0" err="1">
                <a:latin typeface="Constantia" panose="02030602050306030303" pitchFamily="18" charset="0"/>
              </a:rPr>
              <a:t>besemaya</a:t>
            </a:r>
            <a:r>
              <a:rPr lang="en-MY" sz="3000" b="1" dirty="0">
                <a:latin typeface="Constantia" panose="02030602050306030303" pitchFamily="18" charset="0"/>
              </a:rPr>
              <a:t> ka </a:t>
            </a:r>
            <a:r>
              <a:rPr lang="en-MY" sz="3000" b="1" dirty="0" err="1">
                <a:latin typeface="Constantia" panose="02030602050306030303" pitchFamily="18" charset="0"/>
              </a:rPr>
              <a:t>pengidup</a:t>
            </a:r>
            <a:r>
              <a:rPr lang="en-MY" sz="3000" b="1" dirty="0">
                <a:latin typeface="Constantia" panose="02030602050306030303" pitchFamily="18" charset="0"/>
              </a:rPr>
              <a:t> </a:t>
            </a:r>
            <a:r>
              <a:rPr lang="en-MY" sz="3000" b="1" dirty="0" err="1">
                <a:latin typeface="Constantia" panose="02030602050306030303" pitchFamily="18" charset="0"/>
              </a:rPr>
              <a:t>ngagai</a:t>
            </a:r>
            <a:r>
              <a:rPr lang="en-MY" sz="3000" b="1" dirty="0">
                <a:latin typeface="Constantia" panose="02030602050306030303" pitchFamily="18" charset="0"/>
              </a:rPr>
              <a:t> orang </a:t>
            </a:r>
            <a:r>
              <a:rPr lang="en-MY" sz="3000" b="1" dirty="0" err="1">
                <a:latin typeface="Constantia" panose="02030602050306030303" pitchFamily="18" charset="0"/>
              </a:rPr>
              <a:t>ke</a:t>
            </a:r>
            <a:r>
              <a:rPr lang="en-MY" sz="3000" b="1" dirty="0">
                <a:latin typeface="Constantia" panose="02030602050306030303" pitchFamily="18" charset="0"/>
              </a:rPr>
              <a:t> taluk tang </a:t>
            </a:r>
            <a:r>
              <a:rPr lang="en-MY" sz="3000" b="1" dirty="0" err="1">
                <a:latin typeface="Constantia" panose="02030602050306030303" pitchFamily="18" charset="0"/>
              </a:rPr>
              <a:t>madahka</a:t>
            </a:r>
            <a:r>
              <a:rPr lang="en-MY" sz="3000" b="1" dirty="0">
                <a:latin typeface="Constantia" panose="02030602050306030303" pitchFamily="18" charset="0"/>
              </a:rPr>
              <a:t> </a:t>
            </a:r>
            <a:r>
              <a:rPr lang="en-MY" sz="3000" b="1" dirty="0" err="1">
                <a:latin typeface="Constantia" panose="02030602050306030303" pitchFamily="18" charset="0"/>
              </a:rPr>
              <a:t>pemati</a:t>
            </a:r>
            <a:r>
              <a:rPr lang="en-MY" sz="3000" b="1" dirty="0">
                <a:latin typeface="Constantia" panose="02030602050306030303" pitchFamily="18" charset="0"/>
              </a:rPr>
              <a:t> </a:t>
            </a:r>
            <a:r>
              <a:rPr lang="en-MY" sz="3000" b="1" dirty="0" err="1">
                <a:latin typeface="Constantia" panose="02030602050306030303" pitchFamily="18" charset="0"/>
              </a:rPr>
              <a:t>nya</a:t>
            </a:r>
            <a:r>
              <a:rPr lang="en-MY" sz="3000" b="1" dirty="0">
                <a:latin typeface="Constantia" panose="02030602050306030303" pitchFamily="18" charset="0"/>
              </a:rPr>
              <a:t> </a:t>
            </a:r>
            <a:r>
              <a:rPr lang="en-MY" sz="3000" b="1" dirty="0" err="1">
                <a:latin typeface="Constantia" panose="02030602050306030303" pitchFamily="18" charset="0"/>
              </a:rPr>
              <a:t>ungkup</a:t>
            </a:r>
            <a:r>
              <a:rPr lang="en-MY" sz="3000" b="1" dirty="0">
                <a:latin typeface="Constantia" panose="02030602050306030303" pitchFamily="18" charset="0"/>
              </a:rPr>
              <a:t> orang </a:t>
            </a:r>
            <a:r>
              <a:rPr lang="en-MY" sz="3000" b="1" dirty="0" err="1">
                <a:latin typeface="Constantia" panose="02030602050306030303" pitchFamily="18" charset="0"/>
              </a:rPr>
              <a:t>ke</a:t>
            </a:r>
            <a:r>
              <a:rPr lang="en-MY" sz="3000" b="1" dirty="0">
                <a:latin typeface="Constantia" panose="02030602050306030303" pitchFamily="18" charset="0"/>
              </a:rPr>
              <a:t> </a:t>
            </a:r>
            <a:r>
              <a:rPr lang="en-MY" sz="3000" b="1" dirty="0" err="1">
                <a:latin typeface="Constantia" panose="02030602050306030303" pitchFamily="18" charset="0"/>
              </a:rPr>
              <a:t>ngelanggar</a:t>
            </a:r>
            <a:r>
              <a:rPr lang="en-MY" sz="3000" b="1" dirty="0">
                <a:latin typeface="Constantia" panose="02030602050306030303" pitchFamily="18" charset="0"/>
              </a:rPr>
              <a:t> </a:t>
            </a:r>
            <a:r>
              <a:rPr lang="en-MY" sz="3000" b="1" dirty="0" err="1">
                <a:latin typeface="Constantia" panose="02030602050306030303" pitchFamily="18" charset="0"/>
              </a:rPr>
              <a:t>adat</a:t>
            </a:r>
            <a:r>
              <a:rPr lang="en-MY" sz="3000" b="1" dirty="0">
                <a:latin typeface="Constantia" panose="02030602050306030303" pitchFamily="18" charset="0"/>
              </a:rPr>
              <a:t>. </a:t>
            </a:r>
            <a:r>
              <a:rPr lang="en-MY" sz="3000" b="1" dirty="0" err="1">
                <a:latin typeface="Constantia" panose="02030602050306030303" pitchFamily="18" charset="0"/>
              </a:rPr>
              <a:t>Injil</a:t>
            </a:r>
            <a:r>
              <a:rPr lang="en-MY" sz="3000" b="1" dirty="0">
                <a:latin typeface="Constantia" panose="02030602050306030303" pitchFamily="18" charset="0"/>
              </a:rPr>
              <a:t> Kristus </a:t>
            </a:r>
            <a:r>
              <a:rPr lang="en-MY" sz="3000" b="1" dirty="0" err="1">
                <a:latin typeface="Constantia" panose="02030602050306030303" pitchFamily="18" charset="0"/>
              </a:rPr>
              <a:t>aja</a:t>
            </a:r>
            <a:r>
              <a:rPr lang="en-MY" sz="3000" b="1" dirty="0">
                <a:latin typeface="Constantia" panose="02030602050306030303" pitchFamily="18" charset="0"/>
              </a:rPr>
              <a:t> </a:t>
            </a:r>
            <a:r>
              <a:rPr lang="en-MY" sz="3000" b="1" dirty="0" err="1">
                <a:latin typeface="Constantia" panose="02030602050306030303" pitchFamily="18" charset="0"/>
              </a:rPr>
              <a:t>ulih</a:t>
            </a:r>
            <a:r>
              <a:rPr lang="en-MY" sz="3000" b="1" dirty="0">
                <a:latin typeface="Constantia" panose="02030602050306030303" pitchFamily="18" charset="0"/>
              </a:rPr>
              <a:t> </a:t>
            </a:r>
            <a:r>
              <a:rPr lang="en-MY" sz="3000" b="1" dirty="0" err="1">
                <a:latin typeface="Constantia" panose="02030602050306030303" pitchFamily="18" charset="0"/>
              </a:rPr>
              <a:t>ngelepaska</a:t>
            </a:r>
            <a:r>
              <a:rPr lang="en-MY" sz="3000" b="1" dirty="0">
                <a:latin typeface="Constantia" panose="02030602050306030303" pitchFamily="18" charset="0"/>
              </a:rPr>
              <a:t> </a:t>
            </a:r>
            <a:r>
              <a:rPr lang="en-MY" sz="3000" b="1" dirty="0" err="1">
                <a:latin typeface="Constantia" panose="02030602050306030303" pitchFamily="18" charset="0"/>
              </a:rPr>
              <a:t>iya</a:t>
            </a:r>
            <a:r>
              <a:rPr lang="en-MY" sz="3000" b="1" dirty="0">
                <a:latin typeface="Constantia" panose="02030602050306030303" pitchFamily="18" charset="0"/>
              </a:rPr>
              <a:t> </a:t>
            </a:r>
            <a:r>
              <a:rPr lang="en-MY" sz="3000" b="1" dirty="0" err="1">
                <a:latin typeface="Constantia" panose="02030602050306030303" pitchFamily="18" charset="0"/>
              </a:rPr>
              <a:t>ari</a:t>
            </a:r>
            <a:r>
              <a:rPr lang="en-MY" sz="3000" b="1" dirty="0">
                <a:latin typeface="Constantia" panose="02030602050306030303" pitchFamily="18" charset="0"/>
              </a:rPr>
              <a:t> </a:t>
            </a:r>
            <a:r>
              <a:rPr lang="en-MY" sz="3000" b="1" dirty="0" err="1">
                <a:latin typeface="Constantia" panose="02030602050306030303" pitchFamily="18" charset="0"/>
              </a:rPr>
              <a:t>ukum</a:t>
            </a:r>
            <a:r>
              <a:rPr lang="en-MY" sz="3000" b="1" dirty="0">
                <a:latin typeface="Constantia" panose="02030602050306030303" pitchFamily="18" charset="0"/>
              </a:rPr>
              <a:t> </a:t>
            </a:r>
            <a:r>
              <a:rPr lang="en-MY" sz="3000" b="1" dirty="0" err="1">
                <a:latin typeface="Constantia" panose="02030602050306030303" pitchFamily="18" charset="0"/>
              </a:rPr>
              <a:t>tauka</a:t>
            </a:r>
            <a:r>
              <a:rPr lang="en-MY" sz="3000" b="1" dirty="0">
                <a:latin typeface="Constantia" panose="02030602050306030303" pitchFamily="18" charset="0"/>
              </a:rPr>
              <a:t> </a:t>
            </a:r>
            <a:r>
              <a:rPr lang="en-MY" sz="3000" b="1" dirty="0" err="1">
                <a:latin typeface="Constantia" panose="02030602050306030303" pitchFamily="18" charset="0"/>
              </a:rPr>
              <a:t>pengamah</a:t>
            </a:r>
            <a:r>
              <a:rPr lang="en-MY" sz="3000" b="1" dirty="0">
                <a:latin typeface="Constantia" panose="02030602050306030303" pitchFamily="18" charset="0"/>
              </a:rPr>
              <a:t> dosa. Iya </a:t>
            </a:r>
            <a:r>
              <a:rPr lang="en-MY" sz="3000" b="1" dirty="0" err="1">
                <a:latin typeface="Constantia" panose="02030602050306030303" pitchFamily="18" charset="0"/>
              </a:rPr>
              <a:t>mesti</a:t>
            </a:r>
            <a:r>
              <a:rPr lang="en-MY" sz="3000" b="1" dirty="0">
                <a:latin typeface="Constantia" panose="02030602050306030303" pitchFamily="18" charset="0"/>
              </a:rPr>
              <a:t> </a:t>
            </a:r>
            <a:r>
              <a:rPr lang="en-MY" sz="3000" b="1" dirty="0" err="1">
                <a:latin typeface="Constantia" panose="02030602050306030303" pitchFamily="18" charset="0"/>
              </a:rPr>
              <a:t>ngereja</a:t>
            </a:r>
            <a:r>
              <a:rPr lang="en-MY" sz="3000" b="1" dirty="0">
                <a:latin typeface="Constantia" panose="02030602050306030303" pitchFamily="18" charset="0"/>
              </a:rPr>
              <a:t> </a:t>
            </a:r>
            <a:r>
              <a:rPr lang="en-MY" sz="3000" b="1" dirty="0" err="1">
                <a:latin typeface="Constantia" panose="02030602050306030303" pitchFamily="18" charset="0"/>
              </a:rPr>
              <a:t>pengawa</a:t>
            </a:r>
            <a:r>
              <a:rPr lang="en-MY" sz="3000" b="1" dirty="0">
                <a:latin typeface="Constantia" panose="02030602050306030303" pitchFamily="18" charset="0"/>
              </a:rPr>
              <a:t> </a:t>
            </a:r>
            <a:r>
              <a:rPr lang="en-MY" sz="3000" b="1" dirty="0" err="1">
                <a:latin typeface="Constantia" panose="02030602050306030303" pitchFamily="18" charset="0"/>
              </a:rPr>
              <a:t>nesal</a:t>
            </a:r>
            <a:r>
              <a:rPr lang="en-MY" sz="3000" b="1" dirty="0">
                <a:latin typeface="Constantia" panose="02030602050306030303" pitchFamily="18" charset="0"/>
              </a:rPr>
              <a:t> </a:t>
            </a:r>
            <a:r>
              <a:rPr lang="en-MY" sz="3000" b="1" dirty="0" err="1">
                <a:latin typeface="Constantia" panose="02030602050306030303" pitchFamily="18" charset="0"/>
              </a:rPr>
              <a:t>ati</a:t>
            </a:r>
            <a:r>
              <a:rPr lang="en-MY" sz="3000" b="1" dirty="0">
                <a:latin typeface="Constantia" panose="02030602050306030303" pitchFamily="18" charset="0"/>
              </a:rPr>
              <a:t> </a:t>
            </a:r>
            <a:r>
              <a:rPr lang="en-MY" sz="3000" b="1" dirty="0" err="1">
                <a:latin typeface="Constantia" panose="02030602050306030303" pitchFamily="18" charset="0"/>
              </a:rPr>
              <a:t>ngagai</a:t>
            </a:r>
            <a:r>
              <a:rPr lang="en-MY" sz="3000" b="1" dirty="0">
                <a:latin typeface="Constantia" panose="02030602050306030303" pitchFamily="18" charset="0"/>
              </a:rPr>
              <a:t> Allah Taala, </a:t>
            </a:r>
            <a:r>
              <a:rPr lang="en-MY" sz="3000" b="1" dirty="0" err="1">
                <a:latin typeface="Constantia" panose="02030602050306030303" pitchFamily="18" charset="0"/>
              </a:rPr>
              <a:t>laban</a:t>
            </a:r>
            <a:r>
              <a:rPr lang="en-MY" sz="3000" b="1" dirty="0">
                <a:latin typeface="Constantia" panose="02030602050306030303" pitchFamily="18" charset="0"/>
              </a:rPr>
              <a:t> </a:t>
            </a:r>
            <a:r>
              <a:rPr lang="en-MY" sz="3000" b="1" dirty="0" err="1">
                <a:latin typeface="Constantia" panose="02030602050306030303" pitchFamily="18" charset="0"/>
              </a:rPr>
              <a:t>udah</a:t>
            </a:r>
            <a:r>
              <a:rPr lang="en-MY" sz="3000" b="1" dirty="0">
                <a:latin typeface="Constantia" panose="02030602050306030303" pitchFamily="18" charset="0"/>
              </a:rPr>
              <a:t> </a:t>
            </a:r>
            <a:r>
              <a:rPr lang="en-MY" sz="3000" b="1" dirty="0" err="1">
                <a:latin typeface="Constantia" panose="02030602050306030303" pitchFamily="18" charset="0"/>
              </a:rPr>
              <a:t>ngelanggar</a:t>
            </a:r>
            <a:r>
              <a:rPr lang="en-MY" sz="3000" b="1" dirty="0">
                <a:latin typeface="Constantia" panose="02030602050306030303" pitchFamily="18" charset="0"/>
              </a:rPr>
              <a:t> </a:t>
            </a:r>
            <a:r>
              <a:rPr lang="en-MY" sz="3000" b="1" dirty="0" err="1">
                <a:latin typeface="Constantia" panose="02030602050306030303" pitchFamily="18" charset="0"/>
              </a:rPr>
              <a:t>adat</a:t>
            </a:r>
            <a:r>
              <a:rPr lang="en-MY" sz="3000" b="1" dirty="0">
                <a:latin typeface="Constantia" panose="02030602050306030303" pitchFamily="18" charset="0"/>
              </a:rPr>
              <a:t> </a:t>
            </a:r>
            <a:r>
              <a:rPr lang="en-MY" sz="3000" b="1" dirty="0" err="1">
                <a:latin typeface="Constantia" panose="02030602050306030303" pitchFamily="18" charset="0"/>
              </a:rPr>
              <a:t>nya</a:t>
            </a:r>
            <a:r>
              <a:rPr lang="en-MY" sz="3000" b="1" dirty="0">
                <a:latin typeface="Constantia" panose="02030602050306030303" pitchFamily="18" charset="0"/>
              </a:rPr>
              <a:t>, </a:t>
            </a:r>
            <a:r>
              <a:rPr lang="en-MY" sz="3000" b="1" dirty="0" err="1">
                <a:latin typeface="Constantia" panose="02030602050306030303" pitchFamily="18" charset="0"/>
              </a:rPr>
              <a:t>lalu</a:t>
            </a:r>
            <a:r>
              <a:rPr lang="en-MY" sz="3000" b="1" dirty="0">
                <a:latin typeface="Constantia" panose="02030602050306030303" pitchFamily="18" charset="0"/>
              </a:rPr>
              <a:t> </a:t>
            </a:r>
            <a:r>
              <a:rPr lang="en-MY" sz="3000" b="1" dirty="0" err="1">
                <a:latin typeface="Constantia" panose="02030602050306030303" pitchFamily="18" charset="0"/>
              </a:rPr>
              <a:t>pengarap</a:t>
            </a:r>
            <a:r>
              <a:rPr lang="en-MY" sz="3000" b="1" dirty="0">
                <a:latin typeface="Constantia" panose="02030602050306030303" pitchFamily="18" charset="0"/>
              </a:rPr>
              <a:t> </a:t>
            </a:r>
            <a:r>
              <a:rPr lang="en-MY" sz="3000" b="1" dirty="0" err="1">
                <a:latin typeface="Constantia" panose="02030602050306030303" pitchFamily="18" charset="0"/>
              </a:rPr>
              <a:t>dalam</a:t>
            </a:r>
            <a:r>
              <a:rPr lang="en-MY" sz="3000" b="1" dirty="0">
                <a:latin typeface="Constantia" panose="02030602050306030303" pitchFamily="18" charset="0"/>
              </a:rPr>
              <a:t> Kristus </a:t>
            </a:r>
            <a:r>
              <a:rPr lang="en-MY" sz="3000" b="1" dirty="0" err="1">
                <a:latin typeface="Constantia" panose="02030602050306030303" pitchFamily="18" charset="0"/>
              </a:rPr>
              <a:t>enggau</a:t>
            </a:r>
            <a:r>
              <a:rPr lang="en-MY" sz="3000" b="1" dirty="0">
                <a:latin typeface="Constantia" panose="02030602050306030303" pitchFamily="18" charset="0"/>
              </a:rPr>
              <a:t> </a:t>
            </a:r>
            <a:r>
              <a:rPr lang="en-MY" sz="3000" b="1" dirty="0" err="1">
                <a:latin typeface="Constantia" panose="02030602050306030303" pitchFamily="18" charset="0"/>
              </a:rPr>
              <a:t>genselan</a:t>
            </a:r>
            <a:r>
              <a:rPr lang="en-MY" sz="3000" b="1" dirty="0">
                <a:latin typeface="Constantia" panose="02030602050306030303" pitchFamily="18" charset="0"/>
              </a:rPr>
              <a:t> </a:t>
            </a:r>
            <a:r>
              <a:rPr lang="en-MY" sz="3000" b="1" dirty="0" err="1">
                <a:latin typeface="Constantia" panose="02030602050306030303" pitchFamily="18" charset="0"/>
              </a:rPr>
              <a:t>iya</a:t>
            </a:r>
            <a:r>
              <a:rPr lang="en-MY" sz="3000" b="1" dirty="0">
                <a:latin typeface="Constantia" panose="02030602050306030303" pitchFamily="18" charset="0"/>
              </a:rPr>
              <a:t> tau </a:t>
            </a:r>
            <a:r>
              <a:rPr lang="en-MY" sz="3000" b="1" dirty="0" err="1">
                <a:latin typeface="Constantia" panose="02030602050306030303" pitchFamily="18" charset="0"/>
              </a:rPr>
              <a:t>ngasoh</a:t>
            </a:r>
            <a:r>
              <a:rPr lang="en-MY" sz="3000" b="1" dirty="0">
                <a:latin typeface="Constantia" panose="02030602050306030303" pitchFamily="18" charset="0"/>
              </a:rPr>
              <a:t> </a:t>
            </a:r>
            <a:r>
              <a:rPr lang="en-MY" sz="3000" b="1" dirty="0" err="1">
                <a:latin typeface="Constantia" panose="02030602050306030303" pitchFamily="18" charset="0"/>
              </a:rPr>
              <a:t>orangnya</a:t>
            </a:r>
            <a:r>
              <a:rPr lang="en-MY" sz="3000" b="1" dirty="0">
                <a:latin typeface="Constantia" panose="02030602050306030303" pitchFamily="18" charset="0"/>
              </a:rPr>
              <a:t> </a:t>
            </a:r>
            <a:r>
              <a:rPr lang="en-MY" sz="3000" b="1" dirty="0" err="1">
                <a:latin typeface="Constantia" panose="02030602050306030303" pitchFamily="18" charset="0"/>
              </a:rPr>
              <a:t>bulih</a:t>
            </a:r>
            <a:r>
              <a:rPr lang="en-MY" sz="3000" b="1" dirty="0">
                <a:latin typeface="Constantia" panose="02030602050306030303" pitchFamily="18" charset="0"/>
              </a:rPr>
              <a:t> “</a:t>
            </a:r>
            <a:r>
              <a:rPr lang="en-MY" sz="3000" b="1" dirty="0" err="1">
                <a:latin typeface="Constantia" panose="02030602050306030303" pitchFamily="18" charset="0"/>
              </a:rPr>
              <a:t>pengampun</a:t>
            </a:r>
            <a:r>
              <a:rPr lang="en-MY" sz="3000" b="1" dirty="0">
                <a:latin typeface="Constantia" panose="02030602050306030303" pitchFamily="18" charset="0"/>
              </a:rPr>
              <a:t> dosa </a:t>
            </a:r>
            <a:r>
              <a:rPr lang="en-MY" sz="3000" b="1" dirty="0" err="1">
                <a:latin typeface="Constantia" panose="02030602050306030303" pitchFamily="18" charset="0"/>
              </a:rPr>
              <a:t>ti</a:t>
            </a:r>
            <a:r>
              <a:rPr lang="en-MY" sz="3000" b="1" dirty="0">
                <a:latin typeface="Constantia" panose="02030602050306030303" pitchFamily="18" charset="0"/>
              </a:rPr>
              <a:t> </a:t>
            </a:r>
            <a:r>
              <a:rPr lang="en-MY" sz="3000" b="1" dirty="0" err="1">
                <a:latin typeface="Constantia" panose="02030602050306030303" pitchFamily="18" charset="0"/>
              </a:rPr>
              <a:t>udah</a:t>
            </a:r>
            <a:r>
              <a:rPr lang="en-MY" sz="3000" b="1" dirty="0">
                <a:latin typeface="Constantia" panose="02030602050306030303" pitchFamily="18" charset="0"/>
              </a:rPr>
              <a:t> </a:t>
            </a:r>
            <a:r>
              <a:rPr lang="en-MY" sz="3000" b="1" dirty="0" err="1">
                <a:latin typeface="Constantia" panose="02030602050306030303" pitchFamily="18" charset="0"/>
              </a:rPr>
              <a:t>nyadi</a:t>
            </a:r>
            <a:r>
              <a:rPr lang="en-MY" sz="3000" b="1" dirty="0">
                <a:latin typeface="Constantia" panose="02030602050306030303" pitchFamily="18" charset="0"/>
              </a:rPr>
              <a:t>” </a:t>
            </a:r>
            <a:r>
              <a:rPr lang="en-MY" sz="3000" b="1" dirty="0" err="1">
                <a:latin typeface="Constantia" panose="02030602050306030303" pitchFamily="18" charset="0"/>
              </a:rPr>
              <a:t>lalu</a:t>
            </a:r>
            <a:r>
              <a:rPr lang="en-MY" sz="3000" b="1" dirty="0">
                <a:latin typeface="Constantia" panose="02030602050306030303" pitchFamily="18" charset="0"/>
              </a:rPr>
              <a:t> </a:t>
            </a:r>
            <a:r>
              <a:rPr lang="en-MY" sz="3000" b="1" dirty="0" err="1">
                <a:latin typeface="Constantia" panose="02030602050306030303" pitchFamily="18" charset="0"/>
              </a:rPr>
              <a:t>nyadi</a:t>
            </a:r>
            <a:r>
              <a:rPr lang="en-MY" sz="3000" b="1" dirty="0">
                <a:latin typeface="Constantia" panose="02030602050306030303" pitchFamily="18" charset="0"/>
              </a:rPr>
              <a:t> orang </a:t>
            </a:r>
            <a:r>
              <a:rPr lang="en-MY" sz="3000" b="1" dirty="0" err="1">
                <a:latin typeface="Constantia" panose="02030602050306030303" pitchFamily="18" charset="0"/>
              </a:rPr>
              <a:t>ti</a:t>
            </a:r>
            <a:r>
              <a:rPr lang="en-MY" sz="3000" b="1" dirty="0">
                <a:latin typeface="Constantia" panose="02030602050306030303" pitchFamily="18" charset="0"/>
              </a:rPr>
              <a:t> </a:t>
            </a:r>
            <a:r>
              <a:rPr lang="en-MY" sz="3000" b="1" dirty="0" err="1">
                <a:latin typeface="Constantia" panose="02030602050306030303" pitchFamily="18" charset="0"/>
              </a:rPr>
              <a:t>sama</a:t>
            </a:r>
            <a:r>
              <a:rPr lang="en-MY" sz="3000" b="1" dirty="0">
                <a:latin typeface="Constantia" panose="02030602050306030303" pitchFamily="18" charset="0"/>
              </a:rPr>
              <a:t> </a:t>
            </a:r>
            <a:r>
              <a:rPr lang="en-MY" sz="3000" b="1" dirty="0" err="1">
                <a:latin typeface="Constantia" panose="02030602050306030303" pitchFamily="18" charset="0"/>
              </a:rPr>
              <a:t>enggau</a:t>
            </a:r>
            <a:r>
              <a:rPr lang="en-MY" sz="3000" b="1" dirty="0">
                <a:latin typeface="Constantia" panose="02030602050306030303" pitchFamily="18" charset="0"/>
              </a:rPr>
              <a:t> </a:t>
            </a:r>
            <a:r>
              <a:rPr lang="en-MY" sz="3000" b="1" dirty="0" err="1">
                <a:latin typeface="Constantia" panose="02030602050306030303" pitchFamily="18" charset="0"/>
              </a:rPr>
              <a:t>bekongsika</a:t>
            </a:r>
            <a:r>
              <a:rPr lang="en-MY" sz="3000" b="1" dirty="0">
                <a:latin typeface="Constantia" panose="02030602050306030303" pitchFamily="18" charset="0"/>
              </a:rPr>
              <a:t> </a:t>
            </a:r>
            <a:r>
              <a:rPr lang="en-MY" sz="3000" b="1" dirty="0" err="1">
                <a:latin typeface="Constantia" panose="02030602050306030303" pitchFamily="18" charset="0"/>
              </a:rPr>
              <a:t>mulia</a:t>
            </a:r>
            <a:r>
              <a:rPr lang="en-MY" sz="3000" b="1" dirty="0">
                <a:latin typeface="Constantia" panose="02030602050306030303" pitchFamily="18" charset="0"/>
              </a:rPr>
              <a:t> </a:t>
            </a:r>
            <a:r>
              <a:rPr lang="en-MY" sz="3000" b="1" dirty="0" err="1">
                <a:latin typeface="Constantia" panose="02030602050306030303" pitchFamily="18" charset="0"/>
              </a:rPr>
              <a:t>Serga</a:t>
            </a:r>
            <a:r>
              <a:rPr lang="en-MY" sz="3000" b="1" dirty="0">
                <a:latin typeface="Constantia" panose="02030602050306030303" pitchFamily="18" charset="0"/>
              </a:rPr>
              <a:t>”</a:t>
            </a:r>
            <a:endParaRPr lang="en" sz="3000" b="1" dirty="0">
              <a:latin typeface="Constantia" panose="02030602050306030303" pitchFamily="18" charset="0"/>
            </a:endParaRPr>
          </a:p>
        </p:txBody>
      </p:sp>
      <p:sp>
        <p:nvSpPr>
          <p:cNvPr id="4" name="CuadroTexto 3">
            <a:extLst>
              <a:ext uri="{FF2B5EF4-FFF2-40B4-BE49-F238E27FC236}">
                <a16:creationId xmlns:a16="http://schemas.microsoft.com/office/drawing/2014/main" id="{5319ECB7-86E1-B7B9-19AE-9FD7A729D0E8}"/>
              </a:ext>
            </a:extLst>
          </p:cNvPr>
          <p:cNvSpPr txBox="1"/>
          <p:nvPr/>
        </p:nvSpPr>
        <p:spPr>
          <a:xfrm>
            <a:off x="7428929" y="5499243"/>
            <a:ext cx="3379771" cy="338554"/>
          </a:xfrm>
          <a:prstGeom prst="rect">
            <a:avLst/>
          </a:prstGeom>
          <a:noFill/>
        </p:spPr>
        <p:txBody>
          <a:bodyPr wrap="none" rtlCol="0">
            <a:spAutoFit/>
          </a:bodyPr>
          <a:lstStyle/>
          <a:p>
            <a:pPr algn="r"/>
            <a:r>
              <a:rPr lang="en" sz="1600" b="1" dirty="0"/>
              <a:t>EGW (</a:t>
            </a:r>
            <a:r>
              <a:rPr lang="en-US" sz="1600" b="1" dirty="0"/>
              <a:t>The Great Controversy, p. 467</a:t>
            </a:r>
            <a:r>
              <a:rPr lang="en" sz="1600" b="1" dirty="0"/>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1415080"/>
            <a:ext cx="5915080" cy="4339650"/>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“Aku enda kala enda ingatka ajar Nuan, laban Nuan udah meri aku pengidup, aku tu enggi Nuan, selamatka aku, laban aku udah ngiga ajar Nuan”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Psalm</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 119:93, 94, </a:t>
            </a:r>
            <a:r>
              <a:rPr kumimoji="0" lang="es-ES" sz="1800" b="1" i="0" u="none" strike="noStrike" kern="1200" cap="none" spc="0" normalizeH="0" baseline="0" noProof="0" dirty="0" err="1">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NKJV</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851053956"/>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982352" cy="1015663"/>
          </a:xfrm>
          <a:prstGeom prst="rect">
            <a:avLst/>
          </a:prstGeom>
          <a:noFill/>
        </p:spPr>
        <p:txBody>
          <a:bodyPr wrap="square" rtlCol="0">
            <a:spAutoFit/>
          </a:bodyPr>
          <a:lstStyle/>
          <a:p>
            <a:pPr>
              <a:spcBef>
                <a:spcPts val="600"/>
              </a:spcBef>
            </a:pPr>
            <a:r>
              <a:rPr lang="en-MY" sz="2000" b="1" dirty="0" err="1"/>
              <a:t>Sekalika</a:t>
            </a:r>
            <a:r>
              <a:rPr lang="en-MY" sz="2000" b="1" dirty="0"/>
              <a:t> </a:t>
            </a:r>
            <a:r>
              <a:rPr lang="en-MY" sz="2000" b="1" dirty="0" err="1"/>
              <a:t>kitai</a:t>
            </a:r>
            <a:r>
              <a:rPr lang="en-MY" sz="2000" b="1" dirty="0"/>
              <a:t> </a:t>
            </a:r>
            <a:r>
              <a:rPr lang="en-MY" sz="2000" b="1" dirty="0" err="1"/>
              <a:t>nerima</a:t>
            </a:r>
            <a:r>
              <a:rPr lang="en-MY" sz="2000" b="1" dirty="0"/>
              <a:t> </a:t>
            </a:r>
            <a:r>
              <a:rPr lang="en-MY" sz="2000" b="1" dirty="0" err="1"/>
              <a:t>tauka</a:t>
            </a:r>
            <a:r>
              <a:rPr lang="en-MY" sz="2000" b="1" dirty="0"/>
              <a:t> </a:t>
            </a:r>
            <a:r>
              <a:rPr lang="en-MY" sz="2000" b="1" dirty="0" err="1"/>
              <a:t>enda</a:t>
            </a:r>
            <a:r>
              <a:rPr lang="en-MY" sz="2000" b="1" dirty="0"/>
              <a:t>, dosa </a:t>
            </a:r>
            <a:r>
              <a:rPr lang="en-MY" sz="2000" b="1" dirty="0" err="1"/>
              <a:t>nya</a:t>
            </a:r>
            <a:r>
              <a:rPr lang="en-MY" sz="2000" b="1" dirty="0"/>
              <a:t> </a:t>
            </a:r>
            <a:r>
              <a:rPr lang="en-MY" sz="2000" b="1" dirty="0" err="1"/>
              <a:t>siti</a:t>
            </a:r>
            <a:r>
              <a:rPr lang="en-MY" sz="2000" b="1" dirty="0"/>
              <a:t> </a:t>
            </a:r>
            <a:r>
              <a:rPr lang="en-MY" sz="2000" b="1" dirty="0" err="1"/>
              <a:t>penanggul</a:t>
            </a:r>
            <a:r>
              <a:rPr lang="en-MY" sz="2000" b="1" dirty="0"/>
              <a:t> </a:t>
            </a:r>
            <a:r>
              <a:rPr lang="en-MY" sz="2000" b="1" dirty="0" err="1"/>
              <a:t>ti</a:t>
            </a:r>
            <a:r>
              <a:rPr lang="en-MY" sz="2000" b="1" dirty="0"/>
              <a:t> </a:t>
            </a:r>
            <a:r>
              <a:rPr lang="en-MY" sz="2000" b="1" dirty="0" err="1"/>
              <a:t>nuntung</a:t>
            </a:r>
            <a:r>
              <a:rPr lang="en-MY" sz="2000" b="1" dirty="0"/>
              <a:t> </a:t>
            </a:r>
            <a:r>
              <a:rPr lang="en-MY" sz="2000" b="1" dirty="0" err="1"/>
              <a:t>semua</a:t>
            </a:r>
            <a:r>
              <a:rPr lang="en-MY" sz="2000" b="1" dirty="0"/>
              <a:t> </a:t>
            </a:r>
            <a:r>
              <a:rPr lang="en-MY" sz="2000" b="1" dirty="0" err="1"/>
              <a:t>kitai</a:t>
            </a:r>
            <a:r>
              <a:rPr lang="en-MY" sz="2000" b="1" dirty="0"/>
              <a:t>, </a:t>
            </a:r>
            <a:r>
              <a:rPr lang="en-MY" sz="2000" b="1" dirty="0" err="1"/>
              <a:t>ngerusak</a:t>
            </a:r>
            <a:r>
              <a:rPr lang="en-MY" sz="2000" b="1" dirty="0"/>
              <a:t> </a:t>
            </a:r>
            <a:r>
              <a:rPr lang="en-MY" sz="2000" b="1" dirty="0" err="1"/>
              <a:t>kaul</a:t>
            </a:r>
            <a:r>
              <a:rPr lang="en-MY" sz="2000" b="1" dirty="0"/>
              <a:t> </a:t>
            </a:r>
            <a:r>
              <a:rPr lang="en-MY" sz="2000" b="1" dirty="0" err="1"/>
              <a:t>kitai</a:t>
            </a:r>
            <a:r>
              <a:rPr lang="en-MY" sz="2000" b="1" dirty="0"/>
              <a:t> </a:t>
            </a:r>
            <a:r>
              <a:rPr lang="en-MY" sz="2000" b="1" dirty="0" err="1"/>
              <a:t>enggau</a:t>
            </a:r>
            <a:r>
              <a:rPr lang="en-MY" sz="2000" b="1" dirty="0"/>
              <a:t> Allah Taala: “</a:t>
            </a:r>
            <a:r>
              <a:rPr lang="en-MY" sz="2000" b="1" dirty="0" err="1"/>
              <a:t>laban</a:t>
            </a:r>
            <a:r>
              <a:rPr lang="en-MY" sz="2000" b="1" dirty="0"/>
              <a:t> </a:t>
            </a:r>
            <a:r>
              <a:rPr lang="en-MY" sz="2000" b="1" dirty="0" err="1"/>
              <a:t>semua</a:t>
            </a:r>
            <a:r>
              <a:rPr lang="en-MY" sz="2000" b="1" dirty="0"/>
              <a:t> orang </a:t>
            </a:r>
            <a:r>
              <a:rPr lang="en-MY" sz="2000" b="1" dirty="0" err="1"/>
              <a:t>udah</a:t>
            </a:r>
            <a:r>
              <a:rPr lang="en-MY" sz="2000" b="1" dirty="0"/>
              <a:t> </a:t>
            </a:r>
            <a:r>
              <a:rPr lang="en-MY" sz="2000" b="1" dirty="0" err="1"/>
              <a:t>bedosa</a:t>
            </a:r>
            <a:r>
              <a:rPr lang="en-MY" sz="2000" b="1" dirty="0"/>
              <a:t> </a:t>
            </a:r>
            <a:r>
              <a:rPr lang="en-MY" sz="2000" b="1" dirty="0" err="1"/>
              <a:t>lalu</a:t>
            </a:r>
            <a:r>
              <a:rPr lang="en-MY" sz="2000" b="1" dirty="0"/>
              <a:t> </a:t>
            </a:r>
            <a:r>
              <a:rPr lang="en-MY" sz="2000" b="1" dirty="0" err="1"/>
              <a:t>jauh</a:t>
            </a:r>
            <a:r>
              <a:rPr lang="en-MY" sz="2000" b="1" dirty="0"/>
              <a:t> </a:t>
            </a:r>
            <a:r>
              <a:rPr lang="en-MY" sz="2000" b="1" dirty="0" err="1"/>
              <a:t>ari</a:t>
            </a:r>
            <a:r>
              <a:rPr lang="en-MY" sz="2000" b="1" dirty="0"/>
              <a:t> </a:t>
            </a:r>
            <a:r>
              <a:rPr lang="en-MY" sz="2000" b="1" dirty="0" err="1"/>
              <a:t>mulia</a:t>
            </a:r>
            <a:r>
              <a:rPr lang="en-MY" sz="2000" b="1" dirty="0"/>
              <a:t> Allah Taala” (Rom. 3:23).</a:t>
            </a:r>
            <a:endParaRPr lang="en" sz="2000" b="1" dirty="0"/>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FAITH</a:t>
              </a: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en" sz="1400" b="1" dirty="0">
                  <a:solidFill>
                    <a:schemeClr val="bg1"/>
                  </a:solidFill>
                  <a:effectLst>
                    <a:outerShdw blurRad="38100" dist="38100" dir="2700000" algn="tl">
                      <a:srgbClr val="000000"/>
                    </a:outerShdw>
                  </a:effectLst>
                </a:rPr>
                <a:t>WORKS</a:t>
              </a: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736503"/>
            <a:ext cx="7741719" cy="1015663"/>
          </a:xfrm>
          <a:prstGeom prst="rect">
            <a:avLst/>
          </a:prstGeom>
          <a:noFill/>
        </p:spPr>
        <p:txBody>
          <a:bodyPr wrap="square">
            <a:spAutoFit/>
          </a:bodyPr>
          <a:lstStyle/>
          <a:p>
            <a:pPr lvl="0">
              <a:spcBef>
                <a:spcPts val="600"/>
              </a:spcBef>
              <a:defRPr/>
            </a:pPr>
            <a:r>
              <a:rPr lang="en-MY" sz="2000" b="1">
                <a:solidFill>
                  <a:prstClr val="black"/>
                </a:solidFill>
              </a:rPr>
              <a:t>Enti diperetika enggau betul, Adat enggau Injil ukai enda setipak; tang, seduai iya sama bekerejasama dalam kitai ngelaban dosa. Tiap iti bisi fungsi iya.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120676"/>
            <a:ext cx="7741719" cy="1631216"/>
          </a:xfrm>
          <a:prstGeom prst="rect">
            <a:avLst/>
          </a:prstGeom>
          <a:noFill/>
        </p:spPr>
        <p:txBody>
          <a:bodyPr wrap="square">
            <a:spAutoFit/>
          </a:bodyPr>
          <a:lstStyle/>
          <a:p>
            <a:pPr lvl="0">
              <a:spcBef>
                <a:spcPts val="600"/>
              </a:spcBef>
              <a:defRPr/>
            </a:pPr>
            <a:r>
              <a:rPr lang="en-MY" sz="2000" b="1">
                <a:solidFill>
                  <a:prstClr val="black"/>
                </a:solidFill>
              </a:rPr>
              <a:t>Baka ni kitai ulih ngemanahka jurang ti ditempa dosa entara Allah Taala enggau kitai? Bisi sekeda udah merambu dua iti chara ti tau dikena mutarka penanggul tu: Adat aja (pengelepas nengah pengawa, penemu ti salah pasal fungsi Adat); tauka Berita Manah aja (pengelepas ulih pengarap, ngemunaska Adat).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0"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DOSA</a:t>
            </a:r>
            <a:endPar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en-MY" sz="4400" b="1" spc="300">
                <a:ln w="0"/>
                <a:solidFill>
                  <a:schemeClr val="bg2"/>
                </a:solidFill>
                <a:effectLst>
                  <a:outerShdw blurRad="38100" dist="38100" dir="2700000" algn="tl">
                    <a:srgbClr val="000000">
                      <a:alpha val="82000"/>
                    </a:srgbClr>
                  </a:outerShdw>
                </a:effectLst>
              </a:rPr>
              <a:t>NYELIAHKA PENGUJI .</a:t>
            </a:r>
            <a:endParaRPr lang="en" sz="4400" b="1" spc="300" dirty="0">
              <a:ln w="0"/>
              <a:solidFill>
                <a:schemeClr val="bg2"/>
              </a:solidFill>
              <a:effectLst>
                <a:outerShdw blurRad="38100" dist="38100" dir="2700000" algn="tl">
                  <a:srgbClr val="000000">
                    <a:alpha val="82000"/>
                  </a:srgbClr>
                </a:outerShdw>
              </a:effectLst>
            </a:endParaRP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38554"/>
          </a:xfrm>
          <a:prstGeom prst="rect">
            <a:avLst/>
          </a:prstGeom>
          <a:noFill/>
        </p:spPr>
        <p:txBody>
          <a:bodyPr wrap="square">
            <a:spAutoFit/>
          </a:bodyPr>
          <a:lstStyle/>
          <a:p>
            <a:pPr algn="ctr"/>
            <a:r>
              <a:rPr lang="en" sz="1600" b="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US" sz="1600" b="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tang genap iku orang diuji lebuh iya ditarit pengingin diri empu ti jai lalu dipanjuk iya.”</a:t>
            </a:r>
            <a:r>
              <a:rPr lang="en" sz="1200" b="1">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James 1:14 </a:t>
            </a:r>
            <a:r>
              <a:rPr lang="en" sz="105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NIV</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121491"/>
            <a:ext cx="8663906" cy="1015663"/>
          </a:xfrm>
          <a:prstGeom prst="rect">
            <a:avLst/>
          </a:prstGeom>
          <a:noFill/>
        </p:spPr>
        <p:txBody>
          <a:bodyPr wrap="square" rtlCol="0">
            <a:spAutoFit/>
          </a:bodyPr>
          <a:lstStyle/>
          <a:p>
            <a:pPr>
              <a:spcBef>
                <a:spcPts val="600"/>
              </a:spcBef>
            </a:pPr>
            <a:r>
              <a:rPr lang="en-MY" sz="2000" b="1"/>
              <a:t>James ngumbai orang ti ngelaban penguji “berekat” (James 1:12 NIV). Tang iya nerangka penguji ukai datai ari Allah Taala (James 1:13 NIV), tang lebih agi datai ari pengingin kitai empu ti jai (James 1:14 NIV) .</a:t>
            </a:r>
            <a:endParaRPr lang="en" sz="2000" b="1" dirty="0"/>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369545" y="2326863"/>
            <a:ext cx="1860624" cy="2503555"/>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081113"/>
            <a:ext cx="4830932" cy="2862322"/>
          </a:xfrm>
          <a:prstGeom prst="rect">
            <a:avLst/>
          </a:prstGeom>
          <a:noFill/>
        </p:spPr>
        <p:txBody>
          <a:bodyPr wrap="square">
            <a:spAutoFit/>
          </a:bodyPr>
          <a:lstStyle/>
          <a:p>
            <a:pPr>
              <a:spcBef>
                <a:spcPts val="600"/>
              </a:spcBef>
            </a:pPr>
            <a:r>
              <a:rPr lang="en-MY" sz="2000" b="1" dirty="0"/>
              <a:t>Paul </a:t>
            </a:r>
            <a:r>
              <a:rPr lang="en-MY" sz="2000" b="1" dirty="0" err="1"/>
              <a:t>bejaku</a:t>
            </a:r>
            <a:r>
              <a:rPr lang="en-MY" sz="2000" b="1" dirty="0"/>
              <a:t> </a:t>
            </a:r>
            <a:r>
              <a:rPr lang="en-MY" sz="2000" b="1" dirty="0" err="1"/>
              <a:t>pasal</a:t>
            </a:r>
            <a:r>
              <a:rPr lang="en-MY" sz="2000" b="1" dirty="0"/>
              <a:t> </a:t>
            </a:r>
            <a:r>
              <a:rPr lang="en-MY" sz="2000" b="1" dirty="0" err="1"/>
              <a:t>siko</a:t>
            </a:r>
            <a:r>
              <a:rPr lang="en-MY" sz="2000" b="1" dirty="0"/>
              <a:t> “</a:t>
            </a:r>
            <a:r>
              <a:rPr lang="en-MY" sz="2000" b="1" dirty="0" err="1"/>
              <a:t>penguji</a:t>
            </a:r>
            <a:r>
              <a:rPr lang="en-MY" sz="2000" b="1" dirty="0"/>
              <a:t>” (1 </a:t>
            </a:r>
            <a:r>
              <a:rPr lang="en-MY" sz="2000" b="1" dirty="0" err="1"/>
              <a:t>Tesalonika</a:t>
            </a:r>
            <a:r>
              <a:rPr lang="en-MY" sz="2000" b="1" dirty="0"/>
              <a:t> 3:5), </a:t>
            </a:r>
            <a:r>
              <a:rPr lang="en-MY" sz="2000" b="1" dirty="0" err="1"/>
              <a:t>ti</a:t>
            </a:r>
            <a:r>
              <a:rPr lang="en-MY" sz="2000" b="1" dirty="0"/>
              <a:t> </a:t>
            </a:r>
            <a:r>
              <a:rPr lang="en-MY" sz="2000" b="1" dirty="0" err="1"/>
              <a:t>dikelala</a:t>
            </a:r>
            <a:r>
              <a:rPr lang="en-MY" sz="2000" b="1" dirty="0"/>
              <a:t> Jesus </a:t>
            </a:r>
            <a:r>
              <a:rPr lang="en-MY" sz="2000" b="1" dirty="0" err="1"/>
              <a:t>nyadi</a:t>
            </a:r>
            <a:r>
              <a:rPr lang="en-MY" sz="2000" b="1" dirty="0"/>
              <a:t> Sitan (Matthew 4:3, 10). Iya meh orang </a:t>
            </a:r>
            <a:r>
              <a:rPr lang="en-MY" sz="2000" b="1" dirty="0" err="1"/>
              <a:t>ti</a:t>
            </a:r>
            <a:r>
              <a:rPr lang="en-MY" sz="2000" b="1" dirty="0"/>
              <a:t> </a:t>
            </a:r>
            <a:r>
              <a:rPr lang="en-MY" sz="2000" b="1" dirty="0" err="1"/>
              <a:t>pemadu</a:t>
            </a:r>
            <a:r>
              <a:rPr lang="en-MY" sz="2000" b="1" dirty="0"/>
              <a:t> </a:t>
            </a:r>
            <a:r>
              <a:rPr lang="en-MY" sz="2000" b="1" dirty="0" err="1"/>
              <a:t>nemu</a:t>
            </a:r>
            <a:r>
              <a:rPr lang="en-MY" sz="2000" b="1" dirty="0"/>
              <a:t> </a:t>
            </a:r>
            <a:r>
              <a:rPr lang="en-MY" sz="2000" b="1" dirty="0" err="1"/>
              <a:t>ngena</a:t>
            </a:r>
            <a:r>
              <a:rPr lang="en-MY" sz="2000" b="1" dirty="0"/>
              <a:t> </a:t>
            </a:r>
            <a:r>
              <a:rPr lang="en-MY" sz="2000" b="1" dirty="0" err="1"/>
              <a:t>pengelemi</a:t>
            </a:r>
            <a:r>
              <a:rPr lang="en-MY" sz="2000" b="1" dirty="0"/>
              <a:t> </a:t>
            </a:r>
            <a:r>
              <a:rPr lang="en-MY" sz="2000" b="1" dirty="0" err="1"/>
              <a:t>kitai</a:t>
            </a:r>
            <a:r>
              <a:rPr lang="en-MY" sz="2000" b="1" dirty="0"/>
              <a:t> </a:t>
            </a:r>
            <a:r>
              <a:rPr lang="en-MY" sz="2000" b="1" dirty="0" err="1"/>
              <a:t>mai</a:t>
            </a:r>
            <a:r>
              <a:rPr lang="en-MY" sz="2000" b="1" dirty="0"/>
              <a:t> </a:t>
            </a:r>
            <a:r>
              <a:rPr lang="en-MY" sz="2000" b="1" dirty="0" err="1"/>
              <a:t>kitai</a:t>
            </a:r>
            <a:r>
              <a:rPr lang="en-MY" sz="2000" b="1" dirty="0"/>
              <a:t> </a:t>
            </a:r>
            <a:r>
              <a:rPr lang="en-MY" sz="2000" b="1" dirty="0" err="1"/>
              <a:t>ngagai</a:t>
            </a:r>
            <a:r>
              <a:rPr lang="en-MY" sz="2000" b="1" dirty="0"/>
              <a:t> dosa. Anang </a:t>
            </a:r>
            <a:r>
              <a:rPr lang="en-MY" sz="2000" b="1" dirty="0" err="1"/>
              <a:t>kitai</a:t>
            </a:r>
            <a:r>
              <a:rPr lang="en-MY" sz="2000" b="1" dirty="0"/>
              <a:t> </a:t>
            </a:r>
            <a:r>
              <a:rPr lang="en-MY" sz="2000" b="1" dirty="0" err="1"/>
              <a:t>enda</a:t>
            </a:r>
            <a:r>
              <a:rPr lang="en-MY" sz="2000" b="1" dirty="0"/>
              <a:t> </a:t>
            </a:r>
            <a:r>
              <a:rPr lang="en-MY" sz="2000" b="1" dirty="0" err="1"/>
              <a:t>ingat</a:t>
            </a:r>
            <a:r>
              <a:rPr lang="en-MY" sz="2000" b="1" dirty="0"/>
              <a:t>, </a:t>
            </a:r>
            <a:r>
              <a:rPr lang="en-MY" sz="2000" b="1" dirty="0" err="1"/>
              <a:t>kitai</a:t>
            </a:r>
            <a:r>
              <a:rPr lang="en-MY" sz="2000" b="1" dirty="0"/>
              <a:t> </a:t>
            </a:r>
            <a:r>
              <a:rPr lang="en-MY" sz="2000" b="1" dirty="0" err="1"/>
              <a:t>tenggelam</a:t>
            </a:r>
            <a:r>
              <a:rPr lang="en-MY" sz="2000" b="1" dirty="0"/>
              <a:t> </a:t>
            </a:r>
            <a:r>
              <a:rPr lang="en-MY" sz="2000" b="1" dirty="0" err="1"/>
              <a:t>dalam</a:t>
            </a:r>
            <a:r>
              <a:rPr lang="en-MY" sz="2000" b="1" dirty="0"/>
              <a:t> </a:t>
            </a:r>
            <a:r>
              <a:rPr lang="en-MY" sz="2000" b="1" dirty="0" err="1"/>
              <a:t>perang</a:t>
            </a:r>
            <a:r>
              <a:rPr lang="en-MY" sz="2000" b="1" dirty="0"/>
              <a:t> </a:t>
            </a:r>
            <a:r>
              <a:rPr lang="en-MY" sz="2000" b="1" dirty="0" err="1"/>
              <a:t>kosmik</a:t>
            </a:r>
            <a:r>
              <a:rPr lang="en-MY" sz="2000" b="1" dirty="0"/>
              <a:t> </a:t>
            </a:r>
            <a:r>
              <a:rPr lang="en-MY" sz="2000" b="1" dirty="0" err="1"/>
              <a:t>entara</a:t>
            </a:r>
            <a:r>
              <a:rPr lang="en-MY" sz="2000" b="1" dirty="0"/>
              <a:t> </a:t>
            </a:r>
            <a:r>
              <a:rPr lang="en-MY" sz="2000" b="1" dirty="0" err="1"/>
              <a:t>Kristus</a:t>
            </a:r>
            <a:r>
              <a:rPr lang="en-MY" sz="2000" b="1" dirty="0"/>
              <a:t> </a:t>
            </a:r>
            <a:r>
              <a:rPr lang="en-MY" sz="2000" b="1" dirty="0" err="1"/>
              <a:t>enggau</a:t>
            </a:r>
            <a:r>
              <a:rPr lang="en-MY" sz="2000" b="1" dirty="0"/>
              <a:t> Sitan, </a:t>
            </a:r>
            <a:r>
              <a:rPr lang="en-MY" sz="2000" b="1" dirty="0" err="1"/>
              <a:t>lalu</a:t>
            </a:r>
            <a:r>
              <a:rPr lang="en-MY" sz="2000" b="1" dirty="0"/>
              <a:t> </a:t>
            </a:r>
            <a:r>
              <a:rPr lang="en-MY" sz="2000" b="1" dirty="0" err="1"/>
              <a:t>penguji</a:t>
            </a:r>
            <a:r>
              <a:rPr lang="en-MY" sz="2000" b="1" dirty="0"/>
              <a:t> deka </a:t>
            </a:r>
            <a:r>
              <a:rPr lang="en-MY" sz="2000" b="1" dirty="0" err="1"/>
              <a:t>ngereja</a:t>
            </a:r>
            <a:r>
              <a:rPr lang="en-MY" sz="2000" b="1" dirty="0"/>
              <a:t> </a:t>
            </a:r>
            <a:r>
              <a:rPr lang="en-MY" sz="2000" b="1" dirty="0" err="1"/>
              <a:t>semua</a:t>
            </a:r>
            <a:r>
              <a:rPr lang="en-MY" sz="2000" b="1" dirty="0"/>
              <a:t> </a:t>
            </a:r>
            <a:r>
              <a:rPr lang="en-MY" sz="2000" b="1" dirty="0" err="1"/>
              <a:t>utai</a:t>
            </a:r>
            <a:r>
              <a:rPr lang="en-MY" sz="2000" b="1" dirty="0"/>
              <a:t> </a:t>
            </a:r>
            <a:r>
              <a:rPr lang="en-MY" sz="2000" b="1" dirty="0" err="1"/>
              <a:t>ti</a:t>
            </a:r>
            <a:r>
              <a:rPr lang="en-MY" sz="2000" b="1" dirty="0"/>
              <a:t> </a:t>
            </a:r>
            <a:r>
              <a:rPr lang="en-MY" sz="2000" b="1" dirty="0" err="1"/>
              <a:t>ulih</a:t>
            </a:r>
            <a:r>
              <a:rPr lang="en-MY" sz="2000" b="1" dirty="0"/>
              <a:t> </a:t>
            </a:r>
            <a:r>
              <a:rPr lang="en-MY" sz="2000" b="1" dirty="0" err="1"/>
              <a:t>dikena</a:t>
            </a:r>
            <a:r>
              <a:rPr lang="en-MY" sz="2000" b="1" dirty="0"/>
              <a:t> </a:t>
            </a:r>
            <a:r>
              <a:rPr lang="en-MY" sz="2000" b="1" dirty="0" err="1"/>
              <a:t>ngelimpangka</a:t>
            </a:r>
            <a:r>
              <a:rPr lang="en-MY" sz="2000" b="1" dirty="0"/>
              <a:t> </a:t>
            </a:r>
            <a:r>
              <a:rPr lang="en-MY" sz="2000" b="1" dirty="0" err="1"/>
              <a:t>kitai</a:t>
            </a:r>
            <a:r>
              <a:rPr lang="en-MY" sz="2000" b="1" dirty="0"/>
              <a:t> </a:t>
            </a:r>
            <a:r>
              <a:rPr lang="en-MY" sz="2000" b="1" dirty="0" err="1"/>
              <a:t>ari</a:t>
            </a:r>
            <a:r>
              <a:rPr lang="en-MY" sz="2000" b="1" dirty="0"/>
              <a:t> </a:t>
            </a:r>
            <a:r>
              <a:rPr lang="en-MY" sz="2000" b="1" dirty="0" err="1"/>
              <a:t>Kristus</a:t>
            </a:r>
            <a:r>
              <a:rPr lang="en-MY" sz="2000" b="1" dirty="0"/>
              <a:t>.</a:t>
            </a:r>
            <a:endParaRPr lang="en" sz="2000" b="1" dirty="0"/>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47755" y="4885791"/>
            <a:ext cx="8683101" cy="1015663"/>
          </a:xfrm>
          <a:prstGeom prst="rect">
            <a:avLst/>
          </a:prstGeom>
          <a:noFill/>
        </p:spPr>
        <p:txBody>
          <a:bodyPr wrap="square">
            <a:spAutoFit/>
          </a:bodyPr>
          <a:lstStyle/>
          <a:p>
            <a:pPr>
              <a:spcBef>
                <a:spcPts val="600"/>
              </a:spcBef>
            </a:pPr>
            <a:r>
              <a:rPr lang="en-MY" sz="2000" b="1" dirty="0"/>
              <a:t>Samson </a:t>
            </a:r>
            <a:r>
              <a:rPr lang="en-MY" sz="2000" b="1" dirty="0" err="1"/>
              <a:t>nya</a:t>
            </a:r>
            <a:r>
              <a:rPr lang="en-MY" sz="2000" b="1" dirty="0"/>
              <a:t> </a:t>
            </a:r>
            <a:r>
              <a:rPr lang="en-MY" sz="2000" b="1" dirty="0" err="1"/>
              <a:t>chunto</a:t>
            </a:r>
            <a:r>
              <a:rPr lang="en-MY" sz="2000" b="1" dirty="0"/>
              <a:t> </a:t>
            </a:r>
            <a:r>
              <a:rPr lang="en-MY" sz="2000" b="1" dirty="0" err="1"/>
              <a:t>ti</a:t>
            </a:r>
            <a:r>
              <a:rPr lang="en-MY" sz="2000" b="1" dirty="0"/>
              <a:t> </a:t>
            </a:r>
            <a:r>
              <a:rPr lang="en-MY" sz="2000" b="1" dirty="0" err="1"/>
              <a:t>terang</a:t>
            </a:r>
            <a:r>
              <a:rPr lang="en-MY" sz="2000" b="1" dirty="0"/>
              <a:t> </a:t>
            </a:r>
            <a:r>
              <a:rPr lang="en-MY" sz="2000" b="1" dirty="0" err="1"/>
              <a:t>pasal</a:t>
            </a:r>
            <a:r>
              <a:rPr lang="en-MY" sz="2000" b="1" dirty="0"/>
              <a:t> orang </a:t>
            </a:r>
            <a:r>
              <a:rPr lang="en-MY" sz="2000" b="1" dirty="0" err="1"/>
              <a:t>ti</a:t>
            </a:r>
            <a:r>
              <a:rPr lang="en-MY" sz="2000" b="1" dirty="0"/>
              <a:t> </a:t>
            </a:r>
            <a:r>
              <a:rPr lang="en-MY" sz="2000" b="1" dirty="0" err="1"/>
              <a:t>ngalahka</a:t>
            </a:r>
            <a:r>
              <a:rPr lang="en-MY" sz="2000" b="1" dirty="0"/>
              <a:t> </a:t>
            </a:r>
            <a:r>
              <a:rPr lang="en-MY" sz="2000" b="1" dirty="0" err="1"/>
              <a:t>diri</a:t>
            </a:r>
            <a:r>
              <a:rPr lang="en-MY" sz="2000" b="1" dirty="0"/>
              <a:t> </a:t>
            </a:r>
            <a:r>
              <a:rPr lang="en-MY" sz="2000" b="1" dirty="0" err="1"/>
              <a:t>ngagai</a:t>
            </a:r>
            <a:r>
              <a:rPr lang="en-MY" sz="2000" b="1" dirty="0"/>
              <a:t> </a:t>
            </a:r>
            <a:r>
              <a:rPr lang="en-MY" sz="2000" b="1" dirty="0" err="1"/>
              <a:t>penguji</a:t>
            </a:r>
            <a:r>
              <a:rPr lang="en-MY" sz="2000" b="1" dirty="0"/>
              <a:t> </a:t>
            </a:r>
            <a:r>
              <a:rPr lang="en-MY" sz="2000" b="1" dirty="0" err="1"/>
              <a:t>enggau</a:t>
            </a:r>
            <a:r>
              <a:rPr lang="en-MY" sz="2000" b="1" dirty="0"/>
              <a:t> </a:t>
            </a:r>
            <a:r>
              <a:rPr lang="en-MY" sz="2000" b="1" dirty="0" err="1"/>
              <a:t>chara</a:t>
            </a:r>
            <a:r>
              <a:rPr lang="en-MY" sz="2000" b="1" dirty="0"/>
              <a:t> </a:t>
            </a:r>
            <a:r>
              <a:rPr lang="en-MY" sz="2000" b="1" dirty="0" err="1"/>
              <a:t>ngelakka</a:t>
            </a:r>
            <a:r>
              <a:rPr lang="en-MY" sz="2000" b="1" dirty="0"/>
              <a:t> </a:t>
            </a:r>
            <a:r>
              <a:rPr lang="en-MY" sz="2000" b="1" dirty="0" err="1"/>
              <a:t>diri</a:t>
            </a:r>
            <a:r>
              <a:rPr lang="en-MY" sz="2000" b="1" dirty="0"/>
              <a:t> </a:t>
            </a:r>
            <a:r>
              <a:rPr lang="en-MY" sz="2000" b="1" dirty="0" err="1"/>
              <a:t>dibai</a:t>
            </a:r>
            <a:r>
              <a:rPr lang="en-MY" sz="2000" b="1" dirty="0"/>
              <a:t> </a:t>
            </a:r>
            <a:r>
              <a:rPr lang="en-MY" sz="2000" b="1" dirty="0" err="1"/>
              <a:t>emosi</a:t>
            </a:r>
            <a:r>
              <a:rPr lang="en-MY" sz="2000" b="1" dirty="0"/>
              <a:t> </a:t>
            </a:r>
            <a:r>
              <a:rPr lang="en-MY" sz="2000" b="1" dirty="0" err="1"/>
              <a:t>iya</a:t>
            </a:r>
            <a:r>
              <a:rPr lang="en-MY" sz="2000" b="1" dirty="0"/>
              <a:t>, </a:t>
            </a:r>
            <a:r>
              <a:rPr lang="en-MY" sz="2000" b="1" dirty="0" err="1"/>
              <a:t>indah</a:t>
            </a:r>
            <a:r>
              <a:rPr lang="en-MY" sz="2000" b="1" dirty="0"/>
              <a:t> </a:t>
            </a:r>
            <a:r>
              <a:rPr lang="en-MY" sz="2000" b="1" dirty="0" err="1"/>
              <a:t>iya</a:t>
            </a:r>
            <a:r>
              <a:rPr lang="en-MY" sz="2000" b="1" dirty="0"/>
              <a:t> </a:t>
            </a:r>
            <a:r>
              <a:rPr lang="en-MY" sz="2000" b="1" dirty="0" err="1"/>
              <a:t>nemu</a:t>
            </a:r>
            <a:r>
              <a:rPr lang="en-MY" sz="2000" b="1" dirty="0"/>
              <a:t> </a:t>
            </a:r>
            <a:r>
              <a:rPr lang="en-MY" sz="2000" b="1" dirty="0" err="1"/>
              <a:t>utai</a:t>
            </a:r>
            <a:r>
              <a:rPr lang="en-MY" sz="2000" b="1" dirty="0"/>
              <a:t> </a:t>
            </a:r>
            <a:r>
              <a:rPr lang="en-MY" sz="2000" b="1" dirty="0" err="1"/>
              <a:t>tu</a:t>
            </a:r>
            <a:r>
              <a:rPr lang="en-MY" sz="2000" b="1" dirty="0"/>
              <a:t> </a:t>
            </a:r>
            <a:r>
              <a:rPr lang="en-MY" sz="2000" b="1" dirty="0" err="1"/>
              <a:t>ngelaban</a:t>
            </a:r>
            <a:r>
              <a:rPr lang="en-MY" sz="2000" b="1" dirty="0"/>
              <a:t> </a:t>
            </a:r>
            <a:r>
              <a:rPr lang="en-MY" sz="2000" b="1" dirty="0" err="1"/>
              <a:t>peneka</a:t>
            </a:r>
            <a:r>
              <a:rPr lang="en-MY" sz="2000" b="1" dirty="0"/>
              <a:t> Allah Taala (</a:t>
            </a:r>
            <a:r>
              <a:rPr lang="en-MY" sz="2000" b="1" dirty="0" err="1"/>
              <a:t>Pengakim</a:t>
            </a:r>
            <a:r>
              <a:rPr lang="en-MY" sz="2000" b="1" dirty="0"/>
              <a:t> 14:1-3; 16:1, 4).</a:t>
            </a:r>
            <a:endParaRPr lang="en" sz="2000" b="1" dirty="0"/>
          </a:p>
        </p:txBody>
      </p:sp>
      <p:sp>
        <p:nvSpPr>
          <p:cNvPr id="13" name="CuadroTexto 12">
            <a:extLst>
              <a:ext uri="{FF2B5EF4-FFF2-40B4-BE49-F238E27FC236}">
                <a16:creationId xmlns:a16="http://schemas.microsoft.com/office/drawing/2014/main" id="{08433702-26A2-FA4A-34AC-530AAEB34C92}"/>
              </a:ext>
            </a:extLst>
          </p:cNvPr>
          <p:cNvSpPr txBox="1"/>
          <p:nvPr/>
        </p:nvSpPr>
        <p:spPr>
          <a:xfrm>
            <a:off x="3566950" y="5814282"/>
            <a:ext cx="8663906" cy="1015663"/>
          </a:xfrm>
          <a:prstGeom prst="rect">
            <a:avLst/>
          </a:prstGeom>
          <a:noFill/>
        </p:spPr>
        <p:txBody>
          <a:bodyPr wrap="square">
            <a:spAutoFit/>
          </a:bodyPr>
          <a:lstStyle/>
          <a:p>
            <a:pPr>
              <a:spcBef>
                <a:spcPts val="600"/>
              </a:spcBef>
            </a:pPr>
            <a:r>
              <a:rPr lang="en-MY" sz="2000" b="1" dirty="0"/>
              <a:t>Baka </a:t>
            </a:r>
            <a:r>
              <a:rPr lang="en-MY" sz="2000" b="1" dirty="0" err="1"/>
              <a:t>ni</a:t>
            </a:r>
            <a:r>
              <a:rPr lang="en-MY" sz="2000" b="1" dirty="0"/>
              <a:t> deka </a:t>
            </a:r>
            <a:r>
              <a:rPr lang="en-MY" sz="2000" b="1" dirty="0" err="1"/>
              <a:t>nyeliahka</a:t>
            </a:r>
            <a:r>
              <a:rPr lang="en-MY" sz="2000" b="1" dirty="0"/>
              <a:t> </a:t>
            </a:r>
            <a:r>
              <a:rPr lang="en-MY" sz="2000" b="1" dirty="0" err="1"/>
              <a:t>diri</a:t>
            </a:r>
            <a:r>
              <a:rPr lang="en-MY" sz="2000" b="1" dirty="0"/>
              <a:t> </a:t>
            </a:r>
            <a:r>
              <a:rPr lang="en-MY" sz="2000" b="1" dirty="0" err="1"/>
              <a:t>ari</a:t>
            </a:r>
            <a:r>
              <a:rPr lang="en-MY" sz="2000" b="1" dirty="0"/>
              <a:t> </a:t>
            </a:r>
            <a:r>
              <a:rPr lang="en-MY" sz="2000" b="1" dirty="0" err="1"/>
              <a:t>kena</a:t>
            </a:r>
            <a:r>
              <a:rPr lang="en-MY" sz="2000" b="1" dirty="0"/>
              <a:t> </a:t>
            </a:r>
            <a:r>
              <a:rPr lang="en-MY" sz="2000" b="1" dirty="0" err="1"/>
              <a:t>penguji</a:t>
            </a:r>
            <a:r>
              <a:rPr lang="en-MY" sz="2000" b="1" dirty="0"/>
              <a:t>? </a:t>
            </a:r>
            <a:r>
              <a:rPr lang="en-MY" sz="2000" b="1" dirty="0" err="1"/>
              <a:t>Enggau</a:t>
            </a:r>
            <a:r>
              <a:rPr lang="en-MY" sz="2000" b="1" dirty="0"/>
              <a:t> </a:t>
            </a:r>
            <a:r>
              <a:rPr lang="en-MY" sz="2000" b="1" dirty="0" err="1"/>
              <a:t>ngiga</a:t>
            </a:r>
            <a:r>
              <a:rPr lang="en-MY" sz="2000" b="1" dirty="0"/>
              <a:t> Allah Taala (Mat. 6:33); </a:t>
            </a:r>
            <a:r>
              <a:rPr lang="en-MY" sz="2000" b="1" dirty="0" err="1"/>
              <a:t>ngena</a:t>
            </a:r>
            <a:r>
              <a:rPr lang="en-MY" sz="2000" b="1" dirty="0"/>
              <a:t> </a:t>
            </a:r>
            <a:r>
              <a:rPr lang="en-MY" sz="2000" b="1" dirty="0" err="1"/>
              <a:t>awak</a:t>
            </a:r>
            <a:r>
              <a:rPr lang="en-MY" sz="2000" b="1" dirty="0"/>
              <a:t> </a:t>
            </a:r>
            <a:r>
              <a:rPr lang="en-MY" sz="2000" b="1" dirty="0" err="1"/>
              <a:t>kediri</a:t>
            </a:r>
            <a:r>
              <a:rPr lang="en-MY" sz="2000" b="1" dirty="0"/>
              <a:t> </a:t>
            </a:r>
            <a:r>
              <a:rPr lang="en-MY" sz="2000" b="1" dirty="0" err="1"/>
              <a:t>enggau</a:t>
            </a:r>
            <a:r>
              <a:rPr lang="en-MY" sz="2000" b="1" dirty="0"/>
              <a:t> Iya (Mrk. 14:38); </a:t>
            </a:r>
            <a:r>
              <a:rPr lang="en-MY" sz="2000" b="1" dirty="0" err="1"/>
              <a:t>ngambi</a:t>
            </a:r>
            <a:r>
              <a:rPr lang="en-MY" sz="2000" b="1" dirty="0"/>
              <a:t> </a:t>
            </a:r>
            <a:r>
              <a:rPr lang="en-MY" sz="2000" b="1" dirty="0" err="1"/>
              <a:t>terabai</a:t>
            </a:r>
            <a:r>
              <a:rPr lang="en-MY" sz="2000" b="1" dirty="0"/>
              <a:t> </a:t>
            </a:r>
            <a:r>
              <a:rPr lang="en-MY" sz="2000" b="1" dirty="0" err="1"/>
              <a:t>pengarap</a:t>
            </a:r>
            <a:r>
              <a:rPr lang="en-MY" sz="2000" b="1" dirty="0"/>
              <a:t> (Eps. 6:16).</a:t>
            </a:r>
            <a:endParaRPr lang="en" sz="2000" b="1" dirty="0"/>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49152" y="2336802"/>
            <a:ext cx="1669036" cy="2503555"/>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en-MY" sz="44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TIPS KENA NYELIAHKA DOSA</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42A022B-069F-1EE2-BFFF-664FD20C8E77}"/>
              </a:ext>
            </a:extLst>
          </p:cNvPr>
          <p:cNvSpPr txBox="1"/>
          <p:nvPr/>
        </p:nvSpPr>
        <p:spPr>
          <a:xfrm>
            <a:off x="314326" y="524671"/>
            <a:ext cx="11610975" cy="646331"/>
          </a:xfrm>
          <a:prstGeom prst="rect">
            <a:avLst/>
          </a:prstGeom>
          <a:noFill/>
        </p:spPr>
        <p:txBody>
          <a:bodyPr wrap="square">
            <a:spAutoFit/>
          </a:bodyPr>
          <a:lstStyle/>
          <a:p>
            <a:pPr algn="ctr"/>
            <a:r>
              <a:rPr lang="en-MY" b="1">
                <a:solidFill>
                  <a:srgbClr val="D8FFE4"/>
                </a:solidFill>
                <a:effectLst>
                  <a:outerShdw blurRad="38100" dist="38100" dir="2700000" algn="tl">
                    <a:srgbClr val="000000"/>
                  </a:outerShdw>
                </a:effectLst>
                <a:latin typeface="Comic Sans MS" panose="030F0702030302020204" pitchFamily="66" charset="0"/>
              </a:rPr>
              <a:t>“Lalu enti mata nuan ngasuh nuan bedosa, kerok mata nya, laban manah agi nuan tama ngagai Perintah Allah Taala ngena mata sepiak, ari ke bisi dua igi mata, lalu dibuai ngagai neraka.”</a:t>
            </a:r>
            <a:r>
              <a:rPr lang="en" sz="1400" b="1">
                <a:solidFill>
                  <a:srgbClr val="D8FFE4"/>
                </a:solidFill>
                <a:effectLst>
                  <a:outerShdw blurRad="38100" dist="38100" dir="2700000" algn="tl">
                    <a:srgbClr val="000000"/>
                  </a:outerShdw>
                </a:effectLst>
                <a:latin typeface="Comic Sans MS" panose="030F0702030302020204" pitchFamily="66" charset="0"/>
              </a:rPr>
              <a:t>(</a:t>
            </a:r>
            <a:r>
              <a:rPr lang="en" sz="1400" b="1" dirty="0">
                <a:solidFill>
                  <a:srgbClr val="D8FFE4"/>
                </a:solidFill>
                <a:effectLst>
                  <a:outerShdw blurRad="38100" dist="38100" dir="2700000" algn="tl">
                    <a:srgbClr val="000000"/>
                  </a:outerShdw>
                </a:effectLst>
                <a:latin typeface="Comic Sans MS" panose="030F0702030302020204" pitchFamily="66" charset="0"/>
              </a:rPr>
              <a:t>Mark 9:47)</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227653"/>
            <a:ext cx="7362825" cy="400110"/>
          </a:xfrm>
          <a:prstGeom prst="rect">
            <a:avLst/>
          </a:prstGeom>
          <a:noFill/>
        </p:spPr>
        <p:txBody>
          <a:bodyPr wrap="square" rtlCol="0">
            <a:spAutoFit/>
          </a:bodyPr>
          <a:lstStyle/>
          <a:p>
            <a:pPr>
              <a:spcBef>
                <a:spcPts val="600"/>
              </a:spcBef>
            </a:pPr>
            <a:r>
              <a:rPr lang="en-MY" sz="2000" b="1"/>
              <a:t>Jesus ninggalka kitai jaku ajar ti terang kena nyeliahka diri ari dosa:</a:t>
            </a:r>
            <a:endParaRPr lang="en" sz="2000" b="1" dirty="0"/>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2787310609"/>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707886"/>
          </a:xfrm>
          <a:prstGeom prst="rect">
            <a:avLst/>
          </a:prstGeom>
          <a:noFill/>
        </p:spPr>
        <p:txBody>
          <a:bodyPr wrap="square" rtlCol="0">
            <a:spAutoFit/>
          </a:bodyPr>
          <a:lstStyle/>
          <a:p>
            <a:pPr>
              <a:spcBef>
                <a:spcPts val="600"/>
              </a:spcBef>
            </a:pPr>
            <a:r>
              <a:rPr lang="en-MY" sz="2000" b="1"/>
              <a:t>Simpul jaku, kereja semua utai ti ulih dikena nuan nyeliahka diri ari bedosa sereta kena penguji ngereja dosa. Besampi pasal utai nya.</a:t>
            </a:r>
            <a:endParaRPr lang="en" sz="2000" b="1" dirty="0"/>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442946266"/>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408421" y="2598447"/>
            <a:ext cx="4954288" cy="1446550"/>
          </a:xfrm>
          <a:prstGeom prst="rect">
            <a:avLst/>
          </a:prstGeom>
          <a:noFill/>
        </p:spPr>
        <p:txBody>
          <a:bodyPr wrap="square">
            <a:spAutoFit/>
            <a:scene3d>
              <a:camera prst="orthographicFront"/>
              <a:lightRig rig="threePt" dir="t"/>
            </a:scene3d>
            <a:sp3d extrusionH="57150">
              <a:bevelT w="38100" h="38100"/>
            </a:sp3d>
          </a:bodyPr>
          <a:lstStyle/>
          <a:p>
            <a:pPr algn="ctr"/>
            <a:r>
              <a:rPr lang="en" sz="8800" b="1">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rPr>
              <a:t>ADAT</a:t>
            </a:r>
            <a:endParaRPr lang="en" sz="8800" b="1" dirty="0">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a:ln/>
                <a:solidFill>
                  <a:schemeClr val="accent3"/>
                </a:solidFill>
              </a:rPr>
              <a:t>ADAT ENGGAU DOSA</a:t>
            </a:r>
            <a:endParaRPr lang="en" sz="4400" b="1" dirty="0">
              <a:ln/>
              <a:solidFill>
                <a:schemeClr val="accent3"/>
              </a:solidFill>
            </a:endParaRPr>
          </a:p>
        </p:txBody>
      </p:sp>
      <p:sp>
        <p:nvSpPr>
          <p:cNvPr id="5" name="CuadroTexto 4">
            <a:extLst>
              <a:ext uri="{FF2B5EF4-FFF2-40B4-BE49-F238E27FC236}">
                <a16:creationId xmlns:a16="http://schemas.microsoft.com/office/drawing/2014/main" id="{5E451EBB-52B0-8C49-F64C-0659F7EF0074}"/>
              </a:ext>
            </a:extLst>
          </p:cNvPr>
          <p:cNvSpPr txBox="1"/>
          <p:nvPr/>
        </p:nvSpPr>
        <p:spPr>
          <a:xfrm>
            <a:off x="178239" y="671118"/>
            <a:ext cx="6981825" cy="646331"/>
          </a:xfrm>
          <a:prstGeom prst="rect">
            <a:avLst/>
          </a:prstGeom>
          <a:noFill/>
        </p:spPr>
        <p:txBody>
          <a:bodyPr wrap="square">
            <a:spAutoFit/>
            <a:scene3d>
              <a:camera prst="orthographicFront"/>
              <a:lightRig rig="threePt" dir="t"/>
            </a:scene3d>
            <a:sp3d extrusionH="57150">
              <a:bevelT w="38100" h="38100"/>
            </a:sp3d>
          </a:bodyPr>
          <a:lstStyle/>
          <a:p>
            <a:pPr algn="ctr"/>
            <a:r>
              <a:rPr lang="en-MY" b="1">
                <a:solidFill>
                  <a:schemeClr val="accent5">
                    <a:lumMod val="75000"/>
                  </a:schemeClr>
                </a:solidFill>
                <a:latin typeface="Comic Sans MS" panose="030F0702030302020204" pitchFamily="66" charset="0"/>
              </a:rPr>
              <a:t>“Genap iku orang ke bedosa ngelanggar Adat, laban dosa nya ngelanggar Adat.” (1 Jhn. 3:4)</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1941871"/>
            <a:ext cx="11935103" cy="707886"/>
          </a:xfrm>
          <a:prstGeom prst="rect">
            <a:avLst/>
          </a:prstGeom>
          <a:noFill/>
        </p:spPr>
        <p:txBody>
          <a:bodyPr wrap="square" rtlCol="0">
            <a:spAutoFit/>
          </a:bodyPr>
          <a:lstStyle/>
          <a:p>
            <a:pPr>
              <a:spcBef>
                <a:spcPts val="600"/>
              </a:spcBef>
            </a:pPr>
            <a:r>
              <a:rPr lang="en-MY" sz="2000" b="1" dirty="0"/>
              <a:t>Kaul Adat </a:t>
            </a:r>
            <a:r>
              <a:rPr lang="en-MY" sz="2000" b="1" dirty="0" err="1"/>
              <a:t>enggau</a:t>
            </a:r>
            <a:r>
              <a:rPr lang="en-MY" sz="2000" b="1" dirty="0"/>
              <a:t> dosa </a:t>
            </a:r>
            <a:r>
              <a:rPr lang="en-MY" sz="2000" b="1" dirty="0" err="1"/>
              <a:t>udah</a:t>
            </a:r>
            <a:r>
              <a:rPr lang="en-MY" sz="2000" b="1" dirty="0"/>
              <a:t> salah </a:t>
            </a:r>
            <a:r>
              <a:rPr lang="en-MY" sz="2000" b="1" dirty="0" err="1"/>
              <a:t>diterangka</a:t>
            </a:r>
            <a:r>
              <a:rPr lang="en-MY" sz="2000" b="1" dirty="0"/>
              <a:t> </a:t>
            </a:r>
            <a:r>
              <a:rPr lang="en-MY" sz="2000" b="1" dirty="0" err="1"/>
              <a:t>sekeda</a:t>
            </a:r>
            <a:r>
              <a:rPr lang="en-MY" sz="2000" b="1" dirty="0"/>
              <a:t> orang </a:t>
            </a:r>
            <a:r>
              <a:rPr lang="en-MY" sz="2000" b="1" dirty="0" err="1"/>
              <a:t>ti</a:t>
            </a:r>
            <a:r>
              <a:rPr lang="en-MY" sz="2000" b="1" dirty="0"/>
              <a:t> </a:t>
            </a:r>
            <a:r>
              <a:rPr lang="en-MY" sz="2000" b="1" dirty="0" err="1"/>
              <a:t>ngumbai</a:t>
            </a:r>
            <a:r>
              <a:rPr lang="en-MY" sz="2000" b="1" dirty="0"/>
              <a:t> </a:t>
            </a:r>
            <a:r>
              <a:rPr lang="en-MY" sz="2000" b="1" dirty="0" err="1"/>
              <a:t>enggau</a:t>
            </a:r>
            <a:r>
              <a:rPr lang="en-MY" sz="2000" b="1" dirty="0"/>
              <a:t> </a:t>
            </a:r>
            <a:r>
              <a:rPr lang="en-MY" sz="2000" b="1" dirty="0" err="1"/>
              <a:t>ngasika</a:t>
            </a:r>
            <a:r>
              <a:rPr lang="en-MY" sz="2000" b="1" dirty="0"/>
              <a:t> Adat </a:t>
            </a:r>
            <a:r>
              <a:rPr lang="en-MY" sz="2000" b="1" dirty="0" err="1"/>
              <a:t>sida</a:t>
            </a:r>
            <a:r>
              <a:rPr lang="en-MY" sz="2000" b="1" dirty="0"/>
              <a:t> </a:t>
            </a:r>
            <a:r>
              <a:rPr lang="en-MY" sz="2000" b="1" dirty="0" err="1"/>
              <a:t>ulih</a:t>
            </a:r>
            <a:r>
              <a:rPr lang="en-MY" sz="2000" b="1" dirty="0"/>
              <a:t> </a:t>
            </a:r>
            <a:r>
              <a:rPr lang="en-MY" sz="2000" b="1" dirty="0" err="1"/>
              <a:t>nebus</a:t>
            </a:r>
            <a:r>
              <a:rPr lang="en-MY" sz="2000" b="1" dirty="0"/>
              <a:t> dosa </a:t>
            </a:r>
            <a:r>
              <a:rPr lang="en-MY" sz="2000" b="1" dirty="0" err="1"/>
              <a:t>sida</a:t>
            </a:r>
            <a:r>
              <a:rPr lang="en-MY" sz="2000" b="1" dirty="0"/>
              <a:t> (Gal . 5:4). </a:t>
            </a:r>
            <a:r>
              <a:rPr lang="en-MY" sz="2000" b="1" dirty="0" err="1"/>
              <a:t>Penemu</a:t>
            </a:r>
            <a:r>
              <a:rPr lang="en-MY" sz="2000" b="1" dirty="0"/>
              <a:t> </a:t>
            </a:r>
            <a:r>
              <a:rPr lang="en-MY" sz="2000" b="1" dirty="0" err="1"/>
              <a:t>tu</a:t>
            </a:r>
            <a:r>
              <a:rPr lang="en-MY" sz="2000" b="1" dirty="0"/>
              <a:t> </a:t>
            </a:r>
            <a:r>
              <a:rPr lang="en-MY" sz="2000" b="1" dirty="0" err="1"/>
              <a:t>udah</a:t>
            </a:r>
            <a:r>
              <a:rPr lang="en-MY" sz="2000" b="1" dirty="0"/>
              <a:t> </a:t>
            </a:r>
            <a:r>
              <a:rPr lang="en-MY" sz="2000" b="1" dirty="0" err="1"/>
              <a:t>mai</a:t>
            </a:r>
            <a:r>
              <a:rPr lang="en-MY" sz="2000" b="1" dirty="0"/>
              <a:t> orang </a:t>
            </a:r>
            <a:r>
              <a:rPr lang="en-MY" sz="2000" b="1" dirty="0" err="1"/>
              <a:t>bukai</a:t>
            </a:r>
            <a:r>
              <a:rPr lang="en-MY" sz="2000" b="1" dirty="0"/>
              <a:t> </a:t>
            </a:r>
            <a:r>
              <a:rPr lang="en-MY" sz="2000" b="1" dirty="0" err="1"/>
              <a:t>ngagai</a:t>
            </a:r>
            <a:r>
              <a:rPr lang="en-MY" sz="2000" b="1" dirty="0"/>
              <a:t> </a:t>
            </a:r>
            <a:r>
              <a:rPr lang="en-MY" sz="2000" b="1" dirty="0" err="1"/>
              <a:t>pengarap</a:t>
            </a:r>
            <a:r>
              <a:rPr lang="en-MY" sz="2000" b="1" dirty="0"/>
              <a:t> </a:t>
            </a:r>
            <a:r>
              <a:rPr lang="en-MY" sz="2000" b="1" dirty="0" err="1"/>
              <a:t>ti</a:t>
            </a:r>
            <a:r>
              <a:rPr lang="en-MY" sz="2000" b="1" dirty="0"/>
              <a:t> </a:t>
            </a:r>
            <a:r>
              <a:rPr lang="en-MY" sz="2000" b="1" dirty="0" err="1"/>
              <a:t>bebida</a:t>
            </a:r>
            <a:r>
              <a:rPr lang="en-MY" sz="2000" b="1" dirty="0"/>
              <a:t>, </a:t>
            </a:r>
            <a:r>
              <a:rPr lang="en-MY" sz="2000" b="1" dirty="0" err="1"/>
              <a:t>iya</a:t>
            </a:r>
            <a:r>
              <a:rPr lang="en-MY" sz="2000" b="1" dirty="0"/>
              <a:t> </a:t>
            </a:r>
            <a:r>
              <a:rPr lang="en-MY" sz="2000" b="1" dirty="0" err="1"/>
              <a:t>nya</a:t>
            </a:r>
            <a:r>
              <a:rPr lang="en-MY" sz="2000" b="1" dirty="0"/>
              <a:t>, Adat </a:t>
            </a:r>
            <a:r>
              <a:rPr lang="en-MY" sz="2000" b="1" dirty="0" err="1"/>
              <a:t>udah</a:t>
            </a:r>
            <a:r>
              <a:rPr lang="en-MY" sz="2000" b="1" dirty="0"/>
              <a:t> </a:t>
            </a:r>
            <a:r>
              <a:rPr lang="en-MY" sz="2000" b="1" dirty="0" err="1"/>
              <a:t>dipunaska</a:t>
            </a:r>
            <a:r>
              <a:rPr lang="en-MY" sz="2000" b="1" dirty="0"/>
              <a:t>.</a:t>
            </a:r>
            <a:endParaRPr lang="en" sz="2000" b="1" dirty="0"/>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89121" y="3732947"/>
            <a:ext cx="4624660" cy="1631216"/>
          </a:xfrm>
          <a:prstGeom prst="rect">
            <a:avLst/>
          </a:prstGeom>
          <a:noFill/>
        </p:spPr>
        <p:txBody>
          <a:bodyPr wrap="square">
            <a:spAutoFit/>
          </a:bodyPr>
          <a:lstStyle/>
          <a:p>
            <a:pPr>
              <a:spcBef>
                <a:spcPts val="600"/>
              </a:spcBef>
            </a:pPr>
            <a:r>
              <a:rPr lang="en-MY" sz="2000" b="1"/>
              <a:t>Adat ngayanka dosa ngagai kitai (1 John 3:4). Enti nadai Adat kitai enda nemu nama dosa (Rome 7:7) lalu, ketegal nya, kitai enda ngiga chara mutarka penanggul (Galatia 3:24).</a:t>
            </a:r>
            <a:endParaRPr lang="en" sz="2000" b="1" dirty="0"/>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89121" y="5326791"/>
            <a:ext cx="4624660" cy="1323439"/>
          </a:xfrm>
          <a:prstGeom prst="rect">
            <a:avLst/>
          </a:prstGeom>
          <a:noFill/>
        </p:spPr>
        <p:txBody>
          <a:bodyPr wrap="square">
            <a:spAutoFit/>
          </a:bodyPr>
          <a:lstStyle/>
          <a:p>
            <a:pPr>
              <a:spcBef>
                <a:spcPts val="600"/>
              </a:spcBef>
            </a:pPr>
            <a:r>
              <a:rPr lang="en-MY" sz="2000" b="1"/>
              <a:t>Jauh ari ti nyadika pemerat, Adat nya nyadika pagar ti nyaga kitai ari napi penusah ti balat ketegal dosa (1 John 5:3; Masmur 1:1-3).</a:t>
            </a:r>
            <a:endParaRPr lang="en" sz="2000" b="1" dirty="0"/>
          </a:p>
        </p:txBody>
      </p:sp>
      <p:sp>
        <p:nvSpPr>
          <p:cNvPr id="4" name="CuadroTexto 3">
            <a:extLst>
              <a:ext uri="{FF2B5EF4-FFF2-40B4-BE49-F238E27FC236}">
                <a16:creationId xmlns:a16="http://schemas.microsoft.com/office/drawing/2014/main" id="{FF4F9960-5387-DFA9-561D-7F4BFEAA942C}"/>
              </a:ext>
            </a:extLst>
          </p:cNvPr>
          <p:cNvSpPr txBox="1"/>
          <p:nvPr/>
        </p:nvSpPr>
        <p:spPr>
          <a:xfrm>
            <a:off x="138483" y="2877539"/>
            <a:ext cx="12013761" cy="1015663"/>
          </a:xfrm>
          <a:prstGeom prst="rect">
            <a:avLst/>
          </a:prstGeom>
          <a:noFill/>
        </p:spPr>
        <p:txBody>
          <a:bodyPr wrap="square">
            <a:spAutoFit/>
          </a:bodyPr>
          <a:lstStyle/>
          <a:p>
            <a:pPr lvl="0">
              <a:spcBef>
                <a:spcPts val="600"/>
              </a:spcBef>
              <a:defRPr/>
            </a:pPr>
            <a:r>
              <a:rPr lang="en-MY" sz="2000" b="1" dirty="0">
                <a:solidFill>
                  <a:prstClr val="black"/>
                </a:solidFill>
              </a:rPr>
              <a:t>Utai </a:t>
            </a:r>
            <a:r>
              <a:rPr lang="en-MY" sz="2000" b="1" dirty="0" err="1">
                <a:solidFill>
                  <a:prstClr val="black"/>
                </a:solidFill>
              </a:rPr>
              <a:t>ke</a:t>
            </a:r>
            <a:r>
              <a:rPr lang="en-MY" sz="2000" b="1" dirty="0">
                <a:solidFill>
                  <a:prstClr val="black"/>
                </a:solidFill>
              </a:rPr>
              <a:t> </a:t>
            </a:r>
            <a:r>
              <a:rPr lang="en-MY" sz="2000" b="1" dirty="0" err="1">
                <a:solidFill>
                  <a:prstClr val="black"/>
                </a:solidFill>
              </a:rPr>
              <a:t>nyadi</a:t>
            </a:r>
            <a:r>
              <a:rPr lang="en-MY" sz="2000" b="1" dirty="0">
                <a:solidFill>
                  <a:prstClr val="black"/>
                </a:solidFill>
              </a:rPr>
              <a:t> </a:t>
            </a:r>
            <a:r>
              <a:rPr lang="en-MY" sz="2000" b="1" dirty="0" err="1">
                <a:solidFill>
                  <a:prstClr val="black"/>
                </a:solidFill>
              </a:rPr>
              <a:t>penanggul</a:t>
            </a:r>
            <a:r>
              <a:rPr lang="en-MY" sz="2000" b="1" dirty="0">
                <a:solidFill>
                  <a:prstClr val="black"/>
                </a:solidFill>
              </a:rPr>
              <a:t> </a:t>
            </a:r>
            <a:r>
              <a:rPr lang="en-MY" sz="2000" b="1" dirty="0" err="1">
                <a:solidFill>
                  <a:prstClr val="black"/>
                </a:solidFill>
              </a:rPr>
              <a:t>iyanya</a:t>
            </a:r>
            <a:r>
              <a:rPr lang="en-MY" sz="2000" b="1" dirty="0">
                <a:solidFill>
                  <a:prstClr val="black"/>
                </a:solidFill>
              </a:rPr>
              <a:t>, </a:t>
            </a:r>
            <a:r>
              <a:rPr lang="en-MY" sz="2000" b="1" dirty="0" err="1">
                <a:solidFill>
                  <a:prstClr val="black"/>
                </a:solidFill>
              </a:rPr>
              <a:t>runding</a:t>
            </a:r>
            <a:r>
              <a:rPr lang="en-MY" sz="2000" b="1" dirty="0">
                <a:solidFill>
                  <a:prstClr val="black"/>
                </a:solidFill>
              </a:rPr>
              <a:t> </a:t>
            </a:r>
            <a:r>
              <a:rPr lang="en-MY" sz="2000" b="1" dirty="0" err="1">
                <a:solidFill>
                  <a:prstClr val="black"/>
                </a:solidFill>
              </a:rPr>
              <a:t>ke</a:t>
            </a:r>
            <a:r>
              <a:rPr lang="en-MY" sz="2000" b="1" dirty="0">
                <a:solidFill>
                  <a:prstClr val="black"/>
                </a:solidFill>
              </a:rPr>
              <a:t> </a:t>
            </a:r>
            <a:r>
              <a:rPr lang="en-MY" sz="2000" b="1" dirty="0" err="1">
                <a:solidFill>
                  <a:prstClr val="black"/>
                </a:solidFill>
              </a:rPr>
              <a:t>ngumbai</a:t>
            </a:r>
            <a:r>
              <a:rPr lang="en-MY" sz="2000" b="1" dirty="0">
                <a:solidFill>
                  <a:prstClr val="black"/>
                </a:solidFill>
              </a:rPr>
              <a:t> Adat </a:t>
            </a:r>
            <a:r>
              <a:rPr lang="en-MY" sz="2000" b="1" dirty="0" err="1">
                <a:solidFill>
                  <a:prstClr val="black"/>
                </a:solidFill>
              </a:rPr>
              <a:t>bisi</a:t>
            </a:r>
            <a:r>
              <a:rPr lang="en-MY" sz="2000" b="1" dirty="0">
                <a:solidFill>
                  <a:prstClr val="black"/>
                </a:solidFill>
              </a:rPr>
              <a:t> </a:t>
            </a:r>
            <a:r>
              <a:rPr lang="en-MY" sz="2000" b="1" dirty="0" err="1">
                <a:solidFill>
                  <a:prstClr val="black"/>
                </a:solidFill>
              </a:rPr>
              <a:t>kaul</a:t>
            </a:r>
            <a:r>
              <a:rPr lang="en-MY" sz="2000" b="1" dirty="0">
                <a:solidFill>
                  <a:prstClr val="black"/>
                </a:solidFill>
              </a:rPr>
              <a:t> </a:t>
            </a:r>
            <a:r>
              <a:rPr lang="en-MY" sz="2000" b="1" dirty="0" err="1">
                <a:solidFill>
                  <a:prstClr val="black"/>
                </a:solidFill>
              </a:rPr>
              <a:t>enggau</a:t>
            </a:r>
            <a:r>
              <a:rPr lang="en-MY" sz="2000" b="1" dirty="0">
                <a:solidFill>
                  <a:prstClr val="black"/>
                </a:solidFill>
              </a:rPr>
              <a:t> </a:t>
            </a:r>
            <a:r>
              <a:rPr lang="en-MY" sz="2000" b="1" dirty="0" err="1">
                <a:solidFill>
                  <a:prstClr val="black"/>
                </a:solidFill>
              </a:rPr>
              <a:t>pengelepas</a:t>
            </a:r>
            <a:r>
              <a:rPr lang="en-MY" sz="2000" b="1" dirty="0">
                <a:solidFill>
                  <a:prstClr val="black"/>
                </a:solidFill>
              </a:rPr>
              <a:t>, </a:t>
            </a:r>
            <a:r>
              <a:rPr lang="en-MY" sz="2000" b="1" dirty="0" err="1">
                <a:solidFill>
                  <a:prstClr val="black"/>
                </a:solidFill>
              </a:rPr>
              <a:t>sekalika</a:t>
            </a:r>
            <a:r>
              <a:rPr lang="en-MY" sz="2000" b="1" dirty="0">
                <a:solidFill>
                  <a:prstClr val="black"/>
                </a:solidFill>
              </a:rPr>
              <a:t> </a:t>
            </a:r>
            <a:r>
              <a:rPr lang="en-MY" sz="2000" b="1" dirty="0" err="1">
                <a:solidFill>
                  <a:prstClr val="black"/>
                </a:solidFill>
              </a:rPr>
              <a:t>nyadika</a:t>
            </a:r>
            <a:r>
              <a:rPr lang="en-MY" sz="2000" b="1" dirty="0">
                <a:solidFill>
                  <a:prstClr val="black"/>
                </a:solidFill>
              </a:rPr>
              <a:t> </a:t>
            </a:r>
            <a:r>
              <a:rPr lang="en-MY" sz="2000" b="1" dirty="0" err="1">
                <a:solidFill>
                  <a:prstClr val="black"/>
                </a:solidFill>
              </a:rPr>
              <a:t>chara</a:t>
            </a:r>
            <a:r>
              <a:rPr lang="en-MY" sz="2000" b="1" dirty="0">
                <a:solidFill>
                  <a:prstClr val="black"/>
                </a:solidFill>
              </a:rPr>
              <a:t> </a:t>
            </a:r>
            <a:r>
              <a:rPr lang="en-MY" sz="2000" b="1" dirty="0" err="1">
                <a:solidFill>
                  <a:prstClr val="black"/>
                </a:solidFill>
              </a:rPr>
              <a:t>tauka</a:t>
            </a:r>
            <a:r>
              <a:rPr lang="en-MY" sz="2000" b="1" dirty="0">
                <a:solidFill>
                  <a:prstClr val="black"/>
                </a:solidFill>
              </a:rPr>
              <a:t> </a:t>
            </a:r>
            <a:r>
              <a:rPr lang="en-MY" sz="2000" b="1" dirty="0" err="1">
                <a:solidFill>
                  <a:prstClr val="black"/>
                </a:solidFill>
              </a:rPr>
              <a:t>nyadika</a:t>
            </a:r>
            <a:r>
              <a:rPr lang="en-MY" sz="2000" b="1" dirty="0">
                <a:solidFill>
                  <a:prstClr val="black"/>
                </a:solidFill>
              </a:rPr>
              <a:t> </a:t>
            </a:r>
            <a:r>
              <a:rPr lang="en-MY" sz="2000" b="1" dirty="0" err="1">
                <a:solidFill>
                  <a:prstClr val="black"/>
                </a:solidFill>
              </a:rPr>
              <a:t>penekul</a:t>
            </a:r>
            <a:r>
              <a:rPr lang="en-MY" sz="2000" b="1" dirty="0">
                <a:solidFill>
                  <a:prstClr val="black"/>
                </a:solidFill>
              </a:rPr>
              <a:t> </a:t>
            </a:r>
            <a:r>
              <a:rPr lang="en-MY" sz="2000" b="1" dirty="0" err="1">
                <a:solidFill>
                  <a:prstClr val="black"/>
                </a:solidFill>
              </a:rPr>
              <a:t>dikena</a:t>
            </a:r>
            <a:r>
              <a:rPr lang="en-MY" sz="2000" b="1" dirty="0">
                <a:solidFill>
                  <a:prstClr val="black"/>
                </a:solidFill>
              </a:rPr>
              <a:t> </a:t>
            </a:r>
            <a:r>
              <a:rPr lang="en-MY" sz="2000" b="1" dirty="0" err="1">
                <a:solidFill>
                  <a:prstClr val="black"/>
                </a:solidFill>
              </a:rPr>
              <a:t>ngulihka</a:t>
            </a:r>
            <a:r>
              <a:rPr lang="en-MY" sz="2000" b="1" dirty="0">
                <a:solidFill>
                  <a:prstClr val="black"/>
                </a:solidFill>
              </a:rPr>
              <a:t> </a:t>
            </a:r>
            <a:r>
              <a:rPr lang="en-MY" sz="2000" b="1" dirty="0" err="1">
                <a:solidFill>
                  <a:prstClr val="black"/>
                </a:solidFill>
              </a:rPr>
              <a:t>pengelepas</a:t>
            </a:r>
            <a:r>
              <a:rPr lang="en-MY" sz="2000" b="1" dirty="0">
                <a:solidFill>
                  <a:prstClr val="black"/>
                </a:solidFill>
              </a:rPr>
              <a:t> </a:t>
            </a:r>
            <a:r>
              <a:rPr lang="en-MY" sz="2000" b="1" dirty="0" err="1">
                <a:solidFill>
                  <a:prstClr val="black"/>
                </a:solidFill>
              </a:rPr>
              <a:t>nya</a:t>
            </a:r>
            <a:r>
              <a:rPr lang="en-MY" sz="2000" b="1" dirty="0">
                <a:solidFill>
                  <a:prstClr val="black"/>
                </a:solidFill>
              </a:rPr>
              <a:t>. Tang </a:t>
            </a:r>
            <a:r>
              <a:rPr lang="en-MY" sz="2000" b="1" dirty="0" err="1">
                <a:solidFill>
                  <a:prstClr val="black"/>
                </a:solidFill>
              </a:rPr>
              <a:t>tuju</a:t>
            </a:r>
            <a:r>
              <a:rPr lang="en-MY" sz="2000" b="1" dirty="0">
                <a:solidFill>
                  <a:prstClr val="black"/>
                </a:solidFill>
              </a:rPr>
              <a:t> Adat </a:t>
            </a:r>
            <a:r>
              <a:rPr lang="en-MY" sz="2000" b="1" dirty="0" err="1">
                <a:solidFill>
                  <a:prstClr val="black"/>
                </a:solidFill>
              </a:rPr>
              <a:t>enda</a:t>
            </a:r>
            <a:r>
              <a:rPr lang="en-MY" sz="2000" b="1" dirty="0">
                <a:solidFill>
                  <a:prstClr val="black"/>
                </a:solidFill>
              </a:rPr>
              <a:t> kala </a:t>
            </a:r>
            <a:r>
              <a:rPr lang="en-MY" sz="2000" b="1" dirty="0" err="1">
                <a:solidFill>
                  <a:prstClr val="black"/>
                </a:solidFill>
              </a:rPr>
              <a:t>nyadi</a:t>
            </a:r>
            <a:r>
              <a:rPr lang="en-MY" sz="2000" b="1" dirty="0">
                <a:solidFill>
                  <a:prstClr val="black"/>
                </a:solidFill>
              </a:rPr>
              <a:t> </a:t>
            </a:r>
            <a:r>
              <a:rPr lang="en-MY" sz="2000" b="1" dirty="0" err="1">
                <a:solidFill>
                  <a:prstClr val="black"/>
                </a:solidFill>
              </a:rPr>
              <a:t>penyelamat</a:t>
            </a:r>
            <a:r>
              <a:rPr lang="en-MY" sz="2000" b="1" dirty="0">
                <a:solidFill>
                  <a:prstClr val="black"/>
                </a:solidFill>
              </a:rPr>
              <a:t>. Nya alai, nama </a:t>
            </a:r>
            <a:r>
              <a:rPr lang="en-MY" sz="2000" b="1" dirty="0" err="1">
                <a:solidFill>
                  <a:prstClr val="black"/>
                </a:solidFill>
              </a:rPr>
              <a:t>tuju</a:t>
            </a:r>
            <a:r>
              <a:rPr lang="en-MY" sz="2000" b="1" dirty="0">
                <a:solidFill>
                  <a:prstClr val="black"/>
                </a:solidFill>
              </a:rPr>
              <a:t> </a:t>
            </a:r>
            <a:r>
              <a:rPr lang="en-MY" sz="2000" b="1" dirty="0" err="1">
                <a:solidFill>
                  <a:prstClr val="black"/>
                </a:solidFill>
              </a:rPr>
              <a:t>iya</a:t>
            </a:r>
            <a:r>
              <a:rPr lang="en-MY"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731520" y="2660002"/>
            <a:ext cx="4954289" cy="1323439"/>
          </a:xfrm>
          <a:prstGeom prst="rect">
            <a:avLst/>
          </a:prstGeom>
          <a:noFill/>
        </p:spPr>
        <p:txBody>
          <a:bodyPr wrap="square">
            <a:spAutoFit/>
            <a:scene3d>
              <a:camera prst="orthographicFront"/>
              <a:lightRig rig="threePt" dir="t"/>
            </a:scene3d>
            <a:sp3d extrusionH="57150">
              <a:bevelT w="38100" h="38100"/>
            </a:sp3d>
          </a:bodyPr>
          <a:lstStyle/>
          <a:p>
            <a:pPr algn="ctr"/>
            <a:r>
              <a:rPr lang="e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INJIL</a:t>
            </a: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843</TotalTime>
  <Words>1306</Words>
  <Application>Microsoft Office PowerPoint</Application>
  <PresentationFormat>Panorámica</PresentationFormat>
  <Paragraphs>67</Paragraphs>
  <Slides>12</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Aptos</vt:lpstr>
      <vt:lpstr>Aptos Display</vt:lpstr>
      <vt:lpstr>Arial</vt:lpstr>
      <vt:lpstr>Calibri</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98</cp:revision>
  <dcterms:created xsi:type="dcterms:W3CDTF">2026-04-14T06:19:54Z</dcterms:created>
  <dcterms:modified xsi:type="dcterms:W3CDTF">2026-04-26T14:20:14Z</dcterms:modified>
</cp:coreProperties>
</file>