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93" r:id="rId4"/>
    <p:sldId id="257" r:id="rId5"/>
    <p:sldId id="258" r:id="rId6"/>
    <p:sldId id="259" r:id="rId7"/>
    <p:sldId id="260" r:id="rId8"/>
    <p:sldId id="290" r:id="rId9"/>
    <p:sldId id="289" r:id="rId10"/>
    <p:sldId id="263" r:id="rId11"/>
    <p:sldId id="292" r:id="rId12"/>
    <p:sldId id="264" r:id="rId13"/>
    <p:sldId id="288"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6600"/>
    <a:srgbClr val="808000"/>
    <a:srgbClr val="B35E3C"/>
    <a:srgbClr val="208237"/>
    <a:srgbClr val="9B2A21"/>
    <a:srgbClr val="E2B7A6"/>
    <a:srgbClr val="8E492E"/>
    <a:srgbClr val="B15B39"/>
    <a:srgbClr val="11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2" d="100"/>
          <a:sy n="32" d="100"/>
        </p:scale>
        <p:origin x="54" y="1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lang="en-MY" sz="2400" b="1">
              <a:effectLst>
                <a:outerShdw blurRad="38100" dist="38100" dir="2700000" algn="tl">
                  <a:srgbClr val="000000"/>
                </a:outerShdw>
              </a:effectLst>
            </a:rPr>
            <a:t>Ketegal pemanah Iya, Allah Taala ngangau kitai nesal ati (Rom. 2:4)</a:t>
          </a:r>
          <a:endParaRPr lang="es-ES" sz="2400" dirty="0">
            <a:effectLst>
              <a:outerShdw blurRad="38100" dist="38100" dir="2700000" algn="tl">
                <a:srgbClr val="000000"/>
              </a:outerShdw>
            </a:effectLst>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en" sz="2400" b="1">
              <a:effectLst>
                <a:outerShdw blurRad="38100" dist="38100" dir="2700000" algn="tl">
                  <a:srgbClr val="000000"/>
                </a:outerShdw>
              </a:effectLst>
            </a:rPr>
            <a:t>Kitai nyaut kanggau iya</a:t>
          </a:r>
          <a:endParaRPr lang="es-ES" sz="2400" dirty="0">
            <a:effectLst>
              <a:outerShdw blurRad="38100" dist="38100" dir="2700000" algn="tl">
                <a:srgbClr val="000000"/>
              </a:outerShdw>
            </a:effectLst>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lang="en-MY" sz="2400" b="1">
              <a:effectLst>
                <a:outerShdw blurRad="38100" dist="38100" dir="2700000" algn="tl">
                  <a:srgbClr val="000000"/>
                </a:outerShdw>
              </a:effectLst>
            </a:rPr>
            <a:t>Enggau penyinu ati ti lurus ketegal penyalah ti dikereja .</a:t>
          </a:r>
          <a:endParaRPr lang="es-ES" sz="2400" dirty="0">
            <a:effectLst>
              <a:outerShdw blurRad="38100" dist="38100" dir="2700000" algn="tl">
                <a:srgbClr val="000000"/>
              </a:outerShdw>
            </a:effectLst>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lang="en-MY" sz="2400" b="1">
              <a:effectLst>
                <a:outerShdw blurRad="38100" dist="38100" dir="2700000" algn="tl">
                  <a:srgbClr val="000000"/>
                </a:outerShdw>
              </a:effectLst>
            </a:rPr>
            <a:t>Enggau pemutus ati ti lurus ninggalka dosa .</a:t>
          </a:r>
          <a:endParaRPr lang="es-ES" sz="2400">
            <a:effectLst>
              <a:outerShdw blurRad="38100" dist="38100" dir="2700000" algn="tl">
                <a:srgbClr val="000000"/>
              </a:outerShdw>
            </a:effectLst>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r>
            <a:rPr lang="en-MY" sz="2400" b="1">
              <a:effectLst>
                <a:outerShdw blurRad="38100" dist="38100" dir="2700000" algn="tl">
                  <a:srgbClr val="000000"/>
                </a:outerShdw>
              </a:effectLst>
            </a:rPr>
            <a:t>Allah Taala ngampun dosa kitai ulih darah ti dituang Jesus ba kayu regang (Kol. 1:13-14)</a:t>
          </a:r>
          <a:endParaRPr lang="es-ES" sz="2400" dirty="0">
            <a:effectLst>
              <a:outerShdw blurRad="38100" dist="38100" dir="2700000" algn="tl">
                <a:srgbClr val="000000"/>
              </a:outerShdw>
            </a:effectLst>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136711">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LinFactNeighborY="-23380">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LinFactNeighborY="-23380">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5194" custScaleY="136711">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pt-BR" sz="2400" b="1">
              <a:solidFill>
                <a:schemeClr val="tx1"/>
              </a:solidFill>
            </a:rPr>
            <a:t>KAUL ANTARA DOSA ENGGAU PENGASIH.</a:t>
          </a:r>
          <a:endParaRPr lang="en" sz="2400" b="1" dirty="0">
            <a:solidFill>
              <a:schemeClr val="tx1"/>
            </a:solidFill>
          </a:endParaRP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en" sz="2000" b="1" dirty="0">
              <a:effectLst>
                <a:outerShdw blurRad="38100" dist="38100" dir="2700000" algn="tl">
                  <a:srgbClr val="000000"/>
                </a:outerShdw>
              </a:effectLst>
            </a:rPr>
            <a:t>Romans 5:8</a:t>
          </a: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en" sz="2000" b="1" dirty="0">
              <a:effectLst>
                <a:outerShdw blurRad="38100" dist="38100" dir="2700000" algn="tl">
                  <a:srgbClr val="000000"/>
                </a:outerShdw>
              </a:effectLst>
            </a:rPr>
            <a:t>Romans 5:20</a:t>
          </a: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en" sz="2000" b="1" dirty="0">
              <a:effectLst>
                <a:outerShdw blurRad="38100" dist="38100" dir="2700000" algn="tl">
                  <a:srgbClr val="000000"/>
                </a:outerShdw>
              </a:effectLst>
            </a:rPr>
            <a:t>Romans 5:21</a:t>
          </a: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en" sz="2000" b="1" dirty="0">
              <a:effectLst>
                <a:outerShdw blurRad="38100" dist="38100" dir="2700000" algn="tl">
                  <a:srgbClr val="000000"/>
                </a:outerShdw>
              </a:effectLst>
            </a:rPr>
            <a:t>Romans 6:23</a:t>
          </a: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lang="en" sz="2000" b="1" dirty="0">
              <a:effectLst>
                <a:outerShdw blurRad="38100" dist="38100" dir="2700000" algn="tl">
                  <a:srgbClr val="000000"/>
                </a:outerShdw>
              </a:effectLst>
            </a:rPr>
            <a:t>“leboh kitai benong bedosa”</a:t>
          </a: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“Kristus mati ka kitai”</a:t>
          </a: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lang="en-MY" sz="2000" b="1" dirty="0">
              <a:effectLst>
                <a:outerShdw blurRad="38100" dist="38100" dir="2700000" algn="tl">
                  <a:srgbClr val="000000"/>
                </a:outerShdw>
              </a:effectLst>
            </a:rPr>
            <a:t>Ba </a:t>
          </a:r>
          <a:r>
            <a:rPr lang="en-MY" sz="2000" b="1" dirty="0" err="1">
              <a:effectLst>
                <a:outerShdw blurRad="38100" dist="38100" dir="2700000" algn="tl">
                  <a:srgbClr val="000000"/>
                </a:outerShdw>
              </a:effectLst>
            </a:rPr>
            <a:t>maia</a:t>
          </a:r>
          <a:r>
            <a:rPr lang="en-MY" sz="2000" b="1" dirty="0">
              <a:effectLst>
                <a:outerShdw blurRad="38100" dist="38100" dir="2700000" algn="tl">
                  <a:srgbClr val="000000"/>
                </a:outerShdw>
              </a:effectLst>
            </a:rPr>
            <a:t> dosa </a:t>
          </a:r>
          <a:r>
            <a:rPr lang="en-MY" sz="2000" b="1" dirty="0" err="1">
              <a:effectLst>
                <a:outerShdw blurRad="38100" dist="38100" dir="2700000" algn="tl">
                  <a:srgbClr val="000000"/>
                </a:outerShdw>
              </a:effectLst>
            </a:rPr>
            <a:t>belimpah</a:t>
          </a:r>
          <a:r>
            <a:rPr lang="en-MY" sz="2000" b="1" dirty="0">
              <a:effectLst>
                <a:outerShdw blurRad="38100" dist="38100" dir="2700000" algn="tl">
                  <a:srgbClr val="000000"/>
                </a:outerShdw>
              </a:effectLst>
            </a:rPr>
            <a:t>.</a:t>
          </a:r>
          <a:r>
            <a:rPr lang="en" sz="2000" b="1" dirty="0">
              <a:effectLst>
                <a:outerShdw blurRad="38100" dist="38100" dir="2700000" algn="tl">
                  <a:srgbClr val="000000"/>
                </a:outerShdw>
              </a:effectLst>
            </a:rPr>
            <a:t>”</a:t>
          </a: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lang="en" sz="2000" b="1">
              <a:effectLst>
                <a:outerShdw blurRad="38100" dist="38100" dir="2700000" algn="tl">
                  <a:srgbClr val="000000"/>
                </a:outerShdw>
              </a:effectLst>
            </a:rPr>
            <a:t>“Pengasih belimpah”</a:t>
          </a:r>
          <a:endParaRPr lang="en" sz="2000" b="1" dirty="0">
            <a:effectLst>
              <a:outerShdw blurRad="38100" dist="38100" dir="2700000" algn="tl">
                <a:srgbClr val="000000"/>
              </a:outerShdw>
            </a:effectLst>
          </a:endParaRP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lang="en" sz="2000" b="1">
              <a:effectLst>
                <a:outerShdw blurRad="38100" dist="38100" dir="2700000" algn="tl">
                  <a:srgbClr val="000000"/>
                </a:outerShdw>
              </a:effectLst>
            </a:rPr>
            <a:t>“Leboh Dosa mai pemati”</a:t>
          </a:r>
          <a:endParaRPr lang="en" sz="2000" b="1" dirty="0">
            <a:effectLst>
              <a:outerShdw blurRad="38100" dist="38100" dir="2700000" algn="tl">
                <a:srgbClr val="000000"/>
              </a:outerShdw>
            </a:effectLst>
          </a:endParaRP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a:t>
          </a:r>
          <a:r>
            <a:rPr lang="en-MY" sz="2000" b="1" dirty="0" err="1">
              <a:effectLst>
                <a:outerShdw blurRad="38100" dist="38100" dir="2700000" algn="tl">
                  <a:srgbClr val="000000"/>
                </a:outerShdw>
              </a:effectLst>
            </a:rPr>
            <a:t>pengasih</a:t>
          </a:r>
          <a:r>
            <a:rPr lang="en-MY" sz="2000" b="1" dirty="0">
              <a:effectLst>
                <a:outerShdw blurRad="38100" dist="38100" dir="2700000" algn="tl">
                  <a:srgbClr val="000000"/>
                </a:outerShdw>
              </a:effectLst>
            </a:rPr>
            <a:t> </a:t>
          </a:r>
          <a:r>
            <a:rPr lang="en-MY" sz="2000" b="1" dirty="0" err="1">
              <a:effectLst>
                <a:outerShdw blurRad="38100" dist="38100" dir="2700000" algn="tl">
                  <a:srgbClr val="000000"/>
                </a:outerShdw>
              </a:effectLst>
            </a:rPr>
            <a:t>merintah</a:t>
          </a:r>
          <a:r>
            <a:rPr lang="en-MY" sz="2000" b="1" dirty="0">
              <a:effectLst>
                <a:outerShdw blurRad="38100" dist="38100" dir="2700000" algn="tl">
                  <a:srgbClr val="000000"/>
                </a:outerShdw>
              </a:effectLst>
            </a:rPr>
            <a:t>... </a:t>
          </a:r>
          <a:r>
            <a:rPr lang="en-MY" sz="2000" b="1" dirty="0" err="1">
              <a:effectLst>
                <a:outerShdw blurRad="38100" dist="38100" dir="2700000" algn="tl">
                  <a:srgbClr val="000000"/>
                </a:outerShdw>
              </a:effectLst>
            </a:rPr>
            <a:t>ngagai</a:t>
          </a:r>
          <a:r>
            <a:rPr lang="en-MY" sz="2000" b="1" dirty="0">
              <a:effectLst>
                <a:outerShdw blurRad="38100" dist="38100" dir="2700000" algn="tl">
                  <a:srgbClr val="000000"/>
                </a:outerShdw>
              </a:effectLst>
            </a:rPr>
            <a:t> </a:t>
          </a:r>
          <a:r>
            <a:rPr lang="en-MY" sz="2000" b="1" dirty="0" err="1">
              <a:effectLst>
                <a:outerShdw blurRad="38100" dist="38100" dir="2700000" algn="tl">
                  <a:srgbClr val="000000"/>
                </a:outerShdw>
              </a:effectLst>
            </a:rPr>
            <a:t>pengidup</a:t>
          </a:r>
          <a:r>
            <a:rPr lang="en-MY" sz="2000" b="1" dirty="0">
              <a:effectLst>
                <a:outerShdw blurRad="38100" dist="38100" dir="2700000" algn="tl">
                  <a:srgbClr val="000000"/>
                </a:outerShdw>
              </a:effectLst>
            </a:rPr>
            <a:t> </a:t>
          </a:r>
          <a:r>
            <a:rPr lang="en-MY" sz="2000" b="1" dirty="0" err="1">
              <a:effectLst>
                <a:outerShdw blurRad="38100" dist="38100" dir="2700000" algn="tl">
                  <a:srgbClr val="000000"/>
                </a:outerShdw>
              </a:effectLst>
            </a:rPr>
            <a:t>ti</a:t>
          </a:r>
          <a:r>
            <a:rPr lang="en-MY" sz="2000" b="1" dirty="0">
              <a:effectLst>
                <a:outerShdw blurRad="38100" dist="38100" dir="2700000" algn="tl">
                  <a:srgbClr val="000000"/>
                </a:outerShdw>
              </a:effectLst>
            </a:rPr>
            <a:t> </a:t>
          </a:r>
          <a:r>
            <a:rPr lang="en-MY" sz="2000" b="1" dirty="0" err="1">
              <a:effectLst>
                <a:outerShdw blurRad="38100" dist="38100" dir="2700000" algn="tl">
                  <a:srgbClr val="000000"/>
                </a:outerShdw>
              </a:effectLst>
            </a:rPr>
            <a:t>meruan</a:t>
          </a:r>
          <a:r>
            <a:rPr lang="en-MY" sz="2000" b="1" dirty="0">
              <a:effectLst>
                <a:outerShdw blurRad="38100" dist="38100" dir="2700000" algn="tl">
                  <a:srgbClr val="000000"/>
                </a:outerShdw>
              </a:effectLst>
            </a:rPr>
            <a:t> </a:t>
          </a:r>
          <a:r>
            <a:rPr lang="en-MY" sz="2000" b="1" dirty="0" err="1">
              <a:effectLst>
                <a:outerShdw blurRad="38100" dist="38100" dir="2700000" algn="tl">
                  <a:srgbClr val="000000"/>
                </a:outerShdw>
              </a:effectLst>
            </a:rPr>
            <a:t>belama</a:t>
          </a:r>
          <a:r>
            <a:rPr lang="en-MY" sz="2000" b="1" dirty="0">
              <a:effectLst>
                <a:outerShdw blurRad="38100" dist="38100" dir="2700000" algn="tl">
                  <a:srgbClr val="000000"/>
                </a:outerShdw>
              </a:effectLst>
            </a:rPr>
            <a:t> </a:t>
          </a:r>
          <a:r>
            <a:rPr lang="en-MY" sz="2000" b="1" dirty="0" err="1">
              <a:effectLst>
                <a:outerShdw blurRad="38100" dist="38100" dir="2700000" algn="tl">
                  <a:srgbClr val="000000"/>
                </a:outerShdw>
              </a:effectLst>
            </a:rPr>
            <a:t>iya</a:t>
          </a:r>
          <a:r>
            <a:rPr lang="en" sz="2000" b="1" dirty="0">
              <a:effectLst>
                <a:outerShdw blurRad="38100" dist="38100" dir="2700000" algn="tl">
                  <a:srgbClr val="000000"/>
                </a:outerShdw>
              </a:effectLst>
            </a:rPr>
            <a:t>”</a:t>
          </a: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lang="en" sz="2000" b="1" dirty="0">
              <a:effectLst>
                <a:outerShdw blurRad="38100" dist="38100" dir="2700000" algn="tl">
                  <a:srgbClr val="000000"/>
                </a:outerShdw>
              </a:effectLst>
            </a:rPr>
            <a:t>“upah dosa nya pemati”</a:t>
          </a: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a:t>
          </a:r>
          <a:r>
            <a:rPr lang="en-MY" sz="2000" b="1" dirty="0" err="1">
              <a:effectLst>
                <a:outerShdw blurRad="38100" dist="38100" dir="2700000" algn="tl">
                  <a:srgbClr val="000000"/>
                </a:outerShdw>
              </a:effectLst>
            </a:rPr>
            <a:t>pemeri</a:t>
          </a:r>
          <a:r>
            <a:rPr lang="en-MY" sz="2000" b="1" dirty="0">
              <a:effectLst>
                <a:outerShdw blurRad="38100" dist="38100" dir="2700000" algn="tl">
                  <a:srgbClr val="000000"/>
                </a:outerShdw>
              </a:effectLst>
            </a:rPr>
            <a:t> Allah Taala </a:t>
          </a:r>
          <a:r>
            <a:rPr lang="en-MY" sz="2000" b="1" dirty="0" err="1">
              <a:effectLst>
                <a:outerShdw blurRad="38100" dist="38100" dir="2700000" algn="tl">
                  <a:srgbClr val="000000"/>
                </a:outerShdw>
              </a:effectLst>
            </a:rPr>
            <a:t>nya</a:t>
          </a:r>
          <a:r>
            <a:rPr lang="en-MY" sz="2000" b="1" dirty="0">
              <a:effectLst>
                <a:outerShdw blurRad="38100" dist="38100" dir="2700000" algn="tl">
                  <a:srgbClr val="000000"/>
                </a:outerShdw>
              </a:effectLst>
            </a:rPr>
            <a:t> </a:t>
          </a:r>
          <a:r>
            <a:rPr lang="en-MY" sz="2000" b="1" dirty="0" err="1">
              <a:effectLst>
                <a:outerShdw blurRad="38100" dist="38100" dir="2700000" algn="tl">
                  <a:srgbClr val="000000"/>
                </a:outerShdw>
              </a:effectLst>
            </a:rPr>
            <a:t>pengidup</a:t>
          </a:r>
          <a:r>
            <a:rPr lang="en-MY" sz="2000" b="1" dirty="0">
              <a:effectLst>
                <a:outerShdw blurRad="38100" dist="38100" dir="2700000" algn="tl">
                  <a:srgbClr val="000000"/>
                </a:outerShdw>
              </a:effectLst>
            </a:rPr>
            <a:t> </a:t>
          </a:r>
          <a:r>
            <a:rPr lang="en-MY" sz="2000" b="1" dirty="0" err="1">
              <a:effectLst>
                <a:outerShdw blurRad="38100" dist="38100" dir="2700000" algn="tl">
                  <a:srgbClr val="000000"/>
                </a:outerShdw>
              </a:effectLst>
            </a:rPr>
            <a:t>ti</a:t>
          </a:r>
          <a:r>
            <a:rPr lang="en-MY" sz="2000" b="1" dirty="0">
              <a:effectLst>
                <a:outerShdw blurRad="38100" dist="38100" dir="2700000" algn="tl">
                  <a:srgbClr val="000000"/>
                </a:outerShdw>
              </a:effectLst>
            </a:rPr>
            <a:t> </a:t>
          </a:r>
          <a:r>
            <a:rPr lang="en-MY" sz="2000" b="1" dirty="0" err="1">
              <a:effectLst>
                <a:outerShdw blurRad="38100" dist="38100" dir="2700000" algn="tl">
                  <a:srgbClr val="000000"/>
                </a:outerShdw>
              </a:effectLst>
            </a:rPr>
            <a:t>meruan</a:t>
          </a:r>
          <a:r>
            <a:rPr lang="en-MY" sz="2000" b="1" dirty="0">
              <a:effectLst>
                <a:outerShdw blurRad="38100" dist="38100" dir="2700000" algn="tl">
                  <a:srgbClr val="000000"/>
                </a:outerShdw>
              </a:effectLst>
            </a:rPr>
            <a:t> </a:t>
          </a:r>
          <a:r>
            <a:rPr lang="en-MY" sz="2000" b="1" dirty="0" err="1">
              <a:effectLst>
                <a:outerShdw blurRad="38100" dist="38100" dir="2700000" algn="tl">
                  <a:srgbClr val="000000"/>
                </a:outerShdw>
              </a:effectLst>
            </a:rPr>
            <a:t>belama</a:t>
          </a:r>
          <a:r>
            <a:rPr lang="en-MY" sz="2000" b="1" dirty="0">
              <a:effectLst>
                <a:outerShdw blurRad="38100" dist="38100" dir="2700000" algn="tl">
                  <a:srgbClr val="000000"/>
                </a:outerShdw>
              </a:effectLst>
            </a:rPr>
            <a:t> </a:t>
          </a:r>
          <a:r>
            <a:rPr lang="en-MY" sz="2000" b="1" dirty="0" err="1">
              <a:effectLst>
                <a:outerShdw blurRad="38100" dist="38100" dir="2700000" algn="tl">
                  <a:srgbClr val="000000"/>
                </a:outerShdw>
              </a:effectLst>
            </a:rPr>
            <a:t>iya</a:t>
          </a:r>
          <a:r>
            <a:rPr lang="en-MY" sz="2000" b="1" dirty="0">
              <a:effectLst>
                <a:outerShdw blurRad="38100" dist="38100" dir="2700000" algn="tl">
                  <a:srgbClr val="000000"/>
                </a:outerShdw>
              </a:effectLst>
            </a:rPr>
            <a:t> .</a:t>
          </a:r>
          <a:r>
            <a:rPr lang="en" sz="2000" b="1" dirty="0">
              <a:effectLst>
                <a:outerShdw blurRad="38100" dist="38100" dir="2700000" algn="tl">
                  <a:srgbClr val="000000"/>
                </a:outerShdw>
              </a:effectLst>
            </a:rPr>
            <a:t>”</a:t>
          </a: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custScaleY="129446">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custScaleY="129446">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custScaleY="119022">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custScaleY="119022">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custScaleX="115542">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custScaleX="115542" custScaleY="242612">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custScaleY="114169">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custScaleX="112271" custScaleY="205470">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4334" y="305"/>
          <a:ext cx="2895295" cy="2012288"/>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MY" sz="2400" b="1" kern="1200">
              <a:effectLst>
                <a:outerShdw blurRad="38100" dist="38100" dir="2700000" algn="tl">
                  <a:srgbClr val="000000"/>
                </a:outerShdw>
              </a:effectLst>
            </a:rPr>
            <a:t>Ketegal pemanah Iya, Allah Taala ngangau kitai nesal ati (Rom. 2:4)</a:t>
          </a:r>
          <a:endParaRPr lang="es-ES" sz="2400" kern="1200" dirty="0">
            <a:effectLst>
              <a:outerShdw blurRad="38100" dist="38100" dir="2700000" algn="tl">
                <a:srgbClr val="000000"/>
              </a:outerShdw>
            </a:effectLst>
          </a:endParaRPr>
        </a:p>
      </dsp:txBody>
      <dsp:txXfrm>
        <a:off x="63272" y="59243"/>
        <a:ext cx="2777419" cy="1894412"/>
      </dsp:txXfrm>
    </dsp:sp>
    <dsp:sp modelId="{24B4C805-875B-42DF-9EDA-7666C9FD5160}">
      <dsp:nvSpPr>
        <dsp:cNvPr id="0" name=""/>
        <dsp:cNvSpPr/>
      </dsp:nvSpPr>
      <dsp:spPr>
        <a:xfrm>
          <a:off x="3302804" y="305"/>
          <a:ext cx="5001280" cy="14719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a:effectLst>
                <a:outerShdw blurRad="38100" dist="38100" dir="2700000" algn="tl">
                  <a:srgbClr val="000000"/>
                </a:outerShdw>
              </a:effectLst>
            </a:rPr>
            <a:t>Kitai nyaut kanggau iya</a:t>
          </a:r>
          <a:endParaRPr lang="es-ES" sz="2400" kern="1200" dirty="0">
            <a:effectLst>
              <a:outerShdw blurRad="38100" dist="38100" dir="2700000" algn="tl">
                <a:srgbClr val="000000"/>
              </a:outerShdw>
            </a:effectLst>
          </a:endParaRPr>
        </a:p>
      </dsp:txBody>
      <dsp:txXfrm>
        <a:off x="3345915" y="43416"/>
        <a:ext cx="4915058" cy="1385706"/>
      </dsp:txXfrm>
    </dsp:sp>
    <dsp:sp modelId="{1C272054-25D2-4323-A92F-5E178CCA127F}">
      <dsp:nvSpPr>
        <dsp:cNvPr id="0" name=""/>
        <dsp:cNvSpPr/>
      </dsp:nvSpPr>
      <dsp:spPr>
        <a:xfrm>
          <a:off x="3302804" y="1523422"/>
          <a:ext cx="2399846" cy="1471928"/>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MY" sz="2400" b="1" kern="1200">
              <a:effectLst>
                <a:outerShdw blurRad="38100" dist="38100" dir="2700000" algn="tl">
                  <a:srgbClr val="000000"/>
                </a:outerShdw>
              </a:effectLst>
            </a:rPr>
            <a:t>Enggau penyinu ati ti lurus ketegal penyalah ti dikereja .</a:t>
          </a:r>
          <a:endParaRPr lang="es-ES" sz="2400" kern="1200" dirty="0">
            <a:effectLst>
              <a:outerShdw blurRad="38100" dist="38100" dir="2700000" algn="tl">
                <a:srgbClr val="000000"/>
              </a:outerShdw>
            </a:effectLst>
          </a:endParaRPr>
        </a:p>
      </dsp:txBody>
      <dsp:txXfrm>
        <a:off x="3345915" y="1566533"/>
        <a:ext cx="2313624" cy="1385706"/>
      </dsp:txXfrm>
    </dsp:sp>
    <dsp:sp modelId="{B11E0663-641F-4C4D-B1CC-77C2B2BF8349}">
      <dsp:nvSpPr>
        <dsp:cNvPr id="0" name=""/>
        <dsp:cNvSpPr/>
      </dsp:nvSpPr>
      <dsp:spPr>
        <a:xfrm>
          <a:off x="5904238" y="1523422"/>
          <a:ext cx="2399846" cy="1471928"/>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MY" sz="2400" b="1" kern="1200">
              <a:effectLst>
                <a:outerShdw blurRad="38100" dist="38100" dir="2700000" algn="tl">
                  <a:srgbClr val="000000"/>
                </a:outerShdw>
              </a:effectLst>
            </a:rPr>
            <a:t>Enggau pemutus ati ti lurus ninggalka dosa .</a:t>
          </a:r>
          <a:endParaRPr lang="es-ES" sz="2400" kern="1200">
            <a:effectLst>
              <a:outerShdw blurRad="38100" dist="38100" dir="2700000" algn="tl">
                <a:srgbClr val="000000"/>
              </a:outerShdw>
            </a:effectLst>
          </a:endParaRPr>
        </a:p>
      </dsp:txBody>
      <dsp:txXfrm>
        <a:off x="5947349" y="1566533"/>
        <a:ext cx="2313624" cy="1385706"/>
      </dsp:txXfrm>
    </dsp:sp>
    <dsp:sp modelId="{9EE1508D-090B-4859-BDE7-C5DB9977FDE0}">
      <dsp:nvSpPr>
        <dsp:cNvPr id="0" name=""/>
        <dsp:cNvSpPr/>
      </dsp:nvSpPr>
      <dsp:spPr>
        <a:xfrm>
          <a:off x="8707259" y="305"/>
          <a:ext cx="3004464" cy="2012288"/>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MY" sz="2400" b="1" kern="1200">
              <a:effectLst>
                <a:outerShdw blurRad="38100" dist="38100" dir="2700000" algn="tl">
                  <a:srgbClr val="000000"/>
                </a:outerShdw>
              </a:effectLst>
            </a:rPr>
            <a:t>Allah Taala ngampun dosa kitai ulih darah ti dituang Jesus ba kayu regang (Kol. 1:13-14)</a:t>
          </a:r>
          <a:endParaRPr lang="es-ES" sz="2400" kern="1200" dirty="0">
            <a:effectLst>
              <a:outerShdw blurRad="38100" dist="38100" dir="2700000" algn="tl">
                <a:srgbClr val="000000"/>
              </a:outerShdw>
            </a:effectLst>
          </a:endParaRPr>
        </a:p>
      </dsp:txBody>
      <dsp:txXfrm>
        <a:off x="8766197" y="59243"/>
        <a:ext cx="2886588" cy="189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339515" y="1727281"/>
          <a:ext cx="213929" cy="2145740"/>
        </a:xfrm>
        <a:custGeom>
          <a:avLst/>
          <a:gdLst/>
          <a:ahLst/>
          <a:cxnLst/>
          <a:rect l="0" t="0" r="0" b="0"/>
          <a:pathLst>
            <a:path>
              <a:moveTo>
                <a:pt x="0" y="0"/>
              </a:moveTo>
              <a:lnTo>
                <a:pt x="0" y="2145740"/>
              </a:lnTo>
              <a:lnTo>
                <a:pt x="213929" y="214574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339515" y="1727281"/>
          <a:ext cx="213929" cy="706569"/>
        </a:xfrm>
        <a:custGeom>
          <a:avLst/>
          <a:gdLst/>
          <a:ahLst/>
          <a:cxnLst/>
          <a:rect l="0" t="0" r="0" b="0"/>
          <a:pathLst>
            <a:path>
              <a:moveTo>
                <a:pt x="0" y="0"/>
              </a:moveTo>
              <a:lnTo>
                <a:pt x="0" y="706569"/>
              </a:lnTo>
              <a:lnTo>
                <a:pt x="213929" y="706569"/>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210618" y="714682"/>
          <a:ext cx="2699375" cy="299501"/>
        </a:xfrm>
        <a:custGeom>
          <a:avLst/>
          <a:gdLst/>
          <a:ahLst/>
          <a:cxnLst/>
          <a:rect l="0" t="0" r="0" b="0"/>
          <a:pathLst>
            <a:path>
              <a:moveTo>
                <a:pt x="0" y="0"/>
              </a:moveTo>
              <a:lnTo>
                <a:pt x="0" y="149750"/>
              </a:lnTo>
              <a:lnTo>
                <a:pt x="2699375" y="149750"/>
              </a:lnTo>
              <a:lnTo>
                <a:pt x="2699375" y="299501"/>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392159" y="1727281"/>
          <a:ext cx="213929" cy="2177130"/>
        </a:xfrm>
        <a:custGeom>
          <a:avLst/>
          <a:gdLst/>
          <a:ahLst/>
          <a:cxnLst/>
          <a:rect l="0" t="0" r="0" b="0"/>
          <a:pathLst>
            <a:path>
              <a:moveTo>
                <a:pt x="0" y="0"/>
              </a:moveTo>
              <a:lnTo>
                <a:pt x="0" y="2177130"/>
              </a:lnTo>
              <a:lnTo>
                <a:pt x="213929" y="217713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392159" y="1727281"/>
          <a:ext cx="213929" cy="656050"/>
        </a:xfrm>
        <a:custGeom>
          <a:avLst/>
          <a:gdLst/>
          <a:ahLst/>
          <a:cxnLst/>
          <a:rect l="0" t="0" r="0" b="0"/>
          <a:pathLst>
            <a:path>
              <a:moveTo>
                <a:pt x="0" y="0"/>
              </a:moveTo>
              <a:lnTo>
                <a:pt x="0" y="656050"/>
              </a:lnTo>
              <a:lnTo>
                <a:pt x="213929" y="656050"/>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210618" y="714682"/>
          <a:ext cx="752018" cy="299501"/>
        </a:xfrm>
        <a:custGeom>
          <a:avLst/>
          <a:gdLst/>
          <a:ahLst/>
          <a:cxnLst/>
          <a:rect l="0" t="0" r="0" b="0"/>
          <a:pathLst>
            <a:path>
              <a:moveTo>
                <a:pt x="0" y="0"/>
              </a:moveTo>
              <a:lnTo>
                <a:pt x="0" y="149750"/>
              </a:lnTo>
              <a:lnTo>
                <a:pt x="752018" y="149750"/>
              </a:lnTo>
              <a:lnTo>
                <a:pt x="752018" y="299501"/>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666462" y="1727281"/>
          <a:ext cx="213929" cy="1872117"/>
        </a:xfrm>
        <a:custGeom>
          <a:avLst/>
          <a:gdLst/>
          <a:ahLst/>
          <a:cxnLst/>
          <a:rect l="0" t="0" r="0" b="0"/>
          <a:pathLst>
            <a:path>
              <a:moveTo>
                <a:pt x="0" y="0"/>
              </a:moveTo>
              <a:lnTo>
                <a:pt x="0" y="1872117"/>
              </a:lnTo>
              <a:lnTo>
                <a:pt x="213929" y="1872117"/>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666462" y="1727281"/>
          <a:ext cx="213929" cy="723872"/>
        </a:xfrm>
        <a:custGeom>
          <a:avLst/>
          <a:gdLst/>
          <a:ahLst/>
          <a:cxnLst/>
          <a:rect l="0" t="0" r="0" b="0"/>
          <a:pathLst>
            <a:path>
              <a:moveTo>
                <a:pt x="0" y="0"/>
              </a:moveTo>
              <a:lnTo>
                <a:pt x="0" y="723872"/>
              </a:lnTo>
              <a:lnTo>
                <a:pt x="213929" y="723872"/>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36940" y="714682"/>
          <a:ext cx="973678" cy="299501"/>
        </a:xfrm>
        <a:custGeom>
          <a:avLst/>
          <a:gdLst/>
          <a:ahLst/>
          <a:cxnLst/>
          <a:rect l="0" t="0" r="0" b="0"/>
          <a:pathLst>
            <a:path>
              <a:moveTo>
                <a:pt x="973678" y="0"/>
              </a:moveTo>
              <a:lnTo>
                <a:pt x="973678" y="149750"/>
              </a:lnTo>
              <a:lnTo>
                <a:pt x="0" y="149750"/>
              </a:lnTo>
              <a:lnTo>
                <a:pt x="0" y="299501"/>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940764" y="1727281"/>
          <a:ext cx="213929" cy="1983617"/>
        </a:xfrm>
        <a:custGeom>
          <a:avLst/>
          <a:gdLst/>
          <a:ahLst/>
          <a:cxnLst/>
          <a:rect l="0" t="0" r="0" b="0"/>
          <a:pathLst>
            <a:path>
              <a:moveTo>
                <a:pt x="0" y="0"/>
              </a:moveTo>
              <a:lnTo>
                <a:pt x="0" y="1983617"/>
              </a:lnTo>
              <a:lnTo>
                <a:pt x="213929" y="1983617"/>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940764" y="1727281"/>
          <a:ext cx="213929" cy="761039"/>
        </a:xfrm>
        <a:custGeom>
          <a:avLst/>
          <a:gdLst/>
          <a:ahLst/>
          <a:cxnLst/>
          <a:rect l="0" t="0" r="0" b="0"/>
          <a:pathLst>
            <a:path>
              <a:moveTo>
                <a:pt x="0" y="0"/>
              </a:moveTo>
              <a:lnTo>
                <a:pt x="0" y="761039"/>
              </a:lnTo>
              <a:lnTo>
                <a:pt x="213929" y="761039"/>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511243" y="714682"/>
          <a:ext cx="2699375" cy="299501"/>
        </a:xfrm>
        <a:custGeom>
          <a:avLst/>
          <a:gdLst/>
          <a:ahLst/>
          <a:cxnLst/>
          <a:rect l="0" t="0" r="0" b="0"/>
          <a:pathLst>
            <a:path>
              <a:moveTo>
                <a:pt x="2699375" y="0"/>
              </a:moveTo>
              <a:lnTo>
                <a:pt x="2699375" y="149750"/>
              </a:lnTo>
              <a:lnTo>
                <a:pt x="0" y="149750"/>
              </a:lnTo>
              <a:lnTo>
                <a:pt x="0" y="299501"/>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598312" y="1584"/>
          <a:ext cx="5224612" cy="713097"/>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b="1" kern="1200">
              <a:solidFill>
                <a:schemeClr val="tx1"/>
              </a:solidFill>
            </a:rPr>
            <a:t>KAUL ANTARA DOSA ENGGAU PENGASIH.</a:t>
          </a:r>
          <a:endParaRPr lang="en" sz="2400" b="1" kern="1200" dirty="0">
            <a:solidFill>
              <a:schemeClr val="tx1"/>
            </a:solidFill>
          </a:endParaRPr>
        </a:p>
      </dsp:txBody>
      <dsp:txXfrm>
        <a:off x="1598312" y="1584"/>
        <a:ext cx="5224612" cy="713097"/>
      </dsp:txXfrm>
    </dsp:sp>
    <dsp:sp modelId="{48F2C72B-BD61-4BB9-99EB-5ED5D073CE12}">
      <dsp:nvSpPr>
        <dsp:cNvPr id="0" name=""/>
        <dsp:cNvSpPr/>
      </dsp:nvSpPr>
      <dsp:spPr>
        <a:xfrm>
          <a:off x="798145" y="1014183"/>
          <a:ext cx="1426195" cy="713097"/>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Romans 5:8</a:t>
          </a:r>
        </a:p>
      </dsp:txBody>
      <dsp:txXfrm>
        <a:off x="798145" y="1014183"/>
        <a:ext cx="1426195" cy="713097"/>
      </dsp:txXfrm>
    </dsp:sp>
    <dsp:sp modelId="{03096DEB-1C3F-4FF0-B037-ECF4BCF6622D}">
      <dsp:nvSpPr>
        <dsp:cNvPr id="0" name=""/>
        <dsp:cNvSpPr/>
      </dsp:nvSpPr>
      <dsp:spPr>
        <a:xfrm>
          <a:off x="1154694" y="2026782"/>
          <a:ext cx="1426195" cy="923076"/>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“leboh kitai benong bedosa”</a:t>
          </a:r>
        </a:p>
      </dsp:txBody>
      <dsp:txXfrm>
        <a:off x="1154694" y="2026782"/>
        <a:ext cx="1426195" cy="923076"/>
      </dsp:txXfrm>
    </dsp:sp>
    <dsp:sp modelId="{B0E1637B-731E-425A-B055-D54523099304}">
      <dsp:nvSpPr>
        <dsp:cNvPr id="0" name=""/>
        <dsp:cNvSpPr/>
      </dsp:nvSpPr>
      <dsp:spPr>
        <a:xfrm>
          <a:off x="1154694" y="3249360"/>
          <a:ext cx="1426195" cy="92307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“Kristus mati ka kitai”</a:t>
          </a:r>
        </a:p>
      </dsp:txBody>
      <dsp:txXfrm>
        <a:off x="1154694" y="3249360"/>
        <a:ext cx="1426195" cy="923076"/>
      </dsp:txXfrm>
    </dsp:sp>
    <dsp:sp modelId="{2F1094A8-C456-41A9-8182-1EF642AB00AE}">
      <dsp:nvSpPr>
        <dsp:cNvPr id="0" name=""/>
        <dsp:cNvSpPr/>
      </dsp:nvSpPr>
      <dsp:spPr>
        <a:xfrm>
          <a:off x="2523842" y="1014183"/>
          <a:ext cx="1426195" cy="713097"/>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Romans 5:20</a:t>
          </a:r>
        </a:p>
      </dsp:txBody>
      <dsp:txXfrm>
        <a:off x="2523842" y="1014183"/>
        <a:ext cx="1426195" cy="713097"/>
      </dsp:txXfrm>
    </dsp:sp>
    <dsp:sp modelId="{1AE8B4A1-F029-49DB-9559-8AEBC4B9A1F2}">
      <dsp:nvSpPr>
        <dsp:cNvPr id="0" name=""/>
        <dsp:cNvSpPr/>
      </dsp:nvSpPr>
      <dsp:spPr>
        <a:xfrm>
          <a:off x="2880391" y="2026782"/>
          <a:ext cx="1426195" cy="848743"/>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MY" sz="2000" b="1" kern="1200" dirty="0">
              <a:effectLst>
                <a:outerShdw blurRad="38100" dist="38100" dir="2700000" algn="tl">
                  <a:srgbClr val="000000"/>
                </a:outerShdw>
              </a:effectLst>
            </a:rPr>
            <a:t>Ba </a:t>
          </a:r>
          <a:r>
            <a:rPr lang="en-MY" sz="2000" b="1" kern="1200" dirty="0" err="1">
              <a:effectLst>
                <a:outerShdw blurRad="38100" dist="38100" dir="2700000" algn="tl">
                  <a:srgbClr val="000000"/>
                </a:outerShdw>
              </a:effectLst>
            </a:rPr>
            <a:t>maia</a:t>
          </a:r>
          <a:r>
            <a:rPr lang="en-MY" sz="2000" b="1" kern="1200" dirty="0">
              <a:effectLst>
                <a:outerShdw blurRad="38100" dist="38100" dir="2700000" algn="tl">
                  <a:srgbClr val="000000"/>
                </a:outerShdw>
              </a:effectLst>
            </a:rPr>
            <a:t> dosa </a:t>
          </a:r>
          <a:r>
            <a:rPr lang="en-MY" sz="2000" b="1" kern="1200" dirty="0" err="1">
              <a:effectLst>
                <a:outerShdw blurRad="38100" dist="38100" dir="2700000" algn="tl">
                  <a:srgbClr val="000000"/>
                </a:outerShdw>
              </a:effectLst>
            </a:rPr>
            <a:t>belimpah</a:t>
          </a:r>
          <a:r>
            <a:rPr lang="en-MY" sz="2000" b="1" kern="1200" dirty="0">
              <a:effectLst>
                <a:outerShdw blurRad="38100" dist="38100" dir="2700000" algn="tl">
                  <a:srgbClr val="000000"/>
                </a:outerShdw>
              </a:effectLst>
            </a:rPr>
            <a:t>.</a:t>
          </a:r>
          <a:r>
            <a:rPr lang="en" sz="2000" b="1" kern="1200" dirty="0">
              <a:effectLst>
                <a:outerShdw blurRad="38100" dist="38100" dir="2700000" algn="tl">
                  <a:srgbClr val="000000"/>
                </a:outerShdw>
              </a:effectLst>
            </a:rPr>
            <a:t>”</a:t>
          </a:r>
        </a:p>
      </dsp:txBody>
      <dsp:txXfrm>
        <a:off x="2880391" y="2026782"/>
        <a:ext cx="1426195" cy="848743"/>
      </dsp:txXfrm>
    </dsp:sp>
    <dsp:sp modelId="{B5AAC453-AB93-4C41-99BE-D02969067430}">
      <dsp:nvSpPr>
        <dsp:cNvPr id="0" name=""/>
        <dsp:cNvSpPr/>
      </dsp:nvSpPr>
      <dsp:spPr>
        <a:xfrm>
          <a:off x="2880391" y="3175027"/>
          <a:ext cx="1426195" cy="848743"/>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outerShdw>
              </a:effectLst>
            </a:rPr>
            <a:t>“Pengasih belimpah”</a:t>
          </a:r>
          <a:endParaRPr lang="en" sz="2000" b="1" kern="1200" dirty="0">
            <a:effectLst>
              <a:outerShdw blurRad="38100" dist="38100" dir="2700000" algn="tl">
                <a:srgbClr val="000000"/>
              </a:outerShdw>
            </a:effectLst>
          </a:endParaRPr>
        </a:p>
      </dsp:txBody>
      <dsp:txXfrm>
        <a:off x="2880391" y="3175027"/>
        <a:ext cx="1426195" cy="848743"/>
      </dsp:txXfrm>
    </dsp:sp>
    <dsp:sp modelId="{20263B8B-863E-4731-A214-351CCDC5F466}">
      <dsp:nvSpPr>
        <dsp:cNvPr id="0" name=""/>
        <dsp:cNvSpPr/>
      </dsp:nvSpPr>
      <dsp:spPr>
        <a:xfrm>
          <a:off x="4249539" y="1014183"/>
          <a:ext cx="1426195" cy="713097"/>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Romans 5:21</a:t>
          </a:r>
        </a:p>
      </dsp:txBody>
      <dsp:txXfrm>
        <a:off x="4249539" y="1014183"/>
        <a:ext cx="1426195" cy="713097"/>
      </dsp:txXfrm>
    </dsp:sp>
    <dsp:sp modelId="{EEC701D5-665E-42FE-9D3F-1912A14690B5}">
      <dsp:nvSpPr>
        <dsp:cNvPr id="0" name=""/>
        <dsp:cNvSpPr/>
      </dsp:nvSpPr>
      <dsp:spPr>
        <a:xfrm>
          <a:off x="4606088" y="2026782"/>
          <a:ext cx="1647855" cy="713097"/>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outerShdw>
              </a:effectLst>
            </a:rPr>
            <a:t>“Leboh Dosa mai pemati”</a:t>
          </a:r>
          <a:endParaRPr lang="en" sz="2000" b="1" kern="1200" dirty="0">
            <a:effectLst>
              <a:outerShdw blurRad="38100" dist="38100" dir="2700000" algn="tl">
                <a:srgbClr val="000000"/>
              </a:outerShdw>
            </a:effectLst>
          </a:endParaRPr>
        </a:p>
      </dsp:txBody>
      <dsp:txXfrm>
        <a:off x="4606088" y="2026782"/>
        <a:ext cx="1647855" cy="713097"/>
      </dsp:txXfrm>
    </dsp:sp>
    <dsp:sp modelId="{0A1C5E64-379D-4381-9916-68C3253F985C}">
      <dsp:nvSpPr>
        <dsp:cNvPr id="0" name=""/>
        <dsp:cNvSpPr/>
      </dsp:nvSpPr>
      <dsp:spPr>
        <a:xfrm>
          <a:off x="4606088" y="3039381"/>
          <a:ext cx="1647855" cy="1730061"/>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en-MY" sz="2000" b="1" kern="1200" dirty="0" err="1">
              <a:effectLst>
                <a:outerShdw blurRad="38100" dist="38100" dir="2700000" algn="tl">
                  <a:srgbClr val="000000"/>
                </a:outerShdw>
              </a:effectLst>
            </a:rPr>
            <a:t>pengasih</a:t>
          </a:r>
          <a:r>
            <a:rPr lang="en-MY" sz="2000" b="1" kern="1200" dirty="0">
              <a:effectLst>
                <a:outerShdw blurRad="38100" dist="38100" dir="2700000" algn="tl">
                  <a:srgbClr val="000000"/>
                </a:outerShdw>
              </a:effectLst>
            </a:rPr>
            <a:t> </a:t>
          </a:r>
          <a:r>
            <a:rPr lang="en-MY" sz="2000" b="1" kern="1200" dirty="0" err="1">
              <a:effectLst>
                <a:outerShdw blurRad="38100" dist="38100" dir="2700000" algn="tl">
                  <a:srgbClr val="000000"/>
                </a:outerShdw>
              </a:effectLst>
            </a:rPr>
            <a:t>merintah</a:t>
          </a:r>
          <a:r>
            <a:rPr lang="en-MY" sz="2000" b="1" kern="1200" dirty="0">
              <a:effectLst>
                <a:outerShdw blurRad="38100" dist="38100" dir="2700000" algn="tl">
                  <a:srgbClr val="000000"/>
                </a:outerShdw>
              </a:effectLst>
            </a:rPr>
            <a:t>... </a:t>
          </a:r>
          <a:r>
            <a:rPr lang="en-MY" sz="2000" b="1" kern="1200" dirty="0" err="1">
              <a:effectLst>
                <a:outerShdw blurRad="38100" dist="38100" dir="2700000" algn="tl">
                  <a:srgbClr val="000000"/>
                </a:outerShdw>
              </a:effectLst>
            </a:rPr>
            <a:t>ngagai</a:t>
          </a:r>
          <a:r>
            <a:rPr lang="en-MY" sz="2000" b="1" kern="1200" dirty="0">
              <a:effectLst>
                <a:outerShdw blurRad="38100" dist="38100" dir="2700000" algn="tl">
                  <a:srgbClr val="000000"/>
                </a:outerShdw>
              </a:effectLst>
            </a:rPr>
            <a:t> </a:t>
          </a:r>
          <a:r>
            <a:rPr lang="en-MY" sz="2000" b="1" kern="1200" dirty="0" err="1">
              <a:effectLst>
                <a:outerShdw blurRad="38100" dist="38100" dir="2700000" algn="tl">
                  <a:srgbClr val="000000"/>
                </a:outerShdw>
              </a:effectLst>
            </a:rPr>
            <a:t>pengidup</a:t>
          </a:r>
          <a:r>
            <a:rPr lang="en-MY" sz="2000" b="1" kern="1200" dirty="0">
              <a:effectLst>
                <a:outerShdw blurRad="38100" dist="38100" dir="2700000" algn="tl">
                  <a:srgbClr val="000000"/>
                </a:outerShdw>
              </a:effectLst>
            </a:rPr>
            <a:t> </a:t>
          </a:r>
          <a:r>
            <a:rPr lang="en-MY" sz="2000" b="1" kern="1200" dirty="0" err="1">
              <a:effectLst>
                <a:outerShdw blurRad="38100" dist="38100" dir="2700000" algn="tl">
                  <a:srgbClr val="000000"/>
                </a:outerShdw>
              </a:effectLst>
            </a:rPr>
            <a:t>ti</a:t>
          </a:r>
          <a:r>
            <a:rPr lang="en-MY" sz="2000" b="1" kern="1200" dirty="0">
              <a:effectLst>
                <a:outerShdw blurRad="38100" dist="38100" dir="2700000" algn="tl">
                  <a:srgbClr val="000000"/>
                </a:outerShdw>
              </a:effectLst>
            </a:rPr>
            <a:t> </a:t>
          </a:r>
          <a:r>
            <a:rPr lang="en-MY" sz="2000" b="1" kern="1200" dirty="0" err="1">
              <a:effectLst>
                <a:outerShdw blurRad="38100" dist="38100" dir="2700000" algn="tl">
                  <a:srgbClr val="000000"/>
                </a:outerShdw>
              </a:effectLst>
            </a:rPr>
            <a:t>meruan</a:t>
          </a:r>
          <a:r>
            <a:rPr lang="en-MY" sz="2000" b="1" kern="1200" dirty="0">
              <a:effectLst>
                <a:outerShdw blurRad="38100" dist="38100" dir="2700000" algn="tl">
                  <a:srgbClr val="000000"/>
                </a:outerShdw>
              </a:effectLst>
            </a:rPr>
            <a:t> </a:t>
          </a:r>
          <a:r>
            <a:rPr lang="en-MY" sz="2000" b="1" kern="1200" dirty="0" err="1">
              <a:effectLst>
                <a:outerShdw blurRad="38100" dist="38100" dir="2700000" algn="tl">
                  <a:srgbClr val="000000"/>
                </a:outerShdw>
              </a:effectLst>
            </a:rPr>
            <a:t>belama</a:t>
          </a:r>
          <a:r>
            <a:rPr lang="en-MY" sz="2000" b="1" kern="1200" dirty="0">
              <a:effectLst>
                <a:outerShdw blurRad="38100" dist="38100" dir="2700000" algn="tl">
                  <a:srgbClr val="000000"/>
                </a:outerShdw>
              </a:effectLst>
            </a:rPr>
            <a:t> </a:t>
          </a:r>
          <a:r>
            <a:rPr lang="en-MY" sz="2000" b="1" kern="1200" dirty="0" err="1">
              <a:effectLst>
                <a:outerShdw blurRad="38100" dist="38100" dir="2700000" algn="tl">
                  <a:srgbClr val="000000"/>
                </a:outerShdw>
              </a:effectLst>
            </a:rPr>
            <a:t>iya</a:t>
          </a:r>
          <a:r>
            <a:rPr lang="en" sz="2000" b="1" kern="1200" dirty="0">
              <a:effectLst>
                <a:outerShdw blurRad="38100" dist="38100" dir="2700000" algn="tl">
                  <a:srgbClr val="000000"/>
                </a:outerShdw>
              </a:effectLst>
            </a:rPr>
            <a:t>”</a:t>
          </a:r>
        </a:p>
      </dsp:txBody>
      <dsp:txXfrm>
        <a:off x="4606088" y="3039381"/>
        <a:ext cx="1647855" cy="1730061"/>
      </dsp:txXfrm>
    </dsp:sp>
    <dsp:sp modelId="{3D2E92C9-3E52-4947-AD1E-A573E4B8CEC4}">
      <dsp:nvSpPr>
        <dsp:cNvPr id="0" name=""/>
        <dsp:cNvSpPr/>
      </dsp:nvSpPr>
      <dsp:spPr>
        <a:xfrm>
          <a:off x="6196896" y="1014183"/>
          <a:ext cx="1426195" cy="713097"/>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Romans 6:23</a:t>
          </a:r>
        </a:p>
      </dsp:txBody>
      <dsp:txXfrm>
        <a:off x="6196896" y="1014183"/>
        <a:ext cx="1426195" cy="713097"/>
      </dsp:txXfrm>
    </dsp:sp>
    <dsp:sp modelId="{687C95BF-BDFD-4DE1-95CC-7FE9870D8F31}">
      <dsp:nvSpPr>
        <dsp:cNvPr id="0" name=""/>
        <dsp:cNvSpPr/>
      </dsp:nvSpPr>
      <dsp:spPr>
        <a:xfrm>
          <a:off x="6553445" y="2026782"/>
          <a:ext cx="1426195" cy="814136"/>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“upah dosa nya pemati”</a:t>
          </a:r>
        </a:p>
      </dsp:txBody>
      <dsp:txXfrm>
        <a:off x="6553445" y="2026782"/>
        <a:ext cx="1426195" cy="814136"/>
      </dsp:txXfrm>
    </dsp:sp>
    <dsp:sp modelId="{8A019AD5-0E2C-469B-8903-F9CDCEB7D2C7}">
      <dsp:nvSpPr>
        <dsp:cNvPr id="0" name=""/>
        <dsp:cNvSpPr/>
      </dsp:nvSpPr>
      <dsp:spPr>
        <a:xfrm>
          <a:off x="6553445" y="3140420"/>
          <a:ext cx="1601204" cy="1465202"/>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en-MY" sz="2000" b="1" kern="1200" dirty="0" err="1">
              <a:effectLst>
                <a:outerShdw blurRad="38100" dist="38100" dir="2700000" algn="tl">
                  <a:srgbClr val="000000"/>
                </a:outerShdw>
              </a:effectLst>
            </a:rPr>
            <a:t>pemeri</a:t>
          </a:r>
          <a:r>
            <a:rPr lang="en-MY" sz="2000" b="1" kern="1200" dirty="0">
              <a:effectLst>
                <a:outerShdw blurRad="38100" dist="38100" dir="2700000" algn="tl">
                  <a:srgbClr val="000000"/>
                </a:outerShdw>
              </a:effectLst>
            </a:rPr>
            <a:t> Allah Taala </a:t>
          </a:r>
          <a:r>
            <a:rPr lang="en-MY" sz="2000" b="1" kern="1200" dirty="0" err="1">
              <a:effectLst>
                <a:outerShdw blurRad="38100" dist="38100" dir="2700000" algn="tl">
                  <a:srgbClr val="000000"/>
                </a:outerShdw>
              </a:effectLst>
            </a:rPr>
            <a:t>nya</a:t>
          </a:r>
          <a:r>
            <a:rPr lang="en-MY" sz="2000" b="1" kern="1200" dirty="0">
              <a:effectLst>
                <a:outerShdw blurRad="38100" dist="38100" dir="2700000" algn="tl">
                  <a:srgbClr val="000000"/>
                </a:outerShdw>
              </a:effectLst>
            </a:rPr>
            <a:t> </a:t>
          </a:r>
          <a:r>
            <a:rPr lang="en-MY" sz="2000" b="1" kern="1200" dirty="0" err="1">
              <a:effectLst>
                <a:outerShdw blurRad="38100" dist="38100" dir="2700000" algn="tl">
                  <a:srgbClr val="000000"/>
                </a:outerShdw>
              </a:effectLst>
            </a:rPr>
            <a:t>pengidup</a:t>
          </a:r>
          <a:r>
            <a:rPr lang="en-MY" sz="2000" b="1" kern="1200" dirty="0">
              <a:effectLst>
                <a:outerShdw blurRad="38100" dist="38100" dir="2700000" algn="tl">
                  <a:srgbClr val="000000"/>
                </a:outerShdw>
              </a:effectLst>
            </a:rPr>
            <a:t> </a:t>
          </a:r>
          <a:r>
            <a:rPr lang="en-MY" sz="2000" b="1" kern="1200" dirty="0" err="1">
              <a:effectLst>
                <a:outerShdw blurRad="38100" dist="38100" dir="2700000" algn="tl">
                  <a:srgbClr val="000000"/>
                </a:outerShdw>
              </a:effectLst>
            </a:rPr>
            <a:t>ti</a:t>
          </a:r>
          <a:r>
            <a:rPr lang="en-MY" sz="2000" b="1" kern="1200" dirty="0">
              <a:effectLst>
                <a:outerShdw blurRad="38100" dist="38100" dir="2700000" algn="tl">
                  <a:srgbClr val="000000"/>
                </a:outerShdw>
              </a:effectLst>
            </a:rPr>
            <a:t> </a:t>
          </a:r>
          <a:r>
            <a:rPr lang="en-MY" sz="2000" b="1" kern="1200" dirty="0" err="1">
              <a:effectLst>
                <a:outerShdw blurRad="38100" dist="38100" dir="2700000" algn="tl">
                  <a:srgbClr val="000000"/>
                </a:outerShdw>
              </a:effectLst>
            </a:rPr>
            <a:t>meruan</a:t>
          </a:r>
          <a:r>
            <a:rPr lang="en-MY" sz="2000" b="1" kern="1200" dirty="0">
              <a:effectLst>
                <a:outerShdw blurRad="38100" dist="38100" dir="2700000" algn="tl">
                  <a:srgbClr val="000000"/>
                </a:outerShdw>
              </a:effectLst>
            </a:rPr>
            <a:t> </a:t>
          </a:r>
          <a:r>
            <a:rPr lang="en-MY" sz="2000" b="1" kern="1200" dirty="0" err="1">
              <a:effectLst>
                <a:outerShdw blurRad="38100" dist="38100" dir="2700000" algn="tl">
                  <a:srgbClr val="000000"/>
                </a:outerShdw>
              </a:effectLst>
            </a:rPr>
            <a:t>belama</a:t>
          </a:r>
          <a:r>
            <a:rPr lang="en-MY" sz="2000" b="1" kern="1200" dirty="0">
              <a:effectLst>
                <a:outerShdw blurRad="38100" dist="38100" dir="2700000" algn="tl">
                  <a:srgbClr val="000000"/>
                </a:outerShdw>
              </a:effectLst>
            </a:rPr>
            <a:t> </a:t>
          </a:r>
          <a:r>
            <a:rPr lang="en-MY" sz="2000" b="1" kern="1200" dirty="0" err="1">
              <a:effectLst>
                <a:outerShdw blurRad="38100" dist="38100" dir="2700000" algn="tl">
                  <a:srgbClr val="000000"/>
                </a:outerShdw>
              </a:effectLst>
            </a:rPr>
            <a:t>iya</a:t>
          </a:r>
          <a:r>
            <a:rPr lang="en-MY" sz="2000" b="1" kern="1200" dirty="0">
              <a:effectLst>
                <a:outerShdw blurRad="38100" dist="38100" dir="2700000" algn="tl">
                  <a:srgbClr val="000000"/>
                </a:outerShdw>
              </a:effectLst>
            </a:rPr>
            <a:t> .</a:t>
          </a:r>
          <a:r>
            <a:rPr lang="en" sz="2000" b="1" kern="1200" dirty="0">
              <a:effectLst>
                <a:outerShdw blurRad="38100" dist="38100" dir="2700000" algn="tl">
                  <a:srgbClr val="000000"/>
                </a:outerShdw>
              </a:effectLst>
            </a:rPr>
            <a:t>”</a:t>
          </a:r>
        </a:p>
      </dsp:txBody>
      <dsp:txXfrm>
        <a:off x="6553445" y="3140420"/>
        <a:ext cx="1601204" cy="14652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26/04/2026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26/04/2026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26/04/2026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26/04/2026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26/04/2026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26/04/2026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26/04/2026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26/04/2026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26/04/2026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26/04/2026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26/04/2026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26/04/2026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en-MY" sz="5400" b="1">
                <a:ln w="22225">
                  <a:noFill/>
                  <a:prstDash val="solid"/>
                </a:ln>
                <a:solidFill>
                  <a:schemeClr val="accent2">
                    <a:lumMod val="40000"/>
                    <a:lumOff val="60000"/>
                  </a:schemeClr>
                </a:solidFill>
                <a:effectLst>
                  <a:outerShdw blurRad="38100" dist="25400" dir="2700000" algn="tl">
                    <a:srgbClr val="000000"/>
                  </a:outerShdw>
                </a:effectLst>
              </a:rPr>
              <a:t>NESAL ENGGAU NGAMPUN .</a:t>
            </a:r>
            <a:endParaRPr lang="en" sz="5400" b="1" dirty="0">
              <a:ln w="22225">
                <a:noFill/>
                <a:prstDash val="solid"/>
              </a:ln>
              <a:solidFill>
                <a:schemeClr val="accent2">
                  <a:lumMod val="40000"/>
                  <a:lumOff val="60000"/>
                </a:schemeClr>
              </a:solidFill>
              <a:effectLst>
                <a:outerShdw blurRad="38100" dist="25400" dir="2700000" algn="tl">
                  <a:srgbClr val="000000"/>
                </a:outerShdw>
              </a:effectLst>
            </a:endParaRPr>
          </a:p>
        </p:txBody>
      </p:sp>
      <p:sp>
        <p:nvSpPr>
          <p:cNvPr id="5" name="CuadroTexto 4">
            <a:extLst>
              <a:ext uri="{FF2B5EF4-FFF2-40B4-BE49-F238E27FC236}">
                <a16:creationId xmlns:a16="http://schemas.microsoft.com/office/drawing/2014/main" id="{286D9867-5C09-DB2F-559C-3B3A2F491D40}"/>
              </a:ext>
            </a:extLst>
          </p:cNvPr>
          <p:cNvSpPr txBox="1"/>
          <p:nvPr/>
        </p:nvSpPr>
        <p:spPr>
          <a:xfrm>
            <a:off x="2079057" y="6519446"/>
            <a:ext cx="3878981" cy="338554"/>
          </a:xfrm>
          <a:prstGeom prst="rect">
            <a:avLst/>
          </a:prstGeom>
          <a:noFill/>
        </p:spPr>
        <p:txBody>
          <a:bodyPr wrap="square" rtlCol="0">
            <a:spAutoFit/>
          </a:bodyPr>
          <a:lstStyle/>
          <a:p>
            <a:pPr algn="ctr"/>
            <a:r>
              <a:rPr lang="en" sz="1600" b="1" dirty="0">
                <a:solidFill>
                  <a:srgbClr val="D5F7EE"/>
                </a:solidFill>
                <a:effectLst>
                  <a:glow rad="127000">
                    <a:srgbClr val="204F7B"/>
                  </a:glow>
                  <a:outerShdw blurRad="38100" dist="38100" dir="2700000" algn="tl">
                    <a:srgbClr val="000000">
                      <a:alpha val="43137"/>
                    </a:srgbClr>
                  </a:outerShdw>
                </a:effectLst>
              </a:rPr>
              <a:t>Lesson 10 for June 6, 2026</a:t>
            </a: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6E6E9CE-1321-EB13-6C97-9BC31820FC63}"/>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 sz="4400" b="1" spc="300">
                <a:ln w="22225">
                  <a:noFill/>
                  <a:prstDash val="solid"/>
                </a:ln>
                <a:solidFill>
                  <a:schemeClr val="accent2">
                    <a:lumMod val="40000"/>
                    <a:lumOff val="60000"/>
                  </a:schemeClr>
                </a:solidFill>
                <a:effectLst>
                  <a:outerShdw blurRad="38100" dist="38100" dir="2700000" algn="tl">
                    <a:srgbClr val="000000"/>
                  </a:outerShdw>
                </a:effectLst>
              </a:rPr>
              <a:t>PENGASIH PENGAMPUN</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6C2E9463-7A21-C035-2C5B-DBC2E3CCA2C0}"/>
              </a:ext>
            </a:extLst>
          </p:cNvPr>
          <p:cNvSpPr txBox="1"/>
          <p:nvPr/>
        </p:nvSpPr>
        <p:spPr>
          <a:xfrm>
            <a:off x="1734866" y="677506"/>
            <a:ext cx="8722265" cy="646331"/>
          </a:xfrm>
          <a:prstGeom prst="rect">
            <a:avLst/>
          </a:prstGeom>
          <a:noFill/>
        </p:spPr>
        <p:txBody>
          <a:bodyPr wrap="square">
            <a:spAutoFit/>
          </a:bodyPr>
          <a:lstStyle/>
          <a:p>
            <a:pPr algn="ctr"/>
            <a:r>
              <a:rPr lang="en" b="1">
                <a:solidFill>
                  <a:schemeClr val="accent1">
                    <a:lumMod val="50000"/>
                  </a:schemeClr>
                </a:solidFill>
                <a:latin typeface="Comic Sans MS" panose="030F0702030302020204" pitchFamily="66" charset="0"/>
              </a:rPr>
              <a:t>“</a:t>
            </a:r>
            <a:r>
              <a:rPr lang="en-US" b="1">
                <a:solidFill>
                  <a:schemeClr val="accent1">
                    <a:lumMod val="50000"/>
                  </a:schemeClr>
                </a:solidFill>
                <a:latin typeface="Comic Sans MS" panose="030F0702030302020204" pitchFamily="66" charset="0"/>
              </a:rPr>
              <a:t>Ketegal nama Nuan, TUHAN, ampun penyalah aku, taja pen penyalah nya besai” (Masmur 25:11)</a:t>
            </a:r>
            <a:endParaRPr lang="en" sz="1400" b="1" dirty="0">
              <a:solidFill>
                <a:schemeClr val="accent1">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438275"/>
            <a:ext cx="9047758" cy="400110"/>
          </a:xfrm>
          <a:prstGeom prst="rect">
            <a:avLst/>
          </a:prstGeom>
          <a:noFill/>
        </p:spPr>
        <p:txBody>
          <a:bodyPr wrap="square" rtlCol="0">
            <a:spAutoFit/>
          </a:bodyPr>
          <a:lstStyle/>
          <a:p>
            <a:pPr algn="ctr">
              <a:spcBef>
                <a:spcPts val="600"/>
              </a:spcBef>
            </a:pPr>
            <a:r>
              <a:rPr lang="pt-BR" sz="2000" b="1"/>
              <a:t>Nama kaul entara dosa enggau pengasih?</a:t>
            </a:r>
            <a:endParaRPr lang="en" sz="2000" b="1" dirty="0"/>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1148597934"/>
              </p:ext>
            </p:extLst>
          </p:nvPr>
        </p:nvGraphicFramePr>
        <p:xfrm>
          <a:off x="1504336" y="1983733"/>
          <a:ext cx="8952795" cy="477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D68F01-7B0D-9F27-B001-AC293BF2B906}"/>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a:ln/>
                <a:solidFill>
                  <a:srgbClr val="0070C0"/>
                </a:solidFill>
              </a:rPr>
              <a:t>PAKAIAN/NGEPAN PENGAMPUN</a:t>
            </a:r>
            <a:endParaRPr lang="en" sz="4400" b="1" spc="300" dirty="0">
              <a:ln/>
              <a:solidFill>
                <a:srgbClr val="0070C0"/>
              </a:solidFill>
            </a:endParaRPr>
          </a:p>
        </p:txBody>
      </p:sp>
      <p:sp>
        <p:nvSpPr>
          <p:cNvPr id="5" name="CuadroTexto 4">
            <a:extLst>
              <a:ext uri="{FF2B5EF4-FFF2-40B4-BE49-F238E27FC236}">
                <a16:creationId xmlns:a16="http://schemas.microsoft.com/office/drawing/2014/main" id="{54C8A507-4968-32BA-0DDD-593FC85812F1}"/>
              </a:ext>
            </a:extLst>
          </p:cNvPr>
          <p:cNvSpPr txBox="1"/>
          <p:nvPr/>
        </p:nvSpPr>
        <p:spPr>
          <a:xfrm>
            <a:off x="2217174" y="650998"/>
            <a:ext cx="7757652" cy="646331"/>
          </a:xfrm>
          <a:prstGeom prst="rect">
            <a:avLst/>
          </a:prstGeom>
          <a:noFill/>
        </p:spPr>
        <p:txBody>
          <a:bodyPr wrap="square">
            <a:spAutoFit/>
          </a:bodyPr>
          <a:lstStyle/>
          <a:p>
            <a:pPr algn="ctr"/>
            <a:r>
              <a:rPr lang="en-MY" b="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“Iya nanya, ‘Baka ni nuan ulih tama kitu nadai ngena baju kawin, kaban?’ Lelaki nya nyau enda ulih bejaku.” (Matthew 22:12)</a:t>
            </a:r>
            <a:endPar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F44B135-BD21-099B-4FA0-04E0B694CDFD}"/>
              </a:ext>
            </a:extLst>
          </p:cNvPr>
          <p:cNvSpPr txBox="1"/>
          <p:nvPr/>
        </p:nvSpPr>
        <p:spPr>
          <a:xfrm>
            <a:off x="0" y="1313950"/>
            <a:ext cx="7757652" cy="1015663"/>
          </a:xfrm>
          <a:prstGeom prst="rect">
            <a:avLst/>
          </a:prstGeom>
          <a:noFill/>
        </p:spPr>
        <p:txBody>
          <a:bodyPr wrap="square" rtlCol="0">
            <a:spAutoFit/>
          </a:bodyPr>
          <a:lstStyle/>
          <a:p>
            <a:pPr>
              <a:spcBef>
                <a:spcPts val="600"/>
              </a:spcBef>
            </a:pPr>
            <a:r>
              <a:rPr lang="en-MY" sz="2000" b="1" dirty="0"/>
              <a:t>Gerija Allah Taala – </a:t>
            </a:r>
            <a:r>
              <a:rPr lang="en-MY" sz="2000" b="1" dirty="0" err="1"/>
              <a:t>lalu</a:t>
            </a:r>
            <a:r>
              <a:rPr lang="en-MY" sz="2000" b="1" dirty="0"/>
              <a:t> </a:t>
            </a:r>
            <a:r>
              <a:rPr lang="en-MY" sz="2000" b="1" dirty="0" err="1"/>
              <a:t>ketegal</a:t>
            </a:r>
            <a:r>
              <a:rPr lang="en-MY" sz="2000" b="1" dirty="0"/>
              <a:t> </a:t>
            </a:r>
            <a:r>
              <a:rPr lang="en-MY" sz="2000" b="1" dirty="0" err="1"/>
              <a:t>nya</a:t>
            </a:r>
            <a:r>
              <a:rPr lang="en-MY" sz="2000" b="1" dirty="0"/>
              <a:t> </a:t>
            </a:r>
            <a:r>
              <a:rPr lang="en-MY" sz="2000" b="1" dirty="0" err="1"/>
              <a:t>tiap</a:t>
            </a:r>
            <a:r>
              <a:rPr lang="en-MY" sz="2000" b="1" dirty="0"/>
              <a:t> </a:t>
            </a:r>
            <a:r>
              <a:rPr lang="en-MY" sz="2000" b="1" dirty="0" err="1"/>
              <a:t>iku</a:t>
            </a:r>
            <a:r>
              <a:rPr lang="en-MY" sz="2000" b="1" dirty="0"/>
              <a:t> </a:t>
            </a:r>
            <a:r>
              <a:rPr lang="en-MY" sz="2000" b="1" dirty="0" err="1"/>
              <a:t>kaban</a:t>
            </a:r>
            <a:r>
              <a:rPr lang="en-MY" sz="2000" b="1" dirty="0"/>
              <a:t> </a:t>
            </a:r>
            <a:r>
              <a:rPr lang="en-MY" sz="2000" b="1" dirty="0" err="1"/>
              <a:t>iya</a:t>
            </a:r>
            <a:r>
              <a:rPr lang="en-MY" sz="2000" b="1" dirty="0"/>
              <a:t> – </a:t>
            </a:r>
            <a:r>
              <a:rPr lang="en-MY" sz="2000" b="1" dirty="0" err="1"/>
              <a:t>begari</a:t>
            </a:r>
            <a:r>
              <a:rPr lang="en-MY" sz="2000" b="1" dirty="0"/>
              <a:t> </a:t>
            </a:r>
            <a:r>
              <a:rPr lang="en-MY" sz="2000" b="1" dirty="0" err="1"/>
              <a:t>ngena</a:t>
            </a:r>
            <a:r>
              <a:rPr lang="en-MY" sz="2000" b="1" dirty="0"/>
              <a:t> “</a:t>
            </a:r>
            <a:r>
              <a:rPr lang="en-MY" sz="2000" b="1" dirty="0" err="1"/>
              <a:t>kain</a:t>
            </a:r>
            <a:r>
              <a:rPr lang="en-MY" sz="2000" b="1" dirty="0"/>
              <a:t> linin </a:t>
            </a:r>
            <a:r>
              <a:rPr lang="en-MY" sz="2000" b="1" dirty="0" err="1"/>
              <a:t>ti</a:t>
            </a:r>
            <a:r>
              <a:rPr lang="en-MY" sz="2000" b="1" dirty="0"/>
              <a:t> alus, </a:t>
            </a:r>
            <a:r>
              <a:rPr lang="en-MY" sz="2000" b="1" dirty="0" err="1"/>
              <a:t>ti</a:t>
            </a:r>
            <a:r>
              <a:rPr lang="en-MY" sz="2000" b="1" dirty="0"/>
              <a:t> </a:t>
            </a:r>
            <a:r>
              <a:rPr lang="en-MY" sz="2000" b="1" dirty="0" err="1"/>
              <a:t>tuchi</a:t>
            </a:r>
            <a:r>
              <a:rPr lang="en-MY" sz="2000" b="1" dirty="0"/>
              <a:t> </a:t>
            </a:r>
            <a:r>
              <a:rPr lang="en-MY" sz="2000" b="1" dirty="0" err="1"/>
              <a:t>sereta</a:t>
            </a:r>
            <a:r>
              <a:rPr lang="en-MY" sz="2000" b="1" dirty="0"/>
              <a:t> </a:t>
            </a:r>
            <a:r>
              <a:rPr lang="en-MY" sz="2000" b="1" dirty="0" err="1"/>
              <a:t>terang</a:t>
            </a:r>
            <a:r>
              <a:rPr lang="en-MY" sz="2000" b="1" dirty="0"/>
              <a:t>” </a:t>
            </a:r>
            <a:r>
              <a:rPr lang="en-MY" sz="2000" b="1" dirty="0" err="1"/>
              <a:t>lalu</a:t>
            </a:r>
            <a:r>
              <a:rPr lang="en-MY" sz="2000" b="1" dirty="0"/>
              <a:t> “</a:t>
            </a:r>
            <a:r>
              <a:rPr lang="en-MY" sz="2000" b="1" dirty="0" err="1"/>
              <a:t>nadai</a:t>
            </a:r>
            <a:r>
              <a:rPr lang="en-MY" sz="2000" b="1" dirty="0"/>
              <a:t> </a:t>
            </a:r>
            <a:r>
              <a:rPr lang="en-MY" sz="2000" b="1" dirty="0" err="1"/>
              <a:t>bepenyalah</a:t>
            </a:r>
            <a:r>
              <a:rPr lang="en-MY" sz="2000" b="1" dirty="0"/>
              <a:t> </a:t>
            </a:r>
            <a:r>
              <a:rPr lang="en-MY" sz="2000" b="1" dirty="0" err="1"/>
              <a:t>tauka</a:t>
            </a:r>
            <a:r>
              <a:rPr lang="en-MY" sz="2000" b="1" dirty="0"/>
              <a:t> </a:t>
            </a:r>
            <a:r>
              <a:rPr lang="en-MY" sz="2000" b="1" dirty="0" err="1"/>
              <a:t>bisi</a:t>
            </a:r>
            <a:r>
              <a:rPr lang="en-MY" sz="2000" b="1" dirty="0"/>
              <a:t> </a:t>
            </a:r>
            <a:r>
              <a:rPr lang="en-MY" sz="2000" b="1" dirty="0" err="1"/>
              <a:t>kedut</a:t>
            </a:r>
            <a:r>
              <a:rPr lang="en-MY" sz="2000" b="1" dirty="0"/>
              <a:t> </a:t>
            </a:r>
            <a:r>
              <a:rPr lang="en-MY" sz="2000" b="1" dirty="0" err="1"/>
              <a:t>tauka</a:t>
            </a:r>
            <a:r>
              <a:rPr lang="en-MY" sz="2000" b="1" dirty="0"/>
              <a:t> </a:t>
            </a:r>
            <a:r>
              <a:rPr lang="en-MY" sz="2000" b="1" dirty="0" err="1"/>
              <a:t>utai</a:t>
            </a:r>
            <a:r>
              <a:rPr lang="en-MY" sz="2000" b="1" dirty="0"/>
              <a:t> </a:t>
            </a:r>
            <a:r>
              <a:rPr lang="en-MY" sz="2000" b="1" dirty="0" err="1"/>
              <a:t>ti</a:t>
            </a:r>
            <a:r>
              <a:rPr lang="en-MY" sz="2000" b="1" dirty="0"/>
              <a:t> baka </a:t>
            </a:r>
            <a:r>
              <a:rPr lang="en-MY" sz="2000" b="1" dirty="0" err="1"/>
              <a:t>nya</a:t>
            </a:r>
            <a:r>
              <a:rPr lang="en-MY" sz="2000" b="1" dirty="0"/>
              <a:t>” (Pem. 19:8; Eps. 5:27).</a:t>
            </a:r>
            <a:endParaRPr lang="en" sz="2000" b="1" dirty="0"/>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2985" y="1430918"/>
            <a:ext cx="4036068" cy="2467545"/>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863840" y="4432851"/>
            <a:ext cx="4192206"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85954"/>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304694"/>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362104" y="3528589"/>
            <a:ext cx="5540237" cy="2554545"/>
          </a:xfrm>
          <a:prstGeom prst="rect">
            <a:avLst/>
          </a:prstGeom>
          <a:noFill/>
        </p:spPr>
        <p:txBody>
          <a:bodyPr wrap="square">
            <a:spAutoFit/>
          </a:bodyPr>
          <a:lstStyle/>
          <a:p>
            <a:pPr>
              <a:spcBef>
                <a:spcPts val="600"/>
              </a:spcBef>
            </a:pPr>
            <a:r>
              <a:rPr lang="en-MY" sz="2000" b="1" dirty="0" err="1"/>
              <a:t>Lebuh</a:t>
            </a:r>
            <a:r>
              <a:rPr lang="en-MY" sz="2000" b="1" dirty="0"/>
              <a:t> Adam </a:t>
            </a:r>
            <a:r>
              <a:rPr lang="en-MY" sz="2000" b="1" dirty="0" err="1"/>
              <a:t>seduai</a:t>
            </a:r>
            <a:r>
              <a:rPr lang="en-MY" sz="2000" b="1" dirty="0"/>
              <a:t> Hawa </a:t>
            </a:r>
            <a:r>
              <a:rPr lang="en-MY" sz="2000" b="1" dirty="0" err="1"/>
              <a:t>bedosa</a:t>
            </a:r>
            <a:r>
              <a:rPr lang="en-MY" sz="2000" b="1" dirty="0"/>
              <a:t>, </a:t>
            </a:r>
            <a:r>
              <a:rPr lang="en-MY" sz="2000" b="1" dirty="0" err="1"/>
              <a:t>seduai</a:t>
            </a:r>
            <a:r>
              <a:rPr lang="en-MY" sz="2000" b="1" dirty="0"/>
              <a:t> </a:t>
            </a:r>
            <a:r>
              <a:rPr lang="en-MY" sz="2000" b="1" dirty="0" err="1"/>
              <a:t>iya</a:t>
            </a:r>
            <a:r>
              <a:rPr lang="en-MY" sz="2000" b="1" dirty="0"/>
              <a:t> </a:t>
            </a:r>
            <a:r>
              <a:rPr lang="en-MY" sz="2000" b="1" dirty="0" err="1"/>
              <a:t>nutup</a:t>
            </a:r>
            <a:r>
              <a:rPr lang="en-MY" sz="2000" b="1" dirty="0"/>
              <a:t> </a:t>
            </a:r>
            <a:r>
              <a:rPr lang="en-MY" sz="2000" b="1" dirty="0" err="1"/>
              <a:t>tubuh</a:t>
            </a:r>
            <a:r>
              <a:rPr lang="en-MY" sz="2000" b="1" dirty="0"/>
              <a:t> </a:t>
            </a:r>
            <a:r>
              <a:rPr lang="en-MY" sz="2000" b="1" dirty="0" err="1"/>
              <a:t>seduai</a:t>
            </a:r>
            <a:r>
              <a:rPr lang="en-MY" sz="2000" b="1" dirty="0"/>
              <a:t> </a:t>
            </a:r>
            <a:r>
              <a:rPr lang="en-MY" sz="2000" b="1" dirty="0" err="1"/>
              <a:t>iya</a:t>
            </a:r>
            <a:r>
              <a:rPr lang="en-MY" sz="2000" b="1" dirty="0"/>
              <a:t> </a:t>
            </a:r>
            <a:r>
              <a:rPr lang="en-MY" sz="2000" b="1" dirty="0" err="1"/>
              <a:t>ti</a:t>
            </a:r>
            <a:r>
              <a:rPr lang="en-MY" sz="2000" b="1" dirty="0"/>
              <a:t> </a:t>
            </a:r>
            <a:r>
              <a:rPr lang="en-MY" sz="2000" b="1" dirty="0" err="1"/>
              <a:t>telanjai</a:t>
            </a:r>
            <a:r>
              <a:rPr lang="en-MY" sz="2000" b="1" dirty="0"/>
              <a:t> </a:t>
            </a:r>
            <a:r>
              <a:rPr lang="en-MY" sz="2000" b="1" dirty="0" err="1"/>
              <a:t>ngena</a:t>
            </a:r>
            <a:r>
              <a:rPr lang="en-MY" sz="2000" b="1" dirty="0"/>
              <a:t> </a:t>
            </a:r>
            <a:r>
              <a:rPr lang="en-MY" sz="2000" b="1" dirty="0" err="1"/>
              <a:t>pengawa</a:t>
            </a:r>
            <a:r>
              <a:rPr lang="en-MY" sz="2000" b="1" dirty="0"/>
              <a:t> </a:t>
            </a:r>
            <a:r>
              <a:rPr lang="en-MY" sz="2000" b="1" dirty="0" err="1"/>
              <a:t>seduai</a:t>
            </a:r>
            <a:r>
              <a:rPr lang="en-MY" sz="2000" b="1" dirty="0"/>
              <a:t> </a:t>
            </a:r>
            <a:r>
              <a:rPr lang="en-MY" sz="2000" b="1" dirty="0" err="1"/>
              <a:t>iya</a:t>
            </a:r>
            <a:r>
              <a:rPr lang="en-MY" sz="2000" b="1" dirty="0"/>
              <a:t> </a:t>
            </a:r>
            <a:r>
              <a:rPr lang="en-MY" sz="2000" b="1" dirty="0" err="1"/>
              <a:t>empu</a:t>
            </a:r>
            <a:r>
              <a:rPr lang="en-MY" sz="2000" b="1" dirty="0"/>
              <a:t>. Tang </a:t>
            </a:r>
            <a:r>
              <a:rPr lang="en-MY" sz="2000" b="1" dirty="0" err="1"/>
              <a:t>sida</a:t>
            </a:r>
            <a:r>
              <a:rPr lang="en-MY" sz="2000" b="1" dirty="0"/>
              <a:t> </a:t>
            </a:r>
            <a:r>
              <a:rPr lang="en-MY" sz="2000" b="1" dirty="0" err="1"/>
              <a:t>agi</a:t>
            </a:r>
            <a:r>
              <a:rPr lang="en-MY" sz="2000" b="1" dirty="0"/>
              <a:t> </a:t>
            </a:r>
            <a:r>
              <a:rPr lang="en-MY" sz="2000" b="1" dirty="0" err="1"/>
              <a:t>ngumbai</a:t>
            </a:r>
            <a:r>
              <a:rPr lang="en-MY" sz="2000" b="1" dirty="0"/>
              <a:t> </a:t>
            </a:r>
            <a:r>
              <a:rPr lang="en-MY" sz="2000" b="1" dirty="0" err="1"/>
              <a:t>diri</a:t>
            </a:r>
            <a:r>
              <a:rPr lang="en-MY" sz="2000" b="1" dirty="0"/>
              <a:t> </a:t>
            </a:r>
            <a:r>
              <a:rPr lang="en-MY" sz="2000" b="1" dirty="0" err="1"/>
              <a:t>telanjai</a:t>
            </a:r>
            <a:r>
              <a:rPr lang="en-MY" sz="2000" b="1" dirty="0"/>
              <a:t> di </a:t>
            </a:r>
            <a:r>
              <a:rPr lang="en-MY" sz="2000" b="1" dirty="0" err="1"/>
              <a:t>mua</a:t>
            </a:r>
            <a:r>
              <a:rPr lang="en-MY" sz="2000" b="1" dirty="0"/>
              <a:t> Allah Taala (P-kal. 3:7-10). </a:t>
            </a:r>
            <a:r>
              <a:rPr lang="en-MY" sz="2000" b="1" dirty="0" err="1"/>
              <a:t>Pekayan</a:t>
            </a:r>
            <a:r>
              <a:rPr lang="en-MY" sz="2000" b="1" dirty="0"/>
              <a:t> </a:t>
            </a:r>
            <a:r>
              <a:rPr lang="en-MY" sz="2000" b="1" dirty="0" err="1"/>
              <a:t>ti</a:t>
            </a:r>
            <a:r>
              <a:rPr lang="en-MY" sz="2000" b="1" dirty="0"/>
              <a:t> </a:t>
            </a:r>
            <a:r>
              <a:rPr lang="en-MY" sz="2000" b="1" dirty="0" err="1"/>
              <a:t>disediaka</a:t>
            </a:r>
            <a:r>
              <a:rPr lang="en-MY" sz="2000" b="1" dirty="0"/>
              <a:t> Allah Taala </a:t>
            </a:r>
            <a:r>
              <a:rPr lang="en-MY" sz="2000" b="1" dirty="0" err="1"/>
              <a:t>nya</a:t>
            </a:r>
            <a:r>
              <a:rPr lang="en-MY" sz="2000" b="1" dirty="0"/>
              <a:t> </a:t>
            </a:r>
            <a:r>
              <a:rPr lang="en-MY" sz="2000" b="1" dirty="0" err="1"/>
              <a:t>lambang</a:t>
            </a:r>
            <a:r>
              <a:rPr lang="en-MY" sz="2000" b="1" dirty="0"/>
              <a:t> “</a:t>
            </a:r>
            <a:r>
              <a:rPr lang="en-MY" sz="2000" b="1" dirty="0" err="1"/>
              <a:t>pekayan</a:t>
            </a:r>
            <a:r>
              <a:rPr lang="en-MY" sz="2000" b="1" dirty="0"/>
              <a:t> </a:t>
            </a:r>
            <a:r>
              <a:rPr lang="en-MY" sz="2000" b="1" dirty="0" err="1"/>
              <a:t>tikah</a:t>
            </a:r>
            <a:r>
              <a:rPr lang="en-MY" sz="2000" b="1" dirty="0"/>
              <a:t>” </a:t>
            </a:r>
            <a:r>
              <a:rPr lang="en-MY" sz="2000" b="1" dirty="0" err="1"/>
              <a:t>ti</a:t>
            </a:r>
            <a:r>
              <a:rPr lang="en-MY" sz="2000" b="1" dirty="0"/>
              <a:t> </a:t>
            </a:r>
            <a:r>
              <a:rPr lang="en-MY" sz="2000" b="1" dirty="0" err="1"/>
              <a:t>diberi</a:t>
            </a:r>
            <a:r>
              <a:rPr lang="en-MY" sz="2000" b="1" dirty="0"/>
              <a:t> </a:t>
            </a:r>
            <a:r>
              <a:rPr lang="en-MY" sz="2000" b="1" dirty="0" err="1"/>
              <a:t>Kristus</a:t>
            </a:r>
            <a:r>
              <a:rPr lang="en-MY" sz="2000" b="1" dirty="0"/>
              <a:t> </a:t>
            </a:r>
            <a:r>
              <a:rPr lang="en-MY" sz="2000" b="1" dirty="0" err="1"/>
              <a:t>ngagai</a:t>
            </a:r>
            <a:r>
              <a:rPr lang="en-MY" sz="2000" b="1" dirty="0"/>
              <a:t> </a:t>
            </a:r>
            <a:r>
              <a:rPr lang="en-MY" sz="2000" b="1" dirty="0" err="1"/>
              <a:t>kitai</a:t>
            </a:r>
            <a:r>
              <a:rPr lang="en-MY" sz="2000" b="1" dirty="0"/>
              <a:t>: </a:t>
            </a:r>
            <a:r>
              <a:rPr lang="en-MY" sz="2000" b="1" dirty="0" err="1"/>
              <a:t>pengelurus</a:t>
            </a:r>
            <a:r>
              <a:rPr lang="en-MY" sz="2000" b="1" dirty="0"/>
              <a:t> Iya </a:t>
            </a:r>
            <a:r>
              <a:rPr lang="en-MY" sz="2000" b="1" dirty="0" err="1"/>
              <a:t>ti</a:t>
            </a:r>
            <a:r>
              <a:rPr lang="en-MY" sz="2000" b="1" dirty="0"/>
              <a:t> </a:t>
            </a:r>
            <a:r>
              <a:rPr lang="en-MY" sz="2000" b="1" dirty="0" err="1"/>
              <a:t>sempurna</a:t>
            </a:r>
            <a:r>
              <a:rPr lang="en-MY" sz="2000" b="1" dirty="0"/>
              <a:t> </a:t>
            </a:r>
            <a:r>
              <a:rPr lang="en-MY" sz="2000" b="1" dirty="0" err="1"/>
              <a:t>ti</a:t>
            </a:r>
            <a:r>
              <a:rPr lang="en-MY" sz="2000" b="1" dirty="0"/>
              <a:t> </a:t>
            </a:r>
            <a:r>
              <a:rPr lang="en-MY" sz="2000" b="1" dirty="0" err="1"/>
              <a:t>ngapuska</a:t>
            </a:r>
            <a:r>
              <a:rPr lang="en-MY" sz="2000" b="1" dirty="0"/>
              <a:t> dosa </a:t>
            </a:r>
            <a:r>
              <a:rPr lang="en-MY" sz="2000" b="1" dirty="0" err="1"/>
              <a:t>kitai</a:t>
            </a:r>
            <a:r>
              <a:rPr lang="en-MY" sz="2000" b="1" dirty="0"/>
              <a:t> (P-kal. 3:21; Mas. 51:7-10).</a:t>
            </a:r>
            <a:endParaRPr lang="en" sz="2000" b="1" dirty="0"/>
          </a:p>
        </p:txBody>
      </p:sp>
      <p:sp>
        <p:nvSpPr>
          <p:cNvPr id="8" name="CuadroTexto 7">
            <a:extLst>
              <a:ext uri="{FF2B5EF4-FFF2-40B4-BE49-F238E27FC236}">
                <a16:creationId xmlns:a16="http://schemas.microsoft.com/office/drawing/2014/main" id="{845129B3-0C1E-E34F-CE0D-E7030940918E}"/>
              </a:ext>
            </a:extLst>
          </p:cNvPr>
          <p:cNvSpPr txBox="1"/>
          <p:nvPr/>
        </p:nvSpPr>
        <p:spPr>
          <a:xfrm>
            <a:off x="-1" y="2498271"/>
            <a:ext cx="7623209" cy="1015663"/>
          </a:xfrm>
          <a:prstGeom prst="rect">
            <a:avLst/>
          </a:prstGeom>
          <a:noFill/>
        </p:spPr>
        <p:txBody>
          <a:bodyPr wrap="square">
            <a:spAutoFit/>
          </a:bodyPr>
          <a:lstStyle/>
          <a:p>
            <a:pPr lvl="0">
              <a:spcBef>
                <a:spcPts val="600"/>
              </a:spcBef>
              <a:defRPr/>
            </a:pPr>
            <a:r>
              <a:rPr lang="en-MY" sz="2000" b="1" dirty="0">
                <a:solidFill>
                  <a:prstClr val="black"/>
                </a:solidFill>
              </a:rPr>
              <a:t>Kain linin </a:t>
            </a:r>
            <a:r>
              <a:rPr lang="en-MY" sz="2000" b="1" dirty="0" err="1">
                <a:solidFill>
                  <a:prstClr val="black"/>
                </a:solidFill>
              </a:rPr>
              <a:t>ti</a:t>
            </a:r>
            <a:r>
              <a:rPr lang="en-MY" sz="2000" b="1" dirty="0">
                <a:solidFill>
                  <a:prstClr val="black"/>
                </a:solidFill>
              </a:rPr>
              <a:t> alus </a:t>
            </a:r>
            <a:r>
              <a:rPr lang="en-MY" sz="2000" b="1" dirty="0" err="1">
                <a:solidFill>
                  <a:prstClr val="black"/>
                </a:solidFill>
              </a:rPr>
              <a:t>tu</a:t>
            </a:r>
            <a:r>
              <a:rPr lang="en-MY" sz="2000" b="1" dirty="0">
                <a:solidFill>
                  <a:prstClr val="black"/>
                </a:solidFill>
              </a:rPr>
              <a:t> </a:t>
            </a:r>
            <a:r>
              <a:rPr lang="en-MY" sz="2000" b="1" dirty="0" err="1">
                <a:solidFill>
                  <a:prstClr val="black"/>
                </a:solidFill>
              </a:rPr>
              <a:t>nyadika</a:t>
            </a:r>
            <a:r>
              <a:rPr lang="en-MY" sz="2000" b="1" dirty="0">
                <a:solidFill>
                  <a:prstClr val="black"/>
                </a:solidFill>
              </a:rPr>
              <a:t> </a:t>
            </a:r>
            <a:r>
              <a:rPr lang="en-MY" sz="2000" b="1" dirty="0" err="1">
                <a:solidFill>
                  <a:prstClr val="black"/>
                </a:solidFill>
              </a:rPr>
              <a:t>lambang</a:t>
            </a:r>
            <a:r>
              <a:rPr lang="en-MY" sz="2000" b="1" dirty="0">
                <a:solidFill>
                  <a:prstClr val="black"/>
                </a:solidFill>
              </a:rPr>
              <a:t> “</a:t>
            </a:r>
            <a:r>
              <a:rPr lang="en-MY" sz="2000" b="1" dirty="0" err="1">
                <a:solidFill>
                  <a:prstClr val="black"/>
                </a:solidFill>
              </a:rPr>
              <a:t>pengawa</a:t>
            </a:r>
            <a:r>
              <a:rPr lang="en-MY" sz="2000" b="1" dirty="0">
                <a:solidFill>
                  <a:prstClr val="black"/>
                </a:solidFill>
              </a:rPr>
              <a:t> </a:t>
            </a:r>
            <a:r>
              <a:rPr lang="en-MY" sz="2000" b="1" dirty="0" err="1">
                <a:solidFill>
                  <a:prstClr val="black"/>
                </a:solidFill>
              </a:rPr>
              <a:t>ti</a:t>
            </a:r>
            <a:r>
              <a:rPr lang="en-MY" sz="2000" b="1" dirty="0">
                <a:solidFill>
                  <a:prstClr val="black"/>
                </a:solidFill>
              </a:rPr>
              <a:t> </a:t>
            </a:r>
            <a:r>
              <a:rPr lang="en-MY" sz="2000" b="1" dirty="0" err="1">
                <a:solidFill>
                  <a:prstClr val="black"/>
                </a:solidFill>
              </a:rPr>
              <a:t>lurus</a:t>
            </a:r>
            <a:r>
              <a:rPr lang="en-MY" sz="2000" b="1" dirty="0">
                <a:solidFill>
                  <a:prstClr val="black"/>
                </a:solidFill>
              </a:rPr>
              <a:t> </a:t>
            </a:r>
            <a:r>
              <a:rPr lang="en-MY" sz="2000" b="1" dirty="0" err="1">
                <a:solidFill>
                  <a:prstClr val="black"/>
                </a:solidFill>
              </a:rPr>
              <a:t>ti</a:t>
            </a:r>
            <a:r>
              <a:rPr lang="en-MY" sz="2000" b="1" dirty="0">
                <a:solidFill>
                  <a:prstClr val="black"/>
                </a:solidFill>
              </a:rPr>
              <a:t> </a:t>
            </a:r>
            <a:r>
              <a:rPr lang="en-MY" sz="2000" b="1" dirty="0" err="1">
                <a:solidFill>
                  <a:prstClr val="black"/>
                </a:solidFill>
              </a:rPr>
              <a:t>dikereja</a:t>
            </a:r>
            <a:r>
              <a:rPr lang="en-MY" sz="2000" b="1" dirty="0">
                <a:solidFill>
                  <a:prstClr val="black"/>
                </a:solidFill>
              </a:rPr>
              <a:t> orang kudus” (Pem. 19:8b). Tang </a:t>
            </a:r>
            <a:r>
              <a:rPr lang="en-MY" sz="2000" b="1" dirty="0" err="1">
                <a:solidFill>
                  <a:prstClr val="black"/>
                </a:solidFill>
              </a:rPr>
              <a:t>pengelurus</a:t>
            </a:r>
            <a:r>
              <a:rPr lang="en-MY" sz="2000" b="1" dirty="0">
                <a:solidFill>
                  <a:prstClr val="black"/>
                </a:solidFill>
              </a:rPr>
              <a:t> </a:t>
            </a:r>
            <a:r>
              <a:rPr lang="en-MY" sz="2000" b="1" dirty="0" err="1">
                <a:solidFill>
                  <a:prstClr val="black"/>
                </a:solidFill>
              </a:rPr>
              <a:t>tu</a:t>
            </a:r>
            <a:r>
              <a:rPr lang="en-MY" sz="2000" b="1" dirty="0">
                <a:solidFill>
                  <a:prstClr val="black"/>
                </a:solidFill>
              </a:rPr>
              <a:t> </a:t>
            </a:r>
            <a:r>
              <a:rPr lang="en-MY" sz="2000" b="1" dirty="0" err="1">
                <a:solidFill>
                  <a:prstClr val="black"/>
                </a:solidFill>
              </a:rPr>
              <a:t>ukai</a:t>
            </a:r>
            <a:r>
              <a:rPr lang="en-MY" sz="2000" b="1" dirty="0">
                <a:solidFill>
                  <a:prstClr val="black"/>
                </a:solidFill>
              </a:rPr>
              <a:t> </a:t>
            </a:r>
            <a:r>
              <a:rPr lang="en-MY" sz="2000" b="1" dirty="0" err="1">
                <a:solidFill>
                  <a:prstClr val="black"/>
                </a:solidFill>
              </a:rPr>
              <a:t>enggi</a:t>
            </a:r>
            <a:r>
              <a:rPr lang="en-MY" sz="2000" b="1" dirty="0">
                <a:solidFill>
                  <a:prstClr val="black"/>
                </a:solidFill>
              </a:rPr>
              <a:t> </a:t>
            </a:r>
            <a:r>
              <a:rPr lang="en-MY" sz="2000" b="1" dirty="0" err="1">
                <a:solidFill>
                  <a:prstClr val="black"/>
                </a:solidFill>
              </a:rPr>
              <a:t>sida</a:t>
            </a:r>
            <a:r>
              <a:rPr lang="en-MY" sz="2000" b="1" dirty="0">
                <a:solidFill>
                  <a:prstClr val="black"/>
                </a:solidFill>
              </a:rPr>
              <a:t> </a:t>
            </a:r>
            <a:r>
              <a:rPr lang="en-MY" sz="2000" b="1" dirty="0" err="1">
                <a:solidFill>
                  <a:prstClr val="black"/>
                </a:solidFill>
              </a:rPr>
              <a:t>empu</a:t>
            </a:r>
            <a:r>
              <a:rPr lang="en-MY" sz="2000" b="1" dirty="0">
                <a:solidFill>
                  <a:prstClr val="black"/>
                </a:solidFill>
              </a:rPr>
              <a:t>; </a:t>
            </a:r>
            <a:r>
              <a:rPr lang="en-MY" sz="2000" b="1" dirty="0" err="1">
                <a:solidFill>
                  <a:prstClr val="black"/>
                </a:solidFill>
              </a:rPr>
              <a:t>iya</a:t>
            </a:r>
            <a:r>
              <a:rPr lang="en-MY" sz="2000" b="1" dirty="0">
                <a:solidFill>
                  <a:prstClr val="black"/>
                </a:solidFill>
              </a:rPr>
              <a:t> </a:t>
            </a:r>
            <a:r>
              <a:rPr lang="en-MY" sz="2000" b="1" dirty="0" err="1">
                <a:solidFill>
                  <a:prstClr val="black"/>
                </a:solidFill>
              </a:rPr>
              <a:t>udah</a:t>
            </a:r>
            <a:r>
              <a:rPr lang="en-MY" sz="2000" b="1" dirty="0">
                <a:solidFill>
                  <a:prstClr val="black"/>
                </a:solidFill>
              </a:rPr>
              <a:t> </a:t>
            </a:r>
            <a:r>
              <a:rPr lang="en-MY" sz="2000" b="1" dirty="0" err="1">
                <a:solidFill>
                  <a:prstClr val="black"/>
                </a:solidFill>
              </a:rPr>
              <a:t>diberi</a:t>
            </a:r>
            <a:r>
              <a:rPr lang="en-MY" sz="2000" b="1" dirty="0">
                <a:solidFill>
                  <a:prstClr val="black"/>
                </a:solidFill>
              </a:rPr>
              <a:t> Kristus </a:t>
            </a:r>
            <a:r>
              <a:rPr lang="en-MY" sz="2000" b="1" dirty="0" err="1">
                <a:solidFill>
                  <a:prstClr val="black"/>
                </a:solidFill>
              </a:rPr>
              <a:t>ngagai</a:t>
            </a:r>
            <a:r>
              <a:rPr lang="en-MY" sz="2000" b="1" dirty="0">
                <a:solidFill>
                  <a:prstClr val="black"/>
                </a:solidFill>
              </a:rPr>
              <a:t> </a:t>
            </a:r>
            <a:r>
              <a:rPr lang="en-MY" sz="2000" b="1" dirty="0" err="1">
                <a:solidFill>
                  <a:prstClr val="black"/>
                </a:solidFill>
              </a:rPr>
              <a:t>sida</a:t>
            </a:r>
            <a:r>
              <a:rPr lang="en-MY" sz="2000" b="1" dirty="0">
                <a:solidFill>
                  <a:prstClr val="black"/>
                </a:solidFill>
              </a:rPr>
              <a:t> (Pem. 7:14).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390981" y="6088167"/>
            <a:ext cx="4478346" cy="707886"/>
          </a:xfrm>
          <a:prstGeom prst="rect">
            <a:avLst/>
          </a:prstGeom>
          <a:noFill/>
        </p:spPr>
        <p:txBody>
          <a:bodyPr wrap="square">
            <a:spAutoFit/>
          </a:bodyPr>
          <a:lstStyle/>
          <a:p>
            <a:pPr lvl="0">
              <a:spcBef>
                <a:spcPts val="600"/>
              </a:spcBef>
              <a:defRPr/>
            </a:pPr>
            <a:r>
              <a:rPr lang="en-MY" sz="2000" b="1" dirty="0">
                <a:solidFill>
                  <a:prstClr val="black"/>
                </a:solidFill>
              </a:rPr>
              <a:t>Nadai orang deka </a:t>
            </a:r>
            <a:r>
              <a:rPr lang="en-MY" sz="2000" b="1" dirty="0" err="1">
                <a:solidFill>
                  <a:prstClr val="black"/>
                </a:solidFill>
              </a:rPr>
              <a:t>tama</a:t>
            </a:r>
            <a:r>
              <a:rPr lang="en-MY" sz="2000" b="1" dirty="0">
                <a:solidFill>
                  <a:prstClr val="black"/>
                </a:solidFill>
              </a:rPr>
              <a:t> </a:t>
            </a:r>
            <a:r>
              <a:rPr lang="en-MY" sz="2000" b="1" dirty="0" err="1">
                <a:solidFill>
                  <a:prstClr val="black"/>
                </a:solidFill>
              </a:rPr>
              <a:t>ngagai</a:t>
            </a:r>
            <a:r>
              <a:rPr lang="en-MY" sz="2000" b="1" dirty="0">
                <a:solidFill>
                  <a:prstClr val="black"/>
                </a:solidFill>
              </a:rPr>
              <a:t> </a:t>
            </a:r>
            <a:r>
              <a:rPr lang="en-MY" sz="2000" b="1" dirty="0" err="1">
                <a:solidFill>
                  <a:prstClr val="black"/>
                </a:solidFill>
              </a:rPr>
              <a:t>Serega</a:t>
            </a:r>
            <a:r>
              <a:rPr lang="en-MY" sz="2000" b="1" dirty="0">
                <a:solidFill>
                  <a:prstClr val="black"/>
                </a:solidFill>
              </a:rPr>
              <a:t> </a:t>
            </a:r>
            <a:r>
              <a:rPr lang="en-MY" sz="2000" b="1" dirty="0" err="1">
                <a:solidFill>
                  <a:prstClr val="black"/>
                </a:solidFill>
              </a:rPr>
              <a:t>enti</a:t>
            </a:r>
            <a:r>
              <a:rPr lang="en-MY" sz="2000" b="1" dirty="0">
                <a:solidFill>
                  <a:prstClr val="black"/>
                </a:solidFill>
              </a:rPr>
              <a:t> </a:t>
            </a:r>
            <a:r>
              <a:rPr lang="en-MY" sz="2000" b="1" dirty="0" err="1">
                <a:solidFill>
                  <a:prstClr val="black"/>
                </a:solidFill>
              </a:rPr>
              <a:t>nadai</a:t>
            </a:r>
            <a:r>
              <a:rPr lang="en-MY" sz="2000" b="1" dirty="0">
                <a:solidFill>
                  <a:prstClr val="black"/>
                </a:solidFill>
              </a:rPr>
              <a:t> gari </a:t>
            </a:r>
            <a:r>
              <a:rPr lang="en-MY" sz="2000" b="1" dirty="0" err="1">
                <a:solidFill>
                  <a:prstClr val="black"/>
                </a:solidFill>
              </a:rPr>
              <a:t>nya</a:t>
            </a:r>
            <a:r>
              <a:rPr lang="en-MY" sz="2000" b="1" dirty="0">
                <a:solidFill>
                  <a:prstClr val="black"/>
                </a:solidFill>
              </a:rPr>
              <a:t> (Mat. 22:1-14).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946632" y="1504336"/>
            <a:ext cx="8397056" cy="5047536"/>
          </a:xfrm>
          <a:prstGeom prst="rect">
            <a:avLst/>
          </a:prstGeom>
          <a:noFill/>
        </p:spPr>
        <p:txBody>
          <a:bodyPr wrap="square">
            <a:spAutoFit/>
          </a:bodyPr>
          <a:lstStyle/>
          <a:p>
            <a:pPr>
              <a:spcBef>
                <a:spcPts val="600"/>
              </a:spcBef>
            </a:pPr>
            <a:r>
              <a:rPr lang="en-MY" sz="2300" b="1">
                <a:latin typeface="Constantia" panose="02030602050306030303" pitchFamily="18" charset="0"/>
              </a:rPr>
              <a:t>"Iya ti deka nyadi anak Allah Taala patut nerima pemendar ti madahka nesal ati enggau pengampun endang diulih nengah utai ti enda kurang ari penebus dosa Kristus. Dijamin pasal tu, orang ti bedosa nya patut bebendar nitihka pengawa ti udah dikereja ke iya, lalu enggau sampi ti enda lelak iya patut minta kerusi diraja pengasih Kristus datai ngagai semengat iya, ngambika kuasa pengasih iya datai baru ngagai orang ke nesal ati, tang orang ke diampun nya patut dulu nesal ati.Pengelurus ti udah digaga nya udah lengkap, lalu pengelurus Kristus ti meruan belama iya diengkah ba akaun tiap iku semengat ti arap. Baju ti berega, ti nadai bepenyalah, ti ditenun dalam tenun serega, udah disediaka ke orang ti bedosa ti nesal ati, ti arap.”</a:t>
            </a:r>
            <a:endParaRPr lang="en" sz="2300" b="1" dirty="0">
              <a:latin typeface="Constantia" panose="02030602050306030303" pitchFamily="18" charset="0"/>
            </a:endParaRPr>
          </a:p>
        </p:txBody>
      </p:sp>
      <p:sp>
        <p:nvSpPr>
          <p:cNvPr id="4" name="CuadroTexto 3">
            <a:extLst>
              <a:ext uri="{FF2B5EF4-FFF2-40B4-BE49-F238E27FC236}">
                <a16:creationId xmlns:a16="http://schemas.microsoft.com/office/drawing/2014/main" id="{A807B9E3-EE53-4327-0010-62036C709F30}"/>
              </a:ext>
            </a:extLst>
          </p:cNvPr>
          <p:cNvSpPr txBox="1"/>
          <p:nvPr/>
        </p:nvSpPr>
        <p:spPr>
          <a:xfrm>
            <a:off x="6640623" y="6477561"/>
            <a:ext cx="3703065" cy="338554"/>
          </a:xfrm>
          <a:prstGeom prst="rect">
            <a:avLst/>
          </a:prstGeom>
          <a:noFill/>
        </p:spPr>
        <p:txBody>
          <a:bodyPr wrap="none" rtlCol="0">
            <a:spAutoFit/>
          </a:bodyPr>
          <a:lstStyle/>
          <a:p>
            <a:pPr algn="r"/>
            <a:r>
              <a:rPr lang="en" sz="1600" b="1" dirty="0"/>
              <a:t>EGW (Selected Messages, vol. 1, p. 393)</a:t>
            </a: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213318" y="479703"/>
            <a:ext cx="4873032" cy="5898594"/>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a:ln>
                  <a:noFill/>
                </a:ln>
                <a:solidFill>
                  <a:srgbClr val="B24232"/>
                </a:solidFill>
                <a:effectLst/>
                <a:uLnTx/>
                <a:uFillTx/>
                <a:latin typeface="Comic Sans MS" panose="030F0702030302020204" pitchFamily="66" charset="0"/>
                <a:ea typeface="+mn-ea"/>
                <a:cs typeface="+mn-cs"/>
              </a:rPr>
              <a:t>“Enti kitai ngaku dosa kitai, Iya tetap ati sereta lurus, deka ngampun dosa kitai, lalu nuchi kitai ari semua utai ti enda lurus”</a:t>
            </a:r>
            <a:r>
              <a:rPr kumimoji="0" lang="es-ES" sz="2400" b="1" i="0" u="none" strike="noStrike" kern="1200" cap="none" spc="0" normalizeH="0" baseline="0" noProof="0">
                <a:ln>
                  <a:noFill/>
                </a:ln>
                <a:solidFill>
                  <a:srgbClr val="B24232"/>
                </a:solidFill>
                <a:effectLst/>
                <a:uLnTx/>
                <a:uFillTx/>
                <a:latin typeface="Comic Sans MS" panose="030F0702030302020204" pitchFamily="66" charset="0"/>
                <a:ea typeface="+mn-ea"/>
                <a:cs typeface="+mn-cs"/>
              </a:rPr>
              <a:t>(</a:t>
            </a: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1 John 1:9, </a:t>
            </a:r>
            <a:r>
              <a:rPr kumimoji="0" lang="es-ES" sz="1800" b="1" i="0" u="none" strike="noStrike" kern="1200" cap="none" spc="0" normalizeH="0" baseline="0" noProof="0" dirty="0" err="1">
                <a:ln>
                  <a:noFill/>
                </a:ln>
                <a:solidFill>
                  <a:srgbClr val="B24232"/>
                </a:solidFill>
                <a:effectLst/>
                <a:uLnTx/>
                <a:uFillTx/>
                <a:latin typeface="Comic Sans MS" panose="030F0702030302020204" pitchFamily="66" charset="0"/>
                <a:ea typeface="+mn-ea"/>
                <a:cs typeface="+mn-cs"/>
              </a:rPr>
              <a:t>NKJV</a:t>
            </a: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7449952" y="3771900"/>
            <a:ext cx="4742048" cy="309315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MY" sz="2000" b="1" dirty="0" err="1"/>
              <a:t>Nesal</a:t>
            </a:r>
            <a:r>
              <a:rPr lang="en-MY" sz="2000" b="1" dirty="0"/>
              <a:t> </a:t>
            </a:r>
            <a:r>
              <a:rPr lang="en-MY" sz="2000" b="1" dirty="0" err="1"/>
              <a:t>ati</a:t>
            </a:r>
            <a:r>
              <a:rPr lang="en-MY" sz="2000" b="1" dirty="0"/>
              <a:t>: </a:t>
            </a:r>
          </a:p>
          <a:p>
            <a:pPr lvl="1">
              <a:spcBef>
                <a:spcPts val="600"/>
              </a:spcBef>
            </a:pPr>
            <a:r>
              <a:rPr lang="en-MY" sz="2000" b="1" dirty="0" err="1"/>
              <a:t>Ngelengah</a:t>
            </a:r>
            <a:r>
              <a:rPr lang="en-MY" sz="2000" b="1" dirty="0"/>
              <a:t> ka </a:t>
            </a:r>
            <a:r>
              <a:rPr lang="en-MY" sz="2000" b="1" dirty="0" err="1"/>
              <a:t>nesal</a:t>
            </a:r>
            <a:r>
              <a:rPr lang="en-MY" sz="2000" b="1" dirty="0"/>
              <a:t> </a:t>
            </a:r>
            <a:r>
              <a:rPr lang="en-MY" sz="2000" b="1" dirty="0" err="1"/>
              <a:t>ati</a:t>
            </a:r>
            <a:r>
              <a:rPr lang="en-MY" sz="2000" b="1" dirty="0"/>
              <a:t> </a:t>
            </a:r>
          </a:p>
          <a:p>
            <a:pPr lvl="1">
              <a:spcBef>
                <a:spcPts val="600"/>
              </a:spcBef>
            </a:pPr>
            <a:r>
              <a:rPr lang="en-MY" sz="2000" b="1" dirty="0" err="1"/>
              <a:t>Nesal</a:t>
            </a:r>
            <a:r>
              <a:rPr lang="en-MY" sz="2000" b="1" dirty="0"/>
              <a:t> </a:t>
            </a:r>
            <a:r>
              <a:rPr lang="en-MY" sz="2000" b="1" dirty="0" err="1"/>
              <a:t>ati</a:t>
            </a:r>
            <a:r>
              <a:rPr lang="en-MY" sz="2000" b="1" dirty="0"/>
              <a:t> </a:t>
            </a:r>
            <a:r>
              <a:rPr lang="en-MY" sz="2000" b="1" dirty="0" err="1"/>
              <a:t>ti</a:t>
            </a:r>
            <a:r>
              <a:rPr lang="en-MY" sz="2000" b="1" dirty="0"/>
              <a:t> </a:t>
            </a:r>
            <a:r>
              <a:rPr lang="en-MY" sz="2000" b="1" dirty="0" err="1"/>
              <a:t>bendar</a:t>
            </a:r>
            <a:r>
              <a:rPr lang="en-MY" sz="2000" b="1" dirty="0"/>
              <a:t> </a:t>
            </a:r>
          </a:p>
          <a:p>
            <a:pPr lvl="1">
              <a:spcBef>
                <a:spcPts val="600"/>
              </a:spcBef>
            </a:pPr>
            <a:r>
              <a:rPr lang="en-MY" sz="2000" b="1" dirty="0" err="1"/>
              <a:t>Seruan</a:t>
            </a:r>
            <a:r>
              <a:rPr lang="en-MY" sz="2000" b="1" dirty="0"/>
              <a:t> </a:t>
            </a:r>
            <a:r>
              <a:rPr lang="en-MY" sz="2000" b="1" dirty="0" err="1"/>
              <a:t>ngagai</a:t>
            </a:r>
            <a:r>
              <a:rPr lang="en-MY" sz="2000" b="1" dirty="0"/>
              <a:t> </a:t>
            </a:r>
            <a:r>
              <a:rPr lang="en-MY" sz="2000" b="1" dirty="0" err="1"/>
              <a:t>nesal</a:t>
            </a:r>
            <a:r>
              <a:rPr lang="en-MY" sz="2000" b="1" dirty="0"/>
              <a:t> </a:t>
            </a:r>
            <a:r>
              <a:rPr lang="en-MY" sz="2000" b="1" dirty="0" err="1"/>
              <a:t>ati</a:t>
            </a:r>
            <a:r>
              <a:rPr lang="en-MY" sz="2000" b="1" dirty="0"/>
              <a:t> </a:t>
            </a:r>
          </a:p>
          <a:p>
            <a:pPr>
              <a:spcBef>
                <a:spcPts val="600"/>
              </a:spcBef>
            </a:pPr>
            <a:endParaRPr lang="en-MY" sz="2000" b="1" dirty="0"/>
          </a:p>
          <a:p>
            <a:pPr>
              <a:spcBef>
                <a:spcPts val="600"/>
              </a:spcBef>
            </a:pPr>
            <a:r>
              <a:rPr lang="en-MY" sz="2000" b="1" dirty="0" err="1"/>
              <a:t>Pengampun</a:t>
            </a:r>
            <a:r>
              <a:rPr lang="en-MY" sz="2000" b="1" dirty="0"/>
              <a:t>: </a:t>
            </a:r>
          </a:p>
          <a:p>
            <a:pPr lvl="1">
              <a:spcBef>
                <a:spcPts val="600"/>
              </a:spcBef>
            </a:pPr>
            <a:r>
              <a:rPr lang="en-MY" sz="2000" b="1" dirty="0" err="1"/>
              <a:t>Pengasih</a:t>
            </a:r>
            <a:r>
              <a:rPr lang="en-MY" sz="2000" b="1" dirty="0"/>
              <a:t> </a:t>
            </a:r>
            <a:r>
              <a:rPr lang="en-MY" sz="2000" b="1" dirty="0" err="1"/>
              <a:t>pengampun</a:t>
            </a:r>
            <a:r>
              <a:rPr lang="en-MY" sz="2000" b="1" dirty="0"/>
              <a:t> </a:t>
            </a:r>
          </a:p>
          <a:p>
            <a:pPr lvl="1">
              <a:spcBef>
                <a:spcPts val="600"/>
              </a:spcBef>
            </a:pPr>
            <a:r>
              <a:rPr lang="en-MY" sz="2000" b="1" dirty="0" err="1"/>
              <a:t>Bepakaian</a:t>
            </a:r>
            <a:r>
              <a:rPr lang="en-MY" sz="2000" b="1" dirty="0"/>
              <a:t> ka </a:t>
            </a:r>
            <a:r>
              <a:rPr lang="en-MY" sz="2000" b="1" dirty="0" err="1"/>
              <a:t>pengampun</a:t>
            </a:r>
            <a:endParaRPr lang="en" sz="2000" b="1" dirty="0">
              <a:solidFill>
                <a:srgbClr val="4BA128"/>
              </a:solidFill>
            </a:endParaRPr>
          </a:p>
        </p:txBody>
      </p:sp>
      <p:sp>
        <p:nvSpPr>
          <p:cNvPr id="3" name="CuadroTexto 2">
            <a:extLst>
              <a:ext uri="{FF2B5EF4-FFF2-40B4-BE49-F238E27FC236}">
                <a16:creationId xmlns:a16="http://schemas.microsoft.com/office/drawing/2014/main" id="{87A4089F-8FA9-E07E-EB71-D822ADCB1BBF}"/>
              </a:ext>
            </a:extLst>
          </p:cNvPr>
          <p:cNvSpPr txBox="1"/>
          <p:nvPr/>
        </p:nvSpPr>
        <p:spPr>
          <a:xfrm>
            <a:off x="486382" y="160421"/>
            <a:ext cx="6286500" cy="707886"/>
          </a:xfrm>
          <a:prstGeom prst="rect">
            <a:avLst/>
          </a:prstGeom>
          <a:noFill/>
        </p:spPr>
        <p:txBody>
          <a:bodyPr wrap="square" rtlCol="0">
            <a:spAutoFit/>
          </a:bodyPr>
          <a:lstStyle/>
          <a:p>
            <a:pPr>
              <a:spcBef>
                <a:spcPts val="600"/>
              </a:spcBef>
            </a:pPr>
            <a:r>
              <a:rPr lang="en-MY" sz="2000" b="1"/>
              <a:t>Bup Kudus madahka “laban semua bela udah bedosa magang lalu jauh ari mulia Allah Taala.” (Rom. 3:23).</a:t>
            </a:r>
            <a:endParaRPr lang="en" sz="2000" b="1" dirty="0"/>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A person in a cage behind a large stone letters&#10;&#10;Description automatically generated">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02522" y="160421"/>
            <a:ext cx="470659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7778" y="376237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7778" y="5678448"/>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4429" y="459937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4429" y="4980378"/>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497406" y="6196381"/>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4429" y="42172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497406" y="6539281"/>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486377" y="2652280"/>
            <a:ext cx="6286499" cy="400110"/>
          </a:xfrm>
          <a:prstGeom prst="rect">
            <a:avLst/>
          </a:prstGeom>
          <a:noFill/>
        </p:spPr>
        <p:txBody>
          <a:bodyPr wrap="square">
            <a:spAutoFit/>
          </a:bodyPr>
          <a:lstStyle/>
          <a:p>
            <a:pPr lvl="0">
              <a:spcBef>
                <a:spcPts val="600"/>
              </a:spcBef>
              <a:defRPr/>
            </a:pPr>
            <a:r>
              <a:rPr lang="fi-FI" sz="2000" b="1">
                <a:solidFill>
                  <a:prstClr val="black"/>
                </a:solidFill>
              </a:rPr>
              <a:t>Semina bisi siti aja syarat: nesal ati.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359A9BDB-77F9-3C95-8A80-36F1F2645D77}"/>
              </a:ext>
            </a:extLst>
          </p:cNvPr>
          <p:cNvSpPr txBox="1"/>
          <p:nvPr/>
        </p:nvSpPr>
        <p:spPr>
          <a:xfrm>
            <a:off x="486380" y="1616475"/>
            <a:ext cx="6367181" cy="1015663"/>
          </a:xfrm>
          <a:prstGeom prst="rect">
            <a:avLst/>
          </a:prstGeom>
          <a:noFill/>
        </p:spPr>
        <p:txBody>
          <a:bodyPr wrap="square">
            <a:spAutoFit/>
          </a:bodyPr>
          <a:lstStyle/>
          <a:p>
            <a:pPr lvl="0">
              <a:spcBef>
                <a:spcPts val="600"/>
              </a:spcBef>
              <a:defRPr/>
            </a:pPr>
            <a:r>
              <a:rPr lang="en-MY" sz="2000" b="1">
                <a:solidFill>
                  <a:prstClr val="black"/>
                </a:solidFill>
              </a:rPr>
              <a:t>Tang Allah Taala sanggup ngampun dosa kitai. Nadai dosa ti balat tauka balat ngeri nyentukka Allah Taala enggai ngampun dosa nya (Isaiah 1:18).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CuadroTexto 12">
            <a:extLst>
              <a:ext uri="{FF2B5EF4-FFF2-40B4-BE49-F238E27FC236}">
                <a16:creationId xmlns:a16="http://schemas.microsoft.com/office/drawing/2014/main" id="{39E197F7-73C6-0EB4-9A98-701B27C2F9EA}"/>
              </a:ext>
            </a:extLst>
          </p:cNvPr>
          <p:cNvSpPr txBox="1"/>
          <p:nvPr/>
        </p:nvSpPr>
        <p:spPr>
          <a:xfrm>
            <a:off x="486377" y="800495"/>
            <a:ext cx="6286497" cy="707886"/>
          </a:xfrm>
          <a:prstGeom prst="rect">
            <a:avLst/>
          </a:prstGeom>
          <a:noFill/>
        </p:spPr>
        <p:txBody>
          <a:bodyPr wrap="square">
            <a:spAutoFit/>
          </a:bodyPr>
          <a:lstStyle/>
          <a:p>
            <a:pPr lvl="0">
              <a:spcBef>
                <a:spcPts val="600"/>
              </a:spcBef>
              <a:defRPr/>
            </a:pPr>
            <a:r>
              <a:rPr lang="en-MY" sz="2000" b="1">
                <a:solidFill>
                  <a:prstClr val="black"/>
                </a:solidFill>
              </a:rPr>
              <a:t>Iya mega madahka kitai enda ulih nyeliah tauka muai dosa kitai (Jer. 13:23; 2:22).</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1500"/>
                            </p:stCondLst>
                            <p:childTnLst>
                              <p:par>
                                <p:cTn id="60" presetID="17" presetClass="entr" presetSubtype="8"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ppt_x</p:attrName>
                                        </p:attrNameLst>
                                      </p:cBhvr>
                                      <p:tavLst>
                                        <p:tav tm="0">
                                          <p:val>
                                            <p:strVal val="#ppt_x-#ppt_w/2"/>
                                          </p:val>
                                        </p:tav>
                                        <p:tav tm="100000">
                                          <p:val>
                                            <p:strVal val="#ppt_x"/>
                                          </p:val>
                                        </p:tav>
                                      </p:tavLst>
                                    </p:anim>
                                    <p:anim calcmode="lin" valueType="num">
                                      <p:cBhvr>
                                        <p:cTn id="63" dur="500" fill="hold"/>
                                        <p:tgtEl>
                                          <p:spTgt spid="15"/>
                                        </p:tgtEl>
                                        <p:attrNameLst>
                                          <p:attrName>ppt_y</p:attrName>
                                        </p:attrNameLst>
                                      </p:cBhvr>
                                      <p:tavLst>
                                        <p:tav tm="0">
                                          <p:val>
                                            <p:strVal val="#ppt_y"/>
                                          </p:val>
                                        </p:tav>
                                        <p:tav tm="100000">
                                          <p:val>
                                            <p:strVal val="#ppt_y"/>
                                          </p:val>
                                        </p:tav>
                                      </p:tavLst>
                                    </p:anim>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strVal val="#ppt_h"/>
                                          </p:val>
                                        </p:tav>
                                        <p:tav tm="100000">
                                          <p:val>
                                            <p:strVal val="#ppt_h"/>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par>
                          <p:cTn id="69" fill="hold">
                            <p:stCondLst>
                              <p:cond delay="2000"/>
                            </p:stCondLst>
                            <p:childTnLst>
                              <p:par>
                                <p:cTn id="70" presetID="17" presetClass="entr" presetSubtype="8"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ppt_x</p:attrName>
                                        </p:attrNameLst>
                                      </p:cBhvr>
                                      <p:tavLst>
                                        <p:tav tm="0">
                                          <p:val>
                                            <p:strVal val="#ppt_x-#ppt_w/2"/>
                                          </p:val>
                                        </p:tav>
                                        <p:tav tm="100000">
                                          <p:val>
                                            <p:strVal val="#ppt_x"/>
                                          </p:val>
                                        </p:tav>
                                      </p:tavLst>
                                    </p:anim>
                                    <p:anim calcmode="lin" valueType="num">
                                      <p:cBhvr>
                                        <p:cTn id="73" dur="500" fill="hold"/>
                                        <p:tgtEl>
                                          <p:spTgt spid="17"/>
                                        </p:tgtEl>
                                        <p:attrNameLst>
                                          <p:attrName>ppt_y</p:attrName>
                                        </p:attrNameLst>
                                      </p:cBhvr>
                                      <p:tavLst>
                                        <p:tav tm="0">
                                          <p:val>
                                            <p:strVal val="#ppt_y"/>
                                          </p:val>
                                        </p:tav>
                                        <p:tav tm="100000">
                                          <p:val>
                                            <p:strVal val="#ppt_y"/>
                                          </p:val>
                                        </p:tav>
                                      </p:tavLst>
                                    </p:anim>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strVal val="#ppt_h"/>
                                          </p:val>
                                        </p:tav>
                                        <p:tav tm="100000">
                                          <p:val>
                                            <p:strVal val="#ppt_h"/>
                                          </p:val>
                                        </p:tav>
                                      </p:tavLst>
                                    </p:anim>
                                  </p:childTnLst>
                                </p:cTn>
                              </p:par>
                              <p:par>
                                <p:cTn id="76" presetID="22" presetClass="entr" presetSubtype="8" fill="hold" grpId="0" nodeType="withEffect">
                                  <p:stCondLst>
                                    <p:cond delay="0"/>
                                  </p:stCondLst>
                                  <p:childTnLst>
                                    <p:set>
                                      <p:cBhvr>
                                        <p:cTn id="77" dur="1" fill="hold">
                                          <p:stCondLst>
                                            <p:cond delay="0"/>
                                          </p:stCondLst>
                                        </p:cTn>
                                        <p:tgtEl>
                                          <p:spTgt spid="2">
                                            <p:txEl>
                                              <p:pRg st="3" end="3"/>
                                            </p:txEl>
                                          </p:spTgt>
                                        </p:tgtEl>
                                        <p:attrNameLst>
                                          <p:attrName>style.visibility</p:attrName>
                                        </p:attrNameLst>
                                      </p:cBhvr>
                                      <p:to>
                                        <p:strVal val="visible"/>
                                      </p:to>
                                    </p:set>
                                    <p:animEffect transition="in" filter="wipe(left)">
                                      <p:cBhvr>
                                        <p:cTn id="78" dur="500"/>
                                        <p:tgtEl>
                                          <p:spTgt spid="2">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fltVal val="0"/>
                                          </p:val>
                                        </p:tav>
                                        <p:tav tm="100000">
                                          <p:val>
                                            <p:strVal val="#ppt_w"/>
                                          </p:val>
                                        </p:tav>
                                      </p:tavLst>
                                    </p:anim>
                                    <p:anim calcmode="lin" valueType="num">
                                      <p:cBhvr>
                                        <p:cTn id="84" dur="500" fill="hold"/>
                                        <p:tgtEl>
                                          <p:spTgt spid="14"/>
                                        </p:tgtEl>
                                        <p:attrNameLst>
                                          <p:attrName>ppt_h</p:attrName>
                                        </p:attrNameLst>
                                      </p:cBhvr>
                                      <p:tavLst>
                                        <p:tav tm="0">
                                          <p:val>
                                            <p:fltVal val="0"/>
                                          </p:val>
                                        </p:tav>
                                        <p:tav tm="100000">
                                          <p:val>
                                            <p:strVal val="#ppt_h"/>
                                          </p:val>
                                        </p:tav>
                                      </p:tavLst>
                                    </p:anim>
                                    <p:anim calcmode="lin" valueType="num">
                                      <p:cBhvr>
                                        <p:cTn id="85" dur="500" fill="hold"/>
                                        <p:tgtEl>
                                          <p:spTgt spid="14"/>
                                        </p:tgtEl>
                                        <p:attrNameLst>
                                          <p:attrName>style.rotation</p:attrName>
                                        </p:attrNameLst>
                                      </p:cBhvr>
                                      <p:tavLst>
                                        <p:tav tm="0">
                                          <p:val>
                                            <p:fltVal val="360"/>
                                          </p:val>
                                        </p:tav>
                                        <p:tav tm="100000">
                                          <p:val>
                                            <p:fltVal val="0"/>
                                          </p:val>
                                        </p:tav>
                                      </p:tavLst>
                                    </p:anim>
                                    <p:animEffect transition="in" filter="fade">
                                      <p:cBhvr>
                                        <p:cTn id="86" dur="500"/>
                                        <p:tgtEl>
                                          <p:spTgt spid="14"/>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1000"/>
                            </p:stCondLst>
                            <p:childTnLst>
                              <p:par>
                                <p:cTn id="92" presetID="17" presetClass="entr" presetSubtype="8" fill="hold" nodeType="after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p:cTn id="94" dur="500" fill="hold"/>
                                        <p:tgtEl>
                                          <p:spTgt spid="18"/>
                                        </p:tgtEl>
                                        <p:attrNameLst>
                                          <p:attrName>ppt_x</p:attrName>
                                        </p:attrNameLst>
                                      </p:cBhvr>
                                      <p:tavLst>
                                        <p:tav tm="0">
                                          <p:val>
                                            <p:strVal val="#ppt_x-#ppt_w/2"/>
                                          </p:val>
                                        </p:tav>
                                        <p:tav tm="100000">
                                          <p:val>
                                            <p:strVal val="#ppt_x"/>
                                          </p:val>
                                        </p:tav>
                                      </p:tavLst>
                                    </p:anim>
                                    <p:anim calcmode="lin" valueType="num">
                                      <p:cBhvr>
                                        <p:cTn id="95" dur="500" fill="hold"/>
                                        <p:tgtEl>
                                          <p:spTgt spid="18"/>
                                        </p:tgtEl>
                                        <p:attrNameLst>
                                          <p:attrName>ppt_y</p:attrName>
                                        </p:attrNameLst>
                                      </p:cBhvr>
                                      <p:tavLst>
                                        <p:tav tm="0">
                                          <p:val>
                                            <p:strVal val="#ppt_y"/>
                                          </p:val>
                                        </p:tav>
                                        <p:tav tm="100000">
                                          <p:val>
                                            <p:strVal val="#ppt_y"/>
                                          </p:val>
                                        </p:tav>
                                      </p:tavLst>
                                    </p:anim>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strVal val="#ppt_h"/>
                                          </p:val>
                                        </p:tav>
                                        <p:tav tm="100000">
                                          <p:val>
                                            <p:strVal val="#ppt_h"/>
                                          </p:val>
                                        </p:tav>
                                      </p:tavLst>
                                    </p:anim>
                                  </p:childTnLst>
                                </p:cTn>
                              </p:par>
                              <p:par>
                                <p:cTn id="98" presetID="22" presetClass="entr" presetSubtype="8" fill="hold" grpId="0" nodeType="with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1500"/>
                            </p:stCondLst>
                            <p:childTnLst>
                              <p:par>
                                <p:cTn id="102" presetID="17" presetClass="entr" presetSubtype="8" fill="hold" nodeType="after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500" fill="hold"/>
                                        <p:tgtEl>
                                          <p:spTgt spid="21"/>
                                        </p:tgtEl>
                                        <p:attrNameLst>
                                          <p:attrName>ppt_x</p:attrName>
                                        </p:attrNameLst>
                                      </p:cBhvr>
                                      <p:tavLst>
                                        <p:tav tm="0">
                                          <p:val>
                                            <p:strVal val="#ppt_x-#ppt_w/2"/>
                                          </p:val>
                                        </p:tav>
                                        <p:tav tm="100000">
                                          <p:val>
                                            <p:strVal val="#ppt_x"/>
                                          </p:val>
                                        </p:tav>
                                      </p:tavLst>
                                    </p:anim>
                                    <p:anim calcmode="lin" valueType="num">
                                      <p:cBhvr>
                                        <p:cTn id="105" dur="500" fill="hold"/>
                                        <p:tgtEl>
                                          <p:spTgt spid="21"/>
                                        </p:tgtEl>
                                        <p:attrNameLst>
                                          <p:attrName>ppt_y</p:attrName>
                                        </p:attrNameLst>
                                      </p:cBhvr>
                                      <p:tavLst>
                                        <p:tav tm="0">
                                          <p:val>
                                            <p:strVal val="#ppt_y"/>
                                          </p:val>
                                        </p:tav>
                                        <p:tav tm="100000">
                                          <p:val>
                                            <p:strVal val="#ppt_y"/>
                                          </p:val>
                                        </p:tav>
                                      </p:tavLst>
                                    </p:anim>
                                    <p:anim calcmode="lin" valueType="num">
                                      <p:cBhvr>
                                        <p:cTn id="106" dur="500" fill="hold"/>
                                        <p:tgtEl>
                                          <p:spTgt spid="21"/>
                                        </p:tgtEl>
                                        <p:attrNameLst>
                                          <p:attrName>ppt_w</p:attrName>
                                        </p:attrNameLst>
                                      </p:cBhvr>
                                      <p:tavLst>
                                        <p:tav tm="0">
                                          <p:val>
                                            <p:fltVal val="0"/>
                                          </p:val>
                                        </p:tav>
                                        <p:tav tm="100000">
                                          <p:val>
                                            <p:strVal val="#ppt_w"/>
                                          </p:val>
                                        </p:tav>
                                      </p:tavLst>
                                    </p:anim>
                                    <p:anim calcmode="lin" valueType="num">
                                      <p:cBhvr>
                                        <p:cTn id="107" dur="500" fill="hold"/>
                                        <p:tgtEl>
                                          <p:spTgt spid="21"/>
                                        </p:tgtEl>
                                        <p:attrNameLst>
                                          <p:attrName>ppt_h</p:attrName>
                                        </p:attrNameLst>
                                      </p:cBhvr>
                                      <p:tavLst>
                                        <p:tav tm="0">
                                          <p:val>
                                            <p:strVal val="#ppt_h"/>
                                          </p:val>
                                        </p:tav>
                                        <p:tav tm="100000">
                                          <p:val>
                                            <p:strVal val="#ppt_h"/>
                                          </p:val>
                                        </p:tav>
                                      </p:tavLst>
                                    </p:anim>
                                  </p:childTnLst>
                                </p:cTn>
                              </p:par>
                              <p:par>
                                <p:cTn id="108" presetID="22" presetClass="entr" presetSubtype="8" fill="hold" grpId="0" nodeType="withEffect">
                                  <p:stCondLst>
                                    <p:cond delay="0"/>
                                  </p:stCondLst>
                                  <p:childTnLst>
                                    <p:set>
                                      <p:cBhvr>
                                        <p:cTn id="109" dur="1" fill="hold">
                                          <p:stCondLst>
                                            <p:cond delay="0"/>
                                          </p:stCondLst>
                                        </p:cTn>
                                        <p:tgtEl>
                                          <p:spTgt spid="2">
                                            <p:txEl>
                                              <p:pRg st="7" end="7"/>
                                            </p:txEl>
                                          </p:spTgt>
                                        </p:tgtEl>
                                        <p:attrNameLst>
                                          <p:attrName>style.visibility</p:attrName>
                                        </p:attrNameLst>
                                      </p:cBhvr>
                                      <p:to>
                                        <p:strVal val="visible"/>
                                      </p:to>
                                    </p:set>
                                    <p:animEffect transition="in" filter="wipe(left)">
                                      <p:cBhvr>
                                        <p:cTn id="11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107996"/>
          </a:xfrm>
          <a:prstGeom prst="rect">
            <a:avLst/>
          </a:prstGeom>
          <a:noFill/>
        </p:spPr>
        <p:txBody>
          <a:bodyPr wrap="square">
            <a:spAutoFit/>
          </a:bodyPr>
          <a:lstStyle/>
          <a:p>
            <a:pPr algn="ctr"/>
            <a:r>
              <a:rPr lang="en" sz="6600" b="1">
                <a:ln w="10160">
                  <a:solidFill>
                    <a:schemeClr val="accent5"/>
                  </a:solidFill>
                  <a:prstDash val="solid"/>
                </a:ln>
                <a:solidFill>
                  <a:srgbClr val="FFFFFF"/>
                </a:solidFill>
                <a:effectLst>
                  <a:outerShdw blurRad="38100" dist="22860" dir="5400000" algn="tl" rotWithShape="0">
                    <a:srgbClr val="000000">
                      <a:alpha val="88000"/>
                    </a:srgbClr>
                  </a:outerShdw>
                </a:effectLst>
              </a:rPr>
              <a:t>NGESAL ATI</a:t>
            </a:r>
            <a:endPar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endParaRP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102F699-33F2-EEB2-C4DA-617559983C2B}"/>
              </a:ext>
            </a:extLst>
          </p:cNvPr>
          <p:cNvSpPr txBox="1"/>
          <p:nvPr/>
        </p:nvSpPr>
        <p:spPr>
          <a:xfrm>
            <a:off x="1" y="0"/>
            <a:ext cx="12191999" cy="769441"/>
          </a:xfrm>
          <a:prstGeom prst="rect">
            <a:avLst/>
          </a:prstGeom>
          <a:noFill/>
        </p:spPr>
        <p:txBody>
          <a:bodyPr wrap="square">
            <a:spAutoFit/>
          </a:bodyPr>
          <a:lstStyle/>
          <a:p>
            <a:pPr algn="ctr"/>
            <a:r>
              <a:rPr lang="en-MY" sz="4400" b="1" spc="30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rPr>
              <a:t>NGELENGAH PENGESAL ATI.</a:t>
            </a:r>
            <a:endParaRPr lang="en"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FDC88F3-D624-24E5-8A83-A76B4BF1A956}"/>
              </a:ext>
            </a:extLst>
          </p:cNvPr>
          <p:cNvSpPr txBox="1"/>
          <p:nvPr/>
        </p:nvSpPr>
        <p:spPr>
          <a:xfrm>
            <a:off x="1552574" y="647997"/>
            <a:ext cx="9980296" cy="369332"/>
          </a:xfrm>
          <a:prstGeom prst="rect">
            <a:avLst/>
          </a:prstGeom>
          <a:noFill/>
        </p:spPr>
        <p:txBody>
          <a:bodyPr wrap="square">
            <a:spAutoFit/>
            <a:scene3d>
              <a:camera prst="orthographicFront"/>
              <a:lightRig rig="threePt" dir="t"/>
            </a:scene3d>
            <a:sp3d extrusionH="57150">
              <a:bevelT w="38100" h="38100"/>
            </a:sp3d>
          </a:bodyPr>
          <a:lstStyle/>
          <a:p>
            <a:pPr algn="ctr"/>
            <a:r>
              <a:rPr lang="en-MY" b="1" i="1"/>
              <a:t>“Marta, Marta! Nuan irau sereta nejuka diri dikelimpangka mayuh macham utai. </a:t>
            </a:r>
            <a:r>
              <a:rPr lang="en-MY" b="1" i="1">
                <a:solidFill>
                  <a:schemeClr val="tx2">
                    <a:lumMod val="50000"/>
                  </a:schemeClr>
                </a:solidFill>
                <a:latin typeface="Comic Sans MS" panose="030F0702030302020204" pitchFamily="66" charset="0"/>
              </a:rPr>
              <a:t>” </a:t>
            </a:r>
            <a:r>
              <a:rPr lang="en" b="1" i="1">
                <a:solidFill>
                  <a:schemeClr val="tx2">
                    <a:lumMod val="50000"/>
                  </a:schemeClr>
                </a:solidFill>
                <a:latin typeface="Comic Sans MS" panose="030F0702030302020204" pitchFamily="66" charset="0"/>
              </a:rPr>
              <a:t> </a:t>
            </a:r>
            <a:r>
              <a:rPr lang="en" sz="1400" b="1" i="1" dirty="0">
                <a:solidFill>
                  <a:schemeClr val="tx2">
                    <a:lumMod val="50000"/>
                  </a:schemeClr>
                </a:solidFill>
                <a:latin typeface="Comic Sans MS" panose="030F0702030302020204" pitchFamily="66" charset="0"/>
              </a:rPr>
              <a:t>(Luke 10:41 </a:t>
            </a:r>
            <a:r>
              <a:rPr lang="en" sz="1100" b="1" i="1" dirty="0">
                <a:solidFill>
                  <a:schemeClr val="tx2">
                    <a:lumMod val="50000"/>
                  </a:schemeClr>
                </a:solidFill>
                <a:latin typeface="Comic Sans MS" panose="030F0702030302020204" pitchFamily="66" charset="0"/>
              </a:rPr>
              <a:t>NKJV</a:t>
            </a:r>
            <a:r>
              <a:rPr lang="en" sz="1400" b="1" i="1" dirty="0">
                <a:solidFill>
                  <a:schemeClr val="tx2">
                    <a:lumMod val="50000"/>
                  </a:schemeClr>
                </a:solidFill>
                <a:latin typeface="Comic Sans MS" panose="030F0702030302020204" pitchFamily="66" charset="0"/>
              </a:rPr>
              <a:t>)</a:t>
            </a:r>
            <a:endParaRPr lang="es-ES" b="1" i="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333375" y="1294328"/>
            <a:ext cx="8606439" cy="1015663"/>
          </a:xfrm>
          <a:prstGeom prst="rect">
            <a:avLst/>
          </a:prstGeom>
          <a:noFill/>
        </p:spPr>
        <p:txBody>
          <a:bodyPr wrap="square" rtlCol="0">
            <a:spAutoFit/>
          </a:bodyPr>
          <a:lstStyle/>
          <a:p>
            <a:pPr>
              <a:spcBef>
                <a:spcPts val="600"/>
              </a:spcBef>
            </a:pPr>
            <a:r>
              <a:rPr lang="en-MY" sz="2000" b="1"/>
              <a:t>Ba rumah Lasarus, Jesus bejaku pasal utai ti beguna, ti beguna ke pengelepas. Tang Marta enda mendingka iya. Iya nadai awak. Mayuh amat utai ke patut digaga! (Lk. 10:40-41).</a:t>
            </a:r>
            <a:endParaRPr lang="en" sz="2000" b="1" dirty="0"/>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2263" y="1424581"/>
            <a:ext cx="2907100" cy="2746306"/>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53625" y="4421384"/>
            <a:ext cx="2095738" cy="229136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095863" y="2471609"/>
            <a:ext cx="5933837" cy="1631216"/>
          </a:xfrm>
          <a:prstGeom prst="rect">
            <a:avLst/>
          </a:prstGeom>
          <a:noFill/>
        </p:spPr>
        <p:txBody>
          <a:bodyPr wrap="square">
            <a:spAutoFit/>
          </a:bodyPr>
          <a:lstStyle/>
          <a:p>
            <a:pPr>
              <a:spcBef>
                <a:spcPts val="600"/>
              </a:spcBef>
            </a:pPr>
            <a:r>
              <a:rPr lang="en-MY" sz="2000" b="1"/>
              <a:t>Tu mega nyadi ba kitai. Lebuh kitai udah bedosa, lalu Roh Kudus ngangau kitai nesal ati, Sitan ngisi kitai enggau pengawa, pengirau, tauka sebarang utai bukai ti ngachau runding kitai ti nagang kitai belematika gaya dosa kitai lalu minta ampun.</a:t>
            </a:r>
            <a:endParaRPr lang="en" sz="2000" b="1" dirty="0"/>
          </a:p>
        </p:txBody>
      </p:sp>
      <p:sp>
        <p:nvSpPr>
          <p:cNvPr id="24" name="CuadroTexto 23">
            <a:extLst>
              <a:ext uri="{FF2B5EF4-FFF2-40B4-BE49-F238E27FC236}">
                <a16:creationId xmlns:a16="http://schemas.microsoft.com/office/drawing/2014/main" id="{106409FD-56C7-D582-59A1-F366EFDA90E3}"/>
              </a:ext>
            </a:extLst>
          </p:cNvPr>
          <p:cNvSpPr txBox="1"/>
          <p:nvPr/>
        </p:nvSpPr>
        <p:spPr>
          <a:xfrm>
            <a:off x="5884001" y="4254817"/>
            <a:ext cx="4069624" cy="2554545"/>
          </a:xfrm>
          <a:prstGeom prst="rect">
            <a:avLst/>
          </a:prstGeom>
          <a:noFill/>
        </p:spPr>
        <p:txBody>
          <a:bodyPr wrap="square">
            <a:spAutoFit/>
          </a:bodyPr>
          <a:lstStyle/>
          <a:p>
            <a:pPr>
              <a:spcBef>
                <a:spcPts val="600"/>
              </a:spcBef>
            </a:pPr>
            <a:r>
              <a:rPr lang="en-MY" sz="2000" b="1" dirty="0"/>
              <a:t>Tang Petara </a:t>
            </a:r>
            <a:r>
              <a:rPr lang="en-MY" sz="2000" b="1" dirty="0" err="1"/>
              <a:t>enda</a:t>
            </a:r>
            <a:r>
              <a:rPr lang="en-MY" sz="2000" b="1" dirty="0"/>
              <a:t> </a:t>
            </a:r>
            <a:r>
              <a:rPr lang="en-MY" sz="2000" b="1" dirty="0" err="1"/>
              <a:t>putus</a:t>
            </a:r>
            <a:r>
              <a:rPr lang="en-MY" sz="2000" b="1" dirty="0"/>
              <a:t> </a:t>
            </a:r>
            <a:r>
              <a:rPr lang="en-MY" sz="2000" b="1" dirty="0" err="1"/>
              <a:t>pengarap</a:t>
            </a:r>
            <a:r>
              <a:rPr lang="en-MY" sz="2000" b="1" dirty="0"/>
              <a:t>. Iya </a:t>
            </a:r>
            <a:r>
              <a:rPr lang="en-MY" sz="2000" b="1" dirty="0" err="1"/>
              <a:t>mengkang</a:t>
            </a:r>
            <a:r>
              <a:rPr lang="en-MY" sz="2000" b="1" dirty="0"/>
              <a:t> </a:t>
            </a:r>
            <a:r>
              <a:rPr lang="en-MY" sz="2000" b="1" dirty="0" err="1"/>
              <a:t>dalam</a:t>
            </a:r>
            <a:r>
              <a:rPr lang="en-MY" sz="2000" b="1" dirty="0"/>
              <a:t> </a:t>
            </a:r>
            <a:r>
              <a:rPr lang="en-MY" sz="2000" b="1" dirty="0" err="1"/>
              <a:t>kangau</a:t>
            </a:r>
            <a:r>
              <a:rPr lang="en-MY" sz="2000" b="1" dirty="0"/>
              <a:t> Iya (Esk. 33:11). Iya </a:t>
            </a:r>
            <a:r>
              <a:rPr lang="en-MY" sz="2000" b="1" dirty="0" err="1"/>
              <a:t>mandingka</a:t>
            </a:r>
            <a:r>
              <a:rPr lang="en-MY" sz="2000" b="1" dirty="0"/>
              <a:t> dosa </a:t>
            </a:r>
            <a:r>
              <a:rPr lang="en-MY" sz="2000" b="1" dirty="0" err="1"/>
              <a:t>kitai</a:t>
            </a:r>
            <a:r>
              <a:rPr lang="en-MY" sz="2000" b="1" dirty="0"/>
              <a:t> </a:t>
            </a:r>
            <a:r>
              <a:rPr lang="en-MY" sz="2000" b="1" dirty="0" err="1"/>
              <a:t>enggau</a:t>
            </a:r>
            <a:r>
              <a:rPr lang="en-MY" sz="2000" b="1" dirty="0"/>
              <a:t> gari </a:t>
            </a:r>
            <a:r>
              <a:rPr lang="en-MY" sz="2000" b="1" dirty="0" err="1"/>
              <a:t>ti</a:t>
            </a:r>
            <a:r>
              <a:rPr lang="en-MY" sz="2000" b="1" dirty="0"/>
              <a:t> </a:t>
            </a:r>
            <a:r>
              <a:rPr lang="en-MY" sz="2000" b="1" dirty="0" err="1"/>
              <a:t>kamah</a:t>
            </a:r>
            <a:r>
              <a:rPr lang="en-MY" sz="2000" b="1" dirty="0"/>
              <a:t> (Isa. 64:6). Iya meri </a:t>
            </a:r>
            <a:r>
              <a:rPr lang="en-MY" sz="2000" b="1" dirty="0" err="1"/>
              <a:t>tukar</a:t>
            </a:r>
            <a:r>
              <a:rPr lang="en-MY" sz="2000" b="1" dirty="0"/>
              <a:t>: gari </a:t>
            </a:r>
            <a:r>
              <a:rPr lang="en-MY" sz="2000" b="1" dirty="0" err="1"/>
              <a:t>kitai</a:t>
            </a:r>
            <a:r>
              <a:rPr lang="en-MY" sz="2000" b="1" dirty="0"/>
              <a:t> </a:t>
            </a:r>
            <a:r>
              <a:rPr lang="en-MY" sz="2000" b="1" dirty="0" err="1"/>
              <a:t>ti</a:t>
            </a:r>
            <a:r>
              <a:rPr lang="en-MY" sz="2000" b="1" dirty="0"/>
              <a:t> </a:t>
            </a:r>
            <a:r>
              <a:rPr lang="en-MY" sz="2000" b="1" dirty="0" err="1"/>
              <a:t>kamah</a:t>
            </a:r>
            <a:r>
              <a:rPr lang="en-MY" sz="2000" b="1" dirty="0"/>
              <a:t> </a:t>
            </a:r>
            <a:r>
              <a:rPr lang="en-MY" sz="2000" b="1" dirty="0" err="1"/>
              <a:t>enggau</a:t>
            </a:r>
            <a:r>
              <a:rPr lang="en-MY" sz="2000" b="1" dirty="0"/>
              <a:t> gari Iya </a:t>
            </a:r>
            <a:r>
              <a:rPr lang="en-MY" sz="2000" b="1" dirty="0" err="1"/>
              <a:t>ti</a:t>
            </a:r>
            <a:r>
              <a:rPr lang="en-MY" sz="2000" b="1" dirty="0"/>
              <a:t> </a:t>
            </a:r>
            <a:r>
              <a:rPr lang="en-MY" sz="2000" b="1" dirty="0" err="1"/>
              <a:t>tuchi</a:t>
            </a:r>
            <a:r>
              <a:rPr lang="en-MY" sz="2000" b="1" dirty="0"/>
              <a:t> (Sek. 3:4), gari </a:t>
            </a:r>
            <a:r>
              <a:rPr lang="en-MY" sz="2000" b="1" dirty="0" err="1"/>
              <a:t>ti</a:t>
            </a:r>
            <a:r>
              <a:rPr lang="en-MY" sz="2000" b="1" dirty="0"/>
              <a:t> </a:t>
            </a:r>
            <a:r>
              <a:rPr lang="en-MY" sz="2000" b="1" dirty="0" err="1"/>
              <a:t>dibasu</a:t>
            </a:r>
            <a:r>
              <a:rPr lang="en-MY" sz="2000" b="1" dirty="0"/>
              <a:t> </a:t>
            </a:r>
            <a:r>
              <a:rPr lang="en-MY" sz="2000" b="1" dirty="0" err="1"/>
              <a:t>dalam</a:t>
            </a:r>
            <a:r>
              <a:rPr lang="en-MY" sz="2000" b="1" dirty="0"/>
              <a:t> </a:t>
            </a:r>
            <a:r>
              <a:rPr lang="en-MY" sz="2000" b="1" dirty="0" err="1"/>
              <a:t>darah</a:t>
            </a:r>
            <a:r>
              <a:rPr lang="en-MY" sz="2000" b="1" dirty="0"/>
              <a:t> Jesus (Pem. 7:14).</a:t>
            </a:r>
            <a:endParaRPr lang="en" sz="2000" b="1" dirty="0"/>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53455" y="4421383"/>
            <a:ext cx="2771226"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14063" y="4421383"/>
            <a:ext cx="2771226" cy="2291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989B45-C3A2-C535-D59E-37974A94B1FE}"/>
              </a:ext>
            </a:extLst>
          </p:cNvPr>
          <p:cNvSpPr txBox="1"/>
          <p:nvPr/>
        </p:nvSpPr>
        <p:spPr>
          <a:xfrm>
            <a:off x="0" y="0"/>
            <a:ext cx="12192000" cy="769441"/>
          </a:xfrm>
          <a:prstGeom prst="rect">
            <a:avLst/>
          </a:prstGeom>
          <a:noFill/>
        </p:spPr>
        <p:txBody>
          <a:bodyPr wrap="square">
            <a:spAutoFit/>
          </a:bodyPr>
          <a:lstStyle/>
          <a:p>
            <a:pPr algn="ctr"/>
            <a:r>
              <a:rPr lang="en-MY" sz="4400" b="1" spc="300">
                <a:ln w="10160">
                  <a:solidFill>
                    <a:schemeClr val="accent5"/>
                  </a:solidFill>
                  <a:prstDash val="solid"/>
                </a:ln>
                <a:solidFill>
                  <a:srgbClr val="FFFFFF"/>
                </a:solidFill>
                <a:effectLst>
                  <a:outerShdw blurRad="38100" dist="22860" dir="5400000" algn="tl" rotWithShape="0">
                    <a:srgbClr val="000000">
                      <a:alpha val="66000"/>
                    </a:srgbClr>
                  </a:outerShdw>
                </a:effectLst>
              </a:rPr>
              <a:t>NESAL ATI TI BENDAR</a:t>
            </a:r>
            <a:endParaRPr lang="en"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endParaRPr>
          </a:p>
        </p:txBody>
      </p:sp>
      <p:sp>
        <p:nvSpPr>
          <p:cNvPr id="5" name="CuadroTexto 4">
            <a:extLst>
              <a:ext uri="{FF2B5EF4-FFF2-40B4-BE49-F238E27FC236}">
                <a16:creationId xmlns:a16="http://schemas.microsoft.com/office/drawing/2014/main" id="{9579BC5C-2A55-7670-5E45-6A0BD8847FC0}"/>
              </a:ext>
            </a:extLst>
          </p:cNvPr>
          <p:cNvSpPr txBox="1"/>
          <p:nvPr/>
        </p:nvSpPr>
        <p:spPr>
          <a:xfrm>
            <a:off x="720090" y="640124"/>
            <a:ext cx="11178540" cy="646331"/>
          </a:xfrm>
          <a:prstGeom prst="rect">
            <a:avLst/>
          </a:prstGeom>
          <a:noFill/>
        </p:spPr>
        <p:txBody>
          <a:bodyPr wrap="square">
            <a:spAutoFit/>
          </a:bodyPr>
          <a:lstStyle/>
          <a:p>
            <a:pPr algn="ctr"/>
            <a:r>
              <a:rPr lang="en-MY" b="1">
                <a:solidFill>
                  <a:schemeClr val="accent6">
                    <a:lumMod val="50000"/>
                  </a:schemeClr>
                </a:solidFill>
                <a:latin typeface="Comic Sans MS" panose="030F0702030302020204" pitchFamily="66" charset="0"/>
              </a:rPr>
              <a:t>“Aram kitai pulai baru ngagai TUHAN, Iya udah ngeredakka kitai, tang Iya deka ngeraika kitai, Iya udah ngemediska kitai, tang Iya deka malut bakal kitai.”</a:t>
            </a:r>
            <a:r>
              <a:rPr lang="en" sz="1400" b="1">
                <a:solidFill>
                  <a:schemeClr val="accent6">
                    <a:lumMod val="50000"/>
                  </a:schemeClr>
                </a:solidFill>
                <a:latin typeface="Comic Sans MS" panose="030F0702030302020204" pitchFamily="66" charset="0"/>
              </a:rPr>
              <a:t>(</a:t>
            </a:r>
            <a:r>
              <a:rPr lang="en" sz="1400" b="1" dirty="0">
                <a:solidFill>
                  <a:schemeClr val="accent6">
                    <a:lumMod val="50000"/>
                  </a:schemeClr>
                </a:solidFill>
                <a:latin typeface="Comic Sans MS" panose="030F0702030302020204" pitchFamily="66" charset="0"/>
              </a:rPr>
              <a:t>Hosea 6:1 </a:t>
            </a:r>
            <a:r>
              <a:rPr lang="en" sz="1100" b="1" dirty="0">
                <a:solidFill>
                  <a:schemeClr val="accent6">
                    <a:lumMod val="50000"/>
                  </a:schemeClr>
                </a:solidFill>
                <a:latin typeface="Comic Sans MS" panose="030F0702030302020204" pitchFamily="66" charset="0"/>
              </a:rPr>
              <a:t>NIV </a:t>
            </a:r>
            <a:r>
              <a:rPr lang="en" sz="1400" b="1" dirty="0">
                <a:solidFill>
                  <a:schemeClr val="accent6">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B1B5E0BD-B681-6075-9341-8267C105B6E9}"/>
              </a:ext>
            </a:extLst>
          </p:cNvPr>
          <p:cNvSpPr txBox="1"/>
          <p:nvPr/>
        </p:nvSpPr>
        <p:spPr>
          <a:xfrm>
            <a:off x="238126" y="1569154"/>
            <a:ext cx="6857996" cy="707886"/>
          </a:xfrm>
          <a:prstGeom prst="rect">
            <a:avLst/>
          </a:prstGeom>
          <a:noFill/>
        </p:spPr>
        <p:txBody>
          <a:bodyPr wrap="square" rtlCol="0">
            <a:spAutoFit/>
          </a:bodyPr>
          <a:lstStyle/>
          <a:p>
            <a:pPr>
              <a:spcBef>
                <a:spcPts val="600"/>
              </a:spcBef>
            </a:pPr>
            <a:r>
              <a:rPr lang="en-MY" sz="2000" b="1"/>
              <a:t>Nama utai ke dikumbai nesal ati? Nama bida entara nesal ati ti bendar enggau nesal ati ti pura-pura? (2 Kor. 7:10)</a:t>
            </a:r>
            <a:endParaRPr lang="en" sz="2000" b="1" dirty="0"/>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238125" y="5200917"/>
            <a:ext cx="6858000" cy="1323439"/>
          </a:xfrm>
          <a:prstGeom prst="rect">
            <a:avLst/>
          </a:prstGeom>
          <a:noFill/>
        </p:spPr>
        <p:txBody>
          <a:bodyPr wrap="square">
            <a:spAutoFit/>
          </a:bodyPr>
          <a:lstStyle/>
          <a:p>
            <a:pPr lvl="0">
              <a:spcBef>
                <a:spcPts val="600"/>
              </a:spcBef>
              <a:defRPr/>
            </a:pPr>
            <a:r>
              <a:rPr lang="en-MY" sz="2000" b="1">
                <a:solidFill>
                  <a:prstClr val="black"/>
                </a:solidFill>
              </a:rPr>
              <a:t>Lebuh kitai bedosa, Roh Kudus “ngererak kitai” lalu “ngemediska” kitai enggau asai ati ti balat tusah. Enti kitai nimbal enggau nesal ati ti bendar, Allah Taala ngeraika kitai, ngampun dosa kitai (Hos. 6:1 NIV).</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B9023C4E-1D7D-48A2-0A6A-179567C03BE1}"/>
              </a:ext>
            </a:extLst>
          </p:cNvPr>
          <p:cNvSpPr txBox="1"/>
          <p:nvPr/>
        </p:nvSpPr>
        <p:spPr>
          <a:xfrm>
            <a:off x="238125" y="3892867"/>
            <a:ext cx="6858000" cy="1015663"/>
          </a:xfrm>
          <a:prstGeom prst="rect">
            <a:avLst/>
          </a:prstGeom>
          <a:noFill/>
        </p:spPr>
        <p:txBody>
          <a:bodyPr wrap="square">
            <a:spAutoFit/>
          </a:bodyPr>
          <a:lstStyle/>
          <a:p>
            <a:pPr lvl="0">
              <a:spcBef>
                <a:spcPts val="600"/>
              </a:spcBef>
              <a:defRPr/>
            </a:pPr>
            <a:r>
              <a:rPr lang="en-MY" sz="2000" b="1">
                <a:solidFill>
                  <a:prstClr val="black"/>
                </a:solidFill>
              </a:rPr>
              <a:t>Lebuh fakta ti udah bedosa nya meh ti ngasuh kitai tusah ati, enggau pengingin ti dalam deka diampun (sekali ke bisi tauka nadai empas ti negatif), kitai ditapi enggau nesal ati ti bendar.</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CuadroTexto 12">
            <a:extLst>
              <a:ext uri="{FF2B5EF4-FFF2-40B4-BE49-F238E27FC236}">
                <a16:creationId xmlns:a16="http://schemas.microsoft.com/office/drawing/2014/main" id="{5A1CC03B-59A6-99AA-5266-B65A9AA087BC}"/>
              </a:ext>
            </a:extLst>
          </p:cNvPr>
          <p:cNvSpPr txBox="1"/>
          <p:nvPr/>
        </p:nvSpPr>
        <p:spPr>
          <a:xfrm>
            <a:off x="238122" y="2277040"/>
            <a:ext cx="6857999" cy="1323439"/>
          </a:xfrm>
          <a:prstGeom prst="rect">
            <a:avLst/>
          </a:prstGeom>
          <a:noFill/>
        </p:spPr>
        <p:txBody>
          <a:bodyPr wrap="square">
            <a:spAutoFit/>
          </a:bodyPr>
          <a:lstStyle/>
          <a:p>
            <a:pPr lvl="0">
              <a:spcBef>
                <a:spcPts val="600"/>
              </a:spcBef>
              <a:defRPr/>
            </a:pPr>
            <a:r>
              <a:rPr lang="en-MY" sz="2000" b="1">
                <a:solidFill>
                  <a:prstClr val="black"/>
                </a:solidFill>
              </a:rPr>
              <a:t>Lebuh dosa mai empas ti tekala nya sereta enda dikedekaka, nesal nyadi. Malu amat laban utai ke digaga kitai enda nyadi pemanah. Enti nadai empas negatif, kitai enda berasai tusah ati ketegal pengawa kitai. Tu UKAI nesal ati ti bendar.</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8FA9E8-65D4-5146-8D20-D0D0CADC062B}"/>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MY" sz="4400" b="1">
                <a:ln/>
                <a:solidFill>
                  <a:schemeClr val="accent3"/>
                </a:solidFill>
              </a:rPr>
              <a:t>KANGGAU NGASOH NESAL ATI .</a:t>
            </a:r>
            <a:endParaRPr lang="en" sz="4400" b="1" dirty="0">
              <a:ln/>
              <a:solidFill>
                <a:schemeClr val="accent3"/>
              </a:solidFill>
            </a:endParaRPr>
          </a:p>
        </p:txBody>
      </p:sp>
      <p:sp>
        <p:nvSpPr>
          <p:cNvPr id="5" name="CuadroTexto 4">
            <a:extLst>
              <a:ext uri="{FF2B5EF4-FFF2-40B4-BE49-F238E27FC236}">
                <a16:creationId xmlns:a16="http://schemas.microsoft.com/office/drawing/2014/main" id="{CC4A7872-AD06-096E-FD1C-64DBE8E6A0D5}"/>
              </a:ext>
            </a:extLst>
          </p:cNvPr>
          <p:cNvSpPr txBox="1"/>
          <p:nvPr/>
        </p:nvSpPr>
        <p:spPr>
          <a:xfrm>
            <a:off x="1462086" y="585172"/>
            <a:ext cx="10162224" cy="646331"/>
          </a:xfrm>
          <a:prstGeom prst="rect">
            <a:avLst/>
          </a:prstGeom>
          <a:noFill/>
        </p:spPr>
        <p:txBody>
          <a:bodyPr wrap="square">
            <a:spAutoFit/>
          </a:bodyPr>
          <a:lstStyle/>
          <a:p>
            <a:pPr algn="ctr"/>
            <a:r>
              <a:rPr lang="en" b="1">
                <a:solidFill>
                  <a:schemeClr val="accent2">
                    <a:lumMod val="50000"/>
                  </a:schemeClr>
                </a:solidFill>
                <a:latin typeface="Comic Sans MS" panose="030F0702030302020204" pitchFamily="66" charset="0"/>
              </a:rPr>
              <a:t>“</a:t>
            </a:r>
            <a:r>
              <a:rPr lang="en-US" b="1">
                <a:solidFill>
                  <a:schemeClr val="accent2">
                    <a:lumMod val="50000"/>
                  </a:schemeClr>
                </a:solidFill>
                <a:latin typeface="Comic Sans MS" panose="030F0702030302020204" pitchFamily="66" charset="0"/>
              </a:rPr>
              <a:t>Nya alai, nesal ati ke dosa kita, lalu pulai baru ngagai Allah Taala, ngambika dosa kita dibuai, ngambika Tuhan deka ngelantangka ati kita.” (Kereja Rasul 3:19)</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382077"/>
            <a:ext cx="8373782" cy="707886"/>
          </a:xfrm>
          <a:prstGeom prst="rect">
            <a:avLst/>
          </a:prstGeom>
          <a:noFill/>
        </p:spPr>
        <p:txBody>
          <a:bodyPr wrap="square" rtlCol="0">
            <a:spAutoFit/>
          </a:bodyPr>
          <a:lstStyle/>
          <a:p>
            <a:pPr>
              <a:spcBef>
                <a:spcPts val="600"/>
              </a:spcBef>
            </a:pPr>
            <a:r>
              <a:rPr lang="en-MY" sz="2000" b="1"/>
              <a:t>John Pemaptisa enggau Jesus ngepunka pengawa sida enggau pesan ti sama: “Nesal ati” (Mat. 3:1-2; 4:17).</a:t>
            </a:r>
            <a:endParaRPr lang="en" sz="2000" b="1" dirty="0"/>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3399114457"/>
              </p:ext>
            </p:extLst>
          </p:nvPr>
        </p:nvGraphicFramePr>
        <p:xfrm>
          <a:off x="180974" y="2844015"/>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925097" y="5842337"/>
            <a:ext cx="6341806" cy="1015663"/>
          </a:xfrm>
          <a:prstGeom prst="rect">
            <a:avLst/>
          </a:prstGeom>
          <a:noFill/>
        </p:spPr>
        <p:txBody>
          <a:bodyPr wrap="square" rtlCol="0">
            <a:spAutoFit/>
          </a:bodyPr>
          <a:lstStyle/>
          <a:p>
            <a:pPr>
              <a:spcBef>
                <a:spcPts val="600"/>
              </a:spcBef>
            </a:pPr>
            <a:r>
              <a:rPr lang="en-MY" sz="2000" b="1"/>
              <a:t>Kingatka nesal ati enggau pengampun patut seruran mai kitai berubah; ngagai ubah ulah ti mai kitai badu agi bedosa (Jhn. 5:14).</a:t>
            </a:r>
            <a:endParaRPr lang="en" sz="2000" b="1" dirty="0"/>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766" y="1423969"/>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30401" y="1393190"/>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8097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09109" y="2062604"/>
            <a:ext cx="8373782" cy="707886"/>
          </a:xfrm>
          <a:prstGeom prst="rect">
            <a:avLst/>
          </a:prstGeom>
          <a:noFill/>
        </p:spPr>
        <p:txBody>
          <a:bodyPr wrap="square">
            <a:spAutoFit/>
          </a:bodyPr>
          <a:lstStyle/>
          <a:p>
            <a:pPr lvl="0">
              <a:spcBef>
                <a:spcPts val="600"/>
              </a:spcBef>
              <a:defRPr/>
            </a:pPr>
            <a:r>
              <a:rPr lang="es-ES" sz="2000" b="1">
                <a:solidFill>
                  <a:prstClr val="black"/>
                </a:solidFill>
              </a:rPr>
              <a:t>Nama kebuah nesal ati nya beguna? Laban enti nadai iya nadai pengampun dosa (Kereja Rasul 2:38; 3:19). Baka ni proses tu nyadi?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585788" y="2875002"/>
            <a:ext cx="10929938" cy="1107996"/>
          </a:xfrm>
          <a:prstGeom prst="rect">
            <a:avLst/>
          </a:prstGeom>
          <a:noFill/>
        </p:spPr>
        <p:txBody>
          <a:bodyPr wrap="square">
            <a:spAutoFit/>
          </a:bodyPr>
          <a:lstStyle/>
          <a:p>
            <a:pPr algn="ctr"/>
            <a:r>
              <a:rPr lang="en" sz="6600" b="1">
                <a:ln w="10160">
                  <a:solidFill>
                    <a:schemeClr val="accent5"/>
                  </a:solidFill>
                  <a:prstDash val="solid"/>
                </a:ln>
                <a:solidFill>
                  <a:srgbClr val="FFFFFF"/>
                </a:solidFill>
                <a:effectLst>
                  <a:outerShdw blurRad="38100" dist="22860" dir="5400000" algn="tl" rotWithShape="0">
                    <a:srgbClr val="000000">
                      <a:alpha val="88000"/>
                    </a:srgbClr>
                  </a:outerShdw>
                </a:effectLst>
              </a:rPr>
              <a:t>DIAMPUN</a:t>
            </a:r>
            <a:endPar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endParaRP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8118844-9F62-B8DE-09F2-CD8F2628087B}"/>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MY" sz="4400" b="1" spc="300">
                <a:ln w="22225">
                  <a:noFill/>
                  <a:prstDash val="solid"/>
                </a:ln>
                <a:solidFill>
                  <a:schemeClr val="accent2">
                    <a:lumMod val="40000"/>
                    <a:lumOff val="60000"/>
                  </a:schemeClr>
                </a:solidFill>
                <a:effectLst>
                  <a:outerShdw blurRad="38100" dist="38100" dir="2700000" algn="tl">
                    <a:srgbClr val="000000"/>
                  </a:outerShdw>
                </a:effectLst>
              </a:rPr>
              <a:t>PENGASIH PENGAMPUAN .</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5A4E3F82-A589-6EED-2918-7FAD788900BB}"/>
              </a:ext>
            </a:extLst>
          </p:cNvPr>
          <p:cNvSpPr txBox="1"/>
          <p:nvPr/>
        </p:nvSpPr>
        <p:spPr>
          <a:xfrm>
            <a:off x="2090737" y="672197"/>
            <a:ext cx="8010526" cy="646331"/>
          </a:xfrm>
          <a:prstGeom prst="rect">
            <a:avLst/>
          </a:prstGeom>
          <a:noFill/>
        </p:spPr>
        <p:txBody>
          <a:bodyPr wrap="square">
            <a:spAutoFit/>
          </a:bodyPr>
          <a:lstStyle/>
          <a:p>
            <a:pPr algn="ctr"/>
            <a:r>
              <a:rPr lang="en" b="1">
                <a:solidFill>
                  <a:schemeClr val="accent1">
                    <a:lumMod val="50000"/>
                  </a:schemeClr>
                </a:solidFill>
                <a:latin typeface="Comic Sans MS" panose="030F0702030302020204" pitchFamily="66" charset="0"/>
              </a:rPr>
              <a:t>“</a:t>
            </a:r>
            <a:r>
              <a:rPr lang="en-US" b="1">
                <a:solidFill>
                  <a:schemeClr val="accent1">
                    <a:lumMod val="50000"/>
                  </a:schemeClr>
                </a:solidFill>
                <a:latin typeface="Comic Sans MS" panose="030F0702030302020204" pitchFamily="66" charset="0"/>
              </a:rPr>
              <a:t>Ketegal nama Nuan, TUHAN, ampun penyalah aku, taja pen penyalah nya besai” (Masmur 25:11)</a:t>
            </a:r>
            <a:endParaRPr lang="en" sz="1400"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F786BC2-1FFF-33DF-289A-FAA8CF4D7468}"/>
              </a:ext>
            </a:extLst>
          </p:cNvPr>
          <p:cNvSpPr txBox="1"/>
          <p:nvPr/>
        </p:nvSpPr>
        <p:spPr>
          <a:xfrm>
            <a:off x="5469760" y="1470923"/>
            <a:ext cx="6722238" cy="1938992"/>
          </a:xfrm>
          <a:prstGeom prst="rect">
            <a:avLst/>
          </a:prstGeom>
          <a:noFill/>
        </p:spPr>
        <p:txBody>
          <a:bodyPr wrap="square" rtlCol="0">
            <a:spAutoFit/>
          </a:bodyPr>
          <a:lstStyle/>
          <a:p>
            <a:pPr>
              <a:spcBef>
                <a:spcPts val="600"/>
              </a:spcBef>
            </a:pPr>
            <a:r>
              <a:rPr lang="en-MY" sz="2000" b="1"/>
              <a:t>Nadai utai ti mejal Tuhan ngampun kitai. Nadai utai ulih digaga kitai ngambika patut nerima pengampun nya. Allah Taala meri kitai pengampun ulih pengasih; ulih pengerindu iya ti nadai nemu abis. Iya ngampun laban Iya “manah, sedia ngampun, sereta penuh pengasih” (Masmur 86:5; peda Pemansut 34:6-7).</a:t>
            </a:r>
            <a:endParaRPr lang="en" sz="2000" b="1" dirty="0"/>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3011" y="4414834"/>
            <a:ext cx="3086100" cy="231457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60" y="4823188"/>
            <a:ext cx="3200400" cy="1631216"/>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en-MY" sz="2000" b="1"/>
              <a:t>Lebuh kitai mai dosa kitai ngagai kaki regang, Jesus ngelepaska kitai ari pemerat ti ngenusahka kitai (Heb. 12:1-2)</a:t>
            </a:r>
            <a:endParaRPr lang="en" sz="2000" b="1" dirty="0"/>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469759" y="3587912"/>
            <a:ext cx="6722239" cy="707886"/>
          </a:xfrm>
          <a:prstGeom prst="rect">
            <a:avLst/>
          </a:prstGeom>
          <a:noFill/>
        </p:spPr>
        <p:txBody>
          <a:bodyPr wrap="square">
            <a:spAutoFit/>
          </a:bodyPr>
          <a:lstStyle/>
          <a:p>
            <a:pPr lvl="0">
              <a:spcBef>
                <a:spcPts val="600"/>
              </a:spcBef>
              <a:defRPr/>
            </a:pPr>
            <a:r>
              <a:rPr lang="en-MY" sz="2000" b="1">
                <a:solidFill>
                  <a:prstClr val="black"/>
                </a:solidFill>
              </a:rPr>
              <a:t>Pengerindu Iya mai Iya nyerahka diri ba kayu regang, lalu mayar utang dosa ti enda ulih dibayar kitai (Eps. 2:4-5).</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919</TotalTime>
  <Words>1258</Words>
  <Application>Microsoft Office PowerPoint</Application>
  <PresentationFormat>Panorámica</PresentationFormat>
  <Paragraphs>67</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Aptos Display</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107</cp:revision>
  <dcterms:created xsi:type="dcterms:W3CDTF">2026-04-18T15:41:31Z</dcterms:created>
  <dcterms:modified xsi:type="dcterms:W3CDTF">2026-04-26T14:25:54Z</dcterms:modified>
</cp:coreProperties>
</file>