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1" loCatId="list" qsTypeId="urn:microsoft.com/office/officeart/2005/8/quickstyle/3d2#1" qsCatId="3D" csTypeId="urn:microsoft.com/office/officeart/2005/8/colors/colorful1#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en-MY" sz="2000" b="1" noProof="0">
              <a:effectLst>
                <a:outerShdw blurRad="38100" dist="38100" dir="2700000" algn="tl">
                  <a:srgbClr val="000000"/>
                </a:outerShdw>
              </a:effectLst>
            </a:rPr>
            <a:t>Penemu ari Allah Taala .</a:t>
          </a:r>
          <a:endParaRPr lang="en-US" sz="2000" noProof="0" dirty="0">
            <a:effectLst>
              <a:outerShdw blurRad="38100" dist="38100" dir="2700000" algn="tl">
                <a:srgbClr val="000000"/>
              </a:outerShdw>
            </a:effectLst>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en-MY" sz="2000" b="1" noProof="0">
              <a:effectLst>
                <a:outerShdw blurRad="38100" dist="38100" dir="2700000" algn="tl">
                  <a:srgbClr val="000000"/>
                </a:outerShdw>
              </a:effectLst>
            </a:rPr>
            <a:t>Regang ti gila.</a:t>
          </a:r>
          <a:endParaRPr lang="en-US" sz="2000" noProof="0" dirty="0">
            <a:effectLst>
              <a:outerShdw blurRad="38100" dist="38100" dir="2700000" algn="tl">
                <a:srgbClr val="000000"/>
              </a:outerShdw>
            </a:effectLst>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en-MY" sz="2000" b="1" noProof="0">
              <a:effectLst>
                <a:outerShdw blurRad="38100" dist="38100" dir="2700000" algn="tl">
                  <a:srgbClr val="000000"/>
                </a:outerShdw>
              </a:effectLst>
            </a:rPr>
            <a:t>Kuasa Tuhan .</a:t>
          </a:r>
          <a:endParaRPr lang="en-US" sz="2000" noProof="0" dirty="0">
            <a:effectLst>
              <a:outerShdw blurRad="38100" dist="38100" dir="2700000" algn="tl">
                <a:srgbClr val="000000"/>
              </a:outerShdw>
            </a:effectLst>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en-MY" sz="2000" b="1" noProof="0">
              <a:effectLst>
                <a:outerShdw blurRad="38100" dist="38100" dir="2700000" algn="tl">
                  <a:srgbClr val="000000"/>
                </a:outerShdw>
              </a:effectLst>
            </a:rPr>
            <a:t>Pesan pasal regang .</a:t>
          </a:r>
          <a:endParaRPr lang="en-US" sz="2000" noProof="0" dirty="0">
            <a:effectLst>
              <a:outerShdw blurRad="38100" dist="38100" dir="2700000" algn="tl">
                <a:srgbClr val="000000"/>
              </a:outerShdw>
            </a:effectLst>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en-MY" sz="2000" b="1" noProof="0">
              <a:effectLst>
                <a:outerShdw blurRad="38100" dist="38100" dir="2700000" algn="tl">
                  <a:srgbClr val="000000"/>
                </a:outerShdw>
              </a:effectLst>
            </a:rPr>
            <a:t>Pemeli enggau pengelemi Allah Taala .</a:t>
          </a:r>
          <a:endParaRPr lang="en-US" sz="2000" noProof="0" dirty="0">
            <a:effectLst>
              <a:outerShdw blurRad="38100" dist="38100" dir="2700000" algn="tl">
                <a:srgbClr val="000000"/>
              </a:outerShdw>
            </a:effectLst>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1"/>
    <dgm:cxn modelId="{BEFF2611-27C6-4567-B37C-8565CD53BCA0}" type="presOf" srcId="{A1399854-EE6F-4F96-BF2A-73A2FA0D1967}" destId="{4C752FFD-46F4-4865-9930-403A34454E3B}" srcOrd="1" destOrd="0" presId="urn:microsoft.com/office/officeart/2005/8/layout/list1#1"/>
    <dgm:cxn modelId="{A2F1D112-4812-4811-8BEC-6751EB9D0742}" type="presOf" srcId="{663D1BA5-7B91-4C43-A5A9-1361F0524EF7}" destId="{9993B59B-517C-4403-BA7A-17285E2A6420}" srcOrd="1" destOrd="0" presId="urn:microsoft.com/office/officeart/2005/8/layout/list1#1"/>
    <dgm:cxn modelId="{4CD8A01C-9F95-448F-A7B5-90F622770F02}" type="presOf" srcId="{BF63421A-F50B-4E0D-8E4F-5F42FF64DA9C}" destId="{C56CE76A-5C4D-45D1-98B1-E9AE812DB59A}" srcOrd="0" destOrd="0" presId="urn:microsoft.com/office/officeart/2005/8/layout/list1#1"/>
    <dgm:cxn modelId="{F979331F-EB59-425E-88C4-43A7E4039BAA}" type="presOf" srcId="{A1399854-EE6F-4F96-BF2A-73A2FA0D1967}" destId="{9360D5B9-5086-4F99-B9B8-67538B374497}" srcOrd="0" destOrd="0" presId="urn:microsoft.com/office/officeart/2005/8/layout/list1#1"/>
    <dgm:cxn modelId="{616E8323-3E51-4773-B67A-C8D4CE98C974}" type="presOf" srcId="{663D1BA5-7B91-4C43-A5A9-1361F0524EF7}" destId="{74623B98-76B1-4EC8-B64F-A46ED7DB686C}" srcOrd="0" destOrd="0" presId="urn:microsoft.com/office/officeart/2005/8/layout/list1#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1"/>
    <dgm:cxn modelId="{75144B69-4622-4BD3-9D5B-93951CE895DF}" type="presOf" srcId="{E3690EB3-3C6D-46BC-80D4-CE1520A26E76}" destId="{C0886489-0DF4-43DF-8C49-C1E8AE258AAD}" srcOrd="1" destOrd="0" presId="urn:microsoft.com/office/officeart/2005/8/layout/list1#1"/>
    <dgm:cxn modelId="{1AA3637C-1561-457E-8F44-5AAD940B5A5F}" type="presOf" srcId="{03A94776-907F-4909-BE8F-B852C8A33453}" destId="{A9B9C2E9-E00E-4AB9-A990-468B298C954B}" srcOrd="0" destOrd="0" presId="urn:microsoft.com/office/officeart/2005/8/layout/list1#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1"/>
    <dgm:cxn modelId="{D6A35843-FB84-403E-80B7-6E64DFB049F7}" type="presParOf" srcId="{C56CE76A-5C4D-45D1-98B1-E9AE812DB59A}" destId="{4C2E281C-42E1-4E54-8994-4C214B635678}" srcOrd="0" destOrd="0" presId="urn:microsoft.com/office/officeart/2005/8/layout/list1#1"/>
    <dgm:cxn modelId="{67E532EB-424C-4657-818C-D5870E2352A2}" type="presParOf" srcId="{4C2E281C-42E1-4E54-8994-4C214B635678}" destId="{A9B9C2E9-E00E-4AB9-A990-468B298C954B}" srcOrd="0" destOrd="0" presId="urn:microsoft.com/office/officeart/2005/8/layout/list1#1"/>
    <dgm:cxn modelId="{804BA7C4-2566-4339-8CDE-F10CF161B793}" type="presParOf" srcId="{4C2E281C-42E1-4E54-8994-4C214B635678}" destId="{E6D94AC3-BB28-4770-A51E-188281BF4ACB}" srcOrd="1" destOrd="0" presId="urn:microsoft.com/office/officeart/2005/8/layout/list1#1"/>
    <dgm:cxn modelId="{04F5F857-D615-4E74-A0A5-299D742CE0D5}" type="presParOf" srcId="{C56CE76A-5C4D-45D1-98B1-E9AE812DB59A}" destId="{EC72DF3F-4227-400F-B144-5ACA7F4616EA}" srcOrd="1" destOrd="0" presId="urn:microsoft.com/office/officeart/2005/8/layout/list1#1"/>
    <dgm:cxn modelId="{70206882-7D8D-4747-8D17-4CFCAEDB2818}" type="presParOf" srcId="{C56CE76A-5C4D-45D1-98B1-E9AE812DB59A}" destId="{C53C5037-72AE-49B9-B45E-EAFE0CDBB614}" srcOrd="2" destOrd="0" presId="urn:microsoft.com/office/officeart/2005/8/layout/list1#1"/>
    <dgm:cxn modelId="{514B7A3F-2753-4AE1-89F9-D3D7060C5347}" type="presParOf" srcId="{C56CE76A-5C4D-45D1-98B1-E9AE812DB59A}" destId="{1033C6E8-A0C9-4495-8BA5-2E251A437445}" srcOrd="3" destOrd="0" presId="urn:microsoft.com/office/officeart/2005/8/layout/list1#1"/>
    <dgm:cxn modelId="{3A74FAA8-873E-4CF5-AC17-295F86A65A52}" type="presParOf" srcId="{C56CE76A-5C4D-45D1-98B1-E9AE812DB59A}" destId="{9DE6317A-CCC0-487E-903B-BCA396E4EB58}" srcOrd="4" destOrd="0" presId="urn:microsoft.com/office/officeart/2005/8/layout/list1#1"/>
    <dgm:cxn modelId="{556ACF5C-35FC-422A-B811-CECD2E746DDD}" type="presParOf" srcId="{9DE6317A-CCC0-487E-903B-BCA396E4EB58}" destId="{7A54CA21-9933-42D4-AC14-38B31ECD0441}" srcOrd="0" destOrd="0" presId="urn:microsoft.com/office/officeart/2005/8/layout/list1#1"/>
    <dgm:cxn modelId="{D20F4179-A4D9-4BA5-B616-66D5830C9117}" type="presParOf" srcId="{9DE6317A-CCC0-487E-903B-BCA396E4EB58}" destId="{C0886489-0DF4-43DF-8C49-C1E8AE258AAD}" srcOrd="1" destOrd="0" presId="urn:microsoft.com/office/officeart/2005/8/layout/list1#1"/>
    <dgm:cxn modelId="{53D7BFEE-9947-4CB5-A650-90DE2BCCA6FE}" type="presParOf" srcId="{C56CE76A-5C4D-45D1-98B1-E9AE812DB59A}" destId="{04AC329C-C469-4848-844E-88EF9FF947F8}" srcOrd="5" destOrd="0" presId="urn:microsoft.com/office/officeart/2005/8/layout/list1#1"/>
    <dgm:cxn modelId="{3499968A-8916-411B-A9C4-3D7431EF78CF}" type="presParOf" srcId="{C56CE76A-5C4D-45D1-98B1-E9AE812DB59A}" destId="{D325A0F0-F704-4EA1-A386-70342098AE22}" srcOrd="6" destOrd="0" presId="urn:microsoft.com/office/officeart/2005/8/layout/list1#1"/>
    <dgm:cxn modelId="{41FBEF96-F296-4CCB-8489-183A1E067C0F}" type="presParOf" srcId="{C56CE76A-5C4D-45D1-98B1-E9AE812DB59A}" destId="{9A22215B-1417-48FB-9794-9A0F373BCB12}" srcOrd="7" destOrd="0" presId="urn:microsoft.com/office/officeart/2005/8/layout/list1#1"/>
    <dgm:cxn modelId="{49D9047C-6864-4EFE-9F8A-DC78B75E4444}" type="presParOf" srcId="{C56CE76A-5C4D-45D1-98B1-E9AE812DB59A}" destId="{3E57F9E6-111A-445A-ADC3-569DE6356D8A}" srcOrd="8" destOrd="0" presId="urn:microsoft.com/office/officeart/2005/8/layout/list1#1"/>
    <dgm:cxn modelId="{B2AB7939-7E5A-4219-A0B6-7A70D91C1208}" type="presParOf" srcId="{3E57F9E6-111A-445A-ADC3-569DE6356D8A}" destId="{8D610333-8B53-4086-B981-7DB97F5FD740}" srcOrd="0" destOrd="0" presId="urn:microsoft.com/office/officeart/2005/8/layout/list1#1"/>
    <dgm:cxn modelId="{AE69E186-C5B7-4CDC-8726-C5B30D07F4FA}" type="presParOf" srcId="{3E57F9E6-111A-445A-ADC3-569DE6356D8A}" destId="{A06E1619-19B5-4DBE-B0E3-64804E6C4469}" srcOrd="1" destOrd="0" presId="urn:microsoft.com/office/officeart/2005/8/layout/list1#1"/>
    <dgm:cxn modelId="{3AF67439-30C8-4A94-940B-329F73551C0C}" type="presParOf" srcId="{C56CE76A-5C4D-45D1-98B1-E9AE812DB59A}" destId="{14F1A134-F750-4CFB-A01D-C0B1ACB5F761}" srcOrd="9" destOrd="0" presId="urn:microsoft.com/office/officeart/2005/8/layout/list1#1"/>
    <dgm:cxn modelId="{7FC66EF6-5A86-45D3-AFEE-997EE90E8BC5}" type="presParOf" srcId="{C56CE76A-5C4D-45D1-98B1-E9AE812DB59A}" destId="{B90D3791-A324-4080-A53E-50098A2FF061}" srcOrd="10" destOrd="0" presId="urn:microsoft.com/office/officeart/2005/8/layout/list1#1"/>
    <dgm:cxn modelId="{7662E685-7A29-4E58-B5C4-94C81526EE0C}" type="presParOf" srcId="{C56CE76A-5C4D-45D1-98B1-E9AE812DB59A}" destId="{F4B59EE8-E938-4591-9264-40ABCCEDFA4F}" srcOrd="11" destOrd="0" presId="urn:microsoft.com/office/officeart/2005/8/layout/list1#1"/>
    <dgm:cxn modelId="{9CB17E17-46A5-4830-83B9-610AE9AB3BD4}" type="presParOf" srcId="{C56CE76A-5C4D-45D1-98B1-E9AE812DB59A}" destId="{6C1855F0-5BE1-4528-A680-1F82E2B2F8BF}" srcOrd="12" destOrd="0" presId="urn:microsoft.com/office/officeart/2005/8/layout/list1#1"/>
    <dgm:cxn modelId="{0F8EC91D-81DB-4A1B-B324-A65793729978}" type="presParOf" srcId="{6C1855F0-5BE1-4528-A680-1F82E2B2F8BF}" destId="{9360D5B9-5086-4F99-B9B8-67538B374497}" srcOrd="0" destOrd="0" presId="urn:microsoft.com/office/officeart/2005/8/layout/list1#1"/>
    <dgm:cxn modelId="{414FD5A7-F035-4F11-B032-A5941D08ABC6}" type="presParOf" srcId="{6C1855F0-5BE1-4528-A680-1F82E2B2F8BF}" destId="{4C752FFD-46F4-4865-9930-403A34454E3B}" srcOrd="1" destOrd="0" presId="urn:microsoft.com/office/officeart/2005/8/layout/list1#1"/>
    <dgm:cxn modelId="{30D87F4B-0324-46A9-96A3-B92671DFB548}" type="presParOf" srcId="{C56CE76A-5C4D-45D1-98B1-E9AE812DB59A}" destId="{2635CC0A-D3C0-46B4-8687-B41CC53E762B}" srcOrd="13" destOrd="0" presId="urn:microsoft.com/office/officeart/2005/8/layout/list1#1"/>
    <dgm:cxn modelId="{8EF4659E-97AF-4BF3-AA0A-541A73CFFE01}" type="presParOf" srcId="{C56CE76A-5C4D-45D1-98B1-E9AE812DB59A}" destId="{33F2D34D-9362-4621-96F3-9613C460E57F}" srcOrd="14" destOrd="0" presId="urn:microsoft.com/office/officeart/2005/8/layout/list1#1"/>
    <dgm:cxn modelId="{A4279EB6-9AF0-4043-953B-4352BF79F4E3}" type="presParOf" srcId="{C56CE76A-5C4D-45D1-98B1-E9AE812DB59A}" destId="{038537CD-1A72-47E3-AF41-B6EA9BBCFB9F}" srcOrd="15" destOrd="0" presId="urn:microsoft.com/office/officeart/2005/8/layout/list1#1"/>
    <dgm:cxn modelId="{2A8071C9-68AA-4813-8859-C28E4B93BDE7}" type="presParOf" srcId="{C56CE76A-5C4D-45D1-98B1-E9AE812DB59A}" destId="{92542EDA-D36B-4ED7-9E9F-706BE8A38B30}" srcOrd="16" destOrd="0" presId="urn:microsoft.com/office/officeart/2005/8/layout/list1#1"/>
    <dgm:cxn modelId="{ADF929AB-895D-449F-9F95-EB3D0F4A7879}" type="presParOf" srcId="{92542EDA-D36B-4ED7-9E9F-706BE8A38B30}" destId="{74623B98-76B1-4EC8-B64F-A46ED7DB686C}" srcOrd="0" destOrd="0" presId="urn:microsoft.com/office/officeart/2005/8/layout/list1#1"/>
    <dgm:cxn modelId="{1F7CB8D6-4725-409C-8281-2B47FBDFA4B8}" type="presParOf" srcId="{92542EDA-D36B-4ED7-9E9F-706BE8A38B30}" destId="{9993B59B-517C-4403-BA7A-17285E2A6420}" srcOrd="1" destOrd="0" presId="urn:microsoft.com/office/officeart/2005/8/layout/list1#1"/>
    <dgm:cxn modelId="{9C9C8ED9-C4F2-4E76-8F24-963DE41D907D}" type="presParOf" srcId="{C56CE76A-5C4D-45D1-98B1-E9AE812DB59A}" destId="{59653F95-AFD3-45D7-8536-DC0A6880713B}" srcOrd="17" destOrd="0" presId="urn:microsoft.com/office/officeart/2005/8/layout/list1#1"/>
    <dgm:cxn modelId="{EE200104-00E8-4EE2-AC94-447ADCEEF4E7}" type="presParOf" srcId="{C56CE76A-5C4D-45D1-98B1-E9AE812DB59A}" destId="{76FEF27D-7DF4-410C-8F1B-C5FE8476228B}" srcOrd="18"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1" qsCatId="simple" csTypeId="urn:microsoft.com/office/officeart/2005/8/colors/colorful3#1"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r>
            <a:rPr lang="en-MY" sz="1800" b="1" noProof="0"/>
            <a:t>“Pesan pasal regang nya utai ti beli ba orang ti deka mati” (1 Korint 1:18)</a:t>
          </a:r>
          <a:endParaRPr lang="en-US" sz="1800" noProof="0" dirty="0"/>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lstStyle/>
        <a:p>
          <a:r>
            <a:rPr lang="en-MY" sz="1800" b="1" noProof="0"/>
            <a:t>“Allah Taala gaga ati deka nyelamatka orang ke arap ngena pesan ti beli” (1 Kor. 1:21)</a:t>
          </a:r>
          <a:endParaRPr lang="en-US" sz="1800" noProof="0" dirty="0"/>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r>
            <a:rPr lang="en-MY" sz="1800" b="1" noProof="0"/>
            <a:t>“Kristus ti diregang, [...] utai ti beli ba orang bansa bukai” (1 Kor. 1:23)</a:t>
          </a:r>
          <a:endParaRPr lang="en-US" sz="1800" noProof="0" dirty="0"/>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r>
            <a:rPr lang="en-MY" sz="1800" b="1" noProof="0"/>
            <a:t>“Ba mensia [...] utai ti diberi Roh Petara [...] nya utai ti beli” (1 Kor. 2:14)</a:t>
          </a:r>
          <a:endParaRPr lang="en-US" sz="1800" noProof="0" dirty="0"/>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r>
            <a:rPr lang="en-MY" sz="1800" b="1" noProof="0"/>
            <a:t>“Laban penemu-dalam dunya tu beli di mua Allah Taala” (1 Korint 3:19)</a:t>
          </a:r>
          <a:endParaRPr lang="en-US" sz="1800" noProof="0" dirty="0"/>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1" loCatId="list" qsTypeId="urn:microsoft.com/office/officeart/2005/8/quickstyle/3d1#1" qsCatId="3D" csTypeId="urn:microsoft.com/office/officeart/2005/8/colors/colorful5#1"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MY" sz="2000" b="1" kern="1200" noProof="0">
              <a:solidFill>
                <a:prstClr val="black">
                  <a:hueOff val="0"/>
                  <a:satOff val="0"/>
                  <a:lumOff val="0"/>
                  <a:alphaOff val="0"/>
                </a:prstClr>
              </a:solidFill>
              <a:latin typeface="Aptos" panose="02110004020202020204"/>
              <a:ea typeface="+mn-ea"/>
              <a:cs typeface="+mn-cs"/>
            </a:rPr>
            <a:t>Pemadu jai ari mensia</a:t>
          </a:r>
          <a:endParaRPr lang="en-US" sz="2000" b="1" kern="1200" noProof="0" dirty="0">
            <a:solidFill>
              <a:prstClr val="black">
                <a:hueOff val="0"/>
                <a:satOff val="0"/>
                <a:lumOff val="0"/>
                <a:alphaOff val="0"/>
              </a:prstClr>
            </a:solidFill>
            <a:latin typeface="Aptos" panose="02110004020202020204"/>
            <a:ea typeface="+mn-ea"/>
            <a:cs typeface="+mn-cs"/>
          </a:endParaRP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lang="en-US" sz="2000" b="1" noProof="0"/>
            <a:t>Gila</a:t>
          </a:r>
          <a:endParaRPr lang="en-US" sz="2000" b="1" noProof="0" dirty="0"/>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lang="en-US" sz="2000" b="1" noProof="0"/>
            <a:t>Ngerusak diriempu</a:t>
          </a:r>
          <a:endParaRPr lang="en-US" sz="2000" b="1" noProof="0" dirty="0"/>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MY" sz="2000" b="1" kern="1200" noProof="0">
              <a:solidFill>
                <a:prstClr val="black">
                  <a:hueOff val="0"/>
                  <a:satOff val="0"/>
                  <a:lumOff val="0"/>
                  <a:alphaOff val="0"/>
                </a:prstClr>
              </a:solidFill>
              <a:latin typeface="Aptos" panose="02110004020202020204"/>
              <a:ea typeface="+mn-ea"/>
              <a:cs typeface="+mn-cs"/>
            </a:rPr>
            <a:t>Pemadu manah Petara</a:t>
          </a:r>
          <a:endParaRPr lang="en-US" sz="2000" b="1" kern="1200" noProof="0" dirty="0">
            <a:solidFill>
              <a:prstClr val="black">
                <a:hueOff val="0"/>
                <a:satOff val="0"/>
                <a:lumOff val="0"/>
                <a:alphaOff val="0"/>
              </a:prstClr>
            </a:solidFill>
            <a:latin typeface="Aptos" panose="02110004020202020204"/>
            <a:ea typeface="+mn-ea"/>
            <a:cs typeface="+mn-cs"/>
          </a:endParaRP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en-US" sz="2000" b="1" noProof="0"/>
            <a:t>Kuasa</a:t>
          </a:r>
          <a:endParaRPr lang="en-US" sz="2000" b="1" noProof="0" dirty="0"/>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en-US" sz="2000" b="1" noProof="0"/>
            <a:t>Pengampun</a:t>
          </a:r>
          <a:endParaRPr lang="en-US" sz="2000" b="1" noProof="0" dirty="0"/>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lang="en-MY" sz="2000" b="1" noProof="0"/>
            <a:t>Pengerusak</a:t>
          </a:r>
          <a:endParaRPr lang="en-US" sz="2000" b="1" noProof="0" dirty="0"/>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en-MY" sz="2000" b="1" noProof="0"/>
            <a:t>Pengelepas</a:t>
          </a:r>
          <a:endParaRPr lang="en-US" sz="2000" b="1" noProof="0" dirty="0"/>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lang="en-MY" sz="2000" b="1" noProof="0"/>
            <a:t>Penulak</a:t>
          </a:r>
          <a:endParaRPr lang="en-US" sz="2000" b="1" noProof="0" dirty="0"/>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en-US" sz="2000" b="1" noProof="0"/>
            <a:t>Nerima</a:t>
          </a:r>
          <a:endParaRPr lang="en-US" sz="2000" b="1" noProof="0" dirty="0"/>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4"/>
                <a:alphaOff val="0"/>
                <a:satMod val="103000"/>
                <a:lumMod val="102000"/>
                <a:tint val="94000"/>
              </a:srgbClr>
            </a:gs>
            <a:gs pos="50000">
              <a:srgbClr val="8D30F4">
                <a:hueOff val="3691835"/>
                <a:satOff val="10092"/>
                <a:lumOff val="-17254"/>
                <a:alphaOff val="0"/>
                <a:satMod val="110000"/>
                <a:lumMod val="100000"/>
                <a:shade val="100000"/>
              </a:srgbClr>
            </a:gs>
            <a:gs pos="100000">
              <a:srgbClr val="8D30F4">
                <a:hueOff val="3691835"/>
                <a:satOff val="10092"/>
                <a:lumOff val="-17254"/>
                <a:alphaOff val="0"/>
                <a:lumMod val="99000"/>
                <a:satMod val="120000"/>
                <a:shade val="78000"/>
              </a:srgbClr>
            </a:gs>
          </a:gsLst>
          <a:lin ang="5400000" scaled="0"/>
        </a:gradFill>
        <a:ln w="12700" cap="flat" cmpd="sng" algn="ctr">
          <a:solidFill>
            <a:srgbClr val="8D30F4">
              <a:hueOff val="3691835"/>
              <a:satOff val="10092"/>
              <a:lumOff val="-17254"/>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custScaleX="97952" custScaleY="108536">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1"/>
    <dgm:cxn modelId="{59FB570C-6E5A-4121-958A-8689298B5684}" type="presOf" srcId="{C8BD9CEB-EFCF-4E2F-893C-E8EE27DDA67B}" destId="{B270BD0E-C5B1-4DEA-B35C-22949A1BB124}" srcOrd="0" destOrd="0" presId="urn:microsoft.com/office/officeart/2008/layout/SquareAccentList#1"/>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1"/>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1"/>
    <dgm:cxn modelId="{2D5C6F82-B26F-4FB1-90BA-41C047FA7B6E}" type="presOf" srcId="{79BE9C0E-2192-4DA7-9658-C6C236F6C811}" destId="{B27D8779-5EB0-4067-9185-686BE8D30EAF}" srcOrd="0" destOrd="0" presId="urn:microsoft.com/office/officeart/2008/layout/SquareAccentList#1"/>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1"/>
    <dgm:cxn modelId="{39F56AA6-C39B-41D1-8096-FF47427E340E}" type="presOf" srcId="{F4A99B15-EF57-4BC7-8B1D-9DA47AC513FF}" destId="{03A699E0-4414-4A67-A2ED-2C550AF981F1}" srcOrd="0" destOrd="0" presId="urn:microsoft.com/office/officeart/2008/layout/SquareAccentList#1"/>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1"/>
    <dgm:cxn modelId="{21C8DEC2-16DB-49DA-B239-9B9D8FBB2F55}" type="presOf" srcId="{3BEC8949-EAFE-46EF-95A2-6F3F9F462586}" destId="{CFF59817-725B-4CB9-8AC8-8031D8BBA798}" srcOrd="0" destOrd="0" presId="urn:microsoft.com/office/officeart/2008/layout/SquareAccentList#1"/>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1"/>
    <dgm:cxn modelId="{6C4992D8-32E3-4126-9C96-B40807598FE3}" type="presOf" srcId="{1B34DE7A-70C0-4A99-9ACF-85686559C689}" destId="{7874D64D-EFC1-45D8-8781-FC41040FE639}" srcOrd="0" destOrd="0" presId="urn:microsoft.com/office/officeart/2008/layout/SquareAccentList#1"/>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1"/>
    <dgm:cxn modelId="{187B6D7B-B260-44FF-8A53-10040E1D5265}" type="presParOf" srcId="{E441E500-9C25-4569-BF7F-27C42D296DF4}" destId="{B7ADA198-2489-4D18-B659-AC74CC398C41}" srcOrd="0" destOrd="0" presId="urn:microsoft.com/office/officeart/2008/layout/SquareAccentList#1"/>
    <dgm:cxn modelId="{80C11BFA-6D30-46C3-821A-A92CF9C54B6C}" type="presParOf" srcId="{B7ADA198-2489-4D18-B659-AC74CC398C41}" destId="{70BB5423-44C2-4264-A302-7EF7C470D129}" srcOrd="0" destOrd="0" presId="urn:microsoft.com/office/officeart/2008/layout/SquareAccentList#1"/>
    <dgm:cxn modelId="{48A11216-A4B1-4842-94F1-CB7BE8C8B85A}" type="presParOf" srcId="{B7ADA198-2489-4D18-B659-AC74CC398C41}" destId="{25054C57-80EB-438A-B34F-C43C140D9487}" srcOrd="1" destOrd="0" presId="urn:microsoft.com/office/officeart/2008/layout/SquareAccentList#1"/>
    <dgm:cxn modelId="{9631F8E8-8A3A-4781-B203-744FB4BEE4B7}" type="presParOf" srcId="{B7ADA198-2489-4D18-B659-AC74CC398C41}" destId="{03A699E0-4414-4A67-A2ED-2C550AF981F1}" srcOrd="2" destOrd="0" presId="urn:microsoft.com/office/officeart/2008/layout/SquareAccentList#1"/>
    <dgm:cxn modelId="{5CD5DDA6-523D-42D9-BFA0-A7A5BCF335AC}" type="presParOf" srcId="{E441E500-9C25-4569-BF7F-27C42D296DF4}" destId="{DB7CCD86-68D1-4379-9280-C7CA872A3658}" srcOrd="1" destOrd="0" presId="urn:microsoft.com/office/officeart/2008/layout/SquareAccentList#1"/>
    <dgm:cxn modelId="{D5719CEA-A46F-4031-B9AE-F172CB779140}" type="presParOf" srcId="{DB7CCD86-68D1-4379-9280-C7CA872A3658}" destId="{C0EB8737-2D73-497C-930D-1EAAC2268A76}" srcOrd="0" destOrd="0" presId="urn:microsoft.com/office/officeart/2008/layout/SquareAccentList#1"/>
    <dgm:cxn modelId="{B89B6AAB-A69B-42DA-9FED-5F11E2BA77BD}" type="presParOf" srcId="{C0EB8737-2D73-497C-930D-1EAAC2268A76}" destId="{E7F4D5B1-82DC-4F0B-ACA5-D713CF6E241B}" srcOrd="0" destOrd="0" presId="urn:microsoft.com/office/officeart/2008/layout/SquareAccentList#1"/>
    <dgm:cxn modelId="{CE77D55C-C94E-42D7-A95E-2E445EADF28B}" type="presParOf" srcId="{C0EB8737-2D73-497C-930D-1EAAC2268A76}" destId="{4355E25E-6589-42EB-8782-7DD0B8C5DA7C}" srcOrd="1" destOrd="0" presId="urn:microsoft.com/office/officeart/2008/layout/SquareAccentList#1"/>
    <dgm:cxn modelId="{107C0E46-6704-4A27-B568-CF807AAF9C13}" type="presParOf" srcId="{DB7CCD86-68D1-4379-9280-C7CA872A3658}" destId="{1A6F462E-62B6-4702-A5CE-818373E612FF}" srcOrd="1" destOrd="0" presId="urn:microsoft.com/office/officeart/2008/layout/SquareAccentList#1"/>
    <dgm:cxn modelId="{0838C2BE-B9B4-418E-BF24-A13109B00F55}" type="presParOf" srcId="{1A6F462E-62B6-4702-A5CE-818373E612FF}" destId="{624BCA84-C5C0-415E-B6C0-97F62AE55C75}" srcOrd="0" destOrd="0" presId="urn:microsoft.com/office/officeart/2008/layout/SquareAccentList#1"/>
    <dgm:cxn modelId="{B06095E9-7A64-4A81-807A-A6667753432D}" type="presParOf" srcId="{1A6F462E-62B6-4702-A5CE-818373E612FF}" destId="{7874D64D-EFC1-45D8-8781-FC41040FE639}" srcOrd="1" destOrd="0" presId="urn:microsoft.com/office/officeart/2008/layout/SquareAccentList#1"/>
    <dgm:cxn modelId="{6BCE22AE-6D62-46C7-AE36-89BFCA2BC86F}" type="presParOf" srcId="{DB7CCD86-68D1-4379-9280-C7CA872A3658}" destId="{CB6ED10A-3A17-4660-9648-85462EBC4C42}" srcOrd="2" destOrd="0" presId="urn:microsoft.com/office/officeart/2008/layout/SquareAccentList#1"/>
    <dgm:cxn modelId="{532AD3DA-CCE0-4EE0-9FA9-45E57BE5BA3B}" type="presParOf" srcId="{CB6ED10A-3A17-4660-9648-85462EBC4C42}" destId="{64D44CB1-1FF9-4750-A98F-13AC660D37EC}" srcOrd="0" destOrd="0" presId="urn:microsoft.com/office/officeart/2008/layout/SquareAccentList#1"/>
    <dgm:cxn modelId="{967A85FA-E9C9-4B7F-B7B1-35CA1E5547FE}" type="presParOf" srcId="{CB6ED10A-3A17-4660-9648-85462EBC4C42}" destId="{B27D8779-5EB0-4067-9185-686BE8D30EAF}" srcOrd="1" destOrd="0" presId="urn:microsoft.com/office/officeart/2008/layout/SquareAccentList#1"/>
    <dgm:cxn modelId="{FC02F955-EABD-40EA-8F72-07C1ADE53D6C}" type="presParOf" srcId="{DB7CCD86-68D1-4379-9280-C7CA872A3658}" destId="{96EDDBBC-801A-4CD1-9CAB-DA86EAB2FAA6}" srcOrd="3" destOrd="0" presId="urn:microsoft.com/office/officeart/2008/layout/SquareAccentList#1"/>
    <dgm:cxn modelId="{2A6372E5-72BF-4C24-BA74-811C089E1862}" type="presParOf" srcId="{96EDDBBC-801A-4CD1-9CAB-DA86EAB2FAA6}" destId="{6CEFD66E-15EA-4CD8-AE74-B025AB01603D}" srcOrd="0" destOrd="0" presId="urn:microsoft.com/office/officeart/2008/layout/SquareAccentList#1"/>
    <dgm:cxn modelId="{7C0BE9C2-5F8D-4214-9107-64AF2C4474AD}" type="presParOf" srcId="{96EDDBBC-801A-4CD1-9CAB-DA86EAB2FAA6}" destId="{02C810CF-DF91-406E-8049-7EEBFBD90EA0}" srcOrd="1" destOrd="0" presId="urn:microsoft.com/office/officeart/2008/layout/SquareAccentList#1"/>
    <dgm:cxn modelId="{EE7BD97C-F2A1-4674-98F2-9F7BE081F936}" type="presParOf" srcId="{CFF59817-725B-4CB9-8AC8-8031D8BBA798}" destId="{A8120B85-7836-405E-8B90-7B20278EA7FF}" srcOrd="1" destOrd="0" presId="urn:microsoft.com/office/officeart/2008/layout/SquareAccentList#1"/>
    <dgm:cxn modelId="{F94DD272-8F15-4B57-AFE6-EDB6C781F4A7}" type="presParOf" srcId="{A8120B85-7836-405E-8B90-7B20278EA7FF}" destId="{F0A10BFA-3221-478F-90CB-0693FCCF5886}" srcOrd="0" destOrd="0" presId="urn:microsoft.com/office/officeart/2008/layout/SquareAccentList#1"/>
    <dgm:cxn modelId="{5A7BEDF3-6140-4C7A-89E2-1220FE0D04F3}" type="presParOf" srcId="{F0A10BFA-3221-478F-90CB-0693FCCF5886}" destId="{CB2A4995-A82B-416F-B79D-8E1A18C51C4A}" srcOrd="0" destOrd="0" presId="urn:microsoft.com/office/officeart/2008/layout/SquareAccentList#1"/>
    <dgm:cxn modelId="{137FAD2C-7D09-4C6C-8946-51DD2C042D7C}" type="presParOf" srcId="{F0A10BFA-3221-478F-90CB-0693FCCF5886}" destId="{0E56CA16-32BB-49FB-9DE5-A02DCEC73B4A}" srcOrd="1" destOrd="0" presId="urn:microsoft.com/office/officeart/2008/layout/SquareAccentList#1"/>
    <dgm:cxn modelId="{D19F1A9F-57BC-4946-84F6-8732759A2800}" type="presParOf" srcId="{F0A10BFA-3221-478F-90CB-0693FCCF5886}" destId="{E84B4CEB-B787-4526-BAA1-E839B6A035AE}" srcOrd="2" destOrd="0" presId="urn:microsoft.com/office/officeart/2008/layout/SquareAccentList#1"/>
    <dgm:cxn modelId="{98AA484D-3AEC-45AB-803E-4B862096DCBF}" type="presParOf" srcId="{A8120B85-7836-405E-8B90-7B20278EA7FF}" destId="{B0A9248E-A428-442C-B5A1-62A6F285C9FD}" srcOrd="1" destOrd="0" presId="urn:microsoft.com/office/officeart/2008/layout/SquareAccentList#1"/>
    <dgm:cxn modelId="{4C2E5F38-8F7D-4249-9DE8-A1713B7CC214}" type="presParOf" srcId="{B0A9248E-A428-442C-B5A1-62A6F285C9FD}" destId="{5CFD78B0-904E-417A-A142-38C583CF32A3}" srcOrd="0" destOrd="0" presId="urn:microsoft.com/office/officeart/2008/layout/SquareAccentList#1"/>
    <dgm:cxn modelId="{DE0EE9A6-0F59-4ABE-8C02-8AE581E9CABD}" type="presParOf" srcId="{5CFD78B0-904E-417A-A142-38C583CF32A3}" destId="{7583F063-1618-47DD-A04B-F94D883543E6}" srcOrd="0" destOrd="0" presId="urn:microsoft.com/office/officeart/2008/layout/SquareAccentList#1"/>
    <dgm:cxn modelId="{DDBB543C-0DD9-4BB2-82BB-368D130F8C3B}" type="presParOf" srcId="{5CFD78B0-904E-417A-A142-38C583CF32A3}" destId="{A34ED567-9FC9-480B-8EBA-D46A8A65E250}" srcOrd="1" destOrd="0" presId="urn:microsoft.com/office/officeart/2008/layout/SquareAccentList#1"/>
    <dgm:cxn modelId="{D30DFE75-DEE3-4BF1-ACFE-0CAFDD9339D4}" type="presParOf" srcId="{B0A9248E-A428-442C-B5A1-62A6F285C9FD}" destId="{FF68655D-A2B2-44CF-BE75-6B92B9B31E5C}" srcOrd="1" destOrd="0" presId="urn:microsoft.com/office/officeart/2008/layout/SquareAccentList#1"/>
    <dgm:cxn modelId="{F595F6E5-8CE5-437F-A2D3-80BA1BDD0F6B}" type="presParOf" srcId="{FF68655D-A2B2-44CF-BE75-6B92B9B31E5C}" destId="{5221AC91-1EF6-4389-88EE-440942929C89}" srcOrd="0" destOrd="0" presId="urn:microsoft.com/office/officeart/2008/layout/SquareAccentList#1"/>
    <dgm:cxn modelId="{4E7228D9-505E-456B-B4F9-105686FD5855}" type="presParOf" srcId="{FF68655D-A2B2-44CF-BE75-6B92B9B31E5C}" destId="{E1366680-1A73-4EC1-BE0E-97E7C81770C8}" srcOrd="1" destOrd="0" presId="urn:microsoft.com/office/officeart/2008/layout/SquareAccentList#1"/>
    <dgm:cxn modelId="{D74C57F4-F39D-43F2-A301-2DFB056A2482}" type="presParOf" srcId="{B0A9248E-A428-442C-B5A1-62A6F285C9FD}" destId="{FD1F1E69-44E6-4755-B344-AF9EED519944}" srcOrd="2" destOrd="0" presId="urn:microsoft.com/office/officeart/2008/layout/SquareAccentList#1"/>
    <dgm:cxn modelId="{3C5C53A5-BDD4-41AA-9B89-77851FE5A4E9}" type="presParOf" srcId="{FD1F1E69-44E6-4755-B344-AF9EED519944}" destId="{BC6AC961-8476-45B7-BC8A-0ABB721B8675}" srcOrd="0" destOrd="0" presId="urn:microsoft.com/office/officeart/2008/layout/SquareAccentList#1"/>
    <dgm:cxn modelId="{2B4A14D6-A163-4390-87C1-B3D2DCFFDB1E}" type="presParOf" srcId="{FD1F1E69-44E6-4755-B344-AF9EED519944}" destId="{5AA1E779-013C-4C52-9034-8AECFD733C92}" srcOrd="1" destOrd="0" presId="urn:microsoft.com/office/officeart/2008/layout/SquareAccentList#1"/>
    <dgm:cxn modelId="{3B771C76-D0F8-49C8-ABFE-4FF231F54C8D}" type="presParOf" srcId="{B0A9248E-A428-442C-B5A1-62A6F285C9FD}" destId="{AAF09079-1437-40DB-AB04-5E55D69AA6E8}" srcOrd="3" destOrd="0" presId="urn:microsoft.com/office/officeart/2008/layout/SquareAccentList#1"/>
    <dgm:cxn modelId="{A304EFCC-BAC1-4278-B7C7-EAD038122392}" type="presParOf" srcId="{AAF09079-1437-40DB-AB04-5E55D69AA6E8}" destId="{0D8C232F-F28D-400E-BD44-3E5B1752609C}" srcOrd="0" destOrd="0" presId="urn:microsoft.com/office/officeart/2008/layout/SquareAccentList#1"/>
    <dgm:cxn modelId="{05C162FD-EEFC-4175-BCD5-8376B8FA7647}" type="presParOf" srcId="{AAF09079-1437-40DB-AB04-5E55D69AA6E8}" destId="{B270BD0E-C5B1-4DEA-B35C-22949A1BB124}" srcOrd="1" destOrd="0" presId="urn:microsoft.com/office/officeart/2008/layout/SquareAccen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MY" sz="2000" b="1" kern="1200" noProof="0">
              <a:effectLst>
                <a:outerShdw blurRad="38100" dist="38100" dir="2700000" algn="tl">
                  <a:srgbClr val="000000"/>
                </a:outerShdw>
              </a:effectLst>
            </a:rPr>
            <a:t>Penemu ari Allah Taala .</a:t>
          </a:r>
          <a:endParaRPr lang="en-US" sz="2000" kern="1200" noProof="0" dirty="0">
            <a:effectLst>
              <a:outerShdw blurRad="38100" dist="38100" dir="2700000" algn="tl">
                <a:srgbClr val="000000"/>
              </a:outerShdw>
            </a:effectLst>
          </a:endParaRPr>
        </a:p>
      </dsp:txBody>
      <dsp:txXfrm>
        <a:off x="332582"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MY" sz="2000" b="1" kern="1200" noProof="0">
              <a:effectLst>
                <a:outerShdw blurRad="38100" dist="38100" dir="2700000" algn="tl">
                  <a:srgbClr val="000000"/>
                </a:outerShdw>
              </a:effectLst>
            </a:rPr>
            <a:t>Regang ti gila.</a:t>
          </a:r>
          <a:endParaRPr lang="en-US" sz="2000" kern="1200" noProof="0" dirty="0">
            <a:effectLst>
              <a:outerShdw blurRad="38100" dist="38100" dir="2700000" algn="tl">
                <a:srgbClr val="000000"/>
              </a:outerShdw>
            </a:effectLst>
          </a:endParaRPr>
        </a:p>
      </dsp:txBody>
      <dsp:txXfrm>
        <a:off x="332582"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MY" sz="2000" b="1" kern="1200" noProof="0">
              <a:effectLst>
                <a:outerShdw blurRad="38100" dist="38100" dir="2700000" algn="tl">
                  <a:srgbClr val="000000"/>
                </a:outerShdw>
              </a:effectLst>
            </a:rPr>
            <a:t>Kuasa Tuhan .</a:t>
          </a:r>
          <a:endParaRPr lang="en-US" sz="2000" kern="1200" noProof="0" dirty="0">
            <a:effectLst>
              <a:outerShdw blurRad="38100" dist="38100" dir="2700000" algn="tl">
                <a:srgbClr val="000000"/>
              </a:outerShdw>
            </a:effectLst>
          </a:endParaRPr>
        </a:p>
      </dsp:txBody>
      <dsp:txXfrm>
        <a:off x="332582"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MY" sz="2000" b="1" kern="1200" noProof="0">
              <a:effectLst>
                <a:outerShdw blurRad="38100" dist="38100" dir="2700000" algn="tl">
                  <a:srgbClr val="000000"/>
                </a:outerShdw>
              </a:effectLst>
            </a:rPr>
            <a:t>Pesan pasal regang .</a:t>
          </a:r>
          <a:endParaRPr lang="en-US" sz="2000" kern="1200" noProof="0" dirty="0">
            <a:effectLst>
              <a:outerShdw blurRad="38100" dist="38100" dir="2700000" algn="tl">
                <a:srgbClr val="000000"/>
              </a:outerShdw>
            </a:effectLst>
          </a:endParaRP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MY" sz="2000" b="1" kern="1200" noProof="0">
              <a:effectLst>
                <a:outerShdw blurRad="38100" dist="38100" dir="2700000" algn="tl">
                  <a:srgbClr val="000000"/>
                </a:outerShdw>
              </a:effectLst>
            </a:rPr>
            <a:t>Pemeli enggau pengelemi Allah Taala .</a:t>
          </a:r>
          <a:endParaRPr lang="en-US" sz="2000" kern="1200" noProof="0" dirty="0">
            <a:effectLst>
              <a:outerShdw blurRad="38100" dist="38100" dir="2700000" algn="tl">
                <a:srgbClr val="000000"/>
              </a:outerShdw>
            </a:effectLst>
          </a:endParaRPr>
        </a:p>
      </dsp:txBody>
      <dsp:txXfrm>
        <a:off x="332582"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MY" sz="1800" b="1" kern="1200" noProof="0"/>
            <a:t>“Pesan pasal regang nya utai ti beli ba orang ti deka mati” (1 Korint 1:18)</a:t>
          </a:r>
          <a:endParaRPr lang="en-US" sz="1800" kern="1200" noProof="0" dirty="0"/>
        </a:p>
      </dsp:txBody>
      <dsp:txXfrm rot="10800000">
        <a:off x="135813" y="1453"/>
        <a:ext cx="5570666" cy="543257"/>
      </dsp:txXfrm>
    </dsp:sp>
    <dsp:sp modelId="{7942F575-A43E-45B0-9800-AD4DDCBA2EBD}">
      <dsp:nvSpPr>
        <dsp:cNvPr id="0" name=""/>
        <dsp:cNvSpPr/>
      </dsp:nvSpPr>
      <dsp:spPr>
        <a:xfrm>
          <a:off x="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MY" sz="1800" b="1" kern="1200" noProof="0"/>
            <a:t>“Allah Taala gaga ati deka nyelamatka orang ke arap ngena pesan ti beli” (1 Kor. 1:21)</a:t>
          </a:r>
          <a:endParaRPr lang="en-US" sz="1800" kern="1200" noProof="0" dirty="0"/>
        </a:p>
      </dsp:txBody>
      <dsp:txXfrm rot="10800000">
        <a:off x="135813" y="706878"/>
        <a:ext cx="5570666" cy="543257"/>
      </dsp:txXfrm>
    </dsp:sp>
    <dsp:sp modelId="{AACB4B34-B920-43F8-A145-6153CD808008}">
      <dsp:nvSpPr>
        <dsp:cNvPr id="0" name=""/>
        <dsp:cNvSpPr/>
      </dsp:nvSpPr>
      <dsp:spPr>
        <a:xfrm>
          <a:off x="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412302"/>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MY" sz="1800" b="1" kern="1200" noProof="0"/>
            <a:t>“Kristus ti diregang, [...] utai ti beli ba orang bansa bukai” (1 Kor. 1:23)</a:t>
          </a:r>
          <a:endParaRPr lang="en-US" sz="1800" kern="1200" noProof="0" dirty="0"/>
        </a:p>
      </dsp:txBody>
      <dsp:txXfrm rot="10800000">
        <a:off x="135813" y="1412302"/>
        <a:ext cx="5570666" cy="543257"/>
      </dsp:txXfrm>
    </dsp:sp>
    <dsp:sp modelId="{39D982C7-D34F-432B-B9F2-59999BDDC9C0}">
      <dsp:nvSpPr>
        <dsp:cNvPr id="0" name=""/>
        <dsp:cNvSpPr/>
      </dsp:nvSpPr>
      <dsp:spPr>
        <a:xfrm>
          <a:off x="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MY" sz="1800" b="1" kern="1200" noProof="0"/>
            <a:t>“Ba mensia [...] utai ti diberi Roh Petara [...] nya utai ti beli” (1 Kor. 2:14)</a:t>
          </a:r>
          <a:endParaRPr lang="en-US" sz="1800" kern="1200" noProof="0" dirty="0"/>
        </a:p>
      </dsp:txBody>
      <dsp:txXfrm rot="10800000">
        <a:off x="197989" y="2117726"/>
        <a:ext cx="5508490" cy="791961"/>
      </dsp:txXfrm>
    </dsp:sp>
    <dsp:sp modelId="{66A9998C-B03C-4000-A764-1A37BBE8B347}">
      <dsp:nvSpPr>
        <dsp:cNvPr id="0" name=""/>
        <dsp:cNvSpPr/>
      </dsp:nvSpPr>
      <dsp:spPr>
        <a:xfrm>
          <a:off x="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MY" sz="1800" b="1" kern="1200" noProof="0"/>
            <a:t>“Laban penemu-dalam dunya tu beli di mua Allah Taala” (1 Korint 3:19)</a:t>
          </a:r>
          <a:endParaRPr lang="en-US" sz="1800" kern="1200" noProof="0" dirty="0"/>
        </a:p>
      </dsp:txBody>
      <dsp:txXfrm rot="10800000">
        <a:off x="135813" y="3071854"/>
        <a:ext cx="5570666" cy="543257"/>
      </dsp:txXfrm>
    </dsp:sp>
    <dsp:sp modelId="{B7F53545-1615-4EC4-91E7-460EA1C6E685}">
      <dsp:nvSpPr>
        <dsp:cNvPr id="0" name=""/>
        <dsp:cNvSpPr/>
      </dsp:nvSpPr>
      <dsp:spPr>
        <a:xfrm>
          <a:off x="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665171" y="541393"/>
          <a:ext cx="2561674" cy="301373"/>
        </a:xfrm>
        <a:prstGeom prst="rect">
          <a:avLst/>
        </a:prstGeom>
        <a:gradFill rotWithShape="0">
          <a:gsLst>
            <a:gs pos="0">
              <a:srgbClr val="8D30F4">
                <a:hueOff val="3691835"/>
                <a:satOff val="10092"/>
                <a:lumOff val="-17254"/>
                <a:alphaOff val="0"/>
                <a:satMod val="103000"/>
                <a:lumMod val="102000"/>
                <a:tint val="94000"/>
              </a:srgbClr>
            </a:gs>
            <a:gs pos="50000">
              <a:srgbClr val="8D30F4">
                <a:hueOff val="3691835"/>
                <a:satOff val="10092"/>
                <a:lumOff val="-17254"/>
                <a:alphaOff val="0"/>
                <a:satMod val="110000"/>
                <a:lumMod val="100000"/>
                <a:shade val="100000"/>
              </a:srgbClr>
            </a:gs>
            <a:gs pos="100000">
              <a:srgbClr val="8D30F4">
                <a:hueOff val="3691835"/>
                <a:satOff val="10092"/>
                <a:lumOff val="-17254"/>
                <a:alphaOff val="0"/>
                <a:lumMod val="99000"/>
                <a:satMod val="120000"/>
                <a:shade val="78000"/>
              </a:srgbClr>
            </a:gs>
          </a:gsLst>
          <a:lin ang="5400000" scaled="0"/>
        </a:gradFill>
        <a:ln w="12700" cap="flat" cmpd="sng" algn="ctr">
          <a:solidFill>
            <a:srgbClr val="8D30F4">
              <a:hueOff val="3691835"/>
              <a:satOff val="10092"/>
              <a:lumOff val="-17254"/>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665171" y="654577"/>
          <a:ext cx="188189" cy="188189"/>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665171" y="0"/>
          <a:ext cx="2561674" cy="541393"/>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MY" sz="2000" b="1" kern="1200" noProof="0">
              <a:solidFill>
                <a:prstClr val="black">
                  <a:hueOff val="0"/>
                  <a:satOff val="0"/>
                  <a:lumOff val="0"/>
                  <a:alphaOff val="0"/>
                </a:prstClr>
              </a:solidFill>
              <a:latin typeface="Aptos" panose="02110004020202020204"/>
              <a:ea typeface="+mn-ea"/>
              <a:cs typeface="+mn-cs"/>
            </a:rPr>
            <a:t>Pemadu jai ari mensia</a:t>
          </a:r>
          <a:endParaRPr lang="en-US" sz="2000" b="1" kern="1200" noProof="0" dirty="0">
            <a:solidFill>
              <a:prstClr val="black">
                <a:hueOff val="0"/>
                <a:satOff val="0"/>
                <a:lumOff val="0"/>
                <a:alphaOff val="0"/>
              </a:prstClr>
            </a:solidFill>
            <a:latin typeface="Aptos" panose="02110004020202020204"/>
            <a:ea typeface="+mn-ea"/>
            <a:cs typeface="+mn-cs"/>
          </a:endParaRPr>
        </a:p>
      </dsp:txBody>
      <dsp:txXfrm>
        <a:off x="665171" y="0"/>
        <a:ext cx="2561674" cy="541393"/>
      </dsp:txXfrm>
    </dsp:sp>
    <dsp:sp modelId="{E7F4D5B1-82DC-4F0B-ACA5-D713CF6E241B}">
      <dsp:nvSpPr>
        <dsp:cNvPr id="0" name=""/>
        <dsp:cNvSpPr/>
      </dsp:nvSpPr>
      <dsp:spPr>
        <a:xfrm>
          <a:off x="665171" y="1093242"/>
          <a:ext cx="188185" cy="188185"/>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844488" y="968004"/>
          <a:ext cx="2382357" cy="43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a:t>Gila</a:t>
          </a:r>
          <a:endParaRPr lang="en-US" sz="2000" b="1" kern="1200" noProof="0" dirty="0"/>
        </a:p>
      </dsp:txBody>
      <dsp:txXfrm>
        <a:off x="844488" y="968004"/>
        <a:ext cx="2382357" cy="438660"/>
      </dsp:txXfrm>
    </dsp:sp>
    <dsp:sp modelId="{624BCA84-C5C0-415E-B6C0-97F62AE55C75}">
      <dsp:nvSpPr>
        <dsp:cNvPr id="0" name=""/>
        <dsp:cNvSpPr/>
      </dsp:nvSpPr>
      <dsp:spPr>
        <a:xfrm>
          <a:off x="665171" y="1531902"/>
          <a:ext cx="188185" cy="188185"/>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844488" y="1406664"/>
          <a:ext cx="2382357" cy="43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MY" sz="2000" b="1" kern="1200" noProof="0"/>
            <a:t>Penulak</a:t>
          </a:r>
          <a:endParaRPr lang="en-US" sz="2000" b="1" kern="1200" noProof="0" dirty="0"/>
        </a:p>
      </dsp:txBody>
      <dsp:txXfrm>
        <a:off x="844488" y="1406664"/>
        <a:ext cx="2382357" cy="438660"/>
      </dsp:txXfrm>
    </dsp:sp>
    <dsp:sp modelId="{64D44CB1-1FF9-4750-A98F-13AC660D37EC}">
      <dsp:nvSpPr>
        <dsp:cNvPr id="0" name=""/>
        <dsp:cNvSpPr/>
      </dsp:nvSpPr>
      <dsp:spPr>
        <a:xfrm>
          <a:off x="689566" y="1989284"/>
          <a:ext cx="188185" cy="188185"/>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893279" y="1845325"/>
          <a:ext cx="2333566" cy="476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a:t>Ngerusak diriempu</a:t>
          </a:r>
          <a:endParaRPr lang="en-US" sz="2000" b="1" kern="1200" noProof="0" dirty="0"/>
        </a:p>
      </dsp:txBody>
      <dsp:txXfrm>
        <a:off x="893279" y="1845325"/>
        <a:ext cx="2333566" cy="476104"/>
      </dsp:txXfrm>
    </dsp:sp>
    <dsp:sp modelId="{6CEFD66E-15EA-4CD8-AE74-B025AB01603D}">
      <dsp:nvSpPr>
        <dsp:cNvPr id="0" name=""/>
        <dsp:cNvSpPr/>
      </dsp:nvSpPr>
      <dsp:spPr>
        <a:xfrm>
          <a:off x="665171" y="2446666"/>
          <a:ext cx="188185" cy="188185"/>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844488" y="2321429"/>
          <a:ext cx="2382357" cy="43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MY" sz="2000" b="1" kern="1200" noProof="0"/>
            <a:t>Pengerusak</a:t>
          </a:r>
          <a:endParaRPr lang="en-US" sz="2000" b="1" kern="1200" noProof="0" dirty="0"/>
        </a:p>
      </dsp:txBody>
      <dsp:txXfrm>
        <a:off x="844488" y="2321429"/>
        <a:ext cx="2382357" cy="438660"/>
      </dsp:txXfrm>
    </dsp:sp>
    <dsp:sp modelId="{CB2A4995-A82B-416F-B79D-8E1A18C51C4A}">
      <dsp:nvSpPr>
        <dsp:cNvPr id="0" name=""/>
        <dsp:cNvSpPr/>
      </dsp:nvSpPr>
      <dsp:spPr>
        <a:xfrm>
          <a:off x="3354929" y="541393"/>
          <a:ext cx="2561674" cy="30137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3354929" y="654577"/>
          <a:ext cx="188189" cy="188189"/>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3354929" y="0"/>
          <a:ext cx="2561674" cy="541393"/>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MY" sz="2000" b="1" kern="1200" noProof="0">
              <a:solidFill>
                <a:prstClr val="black">
                  <a:hueOff val="0"/>
                  <a:satOff val="0"/>
                  <a:lumOff val="0"/>
                  <a:alphaOff val="0"/>
                </a:prstClr>
              </a:solidFill>
              <a:latin typeface="Aptos" panose="02110004020202020204"/>
              <a:ea typeface="+mn-ea"/>
              <a:cs typeface="+mn-cs"/>
            </a:rPr>
            <a:t>Pemadu manah Petara</a:t>
          </a:r>
          <a:endParaRPr lang="en-US" sz="2000" b="1" kern="1200" noProof="0" dirty="0">
            <a:solidFill>
              <a:prstClr val="black">
                <a:hueOff val="0"/>
                <a:satOff val="0"/>
                <a:lumOff val="0"/>
                <a:alphaOff val="0"/>
              </a:prstClr>
            </a:solidFill>
            <a:latin typeface="Aptos" panose="02110004020202020204"/>
            <a:ea typeface="+mn-ea"/>
            <a:cs typeface="+mn-cs"/>
          </a:endParaRPr>
        </a:p>
      </dsp:txBody>
      <dsp:txXfrm>
        <a:off x="3354929" y="0"/>
        <a:ext cx="2561674" cy="541393"/>
      </dsp:txXfrm>
    </dsp:sp>
    <dsp:sp modelId="{7583F063-1618-47DD-A04B-F94D883543E6}">
      <dsp:nvSpPr>
        <dsp:cNvPr id="0" name=""/>
        <dsp:cNvSpPr/>
      </dsp:nvSpPr>
      <dsp:spPr>
        <a:xfrm>
          <a:off x="3354929" y="1093242"/>
          <a:ext cx="188185" cy="188185"/>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3534247" y="968004"/>
          <a:ext cx="2382357" cy="43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a:t>Kuasa</a:t>
          </a:r>
          <a:endParaRPr lang="en-US" sz="2000" b="1" kern="1200" noProof="0" dirty="0"/>
        </a:p>
      </dsp:txBody>
      <dsp:txXfrm>
        <a:off x="3534247" y="968004"/>
        <a:ext cx="2382357" cy="438660"/>
      </dsp:txXfrm>
    </dsp:sp>
    <dsp:sp modelId="{5221AC91-1EF6-4389-88EE-440942929C89}">
      <dsp:nvSpPr>
        <dsp:cNvPr id="0" name=""/>
        <dsp:cNvSpPr/>
      </dsp:nvSpPr>
      <dsp:spPr>
        <a:xfrm>
          <a:off x="3354929" y="1531902"/>
          <a:ext cx="188185" cy="188185"/>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3534247" y="1406664"/>
          <a:ext cx="2382357" cy="43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a:t>Nerima</a:t>
          </a:r>
          <a:endParaRPr lang="en-US" sz="2000" b="1" kern="1200" noProof="0" dirty="0"/>
        </a:p>
      </dsp:txBody>
      <dsp:txXfrm>
        <a:off x="3534247" y="1406664"/>
        <a:ext cx="2382357" cy="438660"/>
      </dsp:txXfrm>
    </dsp:sp>
    <dsp:sp modelId="{BC6AC961-8476-45B7-BC8A-0ABB721B8675}">
      <dsp:nvSpPr>
        <dsp:cNvPr id="0" name=""/>
        <dsp:cNvSpPr/>
      </dsp:nvSpPr>
      <dsp:spPr>
        <a:xfrm>
          <a:off x="3354929" y="1970562"/>
          <a:ext cx="188185" cy="188185"/>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3534247" y="1845325"/>
          <a:ext cx="2382357" cy="43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a:t>Pengampun</a:t>
          </a:r>
          <a:endParaRPr lang="en-US" sz="2000" b="1" kern="1200" noProof="0" dirty="0"/>
        </a:p>
      </dsp:txBody>
      <dsp:txXfrm>
        <a:off x="3534247" y="1845325"/>
        <a:ext cx="2382357" cy="438660"/>
      </dsp:txXfrm>
    </dsp:sp>
    <dsp:sp modelId="{0D8C232F-F28D-400E-BD44-3E5B1752609C}">
      <dsp:nvSpPr>
        <dsp:cNvPr id="0" name=""/>
        <dsp:cNvSpPr/>
      </dsp:nvSpPr>
      <dsp:spPr>
        <a:xfrm>
          <a:off x="3354929" y="2409222"/>
          <a:ext cx="188185" cy="188185"/>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3534247" y="2283985"/>
          <a:ext cx="2382357" cy="43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MY" sz="2000" b="1" kern="1200" noProof="0"/>
            <a:t>Pengelepas</a:t>
          </a:r>
          <a:endParaRPr lang="en-US" sz="2000" b="1" kern="1200" noProof="0" dirty="0"/>
        </a:p>
      </dsp:txBody>
      <dsp:txXfrm>
        <a:off x="3534247" y="2283985"/>
        <a:ext cx="2382357" cy="438660"/>
      </dsp:txXfrm>
    </dsp:sp>
  </dsp:spTree>
</dsp:drawing>
</file>

<file path=ppt/diagrams/layout1.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1">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CAC36A9A-C1B2-4083-96B6-2345E0454A27}"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AC36A9A-C1B2-4083-96B6-2345E0454A27}"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AC36A9A-C1B2-4083-96B6-2345E0454A27}"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A057FF9-8B9C-473F-918D-2A10E69BC4BD}"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A057FF9-8B9C-473F-918D-2A10E69BC4BD}" type="datetimeFigureOut">
              <a:rPr lang="es-ES" smtClean="0"/>
              <a:t>21/06/2026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A057FF9-8B9C-473F-918D-2A10E69BC4BD}" type="datetimeFigureOut">
              <a:rPr lang="es-ES" smtClean="0"/>
              <a:t>21/06/2026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A057FF9-8B9C-473F-918D-2A10E69BC4BD}" type="datetimeFigureOut">
              <a:rPr lang="es-ES" smtClean="0"/>
              <a:t>21/06/2026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CAC36A9A-C1B2-4083-96B6-2345E0454A27}"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CAC36A9A-C1B2-4083-96B6-2345E0454A27}"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CAC36A9A-C1B2-4083-96B6-2345E0454A27}"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CAC36A9A-C1B2-4083-96B6-2345E0454A27}" type="datetimeFigureOut">
              <a:rPr lang="es-ES" smtClean="0"/>
              <a:t>21/06/2026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CAC36A9A-C1B2-4083-96B6-2345E0454A27}" type="datetimeFigureOut">
              <a:rPr lang="es-ES" smtClean="0"/>
              <a:t>21/06/2026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AC36A9A-C1B2-4083-96B6-2345E0454A27}" type="datetimeFigureOut">
              <a:rPr lang="es-ES" smtClean="0"/>
              <a:t>21/06/2026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AC36A9A-C1B2-4083-96B6-2345E0454A27}"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CAC36A9A-C1B2-4083-96B6-2345E0454A27}"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62081371-0CA0-452E-9507-DE8FDC365E49}" type="slidenum">
              <a:rPr lang="es-ES" smtClean="0"/>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21/06/2026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21/06/2026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352925" y="238125"/>
            <a:ext cx="7839075" cy="769441"/>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it-IT" sz="44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PESAN PASAL REGANG</a:t>
            </a:r>
            <a:endParaRPr lang="en-US" sz="44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p:cNvSpPr txBox="1"/>
          <p:nvPr/>
        </p:nvSpPr>
        <p:spPr>
          <a:xfrm>
            <a:off x="2447925" y="6505575"/>
            <a:ext cx="5438775" cy="338554"/>
          </a:xfrm>
          <a:prstGeom prst="rect">
            <a:avLst/>
          </a:prstGeom>
          <a:noFill/>
        </p:spPr>
        <p:txBody>
          <a:bodyPr wrap="square" rtlCol="0">
            <a:spAutoFit/>
          </a:bodyPr>
          <a:lstStyle/>
          <a:p>
            <a:pPr algn="ctr"/>
            <a:r>
              <a:rPr lang="en-US" sz="1600" b="1" noProof="0" dirty="0">
                <a:solidFill>
                  <a:srgbClr val="EBD4B3"/>
                </a:solidFill>
                <a:effectLst>
                  <a:outerShdw blurRad="38100" dist="38100" dir="2700000" algn="tl">
                    <a:srgbClr val="000000"/>
                  </a:outerShdw>
                </a:effectLst>
              </a:rPr>
              <a:t>Lesson 2 for July 11,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119360"/>
            <a:ext cx="5705476"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“Laban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pesan</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pasal</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regang</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nya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utai</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ti</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lang="en-US" sz="2400" b="1" dirty="0" err="1">
                <a:solidFill>
                  <a:srgbClr val="FCE996"/>
                </a:solidFill>
                <a:effectLst>
                  <a:glow rad="127000">
                    <a:srgbClr val="030303"/>
                  </a:glow>
                </a:effectLst>
                <a:latin typeface="Comic Sans MS" panose="030F0702030302020204" pitchFamily="66" charset="0"/>
              </a:rPr>
              <a:t>beli</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ba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orang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ti</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deka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mati</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tang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ba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kitai</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ti</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diselamatka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iya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nya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kuasa</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Allah Taala”</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(1 </a:t>
            </a:r>
            <a:r>
              <a:rPr kumimoji="0" lang="en-US" sz="2400" b="1" i="0" u="none" strike="noStrike" kern="1200" cap="none" spc="0" normalizeH="0" baseline="0" noProof="0" dirty="0" err="1">
                <a:ln>
                  <a:noFill/>
                </a:ln>
                <a:solidFill>
                  <a:srgbClr val="FCE996"/>
                </a:solidFill>
                <a:effectLst>
                  <a:glow rad="127000">
                    <a:srgbClr val="030303"/>
                  </a:glow>
                </a:effectLst>
                <a:uLnTx/>
                <a:uFillTx/>
                <a:latin typeface="Comic Sans MS" panose="030F0702030302020204" pitchFamily="66" charset="0"/>
                <a:ea typeface="+mn-ea"/>
                <a:cs typeface="+mn-cs"/>
              </a:rPr>
              <a:t>Korint</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 1:18, </a:t>
            </a:r>
            <a:r>
              <a:rPr kumimoji="0" lang="en-US"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NIV</a:t>
            </a: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52566767"/>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0" y="105013"/>
            <a:ext cx="7686675" cy="707886"/>
          </a:xfrm>
          <a:prstGeom prst="rect">
            <a:avLst/>
          </a:prstGeom>
          <a:noFill/>
        </p:spPr>
        <p:txBody>
          <a:bodyPr wrap="square" rtlCol="0">
            <a:spAutoFit/>
          </a:bodyPr>
          <a:lstStyle/>
          <a:p>
            <a:pPr>
              <a:spcBef>
                <a:spcPts val="600"/>
              </a:spcBef>
            </a:pPr>
            <a:r>
              <a:rPr lang="en-US" sz="2000" b="1"/>
              <a:t>1 Korint 1:17-31 bejaku pasal chara regang meri empas ngagai pengidup mensia.</a:t>
            </a:r>
            <a:endParaRPr lang="en-US" sz="2000" b="1" noProof="0" dirty="0"/>
          </a:p>
        </p:txBody>
      </p:sp>
      <p:pic>
        <p:nvPicPr>
          <p:cNvPr id="7" name="Imagen 6"/>
          <p:cNvPicPr>
            <a:picLocks noChangeAspect="1"/>
          </p:cNvPicPr>
          <p:nvPr/>
        </p:nvPicPr>
        <p:blipFill>
          <a:blip r:embed="rId8" cstate="email"/>
          <a:stretch>
            <a:fillRect/>
          </a:stretch>
        </p:blipFill>
        <p:spPr>
          <a:xfrm>
            <a:off x="266699" y="3617417"/>
            <a:ext cx="5297987" cy="3021508"/>
          </a:xfrm>
          <a:prstGeom prst="rect">
            <a:avLst/>
          </a:prstGeom>
          <a:effectLst>
            <a:innerShdw blurRad="114300">
              <a:prstClr val="black"/>
            </a:innerShdw>
          </a:effectLst>
        </p:spPr>
      </p:pic>
      <p:pic>
        <p:nvPicPr>
          <p:cNvPr id="9" name="Imagen 8"/>
          <p:cNvPicPr>
            <a:picLocks noChangeAspect="1"/>
          </p:cNvPicPr>
          <p:nvPr/>
        </p:nvPicPr>
        <p:blipFill rotWithShape="1">
          <a:blip r:embed="rId9" cstate="email"/>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headEnd/>
            <a:tailEnd/>
          </a:ln>
          <a:effectLst>
            <a:outerShdw blurRad="254000" algn="tl" rotWithShape="0">
              <a:srgbClr val="000000">
                <a:alpha val="43000"/>
              </a:srgbClr>
            </a:outerShdw>
          </a:effectLst>
          <a:scene3d>
            <a:camera prst="orthographicFront"/>
            <a:lightRig rig="threePt" dir="t"/>
          </a:scene3d>
          <a:sp3d>
            <a:bevelT/>
          </a:sp3d>
        </p:spPr>
      </p:pic>
      <p:pic>
        <p:nvPicPr>
          <p:cNvPr id="11" name="Imagen 10"/>
          <p:cNvPicPr>
            <a:picLocks noChangeAspect="1"/>
          </p:cNvPicPr>
          <p:nvPr/>
        </p:nvPicPr>
        <p:blipFill rotWithShape="1">
          <a:blip r:embed="rId10" cstate="email"/>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headEnd/>
            <a:tailEnd/>
          </a:ln>
          <a:effectLst>
            <a:outerShdw blurRad="254000" algn="tl" rotWithShape="0">
              <a:srgbClr val="000000">
                <a:alpha val="43000"/>
              </a:srgbClr>
            </a:outerShdw>
          </a:effectLst>
          <a:scene3d>
            <a:camera prst="orthographicFront"/>
            <a:lightRig rig="threePt" dir="t"/>
          </a:scene3d>
          <a:sp3d>
            <a:bevelT/>
          </a:sp3d>
        </p:spPr>
      </p:pic>
      <p:sp>
        <p:nvSpPr>
          <p:cNvPr id="5" name="CuadroTexto 4"/>
          <p:cNvSpPr txBox="1"/>
          <p:nvPr/>
        </p:nvSpPr>
        <p:spPr>
          <a:xfrm>
            <a:off x="0" y="1813173"/>
            <a:ext cx="7686675" cy="1631216"/>
          </a:xfrm>
          <a:prstGeom prst="rect">
            <a:avLst/>
          </a:prstGeom>
          <a:noFill/>
        </p:spPr>
        <p:txBody>
          <a:bodyPr wrap="square">
            <a:spAutoFit/>
          </a:bodyPr>
          <a:lstStyle/>
          <a:p>
            <a:pPr lvl="0">
              <a:spcBef>
                <a:spcPts val="600"/>
              </a:spcBef>
              <a:defRPr/>
            </a:pPr>
            <a:r>
              <a:rPr lang="en-US" sz="2000" b="1">
                <a:solidFill>
                  <a:prstClr val="black"/>
                </a:solidFill>
              </a:rPr>
              <a:t>Diselamatka ari pemati ba kayu regang lalu udah nya angkat idup baru? Ba mensia, nya utai ti beli, nadai masuk akal, reti pengelemi. Tang ba kitai ti udah muka ati kitai ngagai kangau Roh Kudus, regang nya “kuasa Allah Taala, [...] penemu-dalam, pengelurus, pengudus enggau penebus” (1 Kor. 1:18, 30).</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8" name="CuadroTexto 7"/>
          <p:cNvSpPr txBox="1"/>
          <p:nvPr/>
        </p:nvSpPr>
        <p:spPr>
          <a:xfrm>
            <a:off x="0" y="812899"/>
            <a:ext cx="7686675" cy="1015663"/>
          </a:xfrm>
          <a:prstGeom prst="rect">
            <a:avLst/>
          </a:prstGeom>
          <a:noFill/>
        </p:spPr>
        <p:txBody>
          <a:bodyPr wrap="square">
            <a:spAutoFit/>
          </a:bodyPr>
          <a:lstStyle/>
          <a:p>
            <a:pPr lvl="0">
              <a:spcBef>
                <a:spcPts val="600"/>
              </a:spcBef>
              <a:defRPr/>
            </a:pPr>
            <a:r>
              <a:rPr lang="en-US" sz="2000" b="1">
                <a:solidFill>
                  <a:prstClr val="black"/>
                </a:solidFill>
              </a:rPr>
              <a:t>Ba orang ti arap, regang nya lambang pengelepas. Tang ba orang ke idup ba kurun keterubah, regang semina ngambarka pemati ti ngemalu orang ke ngereja penyalah.</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680834" y="21254"/>
            <a:ext cx="6846071" cy="707886"/>
          </a:xfrm>
          <a:prstGeom prst="rect">
            <a:avLst/>
          </a:prstGeom>
          <a:noFill/>
        </p:spPr>
        <p:txBody>
          <a:bodyPr wrap="square">
            <a:spAutoFit/>
          </a:bodyPr>
          <a:lstStyle/>
          <a:p>
            <a:pPr lvl="0" algn="ctr"/>
            <a:r>
              <a:rPr lang="en-MY" sz="4000" b="1" dirty="0" err="1">
                <a:effectLst>
                  <a:outerShdw blurRad="38100" dist="38100" dir="2700000" algn="tl">
                    <a:srgbClr val="000000"/>
                  </a:outerShdw>
                </a:effectLst>
              </a:rPr>
              <a:t>PENEMU</a:t>
            </a:r>
            <a:r>
              <a:rPr lang="en-MY" sz="4000" b="1" dirty="0">
                <a:effectLst>
                  <a:outerShdw blurRad="38100" dist="38100" dir="2700000" algn="tl">
                    <a:srgbClr val="000000"/>
                  </a:outerShdw>
                </a:effectLst>
              </a:rPr>
              <a:t> ARI ALLAH TAALA </a:t>
            </a:r>
            <a:endParaRPr lang="en-MY" sz="4000" dirty="0"/>
          </a:p>
        </p:txBody>
      </p:sp>
      <p:sp>
        <p:nvSpPr>
          <p:cNvPr id="5" name="CuadroTexto 4"/>
          <p:cNvSpPr txBox="1"/>
          <p:nvPr/>
        </p:nvSpPr>
        <p:spPr>
          <a:xfrm>
            <a:off x="2600325" y="787443"/>
            <a:ext cx="6926580" cy="923330"/>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en-US" b="1" dirty="0">
                <a:solidFill>
                  <a:schemeClr val="accent4">
                    <a:lumMod val="50000"/>
                  </a:schemeClr>
                </a:solidFill>
                <a:latin typeface="Comic Sans MS" panose="030F0702030302020204" pitchFamily="66" charset="0"/>
              </a:rPr>
              <a:t>“Tang </a:t>
            </a:r>
            <a:r>
              <a:rPr lang="en-US" b="1" dirty="0" err="1">
                <a:solidFill>
                  <a:schemeClr val="accent4">
                    <a:lumMod val="50000"/>
                  </a:schemeClr>
                </a:solidFill>
                <a:latin typeface="Comic Sans MS" panose="030F0702030302020204" pitchFamily="66" charset="0"/>
              </a:rPr>
              <a:t>ngagai</a:t>
            </a:r>
            <a:r>
              <a:rPr lang="en-US" b="1" dirty="0">
                <a:solidFill>
                  <a:schemeClr val="accent4">
                    <a:lumMod val="50000"/>
                  </a:schemeClr>
                </a:solidFill>
                <a:latin typeface="Comic Sans MS" panose="030F0702030302020204" pitchFamily="66" charset="0"/>
              </a:rPr>
              <a:t> orang </a:t>
            </a:r>
            <a:r>
              <a:rPr lang="en-US" b="1" dirty="0" err="1">
                <a:solidFill>
                  <a:schemeClr val="accent4">
                    <a:lumMod val="50000"/>
                  </a:schemeClr>
                </a:solidFill>
                <a:latin typeface="Comic Sans MS" panose="030F0702030302020204" pitchFamily="66" charset="0"/>
              </a:rPr>
              <a:t>ke</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udah</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dikangauka</a:t>
            </a:r>
            <a:r>
              <a:rPr lang="en-US" b="1" dirty="0">
                <a:solidFill>
                  <a:schemeClr val="accent4">
                    <a:lumMod val="50000"/>
                  </a:schemeClr>
                </a:solidFill>
                <a:latin typeface="Comic Sans MS" panose="030F0702030302020204" pitchFamily="66" charset="0"/>
              </a:rPr>
              <a:t> Allah Taala, </a:t>
            </a:r>
            <a:r>
              <a:rPr lang="en-US" b="1" dirty="0" err="1">
                <a:solidFill>
                  <a:schemeClr val="accent4">
                    <a:lumMod val="50000"/>
                  </a:schemeClr>
                </a:solidFill>
                <a:latin typeface="Comic Sans MS" panose="030F0702030302020204" pitchFamily="66" charset="0"/>
              </a:rPr>
              <a:t>nemuka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nya</a:t>
            </a:r>
            <a:r>
              <a:rPr lang="en-US" b="1" dirty="0">
                <a:solidFill>
                  <a:schemeClr val="accent4">
                    <a:lumMod val="50000"/>
                  </a:schemeClr>
                </a:solidFill>
                <a:latin typeface="Comic Sans MS" panose="030F0702030302020204" pitchFamily="66" charset="0"/>
              </a:rPr>
              <a:t> orang Judah </a:t>
            </a:r>
            <a:r>
              <a:rPr lang="en-US" b="1" dirty="0" err="1">
                <a:solidFill>
                  <a:schemeClr val="accent4">
                    <a:lumMod val="50000"/>
                  </a:schemeClr>
                </a:solidFill>
                <a:latin typeface="Comic Sans MS" panose="030F0702030302020204" pitchFamily="66" charset="0"/>
              </a:rPr>
              <a:t>enggau</a:t>
            </a:r>
            <a:r>
              <a:rPr lang="en-US" b="1" dirty="0">
                <a:solidFill>
                  <a:schemeClr val="accent4">
                    <a:lumMod val="50000"/>
                  </a:schemeClr>
                </a:solidFill>
                <a:latin typeface="Comic Sans MS" panose="030F0702030302020204" pitchFamily="66" charset="0"/>
              </a:rPr>
              <a:t> orang </a:t>
            </a:r>
            <a:r>
              <a:rPr lang="en-US" b="1" dirty="0" err="1">
                <a:solidFill>
                  <a:schemeClr val="accent4">
                    <a:lumMod val="50000"/>
                  </a:schemeClr>
                </a:solidFill>
                <a:latin typeface="Comic Sans MS" panose="030F0702030302020204" pitchFamily="66" charset="0"/>
              </a:rPr>
              <a:t>bansa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bukai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Kristus</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nya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kuasa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enggau</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penemu-dalam</a:t>
            </a:r>
            <a:r>
              <a:rPr lang="en-US" b="1" dirty="0">
                <a:solidFill>
                  <a:schemeClr val="accent4">
                    <a:lumMod val="50000"/>
                  </a:schemeClr>
                </a:solidFill>
                <a:latin typeface="Comic Sans MS" panose="030F0702030302020204" pitchFamily="66" charset="0"/>
              </a:rPr>
              <a:t> Allah Taala.” (1 </a:t>
            </a:r>
            <a:r>
              <a:rPr lang="en-US" b="1" dirty="0" err="1">
                <a:solidFill>
                  <a:schemeClr val="accent4">
                    <a:lumMod val="50000"/>
                  </a:schemeClr>
                </a:solidFill>
                <a:latin typeface="Comic Sans MS" panose="030F0702030302020204" pitchFamily="66" charset="0"/>
              </a:rPr>
              <a:t>Korint</a:t>
            </a:r>
            <a:r>
              <a:rPr lang="en-US" b="1" dirty="0">
                <a:solidFill>
                  <a:schemeClr val="accent4">
                    <a:lumMod val="50000"/>
                  </a:schemeClr>
                </a:solidFill>
                <a:latin typeface="Comic Sans MS" panose="030F0702030302020204" pitchFamily="66" charset="0"/>
              </a:rPr>
              <a:t> 1:24)</a:t>
            </a:r>
            <a:endParaRPr lang="en-US" b="1" noProof="0" dirty="0">
              <a:solidFill>
                <a:schemeClr val="accent4">
                  <a:lumMod val="50000"/>
                </a:schemeClr>
              </a:solidFill>
              <a:latin typeface="Comic Sans MS" panose="030F0702030302020204" pitchFamily="66" charset="0"/>
            </a:endParaRPr>
          </a:p>
        </p:txBody>
      </p:sp>
      <p:sp>
        <p:nvSpPr>
          <p:cNvPr id="6" name="CuadroTexto 5"/>
          <p:cNvSpPr txBox="1"/>
          <p:nvPr/>
        </p:nvSpPr>
        <p:spPr>
          <a:xfrm>
            <a:off x="2755129" y="1769077"/>
            <a:ext cx="6846071" cy="1015663"/>
          </a:xfrm>
          <a:prstGeom prst="rect">
            <a:avLst/>
          </a:prstGeom>
          <a:noFill/>
        </p:spPr>
        <p:txBody>
          <a:bodyPr wrap="square" rtlCol="0">
            <a:spAutoFit/>
          </a:bodyPr>
          <a:lstStyle/>
          <a:p>
            <a:pPr>
              <a:spcBef>
                <a:spcPts val="600"/>
              </a:spcBef>
            </a:pPr>
            <a:r>
              <a:rPr lang="en-US" sz="2000" b="1" dirty="0"/>
              <a:t>Ba Athens, Paul </a:t>
            </a:r>
            <a:r>
              <a:rPr lang="en-US" sz="2000" b="1" dirty="0" err="1"/>
              <a:t>udah</a:t>
            </a:r>
            <a:r>
              <a:rPr lang="en-US" sz="2000" b="1" dirty="0"/>
              <a:t> </a:t>
            </a:r>
            <a:r>
              <a:rPr lang="en-US" sz="2000" b="1" dirty="0" err="1"/>
              <a:t>ngena</a:t>
            </a:r>
            <a:r>
              <a:rPr lang="en-US" sz="2000" b="1" dirty="0"/>
              <a:t> </a:t>
            </a:r>
            <a:r>
              <a:rPr lang="en-US" sz="2000" b="1" dirty="0" err="1"/>
              <a:t>penemu</a:t>
            </a:r>
            <a:r>
              <a:rPr lang="en-US" sz="2000" b="1" dirty="0"/>
              <a:t> </a:t>
            </a:r>
            <a:r>
              <a:rPr lang="en-US" sz="2000" b="1" dirty="0" err="1"/>
              <a:t>mensia</a:t>
            </a:r>
            <a:r>
              <a:rPr lang="en-US" sz="2000" b="1" dirty="0"/>
              <a:t> </a:t>
            </a:r>
            <a:r>
              <a:rPr lang="en-US" sz="2000" b="1" dirty="0" err="1"/>
              <a:t>nguji</a:t>
            </a:r>
            <a:r>
              <a:rPr lang="en-US" sz="2000" b="1" dirty="0"/>
              <a:t> </a:t>
            </a:r>
            <a:r>
              <a:rPr lang="en-US" sz="2000" b="1" dirty="0" err="1"/>
              <a:t>ngasuh</a:t>
            </a:r>
            <a:r>
              <a:rPr lang="en-US" sz="2000" b="1" dirty="0"/>
              <a:t> orang </a:t>
            </a:r>
            <a:r>
              <a:rPr lang="en-US" sz="2000" b="1" dirty="0" err="1"/>
              <a:t>ke</a:t>
            </a:r>
            <a:r>
              <a:rPr lang="en-US" sz="2000" b="1" dirty="0"/>
              <a:t> </a:t>
            </a:r>
            <a:r>
              <a:rPr lang="en-US" sz="2000" b="1" dirty="0" err="1"/>
              <a:t>bepenemu-dalam</a:t>
            </a:r>
            <a:r>
              <a:rPr lang="en-US" sz="2000" b="1" dirty="0"/>
              <a:t> </a:t>
            </a:r>
            <a:r>
              <a:rPr lang="en-US" sz="2000" b="1" dirty="0" err="1"/>
              <a:t>nya</a:t>
            </a:r>
            <a:r>
              <a:rPr lang="en-US" sz="2000" b="1" dirty="0"/>
              <a:t> </a:t>
            </a:r>
            <a:r>
              <a:rPr lang="en-US" sz="2000" b="1" dirty="0" err="1"/>
              <a:t>pechaya</a:t>
            </a:r>
            <a:r>
              <a:rPr lang="en-US" sz="2000" b="1" dirty="0"/>
              <a:t>. </a:t>
            </a:r>
            <a:r>
              <a:rPr lang="en-US" sz="2000" b="1" dirty="0" err="1"/>
              <a:t>Berengkah</a:t>
            </a:r>
            <a:r>
              <a:rPr lang="en-US" sz="2000" b="1" dirty="0"/>
              <a:t> </a:t>
            </a:r>
            <a:r>
              <a:rPr lang="en-US" sz="2000" b="1" dirty="0" err="1"/>
              <a:t>ari</a:t>
            </a:r>
            <a:r>
              <a:rPr lang="en-US" sz="2000" b="1" dirty="0"/>
              <a:t> </a:t>
            </a:r>
            <a:r>
              <a:rPr lang="en-US" sz="2000" b="1" dirty="0" err="1"/>
              <a:t>nya</a:t>
            </a:r>
            <a:r>
              <a:rPr lang="en-US" sz="2000" b="1" dirty="0"/>
              <a:t>, </a:t>
            </a:r>
            <a:r>
              <a:rPr lang="en-US" sz="2000" b="1" dirty="0" err="1"/>
              <a:t>iya</a:t>
            </a:r>
            <a:r>
              <a:rPr lang="en-US" sz="2000" b="1" dirty="0"/>
              <a:t> </a:t>
            </a:r>
            <a:r>
              <a:rPr lang="en-US" sz="2000" b="1" dirty="0" err="1"/>
              <a:t>mutuska</a:t>
            </a:r>
            <a:r>
              <a:rPr lang="en-US" sz="2000" b="1" dirty="0"/>
              <a:t> deka </a:t>
            </a:r>
            <a:r>
              <a:rPr lang="en-US" sz="2000" b="1" dirty="0" err="1"/>
              <a:t>ngena</a:t>
            </a:r>
            <a:r>
              <a:rPr lang="en-US" sz="2000" b="1" dirty="0"/>
              <a:t> </a:t>
            </a:r>
            <a:r>
              <a:rPr lang="en-US" sz="2000" b="1" dirty="0" err="1"/>
              <a:t>penemu</a:t>
            </a:r>
            <a:r>
              <a:rPr lang="en-US" sz="2000" b="1" dirty="0"/>
              <a:t> </a:t>
            </a:r>
            <a:r>
              <a:rPr lang="en-US" sz="2000" b="1" dirty="0" err="1"/>
              <a:t>ari</a:t>
            </a:r>
            <a:r>
              <a:rPr lang="en-US" sz="2000" b="1" dirty="0"/>
              <a:t> </a:t>
            </a:r>
            <a:r>
              <a:rPr lang="en-US" sz="2000" b="1" dirty="0" err="1"/>
              <a:t>Petara</a:t>
            </a:r>
            <a:r>
              <a:rPr lang="en-US" sz="2000" b="1" dirty="0"/>
              <a:t> </a:t>
            </a:r>
            <a:r>
              <a:rPr lang="en-US" sz="2000" b="1" dirty="0" err="1"/>
              <a:t>aja</a:t>
            </a:r>
            <a:r>
              <a:rPr lang="en-US" sz="2000" b="1" dirty="0"/>
              <a:t>.</a:t>
            </a:r>
            <a:endParaRPr lang="en-US" sz="2000" b="1" noProof="0" dirty="0"/>
          </a:p>
        </p:txBody>
      </p:sp>
      <p:pic>
        <p:nvPicPr>
          <p:cNvPr id="4" name="Imagen 3"/>
          <p:cNvPicPr>
            <a:picLocks noChangeAspect="1"/>
          </p:cNvPicPr>
          <p:nvPr/>
        </p:nvPicPr>
        <p:blipFill rotWithShape="1">
          <a:blip r:embed="rId3" cstate="email"/>
          <a:srcRect l="7857" r="7857"/>
          <a:stretch>
            <a:fillRect/>
          </a:stretch>
        </p:blipFill>
        <p:spPr>
          <a:xfrm>
            <a:off x="144381" y="183548"/>
            <a:ext cx="2462158" cy="3901307"/>
          </a:xfrm>
          <a:prstGeom prst="snip2DiagRect">
            <a:avLst/>
          </a:prstGeom>
          <a:solidFill>
            <a:srgbClr val="FFFFFF">
              <a:shade val="85000"/>
            </a:srgbClr>
          </a:solidFill>
          <a:ln w="88900" cap="sq">
            <a:solidFill>
              <a:srgbClr val="544129"/>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rotWithShape="1">
          <a:blip r:embed="rId4" cstate="email"/>
          <a:srcRect l="18286" t="2005" r="3957" b="3491"/>
          <a:stretch>
            <a:fillRect/>
          </a:stretch>
        </p:blipFill>
        <p:spPr>
          <a:xfrm>
            <a:off x="8378190" y="4257682"/>
            <a:ext cx="3669430" cy="2487179"/>
          </a:xfrm>
          <a:prstGeom prst="snip2DiagRect">
            <a:avLst>
              <a:gd name="adj1" fmla="val 18382"/>
              <a:gd name="adj2" fmla="val 16667"/>
            </a:avLst>
          </a:prstGeom>
          <a:solidFill>
            <a:srgbClr val="FFFFFF">
              <a:shade val="85000"/>
            </a:srgbClr>
          </a:solidFill>
          <a:ln w="88900" cap="sq">
            <a:solidFill>
              <a:srgbClr val="7030A0"/>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p:cNvPicPr>
            <a:picLocks noChangeAspect="1"/>
          </p:cNvPicPr>
          <p:nvPr/>
        </p:nvPicPr>
        <p:blipFill rotWithShape="1">
          <a:blip r:embed="rId5" cstate="email"/>
          <a:srcRect l="8127" r="8127"/>
          <a:stretch>
            <a:fillRect/>
          </a:stretch>
        </p:blipFill>
        <p:spPr>
          <a:xfrm>
            <a:off x="9601200" y="183547"/>
            <a:ext cx="2446420"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p:cNvSpPr txBox="1"/>
          <p:nvPr/>
        </p:nvSpPr>
        <p:spPr>
          <a:xfrm>
            <a:off x="344406" y="4525176"/>
            <a:ext cx="7951870" cy="1323439"/>
          </a:xfrm>
          <a:prstGeom prst="rect">
            <a:avLst/>
          </a:prstGeom>
          <a:noFill/>
        </p:spPr>
        <p:txBody>
          <a:bodyPr wrap="square">
            <a:spAutoFit/>
          </a:bodyPr>
          <a:lstStyle/>
          <a:p>
            <a:pPr>
              <a:spcBef>
                <a:spcPts val="600"/>
              </a:spcBef>
            </a:pPr>
            <a:r>
              <a:rPr lang="en-US" sz="2000" b="1" dirty="0" err="1"/>
              <a:t>Penemu-dalam</a:t>
            </a:r>
            <a:r>
              <a:rPr lang="en-US" sz="2000" b="1" dirty="0"/>
              <a:t> Allah Taala </a:t>
            </a:r>
            <a:r>
              <a:rPr lang="en-US" sz="2000" b="1" dirty="0" err="1"/>
              <a:t>ngerusak</a:t>
            </a:r>
            <a:r>
              <a:rPr lang="en-US" sz="2000" b="1" dirty="0"/>
              <a:t> “</a:t>
            </a:r>
            <a:r>
              <a:rPr lang="en-US" sz="2000" b="1" dirty="0" err="1"/>
              <a:t>penemu-dalam</a:t>
            </a:r>
            <a:r>
              <a:rPr lang="en-US" sz="2000" b="1" dirty="0"/>
              <a:t> orang </a:t>
            </a:r>
            <a:r>
              <a:rPr lang="en-US" sz="2000" b="1" dirty="0" err="1"/>
              <a:t>ke</a:t>
            </a:r>
            <a:r>
              <a:rPr lang="en-US" sz="2000" b="1" dirty="0"/>
              <a:t> </a:t>
            </a:r>
            <a:r>
              <a:rPr lang="en-US" sz="2000" b="1" dirty="0" err="1"/>
              <a:t>bepenemu-dalam</a:t>
            </a:r>
            <a:r>
              <a:rPr lang="en-US" sz="2000" b="1" dirty="0"/>
              <a:t>”; </a:t>
            </a:r>
            <a:r>
              <a:rPr lang="en-US" sz="2000" b="1" dirty="0" err="1"/>
              <a:t>iya</a:t>
            </a:r>
            <a:r>
              <a:rPr lang="en-US" sz="2000" b="1" dirty="0"/>
              <a:t> </a:t>
            </a:r>
            <a:r>
              <a:rPr lang="en-US" sz="2000" b="1" dirty="0" err="1"/>
              <a:t>muai</a:t>
            </a:r>
            <a:r>
              <a:rPr lang="en-US" sz="2000" b="1" dirty="0"/>
              <a:t> “</a:t>
            </a:r>
            <a:r>
              <a:rPr lang="en-US" sz="2000" b="1" dirty="0" err="1"/>
              <a:t>pemereti</a:t>
            </a:r>
            <a:r>
              <a:rPr lang="en-US" sz="2000" b="1" dirty="0"/>
              <a:t> </a:t>
            </a:r>
            <a:r>
              <a:rPr lang="en-US" sz="2000" b="1" dirty="0" err="1"/>
              <a:t>ati</a:t>
            </a:r>
            <a:r>
              <a:rPr lang="en-US" sz="2000" b="1" dirty="0"/>
              <a:t> orang </a:t>
            </a:r>
            <a:r>
              <a:rPr lang="en-US" sz="2000" b="1" dirty="0" err="1"/>
              <a:t>ke</a:t>
            </a:r>
            <a:r>
              <a:rPr lang="en-US" sz="2000" b="1" dirty="0"/>
              <a:t> </a:t>
            </a:r>
            <a:r>
              <a:rPr lang="en-US" sz="2000" b="1" dirty="0" err="1"/>
              <a:t>bepenemu-dalam</a:t>
            </a:r>
            <a:r>
              <a:rPr lang="en-US" sz="2000" b="1" dirty="0"/>
              <a:t>” (1 Kor. 1:19); </a:t>
            </a:r>
            <a:r>
              <a:rPr lang="en-US" sz="2000" b="1" dirty="0" err="1"/>
              <a:t>lalu</a:t>
            </a:r>
            <a:r>
              <a:rPr lang="en-US" sz="2000" b="1" dirty="0"/>
              <a:t> “</a:t>
            </a:r>
            <a:r>
              <a:rPr lang="en-US" sz="2000" b="1" dirty="0" err="1"/>
              <a:t>udah</a:t>
            </a:r>
            <a:r>
              <a:rPr lang="en-US" sz="2000" b="1" dirty="0"/>
              <a:t> </a:t>
            </a:r>
            <a:r>
              <a:rPr lang="en-US" sz="2000" b="1" dirty="0" err="1"/>
              <a:t>ngaga</a:t>
            </a:r>
            <a:r>
              <a:rPr lang="en-US" sz="2000" b="1" dirty="0"/>
              <a:t> ... </a:t>
            </a:r>
            <a:r>
              <a:rPr lang="en-US" sz="2000" b="1" dirty="0" err="1"/>
              <a:t>penemu</a:t>
            </a:r>
            <a:r>
              <a:rPr lang="en-US" sz="2000" b="1" dirty="0"/>
              <a:t> </a:t>
            </a:r>
            <a:r>
              <a:rPr lang="en-US" sz="2000" b="1" dirty="0" err="1"/>
              <a:t>dunya</a:t>
            </a:r>
            <a:r>
              <a:rPr lang="en-US" sz="2000" b="1" dirty="0"/>
              <a:t> </a:t>
            </a:r>
            <a:r>
              <a:rPr lang="en-US" sz="2000" b="1" dirty="0" err="1"/>
              <a:t>nyadi</a:t>
            </a:r>
            <a:r>
              <a:rPr lang="en-US" sz="2000" b="1" dirty="0"/>
              <a:t> </a:t>
            </a:r>
            <a:r>
              <a:rPr lang="en-US" sz="2000" b="1" dirty="0" err="1"/>
              <a:t>beli</a:t>
            </a:r>
            <a:r>
              <a:rPr lang="en-US" sz="2000" b="1" dirty="0"/>
              <a:t>” (1 Kor. 1:20).</a:t>
            </a:r>
            <a:endParaRPr lang="en-US" sz="2000" b="1" noProof="0" dirty="0"/>
          </a:p>
        </p:txBody>
      </p:sp>
      <p:sp>
        <p:nvSpPr>
          <p:cNvPr id="11" name="CuadroTexto 10"/>
          <p:cNvSpPr txBox="1"/>
          <p:nvPr/>
        </p:nvSpPr>
        <p:spPr>
          <a:xfrm>
            <a:off x="344405" y="4119437"/>
            <a:ext cx="7170820" cy="400110"/>
          </a:xfrm>
          <a:prstGeom prst="rect">
            <a:avLst/>
          </a:prstGeom>
          <a:noFill/>
        </p:spPr>
        <p:txBody>
          <a:bodyPr wrap="square">
            <a:spAutoFit/>
          </a:bodyPr>
          <a:lstStyle/>
          <a:p>
            <a:pPr>
              <a:spcBef>
                <a:spcPts val="600"/>
              </a:spcBef>
            </a:pPr>
            <a:r>
              <a:rPr lang="en-US" sz="2000" b="1"/>
              <a:t>Nama penemu ari Allah Taala ti dipadahka Paul?</a:t>
            </a:r>
            <a:endParaRPr lang="en-US" sz="2000" b="1" noProof="0" dirty="0"/>
          </a:p>
        </p:txBody>
      </p:sp>
      <p:sp>
        <p:nvSpPr>
          <p:cNvPr id="15" name="CuadroTexto 14"/>
          <p:cNvSpPr txBox="1"/>
          <p:nvPr/>
        </p:nvSpPr>
        <p:spPr>
          <a:xfrm>
            <a:off x="344404" y="5854246"/>
            <a:ext cx="7839476" cy="1015663"/>
          </a:xfrm>
          <a:prstGeom prst="rect">
            <a:avLst/>
          </a:prstGeom>
          <a:noFill/>
        </p:spPr>
        <p:txBody>
          <a:bodyPr wrap="square">
            <a:spAutoFit/>
          </a:bodyPr>
          <a:lstStyle/>
          <a:p>
            <a:pPr>
              <a:spcBef>
                <a:spcPts val="600"/>
              </a:spcBef>
            </a:pPr>
            <a:r>
              <a:rPr lang="nn-NO" sz="2000" b="1" dirty="0"/>
              <a:t>Bebida enggau semua akal mensia, penemu-dalam Allah Taala nyengkaum “nyelamatka orang ti arap ngena jaku ajar ti beli” </a:t>
            </a:r>
            <a:br>
              <a:rPr lang="nn-NO" sz="2000" b="1" dirty="0"/>
            </a:br>
            <a:r>
              <a:rPr lang="nn-NO" sz="2000" b="1" dirty="0"/>
              <a:t>(1 Korint 1:21).</a:t>
            </a:r>
            <a:endParaRPr lang="en-US" sz="2000" b="1" noProof="0" dirty="0"/>
          </a:p>
        </p:txBody>
      </p:sp>
      <p:sp>
        <p:nvSpPr>
          <p:cNvPr id="9" name="CuadroTexto 8"/>
          <p:cNvSpPr txBox="1"/>
          <p:nvPr/>
        </p:nvSpPr>
        <p:spPr>
          <a:xfrm>
            <a:off x="2755129" y="2790369"/>
            <a:ext cx="6697481" cy="1323439"/>
          </a:xfrm>
          <a:prstGeom prst="rect">
            <a:avLst/>
          </a:prstGeom>
          <a:noFill/>
        </p:spPr>
        <p:txBody>
          <a:bodyPr wrap="square">
            <a:spAutoFit/>
          </a:bodyPr>
          <a:lstStyle/>
          <a:p>
            <a:pPr lvl="0">
              <a:spcBef>
                <a:spcPts val="600"/>
              </a:spcBef>
              <a:defRPr/>
            </a:pPr>
            <a:r>
              <a:rPr lang="en-US" sz="2000" b="1" dirty="0">
                <a:solidFill>
                  <a:prstClr val="black"/>
                </a:solidFill>
              </a:rPr>
              <a:t>Allah Taala </a:t>
            </a:r>
            <a:r>
              <a:rPr lang="en-US" sz="2000" b="1" dirty="0" err="1">
                <a:solidFill>
                  <a:prstClr val="black"/>
                </a:solidFill>
              </a:rPr>
              <a:t>Empu</a:t>
            </a:r>
            <a:r>
              <a:rPr lang="en-US" sz="2000" b="1" dirty="0">
                <a:solidFill>
                  <a:prstClr val="black"/>
                </a:solidFill>
              </a:rPr>
              <a:t> </a:t>
            </a:r>
            <a:r>
              <a:rPr lang="en-US" sz="2000" b="1" dirty="0" err="1">
                <a:solidFill>
                  <a:prstClr val="black"/>
                </a:solidFill>
              </a:rPr>
              <a:t>udah</a:t>
            </a:r>
            <a:r>
              <a:rPr lang="en-US" sz="2000" b="1" dirty="0">
                <a:solidFill>
                  <a:prstClr val="black"/>
                </a:solidFill>
              </a:rPr>
              <a:t> </a:t>
            </a:r>
            <a:r>
              <a:rPr lang="en-US" sz="2000" b="1" dirty="0" err="1">
                <a:solidFill>
                  <a:prstClr val="black"/>
                </a:solidFill>
              </a:rPr>
              <a:t>ngirumka</a:t>
            </a:r>
            <a:r>
              <a:rPr lang="en-US" sz="2000" b="1" dirty="0">
                <a:solidFill>
                  <a:prstClr val="black"/>
                </a:solidFill>
              </a:rPr>
              <a:t> </a:t>
            </a:r>
            <a:r>
              <a:rPr lang="en-US" sz="2000" b="1" dirty="0" err="1">
                <a:solidFill>
                  <a:prstClr val="black"/>
                </a:solidFill>
              </a:rPr>
              <a:t>iya</a:t>
            </a:r>
            <a:r>
              <a:rPr lang="en-US" sz="2000" b="1" dirty="0">
                <a:solidFill>
                  <a:prstClr val="black"/>
                </a:solidFill>
              </a:rPr>
              <a:t> </a:t>
            </a:r>
            <a:r>
              <a:rPr lang="en-US" sz="2000" b="1" dirty="0" err="1">
                <a:solidFill>
                  <a:prstClr val="black"/>
                </a:solidFill>
              </a:rPr>
              <a:t>nusui</a:t>
            </a:r>
            <a:r>
              <a:rPr lang="en-US" sz="2000" b="1" dirty="0">
                <a:solidFill>
                  <a:prstClr val="black"/>
                </a:solidFill>
              </a:rPr>
              <a:t> </a:t>
            </a:r>
            <a:r>
              <a:rPr lang="en-US" sz="2000" b="1" dirty="0" err="1">
                <a:solidFill>
                  <a:prstClr val="black"/>
                </a:solidFill>
              </a:rPr>
              <a:t>pesan</a:t>
            </a:r>
            <a:r>
              <a:rPr lang="en-US" sz="2000" b="1" dirty="0">
                <a:solidFill>
                  <a:prstClr val="black"/>
                </a:solidFill>
              </a:rPr>
              <a:t> Iya “</a:t>
            </a:r>
            <a:r>
              <a:rPr lang="en-US" sz="2000" b="1" dirty="0" err="1">
                <a:solidFill>
                  <a:prstClr val="black"/>
                </a:solidFill>
              </a:rPr>
              <a:t>enda</a:t>
            </a:r>
            <a:r>
              <a:rPr lang="en-US" sz="2000" b="1" dirty="0">
                <a:solidFill>
                  <a:prstClr val="black"/>
                </a:solidFill>
              </a:rPr>
              <a:t> </a:t>
            </a:r>
            <a:r>
              <a:rPr lang="en-US" sz="2000" b="1" dirty="0" err="1">
                <a:solidFill>
                  <a:prstClr val="black"/>
                </a:solidFill>
              </a:rPr>
              <a:t>ngena</a:t>
            </a:r>
            <a:r>
              <a:rPr lang="en-US" sz="2000" b="1" dirty="0">
                <a:solidFill>
                  <a:prstClr val="black"/>
                </a:solidFill>
              </a:rPr>
              <a:t> </a:t>
            </a:r>
            <a:r>
              <a:rPr lang="en-US" sz="2000" b="1" dirty="0" err="1">
                <a:solidFill>
                  <a:prstClr val="black"/>
                </a:solidFill>
              </a:rPr>
              <a:t>jaku</a:t>
            </a:r>
            <a:r>
              <a:rPr lang="en-US" sz="2000" b="1" dirty="0">
                <a:solidFill>
                  <a:prstClr val="black"/>
                </a:solidFill>
              </a:rPr>
              <a:t> </a:t>
            </a:r>
            <a:r>
              <a:rPr lang="en-US" sz="2000" b="1" dirty="0" err="1">
                <a:solidFill>
                  <a:prstClr val="black"/>
                </a:solidFill>
              </a:rPr>
              <a:t>ti</a:t>
            </a:r>
            <a:r>
              <a:rPr lang="en-US" sz="2000" b="1" dirty="0">
                <a:solidFill>
                  <a:prstClr val="black"/>
                </a:solidFill>
              </a:rPr>
              <a:t> </a:t>
            </a:r>
            <a:r>
              <a:rPr lang="en-US" sz="2000" b="1" dirty="0" err="1">
                <a:solidFill>
                  <a:prstClr val="black"/>
                </a:solidFill>
              </a:rPr>
              <a:t>datai</a:t>
            </a:r>
            <a:r>
              <a:rPr lang="en-US" sz="2000" b="1" dirty="0">
                <a:solidFill>
                  <a:prstClr val="black"/>
                </a:solidFill>
              </a:rPr>
              <a:t> </a:t>
            </a:r>
            <a:r>
              <a:rPr lang="en-US" sz="2000" b="1" dirty="0" err="1">
                <a:solidFill>
                  <a:prstClr val="black"/>
                </a:solidFill>
              </a:rPr>
              <a:t>ari</a:t>
            </a:r>
            <a:r>
              <a:rPr lang="en-US" sz="2000" b="1" dirty="0">
                <a:solidFill>
                  <a:prstClr val="black"/>
                </a:solidFill>
              </a:rPr>
              <a:t> </a:t>
            </a:r>
            <a:r>
              <a:rPr lang="en-US" sz="2000" b="1" dirty="0" err="1">
                <a:solidFill>
                  <a:prstClr val="black"/>
                </a:solidFill>
              </a:rPr>
              <a:t>penemu-dalam</a:t>
            </a:r>
            <a:r>
              <a:rPr lang="en-US" sz="2000" b="1" dirty="0">
                <a:solidFill>
                  <a:prstClr val="black"/>
                </a:solidFill>
              </a:rPr>
              <a:t> </a:t>
            </a:r>
            <a:r>
              <a:rPr lang="en-US" sz="2000" b="1" dirty="0" err="1">
                <a:solidFill>
                  <a:prstClr val="black"/>
                </a:solidFill>
              </a:rPr>
              <a:t>mensia</a:t>
            </a:r>
            <a:r>
              <a:rPr lang="en-US" sz="2000" b="1" dirty="0">
                <a:solidFill>
                  <a:prstClr val="black"/>
                </a:solidFill>
              </a:rPr>
              <a:t>, </a:t>
            </a:r>
            <a:r>
              <a:rPr lang="en-US" sz="2000" b="1" dirty="0" err="1">
                <a:solidFill>
                  <a:prstClr val="black"/>
                </a:solidFill>
              </a:rPr>
              <a:t>ngambika</a:t>
            </a:r>
            <a:r>
              <a:rPr lang="en-US" sz="2000" b="1" dirty="0">
                <a:solidFill>
                  <a:prstClr val="black"/>
                </a:solidFill>
              </a:rPr>
              <a:t> </a:t>
            </a:r>
            <a:r>
              <a:rPr lang="en-US" sz="2000" b="1" dirty="0" err="1">
                <a:solidFill>
                  <a:prstClr val="black"/>
                </a:solidFill>
              </a:rPr>
              <a:t>regang</a:t>
            </a:r>
            <a:r>
              <a:rPr lang="en-US" sz="2000" b="1" dirty="0">
                <a:solidFill>
                  <a:prstClr val="black"/>
                </a:solidFill>
              </a:rPr>
              <a:t> </a:t>
            </a:r>
            <a:r>
              <a:rPr lang="en-US" sz="2000" b="1" dirty="0" err="1">
                <a:solidFill>
                  <a:prstClr val="black"/>
                </a:solidFill>
              </a:rPr>
              <a:t>Kristus</a:t>
            </a:r>
            <a:r>
              <a:rPr lang="en-US" sz="2000" b="1" dirty="0">
                <a:solidFill>
                  <a:prstClr val="black"/>
                </a:solidFill>
              </a:rPr>
              <a:t> </a:t>
            </a:r>
            <a:r>
              <a:rPr lang="en-US" sz="2000" b="1" dirty="0" err="1">
                <a:solidFill>
                  <a:prstClr val="black"/>
                </a:solidFill>
              </a:rPr>
              <a:t>enda</a:t>
            </a:r>
            <a:r>
              <a:rPr lang="en-US" sz="2000" b="1" dirty="0">
                <a:solidFill>
                  <a:prstClr val="black"/>
                </a:solidFill>
              </a:rPr>
              <a:t> </a:t>
            </a:r>
            <a:r>
              <a:rPr lang="en-US" sz="2000" b="1" dirty="0" err="1">
                <a:solidFill>
                  <a:prstClr val="black"/>
                </a:solidFill>
              </a:rPr>
              <a:t>lenyau</a:t>
            </a:r>
            <a:r>
              <a:rPr lang="en-US" sz="2000" b="1" dirty="0">
                <a:solidFill>
                  <a:prstClr val="black"/>
                </a:solidFill>
              </a:rPr>
              <a:t> </a:t>
            </a:r>
            <a:r>
              <a:rPr lang="en-US" sz="2000" b="1" dirty="0" err="1">
                <a:solidFill>
                  <a:prstClr val="black"/>
                </a:solidFill>
              </a:rPr>
              <a:t>kuasa</a:t>
            </a:r>
            <a:r>
              <a:rPr lang="en-US" sz="2000" b="1" dirty="0">
                <a:solidFill>
                  <a:prstClr val="black"/>
                </a:solidFill>
              </a:rPr>
              <a:t>”</a:t>
            </a:r>
            <a:br>
              <a:rPr lang="en-US" sz="2000" b="1" dirty="0">
                <a:solidFill>
                  <a:prstClr val="black"/>
                </a:solidFill>
              </a:rPr>
            </a:br>
            <a:r>
              <a:rPr lang="en-US" sz="2000" b="1" dirty="0">
                <a:solidFill>
                  <a:prstClr val="black"/>
                </a:solidFill>
              </a:rPr>
              <a:t>(1 Kor. 1:17 NIV).</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5619751" y="-57150"/>
            <a:ext cx="657224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algn="ctr"/>
            <a:r>
              <a:rPr lang="en-MY" sz="3600" b="1" dirty="0" err="1">
                <a:effectLst>
                  <a:outerShdw blurRad="38100" dist="38100" dir="2700000" algn="tl">
                    <a:srgbClr val="000000"/>
                  </a:outerShdw>
                </a:effectLst>
              </a:rPr>
              <a:t>REGANG</a:t>
            </a:r>
            <a:r>
              <a:rPr lang="en-MY" sz="3600" b="1" dirty="0">
                <a:effectLst>
                  <a:outerShdw blurRad="38100" dist="38100" dir="2700000" algn="tl">
                    <a:srgbClr val="000000"/>
                  </a:outerShdw>
                </a:effectLst>
              </a:rPr>
              <a:t> TI GILA</a:t>
            </a:r>
            <a:endParaRPr lang="en-US" sz="3600" dirty="0">
              <a:effectLst>
                <a:outerShdw blurRad="38100" dist="38100" dir="2700000" algn="tl">
                  <a:srgbClr val="000000"/>
                </a:outerShdw>
              </a:effectLst>
            </a:endParaRPr>
          </a:p>
        </p:txBody>
      </p:sp>
      <p:sp>
        <p:nvSpPr>
          <p:cNvPr id="5" name="CuadroTexto 4"/>
          <p:cNvSpPr txBox="1"/>
          <p:nvPr/>
        </p:nvSpPr>
        <p:spPr>
          <a:xfrm>
            <a:off x="5619749" y="452445"/>
            <a:ext cx="6572250"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a:solidFill>
                  <a:schemeClr val="accent1">
                    <a:lumMod val="50000"/>
                  </a:schemeClr>
                </a:solidFill>
                <a:latin typeface="Comic Sans MS" panose="030F0702030302020204" pitchFamily="66" charset="0"/>
              </a:rPr>
              <a:t>“tang kami nusui pasal Kristus ti udah diregang, utai ti ngasuh orang Judah tesangkut, lalu utai ti beli ngagai orang bansa bukai” (1 Korint 1:23)</a:t>
            </a:r>
            <a:endParaRPr lang="en-US" sz="1400" b="1" noProof="0" dirty="0">
              <a:solidFill>
                <a:schemeClr val="accent1">
                  <a:lumMod val="50000"/>
                </a:schemeClr>
              </a:solidFill>
              <a:latin typeface="Comic Sans MS" panose="030F0702030302020204" pitchFamily="66" charset="0"/>
            </a:endParaRPr>
          </a:p>
        </p:txBody>
      </p:sp>
      <p:sp>
        <p:nvSpPr>
          <p:cNvPr id="6" name="CuadroTexto 5"/>
          <p:cNvSpPr txBox="1"/>
          <p:nvPr/>
        </p:nvSpPr>
        <p:spPr>
          <a:xfrm>
            <a:off x="227597" y="2391438"/>
            <a:ext cx="5828295" cy="707886"/>
          </a:xfrm>
          <a:prstGeom prst="rect">
            <a:avLst/>
          </a:prstGeom>
          <a:noFill/>
        </p:spPr>
        <p:txBody>
          <a:bodyPr wrap="square" rtlCol="0">
            <a:spAutoFit/>
          </a:bodyPr>
          <a:lstStyle/>
          <a:p>
            <a:pPr>
              <a:spcBef>
                <a:spcPts val="600"/>
              </a:spcBef>
            </a:pPr>
            <a:r>
              <a:rPr lang="en-US" sz="2000" b="1"/>
              <a:t>Leka jaku Gerika mōria (gila, beli, tambab) dikena lima kali dalam 1 Korint:</a:t>
            </a:r>
            <a:endParaRPr lang="en-US" sz="2000" b="1" noProof="0" dirty="0"/>
          </a:p>
        </p:txBody>
      </p:sp>
      <p:graphicFrame>
        <p:nvGraphicFramePr>
          <p:cNvPr id="2" name="Diagrama 1"/>
          <p:cNvGraphicFramePr/>
          <p:nvPr>
            <p:extLst>
              <p:ext uri="{D42A27DB-BD31-4B8C-83A1-F6EECF244321}">
                <p14:modId xmlns:p14="http://schemas.microsoft.com/office/powerpoint/2010/main" val="2581529507"/>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p:cNvSpPr txBox="1"/>
          <p:nvPr/>
        </p:nvSpPr>
        <p:spPr>
          <a:xfrm>
            <a:off x="5743575" y="4302580"/>
            <a:ext cx="6448425" cy="1631216"/>
          </a:xfrm>
          <a:prstGeom prst="rect">
            <a:avLst/>
          </a:prstGeom>
          <a:noFill/>
        </p:spPr>
        <p:txBody>
          <a:bodyPr wrap="square" rtlCol="0">
            <a:spAutoFit/>
          </a:bodyPr>
          <a:lstStyle/>
          <a:p>
            <a:pPr>
              <a:spcBef>
                <a:spcPts val="600"/>
              </a:spcBef>
            </a:pPr>
            <a:r>
              <a:rPr lang="en-US" sz="2000" b="1" dirty="0" err="1"/>
              <a:t>Regang</a:t>
            </a:r>
            <a:r>
              <a:rPr lang="en-US" sz="2000" b="1" dirty="0"/>
              <a:t> </a:t>
            </a:r>
            <a:r>
              <a:rPr lang="en-US" sz="2000" b="1" dirty="0" err="1"/>
              <a:t>nya</a:t>
            </a:r>
            <a:r>
              <a:rPr lang="en-US" sz="2000" b="1" dirty="0"/>
              <a:t> </a:t>
            </a:r>
            <a:r>
              <a:rPr lang="en-US" sz="2000" b="1" dirty="0" err="1"/>
              <a:t>utai</a:t>
            </a:r>
            <a:r>
              <a:rPr lang="en-US" sz="2000" b="1" dirty="0"/>
              <a:t> </a:t>
            </a:r>
            <a:r>
              <a:rPr lang="en-US" sz="2000" b="1" dirty="0" err="1"/>
              <a:t>ti</a:t>
            </a:r>
            <a:r>
              <a:rPr lang="en-US" sz="2000" b="1" dirty="0"/>
              <a:t> </a:t>
            </a:r>
            <a:r>
              <a:rPr lang="en-US" sz="2000" b="1" dirty="0" err="1"/>
              <a:t>beli</a:t>
            </a:r>
            <a:r>
              <a:rPr lang="en-US" sz="2000" b="1" dirty="0"/>
              <a:t> </a:t>
            </a:r>
            <a:r>
              <a:rPr lang="en-US" sz="2000" b="1" dirty="0" err="1"/>
              <a:t>ba</a:t>
            </a:r>
            <a:r>
              <a:rPr lang="en-US" sz="2000" b="1" dirty="0"/>
              <a:t> </a:t>
            </a:r>
            <a:r>
              <a:rPr lang="en-US" sz="2000" b="1" dirty="0" err="1"/>
              <a:t>sida</a:t>
            </a:r>
            <a:r>
              <a:rPr lang="en-US" sz="2000" b="1" dirty="0"/>
              <a:t> </a:t>
            </a:r>
            <a:r>
              <a:rPr lang="en-US" sz="2000" b="1" dirty="0" err="1"/>
              <a:t>ti</a:t>
            </a:r>
            <a:r>
              <a:rPr lang="en-US" sz="2000" b="1" dirty="0"/>
              <a:t> </a:t>
            </a:r>
            <a:r>
              <a:rPr lang="en-US" sz="2000" b="1" dirty="0" err="1"/>
              <a:t>tesat</a:t>
            </a:r>
            <a:r>
              <a:rPr lang="en-US" sz="2000" b="1" dirty="0"/>
              <a:t>; </a:t>
            </a:r>
            <a:r>
              <a:rPr lang="en-US" sz="2000" b="1" dirty="0" err="1"/>
              <a:t>ngagai</a:t>
            </a:r>
            <a:r>
              <a:rPr lang="en-US" sz="2000" b="1" dirty="0"/>
              <a:t> orang </a:t>
            </a:r>
            <a:r>
              <a:rPr lang="en-US" sz="2000" b="1" dirty="0" err="1"/>
              <a:t>ke</a:t>
            </a:r>
            <a:r>
              <a:rPr lang="en-US" sz="2000" b="1" dirty="0"/>
              <a:t> </a:t>
            </a:r>
            <a:r>
              <a:rPr lang="en-US" sz="2000" b="1" dirty="0" err="1"/>
              <a:t>enda</a:t>
            </a:r>
            <a:r>
              <a:rPr lang="en-US" sz="2000" b="1" dirty="0"/>
              <a:t> </a:t>
            </a:r>
            <a:r>
              <a:rPr lang="en-US" sz="2000" b="1" dirty="0" err="1"/>
              <a:t>ngelala</a:t>
            </a:r>
            <a:r>
              <a:rPr lang="en-US" sz="2000" b="1" dirty="0"/>
              <a:t> Allah Taala (orang </a:t>
            </a:r>
            <a:r>
              <a:rPr lang="en-US" sz="2000" b="1" dirty="0" err="1"/>
              <a:t>bansa</a:t>
            </a:r>
            <a:r>
              <a:rPr lang="en-US" sz="2000" b="1" dirty="0"/>
              <a:t> </a:t>
            </a:r>
            <a:r>
              <a:rPr lang="en-US" sz="2000" b="1" dirty="0" err="1"/>
              <a:t>bukai</a:t>
            </a:r>
            <a:r>
              <a:rPr lang="en-US" sz="2000" b="1" dirty="0"/>
              <a:t>); </a:t>
            </a:r>
            <a:r>
              <a:rPr lang="en-US" sz="2000" b="1" dirty="0" err="1"/>
              <a:t>ngagai</a:t>
            </a:r>
            <a:r>
              <a:rPr lang="en-US" sz="2000" b="1" dirty="0"/>
              <a:t> </a:t>
            </a:r>
            <a:r>
              <a:rPr lang="en-US" sz="2000" b="1" dirty="0" err="1"/>
              <a:t>sida</a:t>
            </a:r>
            <a:r>
              <a:rPr lang="en-US" sz="2000" b="1" dirty="0"/>
              <a:t> </a:t>
            </a:r>
            <a:r>
              <a:rPr lang="en-US" sz="2000" b="1" dirty="0" err="1"/>
              <a:t>ti</a:t>
            </a:r>
            <a:r>
              <a:rPr lang="en-US" sz="2000" b="1" dirty="0"/>
              <a:t> </a:t>
            </a:r>
            <a:r>
              <a:rPr lang="en-US" sz="2000" b="1" dirty="0" err="1"/>
              <a:t>semina</a:t>
            </a:r>
            <a:r>
              <a:rPr lang="en-US" sz="2000" b="1" dirty="0"/>
              <a:t> </a:t>
            </a:r>
            <a:r>
              <a:rPr lang="en-US" sz="2000" b="1" dirty="0" err="1"/>
              <a:t>berundingka</a:t>
            </a:r>
            <a:r>
              <a:rPr lang="en-US" sz="2000" b="1" dirty="0"/>
              <a:t> </a:t>
            </a:r>
            <a:r>
              <a:rPr lang="en-US" sz="2000" b="1" dirty="0" err="1"/>
              <a:t>dunya</a:t>
            </a:r>
            <a:r>
              <a:rPr lang="en-US" sz="2000" b="1" dirty="0"/>
              <a:t> </a:t>
            </a:r>
            <a:r>
              <a:rPr lang="en-US" sz="2000" b="1" dirty="0" err="1"/>
              <a:t>tu</a:t>
            </a:r>
            <a:r>
              <a:rPr lang="en-US" sz="2000" b="1" dirty="0"/>
              <a:t> (</a:t>
            </a:r>
            <a:r>
              <a:rPr lang="en-US" sz="2000" b="1" dirty="0" err="1"/>
              <a:t>mensia</a:t>
            </a:r>
            <a:r>
              <a:rPr lang="en-US" sz="2000" b="1" dirty="0"/>
              <a:t> </a:t>
            </a:r>
            <a:r>
              <a:rPr lang="en-US" sz="2000" b="1" dirty="0" err="1"/>
              <a:t>semula</a:t>
            </a:r>
            <a:r>
              <a:rPr lang="en-US" sz="2000" b="1" dirty="0"/>
              <a:t> </a:t>
            </a:r>
            <a:r>
              <a:rPr lang="en-US" sz="2000" b="1" dirty="0" err="1"/>
              <a:t>jadi</a:t>
            </a:r>
            <a:r>
              <a:rPr lang="en-US" sz="2000" b="1" dirty="0"/>
              <a:t>); </a:t>
            </a:r>
            <a:r>
              <a:rPr lang="en-US" sz="2000" b="1" dirty="0" err="1"/>
              <a:t>ngagai</a:t>
            </a:r>
            <a:r>
              <a:rPr lang="en-US" sz="2000" b="1" dirty="0"/>
              <a:t> orang </a:t>
            </a:r>
            <a:r>
              <a:rPr lang="en-US" sz="2000" b="1" dirty="0" err="1"/>
              <a:t>ti</a:t>
            </a:r>
            <a:r>
              <a:rPr lang="en-US" sz="2000" b="1" dirty="0"/>
              <a:t> </a:t>
            </a:r>
            <a:r>
              <a:rPr lang="en-US" sz="2000" b="1" dirty="0" err="1"/>
              <a:t>semina</a:t>
            </a:r>
            <a:r>
              <a:rPr lang="en-US" sz="2000" b="1" dirty="0"/>
              <a:t> </a:t>
            </a:r>
            <a:r>
              <a:rPr lang="en-US" sz="2000" b="1" dirty="0" err="1"/>
              <a:t>diperintah</a:t>
            </a:r>
            <a:r>
              <a:rPr lang="en-US" sz="2000" b="1" dirty="0"/>
              <a:t> </a:t>
            </a:r>
            <a:r>
              <a:rPr lang="en-US" sz="2000" b="1" dirty="0" err="1"/>
              <a:t>ngena</a:t>
            </a:r>
            <a:r>
              <a:rPr lang="en-US" sz="2000" b="1" dirty="0"/>
              <a:t> </a:t>
            </a:r>
            <a:r>
              <a:rPr lang="en-US" sz="2000" b="1" dirty="0" err="1"/>
              <a:t>penemu</a:t>
            </a:r>
            <a:r>
              <a:rPr lang="en-US" sz="2000" b="1" dirty="0"/>
              <a:t> </a:t>
            </a:r>
            <a:r>
              <a:rPr lang="en-US" sz="2000" b="1" dirty="0" err="1"/>
              <a:t>diri</a:t>
            </a:r>
            <a:r>
              <a:rPr lang="en-US" sz="2000" b="1" dirty="0"/>
              <a:t> </a:t>
            </a:r>
            <a:r>
              <a:rPr lang="en-US" sz="2000" b="1" dirty="0" err="1"/>
              <a:t>empu</a:t>
            </a:r>
            <a:r>
              <a:rPr lang="en-US" sz="2000" b="1" dirty="0"/>
              <a:t> </a:t>
            </a:r>
            <a:r>
              <a:rPr lang="en-US" sz="2000" b="1" dirty="0" err="1"/>
              <a:t>aja</a:t>
            </a:r>
            <a:r>
              <a:rPr lang="en-US" sz="2000" b="1" dirty="0"/>
              <a:t>.</a:t>
            </a:r>
            <a:endParaRPr lang="en-US" sz="2000" b="1" noProof="0" dirty="0"/>
          </a:p>
        </p:txBody>
      </p:sp>
      <p:pic>
        <p:nvPicPr>
          <p:cNvPr id="9" name="Imagen 8"/>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headEnd/>
            <a:tailEnd/>
          </a:ln>
          <a:effectLst>
            <a:innerShdw blurRad="76200">
              <a:srgbClr val="000000"/>
            </a:innerShdw>
          </a:effectLst>
        </p:spPr>
      </p:pic>
      <p:pic>
        <p:nvPicPr>
          <p:cNvPr id="11" name="Imagen 10"/>
          <p:cNvPicPr>
            <a:picLocks noChangeAspect="1"/>
          </p:cNvPicPr>
          <p:nvPr/>
        </p:nvPicPr>
        <p:blipFill rotWithShape="1">
          <a:blip r:embed="rId10" cstate="email"/>
          <a:srcRect t="3968" b="3968"/>
          <a:stretch>
            <a:fillRect/>
          </a:stretch>
        </p:blipFill>
        <p:spPr>
          <a:xfrm>
            <a:off x="6055892" y="1455888"/>
            <a:ext cx="5908511" cy="2763688"/>
          </a:xfrm>
          <a:prstGeom prst="rect">
            <a:avLst/>
          </a:prstGeom>
          <a:ln w="38100" cap="sq">
            <a:solidFill>
              <a:schemeClr val="accent2">
                <a:lumMod val="75000"/>
              </a:schemeClr>
            </a:solidFill>
            <a:prstDash val="solid"/>
            <a:miter lim="800000"/>
            <a:headEnd/>
            <a:tailEnd/>
          </a:ln>
          <a:effectLst>
            <a:outerShdw blurRad="50800" dist="38100" dir="2700000" algn="tl" rotWithShape="0">
              <a:srgbClr val="000000">
                <a:alpha val="43000"/>
              </a:srgbClr>
            </a:outerShdw>
          </a:effectLst>
        </p:spPr>
      </p:pic>
      <p:sp>
        <p:nvSpPr>
          <p:cNvPr id="7" name="CuadroTexto 6"/>
          <p:cNvSpPr txBox="1"/>
          <p:nvPr/>
        </p:nvSpPr>
        <p:spPr>
          <a:xfrm>
            <a:off x="5743574" y="5841992"/>
            <a:ext cx="6448425" cy="1015663"/>
          </a:xfrm>
          <a:prstGeom prst="rect">
            <a:avLst/>
          </a:prstGeom>
          <a:noFill/>
        </p:spPr>
        <p:txBody>
          <a:bodyPr wrap="square">
            <a:spAutoFit/>
          </a:bodyPr>
          <a:lstStyle/>
          <a:p>
            <a:pPr lvl="0">
              <a:spcBef>
                <a:spcPts val="600"/>
              </a:spcBef>
              <a:defRPr/>
            </a:pPr>
            <a:r>
              <a:rPr lang="en-US" sz="2000" b="1" dirty="0">
                <a:solidFill>
                  <a:prstClr val="black"/>
                </a:solidFill>
              </a:rPr>
              <a:t>Tang </a:t>
            </a:r>
            <a:r>
              <a:rPr lang="en-US" sz="2000" b="1" dirty="0" err="1">
                <a:solidFill>
                  <a:prstClr val="black"/>
                </a:solidFill>
              </a:rPr>
              <a:t>regang</a:t>
            </a:r>
            <a:r>
              <a:rPr lang="en-US" sz="2000" b="1" dirty="0">
                <a:solidFill>
                  <a:prstClr val="black"/>
                </a:solidFill>
              </a:rPr>
              <a:t> </a:t>
            </a:r>
            <a:r>
              <a:rPr lang="en-US" sz="2000" b="1" dirty="0" err="1">
                <a:solidFill>
                  <a:prstClr val="black"/>
                </a:solidFill>
              </a:rPr>
              <a:t>nya</a:t>
            </a:r>
            <a:r>
              <a:rPr lang="en-US" sz="2000" b="1" dirty="0">
                <a:solidFill>
                  <a:prstClr val="black"/>
                </a:solidFill>
              </a:rPr>
              <a:t> </a:t>
            </a:r>
            <a:r>
              <a:rPr lang="en-US" sz="2000" b="1" dirty="0" err="1">
                <a:solidFill>
                  <a:prstClr val="black"/>
                </a:solidFill>
              </a:rPr>
              <a:t>berekat</a:t>
            </a:r>
            <a:r>
              <a:rPr lang="en-US" sz="2000" b="1" dirty="0">
                <a:solidFill>
                  <a:prstClr val="black"/>
                </a:solidFill>
              </a:rPr>
              <a:t> </a:t>
            </a:r>
            <a:r>
              <a:rPr lang="en-US" sz="2000" b="1" dirty="0" err="1">
                <a:solidFill>
                  <a:prstClr val="black"/>
                </a:solidFill>
              </a:rPr>
              <a:t>ngagai</a:t>
            </a:r>
            <a:r>
              <a:rPr lang="en-US" sz="2000" b="1" dirty="0">
                <a:solidFill>
                  <a:prstClr val="black"/>
                </a:solidFill>
              </a:rPr>
              <a:t> orang </a:t>
            </a:r>
            <a:r>
              <a:rPr lang="en-US" sz="2000" b="1" dirty="0" err="1">
                <a:solidFill>
                  <a:prstClr val="black"/>
                </a:solidFill>
              </a:rPr>
              <a:t>ti</a:t>
            </a:r>
            <a:r>
              <a:rPr lang="en-US" sz="2000" b="1" dirty="0">
                <a:solidFill>
                  <a:prstClr val="black"/>
                </a:solidFill>
              </a:rPr>
              <a:t> </a:t>
            </a:r>
            <a:r>
              <a:rPr lang="en-US" sz="2000" b="1" dirty="0" err="1">
                <a:solidFill>
                  <a:prstClr val="black"/>
                </a:solidFill>
              </a:rPr>
              <a:t>udah</a:t>
            </a:r>
            <a:r>
              <a:rPr lang="en-US" sz="2000" b="1" dirty="0">
                <a:solidFill>
                  <a:prstClr val="black"/>
                </a:solidFill>
              </a:rPr>
              <a:t> </a:t>
            </a:r>
            <a:r>
              <a:rPr lang="en-US" sz="2000" b="1" dirty="0" err="1">
                <a:solidFill>
                  <a:prstClr val="black"/>
                </a:solidFill>
              </a:rPr>
              <a:t>diselamatka</a:t>
            </a:r>
            <a:r>
              <a:rPr lang="en-US" sz="2000" b="1" dirty="0">
                <a:solidFill>
                  <a:prstClr val="black"/>
                </a:solidFill>
              </a:rPr>
              <a:t>, </a:t>
            </a:r>
            <a:r>
              <a:rPr lang="en-US" sz="2000" b="1" dirty="0" err="1">
                <a:solidFill>
                  <a:prstClr val="black"/>
                </a:solidFill>
              </a:rPr>
              <a:t>iya</a:t>
            </a:r>
            <a:r>
              <a:rPr lang="en-US" sz="2000" b="1" dirty="0">
                <a:solidFill>
                  <a:prstClr val="black"/>
                </a:solidFill>
              </a:rPr>
              <a:t> </a:t>
            </a:r>
            <a:r>
              <a:rPr lang="en-US" sz="2000" b="1" dirty="0" err="1">
                <a:solidFill>
                  <a:prstClr val="black"/>
                </a:solidFill>
              </a:rPr>
              <a:t>nya</a:t>
            </a:r>
            <a:r>
              <a:rPr lang="en-US" sz="2000" b="1" dirty="0">
                <a:solidFill>
                  <a:prstClr val="black"/>
                </a:solidFill>
              </a:rPr>
              <a:t> </a:t>
            </a:r>
            <a:r>
              <a:rPr lang="en-US" sz="2000" b="1" dirty="0" err="1">
                <a:solidFill>
                  <a:prstClr val="black"/>
                </a:solidFill>
              </a:rPr>
              <a:t>ngagai</a:t>
            </a:r>
            <a:r>
              <a:rPr lang="en-US" sz="2000" b="1" dirty="0">
                <a:solidFill>
                  <a:prstClr val="black"/>
                </a:solidFill>
              </a:rPr>
              <a:t> orang </a:t>
            </a:r>
            <a:r>
              <a:rPr lang="en-US" sz="2000" b="1" dirty="0" err="1">
                <a:solidFill>
                  <a:prstClr val="black"/>
                </a:solidFill>
              </a:rPr>
              <a:t>ti</a:t>
            </a:r>
            <a:r>
              <a:rPr lang="en-US" sz="2000" b="1" dirty="0">
                <a:solidFill>
                  <a:prstClr val="black"/>
                </a:solidFill>
              </a:rPr>
              <a:t> </a:t>
            </a:r>
            <a:r>
              <a:rPr lang="en-US" sz="2000" b="1" dirty="0" err="1">
                <a:solidFill>
                  <a:prstClr val="black"/>
                </a:solidFill>
              </a:rPr>
              <a:t>sanggup</a:t>
            </a:r>
            <a:r>
              <a:rPr lang="en-US" sz="2000" b="1" dirty="0">
                <a:solidFill>
                  <a:prstClr val="black"/>
                </a:solidFill>
              </a:rPr>
              <a:t> </a:t>
            </a:r>
            <a:r>
              <a:rPr lang="en-US" sz="2000" b="1" dirty="0" err="1">
                <a:solidFill>
                  <a:prstClr val="black"/>
                </a:solidFill>
              </a:rPr>
              <a:t>meda</a:t>
            </a:r>
            <a:r>
              <a:rPr lang="en-US" sz="2000" b="1" dirty="0">
                <a:solidFill>
                  <a:prstClr val="black"/>
                </a:solidFill>
              </a:rPr>
              <a:t> </a:t>
            </a:r>
            <a:r>
              <a:rPr lang="en-US" sz="2000" b="1" dirty="0" err="1">
                <a:solidFill>
                  <a:prstClr val="black"/>
                </a:solidFill>
              </a:rPr>
              <a:t>regang</a:t>
            </a:r>
            <a:r>
              <a:rPr lang="en-US" sz="2000" b="1" dirty="0">
                <a:solidFill>
                  <a:prstClr val="black"/>
                </a:solidFill>
              </a:rPr>
              <a:t> </a:t>
            </a:r>
            <a:r>
              <a:rPr lang="en-US" sz="2000" b="1" dirty="0" err="1">
                <a:solidFill>
                  <a:prstClr val="black"/>
                </a:solidFill>
              </a:rPr>
              <a:t>ari</a:t>
            </a:r>
            <a:r>
              <a:rPr lang="en-US" sz="2000" b="1" dirty="0">
                <a:solidFill>
                  <a:prstClr val="black"/>
                </a:solidFill>
              </a:rPr>
              <a:t> </a:t>
            </a:r>
            <a:r>
              <a:rPr lang="en-US" sz="2000" b="1" dirty="0" err="1">
                <a:solidFill>
                  <a:prstClr val="black"/>
                </a:solidFill>
              </a:rPr>
              <a:t>sukut</a:t>
            </a:r>
            <a:r>
              <a:rPr lang="en-US" sz="2000" b="1" dirty="0">
                <a:solidFill>
                  <a:prstClr val="black"/>
                </a:solidFill>
              </a:rPr>
              <a:t> Allah Taala.</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lvl="0" algn="ctr"/>
            <a:r>
              <a:rPr lang="en-MY" sz="4400" b="1">
                <a:effectLst>
                  <a:outerShdw blurRad="38100" dist="38100" dir="2700000" algn="tl">
                    <a:srgbClr val="000000"/>
                  </a:outerShdw>
                </a:effectLst>
              </a:rPr>
              <a:t>KUASA TUHAN </a:t>
            </a:r>
            <a:endParaRPr lang="en-MY" sz="4400"/>
          </a:p>
        </p:txBody>
      </p:sp>
      <p:sp>
        <p:nvSpPr>
          <p:cNvPr id="5" name="CuadroTexto 4"/>
          <p:cNvSpPr txBox="1"/>
          <p:nvPr/>
        </p:nvSpPr>
        <p:spPr>
          <a:xfrm>
            <a:off x="1014412" y="613409"/>
            <a:ext cx="10163175" cy="646331"/>
          </a:xfrm>
          <a:prstGeom prst="rect">
            <a:avLst/>
          </a:prstGeom>
          <a:noFill/>
        </p:spPr>
        <p:txBody>
          <a:bodyPr wrap="square">
            <a:spAutoFit/>
          </a:bodyPr>
          <a:lstStyle/>
          <a:p>
            <a:pPr algn="ctr"/>
            <a:r>
              <a:rPr lang="en-US" b="1">
                <a:solidFill>
                  <a:schemeClr val="accent4">
                    <a:lumMod val="50000"/>
                  </a:schemeClr>
                </a:solidFill>
                <a:latin typeface="Comic Sans MS" panose="030F0702030302020204" pitchFamily="66" charset="0"/>
              </a:rPr>
              <a:t>“Laban pesan pasal regang nya utai ti beli ba orang ke deka mati, tang ba kitai ke diselamatka, iya nya kuasa Allah Taala.” (1 Korint 1:18)</a:t>
            </a:r>
            <a:endParaRPr lang="en-US" sz="1400" b="1" noProof="0" dirty="0">
              <a:solidFill>
                <a:schemeClr val="accent4">
                  <a:lumMod val="50000"/>
                </a:schemeClr>
              </a:solidFill>
              <a:latin typeface="Comic Sans MS" panose="030F0702030302020204" pitchFamily="66" charset="0"/>
            </a:endParaRPr>
          </a:p>
        </p:txBody>
      </p:sp>
      <p:sp>
        <p:nvSpPr>
          <p:cNvPr id="7" name="CuadroTexto 6"/>
          <p:cNvSpPr txBox="1"/>
          <p:nvPr/>
        </p:nvSpPr>
        <p:spPr>
          <a:xfrm>
            <a:off x="143022" y="1259740"/>
            <a:ext cx="7096128" cy="707886"/>
          </a:xfrm>
          <a:prstGeom prst="rect">
            <a:avLst/>
          </a:prstGeom>
          <a:noFill/>
        </p:spPr>
        <p:txBody>
          <a:bodyPr wrap="square">
            <a:spAutoFit/>
          </a:bodyPr>
          <a:lstStyle/>
          <a:p>
            <a:r>
              <a:rPr lang="en-US" sz="2000" b="1">
                <a:solidFill>
                  <a:prstClr val="black"/>
                </a:solidFill>
              </a:rPr>
              <a:t>Regang bisi kuasa ngayanka utai ti pemadu jai ari mensia enggau utai ti pemadu manah ari Allah Taala (1 Kor. 1:18).</a:t>
            </a:r>
            <a:endParaRPr lang="en-US" sz="2000" dirty="0"/>
          </a:p>
        </p:txBody>
      </p:sp>
      <p:graphicFrame>
        <p:nvGraphicFramePr>
          <p:cNvPr id="8" name="Diagrama 7"/>
          <p:cNvGraphicFramePr/>
          <p:nvPr>
            <p:extLst>
              <p:ext uri="{D42A27DB-BD31-4B8C-83A1-F6EECF244321}">
                <p14:modId xmlns:p14="http://schemas.microsoft.com/office/powerpoint/2010/main" val="3579607967"/>
              </p:ext>
            </p:extLst>
          </p:nvPr>
        </p:nvGraphicFramePr>
        <p:xfrm>
          <a:off x="445770" y="1981239"/>
          <a:ext cx="6581776" cy="27615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104773" y="4756432"/>
            <a:ext cx="7096127" cy="707886"/>
          </a:xfrm>
          <a:prstGeom prst="rect">
            <a:avLst/>
          </a:prstGeom>
          <a:noFill/>
        </p:spPr>
        <p:txBody>
          <a:bodyPr wrap="square">
            <a:spAutoFit/>
          </a:bodyPr>
          <a:lstStyle/>
          <a:p>
            <a:pPr>
              <a:spcBef>
                <a:spcPts val="600"/>
              </a:spcBef>
            </a:pPr>
            <a:r>
              <a:rPr lang="en-US" sz="2000" b="1" dirty="0">
                <a:solidFill>
                  <a:prstClr val="black"/>
                </a:solidFill>
              </a:rPr>
              <a:t>Sida </a:t>
            </a:r>
            <a:r>
              <a:rPr lang="en-US" sz="2000" b="1" dirty="0" err="1">
                <a:solidFill>
                  <a:prstClr val="black"/>
                </a:solidFill>
              </a:rPr>
              <a:t>ti</a:t>
            </a:r>
            <a:r>
              <a:rPr lang="en-US" sz="2000" b="1" dirty="0">
                <a:solidFill>
                  <a:prstClr val="black"/>
                </a:solidFill>
              </a:rPr>
              <a:t> </a:t>
            </a:r>
            <a:r>
              <a:rPr lang="en-US" sz="2000" b="1" dirty="0" err="1">
                <a:solidFill>
                  <a:prstClr val="black"/>
                </a:solidFill>
              </a:rPr>
              <a:t>nulak</a:t>
            </a:r>
            <a:r>
              <a:rPr lang="en-US" sz="2000" b="1" dirty="0">
                <a:solidFill>
                  <a:prstClr val="black"/>
                </a:solidFill>
              </a:rPr>
              <a:t> </a:t>
            </a:r>
            <a:r>
              <a:rPr lang="en-US" sz="2000" b="1" dirty="0" err="1">
                <a:solidFill>
                  <a:prstClr val="black"/>
                </a:solidFill>
              </a:rPr>
              <a:t>regang</a:t>
            </a:r>
            <a:r>
              <a:rPr lang="en-US" sz="2000" b="1" dirty="0">
                <a:solidFill>
                  <a:prstClr val="black"/>
                </a:solidFill>
              </a:rPr>
              <a:t> </a:t>
            </a:r>
            <a:r>
              <a:rPr lang="en-US" sz="2000" b="1" dirty="0" err="1">
                <a:solidFill>
                  <a:prstClr val="black"/>
                </a:solidFill>
              </a:rPr>
              <a:t>ngetau</a:t>
            </a:r>
            <a:r>
              <a:rPr lang="en-US" sz="2000" b="1" dirty="0">
                <a:solidFill>
                  <a:prstClr val="black"/>
                </a:solidFill>
              </a:rPr>
              <a:t> </a:t>
            </a:r>
            <a:r>
              <a:rPr lang="en-US" sz="2000" b="1" dirty="0" err="1">
                <a:solidFill>
                  <a:prstClr val="black"/>
                </a:solidFill>
              </a:rPr>
              <a:t>asil</a:t>
            </a:r>
            <a:r>
              <a:rPr lang="en-US" sz="2000" b="1" dirty="0">
                <a:solidFill>
                  <a:prstClr val="black"/>
                </a:solidFill>
              </a:rPr>
              <a:t> </a:t>
            </a:r>
            <a:r>
              <a:rPr lang="en-US" sz="2000" b="1" dirty="0" err="1">
                <a:solidFill>
                  <a:prstClr val="black"/>
                </a:solidFill>
              </a:rPr>
              <a:t>ari</a:t>
            </a:r>
            <a:r>
              <a:rPr lang="en-US" sz="2000" b="1" dirty="0">
                <a:solidFill>
                  <a:prstClr val="black"/>
                </a:solidFill>
              </a:rPr>
              <a:t> </a:t>
            </a:r>
            <a:r>
              <a:rPr lang="en-US" sz="2000" b="1" dirty="0" err="1">
                <a:solidFill>
                  <a:prstClr val="black"/>
                </a:solidFill>
              </a:rPr>
              <a:t>pengawa</a:t>
            </a:r>
            <a:r>
              <a:rPr lang="en-US" sz="2000" b="1" dirty="0">
                <a:solidFill>
                  <a:prstClr val="black"/>
                </a:solidFill>
              </a:rPr>
              <a:t> </a:t>
            </a:r>
            <a:r>
              <a:rPr lang="en-US" sz="2000" b="1" dirty="0" err="1">
                <a:solidFill>
                  <a:prstClr val="black"/>
                </a:solidFill>
              </a:rPr>
              <a:t>sida</a:t>
            </a:r>
            <a:r>
              <a:rPr lang="en-US" sz="2000" b="1" dirty="0">
                <a:solidFill>
                  <a:prstClr val="black"/>
                </a:solidFill>
              </a:rPr>
              <a:t> </a:t>
            </a:r>
            <a:r>
              <a:rPr lang="en-US" sz="2000" b="1" dirty="0" err="1">
                <a:solidFill>
                  <a:prstClr val="black"/>
                </a:solidFill>
              </a:rPr>
              <a:t>ti</a:t>
            </a:r>
            <a:r>
              <a:rPr lang="en-US" sz="2000" b="1" dirty="0">
                <a:solidFill>
                  <a:prstClr val="black"/>
                </a:solidFill>
              </a:rPr>
              <a:t> salah, </a:t>
            </a:r>
            <a:r>
              <a:rPr lang="en-US" sz="2000" b="1" dirty="0" err="1">
                <a:solidFill>
                  <a:prstClr val="black"/>
                </a:solidFill>
              </a:rPr>
              <a:t>lalu</a:t>
            </a:r>
            <a:r>
              <a:rPr lang="en-US" sz="2000" b="1" dirty="0">
                <a:solidFill>
                  <a:prstClr val="black"/>
                </a:solidFill>
              </a:rPr>
              <a:t> </a:t>
            </a:r>
            <a:r>
              <a:rPr lang="en-US" sz="2000" b="1" dirty="0" err="1">
                <a:solidFill>
                  <a:prstClr val="black"/>
                </a:solidFill>
              </a:rPr>
              <a:t>pengujung</a:t>
            </a:r>
            <a:r>
              <a:rPr lang="en-US" sz="2000" b="1" dirty="0">
                <a:solidFill>
                  <a:prstClr val="black"/>
                </a:solidFill>
              </a:rPr>
              <a:t> </a:t>
            </a:r>
            <a:r>
              <a:rPr lang="en-US" sz="2000" b="1" dirty="0" err="1">
                <a:solidFill>
                  <a:prstClr val="black"/>
                </a:solidFill>
              </a:rPr>
              <a:t>iya</a:t>
            </a:r>
            <a:r>
              <a:rPr lang="en-US" sz="2000" b="1" dirty="0">
                <a:solidFill>
                  <a:prstClr val="black"/>
                </a:solidFill>
              </a:rPr>
              <a:t> deka </a:t>
            </a:r>
            <a:r>
              <a:rPr lang="en-US" sz="2000" b="1" dirty="0" err="1">
                <a:solidFill>
                  <a:prstClr val="black"/>
                </a:solidFill>
              </a:rPr>
              <a:t>dirusak</a:t>
            </a:r>
            <a:r>
              <a:rPr lang="en-US" sz="2000" b="1" dirty="0">
                <a:solidFill>
                  <a:prstClr val="black"/>
                </a:solidFill>
              </a:rPr>
              <a:t> </a:t>
            </a:r>
            <a:r>
              <a:rPr lang="en-US" sz="2000" b="1" dirty="0" err="1">
                <a:solidFill>
                  <a:prstClr val="black"/>
                </a:solidFill>
              </a:rPr>
              <a:t>ulih</a:t>
            </a:r>
            <a:r>
              <a:rPr lang="en-US" sz="2000" b="1" dirty="0">
                <a:solidFill>
                  <a:prstClr val="black"/>
                </a:solidFill>
              </a:rPr>
              <a:t> Iya </a:t>
            </a:r>
            <a:r>
              <a:rPr lang="en-US" sz="2000" b="1" dirty="0" err="1">
                <a:solidFill>
                  <a:prstClr val="black"/>
                </a:solidFill>
              </a:rPr>
              <a:t>ti</a:t>
            </a:r>
            <a:r>
              <a:rPr lang="en-US" sz="2000" b="1" dirty="0">
                <a:solidFill>
                  <a:prstClr val="black"/>
                </a:solidFill>
              </a:rPr>
              <a:t> </a:t>
            </a:r>
            <a:r>
              <a:rPr lang="en-US" sz="2000" b="1" dirty="0" err="1">
                <a:solidFill>
                  <a:prstClr val="black"/>
                </a:solidFill>
              </a:rPr>
              <a:t>ditulak</a:t>
            </a:r>
            <a:r>
              <a:rPr lang="en-US" sz="2000" b="1" dirty="0">
                <a:solidFill>
                  <a:prstClr val="black"/>
                </a:solidFill>
              </a:rPr>
              <a:t> </a:t>
            </a:r>
            <a:r>
              <a:rPr lang="en-US" sz="2000" b="1" dirty="0" err="1">
                <a:solidFill>
                  <a:prstClr val="black"/>
                </a:solidFill>
              </a:rPr>
              <a:t>sida</a:t>
            </a:r>
            <a:r>
              <a:rPr lang="en-US" sz="2000" b="1" dirty="0">
                <a:solidFill>
                  <a:prstClr val="black"/>
                </a:solidFill>
              </a:rPr>
              <a:t>.</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p:cNvPicPr>
            <a:picLocks noChangeAspect="1"/>
          </p:cNvPicPr>
          <p:nvPr/>
        </p:nvPicPr>
        <p:blipFill rotWithShape="1">
          <a:blip r:embed="rId8" cstate="email"/>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p:cNvSpPr txBox="1"/>
          <p:nvPr/>
        </p:nvSpPr>
        <p:spPr>
          <a:xfrm>
            <a:off x="143022" y="5477932"/>
            <a:ext cx="6791326" cy="1323439"/>
          </a:xfrm>
          <a:prstGeom prst="rect">
            <a:avLst/>
          </a:prstGeom>
          <a:noFill/>
        </p:spPr>
        <p:txBody>
          <a:bodyPr wrap="square">
            <a:spAutoFit/>
          </a:bodyPr>
          <a:lstStyle/>
          <a:p>
            <a:pPr lvl="0">
              <a:spcBef>
                <a:spcPts val="600"/>
              </a:spcBef>
              <a:defRPr/>
            </a:pPr>
            <a:r>
              <a:rPr lang="en-US" sz="2000" b="1">
                <a:solidFill>
                  <a:prstClr val="black"/>
                </a:solidFill>
              </a:rPr>
              <a:t>Kuasa Allah Taala, ti diayanka ba kayu regang, ulih mai mensia bebaik enggau Allah Taala nengah chara ngampun semua dosa iya, lalu meri iya pengidup ti meruan belama iya (Kol. 1:20; 1P. 2:24).</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275"/>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772024" y="0"/>
            <a:ext cx="7419975" cy="707886"/>
          </a:xfrm>
          <a:prstGeom prst="rect">
            <a:avLst/>
          </a:prstGeom>
          <a:noFill/>
        </p:spPr>
        <p:txBody>
          <a:bodyPr wrap="square">
            <a:spAutoFit/>
            <a:scene3d>
              <a:camera prst="orthographicFront"/>
              <a:lightRig rig="morning" dir="t"/>
            </a:scene3d>
            <a:sp3d extrusionH="57150">
              <a:bevelT w="38100" h="38100" prst="relaxedInset"/>
            </a:sp3d>
          </a:bodyPr>
          <a:lstStyle/>
          <a:p>
            <a:pPr lvl="0"/>
            <a:r>
              <a:rPr lang="en-MY" sz="4000" b="1" dirty="0" err="1">
                <a:effectLst>
                  <a:outerShdw blurRad="38100" dist="38100" dir="2700000" algn="tl">
                    <a:srgbClr val="000000"/>
                  </a:outerShdw>
                </a:effectLst>
              </a:rPr>
              <a:t>PESAN</a:t>
            </a:r>
            <a:r>
              <a:rPr lang="en-MY" sz="4000" b="1" dirty="0">
                <a:effectLst>
                  <a:outerShdw blurRad="38100" dist="38100" dir="2700000" algn="tl">
                    <a:srgbClr val="000000"/>
                  </a:outerShdw>
                </a:effectLst>
              </a:rPr>
              <a:t> PASAL </a:t>
            </a:r>
            <a:r>
              <a:rPr lang="en-MY" sz="4000" b="1" dirty="0" err="1">
                <a:effectLst>
                  <a:outerShdw blurRad="38100" dist="38100" dir="2700000" algn="tl">
                    <a:srgbClr val="000000"/>
                  </a:outerShdw>
                </a:effectLst>
              </a:rPr>
              <a:t>REGANG</a:t>
            </a:r>
            <a:endParaRPr lang="en-US" sz="4000" dirty="0">
              <a:effectLst>
                <a:outerShdw blurRad="38100" dist="38100" dir="2700000" algn="tl">
                  <a:srgbClr val="000000"/>
                </a:outerShdw>
              </a:effectLst>
            </a:endParaRPr>
          </a:p>
        </p:txBody>
      </p:sp>
      <p:sp>
        <p:nvSpPr>
          <p:cNvPr id="5" name="CuadroTexto 4"/>
          <p:cNvSpPr txBox="1"/>
          <p:nvPr/>
        </p:nvSpPr>
        <p:spPr>
          <a:xfrm>
            <a:off x="4526281" y="684865"/>
            <a:ext cx="7665720" cy="923330"/>
          </a:xfrm>
          <a:prstGeom prst="rect">
            <a:avLst/>
          </a:prstGeom>
          <a:noFill/>
        </p:spPr>
        <p:txBody>
          <a:bodyPr wrap="square">
            <a:spAutoFit/>
          </a:bodyPr>
          <a:lstStyle/>
          <a:p>
            <a:pPr algn="ctr"/>
            <a:r>
              <a:rPr lang="en-US" b="1">
                <a:solidFill>
                  <a:schemeClr val="accent5">
                    <a:lumMod val="50000"/>
                  </a:schemeClr>
                </a:solidFill>
                <a:latin typeface="Comic Sans MS" panose="030F0702030302020204" pitchFamily="66" charset="0"/>
              </a:rPr>
              <a:t>“Nya alai laban  dunya ngena penemu dalam sida empu sida enda ngelala Allah Taala. Tang Allah Taala gaga ati laban ngena pemeli penemu ti ditusui nya nyelamatka orang ke arap” (1 Korint 1:21)</a:t>
            </a:r>
            <a:endParaRPr lang="en-US" b="1" noProof="0" dirty="0">
              <a:solidFill>
                <a:schemeClr val="accent5">
                  <a:lumMod val="50000"/>
                </a:schemeClr>
              </a:solidFill>
              <a:latin typeface="Comic Sans MS" panose="030F0702030302020204" pitchFamily="66" charset="0"/>
            </a:endParaRPr>
          </a:p>
        </p:txBody>
      </p:sp>
      <p:sp>
        <p:nvSpPr>
          <p:cNvPr id="6" name="CuadroTexto 5"/>
          <p:cNvSpPr txBox="1"/>
          <p:nvPr/>
        </p:nvSpPr>
        <p:spPr>
          <a:xfrm>
            <a:off x="4838700" y="1585174"/>
            <a:ext cx="7353300" cy="707886"/>
          </a:xfrm>
          <a:prstGeom prst="rect">
            <a:avLst/>
          </a:prstGeom>
          <a:noFill/>
        </p:spPr>
        <p:txBody>
          <a:bodyPr wrap="square" rtlCol="0">
            <a:spAutoFit/>
          </a:bodyPr>
          <a:lstStyle/>
          <a:p>
            <a:pPr>
              <a:spcBef>
                <a:spcPts val="600"/>
              </a:spcBef>
            </a:pPr>
            <a:r>
              <a:rPr lang="en-US" sz="2000" b="1" dirty="0"/>
              <a:t>Nama </a:t>
            </a:r>
            <a:r>
              <a:rPr lang="en-US" sz="2000" b="1" dirty="0" err="1"/>
              <a:t>kebuah</a:t>
            </a:r>
            <a:r>
              <a:rPr lang="en-US" sz="2000" b="1" dirty="0"/>
              <a:t> </a:t>
            </a:r>
            <a:r>
              <a:rPr lang="en-US" sz="2000" b="1" dirty="0" err="1"/>
              <a:t>pengawa</a:t>
            </a:r>
            <a:r>
              <a:rPr lang="en-US" sz="2000" b="1" dirty="0"/>
              <a:t> </a:t>
            </a:r>
            <a:r>
              <a:rPr lang="en-US" sz="2000" b="1" dirty="0" err="1"/>
              <a:t>nusui</a:t>
            </a:r>
            <a:r>
              <a:rPr lang="en-US" sz="2000" b="1" dirty="0"/>
              <a:t> </a:t>
            </a:r>
            <a:r>
              <a:rPr lang="en-US" sz="2000" b="1" dirty="0" err="1"/>
              <a:t>pesan</a:t>
            </a:r>
            <a:r>
              <a:rPr lang="en-US" sz="2000" b="1" dirty="0"/>
              <a:t> </a:t>
            </a:r>
            <a:r>
              <a:rPr lang="en-US" sz="2000" b="1" dirty="0" err="1"/>
              <a:t>regang</a:t>
            </a:r>
            <a:r>
              <a:rPr lang="en-US" sz="2000" b="1" dirty="0"/>
              <a:t> </a:t>
            </a:r>
            <a:r>
              <a:rPr lang="en-US" sz="2000" b="1" dirty="0" err="1"/>
              <a:t>nya</a:t>
            </a:r>
            <a:r>
              <a:rPr lang="en-US" sz="2000" b="1" dirty="0"/>
              <a:t> </a:t>
            </a:r>
            <a:r>
              <a:rPr lang="en-US" sz="2000" b="1" dirty="0" err="1"/>
              <a:t>utai</a:t>
            </a:r>
            <a:r>
              <a:rPr lang="en-US" sz="2000" b="1" dirty="0"/>
              <a:t> </a:t>
            </a:r>
            <a:r>
              <a:rPr lang="en-US" sz="2000" b="1" dirty="0" err="1"/>
              <a:t>ti</a:t>
            </a:r>
            <a:r>
              <a:rPr lang="en-US" sz="2000" b="1" dirty="0"/>
              <a:t> </a:t>
            </a:r>
            <a:r>
              <a:rPr lang="en-US" sz="2000" b="1" dirty="0" err="1"/>
              <a:t>beli</a:t>
            </a:r>
            <a:r>
              <a:rPr lang="en-US" sz="2000" b="1" dirty="0"/>
              <a:t> (1 </a:t>
            </a:r>
            <a:r>
              <a:rPr lang="en-US" sz="2000" b="1" dirty="0" err="1"/>
              <a:t>Korint</a:t>
            </a:r>
            <a:r>
              <a:rPr lang="en-US" sz="2000" b="1" dirty="0"/>
              <a:t> 1:21-24)?</a:t>
            </a:r>
            <a:endParaRPr lang="en-US" sz="2000" b="1" noProof="0" dirty="0"/>
          </a:p>
        </p:txBody>
      </p:sp>
      <p:pic>
        <p:nvPicPr>
          <p:cNvPr id="4" name="Imagen 3"/>
          <p:cNvPicPr>
            <a:picLocks noChangeAspect="1"/>
          </p:cNvPicPr>
          <p:nvPr/>
        </p:nvPicPr>
        <p:blipFill rotWithShape="1">
          <a:blip r:embed="rId3" cstate="email"/>
          <a:srcRect/>
          <a:stretch>
            <a:fillRect/>
          </a:stretch>
        </p:blipFill>
        <p:spPr>
          <a:xfrm>
            <a:off x="200025" y="128678"/>
            <a:ext cx="4040505" cy="3003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p:cNvPicPr>
            <a:picLocks noChangeAspect="1"/>
          </p:cNvPicPr>
          <p:nvPr/>
        </p:nvPicPr>
        <p:blipFill>
          <a:blip r:embed="rId4" cstate="email"/>
          <a:srcRect/>
          <a:stretch>
            <a:fillRect/>
          </a:stretch>
        </p:blipFill>
        <p:spPr>
          <a:xfrm>
            <a:off x="200025" y="3300322"/>
            <a:ext cx="4572000"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p:cNvSpPr txBox="1"/>
          <p:nvPr/>
        </p:nvSpPr>
        <p:spPr>
          <a:xfrm>
            <a:off x="4838701" y="6135522"/>
            <a:ext cx="7353299" cy="707886"/>
          </a:xfrm>
          <a:prstGeom prst="rect">
            <a:avLst/>
          </a:prstGeom>
          <a:noFill/>
        </p:spPr>
        <p:txBody>
          <a:bodyPr wrap="square">
            <a:spAutoFit/>
          </a:bodyPr>
          <a:lstStyle/>
          <a:p>
            <a:pPr lvl="0">
              <a:spcBef>
                <a:spcPts val="600"/>
              </a:spcBef>
              <a:defRPr/>
            </a:pPr>
            <a:r>
              <a:rPr lang="en-US" sz="2000" b="1">
                <a:solidFill>
                  <a:prstClr val="black"/>
                </a:solidFill>
              </a:rPr>
              <a:t>Pesan regang nunjukka ni naka penyauh Allah Taala udah sanggup mansang meri kitai pengelepas.</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p:cNvSpPr txBox="1"/>
          <p:nvPr/>
        </p:nvSpPr>
        <p:spPr>
          <a:xfrm>
            <a:off x="4838694" y="4516147"/>
            <a:ext cx="7353301" cy="1631216"/>
          </a:xfrm>
          <a:prstGeom prst="rect">
            <a:avLst/>
          </a:prstGeom>
          <a:noFill/>
        </p:spPr>
        <p:txBody>
          <a:bodyPr wrap="square">
            <a:spAutoFit/>
          </a:bodyPr>
          <a:lstStyle/>
          <a:p>
            <a:pPr lvl="0">
              <a:spcBef>
                <a:spcPts val="600"/>
              </a:spcBef>
              <a:defRPr/>
            </a:pPr>
            <a:r>
              <a:rPr lang="en-US" sz="2000" b="1" dirty="0">
                <a:solidFill>
                  <a:prstClr val="black"/>
                </a:solidFill>
              </a:rPr>
              <a:t>Tang </a:t>
            </a:r>
            <a:r>
              <a:rPr lang="en-US" sz="2000" b="1" dirty="0" err="1">
                <a:solidFill>
                  <a:prstClr val="black"/>
                </a:solidFill>
              </a:rPr>
              <a:t>taja</a:t>
            </a:r>
            <a:r>
              <a:rPr lang="en-US" sz="2000" b="1" dirty="0">
                <a:solidFill>
                  <a:prstClr val="black"/>
                </a:solidFill>
              </a:rPr>
              <a:t> pia, </a:t>
            </a:r>
            <a:r>
              <a:rPr lang="en-US" sz="2000" b="1" dirty="0" err="1">
                <a:solidFill>
                  <a:prstClr val="black"/>
                </a:solidFill>
              </a:rPr>
              <a:t>ba</a:t>
            </a:r>
            <a:r>
              <a:rPr lang="en-US" sz="2000" b="1" dirty="0">
                <a:solidFill>
                  <a:prstClr val="black"/>
                </a:solidFill>
              </a:rPr>
              <a:t> </a:t>
            </a:r>
            <a:r>
              <a:rPr lang="en-US" sz="2000" b="1" dirty="0" err="1">
                <a:solidFill>
                  <a:prstClr val="black"/>
                </a:solidFill>
              </a:rPr>
              <a:t>bala</a:t>
            </a:r>
            <a:r>
              <a:rPr lang="en-US" sz="2000" b="1" dirty="0">
                <a:solidFill>
                  <a:prstClr val="black"/>
                </a:solidFill>
              </a:rPr>
              <a:t> </a:t>
            </a:r>
            <a:r>
              <a:rPr lang="en-US" sz="2000" b="1" dirty="0" err="1">
                <a:solidFill>
                  <a:prstClr val="black"/>
                </a:solidFill>
              </a:rPr>
              <a:t>melikat</a:t>
            </a:r>
            <a:r>
              <a:rPr lang="en-US" sz="2000" b="1" dirty="0">
                <a:solidFill>
                  <a:prstClr val="black"/>
                </a:solidFill>
              </a:rPr>
              <a:t>, </a:t>
            </a:r>
            <a:r>
              <a:rPr lang="en-US" sz="2000" b="1" dirty="0" err="1">
                <a:solidFill>
                  <a:prstClr val="black"/>
                </a:solidFill>
              </a:rPr>
              <a:t>pesan</a:t>
            </a:r>
            <a:r>
              <a:rPr lang="en-US" sz="2000" b="1" dirty="0">
                <a:solidFill>
                  <a:prstClr val="black"/>
                </a:solidFill>
              </a:rPr>
              <a:t> </a:t>
            </a:r>
            <a:r>
              <a:rPr lang="en-US" sz="2000" b="1" dirty="0" err="1">
                <a:solidFill>
                  <a:prstClr val="black"/>
                </a:solidFill>
              </a:rPr>
              <a:t>pasal</a:t>
            </a:r>
            <a:r>
              <a:rPr lang="en-US" sz="2000" b="1" dirty="0">
                <a:solidFill>
                  <a:prstClr val="black"/>
                </a:solidFill>
              </a:rPr>
              <a:t> </a:t>
            </a:r>
            <a:r>
              <a:rPr lang="en-US" sz="2000" b="1" dirty="0" err="1">
                <a:solidFill>
                  <a:prstClr val="black"/>
                </a:solidFill>
              </a:rPr>
              <a:t>regang</a:t>
            </a:r>
            <a:r>
              <a:rPr lang="en-US" sz="2000" b="1" dirty="0">
                <a:solidFill>
                  <a:prstClr val="black"/>
                </a:solidFill>
              </a:rPr>
              <a:t> </a:t>
            </a:r>
            <a:r>
              <a:rPr lang="en-US" sz="2000" b="1" dirty="0" err="1">
                <a:solidFill>
                  <a:prstClr val="black"/>
                </a:solidFill>
              </a:rPr>
              <a:t>nya</a:t>
            </a:r>
            <a:r>
              <a:rPr lang="en-US" sz="2000" b="1" dirty="0">
                <a:solidFill>
                  <a:prstClr val="black"/>
                </a:solidFill>
              </a:rPr>
              <a:t> </a:t>
            </a:r>
            <a:r>
              <a:rPr lang="en-US" sz="2000" b="1" dirty="0" err="1">
                <a:solidFill>
                  <a:prstClr val="black"/>
                </a:solidFill>
              </a:rPr>
              <a:t>utai</a:t>
            </a:r>
            <a:r>
              <a:rPr lang="en-US" sz="2000" b="1" dirty="0">
                <a:solidFill>
                  <a:prstClr val="black"/>
                </a:solidFill>
              </a:rPr>
              <a:t> </a:t>
            </a:r>
            <a:r>
              <a:rPr lang="en-US" sz="2000" b="1" dirty="0" err="1">
                <a:solidFill>
                  <a:prstClr val="black"/>
                </a:solidFill>
              </a:rPr>
              <a:t>ti</a:t>
            </a:r>
            <a:r>
              <a:rPr lang="en-US" sz="2000" b="1" dirty="0">
                <a:solidFill>
                  <a:prstClr val="black"/>
                </a:solidFill>
              </a:rPr>
              <a:t> </a:t>
            </a:r>
            <a:r>
              <a:rPr lang="en-US" sz="2000" b="1" dirty="0" err="1">
                <a:solidFill>
                  <a:prstClr val="black"/>
                </a:solidFill>
              </a:rPr>
              <a:t>bebida</a:t>
            </a:r>
            <a:r>
              <a:rPr lang="en-US" sz="2000" b="1" dirty="0">
                <a:solidFill>
                  <a:prstClr val="black"/>
                </a:solidFill>
              </a:rPr>
              <a:t> </a:t>
            </a:r>
            <a:r>
              <a:rPr lang="en-US" sz="2000" b="1" dirty="0" err="1">
                <a:solidFill>
                  <a:prstClr val="black"/>
                </a:solidFill>
              </a:rPr>
              <a:t>bendar</a:t>
            </a:r>
            <a:r>
              <a:rPr lang="en-US" sz="2000" b="1" dirty="0">
                <a:solidFill>
                  <a:prstClr val="black"/>
                </a:solidFill>
              </a:rPr>
              <a:t>. Jesus </a:t>
            </a:r>
            <a:r>
              <a:rPr lang="en-US" sz="2000" b="1" dirty="0" err="1">
                <a:solidFill>
                  <a:prstClr val="black"/>
                </a:solidFill>
              </a:rPr>
              <a:t>ti</a:t>
            </a:r>
            <a:r>
              <a:rPr lang="en-US" sz="2000" b="1" dirty="0">
                <a:solidFill>
                  <a:prstClr val="black"/>
                </a:solidFill>
              </a:rPr>
              <a:t> </a:t>
            </a:r>
            <a:r>
              <a:rPr lang="en-US" sz="2000" b="1" dirty="0" err="1">
                <a:solidFill>
                  <a:prstClr val="black"/>
                </a:solidFill>
              </a:rPr>
              <a:t>udah</a:t>
            </a:r>
            <a:r>
              <a:rPr lang="en-US" sz="2000" b="1" dirty="0">
                <a:solidFill>
                  <a:prstClr val="black"/>
                </a:solidFill>
              </a:rPr>
              <a:t> </a:t>
            </a:r>
            <a:r>
              <a:rPr lang="en-US" sz="2000" b="1" dirty="0" err="1">
                <a:solidFill>
                  <a:prstClr val="black"/>
                </a:solidFill>
              </a:rPr>
              <a:t>dikelala</a:t>
            </a:r>
            <a:r>
              <a:rPr lang="en-US" sz="2000" b="1" dirty="0">
                <a:solidFill>
                  <a:prstClr val="black"/>
                </a:solidFill>
              </a:rPr>
              <a:t> </a:t>
            </a:r>
            <a:r>
              <a:rPr lang="en-US" sz="2000" b="1" dirty="0" err="1">
                <a:solidFill>
                  <a:prstClr val="black"/>
                </a:solidFill>
              </a:rPr>
              <a:t>sida</a:t>
            </a:r>
            <a:r>
              <a:rPr lang="en-US" sz="2000" b="1" dirty="0">
                <a:solidFill>
                  <a:prstClr val="black"/>
                </a:solidFill>
              </a:rPr>
              <a:t> di </a:t>
            </a:r>
            <a:r>
              <a:rPr lang="en-US" sz="2000" b="1" dirty="0" err="1">
                <a:solidFill>
                  <a:prstClr val="black"/>
                </a:solidFill>
              </a:rPr>
              <a:t>Serega</a:t>
            </a:r>
            <a:r>
              <a:rPr lang="en-US" sz="2000" b="1" dirty="0">
                <a:solidFill>
                  <a:prstClr val="black"/>
                </a:solidFill>
              </a:rPr>
              <a:t>, </a:t>
            </a:r>
            <a:r>
              <a:rPr lang="en-US" sz="2000" b="1" dirty="0" err="1">
                <a:solidFill>
                  <a:prstClr val="black"/>
                </a:solidFill>
              </a:rPr>
              <a:t>ngelakka</a:t>
            </a:r>
            <a:r>
              <a:rPr lang="en-US" sz="2000" b="1" dirty="0">
                <a:solidFill>
                  <a:prstClr val="black"/>
                </a:solidFill>
              </a:rPr>
              <a:t> </a:t>
            </a:r>
            <a:r>
              <a:rPr lang="en-US" sz="2000" b="1" dirty="0" err="1">
                <a:solidFill>
                  <a:prstClr val="black"/>
                </a:solidFill>
              </a:rPr>
              <a:t>diri</a:t>
            </a:r>
            <a:r>
              <a:rPr lang="en-US" sz="2000" b="1" dirty="0">
                <a:solidFill>
                  <a:prstClr val="black"/>
                </a:solidFill>
              </a:rPr>
              <a:t> </a:t>
            </a:r>
            <a:r>
              <a:rPr lang="en-US" sz="2000" b="1" dirty="0" err="1">
                <a:solidFill>
                  <a:prstClr val="black"/>
                </a:solidFill>
              </a:rPr>
              <a:t>dibunuh</a:t>
            </a:r>
            <a:r>
              <a:rPr lang="en-US" sz="2000" b="1" dirty="0">
                <a:solidFill>
                  <a:prstClr val="black"/>
                </a:solidFill>
              </a:rPr>
              <a:t> </a:t>
            </a:r>
            <a:r>
              <a:rPr lang="en-US" sz="2000" b="1" dirty="0" err="1">
                <a:solidFill>
                  <a:prstClr val="black"/>
                </a:solidFill>
              </a:rPr>
              <a:t>ketegal</a:t>
            </a:r>
            <a:r>
              <a:rPr lang="en-US" sz="2000" b="1" dirty="0">
                <a:solidFill>
                  <a:prstClr val="black"/>
                </a:solidFill>
              </a:rPr>
              <a:t> </a:t>
            </a:r>
            <a:r>
              <a:rPr lang="en-US" sz="2000" b="1" dirty="0" err="1">
                <a:solidFill>
                  <a:prstClr val="black"/>
                </a:solidFill>
              </a:rPr>
              <a:t>pengerindu</a:t>
            </a:r>
            <a:r>
              <a:rPr lang="en-US" sz="2000" b="1" dirty="0">
                <a:solidFill>
                  <a:prstClr val="black"/>
                </a:solidFill>
              </a:rPr>
              <a:t> </a:t>
            </a:r>
            <a:r>
              <a:rPr lang="en-US" sz="2000" b="1" dirty="0" err="1">
                <a:solidFill>
                  <a:prstClr val="black"/>
                </a:solidFill>
              </a:rPr>
              <a:t>ngagai</a:t>
            </a:r>
            <a:r>
              <a:rPr lang="en-US" sz="2000" b="1" dirty="0">
                <a:solidFill>
                  <a:prstClr val="black"/>
                </a:solidFill>
              </a:rPr>
              <a:t> </a:t>
            </a:r>
            <a:r>
              <a:rPr lang="en-US" sz="2000" b="1" dirty="0" err="1">
                <a:solidFill>
                  <a:prstClr val="black"/>
                </a:solidFill>
              </a:rPr>
              <a:t>bansa</a:t>
            </a:r>
            <a:r>
              <a:rPr lang="en-US" sz="2000" b="1" dirty="0">
                <a:solidFill>
                  <a:prstClr val="black"/>
                </a:solidFill>
              </a:rPr>
              <a:t> </a:t>
            </a:r>
            <a:r>
              <a:rPr lang="en-US" sz="2000" b="1" dirty="0" err="1">
                <a:solidFill>
                  <a:prstClr val="black"/>
                </a:solidFill>
              </a:rPr>
              <a:t>ti</a:t>
            </a:r>
            <a:r>
              <a:rPr lang="en-US" sz="2000" b="1" dirty="0">
                <a:solidFill>
                  <a:prstClr val="black"/>
                </a:solidFill>
              </a:rPr>
              <a:t> </a:t>
            </a:r>
            <a:r>
              <a:rPr lang="en-US" sz="2000" b="1" dirty="0" err="1">
                <a:solidFill>
                  <a:prstClr val="black"/>
                </a:solidFill>
              </a:rPr>
              <a:t>udah</a:t>
            </a:r>
            <a:r>
              <a:rPr lang="en-US" sz="2000" b="1" dirty="0">
                <a:solidFill>
                  <a:prstClr val="black"/>
                </a:solidFill>
              </a:rPr>
              <a:t> </a:t>
            </a:r>
            <a:r>
              <a:rPr lang="en-US" sz="2000" b="1" dirty="0" err="1">
                <a:solidFill>
                  <a:prstClr val="black"/>
                </a:solidFill>
              </a:rPr>
              <a:t>nulak</a:t>
            </a:r>
            <a:r>
              <a:rPr lang="en-US" sz="2000" b="1" dirty="0">
                <a:solidFill>
                  <a:prstClr val="black"/>
                </a:solidFill>
              </a:rPr>
              <a:t> </a:t>
            </a:r>
            <a:r>
              <a:rPr lang="en-US" sz="2000" b="1" dirty="0" err="1">
                <a:solidFill>
                  <a:prstClr val="black"/>
                </a:solidFill>
              </a:rPr>
              <a:t>iya</a:t>
            </a:r>
            <a:r>
              <a:rPr lang="en-US" sz="2000" b="1" dirty="0">
                <a:solidFill>
                  <a:prstClr val="black"/>
                </a:solidFill>
              </a:rPr>
              <a:t>. Tu meh </a:t>
            </a:r>
            <a:r>
              <a:rPr lang="en-US" sz="2000" b="1" dirty="0" err="1">
                <a:solidFill>
                  <a:prstClr val="black"/>
                </a:solidFill>
              </a:rPr>
              <a:t>gaya</a:t>
            </a:r>
            <a:r>
              <a:rPr lang="en-US" sz="2000" b="1" dirty="0">
                <a:solidFill>
                  <a:prstClr val="black"/>
                </a:solidFill>
              </a:rPr>
              <a:t> </a:t>
            </a:r>
            <a:r>
              <a:rPr lang="en-US" sz="2000" b="1" dirty="0" err="1">
                <a:solidFill>
                  <a:prstClr val="black"/>
                </a:solidFill>
              </a:rPr>
              <a:t>tinjau</a:t>
            </a:r>
            <a:r>
              <a:rPr lang="en-US" sz="2000" b="1" dirty="0">
                <a:solidFill>
                  <a:prstClr val="black"/>
                </a:solidFill>
              </a:rPr>
              <a:t> </a:t>
            </a:r>
            <a:r>
              <a:rPr lang="en-US" sz="2000" b="1" dirty="0" err="1">
                <a:solidFill>
                  <a:prstClr val="black"/>
                </a:solidFill>
              </a:rPr>
              <a:t>penemu</a:t>
            </a:r>
            <a:r>
              <a:rPr lang="en-US" sz="2000" b="1" dirty="0">
                <a:solidFill>
                  <a:prstClr val="black"/>
                </a:solidFill>
              </a:rPr>
              <a:t> </a:t>
            </a:r>
            <a:r>
              <a:rPr lang="en-US" sz="2000" b="1" dirty="0" err="1">
                <a:solidFill>
                  <a:prstClr val="black"/>
                </a:solidFill>
              </a:rPr>
              <a:t>ari</a:t>
            </a:r>
            <a:r>
              <a:rPr lang="en-US" sz="2000" b="1" dirty="0">
                <a:solidFill>
                  <a:prstClr val="black"/>
                </a:solidFill>
              </a:rPr>
              <a:t> </a:t>
            </a:r>
            <a:r>
              <a:rPr lang="en-US" sz="2000" b="1" dirty="0" err="1">
                <a:solidFill>
                  <a:prstClr val="black"/>
                </a:solidFill>
              </a:rPr>
              <a:t>genap</a:t>
            </a:r>
            <a:r>
              <a:rPr lang="en-US" sz="2000" b="1" dirty="0">
                <a:solidFill>
                  <a:prstClr val="black"/>
                </a:solidFill>
              </a:rPr>
              <a:t> </a:t>
            </a:r>
            <a:r>
              <a:rPr lang="en-US" sz="2000" b="1" dirty="0" err="1">
                <a:solidFill>
                  <a:prstClr val="black"/>
                </a:solidFill>
              </a:rPr>
              <a:t>sukut</a:t>
            </a:r>
            <a:r>
              <a:rPr lang="en-US" sz="2000" b="1" dirty="0">
                <a:solidFill>
                  <a:prstClr val="black"/>
                </a:solidFill>
              </a:rPr>
              <a:t> </a:t>
            </a:r>
            <a:r>
              <a:rPr lang="en-US" sz="2000" b="1" dirty="0" err="1">
                <a:solidFill>
                  <a:prstClr val="black"/>
                </a:solidFill>
              </a:rPr>
              <a:t>ti</a:t>
            </a:r>
            <a:r>
              <a:rPr lang="en-US" sz="2000" b="1" dirty="0">
                <a:solidFill>
                  <a:prstClr val="black"/>
                </a:solidFill>
              </a:rPr>
              <a:t> deka </a:t>
            </a:r>
            <a:r>
              <a:rPr lang="en-US" sz="2000" b="1" dirty="0" err="1">
                <a:solidFill>
                  <a:prstClr val="black"/>
                </a:solidFill>
              </a:rPr>
              <a:t>dikenataika</a:t>
            </a:r>
            <a:r>
              <a:rPr lang="en-US" sz="2000" b="1" dirty="0">
                <a:solidFill>
                  <a:prstClr val="black"/>
                </a:solidFill>
              </a:rPr>
              <a:t> Paul </a:t>
            </a:r>
            <a:r>
              <a:rPr lang="en-US" sz="2000" b="1" dirty="0" err="1">
                <a:solidFill>
                  <a:prstClr val="black"/>
                </a:solidFill>
              </a:rPr>
              <a:t>nengah</a:t>
            </a:r>
            <a:r>
              <a:rPr lang="en-US" sz="2000" b="1" dirty="0">
                <a:solidFill>
                  <a:prstClr val="black"/>
                </a:solidFill>
              </a:rPr>
              <a:t> </a:t>
            </a:r>
            <a:r>
              <a:rPr lang="en-US" sz="2000" b="1" dirty="0" err="1">
                <a:solidFill>
                  <a:prstClr val="black"/>
                </a:solidFill>
              </a:rPr>
              <a:t>pengawa</a:t>
            </a:r>
            <a:r>
              <a:rPr lang="en-US" sz="2000" b="1" dirty="0">
                <a:solidFill>
                  <a:prstClr val="black"/>
                </a:solidFill>
              </a:rPr>
              <a:t> </a:t>
            </a:r>
            <a:r>
              <a:rPr lang="en-US" sz="2000" b="1" dirty="0" err="1">
                <a:solidFill>
                  <a:prstClr val="black"/>
                </a:solidFill>
              </a:rPr>
              <a:t>nginjil</a:t>
            </a:r>
            <a:r>
              <a:rPr lang="en-US" sz="2000" b="1" dirty="0">
                <a:solidFill>
                  <a:prstClr val="black"/>
                </a:solidFill>
              </a:rPr>
              <a:t> </a:t>
            </a:r>
            <a:r>
              <a:rPr lang="en-US" sz="2000" b="1" dirty="0" err="1">
                <a:solidFill>
                  <a:prstClr val="black"/>
                </a:solidFill>
              </a:rPr>
              <a:t>iya</a:t>
            </a:r>
            <a:r>
              <a:rPr lang="en-US" sz="2000" b="1" dirty="0">
                <a:solidFill>
                  <a:prstClr val="black"/>
                </a:solidFill>
              </a:rPr>
              <a:t>.</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p:cNvSpPr txBox="1"/>
          <p:nvPr/>
        </p:nvSpPr>
        <p:spPr>
          <a:xfrm>
            <a:off x="4838697" y="2281219"/>
            <a:ext cx="7353298" cy="2246769"/>
          </a:xfrm>
          <a:prstGeom prst="rect">
            <a:avLst/>
          </a:prstGeom>
          <a:noFill/>
        </p:spPr>
        <p:txBody>
          <a:bodyPr wrap="square">
            <a:spAutoFit/>
          </a:bodyPr>
          <a:lstStyle/>
          <a:p>
            <a:pPr lvl="0">
              <a:spcBef>
                <a:spcPts val="600"/>
              </a:spcBef>
              <a:defRPr/>
            </a:pPr>
            <a:r>
              <a:rPr lang="en-US" sz="2000" b="1" dirty="0">
                <a:solidFill>
                  <a:prstClr val="black"/>
                </a:solidFill>
              </a:rPr>
              <a:t>Orang Judah </a:t>
            </a:r>
            <a:r>
              <a:rPr lang="en-US" sz="2000" b="1" dirty="0" err="1">
                <a:solidFill>
                  <a:prstClr val="black"/>
                </a:solidFill>
              </a:rPr>
              <a:t>nganti</a:t>
            </a:r>
            <a:r>
              <a:rPr lang="en-US" sz="2000" b="1" dirty="0">
                <a:solidFill>
                  <a:prstClr val="black"/>
                </a:solidFill>
              </a:rPr>
              <a:t> Messiah </a:t>
            </a:r>
            <a:r>
              <a:rPr lang="en-US" sz="2000" b="1" dirty="0" err="1">
                <a:solidFill>
                  <a:prstClr val="black"/>
                </a:solidFill>
              </a:rPr>
              <a:t>ke</a:t>
            </a:r>
            <a:r>
              <a:rPr lang="en-US" sz="2000" b="1" dirty="0">
                <a:solidFill>
                  <a:prstClr val="black"/>
                </a:solidFill>
              </a:rPr>
              <a:t> deka </a:t>
            </a:r>
            <a:r>
              <a:rPr lang="en-US" sz="2000" b="1" dirty="0" err="1">
                <a:solidFill>
                  <a:prstClr val="black"/>
                </a:solidFill>
              </a:rPr>
              <a:t>ngelepaska</a:t>
            </a:r>
            <a:r>
              <a:rPr lang="en-US" sz="2000" b="1" dirty="0">
                <a:solidFill>
                  <a:prstClr val="black"/>
                </a:solidFill>
              </a:rPr>
              <a:t> </a:t>
            </a:r>
            <a:r>
              <a:rPr lang="en-US" sz="2000" b="1" dirty="0" err="1">
                <a:solidFill>
                  <a:prstClr val="black"/>
                </a:solidFill>
              </a:rPr>
              <a:t>sida</a:t>
            </a:r>
            <a:r>
              <a:rPr lang="en-US" sz="2000" b="1" dirty="0">
                <a:solidFill>
                  <a:prstClr val="black"/>
                </a:solidFill>
              </a:rPr>
              <a:t> </a:t>
            </a:r>
            <a:r>
              <a:rPr lang="en-US" sz="2000" b="1" dirty="0" err="1">
                <a:solidFill>
                  <a:prstClr val="black"/>
                </a:solidFill>
              </a:rPr>
              <a:t>ari</a:t>
            </a:r>
            <a:r>
              <a:rPr lang="en-US" sz="2000" b="1" dirty="0">
                <a:solidFill>
                  <a:prstClr val="black"/>
                </a:solidFill>
              </a:rPr>
              <a:t> </a:t>
            </a:r>
            <a:r>
              <a:rPr lang="en-US" sz="2000" b="1" dirty="0" err="1">
                <a:solidFill>
                  <a:prstClr val="black"/>
                </a:solidFill>
              </a:rPr>
              <a:t>diperinsa</a:t>
            </a:r>
            <a:r>
              <a:rPr lang="en-US" sz="2000" b="1" dirty="0">
                <a:solidFill>
                  <a:prstClr val="black"/>
                </a:solidFill>
              </a:rPr>
              <a:t> orang Rome. </a:t>
            </a:r>
            <a:r>
              <a:rPr lang="en-US" sz="2000" b="1" dirty="0" err="1">
                <a:solidFill>
                  <a:prstClr val="black"/>
                </a:solidFill>
              </a:rPr>
              <a:t>Lebuh</a:t>
            </a:r>
            <a:r>
              <a:rPr lang="en-US" sz="2000" b="1" dirty="0">
                <a:solidFill>
                  <a:prstClr val="black"/>
                </a:solidFill>
              </a:rPr>
              <a:t> Jesus </a:t>
            </a:r>
            <a:r>
              <a:rPr lang="en-US" sz="2000" b="1" dirty="0" err="1">
                <a:solidFill>
                  <a:prstClr val="black"/>
                </a:solidFill>
              </a:rPr>
              <a:t>madahka</a:t>
            </a:r>
            <a:r>
              <a:rPr lang="en-US" sz="2000" b="1" dirty="0">
                <a:solidFill>
                  <a:prstClr val="black"/>
                </a:solidFill>
              </a:rPr>
              <a:t> </a:t>
            </a:r>
            <a:r>
              <a:rPr lang="en-US" sz="2000" b="1" dirty="0" err="1">
                <a:solidFill>
                  <a:prstClr val="black"/>
                </a:solidFill>
              </a:rPr>
              <a:t>diri</a:t>
            </a:r>
            <a:r>
              <a:rPr lang="en-US" sz="2000" b="1" dirty="0">
                <a:solidFill>
                  <a:prstClr val="black"/>
                </a:solidFill>
              </a:rPr>
              <a:t> deka </a:t>
            </a:r>
            <a:r>
              <a:rPr lang="en-US" sz="2000" b="1" dirty="0" err="1">
                <a:solidFill>
                  <a:prstClr val="black"/>
                </a:solidFill>
              </a:rPr>
              <a:t>diregang</a:t>
            </a:r>
            <a:r>
              <a:rPr lang="en-US" sz="2000" b="1" dirty="0">
                <a:solidFill>
                  <a:prstClr val="black"/>
                </a:solidFill>
              </a:rPr>
              <a:t>, </a:t>
            </a:r>
            <a:r>
              <a:rPr lang="en-US" sz="2000" b="1" dirty="0" err="1">
                <a:solidFill>
                  <a:prstClr val="black"/>
                </a:solidFill>
              </a:rPr>
              <a:t>bala</a:t>
            </a:r>
            <a:r>
              <a:rPr lang="en-US" sz="2000" b="1" dirty="0">
                <a:solidFill>
                  <a:prstClr val="black"/>
                </a:solidFill>
              </a:rPr>
              <a:t> murid </a:t>
            </a:r>
            <a:r>
              <a:rPr lang="en-US" sz="2000" b="1" dirty="0" err="1">
                <a:solidFill>
                  <a:prstClr val="black"/>
                </a:solidFill>
              </a:rPr>
              <a:t>iya</a:t>
            </a:r>
            <a:r>
              <a:rPr lang="en-US" sz="2000" b="1" dirty="0">
                <a:solidFill>
                  <a:prstClr val="black"/>
                </a:solidFill>
              </a:rPr>
              <a:t> </a:t>
            </a:r>
            <a:r>
              <a:rPr lang="en-US" sz="2000" b="1" dirty="0" err="1">
                <a:solidFill>
                  <a:prstClr val="black"/>
                </a:solidFill>
              </a:rPr>
              <a:t>empu</a:t>
            </a:r>
            <a:r>
              <a:rPr lang="en-US" sz="2000" b="1" dirty="0">
                <a:solidFill>
                  <a:prstClr val="black"/>
                </a:solidFill>
              </a:rPr>
              <a:t> </a:t>
            </a:r>
            <a:r>
              <a:rPr lang="en-US" sz="2000" b="1" dirty="0" err="1">
                <a:solidFill>
                  <a:prstClr val="black"/>
                </a:solidFill>
              </a:rPr>
              <a:t>balat</a:t>
            </a:r>
            <a:r>
              <a:rPr lang="en-US" sz="2000" b="1" dirty="0">
                <a:solidFill>
                  <a:prstClr val="black"/>
                </a:solidFill>
              </a:rPr>
              <a:t> </a:t>
            </a:r>
            <a:r>
              <a:rPr lang="en-US" sz="2000" b="1" dirty="0" err="1">
                <a:solidFill>
                  <a:prstClr val="black"/>
                </a:solidFill>
              </a:rPr>
              <a:t>takut</a:t>
            </a:r>
            <a:r>
              <a:rPr lang="en-US" sz="2000" b="1" dirty="0">
                <a:solidFill>
                  <a:prstClr val="black"/>
                </a:solidFill>
              </a:rPr>
              <a:t>. </a:t>
            </a:r>
            <a:r>
              <a:rPr lang="en-US" sz="2000" b="1" dirty="0" err="1">
                <a:solidFill>
                  <a:prstClr val="black"/>
                </a:solidFill>
              </a:rPr>
              <a:t>Tambah</a:t>
            </a:r>
            <a:r>
              <a:rPr lang="en-US" sz="2000" b="1" dirty="0">
                <a:solidFill>
                  <a:prstClr val="black"/>
                </a:solidFill>
              </a:rPr>
              <a:t> mega, </a:t>
            </a:r>
            <a:r>
              <a:rPr lang="en-US" sz="2000" b="1" dirty="0" err="1">
                <a:solidFill>
                  <a:prstClr val="black"/>
                </a:solidFill>
              </a:rPr>
              <a:t>ba</a:t>
            </a:r>
            <a:r>
              <a:rPr lang="en-US" sz="2000" b="1" dirty="0">
                <a:solidFill>
                  <a:prstClr val="black"/>
                </a:solidFill>
              </a:rPr>
              <a:t> orang Judah, orang </a:t>
            </a:r>
            <a:r>
              <a:rPr lang="en-US" sz="2000" b="1" dirty="0" err="1">
                <a:solidFill>
                  <a:prstClr val="black"/>
                </a:solidFill>
              </a:rPr>
              <a:t>ke</a:t>
            </a:r>
            <a:r>
              <a:rPr lang="en-US" sz="2000" b="1" dirty="0">
                <a:solidFill>
                  <a:prstClr val="black"/>
                </a:solidFill>
              </a:rPr>
              <a:t> </a:t>
            </a:r>
            <a:r>
              <a:rPr lang="en-US" sz="2000" b="1" dirty="0" err="1">
                <a:solidFill>
                  <a:prstClr val="black"/>
                </a:solidFill>
              </a:rPr>
              <a:t>digantung</a:t>
            </a:r>
            <a:r>
              <a:rPr lang="en-US" sz="2000" b="1" dirty="0">
                <a:solidFill>
                  <a:prstClr val="black"/>
                </a:solidFill>
              </a:rPr>
              <a:t> </a:t>
            </a:r>
            <a:r>
              <a:rPr lang="en-US" sz="2000" b="1" dirty="0" err="1">
                <a:solidFill>
                  <a:prstClr val="black"/>
                </a:solidFill>
              </a:rPr>
              <a:t>ba</a:t>
            </a:r>
            <a:r>
              <a:rPr lang="en-US" sz="2000" b="1" dirty="0">
                <a:solidFill>
                  <a:prstClr val="black"/>
                </a:solidFill>
              </a:rPr>
              <a:t> </a:t>
            </a:r>
            <a:r>
              <a:rPr lang="en-US" sz="2000" b="1" dirty="0" err="1">
                <a:solidFill>
                  <a:prstClr val="black"/>
                </a:solidFill>
              </a:rPr>
              <a:t>kayu</a:t>
            </a:r>
            <a:r>
              <a:rPr lang="en-US" sz="2000" b="1" dirty="0">
                <a:solidFill>
                  <a:prstClr val="black"/>
                </a:solidFill>
              </a:rPr>
              <a:t> </a:t>
            </a:r>
            <a:r>
              <a:rPr lang="en-US" sz="2000" b="1" dirty="0" err="1">
                <a:solidFill>
                  <a:prstClr val="black"/>
                </a:solidFill>
              </a:rPr>
              <a:t>nya</a:t>
            </a:r>
            <a:r>
              <a:rPr lang="en-US" sz="2000" b="1" dirty="0">
                <a:solidFill>
                  <a:prstClr val="black"/>
                </a:solidFill>
              </a:rPr>
              <a:t> orang </a:t>
            </a:r>
            <a:r>
              <a:rPr lang="en-US" sz="2000" b="1" dirty="0" err="1">
                <a:solidFill>
                  <a:prstClr val="black"/>
                </a:solidFill>
              </a:rPr>
              <a:t>ke</a:t>
            </a:r>
            <a:r>
              <a:rPr lang="en-US" sz="2000" b="1" dirty="0">
                <a:solidFill>
                  <a:prstClr val="black"/>
                </a:solidFill>
              </a:rPr>
              <a:t> </a:t>
            </a:r>
            <a:r>
              <a:rPr lang="en-US" sz="2000" b="1" dirty="0" err="1">
                <a:solidFill>
                  <a:prstClr val="black"/>
                </a:solidFill>
              </a:rPr>
              <a:t>disumpah</a:t>
            </a:r>
            <a:r>
              <a:rPr lang="en-US" sz="2000" b="1" dirty="0">
                <a:solidFill>
                  <a:prstClr val="black"/>
                </a:solidFill>
              </a:rPr>
              <a:t> Allah Taala (</a:t>
            </a:r>
            <a:r>
              <a:rPr lang="en-US" sz="2000" b="1" dirty="0" err="1">
                <a:solidFill>
                  <a:prstClr val="black"/>
                </a:solidFill>
              </a:rPr>
              <a:t>Ulang</a:t>
            </a:r>
            <a:r>
              <a:rPr lang="en-US" sz="2000" b="1" dirty="0">
                <a:solidFill>
                  <a:prstClr val="black"/>
                </a:solidFill>
              </a:rPr>
              <a:t> Adat 21:23). Ba orang </a:t>
            </a:r>
            <a:r>
              <a:rPr lang="en-US" sz="2000" b="1" dirty="0" err="1">
                <a:solidFill>
                  <a:prstClr val="black"/>
                </a:solidFill>
              </a:rPr>
              <a:t>bansa</a:t>
            </a:r>
            <a:r>
              <a:rPr lang="en-US" sz="2000" b="1" dirty="0">
                <a:solidFill>
                  <a:prstClr val="black"/>
                </a:solidFill>
              </a:rPr>
              <a:t> </a:t>
            </a:r>
            <a:r>
              <a:rPr lang="en-US" sz="2000" b="1" dirty="0" err="1">
                <a:solidFill>
                  <a:prstClr val="black"/>
                </a:solidFill>
              </a:rPr>
              <a:t>bukai</a:t>
            </a:r>
            <a:r>
              <a:rPr lang="en-US" sz="2000" b="1" dirty="0">
                <a:solidFill>
                  <a:prstClr val="black"/>
                </a:solidFill>
              </a:rPr>
              <a:t>, </a:t>
            </a:r>
            <a:r>
              <a:rPr lang="en-US" sz="2000" b="1" dirty="0" err="1">
                <a:solidFill>
                  <a:prstClr val="black"/>
                </a:solidFill>
              </a:rPr>
              <a:t>ti</a:t>
            </a:r>
            <a:r>
              <a:rPr lang="en-US" sz="2000" b="1" dirty="0">
                <a:solidFill>
                  <a:prstClr val="black"/>
                </a:solidFill>
              </a:rPr>
              <a:t> </a:t>
            </a:r>
            <a:r>
              <a:rPr lang="en-US" sz="2000" b="1" dirty="0" err="1">
                <a:solidFill>
                  <a:prstClr val="black"/>
                </a:solidFill>
              </a:rPr>
              <a:t>enda</a:t>
            </a:r>
            <a:r>
              <a:rPr lang="en-US" sz="2000" b="1" dirty="0">
                <a:solidFill>
                  <a:prstClr val="black"/>
                </a:solidFill>
              </a:rPr>
              <a:t> </a:t>
            </a:r>
            <a:r>
              <a:rPr lang="en-US" sz="2000" b="1" dirty="0" err="1">
                <a:solidFill>
                  <a:prstClr val="black"/>
                </a:solidFill>
              </a:rPr>
              <a:t>ngarapka</a:t>
            </a:r>
            <a:r>
              <a:rPr lang="en-US" sz="2000" b="1" dirty="0">
                <a:solidFill>
                  <a:prstClr val="black"/>
                </a:solidFill>
              </a:rPr>
              <a:t> </a:t>
            </a:r>
            <a:r>
              <a:rPr lang="en-US" sz="2000" b="1" dirty="0" err="1">
                <a:solidFill>
                  <a:prstClr val="black"/>
                </a:solidFill>
              </a:rPr>
              <a:t>Penebus</a:t>
            </a:r>
            <a:r>
              <a:rPr lang="en-US" sz="2000" b="1" dirty="0">
                <a:solidFill>
                  <a:prstClr val="black"/>
                </a:solidFill>
              </a:rPr>
              <a:t>, </a:t>
            </a:r>
            <a:r>
              <a:rPr lang="en-US" sz="2000" b="1" dirty="0" err="1">
                <a:solidFill>
                  <a:prstClr val="black"/>
                </a:solidFill>
              </a:rPr>
              <a:t>simpul</a:t>
            </a:r>
            <a:r>
              <a:rPr lang="en-US" sz="2000" b="1" dirty="0">
                <a:solidFill>
                  <a:prstClr val="black"/>
                </a:solidFill>
              </a:rPr>
              <a:t> </a:t>
            </a:r>
            <a:r>
              <a:rPr lang="en-US" sz="2000" b="1" dirty="0" err="1">
                <a:solidFill>
                  <a:prstClr val="black"/>
                </a:solidFill>
              </a:rPr>
              <a:t>penemu</a:t>
            </a:r>
            <a:r>
              <a:rPr lang="en-US" sz="2000" b="1" dirty="0">
                <a:solidFill>
                  <a:prstClr val="black"/>
                </a:solidFill>
              </a:rPr>
              <a:t> </a:t>
            </a:r>
            <a:r>
              <a:rPr lang="en-US" sz="2000" b="1" dirty="0" err="1">
                <a:solidFill>
                  <a:prstClr val="black"/>
                </a:solidFill>
              </a:rPr>
              <a:t>iya</a:t>
            </a:r>
            <a:r>
              <a:rPr lang="en-US" sz="2000" b="1" dirty="0">
                <a:solidFill>
                  <a:prstClr val="black"/>
                </a:solidFill>
              </a:rPr>
              <a:t> </a:t>
            </a:r>
            <a:r>
              <a:rPr lang="en-US" sz="2000" b="1" dirty="0" err="1">
                <a:solidFill>
                  <a:prstClr val="black"/>
                </a:solidFill>
              </a:rPr>
              <a:t>sama</a:t>
            </a:r>
            <a:r>
              <a:rPr lang="en-US" sz="2000" b="1" dirty="0">
                <a:solidFill>
                  <a:prstClr val="black"/>
                </a:solidFill>
              </a:rPr>
              <a:t>: </a:t>
            </a:r>
            <a:r>
              <a:rPr lang="en-US" sz="2000" b="1" dirty="0" err="1">
                <a:solidFill>
                  <a:prstClr val="black"/>
                </a:solidFill>
              </a:rPr>
              <a:t>regang</a:t>
            </a:r>
            <a:r>
              <a:rPr lang="en-US" sz="2000" b="1" dirty="0">
                <a:solidFill>
                  <a:prstClr val="black"/>
                </a:solidFill>
              </a:rPr>
              <a:t> </a:t>
            </a:r>
            <a:r>
              <a:rPr lang="en-US" sz="2000" b="1" dirty="0" err="1">
                <a:solidFill>
                  <a:prstClr val="black"/>
                </a:solidFill>
              </a:rPr>
              <a:t>nya</a:t>
            </a:r>
            <a:r>
              <a:rPr lang="en-US" sz="2000" b="1" dirty="0">
                <a:solidFill>
                  <a:prstClr val="black"/>
                </a:solidFill>
              </a:rPr>
              <a:t> </a:t>
            </a:r>
            <a:r>
              <a:rPr lang="en-US" sz="2000" b="1" dirty="0" err="1">
                <a:solidFill>
                  <a:prstClr val="black"/>
                </a:solidFill>
              </a:rPr>
              <a:t>gila</a:t>
            </a:r>
            <a:r>
              <a:rPr lang="en-US" sz="2000" b="1" dirty="0">
                <a:solidFill>
                  <a:prstClr val="black"/>
                </a:solidFill>
              </a:rPr>
              <a:t>.</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47625"/>
            <a:ext cx="8887759" cy="584775"/>
          </a:xfrm>
          <a:prstGeom prst="rect">
            <a:avLst/>
          </a:prstGeom>
          <a:noFill/>
        </p:spPr>
        <p:txBody>
          <a:bodyPr wrap="square">
            <a:spAutoFit/>
            <a:scene3d>
              <a:camera prst="orthographicFront"/>
              <a:lightRig rig="threePt" dir="t"/>
            </a:scene3d>
            <a:sp3d extrusionH="57150">
              <a:bevelT h="25400" prst="softRound"/>
            </a:sp3d>
          </a:bodyPr>
          <a:lstStyle/>
          <a:p>
            <a:pPr lvl="0"/>
            <a:r>
              <a:rPr lang="en-MY" sz="3200" b="1" dirty="0" err="1">
                <a:effectLst>
                  <a:outerShdw blurRad="38100" dist="38100" dir="2700000" algn="tl">
                    <a:srgbClr val="000000"/>
                  </a:outerShdw>
                </a:effectLst>
              </a:rPr>
              <a:t>PEMELI</a:t>
            </a:r>
            <a:r>
              <a:rPr lang="en-MY" sz="3200" b="1" dirty="0">
                <a:effectLst>
                  <a:outerShdw blurRad="38100" dist="38100" dir="2700000" algn="tl">
                    <a:srgbClr val="000000"/>
                  </a:outerShdw>
                </a:effectLst>
              </a:rPr>
              <a:t> </a:t>
            </a:r>
            <a:r>
              <a:rPr lang="en-MY" sz="3200" b="1" dirty="0" err="1">
                <a:effectLst>
                  <a:outerShdw blurRad="38100" dist="38100" dir="2700000" algn="tl">
                    <a:srgbClr val="000000"/>
                  </a:outerShdw>
                </a:effectLst>
              </a:rPr>
              <a:t>ENGGAU</a:t>
            </a:r>
            <a:r>
              <a:rPr lang="en-MY" sz="3200" b="1" dirty="0">
                <a:effectLst>
                  <a:outerShdw blurRad="38100" dist="38100" dir="2700000" algn="tl">
                    <a:srgbClr val="000000"/>
                  </a:outerShdw>
                </a:effectLst>
              </a:rPr>
              <a:t> </a:t>
            </a:r>
            <a:r>
              <a:rPr lang="en-MY" sz="3200" b="1" dirty="0" err="1">
                <a:effectLst>
                  <a:outerShdw blurRad="38100" dist="38100" dir="2700000" algn="tl">
                    <a:srgbClr val="000000"/>
                  </a:outerShdw>
                </a:effectLst>
              </a:rPr>
              <a:t>PENGELEMI</a:t>
            </a:r>
            <a:r>
              <a:rPr lang="en-MY" sz="3200" b="1" dirty="0">
                <a:effectLst>
                  <a:outerShdw blurRad="38100" dist="38100" dir="2700000" algn="tl">
                    <a:srgbClr val="000000"/>
                  </a:outerShdw>
                </a:effectLst>
              </a:rPr>
              <a:t> ALLAH TAALA</a:t>
            </a:r>
            <a:endParaRPr lang="en-US" sz="3200" dirty="0">
              <a:effectLst>
                <a:outerShdw blurRad="38100" dist="38100" dir="2700000" algn="tl">
                  <a:srgbClr val="000000"/>
                </a:outerShdw>
              </a:effectLst>
            </a:endParaRPr>
          </a:p>
        </p:txBody>
      </p:sp>
      <p:sp>
        <p:nvSpPr>
          <p:cNvPr id="5" name="CuadroTexto 4"/>
          <p:cNvSpPr txBox="1"/>
          <p:nvPr/>
        </p:nvSpPr>
        <p:spPr>
          <a:xfrm>
            <a:off x="281708" y="693264"/>
            <a:ext cx="8606051" cy="687409"/>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en-US" b="1">
                <a:latin typeface="Comic Sans MS" panose="030F0702030302020204" pitchFamily="66" charset="0"/>
              </a:rPr>
              <a:t>Laban pemeli Allah Taala pintar agi ari penemu-dalam mensia, lalu pengelemi Allah Taala kering agi ari pengering mensia.” (1 Korint 1:25)</a:t>
            </a:r>
            <a:endParaRPr lang="en-US" sz="1400" b="1" noProof="0" dirty="0">
              <a:latin typeface="Comic Sans MS" panose="030F0702030302020204" pitchFamily="66" charset="0"/>
            </a:endParaRPr>
          </a:p>
        </p:txBody>
      </p:sp>
      <p:sp>
        <p:nvSpPr>
          <p:cNvPr id="6" name="CuadroTexto 5"/>
          <p:cNvSpPr txBox="1"/>
          <p:nvPr/>
        </p:nvSpPr>
        <p:spPr>
          <a:xfrm>
            <a:off x="238125" y="1441537"/>
            <a:ext cx="8225056" cy="400110"/>
          </a:xfrm>
          <a:prstGeom prst="rect">
            <a:avLst/>
          </a:prstGeom>
          <a:noFill/>
        </p:spPr>
        <p:txBody>
          <a:bodyPr wrap="square" rtlCol="0">
            <a:spAutoFit/>
          </a:bodyPr>
          <a:lstStyle/>
          <a:p>
            <a:pPr>
              <a:spcBef>
                <a:spcPts val="600"/>
              </a:spcBef>
            </a:pPr>
            <a:r>
              <a:rPr lang="fi-FI" sz="2000" b="1"/>
              <a:t>Kati Allah Taala nya beli tauka lemi (1 Kor. 1:25)?</a:t>
            </a:r>
            <a:endParaRPr lang="en-US" sz="2000" b="1" noProof="0" dirty="0"/>
          </a:p>
        </p:txBody>
      </p:sp>
      <p:pic>
        <p:nvPicPr>
          <p:cNvPr id="4" name="Imagen 3"/>
          <p:cNvPicPr>
            <a:picLocks noChangeAspect="1"/>
          </p:cNvPicPr>
          <p:nvPr/>
        </p:nvPicPr>
        <p:blipFill rotWithShape="1">
          <a:blip r:embed="rId3" cstate="email"/>
          <a:srcRect l="1047" t="-429" r="7857" b="429"/>
          <a:stretch>
            <a:fillRect/>
          </a:stretch>
        </p:blipFill>
        <p:spPr>
          <a:xfrm>
            <a:off x="141873" y="3257550"/>
            <a:ext cx="5877928" cy="3494080"/>
          </a:xfrm>
          <a:prstGeom prst="roundRect">
            <a:avLst>
              <a:gd name="adj" fmla="val 8969"/>
            </a:avLst>
          </a:prstGeom>
          <a:solidFill>
            <a:srgbClr val="FFFFFF"/>
          </a:solidFill>
          <a:ln w="76200" cap="sq">
            <a:solidFill>
              <a:schemeClr val="tx2">
                <a:lumMod val="60000"/>
                <a:lumOff val="40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sp>
        <p:nvSpPr>
          <p:cNvPr id="8" name="CuadroTexto 7"/>
          <p:cNvSpPr txBox="1"/>
          <p:nvPr/>
        </p:nvSpPr>
        <p:spPr>
          <a:xfrm>
            <a:off x="6116052" y="2979038"/>
            <a:ext cx="6075948" cy="707886"/>
          </a:xfrm>
          <a:prstGeom prst="rect">
            <a:avLst/>
          </a:prstGeom>
          <a:noFill/>
        </p:spPr>
        <p:txBody>
          <a:bodyPr wrap="square">
            <a:spAutoFit/>
          </a:bodyPr>
          <a:lstStyle/>
          <a:p>
            <a:pPr>
              <a:spcBef>
                <a:spcPts val="600"/>
              </a:spcBef>
            </a:pPr>
            <a:r>
              <a:rPr lang="en-US" sz="2000" b="1"/>
              <a:t>Semua penemu ti digumpul ari orang ti pemadu pintar enda ulih meri perambu kena ngelepas ke mensia.</a:t>
            </a:r>
            <a:endParaRPr lang="en-US" sz="2000" b="1" noProof="0" dirty="0"/>
          </a:p>
        </p:txBody>
      </p:sp>
      <p:pic>
        <p:nvPicPr>
          <p:cNvPr id="10" name="Imagen 9"/>
          <p:cNvPicPr>
            <a:picLocks noChangeAspect="1"/>
          </p:cNvPicPr>
          <p:nvPr/>
        </p:nvPicPr>
        <p:blipFill>
          <a:blip r:embed="rId4" cstate="email"/>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p:cNvSpPr txBox="1"/>
          <p:nvPr/>
        </p:nvSpPr>
        <p:spPr>
          <a:xfrm>
            <a:off x="6138898" y="5639292"/>
            <a:ext cx="4677808" cy="1015663"/>
          </a:xfrm>
          <a:prstGeom prst="rect">
            <a:avLst/>
          </a:prstGeom>
          <a:noFill/>
        </p:spPr>
        <p:txBody>
          <a:bodyPr wrap="square">
            <a:spAutoFit/>
          </a:bodyPr>
          <a:lstStyle/>
          <a:p>
            <a:pPr>
              <a:spcBef>
                <a:spcPts val="600"/>
              </a:spcBef>
            </a:pPr>
            <a:r>
              <a:rPr lang="en-US" sz="2000" b="1"/>
              <a:t>Kingatka meh,  semina orang ti arapka Jesus ti nyaut kangau Roh Kudus aja deka diselamatka .</a:t>
            </a:r>
            <a:endParaRPr lang="en-US" sz="2000" b="1" i="1" u="sng" noProof="0" dirty="0"/>
          </a:p>
        </p:txBody>
      </p:sp>
      <p:pic>
        <p:nvPicPr>
          <p:cNvPr id="16" name="Imagen 15"/>
          <p:cNvPicPr>
            <a:picLocks noChangeAspect="1"/>
          </p:cNvPicPr>
          <p:nvPr/>
        </p:nvPicPr>
        <p:blipFill>
          <a:blip r:embed="rId5" cstate="email"/>
          <a:stretch>
            <a:fillRect/>
          </a:stretch>
        </p:blipFill>
        <p:spPr>
          <a:xfrm>
            <a:off x="10935803" y="5429250"/>
            <a:ext cx="1113322"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p:cNvSpPr txBox="1"/>
          <p:nvPr/>
        </p:nvSpPr>
        <p:spPr>
          <a:xfrm>
            <a:off x="238124" y="1902511"/>
            <a:ext cx="11953876" cy="1015663"/>
          </a:xfrm>
          <a:prstGeom prst="rect">
            <a:avLst/>
          </a:prstGeom>
          <a:noFill/>
        </p:spPr>
        <p:txBody>
          <a:bodyPr wrap="square">
            <a:spAutoFit/>
          </a:bodyPr>
          <a:lstStyle/>
          <a:p>
            <a:pPr lvl="0">
              <a:spcBef>
                <a:spcPts val="600"/>
              </a:spcBef>
              <a:defRPr/>
            </a:pPr>
            <a:r>
              <a:rPr lang="en-US" sz="2000" b="1">
                <a:solidFill>
                  <a:prstClr val="black"/>
                </a:solidFill>
              </a:rPr>
              <a:t>Endang enda bakanya, laban Petara nadai utai ti enda sempurna. Paul semina ngaga banding cara ngerambang: Enti Petara bisi runding ti beli, Iya deka pintar agi ari runding ti pemadu pintar orang; tauka enti bisi sebarang penemu ti lemi dalam Petara, iya deka jauh kering agi ari penemu mensia ti pemadu tegap.</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p:cNvSpPr txBox="1"/>
          <p:nvPr/>
        </p:nvSpPr>
        <p:spPr>
          <a:xfrm>
            <a:off x="6172201" y="3901676"/>
            <a:ext cx="6019799" cy="1631216"/>
          </a:xfrm>
          <a:prstGeom prst="rect">
            <a:avLst/>
          </a:prstGeom>
          <a:noFill/>
        </p:spPr>
        <p:txBody>
          <a:bodyPr wrap="square">
            <a:spAutoFit/>
          </a:bodyPr>
          <a:lstStyle/>
          <a:p>
            <a:pPr lvl="0">
              <a:spcBef>
                <a:spcPts val="600"/>
              </a:spcBef>
              <a:defRPr/>
            </a:pPr>
            <a:r>
              <a:rPr lang="en-US" sz="2000" b="1">
                <a:solidFill>
                  <a:prstClr val="black"/>
                </a:solidFill>
              </a:rPr>
              <a:t>Semina Allah Taala aja udah ulih meri penebus, nengah kuasa piring Jesus ti diberi ba kayu regang, “ngagai orang ti diselamatka” (1 Kor. 1:18); “ngagai orang ke arap” (1 Kor. 1:21); enggau “ngagai orang ke udah dikangau” (1 Kor. 1:24).</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885524" y="630562"/>
            <a:ext cx="10616665" cy="5262979"/>
          </a:xfrm>
          <a:prstGeom prst="rect">
            <a:avLst/>
          </a:prstGeom>
          <a:noFill/>
        </p:spPr>
        <p:txBody>
          <a:bodyPr wrap="square">
            <a:spAutoFit/>
          </a:bodyPr>
          <a:lstStyle/>
          <a:p>
            <a:pPr algn="just">
              <a:spcBef>
                <a:spcPts val="600"/>
              </a:spcBef>
            </a:pPr>
            <a:r>
              <a:rPr lang="en-US" sz="2800" b="1">
                <a:latin typeface="Calibri" panose="020F0502020204030204" pitchFamily="34" charset="0"/>
                <a:ea typeface="Calibri" panose="020F0502020204030204" pitchFamily="34" charset="0"/>
                <a:cs typeface="Calibri" panose="020F0502020204030204" pitchFamily="34" charset="0"/>
              </a:rPr>
              <a:t>"Ba runding mayuh orang ke idup maya diatu, regang Kalvari dikelingi pengingat ti kudus. Gerempong ti kudus dikaitka enggau tempat endur ngeregang. Tang ba jeman Paul regang dipeda enggau asa ati ti takut sereta ngeri. Dikena ngetanka Juruselamat mensia ke udah mati ba kayu regang, ti nyadi ka penyerkang ti ngasoh nadai arap. […] Iya deka dipeda baka orang ti lemi runding ketegal nguji nunjukka baka ni regang ulih bisi kaul enggau pengangkat bansa tauka pengelepas mensia. Tang ba Paul regang nya siti utai ti pemadu dikerinduka [...] Iya nemu ari peneleba diri empu, lebuh orang bedosa meda pengerindu Apai meri Anak diri ka genselan lalu sangup nyerah diri ngagai kuasa ti kudus, ati deka berubah lalu berengkah nemu Kristus nya semua utai sereta dalam semua utai.”</a:t>
            </a:r>
            <a:endParaRPr lang="en-US" sz="2800" b="1" noProof="0" dirty="0">
              <a:latin typeface="Calibri" panose="020F0502020204030204" pitchFamily="34" charset="0"/>
              <a:ea typeface="Calibri" panose="020F0502020204030204" pitchFamily="34" charset="0"/>
              <a:cs typeface="Calibri" panose="020F0502020204030204" pitchFamily="34" charset="0"/>
            </a:endParaRPr>
          </a:p>
        </p:txBody>
      </p:sp>
      <p:sp>
        <p:nvSpPr>
          <p:cNvPr id="4" name="CuadroTexto 3"/>
          <p:cNvSpPr txBox="1"/>
          <p:nvPr/>
        </p:nvSpPr>
        <p:spPr>
          <a:xfrm>
            <a:off x="7623993" y="5977088"/>
            <a:ext cx="3682483" cy="338554"/>
          </a:xfrm>
          <a:prstGeom prst="rect">
            <a:avLst/>
          </a:prstGeom>
          <a:noFill/>
        </p:spPr>
        <p:txBody>
          <a:bodyPr wrap="none" rtlCol="0">
            <a:spAutoFit/>
          </a:bodyPr>
          <a:lstStyle/>
          <a:p>
            <a:pPr algn="r"/>
            <a:r>
              <a:rPr lang="en-US" sz="1600" b="1" noProof="0" dirty="0" err="1"/>
              <a:t>EGW</a:t>
            </a:r>
            <a:r>
              <a:rPr lang="en-US" sz="1600" b="1" noProof="0" dirty="0"/>
              <a:t> (The Acts of the Apostles, p. 245)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1243</Words>
  <Application>Microsoft Office PowerPoint</Application>
  <PresentationFormat>Panorámica</PresentationFormat>
  <Paragraphs>59</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Aptos Display</vt:lpstr>
      <vt:lpstr>Arial</vt:lpstr>
      <vt:lpstr>Calibri</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80</cp:revision>
  <dcterms:created xsi:type="dcterms:W3CDTF">2026-05-30T13:56:00Z</dcterms:created>
  <dcterms:modified xsi:type="dcterms:W3CDTF">2026-06-21T19:08:34Z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B7910AC7BFEC4A9BAB1532DDA417AD1B_13</vt:lpwstr>
  </property>
  <property fmtid="{D5CDD505-2E9C-101B-9397-08002B2CF9AE}" pid="3" name="KSOProductBuildVer">
    <vt:lpwstr>1033-12.2.0.23196</vt:lpwstr>
  </property>
</Properties>
</file>