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1" loCatId="list" qsTypeId="urn:microsoft.com/office/officeart/2005/8/quickstyle/3d1#1" qsCatId="3D" csTypeId="urn:microsoft.com/office/officeart/2005/8/colors/colorful1#1" csCatId="colorful" phldr="1"/>
      <dgm:spPr/>
      <dgm:t>
        <a:bodyPr/>
        <a:lstStyle/>
        <a:p>
          <a:endParaRPr lang="es-ES"/>
        </a:p>
      </dgm:t>
    </dgm:pt>
    <dgm:pt modelId="{710460B7-D9B1-486B-88DA-23F9FB91895E}">
      <dgm:prSet phldrT="[Texto]" phldr="0"/>
      <dgm:spPr>
        <a:solidFill>
          <a:srgbClr val="C00000"/>
        </a:solidFill>
      </dgm:spPr>
      <dgm:t>
        <a:bodyPr/>
        <a:lstStyle/>
        <a:p>
          <a:r>
            <a:rPr lang="en-GB" b="1" noProof="0">
              <a:solidFill>
                <a:schemeClr val="bg1"/>
              </a:solidFill>
              <a:effectLst>
                <a:outerShdw blurRad="50800" dist="50800" dir="5400000" algn="ctr" rotWithShape="0">
                  <a:schemeClr val="tx1"/>
                </a:outerShdw>
              </a:effectLst>
            </a:rPr>
            <a:t>Bedau tuai</a:t>
          </a:r>
          <a:endParaRPr lang="en-GB" b="1" noProof="0" dirty="0">
            <a:solidFill>
              <a:schemeClr val="bg1"/>
            </a:solidFill>
            <a:effectLst>
              <a:outerShdw blurRad="50800" dist="50800" dir="5400000" algn="ctr" rotWithShape="0">
                <a:schemeClr val="tx1"/>
              </a:outerShdw>
            </a:effectLst>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GB" sz="2000" b="1" noProof="0">
              <a:solidFill>
                <a:schemeClr val="bg1"/>
              </a:solidFill>
              <a:effectLst>
                <a:outerShdw blurRad="50800" dist="50800" dir="5400000" algn="ctr" rotWithShape="0">
                  <a:schemeClr val="tx1"/>
                </a:outerShdw>
              </a:effectLst>
            </a:rPr>
            <a:t>Sidanya anak mit (</a:t>
          </a:r>
          <a:r>
            <a:rPr lang="en-GB" sz="2000" b="1" noProof="0" dirty="0">
              <a:solidFill>
                <a:schemeClr val="bg1"/>
              </a:solidFill>
              <a:effectLst>
                <a:outerShdw blurRad="50800" dist="50800" dir="5400000" algn="ctr" rotWithShape="0">
                  <a:schemeClr val="tx1"/>
                </a:outerShdw>
              </a:effectLst>
            </a:rPr>
            <a:t>1 Cor.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GB" sz="2000" b="1" noProof="0" dirty="0">
              <a:effectLst>
                <a:outerShdw blurRad="50800" dist="50800" dir="5400000" algn="ctr" rotWithShape="0">
                  <a:schemeClr val="tx1"/>
                </a:outerShdw>
              </a:effectLst>
            </a:rPr>
            <a:t>Sida </a:t>
          </a:r>
          <a:r>
            <a:rPr lang="en-GB" sz="2000" b="1" noProof="0" dirty="0" err="1">
              <a:effectLst>
                <a:outerShdw blurRad="50800" dist="50800" dir="5400000" algn="ctr" rotWithShape="0">
                  <a:schemeClr val="tx1"/>
                </a:outerShdw>
              </a:effectLst>
            </a:rPr>
            <a:t>agi</a:t>
          </a:r>
          <a:r>
            <a:rPr lang="en-GB" sz="2000" b="1" noProof="0" dirty="0">
              <a:effectLst>
                <a:outerShdw blurRad="50800" dist="50800" dir="5400000" algn="ctr" rotWithShape="0">
                  <a:schemeClr val="tx1"/>
                </a:outerShdw>
              </a:effectLst>
            </a:rPr>
            <a:t> </a:t>
          </a:r>
          <a:r>
            <a:rPr lang="en-GB" sz="2000" b="1" noProof="0" dirty="0" err="1">
              <a:effectLst>
                <a:outerShdw blurRad="50800" dist="50800" dir="5400000" algn="ctr" rotWithShape="0">
                  <a:schemeClr val="tx1"/>
                </a:outerShdw>
              </a:effectLst>
            </a:rPr>
            <a:t>nusu</a:t>
          </a:r>
          <a:br>
            <a:rPr lang="en-GB" sz="2000" b="1" noProof="0" dirty="0">
              <a:effectLst>
                <a:outerShdw blurRad="50800" dist="50800" dir="5400000" algn="ctr" rotWithShape="0">
                  <a:schemeClr val="tx1"/>
                </a:outerShdw>
              </a:effectLst>
            </a:rPr>
          </a:br>
          <a:r>
            <a:rPr lang="en-GB" sz="2000" b="1" noProof="0" dirty="0">
              <a:effectLst>
                <a:outerShdw blurRad="50800" dist="50800" dir="5400000" algn="ctr" rotWithShape="0">
                  <a:schemeClr val="tx1"/>
                </a:outerShdw>
              </a:effectLst>
            </a:rPr>
            <a:t>(1 Cor.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GB" sz="2000" b="1" noProof="0">
              <a:effectLst>
                <a:outerShdw blurRad="50800" dist="50800" dir="5400000" algn="ctr" rotWithShape="0">
                  <a:schemeClr val="tx1"/>
                </a:outerShdw>
              </a:effectLst>
            </a:rPr>
            <a:t>Sida enggi Dunya (</a:t>
          </a:r>
          <a:r>
            <a:rPr lang="en-GB" sz="2000" b="1" noProof="0" dirty="0">
              <a:effectLst>
                <a:outerShdw blurRad="50800" dist="50800" dir="5400000" algn="ctr" rotWithShape="0">
                  <a:schemeClr val="tx1"/>
                </a:outerShdw>
              </a:effectLst>
            </a:rPr>
            <a:t>1 Cor.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GB" sz="2000" b="1" noProof="0">
              <a:effectLst>
                <a:outerShdw blurRad="50800" dist="50800" dir="5400000" algn="ctr" rotWithShape="0">
                  <a:schemeClr val="tx1"/>
                </a:outerShdw>
              </a:effectLst>
            </a:rPr>
            <a:t>Sida limping nitih ka penemu orang bukai (</a:t>
          </a:r>
          <a:r>
            <a:rPr lang="en-GB" sz="2000" b="1" noProof="0" dirty="0">
              <a:effectLst>
                <a:outerShdw blurRad="50800" dist="50800" dir="5400000" algn="ctr" rotWithShape="0">
                  <a:schemeClr val="tx1"/>
                </a:outerShdw>
              </a:effectLst>
            </a:rPr>
            <a:t>1 Cor.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1"/>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1"/>
    <dgm:cxn modelId="{66DE7151-9B20-401D-B05D-519ECD1A289D}" type="presOf" srcId="{B244C300-1830-4D16-A5B8-84EABA245E7C}" destId="{FA8E0FB4-A277-4A92-81BD-BD9A3E41C821}" srcOrd="0" destOrd="0" presId="urn:microsoft.com/office/officeart/2008/layout/PictureAccentList#1"/>
    <dgm:cxn modelId="{A3D3B47F-59A5-4686-9206-46FB247A9BC0}" type="presOf" srcId="{C719C8CF-2A79-4AD0-B7C9-4BF90C286AF5}" destId="{E82BFC15-9864-4E4A-A62D-828FE8496F17}" srcOrd="0" destOrd="0" presId="urn:microsoft.com/office/officeart/2008/layout/PictureAccentList#1"/>
    <dgm:cxn modelId="{4AC2FFA7-A78F-4A49-9555-C3C998F9DE7C}" type="presOf" srcId="{710460B7-D9B1-486B-88DA-23F9FB91895E}" destId="{A6EDFBF9-0B8B-4B63-AB4F-FEAD2023A5FF}" srcOrd="0" destOrd="0" presId="urn:microsoft.com/office/officeart/2008/layout/PictureAccentList#1"/>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1"/>
    <dgm:cxn modelId="{FA1EE233-8908-4E05-B946-1B8932D12A33}" type="presParOf" srcId="{AD2E9A82-0BD4-4B68-A9E9-409860694607}" destId="{874AB370-EEC2-4BA3-B643-D927EA6533CD}" srcOrd="0" destOrd="0" presId="urn:microsoft.com/office/officeart/2008/layout/PictureAccentList#1"/>
    <dgm:cxn modelId="{5CAFEEF7-7F4B-4ADC-A414-01B8B0960816}" type="presParOf" srcId="{874AB370-EEC2-4BA3-B643-D927EA6533CD}" destId="{9FF75FD2-3843-4B1B-80CB-E63329377D3C}" srcOrd="0" destOrd="0" presId="urn:microsoft.com/office/officeart/2008/layout/PictureAccentList#1"/>
    <dgm:cxn modelId="{A7AE8311-88D1-4F5D-847A-83C2520DBCBB}" type="presParOf" srcId="{9FF75FD2-3843-4B1B-80CB-E63329377D3C}" destId="{A6EDFBF9-0B8B-4B63-AB4F-FEAD2023A5FF}" srcOrd="0" destOrd="0" presId="urn:microsoft.com/office/officeart/2008/layout/PictureAccentList#1"/>
    <dgm:cxn modelId="{DA95C840-846F-4986-83E1-334DDFEC698D}" type="presParOf" srcId="{874AB370-EEC2-4BA3-B643-D927EA6533CD}" destId="{14AA4B5C-59B3-458B-990E-A2412026C69E}" srcOrd="1" destOrd="0" presId="urn:microsoft.com/office/officeart/2008/layout/PictureAccentList#1"/>
    <dgm:cxn modelId="{18CDF910-0083-49DD-B4FC-6F18676E5279}" type="presParOf" srcId="{14AA4B5C-59B3-458B-990E-A2412026C69E}" destId="{0AC7807E-754B-468F-B890-1971E792E47D}" srcOrd="0" destOrd="0" presId="urn:microsoft.com/office/officeart/2008/layout/PictureAccentList#1"/>
    <dgm:cxn modelId="{2924D415-C695-4065-81DB-6F77062BD682}" type="presParOf" srcId="{0AC7807E-754B-468F-B890-1971E792E47D}" destId="{20B9B435-A79F-4DAA-9A8D-B0D8EB58FFF0}" srcOrd="0" destOrd="0" presId="urn:microsoft.com/office/officeart/2008/layout/PictureAccentList#1"/>
    <dgm:cxn modelId="{8E52813A-018E-43AB-822E-B2BC9943B11B}" type="presParOf" srcId="{0AC7807E-754B-468F-B890-1971E792E47D}" destId="{A28C0F7E-2C35-4733-B9B7-518F5F4CE207}" srcOrd="1" destOrd="0" presId="urn:microsoft.com/office/officeart/2008/layout/PictureAccentList#1"/>
    <dgm:cxn modelId="{BE3972A8-07D2-4651-9865-C0535BB7C78C}" type="presParOf" srcId="{14AA4B5C-59B3-458B-990E-A2412026C69E}" destId="{6EC53C32-D185-4686-A551-FDDD0ED27894}" srcOrd="1" destOrd="0" presId="urn:microsoft.com/office/officeart/2008/layout/PictureAccentList#1"/>
    <dgm:cxn modelId="{B0E031C5-521F-4DB3-BADF-164F0D24DC03}" type="presParOf" srcId="{6EC53C32-D185-4686-A551-FDDD0ED27894}" destId="{CC805A5F-E0A3-498A-BE8A-4478F8482781}" srcOrd="0" destOrd="0" presId="urn:microsoft.com/office/officeart/2008/layout/PictureAccentList#1"/>
    <dgm:cxn modelId="{D1D9E534-E362-48F2-97F9-3B6287CA409F}" type="presParOf" srcId="{6EC53C32-D185-4686-A551-FDDD0ED27894}" destId="{C05C37D8-282B-4B47-8E92-AB3C4AF2656B}" srcOrd="1" destOrd="0" presId="urn:microsoft.com/office/officeart/2008/layout/PictureAccentList#1"/>
    <dgm:cxn modelId="{FF8112F8-8B7E-442E-9E66-A1124EE7CDD8}" type="presParOf" srcId="{14AA4B5C-59B3-458B-990E-A2412026C69E}" destId="{67C0D85D-B9D1-4E1F-AED7-0F27D4DB0D9B}" srcOrd="2" destOrd="0" presId="urn:microsoft.com/office/officeart/2008/layout/PictureAccentList#1"/>
    <dgm:cxn modelId="{4AABE2D1-6E95-41A9-9D5D-1970209A70CD}" type="presParOf" srcId="{67C0D85D-B9D1-4E1F-AED7-0F27D4DB0D9B}" destId="{544E29A7-1583-4A92-AD88-E60A4EEAC632}" srcOrd="0" destOrd="0" presId="urn:microsoft.com/office/officeart/2008/layout/PictureAccentList#1"/>
    <dgm:cxn modelId="{D5326784-A77D-4682-A5E8-C246DE17AE80}" type="presParOf" srcId="{67C0D85D-B9D1-4E1F-AED7-0F27D4DB0D9B}" destId="{E82BFC15-9864-4E4A-A62D-828FE8496F17}" srcOrd="1" destOrd="0" presId="urn:microsoft.com/office/officeart/2008/layout/PictureAccentList#1"/>
    <dgm:cxn modelId="{B02B44ED-CCDE-41E1-A394-E2EA2903AE0F}" type="presParOf" srcId="{14AA4B5C-59B3-458B-990E-A2412026C69E}" destId="{1D4C80D3-0155-4D7B-941D-58488DE27F94}" srcOrd="3" destOrd="0" presId="urn:microsoft.com/office/officeart/2008/layout/PictureAccentList#1"/>
    <dgm:cxn modelId="{9DC9A63F-AD68-4235-B0F8-2CBE455086DB}" type="presParOf" srcId="{1D4C80D3-0155-4D7B-941D-58488DE27F94}" destId="{410E2F05-E06F-4707-8316-DA974A0D1AF9}" srcOrd="0" destOrd="0" presId="urn:microsoft.com/office/officeart/2008/layout/PictureAccentList#1"/>
    <dgm:cxn modelId="{D48DC7A3-68B4-46B2-8768-3F686A405343}" type="presParOf" srcId="{1D4C80D3-0155-4D7B-941D-58488DE27F94}" destId="{FA8E0FB4-A277-4A92-81BD-BD9A3E41C821}" srcOrd="1" destOrd="0" presId="urn:microsoft.com/office/officeart/2008/layout/Pictu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2" loCatId="list" qsTypeId="urn:microsoft.com/office/officeart/2005/8/quickstyle/3d1#2" qsCatId="3D" csTypeId="urn:microsoft.com/office/officeart/2005/8/colors/colorful5#1"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GB" b="1" noProof="0">
              <a:solidFill>
                <a:schemeClr val="bg1"/>
              </a:solidFill>
              <a:effectLst>
                <a:outerShdw blurRad="50800" dist="50800" dir="5400000" algn="ctr" rotWithShape="0">
                  <a:schemeClr val="tx1"/>
                </a:outerShdw>
              </a:effectLst>
            </a:rPr>
            <a:t>Udah tuai</a:t>
          </a:r>
          <a:endParaRPr lang="en-GB" b="1" noProof="0" dirty="0">
            <a:solidFill>
              <a:schemeClr val="bg1"/>
            </a:solidFill>
            <a:effectLst>
              <a:outerShdw blurRad="50800" dist="50800" dir="5400000" algn="ctr" rotWithShape="0">
                <a:schemeClr val="tx1"/>
              </a:outerShdw>
            </a:effectLst>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GB" sz="2000" b="1" noProof="0">
              <a:solidFill>
                <a:schemeClr val="tx1"/>
              </a:solidFill>
            </a:rPr>
            <a:t>Sida orang udah tuai </a:t>
          </a:r>
          <a:br>
            <a:rPr lang="en-GB" sz="2000" b="1" noProof="0" dirty="0">
              <a:solidFill>
                <a:schemeClr val="tx1"/>
              </a:solidFill>
            </a:rPr>
          </a:br>
          <a:r>
            <a:rPr lang="en-GB" sz="2000" b="1" noProof="0" dirty="0">
              <a:solidFill>
                <a:schemeClr val="tx1"/>
              </a:solidFill>
            </a:rPr>
            <a:t>(1 Cor.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GB" sz="2000" b="1" noProof="0">
              <a:solidFill>
                <a:schemeClr val="tx1"/>
              </a:solidFill>
            </a:rPr>
            <a:t>Sida makai pemakai ti kering (</a:t>
          </a:r>
          <a:r>
            <a:rPr lang="en-GB" sz="2000" b="1" noProof="0" dirty="0">
              <a:solidFill>
                <a:schemeClr val="tx1"/>
              </a:solidFill>
            </a:rPr>
            <a:t>Heb.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GB" sz="2000" b="1" noProof="0">
              <a:solidFill>
                <a:schemeClr val="tx1"/>
              </a:solidFill>
            </a:rPr>
            <a:t>Sida orang kudus                      </a:t>
          </a:r>
          <a:r>
            <a:rPr lang="en-GB" sz="2000" b="1" noProof="0" dirty="0">
              <a:solidFill>
                <a:schemeClr val="tx1"/>
              </a:solidFill>
            </a:rPr>
            <a:t>(1 Cor.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MY" sz="2000" b="1" noProof="0" dirty="0">
              <a:solidFill>
                <a:schemeClr val="tx1"/>
              </a:solidFill>
            </a:rPr>
            <a:t>Sida </a:t>
          </a:r>
          <a:r>
            <a:rPr lang="en-MY" sz="2000" b="1" noProof="0" dirty="0" err="1">
              <a:solidFill>
                <a:schemeClr val="tx1"/>
              </a:solidFill>
            </a:rPr>
            <a:t>bisi</a:t>
          </a:r>
          <a:r>
            <a:rPr lang="en-MY" sz="2000" b="1" noProof="0" dirty="0">
              <a:solidFill>
                <a:schemeClr val="tx1"/>
              </a:solidFill>
            </a:rPr>
            <a:t> </a:t>
          </a:r>
          <a:r>
            <a:rPr lang="en-MY" sz="2000" b="1" noProof="0" dirty="0" err="1">
              <a:solidFill>
                <a:schemeClr val="tx1"/>
              </a:solidFill>
            </a:rPr>
            <a:t>penemu</a:t>
          </a:r>
          <a:r>
            <a:rPr lang="en-MY" sz="2000" b="1" noProof="0" dirty="0">
              <a:solidFill>
                <a:schemeClr val="tx1"/>
              </a:solidFill>
            </a:rPr>
            <a:t> </a:t>
          </a:r>
          <a:r>
            <a:rPr lang="en-MY" sz="2000" b="1" noProof="0" dirty="0" err="1">
              <a:solidFill>
                <a:schemeClr val="tx1"/>
              </a:solidFill>
            </a:rPr>
            <a:t>rohani</a:t>
          </a:r>
          <a:r>
            <a:rPr lang="en-MY" sz="2000" b="1" noProof="0" dirty="0">
              <a:solidFill>
                <a:schemeClr val="tx1"/>
              </a:solidFill>
            </a:rPr>
            <a:t> </a:t>
          </a:r>
          <a:r>
            <a:rPr lang="en-GB" sz="2000" b="1" noProof="0" dirty="0">
              <a:solidFill>
                <a:schemeClr val="tx1"/>
              </a:solidFill>
            </a:rPr>
            <a:t>(1 Cor.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2"/>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2"/>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2"/>
    <dgm:cxn modelId="{ECD0DB97-014B-463A-8969-3BC4085D75EB}" type="presOf" srcId="{16159B1A-7107-41E3-B984-4B739417DE0A}" destId="{14D5DE0B-838A-4655-B6A5-58C027ACB164}" srcOrd="0" destOrd="0" presId="urn:microsoft.com/office/officeart/2008/layout/PictureAccentList#2"/>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2"/>
    <dgm:cxn modelId="{B749DFD6-D8B3-4F5D-AE02-04C084938A27}" type="presOf" srcId="{98F70E7D-5D0E-4E8F-BB9A-FF6B6E2049A7}" destId="{F6617EE8-CC3C-4217-9F24-9F715955611F}" srcOrd="0" destOrd="0" presId="urn:microsoft.com/office/officeart/2008/layout/PictureAccentList#2"/>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2"/>
    <dgm:cxn modelId="{9B069257-D31F-410F-A50D-26BC4A9B2C64}" type="presParOf" srcId="{2ED6F242-6291-4704-853A-AE5A45BA3A53}" destId="{CE1F048F-485F-4BE1-A929-241E0F1317EE}" srcOrd="0" destOrd="0" presId="urn:microsoft.com/office/officeart/2008/layout/PictureAccentList#2"/>
    <dgm:cxn modelId="{F8C92BCC-D9D2-4AAF-A594-8FAD044971EE}" type="presParOf" srcId="{CE1F048F-485F-4BE1-A929-241E0F1317EE}" destId="{0C78EE7E-64C5-4FE5-B4FC-9C612B2224AA}" srcOrd="0" destOrd="0" presId="urn:microsoft.com/office/officeart/2008/layout/PictureAccentList#2"/>
    <dgm:cxn modelId="{BB8D22D7-BDA3-4486-891A-BE4C5A4F34DE}" type="presParOf" srcId="{2ED6F242-6291-4704-853A-AE5A45BA3A53}" destId="{302E7B70-0AA3-4345-8FF0-0AB18CC61B99}" srcOrd="1" destOrd="0" presId="urn:microsoft.com/office/officeart/2008/layout/PictureAccentList#2"/>
    <dgm:cxn modelId="{F225E811-7F71-4B37-BED0-E00D04E4E197}" type="presParOf" srcId="{302E7B70-0AA3-4345-8FF0-0AB18CC61B99}" destId="{08B61F44-9A3B-4570-8078-12356C0B0A20}" srcOrd="0" destOrd="0" presId="urn:microsoft.com/office/officeart/2008/layout/PictureAccentList#2"/>
    <dgm:cxn modelId="{D5E95646-46AB-415A-9BFB-8D8B25B73412}" type="presParOf" srcId="{08B61F44-9A3B-4570-8078-12356C0B0A20}" destId="{4AFB3FCF-D3AF-47CC-9C64-79E7D6E5B9C4}" srcOrd="0" destOrd="0" presId="urn:microsoft.com/office/officeart/2008/layout/PictureAccentList#2"/>
    <dgm:cxn modelId="{D3B2DB5F-D0E7-48A5-B0E7-013077DA3EF6}" type="presParOf" srcId="{08B61F44-9A3B-4570-8078-12356C0B0A20}" destId="{7DC70FBC-0A1D-4094-9303-7522C2FA25DB}" srcOrd="1" destOrd="0" presId="urn:microsoft.com/office/officeart/2008/layout/PictureAccentList#2"/>
    <dgm:cxn modelId="{72026959-FA5D-4C0E-B0FE-AFABF4B4D359}" type="presParOf" srcId="{302E7B70-0AA3-4345-8FF0-0AB18CC61B99}" destId="{8EBF0E7A-3FB9-4125-912E-0B164808F509}" srcOrd="1" destOrd="0" presId="urn:microsoft.com/office/officeart/2008/layout/PictureAccentList#2"/>
    <dgm:cxn modelId="{58F535B1-6398-4E9D-9CF1-6CBCD68E96C4}" type="presParOf" srcId="{8EBF0E7A-3FB9-4125-912E-0B164808F509}" destId="{76C86819-371B-4EE7-A4A8-69934EF8EED2}" srcOrd="0" destOrd="0" presId="urn:microsoft.com/office/officeart/2008/layout/PictureAccentList#2"/>
    <dgm:cxn modelId="{22FF58CD-DE52-436E-AD1A-4D0A617BBC73}" type="presParOf" srcId="{8EBF0E7A-3FB9-4125-912E-0B164808F509}" destId="{14D5DE0B-838A-4655-B6A5-58C027ACB164}" srcOrd="1" destOrd="0" presId="urn:microsoft.com/office/officeart/2008/layout/PictureAccentList#2"/>
    <dgm:cxn modelId="{C58E5F1E-25CD-486A-81B1-81F659A31D7D}" type="presParOf" srcId="{302E7B70-0AA3-4345-8FF0-0AB18CC61B99}" destId="{0871FC64-FC49-4D54-86F5-FB295CDEE321}" srcOrd="2" destOrd="0" presId="urn:microsoft.com/office/officeart/2008/layout/PictureAccentList#2"/>
    <dgm:cxn modelId="{D2E1285B-01D6-4C8E-B60E-B1ECB7D365E7}" type="presParOf" srcId="{0871FC64-FC49-4D54-86F5-FB295CDEE321}" destId="{3C7A11C8-C8DC-4CA4-BE55-2851ADBDAA1E}" srcOrd="0" destOrd="0" presId="urn:microsoft.com/office/officeart/2008/layout/PictureAccentList#2"/>
    <dgm:cxn modelId="{3C68B1CC-E75C-496C-94F0-58C2B8202CEE}" type="presParOf" srcId="{0871FC64-FC49-4D54-86F5-FB295CDEE321}" destId="{77470709-A4BF-49FC-8D92-CE27CC9DD2EE}" srcOrd="1" destOrd="0" presId="urn:microsoft.com/office/officeart/2008/layout/PictureAccentList#2"/>
    <dgm:cxn modelId="{44E420AE-898D-434D-AC38-2CB73C03348C}" type="presParOf" srcId="{302E7B70-0AA3-4345-8FF0-0AB18CC61B99}" destId="{8A235C67-1F5D-4C2D-811F-3D1D65E126F4}" srcOrd="3" destOrd="0" presId="urn:microsoft.com/office/officeart/2008/layout/PictureAccentList#2"/>
    <dgm:cxn modelId="{244332E4-2179-43D4-BF3F-048C4BAC1DAF}" type="presParOf" srcId="{8A235C67-1F5D-4C2D-811F-3D1D65E126F4}" destId="{197EFFD2-2C53-4D7E-AC20-EA12D8D5879A}" srcOrd="0" destOrd="0" presId="urn:microsoft.com/office/officeart/2008/layout/PictureAccentList#2"/>
    <dgm:cxn modelId="{2DB46C41-00F7-447E-A13F-2FFBB6CBE69F}" type="presParOf" srcId="{8A235C67-1F5D-4C2D-811F-3D1D65E126F4}" destId="{77EB49FE-AE66-4DCD-A044-77945FD71376}" srcOrd="1" destOrd="0" presId="urn:microsoft.com/office/officeart/2008/layout/PictureAccent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GB" sz="5300" b="1" kern="1200" noProof="0">
              <a:solidFill>
                <a:schemeClr val="bg1"/>
              </a:solidFill>
              <a:effectLst>
                <a:outerShdw blurRad="50800" dist="50800" dir="5400000" algn="ctr" rotWithShape="0">
                  <a:schemeClr val="tx1"/>
                </a:outerShdw>
              </a:effectLst>
            </a:rPr>
            <a:t>Bedau tuai</a:t>
          </a:r>
          <a:endParaRPr lang="en-GB" sz="5300" b="1" kern="1200" noProof="0" dirty="0">
            <a:solidFill>
              <a:schemeClr val="bg1"/>
            </a:solidFill>
            <a:effectLst>
              <a:outerShdw blurRad="50800" dist="50800" dir="5400000" algn="ctr" rotWithShape="0">
                <a:schemeClr val="tx1"/>
              </a:outerShdw>
            </a:effectLst>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chemeClr val="bg1"/>
              </a:solidFill>
              <a:effectLst>
                <a:outerShdw blurRad="50800" dist="50800" dir="5400000" algn="ctr" rotWithShape="0">
                  <a:schemeClr val="tx1"/>
                </a:outerShdw>
              </a:effectLst>
            </a:rPr>
            <a:t>Sidanya anak mit (</a:t>
          </a:r>
          <a:r>
            <a:rPr lang="en-GB" sz="2000" b="1" kern="1200" noProof="0" dirty="0">
              <a:solidFill>
                <a:schemeClr val="bg1"/>
              </a:solidFill>
              <a:effectLst>
                <a:outerShdw blurRad="50800" dist="50800" dir="5400000" algn="ctr" rotWithShape="0">
                  <a:schemeClr val="tx1"/>
                </a:outerShdw>
              </a:effectLst>
            </a:rPr>
            <a:t>1 Cor.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effectLst>
                <a:outerShdw blurRad="50800" dist="50800" dir="5400000" algn="ctr" rotWithShape="0">
                  <a:schemeClr val="tx1"/>
                </a:outerShdw>
              </a:effectLst>
            </a:rPr>
            <a:t>Sida </a:t>
          </a:r>
          <a:r>
            <a:rPr lang="en-GB" sz="2000" b="1" kern="1200" noProof="0" dirty="0" err="1">
              <a:effectLst>
                <a:outerShdw blurRad="50800" dist="50800" dir="5400000" algn="ctr" rotWithShape="0">
                  <a:schemeClr val="tx1"/>
                </a:outerShdw>
              </a:effectLst>
            </a:rPr>
            <a:t>agi</a:t>
          </a:r>
          <a:r>
            <a:rPr lang="en-GB" sz="2000" b="1" kern="1200" noProof="0" dirty="0">
              <a:effectLst>
                <a:outerShdw blurRad="50800" dist="50800" dir="5400000" algn="ctr" rotWithShape="0">
                  <a:schemeClr val="tx1"/>
                </a:outerShdw>
              </a:effectLst>
            </a:rPr>
            <a:t> </a:t>
          </a:r>
          <a:r>
            <a:rPr lang="en-GB" sz="2000" b="1" kern="1200" noProof="0" dirty="0" err="1">
              <a:effectLst>
                <a:outerShdw blurRad="50800" dist="50800" dir="5400000" algn="ctr" rotWithShape="0">
                  <a:schemeClr val="tx1"/>
                </a:outerShdw>
              </a:effectLst>
            </a:rPr>
            <a:t>nusu</a:t>
          </a:r>
          <a:br>
            <a:rPr lang="en-GB" sz="2000" b="1" kern="1200" noProof="0" dirty="0">
              <a:effectLst>
                <a:outerShdw blurRad="50800" dist="50800" dir="5400000" algn="ctr" rotWithShape="0">
                  <a:schemeClr val="tx1"/>
                </a:outerShdw>
              </a:effectLst>
            </a:rPr>
          </a:br>
          <a:r>
            <a:rPr lang="en-GB" sz="2000" b="1" kern="1200" noProof="0" dirty="0">
              <a:effectLst>
                <a:outerShdw blurRad="50800" dist="50800" dir="5400000" algn="ctr" rotWithShape="0">
                  <a:schemeClr val="tx1"/>
                </a:outerShdw>
              </a:effectLst>
            </a:rPr>
            <a:t>(1 Cor.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a:effectLst>
                <a:outerShdw blurRad="50800" dist="50800" dir="5400000" algn="ctr" rotWithShape="0">
                  <a:schemeClr val="tx1"/>
                </a:outerShdw>
              </a:effectLst>
            </a:rPr>
            <a:t>Sida enggi Dunya (</a:t>
          </a:r>
          <a:r>
            <a:rPr lang="en-GB" sz="2000" b="1" kern="1200" noProof="0" dirty="0">
              <a:effectLst>
                <a:outerShdw blurRad="50800" dist="50800" dir="5400000" algn="ctr" rotWithShape="0">
                  <a:schemeClr val="tx1"/>
                </a:outerShdw>
              </a:effectLst>
            </a:rPr>
            <a:t>1 Cor.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a:effectLst>
                <a:outerShdw blurRad="50800" dist="50800" dir="5400000" algn="ctr" rotWithShape="0">
                  <a:schemeClr val="tx1"/>
                </a:outerShdw>
              </a:effectLst>
            </a:rPr>
            <a:t>Sida limping nitih ka penemu orang bukai (</a:t>
          </a:r>
          <a:r>
            <a:rPr lang="en-GB" sz="2000" b="1" kern="1200" noProof="0" dirty="0">
              <a:effectLst>
                <a:outerShdw blurRad="50800" dist="50800" dir="5400000" algn="ctr" rotWithShape="0">
                  <a:schemeClr val="tx1"/>
                </a:outerShdw>
              </a:effectLst>
            </a:rPr>
            <a:t>1 Cor.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GB" sz="5300" b="1" kern="1200" noProof="0">
              <a:solidFill>
                <a:schemeClr val="bg1"/>
              </a:solidFill>
              <a:effectLst>
                <a:outerShdw blurRad="50800" dist="50800" dir="5400000" algn="ctr" rotWithShape="0">
                  <a:schemeClr val="tx1"/>
                </a:outerShdw>
              </a:effectLst>
            </a:rPr>
            <a:t>Udah tuai</a:t>
          </a:r>
          <a:endParaRPr lang="en-GB" sz="5300" b="1" kern="1200" noProof="0" dirty="0">
            <a:solidFill>
              <a:schemeClr val="bg1"/>
            </a:solidFill>
            <a:effectLst>
              <a:outerShdw blurRad="50800" dist="50800" dir="5400000" algn="ctr" rotWithShape="0">
                <a:schemeClr val="tx1"/>
              </a:outerShdw>
            </a:effectLst>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chemeClr val="tx1"/>
              </a:solidFill>
            </a:rPr>
            <a:t>Sida orang udah tuai </a:t>
          </a:r>
          <a:br>
            <a:rPr lang="en-GB" sz="2000" b="1" kern="1200" noProof="0" dirty="0">
              <a:solidFill>
                <a:schemeClr val="tx1"/>
              </a:solidFill>
            </a:rPr>
          </a:br>
          <a:r>
            <a:rPr lang="en-GB" sz="2000" b="1" kern="1200" noProof="0" dirty="0">
              <a:solidFill>
                <a:schemeClr val="tx1"/>
              </a:solidFill>
            </a:rPr>
            <a:t>(1 Cor.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chemeClr val="tx1"/>
              </a:solidFill>
            </a:rPr>
            <a:t>Sida makai pemakai ti kering (</a:t>
          </a:r>
          <a:r>
            <a:rPr lang="en-GB" sz="2000" b="1" kern="1200" noProof="0" dirty="0">
              <a:solidFill>
                <a:schemeClr val="tx1"/>
              </a:solidFill>
            </a:rPr>
            <a:t>Heb.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chemeClr val="tx1"/>
              </a:solidFill>
            </a:rPr>
            <a:t>Sida orang kudus                      </a:t>
          </a:r>
          <a:r>
            <a:rPr lang="en-GB" sz="2000" b="1" kern="1200" noProof="0" dirty="0">
              <a:solidFill>
                <a:schemeClr val="tx1"/>
              </a:solidFill>
            </a:rPr>
            <a:t>(1 Cor.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MY" sz="2000" b="1" kern="1200" noProof="0" dirty="0">
              <a:solidFill>
                <a:schemeClr val="tx1"/>
              </a:solidFill>
            </a:rPr>
            <a:t>Sida </a:t>
          </a:r>
          <a:r>
            <a:rPr lang="en-MY" sz="2000" b="1" kern="1200" noProof="0" dirty="0" err="1">
              <a:solidFill>
                <a:schemeClr val="tx1"/>
              </a:solidFill>
            </a:rPr>
            <a:t>bisi</a:t>
          </a:r>
          <a:r>
            <a:rPr lang="en-MY" sz="2000" b="1" kern="1200" noProof="0" dirty="0">
              <a:solidFill>
                <a:schemeClr val="tx1"/>
              </a:solidFill>
            </a:rPr>
            <a:t> </a:t>
          </a:r>
          <a:r>
            <a:rPr lang="en-MY" sz="2000" b="1" kern="1200" noProof="0" dirty="0" err="1">
              <a:solidFill>
                <a:schemeClr val="tx1"/>
              </a:solidFill>
            </a:rPr>
            <a:t>penemu</a:t>
          </a:r>
          <a:r>
            <a:rPr lang="en-MY" sz="2000" b="1" kern="1200" noProof="0" dirty="0">
              <a:solidFill>
                <a:schemeClr val="tx1"/>
              </a:solidFill>
            </a:rPr>
            <a:t> </a:t>
          </a:r>
          <a:r>
            <a:rPr lang="en-MY" sz="2000" b="1" kern="1200" noProof="0" dirty="0" err="1">
              <a:solidFill>
                <a:schemeClr val="tx1"/>
              </a:solidFill>
            </a:rPr>
            <a:t>rohani</a:t>
          </a:r>
          <a:r>
            <a:rPr lang="en-MY" sz="2000" b="1" kern="1200" noProof="0" dirty="0">
              <a:solidFill>
                <a:schemeClr val="tx1"/>
              </a:solidFill>
            </a:rPr>
            <a:t> </a:t>
          </a:r>
          <a:r>
            <a:rPr lang="en-GB" sz="2000" b="1" kern="1200" noProof="0" dirty="0">
              <a:solidFill>
                <a:schemeClr val="tx1"/>
              </a:solidFill>
            </a:rPr>
            <a:t>(1 Cor.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2">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21/06/2026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BB1B51B-372F-4898-8313-27799A10FC85}"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BB1B51B-372F-4898-8313-27799A10FC85}"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BB1B51B-372F-4898-8313-27799A10FC85}"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21/06/2026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21/06/2026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21/06/2026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BB1B51B-372F-4898-8313-27799A10FC85}"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BB1B51B-372F-4898-8313-27799A10FC85}"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BB1B51B-372F-4898-8313-27799A10FC85}"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BB1B51B-372F-4898-8313-27799A10FC85}" type="datetimeFigureOut">
              <a:rPr lang="es-ES" smtClean="0"/>
              <a:t>21/06/2026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BB1B51B-372F-4898-8313-27799A10FC85}" type="datetimeFigureOut">
              <a:rPr lang="es-ES" smtClean="0"/>
              <a:t>21/06/2026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B1B51B-372F-4898-8313-27799A10FC85}" type="datetimeFigureOut">
              <a:rPr lang="es-ES" smtClean="0"/>
              <a:t>21/06/2026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BB1B51B-372F-4898-8313-27799A10FC85}"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BB1B51B-372F-4898-8313-27799A10FC85}"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21/06/2026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21/06/2026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Grp="1" noRot="1" noChangeAspect="1" noMove="1" noResize="1" noEditPoints="1" noAdjustHandles="1" noChangeArrowheads="1" noChangeShapeType="1" noCrop="1"/>
          </p:cNvPicPr>
          <p:nvPr/>
        </p:nvPicPr>
        <p:blipFill>
          <a:blip r:embed="rId3" cstate="email"/>
          <a:srcRect/>
          <a:stretch>
            <a:fillRect/>
          </a:stretch>
        </p:blipFill>
        <p:spPr>
          <a:xfrm>
            <a:off x="233363" y="10733"/>
            <a:ext cx="11720512" cy="6447218"/>
          </a:xfrm>
          <a:prstGeom prst="rect">
            <a:avLst/>
          </a:prstGeom>
        </p:spPr>
      </p:pic>
      <p:sp>
        <p:nvSpPr>
          <p:cNvPr id="2" name="Rectángulo 1"/>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7"/>
          <p:cNvSpPr>
            <a:spLocks noGrp="1" noRot="1" noChangeAspect="1" noMove="1" noResize="1" noEditPoints="1" noAdjustHandles="1" noChangeArrowheads="1" noChangeShapeType="1"/>
          </p:cNvSpPr>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CuadroTexto 4"/>
          <p:cNvSpPr txBox="1"/>
          <p:nvPr/>
        </p:nvSpPr>
        <p:spPr>
          <a:xfrm>
            <a:off x="0" y="5949771"/>
            <a:ext cx="12177713" cy="830997"/>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GB" sz="4800" b="1" spc="600" noProof="0" dirty="0" err="1">
                <a:ln w="22225">
                  <a:solidFill>
                    <a:schemeClr val="accent2"/>
                  </a:solidFill>
                  <a:prstDash val="solid"/>
                </a:ln>
                <a:solidFill>
                  <a:srgbClr val="CFC0A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PENYERAKUP</a:t>
            </a:r>
            <a:r>
              <a:rPr lang="en-GB" sz="4800" b="1" spc="600" noProof="0" dirty="0">
                <a:ln w="22225">
                  <a:solidFill>
                    <a:schemeClr val="accent2"/>
                  </a:solidFill>
                  <a:prstDash val="solid"/>
                </a:ln>
                <a:solidFill>
                  <a:srgbClr val="CFC0A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 </a:t>
            </a:r>
            <a:r>
              <a:rPr lang="en-GB" sz="4800" b="1" spc="600" noProof="0" dirty="0" err="1">
                <a:ln w="22225">
                  <a:solidFill>
                    <a:schemeClr val="accent2"/>
                  </a:solidFill>
                  <a:prstDash val="solid"/>
                </a:ln>
                <a:solidFill>
                  <a:srgbClr val="CFC0A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DALAM</a:t>
            </a:r>
            <a:r>
              <a:rPr lang="en-GB" sz="4800" b="1" spc="600" noProof="0" dirty="0">
                <a:ln w="22225">
                  <a:solidFill>
                    <a:schemeClr val="accent2"/>
                  </a:solidFill>
                  <a:prstDash val="solid"/>
                </a:ln>
                <a:solidFill>
                  <a:srgbClr val="CFC0A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 </a:t>
            </a:r>
            <a:r>
              <a:rPr lang="en-GB" sz="4800" b="1" spc="600" noProof="0" dirty="0" err="1">
                <a:ln w="22225">
                  <a:solidFill>
                    <a:schemeClr val="accent2"/>
                  </a:solidFill>
                  <a:prstDash val="solid"/>
                </a:ln>
                <a:solidFill>
                  <a:srgbClr val="CFC0A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KRISTUS</a:t>
            </a:r>
            <a:endParaRPr lang="en-GB" sz="4800" b="1" spc="600" noProof="0" dirty="0">
              <a:ln w="22225">
                <a:solidFill>
                  <a:schemeClr val="accent2"/>
                </a:solidFill>
                <a:prstDash val="solid"/>
              </a:ln>
              <a:solidFill>
                <a:srgbClr val="CFC0A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CuadroTexto 5"/>
          <p:cNvSpPr txBox="1"/>
          <p:nvPr/>
        </p:nvSpPr>
        <p:spPr>
          <a:xfrm>
            <a:off x="0" y="-38100"/>
            <a:ext cx="12177713" cy="338554"/>
          </a:xfrm>
          <a:prstGeom prst="rect">
            <a:avLst/>
          </a:prstGeom>
          <a:noFill/>
        </p:spPr>
        <p:txBody>
          <a:bodyPr wrap="square" rtlCol="0">
            <a:spAutoFit/>
          </a:bodyPr>
          <a:lstStyle/>
          <a:p>
            <a:pPr algn="ctr"/>
            <a:r>
              <a:rPr lang="en-GB" sz="1600" b="1" noProof="0" dirty="0">
                <a:solidFill>
                  <a:schemeClr val="accent5">
                    <a:lumMod val="60000"/>
                    <a:lumOff val="40000"/>
                  </a:schemeClr>
                </a:solidFill>
              </a:rPr>
              <a:t>Lesson 3 for July 18, 2026</a:t>
            </a:r>
          </a:p>
        </p:txBody>
      </p:sp>
      <p:sp>
        <p:nvSpPr>
          <p:cNvPr id="8" name="Estrella: 7 puntas 7"/>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GB" noProof="0" dirty="0"/>
          </a:p>
        </p:txBody>
      </p:sp>
      <p:sp>
        <p:nvSpPr>
          <p:cNvPr id="9" name="Estrella: 7 puntas 8"/>
          <p:cNvSpPr/>
          <p:nvPr/>
        </p:nvSpPr>
        <p:spPr>
          <a:xfrm>
            <a:off x="10928125" y="6225644"/>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lvl="1" algn="ctr">
              <a:spcBef>
                <a:spcPts val="600"/>
              </a:spcBef>
            </a:pPr>
            <a:r>
              <a:rPr lang="en-GB" sz="4400" b="1" spc="600" dirty="0" err="1">
                <a:ln w="22225">
                  <a:noFill/>
                  <a:prstDash val="solid"/>
                </a:ln>
                <a:solidFill>
                  <a:srgbClr val="FFFF00"/>
                </a:solidFill>
                <a:effectLst>
                  <a:outerShdw blurRad="50800" dist="50800" dir="5400000" algn="ctr" rotWithShape="0">
                    <a:schemeClr val="tx1"/>
                  </a:outerShdw>
                </a:effectLst>
              </a:rPr>
              <a:t>BEBASAKA</a:t>
            </a:r>
            <a:r>
              <a:rPr lang="en-GB" sz="4400" b="1" spc="600" dirty="0">
                <a:ln w="22225">
                  <a:noFill/>
                  <a:prstDash val="solid"/>
                </a:ln>
                <a:solidFill>
                  <a:srgbClr val="FFFF00"/>
                </a:solidFill>
                <a:effectLst>
                  <a:outerShdw blurRad="50800" dist="50800" dir="5400000" algn="ctr" rotWithShape="0">
                    <a:schemeClr val="tx1"/>
                  </a:outerShdw>
                </a:effectLst>
              </a:rPr>
              <a:t> </a:t>
            </a:r>
            <a:r>
              <a:rPr lang="en-GB" sz="4400" b="1" spc="600" dirty="0" err="1">
                <a:ln w="22225">
                  <a:noFill/>
                  <a:prstDash val="solid"/>
                </a:ln>
                <a:solidFill>
                  <a:srgbClr val="FFFF00"/>
                </a:solidFill>
                <a:effectLst>
                  <a:outerShdw blurRad="50800" dist="50800" dir="5400000" algn="ctr" rotWithShape="0">
                    <a:schemeClr val="tx1"/>
                  </a:outerShdw>
                </a:effectLst>
              </a:rPr>
              <a:t>KETUAI</a:t>
            </a:r>
            <a:endParaRPr lang="en-GB" sz="4400" b="1" spc="600" dirty="0">
              <a:ln w="22225">
                <a:noFill/>
                <a:prstDash val="solid"/>
              </a:ln>
              <a:solidFill>
                <a:srgbClr val="FFFF00"/>
              </a:solidFill>
              <a:effectLst>
                <a:outerShdw blurRad="50800" dist="50800" dir="5400000" algn="ctr" rotWithShape="0">
                  <a:schemeClr val="tx1"/>
                </a:outerShdw>
              </a:effectLst>
            </a:endParaRPr>
          </a:p>
        </p:txBody>
      </p:sp>
      <p:sp>
        <p:nvSpPr>
          <p:cNvPr id="5" name="CuadroTexto 4"/>
          <p:cNvSpPr txBox="1"/>
          <p:nvPr/>
        </p:nvSpPr>
        <p:spPr>
          <a:xfrm>
            <a:off x="0" y="710297"/>
            <a:ext cx="12192000" cy="369332"/>
          </a:xfrm>
          <a:prstGeom prst="rect">
            <a:avLst/>
          </a:prstGeom>
          <a:noFill/>
        </p:spPr>
        <p:txBody>
          <a:bodyPr wrap="square">
            <a:spAutoFit/>
          </a:bodyPr>
          <a:lstStyle/>
          <a:p>
            <a:pPr algn="ctr"/>
            <a:r>
              <a:rPr lang="nn-NO" b="1">
                <a:solidFill>
                  <a:srgbClr val="66FFFF"/>
                </a:solidFill>
                <a:effectLst>
                  <a:outerShdw blurRad="38100" dist="38100" dir="2700000" algn="tl">
                    <a:srgbClr val="000000"/>
                  </a:outerShdw>
                </a:effectLst>
                <a:latin typeface="Comic Sans MS" panose="030F0702030302020204" pitchFamily="66" charset="0"/>
              </a:rPr>
              <a:t>“Diatu orang ke ngemataka utai ti dipinta iya nya orang ke tetap ati.” (1 Korint 4:2)</a:t>
            </a:r>
            <a:endParaRPr lang="en-GB" sz="1400" b="1" noProof="0" dirty="0">
              <a:solidFill>
                <a:srgbClr val="66FFFF"/>
              </a:solidFill>
              <a:effectLst>
                <a:outerShdw blurRad="38100" dist="38100" dir="2700000" algn="tl">
                  <a:srgbClr val="000000"/>
                </a:outerShdw>
              </a:effectLst>
              <a:latin typeface="Comic Sans MS" panose="030F0702030302020204" pitchFamily="66" charset="0"/>
            </a:endParaRPr>
          </a:p>
        </p:txBody>
      </p:sp>
      <p:sp>
        <p:nvSpPr>
          <p:cNvPr id="6" name="CuadroTexto 5"/>
          <p:cNvSpPr txBox="1"/>
          <p:nvPr/>
        </p:nvSpPr>
        <p:spPr>
          <a:xfrm>
            <a:off x="2031409" y="1242179"/>
            <a:ext cx="7350716" cy="1323439"/>
          </a:xfrm>
          <a:prstGeom prst="rect">
            <a:avLst/>
          </a:prstGeom>
          <a:noFill/>
        </p:spPr>
        <p:txBody>
          <a:bodyPr wrap="square" rtlCol="0">
            <a:spAutoFit/>
          </a:bodyPr>
          <a:lstStyle/>
          <a:p>
            <a:pPr>
              <a:spcBef>
                <a:spcPts val="600"/>
              </a:spcBef>
            </a:pPr>
            <a:r>
              <a:rPr lang="en-GB" sz="2000" b="1" dirty="0" err="1"/>
              <a:t>Penatai</a:t>
            </a:r>
            <a:r>
              <a:rPr lang="en-GB" sz="2000" b="1" dirty="0"/>
              <a:t> </a:t>
            </a:r>
            <a:r>
              <a:rPr lang="en-GB" sz="2000" b="1" dirty="0" err="1"/>
              <a:t>penyarut</a:t>
            </a:r>
            <a:r>
              <a:rPr lang="en-GB" sz="2000" b="1" dirty="0"/>
              <a:t> </a:t>
            </a:r>
            <a:r>
              <a:rPr lang="en-GB" sz="2000" b="1" dirty="0" err="1"/>
              <a:t>enggau</a:t>
            </a:r>
            <a:r>
              <a:rPr lang="en-GB" sz="2000" b="1" dirty="0"/>
              <a:t> </a:t>
            </a:r>
            <a:r>
              <a:rPr lang="en-GB" sz="2000" b="1" dirty="0" err="1"/>
              <a:t>puak</a:t>
            </a:r>
            <a:r>
              <a:rPr lang="en-GB" sz="2000" b="1" dirty="0"/>
              <a:t> </a:t>
            </a:r>
            <a:r>
              <a:rPr lang="en-GB" sz="2000" b="1" dirty="0" err="1"/>
              <a:t>ti</a:t>
            </a:r>
            <a:r>
              <a:rPr lang="en-GB" sz="2000" b="1" dirty="0"/>
              <a:t> </a:t>
            </a:r>
            <a:r>
              <a:rPr lang="en-GB" sz="2000" b="1" dirty="0" err="1"/>
              <a:t>ngelingi</a:t>
            </a:r>
            <a:r>
              <a:rPr lang="en-GB" sz="2000" b="1" dirty="0"/>
              <a:t> </a:t>
            </a:r>
            <a:r>
              <a:rPr lang="en-GB" sz="2000" b="1" dirty="0" err="1"/>
              <a:t>bala</a:t>
            </a:r>
            <a:r>
              <a:rPr lang="en-GB" sz="2000" b="1" dirty="0"/>
              <a:t> </a:t>
            </a:r>
            <a:r>
              <a:rPr lang="en-GB" sz="2000" b="1" dirty="0" err="1"/>
              <a:t>ketuai</a:t>
            </a:r>
            <a:r>
              <a:rPr lang="en-GB" sz="2000" b="1" dirty="0"/>
              <a:t> </a:t>
            </a:r>
            <a:r>
              <a:rPr lang="en-GB" sz="2000" b="1" dirty="0" err="1"/>
              <a:t>ukai</a:t>
            </a:r>
            <a:r>
              <a:rPr lang="en-GB" sz="2000" b="1" dirty="0"/>
              <a:t> </a:t>
            </a:r>
            <a:r>
              <a:rPr lang="en-GB" sz="2000" b="1" dirty="0" err="1"/>
              <a:t>reti</a:t>
            </a:r>
            <a:r>
              <a:rPr lang="en-GB" sz="2000" b="1" dirty="0"/>
              <a:t> </a:t>
            </a:r>
            <a:r>
              <a:rPr lang="en-GB" sz="2000" b="1" dirty="0" err="1"/>
              <a:t>kitai</a:t>
            </a:r>
            <a:r>
              <a:rPr lang="en-GB" sz="2000" b="1" dirty="0"/>
              <a:t> </a:t>
            </a:r>
            <a:r>
              <a:rPr lang="en-GB" sz="2000" b="1" dirty="0" err="1"/>
              <a:t>patut</a:t>
            </a:r>
            <a:r>
              <a:rPr lang="en-GB" sz="2000" b="1" dirty="0"/>
              <a:t> </a:t>
            </a:r>
            <a:r>
              <a:rPr lang="en-GB" sz="2000" b="1" dirty="0" err="1"/>
              <a:t>nulak</a:t>
            </a:r>
            <a:r>
              <a:rPr lang="en-GB" sz="2000" b="1" dirty="0"/>
              <a:t> </a:t>
            </a:r>
            <a:r>
              <a:rPr lang="en-GB" sz="2000" b="1" dirty="0" err="1"/>
              <a:t>sida</a:t>
            </a:r>
            <a:r>
              <a:rPr lang="en-GB" sz="2000" b="1" dirty="0"/>
              <a:t>. </a:t>
            </a:r>
            <a:r>
              <a:rPr lang="en-GB" sz="2000" b="1" dirty="0" err="1"/>
              <a:t>Sebalik</a:t>
            </a:r>
            <a:r>
              <a:rPr lang="en-GB" sz="2000" b="1" dirty="0"/>
              <a:t> </a:t>
            </a:r>
            <a:r>
              <a:rPr lang="en-GB" sz="2000" b="1" dirty="0" err="1"/>
              <a:t>iya</a:t>
            </a:r>
            <a:r>
              <a:rPr lang="en-GB" sz="2000" b="1" dirty="0"/>
              <a:t>, Paul </a:t>
            </a:r>
            <a:r>
              <a:rPr lang="en-GB" sz="2000" b="1" dirty="0" err="1"/>
              <a:t>nyukung</a:t>
            </a:r>
            <a:r>
              <a:rPr lang="en-GB" sz="2000" b="1" dirty="0"/>
              <a:t> </a:t>
            </a:r>
            <a:r>
              <a:rPr lang="en-GB" sz="2000" b="1" dirty="0" err="1"/>
              <a:t>sereta</a:t>
            </a:r>
            <a:r>
              <a:rPr lang="en-GB" sz="2000" b="1" dirty="0"/>
              <a:t> </a:t>
            </a:r>
            <a:r>
              <a:rPr lang="en-GB" sz="2000" b="1" dirty="0" err="1"/>
              <a:t>ngetanka</a:t>
            </a:r>
            <a:r>
              <a:rPr lang="en-GB" sz="2000" b="1" dirty="0"/>
              <a:t> </a:t>
            </a:r>
            <a:r>
              <a:rPr lang="en-GB" sz="2000" b="1" dirty="0" err="1"/>
              <a:t>pengawa</a:t>
            </a:r>
            <a:r>
              <a:rPr lang="en-GB" sz="2000" b="1" dirty="0"/>
              <a:t> Apollos </a:t>
            </a:r>
            <a:r>
              <a:rPr lang="en-GB" sz="2000" b="1" dirty="0" err="1"/>
              <a:t>enggau</a:t>
            </a:r>
            <a:r>
              <a:rPr lang="en-GB" sz="2000" b="1" dirty="0"/>
              <a:t> </a:t>
            </a:r>
            <a:r>
              <a:rPr lang="en-GB" sz="2000" b="1" dirty="0" err="1"/>
              <a:t>pengawa</a:t>
            </a:r>
            <a:r>
              <a:rPr lang="en-GB" sz="2000" b="1" dirty="0"/>
              <a:t> </a:t>
            </a:r>
            <a:r>
              <a:rPr lang="en-GB" sz="2000" b="1" dirty="0" err="1"/>
              <a:t>iya</a:t>
            </a:r>
            <a:r>
              <a:rPr lang="en-GB" sz="2000" b="1" dirty="0"/>
              <a:t> di </a:t>
            </a:r>
            <a:r>
              <a:rPr lang="en-GB" sz="2000" b="1" dirty="0" err="1"/>
              <a:t>Korint</a:t>
            </a:r>
            <a:br>
              <a:rPr lang="en-GB" sz="2000" b="1" dirty="0"/>
            </a:br>
            <a:r>
              <a:rPr lang="en-GB" sz="2000" b="1" dirty="0"/>
              <a:t>(1 Kor. 3:5-6; 4:6; 16:12).</a:t>
            </a:r>
            <a:endParaRPr lang="en-GB" sz="2000" b="1" noProof="0" dirty="0"/>
          </a:p>
        </p:txBody>
      </p:sp>
      <p:grpSp>
        <p:nvGrpSpPr>
          <p:cNvPr id="11" name="Grupo 10"/>
          <p:cNvGrpSpPr/>
          <p:nvPr/>
        </p:nvGrpSpPr>
        <p:grpSpPr>
          <a:xfrm>
            <a:off x="200027" y="3940029"/>
            <a:ext cx="2626744" cy="2900661"/>
            <a:chOff x="9365230" y="1587500"/>
            <a:chExt cx="2626744" cy="2900661"/>
          </a:xfrm>
        </p:grpSpPr>
        <p:pic>
          <p:nvPicPr>
            <p:cNvPr id="8" name="Imagen 7"/>
            <p:cNvPicPr>
              <a:picLocks noChangeAspect="1"/>
            </p:cNvPicPr>
            <p:nvPr/>
          </p:nvPicPr>
          <p:blipFill>
            <a:blip r:embed="rId4" cstate="email"/>
            <a:stretch>
              <a:fillRect/>
            </a:stretch>
          </p:blipFill>
          <p:spPr>
            <a:xfrm>
              <a:off x="9365231" y="1587500"/>
              <a:ext cx="2626743" cy="1685317"/>
            </a:xfrm>
            <a:prstGeom prst="rect">
              <a:avLst/>
            </a:prstGeom>
            <a:ln w="38100">
              <a:solidFill>
                <a:schemeClr val="tx2">
                  <a:lumMod val="75000"/>
                  <a:lumOff val="25000"/>
                </a:schemeClr>
              </a:solidFill>
            </a:ln>
          </p:spPr>
        </p:pic>
        <p:sp>
          <p:nvSpPr>
            <p:cNvPr id="10" name="CuadroTexto 9"/>
            <p:cNvSpPr txBox="1"/>
            <p:nvPr/>
          </p:nvSpPr>
          <p:spPr>
            <a:xfrm>
              <a:off x="9365230" y="3318610"/>
              <a:ext cx="2626743" cy="1169551"/>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GB" sz="1400" b="1" noProof="0" dirty="0"/>
                <a:t>Frank </a:t>
              </a:r>
              <a:r>
                <a:rPr lang="en-GB" sz="1400" b="1" noProof="0" dirty="0" err="1"/>
                <a:t>enggau</a:t>
              </a:r>
              <a:r>
                <a:rPr lang="en-GB" sz="1400" b="1" noProof="0" dirty="0"/>
                <a:t> Walter Bond </a:t>
              </a:r>
              <a:r>
                <a:rPr lang="en-GB" sz="1400" b="1" noProof="0" dirty="0" err="1"/>
                <a:t>nyadi</a:t>
              </a:r>
              <a:r>
                <a:rPr lang="en-GB" sz="1400" b="1" noProof="0" dirty="0"/>
                <a:t> orang </a:t>
              </a:r>
              <a:r>
                <a:rPr lang="en-GB" sz="1400" b="1" noProof="0" dirty="0" err="1"/>
                <a:t>keterubah</a:t>
              </a:r>
              <a:r>
                <a:rPr lang="en-GB" sz="1400" b="1" noProof="0" dirty="0"/>
                <a:t> </a:t>
              </a:r>
              <a:r>
                <a:rPr lang="en-GB" sz="1400" b="1" noProof="0" dirty="0" err="1"/>
                <a:t>bejalai</a:t>
              </a:r>
              <a:r>
                <a:rPr lang="en-GB" sz="1400" b="1" noProof="0" dirty="0"/>
                <a:t> ka </a:t>
              </a:r>
              <a:r>
                <a:rPr lang="en-GB" sz="1400" b="1" noProof="0" dirty="0" err="1"/>
                <a:t>pengarap</a:t>
              </a:r>
              <a:r>
                <a:rPr lang="en-GB" sz="1400" b="1" noProof="0" dirty="0"/>
                <a:t> di </a:t>
              </a:r>
              <a:r>
                <a:rPr lang="en-GB" sz="1400" b="1" noProof="0" dirty="0" err="1"/>
                <a:t>Sepanyol</a:t>
              </a:r>
              <a:r>
                <a:rPr lang="en-GB" sz="1400" b="1" noProof="0" dirty="0"/>
                <a:t>. Walter </a:t>
              </a:r>
              <a:r>
                <a:rPr lang="en-GB" sz="1400" b="1" noProof="0" dirty="0" err="1"/>
                <a:t>mati</a:t>
              </a:r>
              <a:r>
                <a:rPr lang="en-GB" sz="1400" b="1" noProof="0" dirty="0"/>
                <a:t> </a:t>
              </a:r>
              <a:r>
                <a:rPr lang="en-GB" sz="1400" b="1" noProof="0" dirty="0" err="1"/>
                <a:t>ketegal</a:t>
              </a:r>
              <a:r>
                <a:rPr lang="en-GB" sz="1400" b="1" noProof="0" dirty="0"/>
                <a:t> </a:t>
              </a:r>
              <a:r>
                <a:rPr lang="en-GB" sz="1400" b="1" noProof="0" dirty="0" err="1"/>
                <a:t>pengarap</a:t>
              </a:r>
              <a:r>
                <a:rPr lang="en-GB" sz="1400" b="1" noProof="0" dirty="0"/>
                <a:t> </a:t>
              </a:r>
              <a:r>
                <a:rPr lang="en-GB" sz="1400" b="1" noProof="0" dirty="0" err="1"/>
                <a:t>iya</a:t>
              </a:r>
              <a:r>
                <a:rPr lang="en-GB" sz="1400" b="1" noProof="0" dirty="0"/>
                <a:t> </a:t>
              </a:r>
              <a:r>
                <a:rPr lang="en-GB" sz="1400" b="1" noProof="0" dirty="0" err="1"/>
                <a:t>ngagai</a:t>
              </a:r>
              <a:r>
                <a:rPr lang="en-GB" sz="1400" b="1" noProof="0" dirty="0"/>
                <a:t> Jaen </a:t>
              </a:r>
              <a:r>
                <a:rPr lang="en-GB" sz="1400" b="1" noProof="0" dirty="0" err="1"/>
                <a:t>ba</a:t>
              </a:r>
              <a:r>
                <a:rPr lang="en-GB" sz="1400" b="1" noProof="0" dirty="0"/>
                <a:t> </a:t>
              </a:r>
              <a:r>
                <a:rPr lang="en-GB" sz="1400" b="1" noProof="0" dirty="0" err="1"/>
                <a:t>taun</a:t>
              </a:r>
              <a:r>
                <a:rPr lang="en-GB" sz="1400" b="1" noProof="0" dirty="0"/>
                <a:t> 1914.</a:t>
              </a:r>
            </a:p>
          </p:txBody>
        </p:sp>
      </p:grpSp>
      <p:pic>
        <p:nvPicPr>
          <p:cNvPr id="15" name="Imagen 14"/>
          <p:cNvPicPr>
            <a:picLocks noChangeAspect="1"/>
          </p:cNvPicPr>
          <p:nvPr/>
        </p:nvPicPr>
        <p:blipFill rotWithShape="1">
          <a:blip r:embed="rId5" cstate="email"/>
          <a:srcRect l="1404" r="1404"/>
          <a:stretch>
            <a:fillRect/>
          </a:stretch>
        </p:blipFill>
        <p:spPr>
          <a:xfrm>
            <a:off x="9382125" y="1310640"/>
            <a:ext cx="2734976"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p:cNvPicPr>
            <a:picLocks noChangeAspect="1"/>
          </p:cNvPicPr>
          <p:nvPr/>
        </p:nvPicPr>
        <p:blipFill>
          <a:blip r:embed="rId6" cstate="email"/>
          <a:stretch>
            <a:fillRect/>
          </a:stretch>
        </p:blipFill>
        <p:spPr>
          <a:xfrm>
            <a:off x="8164229" y="4032443"/>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p:cNvSpPr txBox="1"/>
          <p:nvPr/>
        </p:nvSpPr>
        <p:spPr>
          <a:xfrm>
            <a:off x="2962275" y="3882733"/>
            <a:ext cx="5076825" cy="1631216"/>
          </a:xfrm>
          <a:prstGeom prst="rect">
            <a:avLst/>
          </a:prstGeom>
          <a:noFill/>
        </p:spPr>
        <p:txBody>
          <a:bodyPr wrap="square">
            <a:spAutoFit/>
          </a:bodyPr>
          <a:lstStyle/>
          <a:p>
            <a:pPr>
              <a:spcBef>
                <a:spcPts val="600"/>
              </a:spcBef>
            </a:pPr>
            <a:r>
              <a:rPr lang="en-GB" sz="2000" b="1"/>
              <a:t>Bala tuai orang Kristian nitihka singkang Jesus enggau sanggup merinsa ketegal bala menyadi sida, lalu indah enti patut, sida mati ketegal pengawa sida (1 Kor. 4:11-13; 2 Kor. 11:23-28).</a:t>
            </a:r>
            <a:endParaRPr lang="en-GB" sz="2000" b="1" noProof="0" dirty="0"/>
          </a:p>
        </p:txBody>
      </p:sp>
      <p:sp>
        <p:nvSpPr>
          <p:cNvPr id="7" name="CuadroTexto 6"/>
          <p:cNvSpPr txBox="1"/>
          <p:nvPr/>
        </p:nvSpPr>
        <p:spPr>
          <a:xfrm>
            <a:off x="2031408" y="2570797"/>
            <a:ext cx="7350717" cy="1323439"/>
          </a:xfrm>
          <a:prstGeom prst="rect">
            <a:avLst/>
          </a:prstGeom>
          <a:noFill/>
        </p:spPr>
        <p:txBody>
          <a:bodyPr wrap="square">
            <a:spAutoFit/>
          </a:bodyPr>
          <a:lstStyle/>
          <a:p>
            <a:pPr lvl="0">
              <a:spcBef>
                <a:spcPts val="600"/>
              </a:spcBef>
              <a:defRPr/>
            </a:pPr>
            <a:r>
              <a:rPr lang="en-GB" sz="2000" b="1" dirty="0" err="1">
                <a:solidFill>
                  <a:prstClr val="black"/>
                </a:solidFill>
              </a:rPr>
              <a:t>Lebuh</a:t>
            </a:r>
            <a:r>
              <a:rPr lang="en-GB" sz="2000" b="1" dirty="0">
                <a:solidFill>
                  <a:prstClr val="black"/>
                </a:solidFill>
              </a:rPr>
              <a:t> </a:t>
            </a:r>
            <a:r>
              <a:rPr lang="en-GB" sz="2000" b="1" dirty="0" err="1">
                <a:solidFill>
                  <a:prstClr val="black"/>
                </a:solidFill>
              </a:rPr>
              <a:t>tuai</a:t>
            </a:r>
            <a:r>
              <a:rPr lang="en-GB" sz="2000" b="1" dirty="0">
                <a:solidFill>
                  <a:prstClr val="black"/>
                </a:solidFill>
              </a:rPr>
              <a:t> </a:t>
            </a:r>
            <a:r>
              <a:rPr lang="en-GB" sz="2000" b="1" dirty="0" err="1">
                <a:solidFill>
                  <a:prstClr val="black"/>
                </a:solidFill>
              </a:rPr>
              <a:t>ngereja</a:t>
            </a:r>
            <a:r>
              <a:rPr lang="en-GB" sz="2000" b="1" dirty="0">
                <a:solidFill>
                  <a:prstClr val="black"/>
                </a:solidFill>
              </a:rPr>
              <a:t> </a:t>
            </a:r>
            <a:r>
              <a:rPr lang="en-GB" sz="2000" b="1" dirty="0" err="1">
                <a:solidFill>
                  <a:prstClr val="black"/>
                </a:solidFill>
              </a:rPr>
              <a:t>pengawa</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tetap</a:t>
            </a:r>
            <a:r>
              <a:rPr lang="en-GB" sz="2000" b="1" dirty="0">
                <a:solidFill>
                  <a:prstClr val="black"/>
                </a:solidFill>
              </a:rPr>
              <a:t> </a:t>
            </a:r>
            <a:r>
              <a:rPr lang="en-GB" sz="2000" b="1" dirty="0" err="1">
                <a:solidFill>
                  <a:prstClr val="black"/>
                </a:solidFill>
              </a:rPr>
              <a:t>ati</a:t>
            </a:r>
            <a:r>
              <a:rPr lang="en-GB" sz="2000" b="1" dirty="0">
                <a:solidFill>
                  <a:prstClr val="black"/>
                </a:solidFill>
              </a:rPr>
              <a:t>, </a:t>
            </a:r>
            <a:r>
              <a:rPr lang="en-GB" sz="2000" b="1" dirty="0" err="1">
                <a:solidFill>
                  <a:prstClr val="black"/>
                </a:solidFill>
              </a:rPr>
              <a:t>sida</a:t>
            </a:r>
            <a:r>
              <a:rPr lang="en-GB" sz="2000" b="1" dirty="0">
                <a:solidFill>
                  <a:prstClr val="black"/>
                </a:solidFill>
              </a:rPr>
              <a:t> </a:t>
            </a:r>
            <a:r>
              <a:rPr lang="en-GB" sz="2000" b="1" dirty="0" err="1">
                <a:solidFill>
                  <a:prstClr val="black"/>
                </a:solidFill>
              </a:rPr>
              <a:t>patut</a:t>
            </a:r>
            <a:r>
              <a:rPr lang="en-GB" sz="2000" b="1" dirty="0">
                <a:solidFill>
                  <a:prstClr val="black"/>
                </a:solidFill>
              </a:rPr>
              <a:t> </a:t>
            </a:r>
            <a:r>
              <a:rPr lang="en-GB" sz="2000" b="1" dirty="0" err="1">
                <a:solidFill>
                  <a:prstClr val="black"/>
                </a:solidFill>
              </a:rPr>
              <a:t>diberi</a:t>
            </a:r>
            <a:r>
              <a:rPr lang="en-GB" sz="2000" b="1" dirty="0">
                <a:solidFill>
                  <a:prstClr val="black"/>
                </a:solidFill>
              </a:rPr>
              <a:t> </a:t>
            </a:r>
            <a:r>
              <a:rPr lang="en-GB" sz="2000" b="1" dirty="0" err="1">
                <a:solidFill>
                  <a:prstClr val="black"/>
                </a:solidFill>
              </a:rPr>
              <a:t>basa</a:t>
            </a:r>
            <a:r>
              <a:rPr lang="en-GB" sz="2000" b="1" dirty="0">
                <a:solidFill>
                  <a:prstClr val="black"/>
                </a:solidFill>
              </a:rPr>
              <a:t> (1 Kor. 4:2; 1 Tim. 5:17). Tang </a:t>
            </a:r>
            <a:r>
              <a:rPr lang="en-GB" sz="2000" b="1" dirty="0" err="1">
                <a:solidFill>
                  <a:prstClr val="black"/>
                </a:solidFill>
              </a:rPr>
              <a:t>taja</a:t>
            </a:r>
            <a:r>
              <a:rPr lang="en-GB" sz="2000" b="1" dirty="0">
                <a:solidFill>
                  <a:prstClr val="black"/>
                </a:solidFill>
              </a:rPr>
              <a:t> pan </a:t>
            </a:r>
            <a:r>
              <a:rPr lang="en-GB" sz="2000" b="1" dirty="0" err="1">
                <a:solidFill>
                  <a:prstClr val="black"/>
                </a:solidFill>
              </a:rPr>
              <a:t>sida</a:t>
            </a:r>
            <a:r>
              <a:rPr lang="en-GB" sz="2000" b="1" dirty="0">
                <a:solidFill>
                  <a:prstClr val="black"/>
                </a:solidFill>
              </a:rPr>
              <a:t> </a:t>
            </a:r>
            <a:r>
              <a:rPr lang="en-GB" sz="2000" b="1" dirty="0" err="1">
                <a:solidFill>
                  <a:prstClr val="black"/>
                </a:solidFill>
              </a:rPr>
              <a:t>enda</a:t>
            </a:r>
            <a:r>
              <a:rPr lang="en-GB" sz="2000" b="1" dirty="0">
                <a:solidFill>
                  <a:prstClr val="black"/>
                </a:solidFill>
              </a:rPr>
              <a:t> </a:t>
            </a:r>
            <a:r>
              <a:rPr lang="en-GB" sz="2000" b="1" dirty="0" err="1">
                <a:solidFill>
                  <a:prstClr val="black"/>
                </a:solidFill>
              </a:rPr>
              <a:t>nerima</a:t>
            </a:r>
            <a:r>
              <a:rPr lang="en-GB" sz="2000" b="1" dirty="0">
                <a:solidFill>
                  <a:prstClr val="black"/>
                </a:solidFill>
              </a:rPr>
              <a:t> </a:t>
            </a:r>
            <a:r>
              <a:rPr lang="en-GB" sz="2000" b="1" dirty="0" err="1">
                <a:solidFill>
                  <a:prstClr val="black"/>
                </a:solidFill>
              </a:rPr>
              <a:t>basa</a:t>
            </a:r>
            <a:r>
              <a:rPr lang="en-GB" sz="2000" b="1" dirty="0">
                <a:solidFill>
                  <a:prstClr val="black"/>
                </a:solidFill>
              </a:rPr>
              <a:t> </a:t>
            </a:r>
            <a:r>
              <a:rPr lang="en-GB" sz="2000" b="1" dirty="0" err="1">
                <a:solidFill>
                  <a:prstClr val="black"/>
                </a:solidFill>
              </a:rPr>
              <a:t>nya</a:t>
            </a:r>
            <a:r>
              <a:rPr lang="en-GB" sz="2000" b="1" dirty="0">
                <a:solidFill>
                  <a:prstClr val="black"/>
                </a:solidFill>
              </a:rPr>
              <a:t>, </a:t>
            </a:r>
            <a:r>
              <a:rPr lang="en-GB" sz="2000" b="1" dirty="0" err="1">
                <a:solidFill>
                  <a:prstClr val="black"/>
                </a:solidFill>
              </a:rPr>
              <a:t>sida</a:t>
            </a:r>
            <a:r>
              <a:rPr lang="en-GB" sz="2000" b="1" dirty="0">
                <a:solidFill>
                  <a:prstClr val="black"/>
                </a:solidFill>
              </a:rPr>
              <a:t> </a:t>
            </a:r>
            <a:r>
              <a:rPr lang="en-GB" sz="2000" b="1" dirty="0" err="1">
                <a:solidFill>
                  <a:prstClr val="black"/>
                </a:solidFill>
              </a:rPr>
              <a:t>mengkang</a:t>
            </a:r>
            <a:r>
              <a:rPr lang="en-GB" sz="2000" b="1" dirty="0">
                <a:solidFill>
                  <a:prstClr val="black"/>
                </a:solidFill>
              </a:rPr>
              <a:t> </a:t>
            </a:r>
            <a:r>
              <a:rPr lang="en-GB" sz="2000" b="1" dirty="0" err="1">
                <a:solidFill>
                  <a:prstClr val="black"/>
                </a:solidFill>
              </a:rPr>
              <a:t>tetap</a:t>
            </a:r>
            <a:r>
              <a:rPr lang="en-GB" sz="2000" b="1" dirty="0">
                <a:solidFill>
                  <a:prstClr val="black"/>
                </a:solidFill>
              </a:rPr>
              <a:t> </a:t>
            </a:r>
            <a:r>
              <a:rPr lang="en-GB" sz="2000" b="1" dirty="0" err="1">
                <a:solidFill>
                  <a:prstClr val="black"/>
                </a:solidFill>
              </a:rPr>
              <a:t>ati</a:t>
            </a:r>
            <a:r>
              <a:rPr lang="en-GB" sz="2000" b="1" dirty="0">
                <a:solidFill>
                  <a:prstClr val="black"/>
                </a:solidFill>
              </a:rPr>
              <a:t> </a:t>
            </a:r>
            <a:r>
              <a:rPr lang="en-GB" sz="2000" b="1" dirty="0" err="1">
                <a:solidFill>
                  <a:prstClr val="black"/>
                </a:solidFill>
              </a:rPr>
              <a:t>laban</a:t>
            </a:r>
            <a:r>
              <a:rPr lang="en-GB" sz="2000" b="1" dirty="0">
                <a:solidFill>
                  <a:prstClr val="black"/>
                </a:solidFill>
              </a:rPr>
              <a:t> </a:t>
            </a:r>
            <a:r>
              <a:rPr lang="en-GB" sz="2000" b="1" dirty="0" err="1">
                <a:solidFill>
                  <a:prstClr val="black"/>
                </a:solidFill>
              </a:rPr>
              <a:t>sida</a:t>
            </a:r>
            <a:r>
              <a:rPr lang="en-GB" sz="2000" b="1" dirty="0">
                <a:solidFill>
                  <a:prstClr val="black"/>
                </a:solidFill>
              </a:rPr>
              <a:t> </a:t>
            </a:r>
            <a:r>
              <a:rPr lang="en-GB" sz="2000" b="1" dirty="0" err="1">
                <a:solidFill>
                  <a:prstClr val="black"/>
                </a:solidFill>
              </a:rPr>
              <a:t>nemu</a:t>
            </a:r>
            <a:r>
              <a:rPr lang="en-GB" sz="2000" b="1" dirty="0">
                <a:solidFill>
                  <a:prstClr val="black"/>
                </a:solidFill>
              </a:rPr>
              <a:t> Allah Taala </a:t>
            </a:r>
            <a:r>
              <a:rPr lang="en-GB" sz="2000" b="1" dirty="0" err="1">
                <a:solidFill>
                  <a:prstClr val="black"/>
                </a:solidFill>
              </a:rPr>
              <a:t>Empu</a:t>
            </a:r>
            <a:r>
              <a:rPr lang="en-GB" sz="2000" b="1" dirty="0">
                <a:solidFill>
                  <a:prstClr val="black"/>
                </a:solidFill>
              </a:rPr>
              <a:t>, </a:t>
            </a:r>
            <a:r>
              <a:rPr lang="en-GB" sz="2000" b="1" dirty="0" err="1">
                <a:solidFill>
                  <a:prstClr val="black"/>
                </a:solidFill>
              </a:rPr>
              <a:t>ukai</a:t>
            </a:r>
            <a:r>
              <a:rPr lang="en-GB" sz="2000" b="1" dirty="0">
                <a:solidFill>
                  <a:prstClr val="black"/>
                </a:solidFill>
              </a:rPr>
              <a:t> </a:t>
            </a:r>
            <a:r>
              <a:rPr lang="en-GB" sz="2000" b="1" dirty="0" err="1">
                <a:solidFill>
                  <a:prstClr val="black"/>
                </a:solidFill>
              </a:rPr>
              <a:t>mensia</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patut</a:t>
            </a:r>
            <a:r>
              <a:rPr lang="en-GB" sz="2000" b="1" dirty="0">
                <a:solidFill>
                  <a:prstClr val="black"/>
                </a:solidFill>
              </a:rPr>
              <a:t> </a:t>
            </a:r>
            <a:r>
              <a:rPr lang="en-GB" sz="2000" b="1" dirty="0" err="1">
                <a:solidFill>
                  <a:prstClr val="black"/>
                </a:solidFill>
              </a:rPr>
              <a:t>ngakim</a:t>
            </a:r>
            <a:r>
              <a:rPr lang="en-GB" sz="2000" b="1" dirty="0">
                <a:solidFill>
                  <a:prstClr val="black"/>
                </a:solidFill>
              </a:rPr>
              <a:t> </a:t>
            </a:r>
            <a:r>
              <a:rPr lang="en-GB" sz="2000" b="1" dirty="0" err="1">
                <a:solidFill>
                  <a:prstClr val="black"/>
                </a:solidFill>
              </a:rPr>
              <a:t>sida</a:t>
            </a:r>
            <a:r>
              <a:rPr lang="en-GB" sz="2000" b="1" dirty="0">
                <a:solidFill>
                  <a:prstClr val="black"/>
                </a:solidFill>
              </a:rPr>
              <a:t> (1 Kor. 4:3-4).</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p:cNvSpPr txBox="1"/>
          <p:nvPr/>
        </p:nvSpPr>
        <p:spPr>
          <a:xfrm>
            <a:off x="2962274" y="5513949"/>
            <a:ext cx="5076825" cy="1323439"/>
          </a:xfrm>
          <a:prstGeom prst="rect">
            <a:avLst/>
          </a:prstGeom>
          <a:noFill/>
        </p:spPr>
        <p:txBody>
          <a:bodyPr wrap="square">
            <a:spAutoFit/>
          </a:bodyPr>
          <a:lstStyle/>
          <a:p>
            <a:pPr lvl="0">
              <a:spcBef>
                <a:spcPts val="600"/>
              </a:spcBef>
              <a:defRPr/>
            </a:pPr>
            <a:r>
              <a:rPr lang="en-GB" sz="2000" b="1">
                <a:solidFill>
                  <a:prstClr val="black"/>
                </a:solidFill>
              </a:rPr>
              <a:t>Bala tuai tauka kaban ukai dikangau belaya tauka beserekang enggau pangan diri, tang begempung muji Jesus sereta nusui pesan regang.</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207394" y="412701"/>
            <a:ext cx="7777212" cy="5632311"/>
          </a:xfrm>
          <a:prstGeom prst="rect">
            <a:avLst/>
          </a:prstGeom>
          <a:noFill/>
        </p:spPr>
        <p:txBody>
          <a:bodyPr wrap="square">
            <a:spAutoFit/>
          </a:bodyPr>
          <a:lstStyle/>
          <a:p>
            <a:pPr algn="just">
              <a:spcBef>
                <a:spcPts val="600"/>
              </a:spcBef>
            </a:pPr>
            <a:r>
              <a:rPr lang="en-GB" sz="2400" b="1">
                <a:latin typeface="Constantia" panose="02030602050306030303" pitchFamily="18" charset="0"/>
              </a:rPr>
              <a:t>“Nadai utai ulih ngemanahka penyerakup ti sempurna dalam gerija selain ari iya ti ngembuan roh pengeliat ati baka Kristus. Sitan ulih naburka penyarut; Kristus aja ulih ngasuh penyerekang penemu nyadi pemaik.... Lebuh kita ti nyadi orang ti bekereja dalam gerija ti besaksi ka pemesai kuasa Allah Taala sereta rindu ka jiran kitai baka ke rindu ka diri empu, dia nadai deka bisi penusah enggau penanggul diau bebaik enggau beserakup enggau pangan diri, kitai deka nyadi siku dalam Kristus, lalu nadai siku deka mansut jaku petenah enggau pangan diri. Bala kaban gerija deka ngembuan pengerindu enggau penyerakup lalu nyadi baka siti ruang bilik ti besai. Nya baru kitai deka besaksika Allah Taala udah ngirumka Anak Iya ngagai dunya.”</a:t>
            </a:r>
            <a:endParaRPr lang="en-GB" sz="2400" b="1" noProof="0" dirty="0">
              <a:latin typeface="Constantia" panose="02030602050306030303" pitchFamily="18" charset="0"/>
            </a:endParaRPr>
          </a:p>
        </p:txBody>
      </p:sp>
      <p:sp>
        <p:nvSpPr>
          <p:cNvPr id="4" name="CuadroTexto 3"/>
          <p:cNvSpPr txBox="1"/>
          <p:nvPr/>
        </p:nvSpPr>
        <p:spPr>
          <a:xfrm>
            <a:off x="7178116" y="6045012"/>
            <a:ext cx="2784032" cy="338554"/>
          </a:xfrm>
          <a:prstGeom prst="rect">
            <a:avLst/>
          </a:prstGeom>
          <a:noFill/>
        </p:spPr>
        <p:txBody>
          <a:bodyPr wrap="none" rtlCol="0">
            <a:spAutoFit/>
          </a:bodyPr>
          <a:lstStyle/>
          <a:p>
            <a:pPr algn="r"/>
            <a:r>
              <a:rPr lang="en-GB" sz="1600" b="1" noProof="0" dirty="0"/>
              <a:t>EGW (Reflecting Christ July 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“Aku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minta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kita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menyadi</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dalam</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nama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Tuhan</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kitai</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Jesus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Kristus</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awakka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semua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kita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besetuju</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lalu</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anang</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bepechah-belah</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entara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kita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tang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beserakup</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dalam</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runding</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enggau</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runding</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ti</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sama</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(1 </a:t>
            </a:r>
            <a:r>
              <a:rPr kumimoji="0" lang="en-GB"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Korint</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1:10, </a:t>
            </a:r>
            <a:r>
              <a:rPr kumimoji="0" lang="en-GB"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ESV</a:t>
            </a:r>
            <a:r>
              <a:rPr kumimoji="0" lang="en-GB"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267574" y="3760707"/>
            <a:ext cx="475297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GB" sz="2000" b="1" dirty="0" err="1"/>
              <a:t>Penanggul</a:t>
            </a:r>
            <a:r>
              <a:rPr lang="en-GB" sz="2000" b="1" dirty="0"/>
              <a:t> </a:t>
            </a:r>
            <a:r>
              <a:rPr lang="en-GB" sz="2000" b="1" dirty="0" err="1"/>
              <a:t>ti</a:t>
            </a:r>
            <a:r>
              <a:rPr lang="en-GB" sz="2000" b="1" dirty="0"/>
              <a:t> </a:t>
            </a:r>
            <a:r>
              <a:rPr lang="en-GB" sz="2000" b="1" dirty="0" err="1"/>
              <a:t>ngasuh</a:t>
            </a:r>
            <a:r>
              <a:rPr lang="en-GB" sz="2000" b="1" dirty="0"/>
              <a:t> </a:t>
            </a:r>
            <a:r>
              <a:rPr lang="en-GB" sz="2000" b="1" dirty="0" err="1"/>
              <a:t>enda</a:t>
            </a:r>
            <a:r>
              <a:rPr lang="en-GB" sz="2000" b="1" dirty="0"/>
              <a:t> </a:t>
            </a:r>
            <a:r>
              <a:rPr lang="en-GB" sz="2000" b="1" dirty="0" err="1"/>
              <a:t>beserakup</a:t>
            </a:r>
            <a:r>
              <a:rPr lang="en-GB" sz="2000" b="1" dirty="0"/>
              <a:t>:</a:t>
            </a:r>
            <a:endParaRPr lang="en-GB" sz="2000" b="1" noProof="0" dirty="0"/>
          </a:p>
          <a:p>
            <a:pPr lvl="1">
              <a:spcBef>
                <a:spcPts val="600"/>
              </a:spcBef>
            </a:pPr>
            <a:r>
              <a:rPr lang="en-GB" sz="2000" b="1" dirty="0" err="1">
                <a:solidFill>
                  <a:srgbClr val="C53544"/>
                </a:solidFill>
              </a:rPr>
              <a:t>Bepechah</a:t>
            </a:r>
            <a:r>
              <a:rPr lang="en-GB" sz="2000" b="1" dirty="0">
                <a:solidFill>
                  <a:srgbClr val="C53544"/>
                </a:solidFill>
              </a:rPr>
              <a:t> </a:t>
            </a:r>
            <a:r>
              <a:rPr lang="en-GB" sz="2000" b="1" dirty="0" err="1">
                <a:solidFill>
                  <a:srgbClr val="C53544"/>
                </a:solidFill>
              </a:rPr>
              <a:t>enggau</a:t>
            </a:r>
            <a:r>
              <a:rPr lang="en-GB" sz="2000" b="1" dirty="0">
                <a:solidFill>
                  <a:srgbClr val="C53544"/>
                </a:solidFill>
              </a:rPr>
              <a:t> </a:t>
            </a:r>
            <a:r>
              <a:rPr lang="en-GB" sz="2000" b="1" dirty="0" err="1">
                <a:solidFill>
                  <a:srgbClr val="C53544"/>
                </a:solidFill>
              </a:rPr>
              <a:t>belaya</a:t>
            </a:r>
            <a:endParaRPr lang="en-GB" sz="2000" b="1" dirty="0">
              <a:solidFill>
                <a:srgbClr val="C53544"/>
              </a:solidFill>
            </a:endParaRPr>
          </a:p>
          <a:p>
            <a:pPr>
              <a:spcBef>
                <a:spcPts val="1800"/>
              </a:spcBef>
            </a:pPr>
            <a:r>
              <a:rPr lang="en-GB" sz="2000" b="1" dirty="0"/>
              <a:t>Chara </a:t>
            </a:r>
            <a:r>
              <a:rPr lang="en-GB" sz="2000" b="1" dirty="0" err="1"/>
              <a:t>ngetanka</a:t>
            </a:r>
            <a:r>
              <a:rPr lang="en-GB" sz="2000" b="1" dirty="0"/>
              <a:t> </a:t>
            </a:r>
            <a:r>
              <a:rPr lang="en-GB" sz="2000" b="1" dirty="0" err="1"/>
              <a:t>penyerakup</a:t>
            </a:r>
            <a:r>
              <a:rPr lang="en-GB" sz="2000" b="1" dirty="0"/>
              <a:t>:</a:t>
            </a:r>
          </a:p>
          <a:p>
            <a:pPr lvl="1">
              <a:spcBef>
                <a:spcPts val="600"/>
              </a:spcBef>
            </a:pPr>
            <a:r>
              <a:rPr lang="en-GB" sz="2000" b="1" noProof="0" dirty="0" err="1">
                <a:solidFill>
                  <a:srgbClr val="55A14E"/>
                </a:solidFill>
              </a:rPr>
              <a:t>Serakup</a:t>
            </a:r>
            <a:r>
              <a:rPr lang="en-GB" sz="2000" b="1" noProof="0" dirty="0">
                <a:solidFill>
                  <a:srgbClr val="55A14E"/>
                </a:solidFill>
              </a:rPr>
              <a:t> </a:t>
            </a:r>
            <a:r>
              <a:rPr lang="en-GB" sz="2000" b="1" noProof="0" dirty="0" err="1">
                <a:solidFill>
                  <a:srgbClr val="55A14E"/>
                </a:solidFill>
              </a:rPr>
              <a:t>dalam</a:t>
            </a:r>
            <a:r>
              <a:rPr lang="en-GB" sz="2000" b="1" noProof="0" dirty="0">
                <a:solidFill>
                  <a:srgbClr val="55A14E"/>
                </a:solidFill>
              </a:rPr>
              <a:t> Jesus</a:t>
            </a:r>
          </a:p>
          <a:p>
            <a:pPr lvl="1">
              <a:spcBef>
                <a:spcPts val="600"/>
              </a:spcBef>
            </a:pPr>
            <a:r>
              <a:rPr lang="en-GB" sz="2000" b="1" dirty="0" err="1">
                <a:solidFill>
                  <a:srgbClr val="3080B9"/>
                </a:solidFill>
              </a:rPr>
              <a:t>Penemu</a:t>
            </a:r>
            <a:r>
              <a:rPr lang="en-GB" sz="2000" b="1" dirty="0">
                <a:solidFill>
                  <a:srgbClr val="3080B9"/>
                </a:solidFill>
              </a:rPr>
              <a:t> </a:t>
            </a:r>
            <a:r>
              <a:rPr lang="en-GB" sz="2000" b="1" dirty="0" err="1">
                <a:solidFill>
                  <a:srgbClr val="3080B9"/>
                </a:solidFill>
              </a:rPr>
              <a:t>enggau</a:t>
            </a:r>
            <a:r>
              <a:rPr lang="en-GB" sz="2000" b="1" dirty="0">
                <a:solidFill>
                  <a:srgbClr val="3080B9"/>
                </a:solidFill>
              </a:rPr>
              <a:t> </a:t>
            </a:r>
            <a:r>
              <a:rPr lang="en-GB" sz="2000" b="1" dirty="0" err="1">
                <a:solidFill>
                  <a:srgbClr val="3080B9"/>
                </a:solidFill>
              </a:rPr>
              <a:t>penuai</a:t>
            </a:r>
            <a:endParaRPr lang="en-GB" sz="2000" b="1" dirty="0">
              <a:solidFill>
                <a:srgbClr val="3080B9"/>
              </a:solidFill>
            </a:endParaRPr>
          </a:p>
          <a:p>
            <a:pPr lvl="1">
              <a:spcBef>
                <a:spcPts val="600"/>
              </a:spcBef>
            </a:pPr>
            <a:r>
              <a:rPr lang="en-GB" sz="2000" b="1" dirty="0" err="1">
                <a:solidFill>
                  <a:srgbClr val="C57035"/>
                </a:solidFill>
              </a:rPr>
              <a:t>Bekerja</a:t>
            </a:r>
            <a:r>
              <a:rPr lang="en-GB" sz="2000" b="1" dirty="0">
                <a:solidFill>
                  <a:srgbClr val="C57035"/>
                </a:solidFill>
              </a:rPr>
              <a:t> </a:t>
            </a:r>
            <a:r>
              <a:rPr lang="en-GB" sz="2000" b="1" dirty="0" err="1">
                <a:solidFill>
                  <a:srgbClr val="C57035"/>
                </a:solidFill>
              </a:rPr>
              <a:t>enggau</a:t>
            </a:r>
            <a:r>
              <a:rPr lang="en-GB" sz="2000" b="1" dirty="0">
                <a:solidFill>
                  <a:srgbClr val="C57035"/>
                </a:solidFill>
              </a:rPr>
              <a:t> </a:t>
            </a:r>
            <a:r>
              <a:rPr lang="en-GB" sz="2000" b="1" dirty="0" err="1">
                <a:solidFill>
                  <a:srgbClr val="C57035"/>
                </a:solidFill>
              </a:rPr>
              <a:t>pemaruh</a:t>
            </a:r>
            <a:r>
              <a:rPr lang="en-GB" sz="2000" b="1" dirty="0">
                <a:solidFill>
                  <a:srgbClr val="C57035"/>
                </a:solidFill>
              </a:rPr>
              <a:t> </a:t>
            </a:r>
            <a:r>
              <a:rPr lang="en-GB" sz="2000" b="1" dirty="0" err="1">
                <a:solidFill>
                  <a:srgbClr val="C57035"/>
                </a:solidFill>
              </a:rPr>
              <a:t>ati</a:t>
            </a:r>
            <a:endParaRPr lang="en-GB" sz="2000" b="1" dirty="0">
              <a:solidFill>
                <a:srgbClr val="C57035"/>
              </a:solidFill>
            </a:endParaRPr>
          </a:p>
          <a:p>
            <a:pPr lvl="1">
              <a:spcBef>
                <a:spcPts val="600"/>
              </a:spcBef>
            </a:pPr>
            <a:r>
              <a:rPr lang="en-GB" sz="2000" b="1" dirty="0" err="1">
                <a:solidFill>
                  <a:srgbClr val="BD2DB8"/>
                </a:solidFill>
              </a:rPr>
              <a:t>Bebasaka</a:t>
            </a:r>
            <a:r>
              <a:rPr lang="en-GB" sz="2000" b="1" dirty="0">
                <a:solidFill>
                  <a:srgbClr val="BD2DB8"/>
                </a:solidFill>
              </a:rPr>
              <a:t> </a:t>
            </a:r>
            <a:r>
              <a:rPr lang="en-GB" sz="2000" b="1" dirty="0" err="1">
                <a:solidFill>
                  <a:srgbClr val="BD2DB8"/>
                </a:solidFill>
              </a:rPr>
              <a:t>ketuai</a:t>
            </a:r>
            <a:endParaRPr lang="en-GB" sz="2000" b="1" noProof="0" dirty="0">
              <a:solidFill>
                <a:srgbClr val="BD2DB8"/>
              </a:solidFill>
            </a:endParaRPr>
          </a:p>
        </p:txBody>
      </p:sp>
      <p:sp>
        <p:nvSpPr>
          <p:cNvPr id="3" name="CuadroTexto 2"/>
          <p:cNvSpPr txBox="1"/>
          <p:nvPr/>
        </p:nvSpPr>
        <p:spPr>
          <a:xfrm>
            <a:off x="314325" y="199168"/>
            <a:ext cx="7117393" cy="1323439"/>
          </a:xfrm>
          <a:prstGeom prst="rect">
            <a:avLst/>
          </a:prstGeom>
          <a:noFill/>
        </p:spPr>
        <p:txBody>
          <a:bodyPr wrap="square" rtlCol="0">
            <a:spAutoFit/>
          </a:bodyPr>
          <a:lstStyle/>
          <a:p>
            <a:pPr>
              <a:spcBef>
                <a:spcPts val="600"/>
              </a:spcBef>
            </a:pPr>
            <a:r>
              <a:rPr lang="en-GB" sz="2000" b="1" dirty="0" err="1"/>
              <a:t>Udah</a:t>
            </a:r>
            <a:r>
              <a:rPr lang="en-GB" sz="2000" b="1" dirty="0"/>
              <a:t> </a:t>
            </a:r>
            <a:r>
              <a:rPr lang="en-GB" sz="2000" b="1" dirty="0" err="1"/>
              <a:t>bekau</a:t>
            </a:r>
            <a:r>
              <a:rPr lang="en-GB" sz="2000" b="1" dirty="0"/>
              <a:t> </a:t>
            </a:r>
            <a:r>
              <a:rPr lang="en-GB" sz="2000" b="1" dirty="0" err="1"/>
              <a:t>iya</a:t>
            </a:r>
            <a:r>
              <a:rPr lang="en-GB" sz="2000" b="1" dirty="0"/>
              <a:t> meri tabi </a:t>
            </a:r>
            <a:r>
              <a:rPr lang="en-GB" sz="2000" b="1" dirty="0" err="1"/>
              <a:t>basa</a:t>
            </a:r>
            <a:r>
              <a:rPr lang="en-GB" sz="2000" b="1" dirty="0"/>
              <a:t> </a:t>
            </a:r>
            <a:r>
              <a:rPr lang="en-GB" sz="2000" b="1" dirty="0" err="1"/>
              <a:t>ngagai</a:t>
            </a:r>
            <a:r>
              <a:rPr lang="en-GB" sz="2000" b="1" dirty="0"/>
              <a:t> orang </a:t>
            </a:r>
            <a:r>
              <a:rPr lang="en-GB" sz="2000" b="1" dirty="0" err="1"/>
              <a:t>Korint</a:t>
            </a:r>
            <a:r>
              <a:rPr lang="en-GB" sz="2000" b="1" dirty="0"/>
              <a:t> </a:t>
            </a:r>
            <a:r>
              <a:rPr lang="en-GB" sz="2000" b="1" dirty="0" err="1"/>
              <a:t>lalu</a:t>
            </a:r>
            <a:r>
              <a:rPr lang="en-GB" sz="2000" b="1" dirty="0"/>
              <a:t> </a:t>
            </a:r>
            <a:r>
              <a:rPr lang="en-GB" sz="2000" b="1" dirty="0" err="1"/>
              <a:t>muji</a:t>
            </a:r>
            <a:r>
              <a:rPr lang="en-GB" sz="2000" b="1" dirty="0"/>
              <a:t> </a:t>
            </a:r>
            <a:r>
              <a:rPr lang="en-GB" sz="2000" b="1" dirty="0" err="1"/>
              <a:t>sida</a:t>
            </a:r>
            <a:r>
              <a:rPr lang="en-GB" sz="2000" b="1" dirty="0"/>
              <a:t> </a:t>
            </a:r>
            <a:r>
              <a:rPr lang="en-GB" sz="2000" b="1" dirty="0" err="1"/>
              <a:t>ketegal</a:t>
            </a:r>
            <a:r>
              <a:rPr lang="en-GB" sz="2000" b="1" dirty="0"/>
              <a:t> </a:t>
            </a:r>
            <a:r>
              <a:rPr lang="en-GB" sz="2000" b="1" dirty="0" err="1"/>
              <a:t>pemansang</a:t>
            </a:r>
            <a:r>
              <a:rPr lang="en-GB" sz="2000" b="1" dirty="0"/>
              <a:t> </a:t>
            </a:r>
            <a:r>
              <a:rPr lang="en-GB" sz="2000" b="1" dirty="0" err="1"/>
              <a:t>roh</a:t>
            </a:r>
            <a:r>
              <a:rPr lang="en-GB" sz="2000" b="1" dirty="0"/>
              <a:t> </a:t>
            </a:r>
            <a:r>
              <a:rPr lang="en-GB" sz="2000" b="1" dirty="0" err="1"/>
              <a:t>sida</a:t>
            </a:r>
            <a:r>
              <a:rPr lang="en-GB" sz="2000" b="1" dirty="0"/>
              <a:t>, Paul </a:t>
            </a:r>
            <a:r>
              <a:rPr lang="en-GB" sz="2000" b="1" dirty="0" err="1"/>
              <a:t>lalu</a:t>
            </a:r>
            <a:r>
              <a:rPr lang="en-GB" sz="2000" b="1" dirty="0"/>
              <a:t> </a:t>
            </a:r>
            <a:r>
              <a:rPr lang="en-GB" sz="2000" b="1" dirty="0" err="1"/>
              <a:t>bejaku</a:t>
            </a:r>
            <a:r>
              <a:rPr lang="en-GB" sz="2000" b="1" dirty="0"/>
              <a:t> </a:t>
            </a:r>
            <a:r>
              <a:rPr lang="en-GB" sz="2000" b="1" dirty="0" err="1"/>
              <a:t>pasal</a:t>
            </a:r>
            <a:r>
              <a:rPr lang="en-GB" sz="2000" b="1" dirty="0"/>
              <a:t> </a:t>
            </a:r>
            <a:r>
              <a:rPr lang="en-GB" sz="2000" b="1" dirty="0" err="1"/>
              <a:t>penanggul</a:t>
            </a:r>
            <a:r>
              <a:rPr lang="en-GB" sz="2000" b="1" dirty="0"/>
              <a:t> </a:t>
            </a:r>
            <a:r>
              <a:rPr lang="en-GB" sz="2000" b="1" dirty="0" err="1"/>
              <a:t>ti</a:t>
            </a:r>
            <a:r>
              <a:rPr lang="en-GB" sz="2000" b="1" dirty="0"/>
              <a:t> </a:t>
            </a:r>
            <a:r>
              <a:rPr lang="en-GB" sz="2000" b="1" dirty="0" err="1"/>
              <a:t>keterubah</a:t>
            </a:r>
            <a:r>
              <a:rPr lang="en-GB" sz="2000" b="1" dirty="0"/>
              <a:t> </a:t>
            </a:r>
            <a:r>
              <a:rPr lang="en-GB" sz="2000" b="1" dirty="0" err="1"/>
              <a:t>ti</a:t>
            </a:r>
            <a:r>
              <a:rPr lang="en-GB" sz="2000" b="1" dirty="0"/>
              <a:t> </a:t>
            </a:r>
            <a:r>
              <a:rPr lang="en-GB" sz="2000" b="1" dirty="0" err="1"/>
              <a:t>nuntung</a:t>
            </a:r>
            <a:r>
              <a:rPr lang="en-GB" sz="2000" b="1" dirty="0"/>
              <a:t> </a:t>
            </a:r>
            <a:r>
              <a:rPr lang="en-GB" sz="2000" b="1" dirty="0" err="1"/>
              <a:t>eklisia</a:t>
            </a:r>
            <a:r>
              <a:rPr lang="en-GB" sz="2000" b="1" dirty="0"/>
              <a:t> </a:t>
            </a:r>
            <a:r>
              <a:rPr lang="en-GB" sz="2000" b="1" dirty="0" err="1"/>
              <a:t>nya</a:t>
            </a:r>
            <a:r>
              <a:rPr lang="en-GB" sz="2000" b="1" dirty="0"/>
              <a:t>: </a:t>
            </a:r>
            <a:r>
              <a:rPr lang="en-GB" sz="2000" b="1" dirty="0" err="1"/>
              <a:t>penanggul</a:t>
            </a:r>
            <a:r>
              <a:rPr lang="en-GB" sz="2000" b="1" dirty="0"/>
              <a:t> </a:t>
            </a:r>
            <a:r>
              <a:rPr lang="en-GB" sz="2000" b="1" dirty="0" err="1"/>
              <a:t>ti</a:t>
            </a:r>
            <a:r>
              <a:rPr lang="en-GB" sz="2000" b="1" dirty="0"/>
              <a:t> </a:t>
            </a:r>
            <a:r>
              <a:rPr lang="en-GB" sz="2000" b="1" dirty="0" err="1"/>
              <a:t>enda</a:t>
            </a:r>
            <a:r>
              <a:rPr lang="en-GB" sz="2000" b="1" dirty="0"/>
              <a:t> </a:t>
            </a:r>
            <a:r>
              <a:rPr lang="en-GB" sz="2000" b="1" dirty="0" err="1"/>
              <a:t>beserakup</a:t>
            </a:r>
            <a:r>
              <a:rPr lang="en-GB" sz="2000" b="1" dirty="0"/>
              <a:t>.</a:t>
            </a:r>
            <a:endParaRPr lang="en-GB" sz="2000" b="1" noProof="0" dirty="0"/>
          </a:p>
        </p:txBody>
      </p:sp>
      <p:pic>
        <p:nvPicPr>
          <p:cNvPr id="5" name="Imagen 4"/>
          <p:cNvPicPr>
            <a:picLocks noChangeAspect="1"/>
          </p:cNvPicPr>
          <p:nvPr/>
        </p:nvPicPr>
        <p:blipFill>
          <a:blip r:embed="rId3" cstate="email"/>
          <a:srcRect t="3843"/>
          <a:stretch>
            <a:fillRect/>
          </a:stretch>
        </p:blipFill>
        <p:spPr>
          <a:xfrm>
            <a:off x="314325" y="3779645"/>
            <a:ext cx="5364793" cy="2942027"/>
          </a:xfrm>
          <a:prstGeom prst="round2DiagRect">
            <a:avLst>
              <a:gd name="adj1" fmla="val 16667"/>
              <a:gd name="adj2" fmla="val 46918"/>
            </a:avLst>
          </a:prstGeom>
          <a:ln w="57150" cap="sq">
            <a:solidFill>
              <a:srgbClr val="CCDAFF"/>
            </a:solidFill>
            <a:miter lim="800000"/>
            <a:headEnd/>
            <a:tailEnd/>
          </a:ln>
          <a:effectLst>
            <a:outerShdw blurRad="63500" sx="102000" sy="102000" algn="ctr" rotWithShape="0">
              <a:prstClr val="black">
                <a:alpha val="40000"/>
              </a:prstClr>
            </a:outerShdw>
          </a:effectLst>
        </p:spPr>
      </p:pic>
      <p:pic>
        <p:nvPicPr>
          <p:cNvPr id="7" name="Imagen 6"/>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8" name="Imagen 7"/>
          <p:cNvPicPr>
            <a:picLocks noChangeAspect="1"/>
          </p:cNvPicPr>
          <p:nvPr/>
        </p:nvPicPr>
        <p:blipFill>
          <a:blip r:embed="rId6" cstate="email"/>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p:cNvPicPr>
            <a:picLocks noChangeAspect="1"/>
          </p:cNvPicPr>
          <p:nvPr/>
        </p:nvPicPr>
        <p:blipFill>
          <a:blip r:embed="rId7" cstate="email"/>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p:cNvPicPr>
            <a:picLocks noChangeAspect="1"/>
          </p:cNvPicPr>
          <p:nvPr/>
        </p:nvPicPr>
        <p:blipFill>
          <a:blip r:embed="rId8" cstate="email"/>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p:cNvPicPr>
            <a:picLocks noChangeAspect="1"/>
          </p:cNvPicPr>
          <p:nvPr/>
        </p:nvPicPr>
        <p:blipFill>
          <a:blip r:embed="rId9" cstate="email"/>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p:cNvPicPr>
            <a:picLocks noChangeAspect="1"/>
          </p:cNvPicPr>
          <p:nvPr/>
        </p:nvPicPr>
        <p:blipFill>
          <a:blip r:embed="rId10" cstate="email"/>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p:cNvPicPr>
            <a:picLocks noChangeAspect="1"/>
          </p:cNvPicPr>
          <p:nvPr/>
        </p:nvPicPr>
        <p:blipFill>
          <a:blip r:embed="rId11" cstate="email"/>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p:cNvPicPr>
            <a:picLocks noChangeAspect="1"/>
          </p:cNvPicPr>
          <p:nvPr/>
        </p:nvPicPr>
        <p:blipFill>
          <a:blip r:embed="rId12" cstate="email"/>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314324" y="2637181"/>
            <a:ext cx="7117395" cy="1015663"/>
          </a:xfrm>
          <a:prstGeom prst="rect">
            <a:avLst/>
          </a:prstGeom>
          <a:noFill/>
        </p:spPr>
        <p:txBody>
          <a:bodyPr wrap="square">
            <a:spAutoFit/>
          </a:bodyPr>
          <a:lstStyle/>
          <a:p>
            <a:pPr lvl="0">
              <a:spcBef>
                <a:spcPts val="600"/>
              </a:spcBef>
              <a:defRPr/>
            </a:pPr>
            <a:r>
              <a:rPr lang="en-GB" sz="2000" b="1" dirty="0">
                <a:solidFill>
                  <a:prstClr val="black"/>
                </a:solidFill>
              </a:rPr>
              <a:t>Siti </a:t>
            </a:r>
            <a:r>
              <a:rPr lang="en-GB" sz="2000" b="1" dirty="0" err="1">
                <a:solidFill>
                  <a:prstClr val="black"/>
                </a:solidFill>
              </a:rPr>
              <a:t>pekara</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terang</a:t>
            </a:r>
            <a:r>
              <a:rPr lang="en-GB" sz="2000" b="1" dirty="0">
                <a:solidFill>
                  <a:prstClr val="black"/>
                </a:solidFill>
              </a:rPr>
              <a:t> </a:t>
            </a:r>
            <a:r>
              <a:rPr lang="en-GB" sz="2000" b="1" dirty="0" err="1">
                <a:solidFill>
                  <a:prstClr val="black"/>
                </a:solidFill>
              </a:rPr>
              <a:t>ari</a:t>
            </a:r>
            <a:r>
              <a:rPr lang="en-GB" sz="2000" b="1" dirty="0">
                <a:solidFill>
                  <a:prstClr val="black"/>
                </a:solidFill>
              </a:rPr>
              <a:t> pun: </a:t>
            </a:r>
            <a:r>
              <a:rPr lang="en-GB" sz="2000" b="1" dirty="0" err="1">
                <a:solidFill>
                  <a:prstClr val="black"/>
                </a:solidFill>
              </a:rPr>
              <a:t>penyerakup</a:t>
            </a:r>
            <a:r>
              <a:rPr lang="en-GB" sz="2000" b="1" dirty="0">
                <a:solidFill>
                  <a:prstClr val="black"/>
                </a:solidFill>
              </a:rPr>
              <a:t> </a:t>
            </a:r>
            <a:r>
              <a:rPr lang="en-GB" sz="2000" b="1" dirty="0" err="1">
                <a:solidFill>
                  <a:prstClr val="black"/>
                </a:solidFill>
              </a:rPr>
              <a:t>dalam</a:t>
            </a:r>
            <a:r>
              <a:rPr lang="en-GB" sz="2000" b="1" dirty="0">
                <a:solidFill>
                  <a:prstClr val="black"/>
                </a:solidFill>
              </a:rPr>
              <a:t> </a:t>
            </a:r>
            <a:r>
              <a:rPr lang="en-GB" sz="2000" b="1" dirty="0" err="1">
                <a:solidFill>
                  <a:prstClr val="black"/>
                </a:solidFill>
              </a:rPr>
              <a:t>gerija</a:t>
            </a:r>
            <a:r>
              <a:rPr lang="en-GB" sz="2000" b="1" dirty="0">
                <a:solidFill>
                  <a:prstClr val="black"/>
                </a:solidFill>
              </a:rPr>
              <a:t> </a:t>
            </a:r>
            <a:r>
              <a:rPr lang="en-GB" sz="2000" b="1" dirty="0" err="1">
                <a:solidFill>
                  <a:prstClr val="black"/>
                </a:solidFill>
              </a:rPr>
              <a:t>enda</a:t>
            </a:r>
            <a:r>
              <a:rPr lang="en-GB" sz="2000" b="1" dirty="0">
                <a:solidFill>
                  <a:prstClr val="black"/>
                </a:solidFill>
              </a:rPr>
              <a:t> </a:t>
            </a:r>
            <a:r>
              <a:rPr lang="en-GB" sz="2000" b="1" dirty="0" err="1">
                <a:solidFill>
                  <a:prstClr val="black"/>
                </a:solidFill>
              </a:rPr>
              <a:t>ulih</a:t>
            </a:r>
            <a:r>
              <a:rPr lang="en-GB" sz="2000" b="1" dirty="0">
                <a:solidFill>
                  <a:prstClr val="black"/>
                </a:solidFill>
              </a:rPr>
              <a:t> </a:t>
            </a:r>
            <a:r>
              <a:rPr lang="en-GB" sz="2000" b="1" dirty="0" err="1">
                <a:solidFill>
                  <a:prstClr val="black"/>
                </a:solidFill>
              </a:rPr>
              <a:t>dijapai</a:t>
            </a:r>
            <a:r>
              <a:rPr lang="en-GB" sz="2000" b="1" dirty="0">
                <a:solidFill>
                  <a:prstClr val="black"/>
                </a:solidFill>
              </a:rPr>
              <a:t> </a:t>
            </a:r>
            <a:r>
              <a:rPr lang="en-GB" sz="2000" b="1" dirty="0" err="1">
                <a:solidFill>
                  <a:prstClr val="black"/>
                </a:solidFill>
              </a:rPr>
              <a:t>nengah</a:t>
            </a:r>
            <a:r>
              <a:rPr lang="en-GB" sz="2000" b="1" dirty="0">
                <a:solidFill>
                  <a:prstClr val="black"/>
                </a:solidFill>
              </a:rPr>
              <a:t> </a:t>
            </a:r>
            <a:r>
              <a:rPr lang="en-GB" sz="2000" b="1" dirty="0" err="1">
                <a:solidFill>
                  <a:prstClr val="black"/>
                </a:solidFill>
              </a:rPr>
              <a:t>pengawa</a:t>
            </a:r>
            <a:r>
              <a:rPr lang="en-GB" sz="2000" b="1" dirty="0">
                <a:solidFill>
                  <a:prstClr val="black"/>
                </a:solidFill>
              </a:rPr>
              <a:t> </a:t>
            </a:r>
            <a:r>
              <a:rPr lang="en-GB" sz="2000" b="1" dirty="0" err="1">
                <a:solidFill>
                  <a:prstClr val="black"/>
                </a:solidFill>
              </a:rPr>
              <a:t>mensia</a:t>
            </a:r>
            <a:r>
              <a:rPr lang="en-GB" sz="2000" b="1" dirty="0">
                <a:solidFill>
                  <a:prstClr val="black"/>
                </a:solidFill>
              </a:rPr>
              <a:t>. Semina </a:t>
            </a:r>
            <a:r>
              <a:rPr lang="en-GB" sz="2000" b="1" dirty="0" err="1">
                <a:solidFill>
                  <a:prstClr val="black"/>
                </a:solidFill>
              </a:rPr>
              <a:t>enggau</a:t>
            </a:r>
            <a:r>
              <a:rPr lang="en-GB" sz="2000" b="1" dirty="0">
                <a:solidFill>
                  <a:prstClr val="black"/>
                </a:solidFill>
              </a:rPr>
              <a:t> </a:t>
            </a:r>
            <a:r>
              <a:rPr lang="en-GB" sz="2000" b="1" dirty="0" err="1">
                <a:solidFill>
                  <a:prstClr val="black"/>
                </a:solidFill>
              </a:rPr>
              <a:t>fokus</a:t>
            </a:r>
            <a:r>
              <a:rPr lang="en-GB" sz="2000" b="1" dirty="0">
                <a:solidFill>
                  <a:prstClr val="black"/>
                </a:solidFill>
              </a:rPr>
              <a:t> </a:t>
            </a:r>
            <a:r>
              <a:rPr lang="en-GB" sz="2000" b="1" dirty="0" err="1">
                <a:solidFill>
                  <a:prstClr val="black"/>
                </a:solidFill>
              </a:rPr>
              <a:t>ngagai</a:t>
            </a:r>
            <a:r>
              <a:rPr lang="en-GB" sz="2000" b="1" dirty="0">
                <a:solidFill>
                  <a:prstClr val="black"/>
                </a:solidFill>
              </a:rPr>
              <a:t> Jesus </a:t>
            </a:r>
            <a:r>
              <a:rPr lang="en-GB" sz="2000" b="1" dirty="0" err="1">
                <a:solidFill>
                  <a:prstClr val="black"/>
                </a:solidFill>
              </a:rPr>
              <a:t>aja</a:t>
            </a:r>
            <a:r>
              <a:rPr lang="en-GB" sz="2000" b="1" dirty="0">
                <a:solidFill>
                  <a:prstClr val="black"/>
                </a:solidFill>
              </a:rPr>
              <a:t> </a:t>
            </a:r>
            <a:r>
              <a:rPr lang="en-GB" sz="2000" b="1" dirty="0" err="1">
                <a:solidFill>
                  <a:prstClr val="black"/>
                </a:solidFill>
              </a:rPr>
              <a:t>kitai</a:t>
            </a:r>
            <a:r>
              <a:rPr lang="en-GB" sz="2000" b="1" dirty="0">
                <a:solidFill>
                  <a:prstClr val="black"/>
                </a:solidFill>
              </a:rPr>
              <a:t> </a:t>
            </a:r>
            <a:r>
              <a:rPr lang="en-GB" sz="2000" b="1" dirty="0" err="1">
                <a:solidFill>
                  <a:prstClr val="black"/>
                </a:solidFill>
              </a:rPr>
              <a:t>ulih</a:t>
            </a:r>
            <a:r>
              <a:rPr lang="en-GB" sz="2000" b="1" dirty="0">
                <a:solidFill>
                  <a:prstClr val="black"/>
                </a:solidFill>
              </a:rPr>
              <a:t> </a:t>
            </a:r>
            <a:r>
              <a:rPr lang="en-GB" sz="2000" b="1" dirty="0" err="1">
                <a:solidFill>
                  <a:prstClr val="black"/>
                </a:solidFill>
              </a:rPr>
              <a:t>bulih</a:t>
            </a:r>
            <a:r>
              <a:rPr lang="en-GB" sz="2000" b="1" dirty="0">
                <a:solidFill>
                  <a:prstClr val="black"/>
                </a:solidFill>
              </a:rPr>
              <a:t> </a:t>
            </a:r>
            <a:r>
              <a:rPr lang="en-GB" sz="2000" b="1" dirty="0" err="1">
                <a:solidFill>
                  <a:prstClr val="black"/>
                </a:solidFill>
              </a:rPr>
              <a:t>penyerakup</a:t>
            </a:r>
            <a:r>
              <a:rPr lang="en-GB" sz="2000" b="1" dirty="0">
                <a:solidFill>
                  <a:prstClr val="black"/>
                </a:solidFill>
              </a:rPr>
              <a:t>.</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p:cNvSpPr txBox="1"/>
          <p:nvPr/>
        </p:nvSpPr>
        <p:spPr>
          <a:xfrm>
            <a:off x="314323" y="1418175"/>
            <a:ext cx="7117395" cy="1323439"/>
          </a:xfrm>
          <a:prstGeom prst="rect">
            <a:avLst/>
          </a:prstGeom>
          <a:noFill/>
        </p:spPr>
        <p:txBody>
          <a:bodyPr wrap="square">
            <a:spAutoFit/>
          </a:bodyPr>
          <a:lstStyle/>
          <a:p>
            <a:pPr lvl="0">
              <a:spcBef>
                <a:spcPts val="600"/>
              </a:spcBef>
              <a:defRPr/>
            </a:pPr>
            <a:r>
              <a:rPr lang="en-GB" sz="2000" b="1" dirty="0" err="1">
                <a:solidFill>
                  <a:prstClr val="black"/>
                </a:solidFill>
              </a:rPr>
              <a:t>Sepemanjai</a:t>
            </a:r>
            <a:r>
              <a:rPr lang="en-GB" sz="2000" b="1" dirty="0">
                <a:solidFill>
                  <a:prstClr val="black"/>
                </a:solidFill>
              </a:rPr>
              <a:t> </a:t>
            </a:r>
            <a:r>
              <a:rPr lang="en-GB" sz="2000" b="1" dirty="0" err="1">
                <a:solidFill>
                  <a:prstClr val="black"/>
                </a:solidFill>
              </a:rPr>
              <a:t>surat</a:t>
            </a:r>
            <a:r>
              <a:rPr lang="en-GB" sz="2000" b="1" dirty="0">
                <a:solidFill>
                  <a:prstClr val="black"/>
                </a:solidFill>
              </a:rPr>
              <a:t> </a:t>
            </a:r>
            <a:r>
              <a:rPr lang="en-GB" sz="2000" b="1" dirty="0" err="1">
                <a:solidFill>
                  <a:prstClr val="black"/>
                </a:solidFill>
              </a:rPr>
              <a:t>ngagai</a:t>
            </a:r>
            <a:r>
              <a:rPr lang="en-GB" sz="2000" b="1" dirty="0">
                <a:solidFill>
                  <a:prstClr val="black"/>
                </a:solidFill>
              </a:rPr>
              <a:t> orang </a:t>
            </a:r>
            <a:r>
              <a:rPr lang="en-GB" sz="2000" b="1" dirty="0" err="1">
                <a:solidFill>
                  <a:prstClr val="black"/>
                </a:solidFill>
              </a:rPr>
              <a:t>Korint</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surat</a:t>
            </a:r>
            <a:r>
              <a:rPr lang="en-GB" sz="2000" b="1" dirty="0">
                <a:solidFill>
                  <a:prstClr val="black"/>
                </a:solidFill>
              </a:rPr>
              <a:t> </a:t>
            </a:r>
            <a:r>
              <a:rPr lang="en-GB" sz="2000" b="1" dirty="0" err="1">
                <a:solidFill>
                  <a:prstClr val="black"/>
                </a:solidFill>
              </a:rPr>
              <a:t>bukai</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ditulis</a:t>
            </a:r>
            <a:r>
              <a:rPr lang="en-GB" sz="2000" b="1" dirty="0">
                <a:solidFill>
                  <a:prstClr val="black"/>
                </a:solidFill>
              </a:rPr>
              <a:t> Paul, </a:t>
            </a:r>
            <a:r>
              <a:rPr lang="en-GB" sz="2000" b="1" dirty="0" err="1">
                <a:solidFill>
                  <a:prstClr val="black"/>
                </a:solidFill>
              </a:rPr>
              <a:t>kitai</a:t>
            </a:r>
            <a:r>
              <a:rPr lang="en-GB" sz="2000" b="1" dirty="0">
                <a:solidFill>
                  <a:prstClr val="black"/>
                </a:solidFill>
              </a:rPr>
              <a:t> </a:t>
            </a:r>
            <a:r>
              <a:rPr lang="en-GB" sz="2000" b="1" dirty="0" err="1">
                <a:solidFill>
                  <a:prstClr val="black"/>
                </a:solidFill>
              </a:rPr>
              <a:t>meda</a:t>
            </a:r>
            <a:r>
              <a:rPr lang="en-GB" sz="2000" b="1" dirty="0">
                <a:solidFill>
                  <a:prstClr val="black"/>
                </a:solidFill>
              </a:rPr>
              <a:t> baka </a:t>
            </a:r>
            <a:r>
              <a:rPr lang="en-GB" sz="2000" b="1" dirty="0" err="1">
                <a:solidFill>
                  <a:prstClr val="black"/>
                </a:solidFill>
              </a:rPr>
              <a:t>ni</a:t>
            </a:r>
            <a:r>
              <a:rPr lang="en-GB" sz="2000" b="1" dirty="0">
                <a:solidFill>
                  <a:prstClr val="black"/>
                </a:solidFill>
              </a:rPr>
              <a:t> </a:t>
            </a:r>
            <a:r>
              <a:rPr lang="en-GB" sz="2000" b="1" dirty="0" err="1">
                <a:solidFill>
                  <a:prstClr val="black"/>
                </a:solidFill>
              </a:rPr>
              <a:t>iya</a:t>
            </a:r>
            <a:r>
              <a:rPr lang="en-GB" sz="2000" b="1" dirty="0">
                <a:solidFill>
                  <a:prstClr val="black"/>
                </a:solidFill>
              </a:rPr>
              <a:t> meri </a:t>
            </a:r>
            <a:r>
              <a:rPr lang="en-GB" sz="2000" b="1" dirty="0" err="1">
                <a:solidFill>
                  <a:prstClr val="black"/>
                </a:solidFill>
              </a:rPr>
              <a:t>kitai</a:t>
            </a:r>
            <a:r>
              <a:rPr lang="en-GB" sz="2000" b="1" dirty="0">
                <a:solidFill>
                  <a:prstClr val="black"/>
                </a:solidFill>
              </a:rPr>
              <a:t> garis </a:t>
            </a:r>
            <a:r>
              <a:rPr lang="en-GB" sz="2000" b="1" dirty="0" err="1">
                <a:solidFill>
                  <a:prstClr val="black"/>
                </a:solidFill>
              </a:rPr>
              <a:t>lalau</a:t>
            </a:r>
            <a:r>
              <a:rPr lang="en-GB" sz="2000" b="1" dirty="0">
                <a:solidFill>
                  <a:prstClr val="black"/>
                </a:solidFill>
              </a:rPr>
              <a:t> </a:t>
            </a:r>
            <a:r>
              <a:rPr lang="en-GB" sz="2000" b="1" dirty="0" err="1">
                <a:solidFill>
                  <a:prstClr val="black"/>
                </a:solidFill>
              </a:rPr>
              <a:t>dikena</a:t>
            </a:r>
            <a:r>
              <a:rPr lang="en-GB" sz="2000" b="1" dirty="0">
                <a:solidFill>
                  <a:prstClr val="black"/>
                </a:solidFill>
              </a:rPr>
              <a:t> </a:t>
            </a:r>
            <a:r>
              <a:rPr lang="en-GB" sz="2000" b="1" dirty="0" err="1">
                <a:solidFill>
                  <a:prstClr val="black"/>
                </a:solidFill>
              </a:rPr>
              <a:t>mutarka</a:t>
            </a:r>
            <a:r>
              <a:rPr lang="en-GB" sz="2000" b="1" dirty="0">
                <a:solidFill>
                  <a:prstClr val="black"/>
                </a:solidFill>
              </a:rPr>
              <a:t> </a:t>
            </a:r>
            <a:r>
              <a:rPr lang="en-GB" sz="2000" b="1" dirty="0" err="1">
                <a:solidFill>
                  <a:prstClr val="black"/>
                </a:solidFill>
              </a:rPr>
              <a:t>penanggul</a:t>
            </a:r>
            <a:r>
              <a:rPr lang="en-GB" sz="2000" b="1" dirty="0">
                <a:solidFill>
                  <a:prstClr val="black"/>
                </a:solidFill>
              </a:rPr>
              <a:t> </a:t>
            </a:r>
            <a:r>
              <a:rPr lang="en-GB" sz="2000" b="1" dirty="0" err="1">
                <a:solidFill>
                  <a:prstClr val="black"/>
                </a:solidFill>
              </a:rPr>
              <a:t>tu</a:t>
            </a:r>
            <a:r>
              <a:rPr lang="en-GB" sz="2000" b="1" dirty="0">
                <a:solidFill>
                  <a:prstClr val="black"/>
                </a:solidFill>
              </a:rPr>
              <a:t>, </a:t>
            </a:r>
            <a:r>
              <a:rPr lang="en-GB" sz="2000" b="1" dirty="0" err="1">
                <a:solidFill>
                  <a:prstClr val="black"/>
                </a:solidFill>
              </a:rPr>
              <a:t>ti</a:t>
            </a:r>
            <a:r>
              <a:rPr lang="en-GB" sz="2000" b="1" dirty="0">
                <a:solidFill>
                  <a:prstClr val="black"/>
                </a:solidFill>
              </a:rPr>
              <a:t> mega tau </a:t>
            </a:r>
            <a:r>
              <a:rPr lang="en-GB" sz="2000" b="1" dirty="0" err="1">
                <a:solidFill>
                  <a:prstClr val="black"/>
                </a:solidFill>
              </a:rPr>
              <a:t>nuntung</a:t>
            </a:r>
            <a:r>
              <a:rPr lang="en-GB" sz="2000" b="1" dirty="0">
                <a:solidFill>
                  <a:prstClr val="black"/>
                </a:solidFill>
              </a:rPr>
              <a:t> </a:t>
            </a:r>
            <a:r>
              <a:rPr lang="en-GB" sz="2000" b="1" dirty="0" err="1">
                <a:solidFill>
                  <a:prstClr val="black"/>
                </a:solidFill>
              </a:rPr>
              <a:t>gerija</a:t>
            </a:r>
            <a:r>
              <a:rPr lang="en-GB" sz="2000" b="1" dirty="0">
                <a:solidFill>
                  <a:prstClr val="black"/>
                </a:solidFill>
              </a:rPr>
              <a:t> </a:t>
            </a:r>
            <a:r>
              <a:rPr lang="en-GB" sz="2000" b="1" dirty="0" err="1">
                <a:solidFill>
                  <a:prstClr val="black"/>
                </a:solidFill>
              </a:rPr>
              <a:t>kemaya</a:t>
            </a:r>
            <a:r>
              <a:rPr lang="en-GB" sz="2000" b="1" dirty="0">
                <a:solidFill>
                  <a:prstClr val="black"/>
                </a:solidFill>
              </a:rPr>
              <a:t> </a:t>
            </a:r>
            <a:r>
              <a:rPr lang="en-GB" sz="2000" b="1" dirty="0" err="1">
                <a:solidFill>
                  <a:prstClr val="black"/>
                </a:solidFill>
              </a:rPr>
              <a:t>hari</a:t>
            </a:r>
            <a:r>
              <a:rPr lang="en-GB" sz="2000" b="1" dirty="0">
                <a:solidFill>
                  <a:prstClr val="black"/>
                </a:solidFill>
              </a:rPr>
              <a:t> </a:t>
            </a:r>
            <a:r>
              <a:rPr lang="en-GB" sz="2000" b="1" dirty="0" err="1">
                <a:solidFill>
                  <a:prstClr val="black"/>
                </a:solidFill>
              </a:rPr>
              <a:t>tu.</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defPPr>
              <a:defRPr lang="es-ES"/>
            </a:defPPr>
            <a:lvl1pPr algn="ctr">
              <a:defRPr sz="6600" b="1">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defRPr>
            </a:lvl1pPr>
          </a:lstStyle>
          <a:p>
            <a:r>
              <a:rPr lang="en-GB" dirty="0" err="1"/>
              <a:t>PENANGGUL</a:t>
            </a:r>
            <a:r>
              <a:rPr lang="en-GB" dirty="0"/>
              <a:t> TI </a:t>
            </a:r>
            <a:r>
              <a:rPr lang="en-GB" dirty="0" err="1"/>
              <a:t>NGASUH</a:t>
            </a:r>
            <a:r>
              <a:rPr lang="en-GB" dirty="0"/>
              <a:t> ENDA </a:t>
            </a:r>
            <a:r>
              <a:rPr lang="en-GB" dirty="0" err="1"/>
              <a:t>BESERAKUP</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8" name="Imagen 7"/>
          <p:cNvPicPr>
            <a:picLocks noChangeAspect="1"/>
          </p:cNvPicPr>
          <p:nvPr/>
        </p:nvPicPr>
        <p:blipFill>
          <a:blip r:embed="rId3" cstate="email"/>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headEnd/>
            <a:tailEnd/>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lvl="1" algn="ctr">
              <a:spcBef>
                <a:spcPts val="600"/>
              </a:spcBef>
            </a:pPr>
            <a:r>
              <a:rPr lang="en-GB" sz="4400" b="1" dirty="0" err="1">
                <a:ln/>
                <a:solidFill>
                  <a:srgbClr val="FF0000"/>
                </a:solidFill>
              </a:rPr>
              <a:t>BEPECHAH</a:t>
            </a:r>
            <a:r>
              <a:rPr lang="en-GB" sz="4400" b="1" dirty="0">
                <a:ln/>
                <a:solidFill>
                  <a:srgbClr val="FF0000"/>
                </a:solidFill>
              </a:rPr>
              <a:t> </a:t>
            </a:r>
            <a:r>
              <a:rPr lang="en-GB" sz="4400" b="1" dirty="0" err="1">
                <a:ln/>
                <a:solidFill>
                  <a:srgbClr val="FF0000"/>
                </a:solidFill>
              </a:rPr>
              <a:t>ENGGAU</a:t>
            </a:r>
            <a:r>
              <a:rPr lang="en-GB" sz="4400" b="1" dirty="0">
                <a:ln/>
                <a:solidFill>
                  <a:srgbClr val="FF0000"/>
                </a:solidFill>
              </a:rPr>
              <a:t> BELAYA</a:t>
            </a:r>
          </a:p>
        </p:txBody>
      </p:sp>
      <p:sp>
        <p:nvSpPr>
          <p:cNvPr id="5" name="CuadroTexto 4"/>
          <p:cNvSpPr txBox="1"/>
          <p:nvPr/>
        </p:nvSpPr>
        <p:spPr>
          <a:xfrm>
            <a:off x="0" y="714555"/>
            <a:ext cx="12192000" cy="646331"/>
          </a:xfrm>
          <a:prstGeom prst="rect">
            <a:avLst/>
          </a:prstGeom>
          <a:noFill/>
        </p:spPr>
        <p:txBody>
          <a:bodyPr wrap="square">
            <a:spAutoFit/>
          </a:bodyPr>
          <a:lstStyle/>
          <a:p>
            <a:pPr algn="ctr"/>
            <a:r>
              <a:rPr lang="en-GB" b="1">
                <a:solidFill>
                  <a:srgbClr val="002060"/>
                </a:solidFill>
                <a:latin typeface="Comic Sans MS" panose="030F0702030302020204" pitchFamily="66" charset="0"/>
              </a:rPr>
              <a:t>“Aku minta kita, menyadi, dalam nama Tuhan kitai Jesus Kristus, awakka semua kita sepenemu, lalu nadai bepechah-belah entara kita, tang beserakup dalam runding enggau penemu ti sebaka.” (1 Korint 1:10)</a:t>
            </a:r>
            <a:endParaRPr lang="en-GB" b="1" noProof="0" dirty="0">
              <a:solidFill>
                <a:srgbClr val="002060"/>
              </a:solidFill>
              <a:latin typeface="Comic Sans MS" panose="030F0702030302020204" pitchFamily="66" charset="0"/>
            </a:endParaRPr>
          </a:p>
        </p:txBody>
      </p:sp>
      <p:sp>
        <p:nvSpPr>
          <p:cNvPr id="6" name="CuadroTexto 5"/>
          <p:cNvSpPr txBox="1"/>
          <p:nvPr/>
        </p:nvSpPr>
        <p:spPr>
          <a:xfrm>
            <a:off x="2497394" y="2146027"/>
            <a:ext cx="5181600" cy="1631216"/>
          </a:xfrm>
          <a:prstGeom prst="rect">
            <a:avLst/>
          </a:prstGeom>
          <a:noFill/>
        </p:spPr>
        <p:txBody>
          <a:bodyPr wrap="square" rtlCol="0">
            <a:spAutoFit/>
          </a:bodyPr>
          <a:lstStyle/>
          <a:p>
            <a:pPr>
              <a:spcBef>
                <a:spcPts val="600"/>
              </a:spcBef>
            </a:pPr>
            <a:r>
              <a:rPr lang="en-GB" sz="2000" b="1" dirty="0"/>
              <a:t>Mayuh </a:t>
            </a:r>
            <a:r>
              <a:rPr lang="en-GB" sz="2000" b="1" dirty="0" err="1"/>
              <a:t>ketuai</a:t>
            </a:r>
            <a:r>
              <a:rPr lang="en-GB" sz="2000" b="1" dirty="0"/>
              <a:t> </a:t>
            </a:r>
            <a:r>
              <a:rPr lang="en-GB" sz="2000" b="1" dirty="0" err="1"/>
              <a:t>udah</a:t>
            </a:r>
            <a:r>
              <a:rPr lang="en-GB" sz="2000" b="1" dirty="0"/>
              <a:t> </a:t>
            </a:r>
            <a:r>
              <a:rPr lang="en-GB" sz="2000" b="1" dirty="0" err="1"/>
              <a:t>nengah</a:t>
            </a:r>
            <a:r>
              <a:rPr lang="en-GB" sz="2000" b="1" dirty="0"/>
              <a:t> </a:t>
            </a:r>
            <a:r>
              <a:rPr lang="en-GB" sz="2000" b="1" dirty="0" err="1"/>
              <a:t>Korint</a:t>
            </a:r>
            <a:r>
              <a:rPr lang="en-GB" sz="2000" b="1" dirty="0"/>
              <a:t>, </a:t>
            </a:r>
            <a:r>
              <a:rPr lang="en-GB" sz="2000" b="1" dirty="0" err="1"/>
              <a:t>lalu</a:t>
            </a:r>
            <a:r>
              <a:rPr lang="en-GB" sz="2000" b="1" dirty="0"/>
              <a:t> </a:t>
            </a:r>
            <a:r>
              <a:rPr lang="en-GB" sz="2000" b="1" dirty="0" err="1"/>
              <a:t>tiap</a:t>
            </a:r>
            <a:r>
              <a:rPr lang="en-GB" sz="2000" b="1" dirty="0"/>
              <a:t> </a:t>
            </a:r>
            <a:r>
              <a:rPr lang="en-GB" sz="2000" b="1" dirty="0" err="1"/>
              <a:t>iku</a:t>
            </a:r>
            <a:r>
              <a:rPr lang="en-GB" sz="2000" b="1" dirty="0"/>
              <a:t> orang </a:t>
            </a:r>
            <a:r>
              <a:rPr lang="en-GB" sz="2000" b="1" dirty="0" err="1"/>
              <a:t>ti</a:t>
            </a:r>
            <a:r>
              <a:rPr lang="en-GB" sz="2000" b="1" dirty="0"/>
              <a:t> </a:t>
            </a:r>
            <a:r>
              <a:rPr lang="en-GB" sz="2000" b="1" dirty="0" err="1"/>
              <a:t>arap</a:t>
            </a:r>
            <a:r>
              <a:rPr lang="en-GB" sz="2000" b="1" dirty="0"/>
              <a:t> </a:t>
            </a:r>
            <a:r>
              <a:rPr lang="en-GB" sz="2000" b="1" dirty="0" err="1"/>
              <a:t>bisi</a:t>
            </a:r>
            <a:r>
              <a:rPr lang="en-GB" sz="2000" b="1" dirty="0"/>
              <a:t> </a:t>
            </a:r>
            <a:r>
              <a:rPr lang="en-GB" sz="2000" b="1" dirty="0" err="1"/>
              <a:t>penginjil</a:t>
            </a:r>
            <a:r>
              <a:rPr lang="en-GB" sz="2000" b="1" dirty="0"/>
              <a:t> </a:t>
            </a:r>
            <a:r>
              <a:rPr lang="en-GB" sz="2000" b="1" dirty="0" err="1"/>
              <a:t>ti</a:t>
            </a:r>
            <a:r>
              <a:rPr lang="en-GB" sz="2000" b="1" dirty="0"/>
              <a:t> </a:t>
            </a:r>
            <a:r>
              <a:rPr lang="en-GB" sz="2000" b="1" dirty="0" err="1"/>
              <a:t>dikerinduka</a:t>
            </a:r>
            <a:r>
              <a:rPr lang="en-GB" sz="2000" b="1" dirty="0"/>
              <a:t> </a:t>
            </a:r>
            <a:r>
              <a:rPr lang="en-GB" sz="2000" b="1" dirty="0" err="1"/>
              <a:t>sida</a:t>
            </a:r>
            <a:r>
              <a:rPr lang="en-GB" sz="2000" b="1" dirty="0"/>
              <a:t> (Paul, </a:t>
            </a:r>
            <a:r>
              <a:rPr lang="en-GB" sz="2000" b="1" dirty="0" err="1"/>
              <a:t>Apolos</a:t>
            </a:r>
            <a:r>
              <a:rPr lang="en-GB" sz="2000" b="1" dirty="0"/>
              <a:t>, Peter...) Pekara </a:t>
            </a:r>
            <a:r>
              <a:rPr lang="en-GB" sz="2000" b="1" dirty="0" err="1"/>
              <a:t>tu</a:t>
            </a:r>
            <a:r>
              <a:rPr lang="en-GB" sz="2000" b="1" dirty="0"/>
              <a:t> </a:t>
            </a:r>
            <a:r>
              <a:rPr lang="en-GB" sz="2000" b="1" dirty="0" err="1"/>
              <a:t>udah</a:t>
            </a:r>
            <a:r>
              <a:rPr lang="en-GB" sz="2000" b="1" dirty="0"/>
              <a:t> </a:t>
            </a:r>
            <a:r>
              <a:rPr lang="en-GB" sz="2000" b="1" dirty="0" err="1"/>
              <a:t>datai</a:t>
            </a:r>
            <a:r>
              <a:rPr lang="en-GB" sz="2000" b="1" dirty="0"/>
              <a:t> </a:t>
            </a:r>
            <a:r>
              <a:rPr lang="en-GB" sz="2000" b="1" dirty="0" err="1"/>
              <a:t>ba</a:t>
            </a:r>
            <a:r>
              <a:rPr lang="en-GB" sz="2000" b="1" dirty="0"/>
              <a:t> tikas </a:t>
            </a:r>
            <a:r>
              <a:rPr lang="en-GB" sz="2000" b="1" dirty="0" err="1"/>
              <a:t>ti</a:t>
            </a:r>
            <a:r>
              <a:rPr lang="en-GB" sz="2000" b="1" dirty="0"/>
              <a:t> tau </a:t>
            </a:r>
            <a:r>
              <a:rPr lang="en-GB" sz="2000" b="1" dirty="0" err="1"/>
              <a:t>ngadaka</a:t>
            </a:r>
            <a:r>
              <a:rPr lang="en-GB" sz="2000" b="1" dirty="0"/>
              <a:t> </a:t>
            </a:r>
            <a:r>
              <a:rPr lang="en-GB" sz="2000" b="1" dirty="0" err="1"/>
              <a:t>laya</a:t>
            </a:r>
            <a:r>
              <a:rPr lang="en-GB" sz="2000" b="1" dirty="0"/>
              <a:t> </a:t>
            </a:r>
            <a:r>
              <a:rPr lang="en-GB" sz="2000" b="1" dirty="0" err="1"/>
              <a:t>entara</a:t>
            </a:r>
            <a:r>
              <a:rPr lang="en-GB" sz="2000" b="1" dirty="0"/>
              <a:t> </a:t>
            </a:r>
            <a:r>
              <a:rPr lang="en-GB" sz="2000" b="1" dirty="0" err="1"/>
              <a:t>sida</a:t>
            </a:r>
            <a:r>
              <a:rPr lang="en-GB" sz="2000" b="1" dirty="0"/>
              <a:t> (1 Kor. 1:11).</a:t>
            </a:r>
            <a:endParaRPr lang="en-GB" sz="2000" b="1" noProof="0" dirty="0"/>
          </a:p>
        </p:txBody>
      </p:sp>
      <p:pic>
        <p:nvPicPr>
          <p:cNvPr id="4" name="Imagen 3"/>
          <p:cNvPicPr>
            <a:picLocks noChangeAspect="1"/>
          </p:cNvPicPr>
          <p:nvPr/>
        </p:nvPicPr>
        <p:blipFill>
          <a:blip r:embed="rId4" cstate="hqprint"/>
          <a:srcRect/>
          <a:stretch>
            <a:fill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headEnd/>
            <a:tailEnd/>
          </a:ln>
          <a:effectLst>
            <a:outerShdw blurRad="50800" dist="38100" dir="8100000" algn="tr" rotWithShape="0">
              <a:prstClr val="black">
                <a:alpha val="40000"/>
              </a:prstClr>
            </a:outerShdw>
          </a:effectLst>
        </p:spPr>
      </p:pic>
      <p:pic>
        <p:nvPicPr>
          <p:cNvPr id="10" name="Imagen 9"/>
          <p:cNvPicPr>
            <a:picLocks noChangeAspect="1"/>
          </p:cNvPicPr>
          <p:nvPr/>
        </p:nvPicPr>
        <p:blipFill rotWithShape="1">
          <a:blip r:embed="rId5" cstate="hqprint"/>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headEnd/>
            <a:tailEnd/>
          </a:ln>
          <a:effectLst>
            <a:outerShdw blurRad="50800" dist="38100" dir="2700000" algn="tl" rotWithShape="0">
              <a:prstClr val="black">
                <a:alpha val="40000"/>
              </a:prstClr>
            </a:outerShdw>
          </a:effectLst>
        </p:spPr>
      </p:pic>
      <p:sp>
        <p:nvSpPr>
          <p:cNvPr id="12" name="CuadroTexto 11"/>
          <p:cNvSpPr txBox="1"/>
          <p:nvPr/>
        </p:nvSpPr>
        <p:spPr>
          <a:xfrm>
            <a:off x="77923" y="4941624"/>
            <a:ext cx="6018077" cy="1938992"/>
          </a:xfrm>
          <a:prstGeom prst="rect">
            <a:avLst/>
          </a:prstGeom>
          <a:noFill/>
        </p:spPr>
        <p:txBody>
          <a:bodyPr wrap="square">
            <a:spAutoFit/>
          </a:bodyPr>
          <a:lstStyle/>
          <a:p>
            <a:pPr>
              <a:spcBef>
                <a:spcPts val="600"/>
              </a:spcBef>
            </a:pPr>
            <a:r>
              <a:rPr lang="en-GB" sz="2000" b="1" dirty="0" err="1"/>
              <a:t>Enggau</a:t>
            </a:r>
            <a:r>
              <a:rPr lang="en-GB" sz="2000" b="1" dirty="0"/>
              <a:t> </a:t>
            </a:r>
            <a:r>
              <a:rPr lang="en-GB" sz="2000" b="1" dirty="0" err="1"/>
              <a:t>belubah</a:t>
            </a:r>
            <a:r>
              <a:rPr lang="en-GB" sz="2000" b="1" dirty="0"/>
              <a:t>, </a:t>
            </a:r>
            <a:r>
              <a:rPr lang="en-GB" sz="2000" b="1" dirty="0" err="1"/>
              <a:t>pemansang</a:t>
            </a:r>
            <a:r>
              <a:rPr lang="en-GB" sz="2000" b="1" dirty="0"/>
              <a:t> </a:t>
            </a:r>
            <a:r>
              <a:rPr lang="en-GB" sz="2000" b="1" dirty="0" err="1"/>
              <a:t>gerija</a:t>
            </a:r>
            <a:r>
              <a:rPr lang="en-GB" sz="2000" b="1" dirty="0"/>
              <a:t> </a:t>
            </a:r>
            <a:r>
              <a:rPr lang="en-GB" sz="2000" b="1" dirty="0" err="1"/>
              <a:t>bisi</a:t>
            </a:r>
            <a:r>
              <a:rPr lang="en-GB" sz="2000" b="1" dirty="0"/>
              <a:t> </a:t>
            </a:r>
            <a:r>
              <a:rPr lang="en-GB" sz="2000" b="1" dirty="0" err="1"/>
              <a:t>kena</a:t>
            </a:r>
            <a:r>
              <a:rPr lang="en-GB" sz="2000" b="1" dirty="0"/>
              <a:t> </a:t>
            </a:r>
            <a:r>
              <a:rPr lang="en-GB" sz="2000" b="1" dirty="0" err="1"/>
              <a:t>empas</a:t>
            </a:r>
            <a:r>
              <a:rPr lang="en-GB" sz="2000" b="1" dirty="0"/>
              <a:t> (1 Kor. 3:3). </a:t>
            </a:r>
            <a:r>
              <a:rPr lang="en-GB" sz="2000" b="1" dirty="0" err="1"/>
              <a:t>Penanggul</a:t>
            </a:r>
            <a:r>
              <a:rPr lang="en-GB" sz="2000" b="1" dirty="0"/>
              <a:t> </a:t>
            </a:r>
            <a:r>
              <a:rPr lang="en-GB" sz="2000" b="1" dirty="0" err="1"/>
              <a:t>enda</a:t>
            </a:r>
            <a:r>
              <a:rPr lang="en-GB" sz="2000" b="1" dirty="0"/>
              <a:t> </a:t>
            </a:r>
            <a:r>
              <a:rPr lang="en-GB" sz="2000" b="1" dirty="0" err="1"/>
              <a:t>beserakup</a:t>
            </a:r>
            <a:r>
              <a:rPr lang="en-GB" sz="2000" b="1" dirty="0"/>
              <a:t> </a:t>
            </a:r>
            <a:r>
              <a:rPr lang="en-GB" sz="2000" b="1" dirty="0" err="1"/>
              <a:t>nya</a:t>
            </a:r>
            <a:r>
              <a:rPr lang="en-GB" sz="2000" b="1" dirty="0"/>
              <a:t> </a:t>
            </a:r>
            <a:r>
              <a:rPr lang="en-GB" sz="2000" b="1" dirty="0" err="1"/>
              <a:t>ngasuh</a:t>
            </a:r>
            <a:r>
              <a:rPr lang="en-GB" sz="2000" b="1" dirty="0"/>
              <a:t> </a:t>
            </a:r>
            <a:r>
              <a:rPr lang="en-GB" sz="2000" b="1" dirty="0" err="1"/>
              <a:t>pengawa</a:t>
            </a:r>
            <a:r>
              <a:rPr lang="en-GB" sz="2000" b="1" dirty="0"/>
              <a:t> </a:t>
            </a:r>
            <a:r>
              <a:rPr lang="en-GB" sz="2000" b="1" dirty="0" err="1"/>
              <a:t>ngintu</a:t>
            </a:r>
            <a:r>
              <a:rPr lang="en-GB" sz="2000" b="1" dirty="0"/>
              <a:t> </a:t>
            </a:r>
            <a:r>
              <a:rPr lang="en-GB" sz="2000" b="1" dirty="0" err="1"/>
              <a:t>Pengerami</a:t>
            </a:r>
            <a:r>
              <a:rPr lang="en-GB" sz="2000" b="1" dirty="0"/>
              <a:t> Makai </a:t>
            </a:r>
            <a:r>
              <a:rPr lang="en-GB" sz="2000" b="1" dirty="0" err="1"/>
              <a:t>Lemai</a:t>
            </a:r>
            <a:r>
              <a:rPr lang="en-GB" sz="2000" b="1" dirty="0"/>
              <a:t> </a:t>
            </a:r>
            <a:r>
              <a:rPr lang="en-GB" sz="2000" b="1" dirty="0" err="1"/>
              <a:t>Tuhan</a:t>
            </a:r>
            <a:r>
              <a:rPr lang="en-GB" sz="2000" b="1" dirty="0"/>
              <a:t> </a:t>
            </a:r>
            <a:r>
              <a:rPr lang="en-GB" sz="2000" b="1" dirty="0" err="1"/>
              <a:t>nya</a:t>
            </a:r>
            <a:r>
              <a:rPr lang="en-GB" sz="2000" b="1" dirty="0"/>
              <a:t> </a:t>
            </a:r>
            <a:r>
              <a:rPr lang="en-GB" sz="2000" b="1" dirty="0" err="1"/>
              <a:t>ngelimpangka</a:t>
            </a:r>
            <a:r>
              <a:rPr lang="en-GB" sz="2000" b="1" dirty="0"/>
              <a:t> </a:t>
            </a:r>
            <a:r>
              <a:rPr lang="en-GB" sz="2000" b="1" dirty="0" err="1"/>
              <a:t>diri</a:t>
            </a:r>
            <a:r>
              <a:rPr lang="en-GB" sz="2000" b="1" dirty="0"/>
              <a:t> (1 Kor. 11:33), </a:t>
            </a:r>
            <a:r>
              <a:rPr lang="en-GB" sz="2000" b="1" dirty="0" err="1"/>
              <a:t>nyau</a:t>
            </a:r>
            <a:r>
              <a:rPr lang="en-GB" sz="2000" b="1" dirty="0"/>
              <a:t> </a:t>
            </a:r>
            <a:r>
              <a:rPr lang="en-GB" sz="2000" b="1" dirty="0" err="1"/>
              <a:t>nyentukka</a:t>
            </a:r>
            <a:r>
              <a:rPr lang="en-GB" sz="2000" b="1" dirty="0"/>
              <a:t> </a:t>
            </a:r>
            <a:r>
              <a:rPr lang="en-GB" sz="2000" b="1" dirty="0" err="1"/>
              <a:t>sida</a:t>
            </a:r>
            <a:r>
              <a:rPr lang="en-GB" sz="2000" b="1" dirty="0"/>
              <a:t> </a:t>
            </a:r>
            <a:r>
              <a:rPr lang="en-GB" sz="2000" b="1" dirty="0" err="1"/>
              <a:t>nyaman</a:t>
            </a:r>
            <a:r>
              <a:rPr lang="en-GB" sz="2000" b="1" dirty="0"/>
              <a:t> </a:t>
            </a:r>
            <a:r>
              <a:rPr lang="en-GB" sz="2000" b="1" dirty="0" err="1"/>
              <a:t>pangan</a:t>
            </a:r>
            <a:r>
              <a:rPr lang="en-GB" sz="2000" b="1" dirty="0"/>
              <a:t> </a:t>
            </a:r>
            <a:r>
              <a:rPr lang="en-GB" sz="2000" b="1" dirty="0" err="1"/>
              <a:t>diri</a:t>
            </a:r>
            <a:r>
              <a:rPr lang="en-GB" sz="2000" b="1" dirty="0"/>
              <a:t> </a:t>
            </a:r>
            <a:r>
              <a:rPr lang="en-GB" sz="2000" b="1" dirty="0" err="1"/>
              <a:t>ba</a:t>
            </a:r>
            <a:r>
              <a:rPr lang="en-GB" sz="2000" b="1" dirty="0"/>
              <a:t> </a:t>
            </a:r>
            <a:r>
              <a:rPr lang="en-GB" sz="2000" b="1" dirty="0" err="1"/>
              <a:t>kot</a:t>
            </a:r>
            <a:br>
              <a:rPr lang="en-GB" sz="2000" b="1" dirty="0"/>
            </a:br>
            <a:r>
              <a:rPr lang="en-GB" sz="2000" b="1" dirty="0"/>
              <a:t>(1 Kor. 6:1).</a:t>
            </a:r>
            <a:endParaRPr lang="en-GB" sz="2000" b="1" noProof="0" dirty="0"/>
          </a:p>
        </p:txBody>
      </p:sp>
      <p:sp>
        <p:nvSpPr>
          <p:cNvPr id="14" name="CuadroTexto 13"/>
          <p:cNvSpPr txBox="1"/>
          <p:nvPr/>
        </p:nvSpPr>
        <p:spPr>
          <a:xfrm>
            <a:off x="2497394" y="1703338"/>
            <a:ext cx="9694606" cy="400110"/>
          </a:xfrm>
          <a:prstGeom prst="rect">
            <a:avLst/>
          </a:prstGeom>
          <a:noFill/>
        </p:spPr>
        <p:txBody>
          <a:bodyPr wrap="square">
            <a:spAutoFit/>
          </a:bodyPr>
          <a:lstStyle/>
          <a:p>
            <a:pPr>
              <a:spcBef>
                <a:spcPts val="600"/>
              </a:spcBef>
            </a:pPr>
            <a:r>
              <a:rPr lang="en-GB" sz="2000" b="1"/>
              <a:t>Nama penyarut ti bisi dalam gerija di Korint (1 Kor. 1:12)?</a:t>
            </a:r>
            <a:endParaRPr lang="en-GB" sz="2000" b="1" noProof="0" dirty="0"/>
          </a:p>
        </p:txBody>
      </p:sp>
      <p:pic>
        <p:nvPicPr>
          <p:cNvPr id="16" name="Imagen 15"/>
          <p:cNvPicPr>
            <a:picLocks noChangeAspect="1"/>
          </p:cNvPicPr>
          <p:nvPr/>
        </p:nvPicPr>
        <p:blipFill>
          <a:blip r:embed="rId6" cstate="email"/>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7" name="CuadroTexto 6"/>
          <p:cNvSpPr txBox="1"/>
          <p:nvPr/>
        </p:nvSpPr>
        <p:spPr>
          <a:xfrm>
            <a:off x="2497394" y="3819823"/>
            <a:ext cx="5181600" cy="1015663"/>
          </a:xfrm>
          <a:prstGeom prst="rect">
            <a:avLst/>
          </a:prstGeom>
          <a:noFill/>
        </p:spPr>
        <p:txBody>
          <a:bodyPr wrap="square">
            <a:spAutoFit/>
          </a:bodyPr>
          <a:lstStyle/>
          <a:p>
            <a:pPr lvl="0">
              <a:spcBef>
                <a:spcPts val="600"/>
              </a:spcBef>
              <a:defRPr/>
            </a:pPr>
            <a:r>
              <a:rPr lang="en-GB" sz="2000" b="1" dirty="0">
                <a:solidFill>
                  <a:prstClr val="black"/>
                </a:solidFill>
              </a:rPr>
              <a:t>Enda </a:t>
            </a:r>
            <a:r>
              <a:rPr lang="en-GB" sz="2000" b="1" dirty="0" err="1">
                <a:solidFill>
                  <a:prstClr val="black"/>
                </a:solidFill>
              </a:rPr>
              <a:t>sedarka</a:t>
            </a:r>
            <a:r>
              <a:rPr lang="en-GB" sz="2000" b="1" dirty="0">
                <a:solidFill>
                  <a:prstClr val="black"/>
                </a:solidFill>
              </a:rPr>
              <a:t> </a:t>
            </a:r>
            <a:r>
              <a:rPr lang="en-GB" sz="2000" b="1" dirty="0" err="1">
                <a:solidFill>
                  <a:prstClr val="black"/>
                </a:solidFill>
              </a:rPr>
              <a:t>semua</a:t>
            </a:r>
            <a:r>
              <a:rPr lang="en-GB" sz="2000" b="1" dirty="0">
                <a:solidFill>
                  <a:prstClr val="black"/>
                </a:solidFill>
              </a:rPr>
              <a:t> </a:t>
            </a:r>
            <a:r>
              <a:rPr lang="en-GB" sz="2000" b="1" dirty="0" err="1">
                <a:solidFill>
                  <a:prstClr val="black"/>
                </a:solidFill>
              </a:rPr>
              <a:t>sida</a:t>
            </a:r>
            <a:r>
              <a:rPr lang="en-GB" sz="2000" b="1" dirty="0">
                <a:solidFill>
                  <a:prstClr val="black"/>
                </a:solidFill>
              </a:rPr>
              <a:t> </a:t>
            </a:r>
            <a:r>
              <a:rPr lang="en-GB" sz="2000" b="1" dirty="0" err="1">
                <a:solidFill>
                  <a:prstClr val="black"/>
                </a:solidFill>
              </a:rPr>
              <a:t>nusui</a:t>
            </a:r>
            <a:r>
              <a:rPr lang="en-GB" sz="2000" b="1" dirty="0">
                <a:solidFill>
                  <a:prstClr val="black"/>
                </a:solidFill>
              </a:rPr>
              <a:t> </a:t>
            </a:r>
            <a:r>
              <a:rPr lang="en-GB" sz="2000" b="1" dirty="0" err="1">
                <a:solidFill>
                  <a:prstClr val="black"/>
                </a:solidFill>
              </a:rPr>
              <a:t>pesan</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sama</a:t>
            </a:r>
            <a:r>
              <a:rPr lang="en-GB" sz="2000" b="1" dirty="0">
                <a:solidFill>
                  <a:prstClr val="black"/>
                </a:solidFill>
              </a:rPr>
              <a:t>, </a:t>
            </a:r>
            <a:r>
              <a:rPr lang="en-GB" sz="2000" b="1" dirty="0" err="1">
                <a:solidFill>
                  <a:prstClr val="black"/>
                </a:solidFill>
              </a:rPr>
              <a:t>sida</a:t>
            </a:r>
            <a:r>
              <a:rPr lang="en-GB" sz="2000" b="1" dirty="0">
                <a:solidFill>
                  <a:prstClr val="black"/>
                </a:solidFill>
              </a:rPr>
              <a:t> </a:t>
            </a:r>
            <a:r>
              <a:rPr lang="en-GB" sz="2000" b="1" dirty="0" err="1">
                <a:solidFill>
                  <a:prstClr val="black"/>
                </a:solidFill>
              </a:rPr>
              <a:t>fokus</a:t>
            </a:r>
            <a:r>
              <a:rPr lang="en-GB" sz="2000" b="1" dirty="0">
                <a:solidFill>
                  <a:prstClr val="black"/>
                </a:solidFill>
              </a:rPr>
              <a:t> </a:t>
            </a:r>
            <a:r>
              <a:rPr lang="en-GB" sz="2000" b="1" dirty="0" err="1">
                <a:solidFill>
                  <a:prstClr val="black"/>
                </a:solidFill>
              </a:rPr>
              <a:t>ngagai</a:t>
            </a:r>
            <a:r>
              <a:rPr lang="en-GB" sz="2000" b="1" dirty="0">
                <a:solidFill>
                  <a:prstClr val="black"/>
                </a:solidFill>
              </a:rPr>
              <a:t> </a:t>
            </a:r>
            <a:r>
              <a:rPr lang="en-GB" sz="2000" b="1" dirty="0" err="1">
                <a:solidFill>
                  <a:prstClr val="black"/>
                </a:solidFill>
              </a:rPr>
              <a:t>aspek</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nadai</a:t>
            </a:r>
            <a:r>
              <a:rPr lang="en-GB" sz="2000" b="1" dirty="0">
                <a:solidFill>
                  <a:prstClr val="black"/>
                </a:solidFill>
              </a:rPr>
              <a:t> </a:t>
            </a:r>
            <a:r>
              <a:rPr lang="en-GB" sz="2000" b="1" dirty="0" err="1">
                <a:solidFill>
                  <a:prstClr val="black"/>
                </a:solidFill>
              </a:rPr>
              <a:t>besangkut</a:t>
            </a:r>
            <a:r>
              <a:rPr lang="en-GB" sz="2000" b="1" dirty="0">
                <a:solidFill>
                  <a:prstClr val="black"/>
                </a:solidFill>
              </a:rPr>
              <a:t> </a:t>
            </a:r>
            <a:r>
              <a:rPr lang="en-GB" sz="2000" b="1" dirty="0" err="1">
                <a:solidFill>
                  <a:prstClr val="black"/>
                </a:solidFill>
              </a:rPr>
              <a:t>paut</a:t>
            </a:r>
            <a:r>
              <a:rPr lang="en-GB" sz="2000" b="1" dirty="0">
                <a:solidFill>
                  <a:prstClr val="black"/>
                </a:solidFill>
              </a:rPr>
              <a:t> (1 Kor. 3:5-8).</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defPPr>
              <a:defRPr lang="es-ES"/>
            </a:defPPr>
            <a:lvl1pPr algn="ctr">
              <a:defRPr sz="6600" b="1">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defRPr>
            </a:lvl1pPr>
          </a:lstStyle>
          <a:p>
            <a:r>
              <a:rPr lang="en-GB"/>
              <a:t>CHARA NGETANKA PENYERAKUP</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1" algn="ctr">
              <a:spcBef>
                <a:spcPts val="600"/>
              </a:spcBef>
            </a:pPr>
            <a:r>
              <a:rPr lang="en-GB" sz="4400" b="1" dirty="0" err="1">
                <a:ln/>
                <a:solidFill>
                  <a:schemeClr val="accent3"/>
                </a:solidFill>
              </a:rPr>
              <a:t>SERAKUP</a:t>
            </a:r>
            <a:r>
              <a:rPr lang="en-GB" sz="4400" b="1" dirty="0">
                <a:ln/>
                <a:solidFill>
                  <a:schemeClr val="accent3"/>
                </a:solidFill>
              </a:rPr>
              <a:t> </a:t>
            </a:r>
            <a:r>
              <a:rPr lang="en-GB" sz="4400" b="1" dirty="0" err="1">
                <a:ln/>
                <a:solidFill>
                  <a:schemeClr val="accent3"/>
                </a:solidFill>
              </a:rPr>
              <a:t>DALAM</a:t>
            </a:r>
            <a:r>
              <a:rPr lang="en-GB" sz="4400" b="1" dirty="0">
                <a:ln/>
                <a:solidFill>
                  <a:schemeClr val="accent3"/>
                </a:solidFill>
              </a:rPr>
              <a:t> JESUS</a:t>
            </a:r>
          </a:p>
        </p:txBody>
      </p:sp>
      <p:sp>
        <p:nvSpPr>
          <p:cNvPr id="5" name="CuadroTexto 4"/>
          <p:cNvSpPr txBox="1"/>
          <p:nvPr/>
        </p:nvSpPr>
        <p:spPr>
          <a:xfrm>
            <a:off x="488381" y="472528"/>
            <a:ext cx="6848475" cy="923330"/>
          </a:xfrm>
          <a:prstGeom prst="rect">
            <a:avLst/>
          </a:prstGeom>
          <a:noFill/>
        </p:spPr>
        <p:txBody>
          <a:bodyPr wrap="square">
            <a:spAutoFit/>
          </a:bodyPr>
          <a:lstStyle/>
          <a:p>
            <a:pPr algn="ctr"/>
            <a:r>
              <a:rPr lang="en-GB" b="1">
                <a:solidFill>
                  <a:srgbClr val="FFFF66"/>
                </a:solidFill>
                <a:effectLst>
                  <a:glow rad="127000">
                    <a:schemeClr val="accent6">
                      <a:lumMod val="50000"/>
                    </a:schemeClr>
                  </a:glow>
                </a:effectLst>
                <a:latin typeface="Comic Sans MS" panose="030F0702030302020204" pitchFamily="66" charset="0"/>
              </a:rPr>
              <a:t>“Allah Taala endang tau dikarapka, Iya ke udah ngangauka kita ngambika kita begulai enggau Anak Iya, Jesus Kristus Tuhan kitai.” (1 Korint 1:9)</a:t>
            </a:r>
            <a:endParaRPr lang="en-GB"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p:cNvSpPr txBox="1"/>
          <p:nvPr/>
        </p:nvSpPr>
        <p:spPr>
          <a:xfrm>
            <a:off x="233822" y="1451163"/>
            <a:ext cx="7357603" cy="1015663"/>
          </a:xfrm>
          <a:prstGeom prst="rect">
            <a:avLst/>
          </a:prstGeom>
          <a:noFill/>
        </p:spPr>
        <p:txBody>
          <a:bodyPr wrap="square" rtlCol="0">
            <a:spAutoFit/>
          </a:bodyPr>
          <a:lstStyle/>
          <a:p>
            <a:pPr>
              <a:spcBef>
                <a:spcPts val="600"/>
              </a:spcBef>
            </a:pPr>
            <a:r>
              <a:rPr lang="en-GB" sz="2000" b="1" dirty="0"/>
              <a:t>“Kati </a:t>
            </a:r>
            <a:r>
              <a:rPr lang="en-GB" sz="2000" b="1" dirty="0" err="1"/>
              <a:t>Kristus</a:t>
            </a:r>
            <a:r>
              <a:rPr lang="en-GB" sz="2000" b="1" dirty="0"/>
              <a:t> </a:t>
            </a:r>
            <a:r>
              <a:rPr lang="en-GB" sz="2000" b="1" dirty="0" err="1"/>
              <a:t>udah</a:t>
            </a:r>
            <a:r>
              <a:rPr lang="en-GB" sz="2000" b="1" dirty="0"/>
              <a:t> </a:t>
            </a:r>
            <a:r>
              <a:rPr lang="en-GB" sz="2000" b="1" dirty="0" err="1"/>
              <a:t>bebagi</a:t>
            </a:r>
            <a:r>
              <a:rPr lang="en-GB" sz="2000" b="1" dirty="0"/>
              <a:t>? Kati Paul </a:t>
            </a:r>
            <a:r>
              <a:rPr lang="en-GB" sz="2000" b="1" dirty="0" err="1"/>
              <a:t>udah</a:t>
            </a:r>
            <a:r>
              <a:rPr lang="en-GB" sz="2000" b="1" dirty="0"/>
              <a:t> </a:t>
            </a:r>
            <a:r>
              <a:rPr lang="en-GB" sz="2000" b="1" dirty="0" err="1"/>
              <a:t>diregang</a:t>
            </a:r>
            <a:r>
              <a:rPr lang="en-GB" sz="2000" b="1" dirty="0"/>
              <a:t> </a:t>
            </a:r>
            <a:r>
              <a:rPr lang="en-GB" sz="2000" b="1" dirty="0" err="1"/>
              <a:t>ketegal</a:t>
            </a:r>
            <a:r>
              <a:rPr lang="en-GB" sz="2000" b="1" dirty="0"/>
              <a:t> </a:t>
            </a:r>
            <a:r>
              <a:rPr lang="en-GB" sz="2000" b="1" dirty="0" err="1"/>
              <a:t>kita</a:t>
            </a:r>
            <a:r>
              <a:rPr lang="en-GB" sz="2000" b="1" dirty="0"/>
              <a:t>, </a:t>
            </a:r>
            <a:r>
              <a:rPr lang="en-GB" sz="2000" b="1" dirty="0" err="1"/>
              <a:t>tauka</a:t>
            </a:r>
            <a:r>
              <a:rPr lang="en-GB" sz="2000" b="1" dirty="0"/>
              <a:t> </a:t>
            </a:r>
            <a:r>
              <a:rPr lang="en-GB" sz="2000" b="1" dirty="0" err="1"/>
              <a:t>kita</a:t>
            </a:r>
            <a:r>
              <a:rPr lang="en-GB" sz="2000" b="1" dirty="0"/>
              <a:t> </a:t>
            </a:r>
            <a:r>
              <a:rPr lang="en-GB" sz="2000" b="1" dirty="0" err="1"/>
              <a:t>udah</a:t>
            </a:r>
            <a:r>
              <a:rPr lang="en-GB" sz="2000" b="1" dirty="0"/>
              <a:t> </a:t>
            </a:r>
            <a:r>
              <a:rPr lang="en-GB" sz="2000" b="1" dirty="0" err="1"/>
              <a:t>dibaptisa</a:t>
            </a:r>
            <a:r>
              <a:rPr lang="en-GB" sz="2000" b="1" dirty="0"/>
              <a:t> </a:t>
            </a:r>
            <a:r>
              <a:rPr lang="en-GB" sz="2000" b="1" dirty="0" err="1"/>
              <a:t>dalam</a:t>
            </a:r>
            <a:r>
              <a:rPr lang="en-GB" sz="2000" b="1" dirty="0"/>
              <a:t> nama Paul?” (1 </a:t>
            </a:r>
            <a:r>
              <a:rPr lang="en-GB" sz="2000" b="1" dirty="0" err="1"/>
              <a:t>Korint</a:t>
            </a:r>
            <a:r>
              <a:rPr lang="en-GB" sz="2000" b="1" dirty="0"/>
              <a:t> 1:13). </a:t>
            </a:r>
            <a:r>
              <a:rPr lang="en-GB" sz="2000" b="1" dirty="0" err="1"/>
              <a:t>Enggau</a:t>
            </a:r>
            <a:r>
              <a:rPr lang="en-GB" sz="2000" b="1" dirty="0"/>
              <a:t> </a:t>
            </a:r>
            <a:r>
              <a:rPr lang="en-GB" sz="2000" b="1" dirty="0" err="1"/>
              <a:t>tanya</a:t>
            </a:r>
            <a:r>
              <a:rPr lang="en-GB" sz="2000" b="1" dirty="0"/>
              <a:t> </a:t>
            </a:r>
            <a:r>
              <a:rPr lang="en-GB" sz="2000" b="1" dirty="0" err="1"/>
              <a:t>tu</a:t>
            </a:r>
            <a:r>
              <a:rPr lang="en-GB" sz="2000" b="1" dirty="0"/>
              <a:t>, Paul deka </a:t>
            </a:r>
            <a:r>
              <a:rPr lang="en-GB" sz="2000" b="1" dirty="0" err="1"/>
              <a:t>ngasuh</a:t>
            </a:r>
            <a:r>
              <a:rPr lang="en-GB" sz="2000" b="1" dirty="0"/>
              <a:t> </a:t>
            </a:r>
            <a:r>
              <a:rPr lang="en-GB" sz="2000" b="1" dirty="0" err="1"/>
              <a:t>sida</a:t>
            </a:r>
            <a:r>
              <a:rPr lang="en-GB" sz="2000" b="1" dirty="0"/>
              <a:t> </a:t>
            </a:r>
            <a:r>
              <a:rPr lang="en-GB" sz="2000" b="1" dirty="0" err="1"/>
              <a:t>belematika</a:t>
            </a:r>
            <a:r>
              <a:rPr lang="en-GB" sz="2000" b="1" dirty="0"/>
              <a:t> </a:t>
            </a:r>
            <a:r>
              <a:rPr lang="en-GB" sz="2000" b="1" dirty="0" err="1"/>
              <a:t>utai</a:t>
            </a:r>
            <a:r>
              <a:rPr lang="en-GB" sz="2000" b="1" dirty="0"/>
              <a:t>.</a:t>
            </a:r>
            <a:endParaRPr lang="en-GB" sz="2000" b="1" noProof="0" dirty="0"/>
          </a:p>
        </p:txBody>
      </p:sp>
      <p:pic>
        <p:nvPicPr>
          <p:cNvPr id="4" name="Imagen 3"/>
          <p:cNvPicPr>
            <a:picLocks noChangeAspect="1"/>
          </p:cNvPicPr>
          <p:nvPr/>
        </p:nvPicPr>
        <p:blipFill>
          <a:blip r:embed="rId3" cstate="email"/>
          <a:stretch>
            <a:fillRect/>
          </a:stretch>
        </p:blipFill>
        <p:spPr>
          <a:xfrm>
            <a:off x="7737987" y="308013"/>
            <a:ext cx="4290683" cy="6241973"/>
          </a:xfrm>
          <a:prstGeom prst="rect">
            <a:avLst/>
          </a:prstGeom>
          <a:effectLst>
            <a:innerShdw blurRad="114300">
              <a:prstClr val="black"/>
            </a:innerShdw>
          </a:effectLst>
        </p:spPr>
      </p:pic>
      <p:sp>
        <p:nvSpPr>
          <p:cNvPr id="7" name="CuadroTexto 6"/>
          <p:cNvSpPr txBox="1"/>
          <p:nvPr/>
        </p:nvSpPr>
        <p:spPr>
          <a:xfrm>
            <a:off x="233818" y="5972214"/>
            <a:ext cx="7353832" cy="707886"/>
          </a:xfrm>
          <a:prstGeom prst="rect">
            <a:avLst/>
          </a:prstGeom>
          <a:noFill/>
        </p:spPr>
        <p:txBody>
          <a:bodyPr wrap="square">
            <a:spAutoFit/>
          </a:bodyPr>
          <a:lstStyle/>
          <a:p>
            <a:pPr lvl="0">
              <a:spcBef>
                <a:spcPts val="600"/>
              </a:spcBef>
              <a:defRPr/>
            </a:pPr>
            <a:r>
              <a:rPr lang="en-GB" sz="2000" b="1" dirty="0" err="1">
                <a:solidFill>
                  <a:prstClr val="black"/>
                </a:solidFill>
              </a:rPr>
              <a:t>Penyerakup</a:t>
            </a:r>
            <a:r>
              <a:rPr lang="en-GB" sz="2000" b="1" dirty="0">
                <a:solidFill>
                  <a:prstClr val="black"/>
                </a:solidFill>
              </a:rPr>
              <a:t> </a:t>
            </a:r>
            <a:r>
              <a:rPr lang="en-GB" sz="2000" b="1" dirty="0" err="1">
                <a:solidFill>
                  <a:prstClr val="black"/>
                </a:solidFill>
              </a:rPr>
              <a:t>dalam</a:t>
            </a:r>
            <a:r>
              <a:rPr lang="en-GB" sz="2000" b="1" dirty="0">
                <a:solidFill>
                  <a:prstClr val="black"/>
                </a:solidFill>
              </a:rPr>
              <a:t> </a:t>
            </a:r>
            <a:r>
              <a:rPr lang="en-GB" sz="2000" b="1" dirty="0" err="1">
                <a:solidFill>
                  <a:prstClr val="black"/>
                </a:solidFill>
              </a:rPr>
              <a:t>gerija</a:t>
            </a:r>
            <a:r>
              <a:rPr lang="en-GB" sz="2000" b="1" dirty="0">
                <a:solidFill>
                  <a:prstClr val="black"/>
                </a:solidFill>
              </a:rPr>
              <a:t> </a:t>
            </a:r>
            <a:r>
              <a:rPr lang="en-GB" sz="2000" b="1" dirty="0" err="1">
                <a:solidFill>
                  <a:prstClr val="black"/>
                </a:solidFill>
              </a:rPr>
              <a:t>semina</a:t>
            </a:r>
            <a:r>
              <a:rPr lang="en-GB" sz="2000" b="1" dirty="0">
                <a:solidFill>
                  <a:prstClr val="black"/>
                </a:solidFill>
              </a:rPr>
              <a:t> </a:t>
            </a:r>
            <a:r>
              <a:rPr lang="en-GB" sz="2000" b="1" dirty="0" err="1">
                <a:solidFill>
                  <a:prstClr val="black"/>
                </a:solidFill>
              </a:rPr>
              <a:t>ulih</a:t>
            </a:r>
            <a:r>
              <a:rPr lang="en-GB" sz="2000" b="1" dirty="0">
                <a:solidFill>
                  <a:prstClr val="black"/>
                </a:solidFill>
              </a:rPr>
              <a:t> </a:t>
            </a:r>
            <a:r>
              <a:rPr lang="en-GB" sz="2000" b="1" dirty="0" err="1">
                <a:solidFill>
                  <a:prstClr val="black"/>
                </a:solidFill>
              </a:rPr>
              <a:t>dijapai</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mati</a:t>
            </a:r>
            <a:r>
              <a:rPr lang="en-GB" sz="2000" b="1" dirty="0">
                <a:solidFill>
                  <a:prstClr val="black"/>
                </a:solidFill>
              </a:rPr>
              <a:t> </a:t>
            </a:r>
            <a:r>
              <a:rPr lang="en-GB" sz="2000" b="1" dirty="0" err="1">
                <a:solidFill>
                  <a:prstClr val="black"/>
                </a:solidFill>
              </a:rPr>
              <a:t>ke</a:t>
            </a:r>
            <a:r>
              <a:rPr lang="en-GB" sz="2000" b="1" dirty="0">
                <a:solidFill>
                  <a:prstClr val="black"/>
                </a:solidFill>
              </a:rPr>
              <a:t> </a:t>
            </a:r>
            <a:r>
              <a:rPr lang="en-GB" sz="2000" b="1" dirty="0" err="1">
                <a:solidFill>
                  <a:prstClr val="black"/>
                </a:solidFill>
              </a:rPr>
              <a:t>diri</a:t>
            </a:r>
            <a:r>
              <a:rPr lang="en-GB" sz="2000" b="1" dirty="0">
                <a:solidFill>
                  <a:prstClr val="black"/>
                </a:solidFill>
              </a:rPr>
              <a:t> </a:t>
            </a:r>
            <a:r>
              <a:rPr lang="en-GB" sz="2000" b="1" dirty="0" err="1">
                <a:solidFill>
                  <a:prstClr val="black"/>
                </a:solidFill>
              </a:rPr>
              <a:t>empu</a:t>
            </a:r>
            <a:r>
              <a:rPr lang="en-GB" sz="2000" b="1" dirty="0">
                <a:solidFill>
                  <a:prstClr val="black"/>
                </a:solidFill>
              </a:rPr>
              <a:t> </a:t>
            </a:r>
            <a:r>
              <a:rPr lang="en-GB" sz="2000" b="1" dirty="0" err="1">
                <a:solidFill>
                  <a:prstClr val="black"/>
                </a:solidFill>
              </a:rPr>
              <a:t>mati</a:t>
            </a:r>
            <a:r>
              <a:rPr lang="en-GB" sz="2000" b="1" dirty="0">
                <a:solidFill>
                  <a:prstClr val="black"/>
                </a:solidFill>
              </a:rPr>
              <a:t> </a:t>
            </a:r>
            <a:r>
              <a:rPr lang="en-GB" sz="2000" b="1" dirty="0" err="1">
                <a:solidFill>
                  <a:prstClr val="black"/>
                </a:solidFill>
              </a:rPr>
              <a:t>lalu</a:t>
            </a:r>
            <a:r>
              <a:rPr lang="en-GB" sz="2000" b="1" dirty="0">
                <a:solidFill>
                  <a:prstClr val="black"/>
                </a:solidFill>
              </a:rPr>
              <a:t> </a:t>
            </a:r>
            <a:r>
              <a:rPr lang="en-GB" sz="2000" b="1" dirty="0" err="1">
                <a:solidFill>
                  <a:prstClr val="black"/>
                </a:solidFill>
              </a:rPr>
              <a:t>idup</a:t>
            </a:r>
            <a:r>
              <a:rPr lang="en-GB" sz="2000" b="1" dirty="0">
                <a:solidFill>
                  <a:prstClr val="black"/>
                </a:solidFill>
              </a:rPr>
              <a:t> </a:t>
            </a:r>
            <a:r>
              <a:rPr lang="en-GB" sz="2000" b="1" dirty="0" err="1">
                <a:solidFill>
                  <a:prstClr val="black"/>
                </a:solidFill>
              </a:rPr>
              <a:t>ke</a:t>
            </a:r>
            <a:r>
              <a:rPr lang="en-GB" sz="2000" b="1" dirty="0">
                <a:solidFill>
                  <a:prstClr val="black"/>
                </a:solidFill>
              </a:rPr>
              <a:t> Jesus.</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p:cNvSpPr txBox="1"/>
          <p:nvPr/>
        </p:nvSpPr>
        <p:spPr>
          <a:xfrm>
            <a:off x="237589" y="4918896"/>
            <a:ext cx="7353832" cy="1015663"/>
          </a:xfrm>
          <a:prstGeom prst="rect">
            <a:avLst/>
          </a:prstGeom>
          <a:noFill/>
        </p:spPr>
        <p:txBody>
          <a:bodyPr wrap="square">
            <a:spAutoFit/>
          </a:bodyPr>
          <a:lstStyle/>
          <a:p>
            <a:pPr lvl="0">
              <a:spcBef>
                <a:spcPts val="600"/>
              </a:spcBef>
              <a:defRPr/>
            </a:pPr>
            <a:r>
              <a:rPr lang="en-GB" sz="2000" b="1" dirty="0" err="1">
                <a:solidFill>
                  <a:prstClr val="black"/>
                </a:solidFill>
              </a:rPr>
              <a:t>Telisih</a:t>
            </a:r>
            <a:r>
              <a:rPr lang="en-GB" sz="2000" b="1" dirty="0">
                <a:solidFill>
                  <a:prstClr val="black"/>
                </a:solidFill>
              </a:rPr>
              <a:t> </a:t>
            </a:r>
            <a:r>
              <a:rPr lang="en-GB" sz="2000" b="1" dirty="0" err="1">
                <a:solidFill>
                  <a:prstClr val="black"/>
                </a:solidFill>
              </a:rPr>
              <a:t>penemu</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mit</a:t>
            </a:r>
            <a:r>
              <a:rPr lang="en-GB" sz="2000" b="1" dirty="0">
                <a:solidFill>
                  <a:prstClr val="black"/>
                </a:solidFill>
              </a:rPr>
              <a:t>, </a:t>
            </a:r>
            <a:r>
              <a:rPr lang="en-GB" sz="2000" b="1" dirty="0" err="1">
                <a:solidFill>
                  <a:prstClr val="black"/>
                </a:solidFill>
              </a:rPr>
              <a:t>pemeri</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bebida</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dikembuan</a:t>
            </a:r>
            <a:r>
              <a:rPr lang="en-GB" sz="2000" b="1" dirty="0">
                <a:solidFill>
                  <a:prstClr val="black"/>
                </a:solidFill>
              </a:rPr>
              <a:t> siku-siku, </a:t>
            </a:r>
            <a:r>
              <a:rPr lang="en-GB" sz="2000" b="1" dirty="0" err="1">
                <a:solidFill>
                  <a:prstClr val="black"/>
                </a:solidFill>
              </a:rPr>
              <a:t>lebuh</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bepusat</a:t>
            </a:r>
            <a:r>
              <a:rPr lang="en-GB" sz="2000" b="1" dirty="0">
                <a:solidFill>
                  <a:prstClr val="black"/>
                </a:solidFill>
              </a:rPr>
              <a:t> </a:t>
            </a:r>
            <a:r>
              <a:rPr lang="en-GB" sz="2000" b="1" dirty="0" err="1">
                <a:solidFill>
                  <a:prstClr val="black"/>
                </a:solidFill>
              </a:rPr>
              <a:t>ba</a:t>
            </a:r>
            <a:r>
              <a:rPr lang="en-GB" sz="2000" b="1" dirty="0">
                <a:solidFill>
                  <a:prstClr val="black"/>
                </a:solidFill>
              </a:rPr>
              <a:t> </a:t>
            </a:r>
            <a:r>
              <a:rPr lang="en-GB" sz="2000" b="1" dirty="0" err="1">
                <a:solidFill>
                  <a:prstClr val="black"/>
                </a:solidFill>
              </a:rPr>
              <a:t>Kristus</a:t>
            </a:r>
            <a:r>
              <a:rPr lang="en-GB" sz="2000" b="1" dirty="0">
                <a:solidFill>
                  <a:prstClr val="black"/>
                </a:solidFill>
              </a:rPr>
              <a:t>, </a:t>
            </a:r>
            <a:r>
              <a:rPr lang="en-GB" sz="2000" b="1" dirty="0" err="1">
                <a:solidFill>
                  <a:prstClr val="black"/>
                </a:solidFill>
              </a:rPr>
              <a:t>ari</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ngasilka</a:t>
            </a:r>
            <a:r>
              <a:rPr lang="en-GB" sz="2000" b="1" dirty="0">
                <a:solidFill>
                  <a:prstClr val="black"/>
                </a:solidFill>
              </a:rPr>
              <a:t> </a:t>
            </a:r>
            <a:r>
              <a:rPr lang="en-GB" sz="2000" b="1" dirty="0" err="1">
                <a:solidFill>
                  <a:prstClr val="black"/>
                </a:solidFill>
              </a:rPr>
              <a:t>penyarut</a:t>
            </a:r>
            <a:r>
              <a:rPr lang="en-GB" sz="2000" b="1" dirty="0">
                <a:solidFill>
                  <a:prstClr val="black"/>
                </a:solidFill>
              </a:rPr>
              <a:t>, </a:t>
            </a:r>
            <a:r>
              <a:rPr lang="en-GB" sz="2000" b="1" dirty="0" err="1">
                <a:solidFill>
                  <a:prstClr val="black"/>
                </a:solidFill>
              </a:rPr>
              <a:t>ngasilka</a:t>
            </a:r>
            <a:r>
              <a:rPr lang="en-GB" sz="2000" b="1" dirty="0">
                <a:solidFill>
                  <a:prstClr val="black"/>
                </a:solidFill>
              </a:rPr>
              <a:t> </a:t>
            </a:r>
            <a:r>
              <a:rPr lang="en-GB" sz="2000" b="1" dirty="0" err="1">
                <a:solidFill>
                  <a:prstClr val="black"/>
                </a:solidFill>
              </a:rPr>
              <a:t>penyerakup</a:t>
            </a:r>
            <a:r>
              <a:rPr lang="en-GB" sz="2000" b="1" dirty="0">
                <a:solidFill>
                  <a:prstClr val="black"/>
                </a:solidFill>
              </a:rPr>
              <a:t> (1 Kor. 12:12-13, 25, 27).</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p:cNvSpPr txBox="1"/>
          <p:nvPr/>
        </p:nvSpPr>
        <p:spPr>
          <a:xfrm>
            <a:off x="233818" y="3865577"/>
            <a:ext cx="7353832" cy="1015663"/>
          </a:xfrm>
          <a:prstGeom prst="rect">
            <a:avLst/>
          </a:prstGeom>
          <a:noFill/>
        </p:spPr>
        <p:txBody>
          <a:bodyPr wrap="square">
            <a:spAutoFit/>
          </a:bodyPr>
          <a:lstStyle/>
          <a:p>
            <a:pPr lvl="0">
              <a:spcBef>
                <a:spcPts val="600"/>
              </a:spcBef>
              <a:defRPr/>
            </a:pPr>
            <a:r>
              <a:rPr lang="en-GB" sz="2000" b="1" dirty="0">
                <a:solidFill>
                  <a:prstClr val="black"/>
                </a:solidFill>
              </a:rPr>
              <a:t>Tang </a:t>
            </a:r>
            <a:r>
              <a:rPr lang="en-GB" sz="2000" b="1" dirty="0" err="1">
                <a:solidFill>
                  <a:prstClr val="black"/>
                </a:solidFill>
              </a:rPr>
              <a:t>penyerakup</a:t>
            </a:r>
            <a:r>
              <a:rPr lang="en-GB" sz="2000" b="1" dirty="0">
                <a:solidFill>
                  <a:prstClr val="black"/>
                </a:solidFill>
              </a:rPr>
              <a:t> </a:t>
            </a:r>
            <a:r>
              <a:rPr lang="en-GB" sz="2000" b="1" dirty="0" err="1">
                <a:solidFill>
                  <a:prstClr val="black"/>
                </a:solidFill>
              </a:rPr>
              <a:t>dalam</a:t>
            </a:r>
            <a:r>
              <a:rPr lang="en-GB" sz="2000" b="1" dirty="0">
                <a:solidFill>
                  <a:prstClr val="black"/>
                </a:solidFill>
              </a:rPr>
              <a:t> Jesus </a:t>
            </a:r>
            <a:r>
              <a:rPr lang="en-GB" sz="2000" b="1" dirty="0" err="1">
                <a:solidFill>
                  <a:prstClr val="black"/>
                </a:solidFill>
              </a:rPr>
              <a:t>nadai</a:t>
            </a:r>
            <a:r>
              <a:rPr lang="en-GB" sz="2000" b="1" dirty="0">
                <a:solidFill>
                  <a:prstClr val="black"/>
                </a:solidFill>
              </a:rPr>
              <a:t> </a:t>
            </a:r>
            <a:r>
              <a:rPr lang="en-GB" sz="2000" b="1" dirty="0" err="1">
                <a:solidFill>
                  <a:prstClr val="black"/>
                </a:solidFill>
              </a:rPr>
              <a:t>seragam</a:t>
            </a:r>
            <a:r>
              <a:rPr lang="en-GB" sz="2000" b="1" dirty="0">
                <a:solidFill>
                  <a:prstClr val="black"/>
                </a:solidFill>
              </a:rPr>
              <a:t>. Ukai </a:t>
            </a:r>
            <a:r>
              <a:rPr lang="en-GB" sz="2000" b="1" dirty="0" err="1">
                <a:solidFill>
                  <a:prstClr val="black"/>
                </a:solidFill>
              </a:rPr>
              <a:t>reti</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semua</a:t>
            </a:r>
            <a:r>
              <a:rPr lang="en-GB" sz="2000" b="1" dirty="0">
                <a:solidFill>
                  <a:prstClr val="black"/>
                </a:solidFill>
              </a:rPr>
              <a:t> </a:t>
            </a:r>
            <a:r>
              <a:rPr lang="en-GB" sz="2000" b="1" dirty="0" err="1">
                <a:solidFill>
                  <a:prstClr val="black"/>
                </a:solidFill>
              </a:rPr>
              <a:t>kitai</a:t>
            </a:r>
            <a:r>
              <a:rPr lang="en-GB" sz="2000" b="1" dirty="0">
                <a:solidFill>
                  <a:prstClr val="black"/>
                </a:solidFill>
              </a:rPr>
              <a:t> </a:t>
            </a:r>
            <a:r>
              <a:rPr lang="en-GB" sz="2000" b="1" dirty="0" err="1">
                <a:solidFill>
                  <a:prstClr val="black"/>
                </a:solidFill>
              </a:rPr>
              <a:t>sama</a:t>
            </a:r>
            <a:r>
              <a:rPr lang="en-GB" sz="2000" b="1" dirty="0">
                <a:solidFill>
                  <a:prstClr val="black"/>
                </a:solidFill>
              </a:rPr>
              <a:t> </a:t>
            </a:r>
            <a:r>
              <a:rPr lang="en-GB" sz="2000" b="1" dirty="0" err="1">
                <a:solidFill>
                  <a:prstClr val="black"/>
                </a:solidFill>
              </a:rPr>
              <a:t>runding</a:t>
            </a:r>
            <a:r>
              <a:rPr lang="en-GB" sz="2000" b="1" dirty="0">
                <a:solidFill>
                  <a:prstClr val="black"/>
                </a:solidFill>
              </a:rPr>
              <a:t> </a:t>
            </a:r>
            <a:r>
              <a:rPr lang="en-GB" sz="2000" b="1" dirty="0" err="1">
                <a:solidFill>
                  <a:prstClr val="black"/>
                </a:solidFill>
              </a:rPr>
              <a:t>pasal</a:t>
            </a:r>
            <a:r>
              <a:rPr lang="en-GB" sz="2000" b="1" dirty="0">
                <a:solidFill>
                  <a:prstClr val="black"/>
                </a:solidFill>
              </a:rPr>
              <a:t> </a:t>
            </a:r>
            <a:r>
              <a:rPr lang="en-GB" sz="2000" b="1" dirty="0" err="1">
                <a:solidFill>
                  <a:prstClr val="black"/>
                </a:solidFill>
              </a:rPr>
              <a:t>semua</a:t>
            </a:r>
            <a:r>
              <a:rPr lang="en-GB" sz="2000" b="1" dirty="0">
                <a:solidFill>
                  <a:prstClr val="black"/>
                </a:solidFill>
              </a:rPr>
              <a:t> </a:t>
            </a:r>
            <a:r>
              <a:rPr lang="en-GB" sz="2000" b="1" dirty="0" err="1">
                <a:solidFill>
                  <a:prstClr val="black"/>
                </a:solidFill>
              </a:rPr>
              <a:t>utai</a:t>
            </a:r>
            <a:r>
              <a:rPr lang="en-GB" sz="2000" b="1" dirty="0">
                <a:solidFill>
                  <a:prstClr val="black"/>
                </a:solidFill>
              </a:rPr>
              <a:t>, </a:t>
            </a:r>
            <a:r>
              <a:rPr lang="en-GB" sz="2000" b="1" dirty="0" err="1">
                <a:solidFill>
                  <a:prstClr val="black"/>
                </a:solidFill>
              </a:rPr>
              <a:t>tauka</a:t>
            </a:r>
            <a:r>
              <a:rPr lang="en-GB" sz="2000" b="1" dirty="0">
                <a:solidFill>
                  <a:prstClr val="black"/>
                </a:solidFill>
              </a:rPr>
              <a:t> </a:t>
            </a:r>
            <a:r>
              <a:rPr lang="en-GB" sz="2000" b="1" dirty="0" err="1">
                <a:solidFill>
                  <a:prstClr val="black"/>
                </a:solidFill>
              </a:rPr>
              <a:t>semua</a:t>
            </a:r>
            <a:r>
              <a:rPr lang="en-GB" sz="2000" b="1" dirty="0">
                <a:solidFill>
                  <a:prstClr val="black"/>
                </a:solidFill>
              </a:rPr>
              <a:t> </a:t>
            </a:r>
            <a:r>
              <a:rPr lang="en-GB" sz="2000" b="1" dirty="0" err="1">
                <a:solidFill>
                  <a:prstClr val="black"/>
                </a:solidFill>
              </a:rPr>
              <a:t>kitai</a:t>
            </a:r>
            <a:r>
              <a:rPr lang="en-GB" sz="2000" b="1" dirty="0">
                <a:solidFill>
                  <a:prstClr val="black"/>
                </a:solidFill>
              </a:rPr>
              <a:t> </a:t>
            </a:r>
            <a:r>
              <a:rPr lang="en-GB" sz="2000" b="1" dirty="0" err="1">
                <a:solidFill>
                  <a:prstClr val="black"/>
                </a:solidFill>
              </a:rPr>
              <a:t>ngereja</a:t>
            </a:r>
            <a:r>
              <a:rPr lang="en-GB" sz="2000" b="1" dirty="0">
                <a:solidFill>
                  <a:prstClr val="black"/>
                </a:solidFill>
              </a:rPr>
              <a:t> </a:t>
            </a:r>
            <a:r>
              <a:rPr lang="en-GB" sz="2000" b="1" dirty="0" err="1">
                <a:solidFill>
                  <a:prstClr val="black"/>
                </a:solidFill>
              </a:rPr>
              <a:t>utai</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chara</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sama</a:t>
            </a:r>
            <a:r>
              <a:rPr lang="en-GB" sz="2000" b="1" dirty="0">
                <a:solidFill>
                  <a:prstClr val="black"/>
                </a:solidFill>
              </a:rPr>
              <a:t>.</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p:cNvSpPr txBox="1"/>
          <p:nvPr/>
        </p:nvSpPr>
        <p:spPr>
          <a:xfrm>
            <a:off x="233818" y="2504482"/>
            <a:ext cx="7357603" cy="1323439"/>
          </a:xfrm>
          <a:prstGeom prst="rect">
            <a:avLst/>
          </a:prstGeom>
          <a:noFill/>
        </p:spPr>
        <p:txBody>
          <a:bodyPr wrap="square">
            <a:spAutoFit/>
          </a:bodyPr>
          <a:lstStyle/>
          <a:p>
            <a:pPr lvl="0">
              <a:spcBef>
                <a:spcPts val="600"/>
              </a:spcBef>
              <a:defRPr/>
            </a:pPr>
            <a:r>
              <a:rPr lang="en-GB" sz="2000" b="1" dirty="0" err="1">
                <a:solidFill>
                  <a:prstClr val="black"/>
                </a:solidFill>
              </a:rPr>
              <a:t>Penyerakup</a:t>
            </a:r>
            <a:r>
              <a:rPr lang="en-GB" sz="2000" b="1" dirty="0">
                <a:solidFill>
                  <a:prstClr val="black"/>
                </a:solidFill>
              </a:rPr>
              <a:t> </a:t>
            </a:r>
            <a:r>
              <a:rPr lang="en-GB" sz="2000" b="1" dirty="0" err="1">
                <a:solidFill>
                  <a:prstClr val="black"/>
                </a:solidFill>
              </a:rPr>
              <a:t>semina</a:t>
            </a:r>
            <a:r>
              <a:rPr lang="en-GB" sz="2000" b="1" dirty="0">
                <a:solidFill>
                  <a:prstClr val="black"/>
                </a:solidFill>
              </a:rPr>
              <a:t> </a:t>
            </a:r>
            <a:r>
              <a:rPr lang="en-GB" sz="2000" b="1" dirty="0" err="1">
                <a:solidFill>
                  <a:prstClr val="black"/>
                </a:solidFill>
              </a:rPr>
              <a:t>ulih</a:t>
            </a:r>
            <a:r>
              <a:rPr lang="en-GB" sz="2000" b="1" dirty="0">
                <a:solidFill>
                  <a:prstClr val="black"/>
                </a:solidFill>
              </a:rPr>
              <a:t> </a:t>
            </a:r>
            <a:r>
              <a:rPr lang="en-GB" sz="2000" b="1" dirty="0" err="1">
                <a:solidFill>
                  <a:prstClr val="black"/>
                </a:solidFill>
              </a:rPr>
              <a:t>dijapai</a:t>
            </a:r>
            <a:r>
              <a:rPr lang="en-GB" sz="2000" b="1" dirty="0">
                <a:solidFill>
                  <a:prstClr val="black"/>
                </a:solidFill>
              </a:rPr>
              <a:t> </a:t>
            </a:r>
            <a:r>
              <a:rPr lang="en-GB" sz="2000" b="1" dirty="0" err="1">
                <a:solidFill>
                  <a:prstClr val="black"/>
                </a:solidFill>
              </a:rPr>
              <a:t>enti</a:t>
            </a:r>
            <a:r>
              <a:rPr lang="en-GB" sz="2000" b="1" dirty="0">
                <a:solidFill>
                  <a:prstClr val="black"/>
                </a:solidFill>
              </a:rPr>
              <a:t> </a:t>
            </a:r>
            <a:r>
              <a:rPr lang="en-GB" sz="2000" b="1" dirty="0" err="1">
                <a:solidFill>
                  <a:prstClr val="black"/>
                </a:solidFill>
              </a:rPr>
              <a:t>kitai</a:t>
            </a:r>
            <a:r>
              <a:rPr lang="en-GB" sz="2000" b="1" dirty="0">
                <a:solidFill>
                  <a:prstClr val="black"/>
                </a:solidFill>
              </a:rPr>
              <a:t> </a:t>
            </a:r>
            <a:r>
              <a:rPr lang="en-GB" sz="2000" b="1" dirty="0" err="1">
                <a:solidFill>
                  <a:prstClr val="black"/>
                </a:solidFill>
              </a:rPr>
              <a:t>bisi</a:t>
            </a:r>
            <a:r>
              <a:rPr lang="en-GB" sz="2000" b="1" dirty="0">
                <a:solidFill>
                  <a:prstClr val="black"/>
                </a:solidFill>
              </a:rPr>
              <a:t> Jesus </a:t>
            </a:r>
            <a:r>
              <a:rPr lang="en-GB" sz="2000" b="1" dirty="0" err="1">
                <a:solidFill>
                  <a:prstClr val="black"/>
                </a:solidFill>
              </a:rPr>
              <a:t>nyadi</a:t>
            </a:r>
            <a:r>
              <a:rPr lang="en-GB" sz="2000" b="1" dirty="0">
                <a:solidFill>
                  <a:prstClr val="black"/>
                </a:solidFill>
              </a:rPr>
              <a:t> </a:t>
            </a:r>
            <a:r>
              <a:rPr lang="en-GB" sz="2000" b="1" dirty="0" err="1">
                <a:solidFill>
                  <a:prstClr val="black"/>
                </a:solidFill>
              </a:rPr>
              <a:t>Tuhan</a:t>
            </a:r>
            <a:r>
              <a:rPr lang="en-GB" sz="2000" b="1" dirty="0">
                <a:solidFill>
                  <a:prstClr val="black"/>
                </a:solidFill>
              </a:rPr>
              <a:t> </a:t>
            </a:r>
            <a:r>
              <a:rPr lang="en-GB" sz="2000" b="1" dirty="0" err="1">
                <a:solidFill>
                  <a:prstClr val="black"/>
                </a:solidFill>
              </a:rPr>
              <a:t>kitai</a:t>
            </a:r>
            <a:r>
              <a:rPr lang="en-GB" sz="2000" b="1" dirty="0">
                <a:solidFill>
                  <a:prstClr val="black"/>
                </a:solidFill>
              </a:rPr>
              <a:t>. </a:t>
            </a:r>
            <a:r>
              <a:rPr lang="en-GB" sz="2000" b="1" dirty="0" err="1">
                <a:solidFill>
                  <a:prstClr val="black"/>
                </a:solidFill>
              </a:rPr>
              <a:t>Penyerakup</a:t>
            </a:r>
            <a:r>
              <a:rPr lang="en-GB" sz="2000" b="1" dirty="0">
                <a:solidFill>
                  <a:prstClr val="black"/>
                </a:solidFill>
              </a:rPr>
              <a:t> </a:t>
            </a:r>
            <a:r>
              <a:rPr lang="en-GB" sz="2000" b="1" dirty="0" err="1">
                <a:solidFill>
                  <a:prstClr val="black"/>
                </a:solidFill>
              </a:rPr>
              <a:t>ukai</a:t>
            </a:r>
            <a:r>
              <a:rPr lang="en-GB" sz="2000" b="1" dirty="0">
                <a:solidFill>
                  <a:prstClr val="black"/>
                </a:solidFill>
              </a:rPr>
              <a:t> </a:t>
            </a:r>
            <a:r>
              <a:rPr lang="en-GB" sz="2000" b="1" dirty="0" err="1">
                <a:solidFill>
                  <a:prstClr val="black"/>
                </a:solidFill>
              </a:rPr>
              <a:t>dijapai</a:t>
            </a:r>
            <a:r>
              <a:rPr lang="en-GB" sz="2000" b="1" dirty="0">
                <a:solidFill>
                  <a:prstClr val="black"/>
                </a:solidFill>
              </a:rPr>
              <a:t> </a:t>
            </a:r>
            <a:r>
              <a:rPr lang="en-GB" sz="2000" b="1" dirty="0" err="1">
                <a:solidFill>
                  <a:prstClr val="black"/>
                </a:solidFill>
              </a:rPr>
              <a:t>nengah</a:t>
            </a:r>
            <a:r>
              <a:rPr lang="en-GB" sz="2000" b="1" dirty="0">
                <a:solidFill>
                  <a:prstClr val="black"/>
                </a:solidFill>
              </a:rPr>
              <a:t> </a:t>
            </a:r>
            <a:r>
              <a:rPr lang="en-GB" sz="2000" b="1" dirty="0" err="1">
                <a:solidFill>
                  <a:prstClr val="black"/>
                </a:solidFill>
              </a:rPr>
              <a:t>chara</a:t>
            </a:r>
            <a:r>
              <a:rPr lang="en-GB" sz="2000" b="1" dirty="0">
                <a:solidFill>
                  <a:prstClr val="black"/>
                </a:solidFill>
              </a:rPr>
              <a:t> </a:t>
            </a:r>
            <a:r>
              <a:rPr lang="en-GB" sz="2000" b="1" dirty="0" err="1">
                <a:solidFill>
                  <a:prstClr val="black"/>
                </a:solidFill>
              </a:rPr>
              <a:t>bepegai</a:t>
            </a:r>
            <a:r>
              <a:rPr lang="en-GB" sz="2000" b="1" dirty="0">
                <a:solidFill>
                  <a:prstClr val="black"/>
                </a:solidFill>
              </a:rPr>
              <a:t> </a:t>
            </a:r>
            <a:r>
              <a:rPr lang="en-GB" sz="2000" b="1" dirty="0" err="1">
                <a:solidFill>
                  <a:prstClr val="black"/>
                </a:solidFill>
              </a:rPr>
              <a:t>ba</a:t>
            </a:r>
            <a:r>
              <a:rPr lang="en-GB" sz="2000" b="1" dirty="0">
                <a:solidFill>
                  <a:prstClr val="black"/>
                </a:solidFill>
              </a:rPr>
              <a:t> </a:t>
            </a:r>
            <a:r>
              <a:rPr lang="en-GB" sz="2000" b="1" dirty="0" err="1">
                <a:solidFill>
                  <a:prstClr val="black"/>
                </a:solidFill>
              </a:rPr>
              <a:t>runding</a:t>
            </a:r>
            <a:r>
              <a:rPr lang="en-GB" sz="2000" b="1" dirty="0">
                <a:solidFill>
                  <a:prstClr val="black"/>
                </a:solidFill>
              </a:rPr>
              <a:t> </a:t>
            </a:r>
            <a:r>
              <a:rPr lang="en-GB" sz="2000" b="1" dirty="0" err="1">
                <a:solidFill>
                  <a:prstClr val="black"/>
                </a:solidFill>
              </a:rPr>
              <a:t>tauka</a:t>
            </a:r>
            <a:r>
              <a:rPr lang="en-GB" sz="2000" b="1" dirty="0">
                <a:solidFill>
                  <a:prstClr val="black"/>
                </a:solidFill>
              </a:rPr>
              <a:t> </a:t>
            </a:r>
            <a:r>
              <a:rPr lang="en-GB" sz="2000" b="1" dirty="0" err="1">
                <a:solidFill>
                  <a:prstClr val="black"/>
                </a:solidFill>
              </a:rPr>
              <a:t>penemu</a:t>
            </a:r>
            <a:r>
              <a:rPr lang="en-GB" sz="2000" b="1" dirty="0">
                <a:solidFill>
                  <a:prstClr val="black"/>
                </a:solidFill>
              </a:rPr>
              <a:t> </a:t>
            </a:r>
            <a:r>
              <a:rPr lang="en-GB" sz="2000" b="1" dirty="0" err="1">
                <a:solidFill>
                  <a:prstClr val="black"/>
                </a:solidFill>
              </a:rPr>
              <a:t>menyadi</a:t>
            </a:r>
            <a:r>
              <a:rPr lang="en-GB" sz="2000" b="1" dirty="0">
                <a:solidFill>
                  <a:prstClr val="black"/>
                </a:solidFill>
              </a:rPr>
              <a:t> </a:t>
            </a:r>
            <a:r>
              <a:rPr lang="en-GB" sz="2000" b="1" dirty="0" err="1">
                <a:solidFill>
                  <a:prstClr val="black"/>
                </a:solidFill>
              </a:rPr>
              <a:t>lelaki</a:t>
            </a:r>
            <a:r>
              <a:rPr lang="en-GB" sz="2000" b="1" dirty="0">
                <a:solidFill>
                  <a:prstClr val="black"/>
                </a:solidFill>
              </a:rPr>
              <a:t> </a:t>
            </a:r>
            <a:r>
              <a:rPr lang="en-GB" sz="2000" b="1" dirty="0" err="1">
                <a:solidFill>
                  <a:prstClr val="black"/>
                </a:solidFill>
              </a:rPr>
              <a:t>tauka</a:t>
            </a:r>
            <a:r>
              <a:rPr lang="en-GB" sz="2000" b="1" dirty="0">
                <a:solidFill>
                  <a:prstClr val="black"/>
                </a:solidFill>
              </a:rPr>
              <a:t> </a:t>
            </a:r>
            <a:r>
              <a:rPr lang="en-GB" sz="2000" b="1" dirty="0" err="1">
                <a:solidFill>
                  <a:prstClr val="black"/>
                </a:solidFill>
              </a:rPr>
              <a:t>menyadi</a:t>
            </a:r>
            <a:r>
              <a:rPr lang="en-GB" sz="2000" b="1" dirty="0">
                <a:solidFill>
                  <a:prstClr val="black"/>
                </a:solidFill>
              </a:rPr>
              <a:t> </a:t>
            </a:r>
            <a:r>
              <a:rPr lang="en-GB" sz="2000" b="1" dirty="0" err="1">
                <a:solidFill>
                  <a:prstClr val="black"/>
                </a:solidFill>
              </a:rPr>
              <a:t>indu</a:t>
            </a:r>
            <a:r>
              <a:rPr lang="en-GB" sz="2000" b="1" dirty="0">
                <a:solidFill>
                  <a:prstClr val="black"/>
                </a:solidFill>
              </a:rPr>
              <a:t>, </a:t>
            </a:r>
            <a:r>
              <a:rPr lang="en-GB" sz="2000" b="1" dirty="0" err="1">
                <a:solidFill>
                  <a:prstClr val="black"/>
                </a:solidFill>
              </a:rPr>
              <a:t>tauka</a:t>
            </a:r>
            <a:r>
              <a:rPr lang="en-GB" sz="2000" b="1" dirty="0">
                <a:solidFill>
                  <a:prstClr val="black"/>
                </a:solidFill>
              </a:rPr>
              <a:t> </a:t>
            </a:r>
            <a:r>
              <a:rPr lang="en-GB" sz="2000" b="1" dirty="0" err="1">
                <a:solidFill>
                  <a:prstClr val="black"/>
                </a:solidFill>
              </a:rPr>
              <a:t>nengah</a:t>
            </a:r>
            <a:r>
              <a:rPr lang="en-GB" sz="2000" b="1" dirty="0">
                <a:solidFill>
                  <a:prstClr val="black"/>
                </a:solidFill>
              </a:rPr>
              <a:t> </a:t>
            </a:r>
            <a:r>
              <a:rPr lang="en-GB" sz="2000" b="1" dirty="0" err="1">
                <a:solidFill>
                  <a:prstClr val="black"/>
                </a:solidFill>
              </a:rPr>
              <a:t>chara</a:t>
            </a:r>
            <a:r>
              <a:rPr lang="en-GB" sz="2000" b="1" dirty="0">
                <a:solidFill>
                  <a:prstClr val="black"/>
                </a:solidFill>
              </a:rPr>
              <a:t> </a:t>
            </a:r>
            <a:r>
              <a:rPr lang="en-GB" sz="2000" b="1" dirty="0" err="1">
                <a:solidFill>
                  <a:prstClr val="black"/>
                </a:solidFill>
              </a:rPr>
              <a:t>numbuhka</a:t>
            </a:r>
            <a:r>
              <a:rPr lang="en-GB" sz="2000" b="1" dirty="0">
                <a:solidFill>
                  <a:prstClr val="black"/>
                </a:solidFill>
              </a:rPr>
              <a:t> </a:t>
            </a:r>
            <a:r>
              <a:rPr lang="en-GB" sz="2000" b="1" dirty="0" err="1">
                <a:solidFill>
                  <a:prstClr val="black"/>
                </a:solidFill>
              </a:rPr>
              <a:t>raban</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betutup</a:t>
            </a:r>
            <a:r>
              <a:rPr lang="en-GB" sz="2000" b="1" dirty="0">
                <a:solidFill>
                  <a:prstClr val="black"/>
                </a:solidFill>
              </a:rPr>
              <a:t>.</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1" algn="ctr">
              <a:spcBef>
                <a:spcPts val="600"/>
              </a:spcBef>
            </a:pPr>
            <a:r>
              <a:rPr lang="en-GB" sz="4400" b="1" spc="600" dirty="0" err="1">
                <a:ln/>
                <a:solidFill>
                  <a:srgbClr val="864300"/>
                </a:solidFill>
                <a:effectLst>
                  <a:outerShdw blurRad="60007" dist="200025" dir="15000000" sy="30000" kx="-1800000" algn="bl" rotWithShape="0">
                    <a:prstClr val="black">
                      <a:alpha val="32000"/>
                    </a:prstClr>
                  </a:outerShdw>
                </a:effectLst>
              </a:rPr>
              <a:t>PENEMU</a:t>
            </a:r>
            <a:r>
              <a:rPr lang="en-GB" sz="4400" b="1" spc="600" dirty="0">
                <a:ln/>
                <a:solidFill>
                  <a:srgbClr val="864300"/>
                </a:solidFill>
                <a:effectLst>
                  <a:outerShdw blurRad="60007" dist="200025" dir="15000000" sy="30000" kx="-1800000" algn="bl" rotWithShape="0">
                    <a:prstClr val="black">
                      <a:alpha val="32000"/>
                    </a:prstClr>
                  </a:outerShdw>
                </a:effectLst>
              </a:rPr>
              <a:t> </a:t>
            </a:r>
            <a:r>
              <a:rPr lang="en-GB" sz="4400" b="1" spc="600" dirty="0" err="1">
                <a:ln/>
                <a:solidFill>
                  <a:srgbClr val="864300"/>
                </a:solidFill>
                <a:effectLst>
                  <a:outerShdw blurRad="60007" dist="200025" dir="15000000" sy="30000" kx="-1800000" algn="bl" rotWithShape="0">
                    <a:prstClr val="black">
                      <a:alpha val="32000"/>
                    </a:prstClr>
                  </a:outerShdw>
                </a:effectLst>
              </a:rPr>
              <a:t>ENGGAU</a:t>
            </a:r>
            <a:r>
              <a:rPr lang="en-GB" sz="4400" b="1" spc="600" dirty="0">
                <a:ln/>
                <a:solidFill>
                  <a:srgbClr val="864300"/>
                </a:solidFill>
                <a:effectLst>
                  <a:outerShdw blurRad="60007" dist="200025" dir="15000000" sy="30000" kx="-1800000" algn="bl" rotWithShape="0">
                    <a:prstClr val="black">
                      <a:alpha val="32000"/>
                    </a:prstClr>
                  </a:outerShdw>
                </a:effectLst>
              </a:rPr>
              <a:t> </a:t>
            </a:r>
            <a:r>
              <a:rPr lang="en-GB" sz="4400" b="1" spc="600" dirty="0" err="1">
                <a:ln/>
                <a:solidFill>
                  <a:srgbClr val="864300"/>
                </a:solidFill>
                <a:effectLst>
                  <a:outerShdw blurRad="60007" dist="200025" dir="15000000" sy="30000" kx="-1800000" algn="bl" rotWithShape="0">
                    <a:prstClr val="black">
                      <a:alpha val="32000"/>
                    </a:prstClr>
                  </a:outerShdw>
                </a:effectLst>
              </a:rPr>
              <a:t>PENUAI</a:t>
            </a:r>
            <a:r>
              <a:rPr lang="en-GB" sz="4400" b="1" spc="600" dirty="0">
                <a:ln/>
                <a:solidFill>
                  <a:srgbClr val="864300"/>
                </a:solidFill>
                <a:effectLst>
                  <a:outerShdw blurRad="60007" dist="200025" dir="15000000" sy="30000" kx="-1800000" algn="bl" rotWithShape="0">
                    <a:prstClr val="black">
                      <a:alpha val="32000"/>
                    </a:prstClr>
                  </a:outerShdw>
                </a:effectLst>
              </a:rPr>
              <a:t>.</a:t>
            </a:r>
          </a:p>
        </p:txBody>
      </p:sp>
      <p:sp>
        <p:nvSpPr>
          <p:cNvPr id="5" name="CuadroTexto 4"/>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a:solidFill>
                  <a:schemeClr val="accent3">
                    <a:lumMod val="75000"/>
                  </a:schemeClr>
                </a:solidFill>
                <a:latin typeface="Comic Sans MS" panose="030F0702030302020204" pitchFamily="66" charset="0"/>
              </a:rPr>
              <a:t>“Menyadi, aku enda ulih bejaku enggau kita baka orang ke idup ulih Roh Kudus, tang baka orang ke agi enggi dunya, ke semina anak mit dalam Kristus.” (1 Korint 3:1)</a:t>
            </a:r>
            <a:endParaRPr lang="en-GB" b="1" noProof="0" dirty="0">
              <a:solidFill>
                <a:schemeClr val="accent3">
                  <a:lumMod val="75000"/>
                </a:schemeClr>
              </a:solidFill>
              <a:latin typeface="Comic Sans MS" panose="030F0702030302020204" pitchFamily="66" charset="0"/>
            </a:endParaRPr>
          </a:p>
        </p:txBody>
      </p:sp>
      <p:sp>
        <p:nvSpPr>
          <p:cNvPr id="6" name="CuadroTexto 5"/>
          <p:cNvSpPr txBox="1"/>
          <p:nvPr/>
        </p:nvSpPr>
        <p:spPr>
          <a:xfrm>
            <a:off x="0" y="1311918"/>
            <a:ext cx="3451123" cy="2246769"/>
          </a:xfrm>
          <a:prstGeom prst="rect">
            <a:avLst/>
          </a:prstGeom>
          <a:noFill/>
        </p:spPr>
        <p:txBody>
          <a:bodyPr wrap="square" rtlCol="0">
            <a:spAutoFit/>
          </a:bodyPr>
          <a:lstStyle/>
          <a:p>
            <a:pPr>
              <a:spcBef>
                <a:spcPts val="600"/>
              </a:spcBef>
            </a:pPr>
            <a:r>
              <a:rPr lang="en-GB" sz="2000" b="1" dirty="0"/>
              <a:t>Paul </a:t>
            </a:r>
            <a:r>
              <a:rPr lang="en-GB" sz="2000" b="1" dirty="0" err="1"/>
              <a:t>ngumbai</a:t>
            </a:r>
            <a:r>
              <a:rPr lang="en-GB" sz="2000" b="1" dirty="0"/>
              <a:t> orang Kristian </a:t>
            </a:r>
            <a:r>
              <a:rPr lang="en-GB" sz="2000" b="1" dirty="0" err="1"/>
              <a:t>ti</a:t>
            </a:r>
            <a:r>
              <a:rPr lang="en-GB" sz="2000" b="1" dirty="0"/>
              <a:t> </a:t>
            </a:r>
            <a:r>
              <a:rPr lang="en-GB" sz="2000" b="1" dirty="0" err="1"/>
              <a:t>bedau</a:t>
            </a:r>
            <a:r>
              <a:rPr lang="en-GB" sz="2000" b="1" dirty="0"/>
              <a:t> </a:t>
            </a:r>
            <a:r>
              <a:rPr lang="en-GB" sz="2000" b="1" dirty="0" err="1"/>
              <a:t>tuai</a:t>
            </a:r>
            <a:r>
              <a:rPr lang="en-GB" sz="2000" b="1" dirty="0"/>
              <a:t> </a:t>
            </a:r>
            <a:r>
              <a:rPr lang="en-GB" sz="2000" b="1" dirty="0" err="1"/>
              <a:t>runding</a:t>
            </a:r>
            <a:r>
              <a:rPr lang="en-GB" sz="2000" b="1" dirty="0"/>
              <a:t>, “</a:t>
            </a:r>
            <a:r>
              <a:rPr lang="en-GB" sz="2000" b="1" dirty="0" err="1"/>
              <a:t>anak</a:t>
            </a:r>
            <a:r>
              <a:rPr lang="en-GB" sz="2000" b="1" dirty="0"/>
              <a:t> </a:t>
            </a:r>
            <a:r>
              <a:rPr lang="en-GB" sz="2000" b="1" dirty="0" err="1"/>
              <a:t>mit</a:t>
            </a:r>
            <a:r>
              <a:rPr lang="en-GB" sz="2000" b="1" dirty="0"/>
              <a:t> </a:t>
            </a:r>
            <a:r>
              <a:rPr lang="en-GB" sz="2000" b="1" dirty="0" err="1"/>
              <a:t>dalam</a:t>
            </a:r>
            <a:r>
              <a:rPr lang="en-GB" sz="2000" b="1" dirty="0"/>
              <a:t> </a:t>
            </a:r>
            <a:r>
              <a:rPr lang="en-GB" sz="2000" b="1" dirty="0" err="1"/>
              <a:t>Kristus</a:t>
            </a:r>
            <a:r>
              <a:rPr lang="en-GB" sz="2000" b="1" dirty="0"/>
              <a:t>,” “</a:t>
            </a:r>
            <a:r>
              <a:rPr lang="en-GB" sz="2000" b="1" dirty="0" err="1"/>
              <a:t>enggi</a:t>
            </a:r>
            <a:r>
              <a:rPr lang="en-GB" sz="2000" b="1" dirty="0"/>
              <a:t> Dunya” (1 </a:t>
            </a:r>
            <a:r>
              <a:rPr lang="en-GB" sz="2000" b="1" dirty="0" err="1"/>
              <a:t>Korint</a:t>
            </a:r>
            <a:r>
              <a:rPr lang="en-GB" sz="2000" b="1" dirty="0"/>
              <a:t> 3:1). Orang Kristian </a:t>
            </a:r>
            <a:r>
              <a:rPr lang="en-GB" sz="2000" b="1" dirty="0" err="1"/>
              <a:t>ti</a:t>
            </a:r>
            <a:r>
              <a:rPr lang="en-GB" sz="2000" b="1" dirty="0"/>
              <a:t> </a:t>
            </a:r>
            <a:r>
              <a:rPr lang="en-GB" sz="2000" b="1" dirty="0" err="1"/>
              <a:t>bansa</a:t>
            </a:r>
            <a:r>
              <a:rPr lang="en-GB" sz="2000" b="1" dirty="0"/>
              <a:t> </a:t>
            </a:r>
            <a:r>
              <a:rPr lang="en-GB" sz="2000" b="1" dirty="0" err="1"/>
              <a:t>tu</a:t>
            </a:r>
            <a:r>
              <a:rPr lang="en-GB" sz="2000" b="1" dirty="0"/>
              <a:t> </a:t>
            </a:r>
            <a:r>
              <a:rPr lang="en-GB" sz="2000" b="1" dirty="0" err="1"/>
              <a:t>lebih</a:t>
            </a:r>
            <a:r>
              <a:rPr lang="en-GB" sz="2000" b="1" dirty="0"/>
              <a:t> </a:t>
            </a:r>
            <a:r>
              <a:rPr lang="en-GB" sz="2000" b="1" dirty="0" err="1"/>
              <a:t>agi</a:t>
            </a:r>
            <a:r>
              <a:rPr lang="en-GB" sz="2000" b="1" dirty="0"/>
              <a:t> </a:t>
            </a:r>
            <a:r>
              <a:rPr lang="en-GB" sz="2000" b="1" dirty="0" err="1"/>
              <a:t>fokus</a:t>
            </a:r>
            <a:r>
              <a:rPr lang="en-GB" sz="2000" b="1" dirty="0"/>
              <a:t> </a:t>
            </a:r>
            <a:r>
              <a:rPr lang="en-GB" sz="2000" b="1" dirty="0" err="1"/>
              <a:t>ngagai</a:t>
            </a:r>
            <a:r>
              <a:rPr lang="en-GB" sz="2000" b="1" dirty="0"/>
              <a:t> orang </a:t>
            </a:r>
            <a:r>
              <a:rPr lang="en-GB" sz="2000" b="1" dirty="0" err="1"/>
              <a:t>ari</a:t>
            </a:r>
            <a:r>
              <a:rPr lang="en-GB" sz="2000" b="1" dirty="0"/>
              <a:t> </a:t>
            </a:r>
            <a:r>
              <a:rPr lang="en-GB" sz="2000" b="1" dirty="0" err="1"/>
              <a:t>ti</a:t>
            </a:r>
            <a:r>
              <a:rPr lang="en-GB" sz="2000" b="1" dirty="0"/>
              <a:t> </a:t>
            </a:r>
            <a:r>
              <a:rPr lang="en-GB" sz="2000" b="1" dirty="0" err="1"/>
              <a:t>fokus</a:t>
            </a:r>
            <a:r>
              <a:rPr lang="en-GB" sz="2000" b="1" dirty="0"/>
              <a:t> </a:t>
            </a:r>
            <a:r>
              <a:rPr lang="en-GB" sz="2000" b="1" dirty="0" err="1"/>
              <a:t>ngagai</a:t>
            </a:r>
            <a:r>
              <a:rPr lang="en-GB" sz="2000" b="1" dirty="0"/>
              <a:t> Jesus.</a:t>
            </a:r>
            <a:endParaRPr lang="en-GB" sz="2000" b="1" noProof="0" dirty="0"/>
          </a:p>
        </p:txBody>
      </p:sp>
      <p:graphicFrame>
        <p:nvGraphicFramePr>
          <p:cNvPr id="7" name="Diagrama 6"/>
          <p:cNvGraphicFramePr/>
          <p:nvPr>
            <p:extLst>
              <p:ext uri="{D42A27DB-BD31-4B8C-83A1-F6EECF244321}">
                <p14:modId xmlns:p14="http://schemas.microsoft.com/office/powerpoint/2010/main" val="109749064"/>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2638706592"/>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p:cNvSpPr txBox="1"/>
          <p:nvPr/>
        </p:nvSpPr>
        <p:spPr>
          <a:xfrm>
            <a:off x="0" y="3580910"/>
            <a:ext cx="3451123" cy="3170099"/>
          </a:xfrm>
          <a:prstGeom prst="rect">
            <a:avLst/>
          </a:prstGeom>
          <a:noFill/>
        </p:spPr>
        <p:txBody>
          <a:bodyPr wrap="square">
            <a:spAutoFit/>
          </a:bodyPr>
          <a:lstStyle/>
          <a:p>
            <a:pPr lvl="0">
              <a:spcBef>
                <a:spcPts val="600"/>
              </a:spcBef>
              <a:defRPr/>
            </a:pPr>
            <a:r>
              <a:rPr lang="en-GB" sz="2000" b="1" dirty="0" err="1">
                <a:solidFill>
                  <a:prstClr val="black"/>
                </a:solidFill>
              </a:rPr>
              <a:t>Lebuh</a:t>
            </a:r>
            <a:r>
              <a:rPr lang="en-GB" sz="2000" b="1" dirty="0">
                <a:solidFill>
                  <a:prstClr val="black"/>
                </a:solidFill>
              </a:rPr>
              <a:t> </a:t>
            </a:r>
            <a:r>
              <a:rPr lang="en-GB" sz="2000" b="1" dirty="0" err="1">
                <a:solidFill>
                  <a:prstClr val="black"/>
                </a:solidFill>
              </a:rPr>
              <a:t>tanggungjawab</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enda</a:t>
            </a:r>
            <a:r>
              <a:rPr lang="en-GB" sz="2000" b="1" dirty="0">
                <a:solidFill>
                  <a:prstClr val="black"/>
                </a:solidFill>
              </a:rPr>
              <a:t> </a:t>
            </a:r>
            <a:r>
              <a:rPr lang="en-GB" sz="2000" b="1" dirty="0" err="1">
                <a:solidFill>
                  <a:prstClr val="black"/>
                </a:solidFill>
              </a:rPr>
              <a:t>patut</a:t>
            </a:r>
            <a:r>
              <a:rPr lang="en-GB" sz="2000" b="1" dirty="0">
                <a:solidFill>
                  <a:prstClr val="black"/>
                </a:solidFill>
              </a:rPr>
              <a:t> </a:t>
            </a:r>
            <a:r>
              <a:rPr lang="en-GB" sz="2000" b="1" dirty="0" err="1">
                <a:solidFill>
                  <a:prstClr val="black"/>
                </a:solidFill>
              </a:rPr>
              <a:t>diberi</a:t>
            </a:r>
            <a:r>
              <a:rPr lang="en-GB" sz="2000" b="1" dirty="0">
                <a:solidFill>
                  <a:prstClr val="black"/>
                </a:solidFill>
              </a:rPr>
              <a:t> </a:t>
            </a:r>
            <a:r>
              <a:rPr lang="en-GB" sz="2000" b="1" dirty="0" err="1">
                <a:solidFill>
                  <a:prstClr val="black"/>
                </a:solidFill>
              </a:rPr>
              <a:t>ngagai</a:t>
            </a:r>
            <a:r>
              <a:rPr lang="en-GB" sz="2000" b="1" dirty="0">
                <a:solidFill>
                  <a:prstClr val="black"/>
                </a:solidFill>
              </a:rPr>
              <a:t> </a:t>
            </a:r>
            <a:r>
              <a:rPr lang="en-GB" sz="2000" b="1" dirty="0" err="1">
                <a:solidFill>
                  <a:prstClr val="black"/>
                </a:solidFill>
              </a:rPr>
              <a:t>sekeda</a:t>
            </a:r>
            <a:r>
              <a:rPr lang="en-GB" sz="2000" b="1" dirty="0">
                <a:solidFill>
                  <a:prstClr val="black"/>
                </a:solidFill>
              </a:rPr>
              <a:t> </a:t>
            </a:r>
            <a:r>
              <a:rPr lang="en-GB" sz="2000" b="1" dirty="0" err="1">
                <a:solidFill>
                  <a:prstClr val="black"/>
                </a:solidFill>
              </a:rPr>
              <a:t>tuai</a:t>
            </a:r>
            <a:r>
              <a:rPr lang="en-GB" sz="2000" b="1" dirty="0">
                <a:solidFill>
                  <a:prstClr val="black"/>
                </a:solidFill>
              </a:rPr>
              <a:t> </a:t>
            </a:r>
            <a:r>
              <a:rPr lang="en-GB" sz="2000" b="1" dirty="0" err="1">
                <a:solidFill>
                  <a:prstClr val="black"/>
                </a:solidFill>
              </a:rPr>
              <a:t>ke</a:t>
            </a:r>
            <a:r>
              <a:rPr lang="en-GB" sz="2000" b="1" dirty="0">
                <a:solidFill>
                  <a:prstClr val="black"/>
                </a:solidFill>
              </a:rPr>
              <a:t> </a:t>
            </a:r>
            <a:r>
              <a:rPr lang="en-GB" sz="2000" b="1" dirty="0" err="1">
                <a:solidFill>
                  <a:prstClr val="black"/>
                </a:solidFill>
              </a:rPr>
              <a:t>ngambi</a:t>
            </a:r>
            <a:r>
              <a:rPr lang="en-GB" sz="2000" b="1" dirty="0">
                <a:solidFill>
                  <a:prstClr val="black"/>
                </a:solidFill>
              </a:rPr>
              <a:t> </a:t>
            </a:r>
            <a:r>
              <a:rPr lang="en-GB" sz="2000" b="1" dirty="0" err="1">
                <a:solidFill>
                  <a:prstClr val="black"/>
                </a:solidFill>
              </a:rPr>
              <a:t>ulih</a:t>
            </a:r>
            <a:r>
              <a:rPr lang="en-GB" sz="2000" b="1" dirty="0">
                <a:solidFill>
                  <a:prstClr val="black"/>
                </a:solidFill>
              </a:rPr>
              <a:t> </a:t>
            </a:r>
            <a:r>
              <a:rPr lang="en-GB" sz="2000" b="1" dirty="0" err="1">
                <a:solidFill>
                  <a:prstClr val="black"/>
                </a:solidFill>
              </a:rPr>
              <a:t>ari</a:t>
            </a:r>
            <a:r>
              <a:rPr lang="en-GB" sz="2000" b="1" dirty="0">
                <a:solidFill>
                  <a:prstClr val="black"/>
                </a:solidFill>
              </a:rPr>
              <a:t> orang </a:t>
            </a:r>
            <a:r>
              <a:rPr lang="en-GB" sz="2000" b="1" dirty="0" err="1">
                <a:solidFill>
                  <a:prstClr val="black"/>
                </a:solidFill>
              </a:rPr>
              <a:t>bukai</a:t>
            </a:r>
            <a:r>
              <a:rPr lang="en-GB" sz="2000" b="1" dirty="0">
                <a:solidFill>
                  <a:prstClr val="black"/>
                </a:solidFill>
              </a:rPr>
              <a:t>, </a:t>
            </a:r>
            <a:r>
              <a:rPr lang="en-GB" sz="2000" b="1" dirty="0" err="1">
                <a:solidFill>
                  <a:prstClr val="black"/>
                </a:solidFill>
              </a:rPr>
              <a:t>raban</a:t>
            </a:r>
            <a:r>
              <a:rPr lang="en-GB" sz="2000" b="1" dirty="0">
                <a:solidFill>
                  <a:prstClr val="black"/>
                </a:solidFill>
              </a:rPr>
              <a:t> </a:t>
            </a:r>
            <a:r>
              <a:rPr lang="en-GB" sz="2000" b="1" dirty="0" err="1">
                <a:solidFill>
                  <a:prstClr val="black"/>
                </a:solidFill>
              </a:rPr>
              <a:t>betumbuh</a:t>
            </a:r>
            <a:r>
              <a:rPr lang="en-GB" sz="2000" b="1" dirty="0">
                <a:solidFill>
                  <a:prstClr val="black"/>
                </a:solidFill>
              </a:rPr>
              <a:t> deka </a:t>
            </a:r>
            <a:r>
              <a:rPr lang="en-GB" sz="2000" b="1" dirty="0" err="1">
                <a:solidFill>
                  <a:prstClr val="black"/>
                </a:solidFill>
              </a:rPr>
              <a:t>mechahka</a:t>
            </a:r>
            <a:r>
              <a:rPr lang="en-GB" sz="2000" b="1" dirty="0">
                <a:solidFill>
                  <a:prstClr val="black"/>
                </a:solidFill>
              </a:rPr>
              <a:t> </a:t>
            </a:r>
            <a:r>
              <a:rPr lang="en-GB" sz="2000" b="1" dirty="0" err="1">
                <a:solidFill>
                  <a:prstClr val="black"/>
                </a:solidFill>
              </a:rPr>
              <a:t>gerija</a:t>
            </a:r>
            <a:r>
              <a:rPr lang="en-GB" sz="2000" b="1" dirty="0">
                <a:solidFill>
                  <a:prstClr val="black"/>
                </a:solidFill>
              </a:rPr>
              <a:t>. Tu </a:t>
            </a:r>
            <a:r>
              <a:rPr lang="en-GB" sz="2000" b="1" dirty="0" err="1">
                <a:solidFill>
                  <a:prstClr val="black"/>
                </a:solidFill>
              </a:rPr>
              <a:t>asil</a:t>
            </a:r>
            <a:r>
              <a:rPr lang="en-GB" sz="2000" b="1" dirty="0">
                <a:solidFill>
                  <a:prstClr val="black"/>
                </a:solidFill>
              </a:rPr>
              <a:t> </a:t>
            </a:r>
            <a:r>
              <a:rPr lang="en-GB" sz="2000" b="1" dirty="0" err="1">
                <a:solidFill>
                  <a:prstClr val="black"/>
                </a:solidFill>
              </a:rPr>
              <a:t>ari</a:t>
            </a:r>
            <a:r>
              <a:rPr lang="en-GB" sz="2000" b="1" dirty="0">
                <a:solidFill>
                  <a:prstClr val="black"/>
                </a:solidFill>
              </a:rPr>
              <a:t> </a:t>
            </a:r>
            <a:r>
              <a:rPr lang="en-GB" sz="2000" b="1" dirty="0" err="1">
                <a:solidFill>
                  <a:prstClr val="black"/>
                </a:solidFill>
              </a:rPr>
              <a:t>bedau</a:t>
            </a:r>
            <a:r>
              <a:rPr lang="en-GB" sz="2000" b="1" dirty="0">
                <a:solidFill>
                  <a:prstClr val="black"/>
                </a:solidFill>
              </a:rPr>
              <a:t> </a:t>
            </a:r>
            <a:r>
              <a:rPr lang="en-GB" sz="2000" b="1" dirty="0" err="1">
                <a:solidFill>
                  <a:prstClr val="black"/>
                </a:solidFill>
              </a:rPr>
              <a:t>tuai</a:t>
            </a:r>
            <a:r>
              <a:rPr lang="en-GB" sz="2000" b="1" dirty="0">
                <a:solidFill>
                  <a:prstClr val="black"/>
                </a:solidFill>
              </a:rPr>
              <a:t> </a:t>
            </a:r>
            <a:r>
              <a:rPr lang="en-GB" sz="2000" b="1" dirty="0" err="1">
                <a:solidFill>
                  <a:prstClr val="black"/>
                </a:solidFill>
              </a:rPr>
              <a:t>runding</a:t>
            </a:r>
            <a:r>
              <a:rPr lang="en-GB" sz="2000" b="1" dirty="0">
                <a:solidFill>
                  <a:prstClr val="black"/>
                </a:solidFill>
              </a:rPr>
              <a:t>. Nya alai, Paul </a:t>
            </a:r>
            <a:r>
              <a:rPr lang="en-GB" sz="2000" b="1" dirty="0" err="1">
                <a:solidFill>
                  <a:prstClr val="black"/>
                </a:solidFill>
              </a:rPr>
              <a:t>ngangau</a:t>
            </a:r>
            <a:r>
              <a:rPr lang="en-GB" sz="2000" b="1" dirty="0">
                <a:solidFill>
                  <a:prstClr val="black"/>
                </a:solidFill>
              </a:rPr>
              <a:t> </a:t>
            </a:r>
            <a:r>
              <a:rPr lang="en-GB" sz="2000" b="1" dirty="0" err="1">
                <a:solidFill>
                  <a:prstClr val="black"/>
                </a:solidFill>
              </a:rPr>
              <a:t>kitai</a:t>
            </a:r>
            <a:r>
              <a:rPr lang="en-GB" sz="2000" b="1" dirty="0">
                <a:solidFill>
                  <a:prstClr val="black"/>
                </a:solidFill>
              </a:rPr>
              <a:t> </a:t>
            </a:r>
            <a:r>
              <a:rPr lang="en-GB" sz="2000" b="1" dirty="0" err="1">
                <a:solidFill>
                  <a:prstClr val="black"/>
                </a:solidFill>
              </a:rPr>
              <a:t>datai</a:t>
            </a:r>
            <a:r>
              <a:rPr lang="en-GB" sz="2000" b="1" dirty="0">
                <a:solidFill>
                  <a:prstClr val="black"/>
                </a:solidFill>
              </a:rPr>
              <a:t> </a:t>
            </a:r>
            <a:r>
              <a:rPr lang="en-GB" sz="2000" b="1" dirty="0" err="1">
                <a:solidFill>
                  <a:prstClr val="black"/>
                </a:solidFill>
              </a:rPr>
              <a:t>ba</a:t>
            </a:r>
            <a:r>
              <a:rPr lang="en-GB" sz="2000" b="1" dirty="0">
                <a:solidFill>
                  <a:prstClr val="black"/>
                </a:solidFill>
              </a:rPr>
              <a:t> tikas </a:t>
            </a:r>
            <a:r>
              <a:rPr lang="en-GB" sz="2000" b="1" dirty="0" err="1">
                <a:solidFill>
                  <a:prstClr val="black"/>
                </a:solidFill>
              </a:rPr>
              <a:t>tuai</a:t>
            </a:r>
            <a:r>
              <a:rPr lang="en-GB" sz="2000" b="1" dirty="0">
                <a:solidFill>
                  <a:prstClr val="black"/>
                </a:solidFill>
              </a:rPr>
              <a:t> </a:t>
            </a:r>
            <a:r>
              <a:rPr lang="en-GB" sz="2000" b="1" dirty="0" err="1">
                <a:solidFill>
                  <a:prstClr val="black"/>
                </a:solidFill>
              </a:rPr>
              <a:t>runding</a:t>
            </a:r>
            <a:r>
              <a:rPr lang="en-GB" sz="2000" b="1" dirty="0">
                <a:solidFill>
                  <a:prstClr val="black"/>
                </a:solidFill>
              </a:rPr>
              <a:t> </a:t>
            </a:r>
            <a:r>
              <a:rPr lang="en-GB" sz="2000" b="1" dirty="0" err="1">
                <a:solidFill>
                  <a:prstClr val="black"/>
                </a:solidFill>
              </a:rPr>
              <a:t>dalam</a:t>
            </a:r>
            <a:r>
              <a:rPr lang="en-GB" sz="2000" b="1" dirty="0">
                <a:solidFill>
                  <a:prstClr val="black"/>
                </a:solidFill>
              </a:rPr>
              <a:t> </a:t>
            </a:r>
            <a:r>
              <a:rPr lang="en-GB" sz="2000" b="1" dirty="0" err="1">
                <a:solidFill>
                  <a:prstClr val="black"/>
                </a:solidFill>
              </a:rPr>
              <a:t>Kristus</a:t>
            </a:r>
            <a:r>
              <a:rPr lang="en-GB" sz="2000" b="1" dirty="0">
                <a:solidFill>
                  <a:prstClr val="black"/>
                </a:solidFill>
              </a:rPr>
              <a:t> (1 </a:t>
            </a:r>
            <a:r>
              <a:rPr lang="en-GB" sz="2000" b="1" dirty="0" err="1">
                <a:solidFill>
                  <a:prstClr val="black"/>
                </a:solidFill>
              </a:rPr>
              <a:t>Korint</a:t>
            </a:r>
            <a:r>
              <a:rPr lang="en-GB" sz="2000" b="1" dirty="0">
                <a:solidFill>
                  <a:prstClr val="black"/>
                </a:solidFill>
              </a:rPr>
              <a:t> 2:6).</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9441"/>
          </a:xfrm>
          <a:prstGeom prst="rect">
            <a:avLst/>
          </a:prstGeom>
          <a:noFill/>
        </p:spPr>
        <p:txBody>
          <a:bodyPr wrap="square">
            <a:spAutoFit/>
          </a:bodyPr>
          <a:lstStyle>
            <a:defPPr>
              <a:defRPr lang="es-ES"/>
            </a:defPPr>
            <a:lvl1pPr algn="ctr">
              <a:defRPr sz="4400" b="1" spc="300">
                <a:ln w="15875">
                  <a:solidFill>
                    <a:srgbClr val="C34B2F"/>
                  </a:solidFill>
                  <a:prstDash val="solid"/>
                </a:ln>
                <a:solidFill>
                  <a:srgbClr val="66FFCC"/>
                </a:solidFill>
                <a:effectLst>
                  <a:outerShdw blurRad="38100" dist="22860" dir="5400000" algn="tl" rotWithShape="0">
                    <a:srgbClr val="000000">
                      <a:alpha val="83000"/>
                    </a:srgbClr>
                  </a:outerShdw>
                </a:effectLst>
              </a:defRPr>
            </a:lvl1pPr>
          </a:lstStyle>
          <a:p>
            <a:r>
              <a:rPr lang="en-GB"/>
              <a:t>BEKERJA ENGGAU PEMARUH ATI</a:t>
            </a:r>
            <a:endParaRPr lang="en-GB" dirty="0"/>
          </a:p>
        </p:txBody>
      </p:sp>
      <p:sp>
        <p:nvSpPr>
          <p:cNvPr id="5" name="CuadroTexto 4"/>
          <p:cNvSpPr txBox="1"/>
          <p:nvPr/>
        </p:nvSpPr>
        <p:spPr>
          <a:xfrm>
            <a:off x="537211" y="690063"/>
            <a:ext cx="11304270" cy="646331"/>
          </a:xfrm>
          <a:prstGeom prst="rect">
            <a:avLst/>
          </a:prstGeom>
          <a:noFill/>
        </p:spPr>
        <p:txBody>
          <a:bodyPr wrap="square">
            <a:spAutoFit/>
          </a:bodyPr>
          <a:lstStyle/>
          <a:p>
            <a:pPr algn="ctr"/>
            <a:r>
              <a:rPr lang="en-GB" b="1">
                <a:solidFill>
                  <a:srgbClr val="FFFF66"/>
                </a:solidFill>
                <a:effectLst>
                  <a:glow rad="127000">
                    <a:srgbClr val="913823"/>
                  </a:glow>
                </a:effectLst>
                <a:latin typeface="Comic Sans MS" panose="030F0702030302020204" pitchFamily="66" charset="0"/>
              </a:rPr>
              <a:t>“Nya alai, baka tu meh chara kita patut ngira kami: nyadi ulun Kristus, enggau orang ke diberi tanggungpengawa ngemataka misteri ti udah dipadahka Allah Taala.” (1 Korint 4:1)</a:t>
            </a:r>
            <a:endParaRPr lang="en-GB" b="1" noProof="0" dirty="0">
              <a:solidFill>
                <a:srgbClr val="FFFF66"/>
              </a:solidFill>
              <a:effectLst>
                <a:glow rad="127000">
                  <a:srgbClr val="913823"/>
                </a:glow>
              </a:effectLst>
              <a:latin typeface="Comic Sans MS" panose="030F0702030302020204" pitchFamily="66" charset="0"/>
            </a:endParaRPr>
          </a:p>
        </p:txBody>
      </p:sp>
      <p:sp>
        <p:nvSpPr>
          <p:cNvPr id="6" name="CuadroTexto 5"/>
          <p:cNvSpPr txBox="1"/>
          <p:nvPr/>
        </p:nvSpPr>
        <p:spPr>
          <a:xfrm>
            <a:off x="0" y="1430656"/>
            <a:ext cx="6715125" cy="1631216"/>
          </a:xfrm>
          <a:prstGeom prst="rect">
            <a:avLst/>
          </a:prstGeom>
          <a:noFill/>
        </p:spPr>
        <p:txBody>
          <a:bodyPr wrap="square" rtlCol="0">
            <a:spAutoFit/>
          </a:bodyPr>
          <a:lstStyle/>
          <a:p>
            <a:pPr>
              <a:spcBef>
                <a:spcPts val="600"/>
              </a:spcBef>
            </a:pPr>
            <a:r>
              <a:rPr lang="en-GB" sz="2000" b="1" dirty="0"/>
              <a:t>Sama baka </a:t>
            </a:r>
            <a:r>
              <a:rPr lang="en-GB" sz="2000" b="1" dirty="0" err="1"/>
              <a:t>kediatu</a:t>
            </a:r>
            <a:r>
              <a:rPr lang="en-GB" sz="2000" b="1" dirty="0"/>
              <a:t>, </a:t>
            </a:r>
            <a:r>
              <a:rPr lang="en-GB" sz="2000" b="1" dirty="0" err="1"/>
              <a:t>ba</a:t>
            </a:r>
            <a:r>
              <a:rPr lang="en-GB" sz="2000" b="1" dirty="0"/>
              <a:t> </a:t>
            </a:r>
            <a:r>
              <a:rPr lang="en-GB" sz="2000" b="1" dirty="0" err="1"/>
              <a:t>kurun</a:t>
            </a:r>
            <a:r>
              <a:rPr lang="en-GB" sz="2000" b="1" dirty="0"/>
              <a:t> </a:t>
            </a:r>
            <a:r>
              <a:rPr lang="en-GB" sz="2000" b="1" dirty="0" err="1"/>
              <a:t>keterubah</a:t>
            </a:r>
            <a:r>
              <a:rPr lang="en-GB" sz="2000" b="1" dirty="0"/>
              <a:t> orang </a:t>
            </a:r>
            <a:r>
              <a:rPr lang="en-GB" sz="2000" b="1" dirty="0" err="1"/>
              <a:t>bepechah-belah</a:t>
            </a:r>
            <a:r>
              <a:rPr lang="en-GB" sz="2000" b="1" dirty="0"/>
              <a:t> </a:t>
            </a:r>
            <a:r>
              <a:rPr lang="en-GB" sz="2000" b="1" dirty="0" err="1"/>
              <a:t>ketegal</a:t>
            </a:r>
            <a:r>
              <a:rPr lang="en-GB" sz="2000" b="1" dirty="0"/>
              <a:t> </a:t>
            </a:r>
            <a:r>
              <a:rPr lang="en-GB" sz="2000" b="1" dirty="0" err="1"/>
              <a:t>politik</a:t>
            </a:r>
            <a:r>
              <a:rPr lang="en-GB" sz="2000" b="1" dirty="0"/>
              <a:t>, </a:t>
            </a:r>
            <a:r>
              <a:rPr lang="en-GB" sz="2000" b="1" dirty="0" err="1"/>
              <a:t>penemu-dalam</a:t>
            </a:r>
            <a:r>
              <a:rPr lang="en-GB" sz="2000" b="1" dirty="0"/>
              <a:t>, </a:t>
            </a:r>
            <a:r>
              <a:rPr lang="en-GB" sz="2000" b="1" dirty="0" err="1"/>
              <a:t>pengarap</a:t>
            </a:r>
            <a:r>
              <a:rPr lang="en-GB" sz="2000" b="1" dirty="0"/>
              <a:t>, </a:t>
            </a:r>
            <a:r>
              <a:rPr lang="en-GB" sz="2000" b="1" dirty="0" err="1"/>
              <a:t>enggau</a:t>
            </a:r>
            <a:r>
              <a:rPr lang="en-GB" sz="2000" b="1" dirty="0"/>
              <a:t> </a:t>
            </a:r>
            <a:r>
              <a:rPr lang="en-GB" sz="2000" b="1" dirty="0" err="1"/>
              <a:t>utai</a:t>
            </a:r>
            <a:r>
              <a:rPr lang="en-GB" sz="2000" b="1" dirty="0"/>
              <a:t> </a:t>
            </a:r>
            <a:r>
              <a:rPr lang="en-GB" sz="2000" b="1" dirty="0" err="1"/>
              <a:t>bukai</a:t>
            </a:r>
            <a:r>
              <a:rPr lang="en-GB" sz="2000" b="1" dirty="0"/>
              <a:t>. Baka </a:t>
            </a:r>
            <a:r>
              <a:rPr lang="en-GB" sz="2000" b="1" dirty="0" err="1"/>
              <a:t>ni</a:t>
            </a:r>
            <a:r>
              <a:rPr lang="en-GB" sz="2000" b="1" dirty="0"/>
              <a:t> </a:t>
            </a:r>
            <a:r>
              <a:rPr lang="en-GB" sz="2000" b="1" dirty="0" err="1"/>
              <a:t>kitai</a:t>
            </a:r>
            <a:r>
              <a:rPr lang="en-GB" sz="2000" b="1" dirty="0"/>
              <a:t> </a:t>
            </a:r>
            <a:r>
              <a:rPr lang="en-GB" sz="2000" b="1" dirty="0" err="1"/>
              <a:t>ulih</a:t>
            </a:r>
            <a:r>
              <a:rPr lang="en-GB" sz="2000" b="1" dirty="0"/>
              <a:t> </a:t>
            </a:r>
            <a:r>
              <a:rPr lang="en-GB" sz="2000" b="1" dirty="0" err="1"/>
              <a:t>nagang</a:t>
            </a:r>
            <a:r>
              <a:rPr lang="en-GB" sz="2000" b="1" dirty="0"/>
              <a:t> </a:t>
            </a:r>
            <a:r>
              <a:rPr lang="en-GB" sz="2000" b="1" dirty="0" err="1"/>
              <a:t>chara</a:t>
            </a:r>
            <a:r>
              <a:rPr lang="en-GB" sz="2000" b="1" dirty="0"/>
              <a:t> </a:t>
            </a:r>
            <a:r>
              <a:rPr lang="en-GB" sz="2000" b="1" dirty="0" err="1"/>
              <a:t>berunding</a:t>
            </a:r>
            <a:r>
              <a:rPr lang="en-GB" sz="2000" b="1" dirty="0"/>
              <a:t> </a:t>
            </a:r>
            <a:r>
              <a:rPr lang="en-GB" sz="2000" b="1" dirty="0" err="1"/>
              <a:t>tu</a:t>
            </a:r>
            <a:r>
              <a:rPr lang="en-GB" sz="2000" b="1" dirty="0"/>
              <a:t> </a:t>
            </a:r>
            <a:r>
              <a:rPr lang="en-GB" sz="2000" b="1" dirty="0" err="1"/>
              <a:t>ari</a:t>
            </a:r>
            <a:r>
              <a:rPr lang="en-GB" sz="2000" b="1" dirty="0"/>
              <a:t> </a:t>
            </a:r>
            <a:r>
              <a:rPr lang="en-GB" sz="2000" b="1" dirty="0" err="1"/>
              <a:t>ti</a:t>
            </a:r>
            <a:r>
              <a:rPr lang="en-GB" sz="2000" b="1" dirty="0"/>
              <a:t> </a:t>
            </a:r>
            <a:r>
              <a:rPr lang="en-GB" sz="2000" b="1" dirty="0" err="1"/>
              <a:t>meresap</a:t>
            </a:r>
            <a:r>
              <a:rPr lang="en-GB" sz="2000" b="1" dirty="0"/>
              <a:t> </a:t>
            </a:r>
            <a:r>
              <a:rPr lang="en-GB" sz="2000" b="1" dirty="0" err="1"/>
              <a:t>ngagai</a:t>
            </a:r>
            <a:r>
              <a:rPr lang="en-GB" sz="2000" b="1" dirty="0"/>
              <a:t> </a:t>
            </a:r>
            <a:r>
              <a:rPr lang="en-GB" sz="2000" b="1" dirty="0" err="1"/>
              <a:t>gerija</a:t>
            </a:r>
            <a:r>
              <a:rPr lang="en-GB" sz="2000" b="1" dirty="0"/>
              <a:t> </a:t>
            </a:r>
            <a:r>
              <a:rPr lang="en-GB" sz="2000" b="1" dirty="0" err="1"/>
              <a:t>lalu</a:t>
            </a:r>
            <a:r>
              <a:rPr lang="en-GB" sz="2000" b="1" dirty="0"/>
              <a:t> </a:t>
            </a:r>
            <a:r>
              <a:rPr lang="en-GB" sz="2000" b="1" dirty="0" err="1"/>
              <a:t>ngaga</a:t>
            </a:r>
            <a:r>
              <a:rPr lang="en-GB" sz="2000" b="1" dirty="0"/>
              <a:t> </a:t>
            </a:r>
            <a:r>
              <a:rPr lang="en-GB" sz="2000" b="1" dirty="0" err="1"/>
              <a:t>penyarut</a:t>
            </a:r>
            <a:r>
              <a:rPr lang="en-GB" sz="2000" b="1" dirty="0"/>
              <a:t>?</a:t>
            </a:r>
            <a:endParaRPr lang="en-GB" sz="2000" b="1" noProof="0" dirty="0"/>
          </a:p>
        </p:txBody>
      </p:sp>
      <p:pic>
        <p:nvPicPr>
          <p:cNvPr id="12" name="Imagen 11"/>
          <p:cNvPicPr>
            <a:picLocks noChangeAspect="1"/>
          </p:cNvPicPr>
          <p:nvPr/>
        </p:nvPicPr>
        <p:blipFill rotWithShape="1">
          <a:blip r:embed="rId3" cstate="email"/>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4" cstate="email"/>
          <a:srcRect t="339" b="16901"/>
          <a:stretch>
            <a:fillRect/>
          </a:stretch>
        </p:blipFill>
        <p:spPr>
          <a:xfrm>
            <a:off x="171449" y="3156133"/>
            <a:ext cx="2104883" cy="1844491"/>
          </a:xfrm>
          <a:prstGeom prst="snip2DiagRect">
            <a:avLst>
              <a:gd name="adj1" fmla="val 15758"/>
              <a:gd name="adj2" fmla="val 16667"/>
            </a:avLst>
          </a:prstGeom>
          <a:solidFill>
            <a:srgbClr val="FFFFFF">
              <a:shade val="85000"/>
            </a:srgbClr>
          </a:solidFill>
          <a:ln w="57150" cap="sq">
            <a:solidFill>
              <a:srgbClr val="66FFCC"/>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a:blip r:embed="rId5" cstate="email"/>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p:cNvSpPr txBox="1"/>
          <p:nvPr/>
        </p:nvSpPr>
        <p:spPr>
          <a:xfrm>
            <a:off x="2419208" y="2987298"/>
            <a:ext cx="6458091" cy="1323439"/>
          </a:xfrm>
          <a:prstGeom prst="rect">
            <a:avLst/>
          </a:prstGeom>
          <a:noFill/>
        </p:spPr>
        <p:txBody>
          <a:bodyPr wrap="square">
            <a:spAutoFit/>
          </a:bodyPr>
          <a:lstStyle/>
          <a:p>
            <a:pPr>
              <a:spcBef>
                <a:spcPts val="600"/>
              </a:spcBef>
            </a:pPr>
            <a:r>
              <a:rPr lang="en-GB" sz="2000" b="1" dirty="0" err="1"/>
              <a:t>Peranggai</a:t>
            </a:r>
            <a:r>
              <a:rPr lang="en-GB" sz="2000" b="1" dirty="0"/>
              <a:t> </a:t>
            </a:r>
            <a:r>
              <a:rPr lang="en-GB" sz="2000" b="1" dirty="0" err="1"/>
              <a:t>ketuai</a:t>
            </a:r>
            <a:r>
              <a:rPr lang="en-GB" sz="2000" b="1" dirty="0"/>
              <a:t> </a:t>
            </a:r>
            <a:r>
              <a:rPr lang="en-GB" sz="2000" b="1" dirty="0" err="1"/>
              <a:t>nya</a:t>
            </a:r>
            <a:r>
              <a:rPr lang="en-GB" sz="2000" b="1" dirty="0"/>
              <a:t> </a:t>
            </a:r>
            <a:r>
              <a:rPr lang="en-GB" sz="2000" b="1" dirty="0" err="1"/>
              <a:t>beguna</a:t>
            </a:r>
            <a:r>
              <a:rPr lang="en-GB" sz="2000" b="1" dirty="0"/>
              <a:t> </a:t>
            </a:r>
            <a:r>
              <a:rPr lang="en-GB" sz="2000" b="1" dirty="0" err="1"/>
              <a:t>amat</a:t>
            </a:r>
            <a:r>
              <a:rPr lang="en-GB" sz="2000" b="1" dirty="0"/>
              <a:t>. Bala </a:t>
            </a:r>
            <a:r>
              <a:rPr lang="en-GB" sz="2000" b="1" dirty="0" err="1"/>
              <a:t>tuai</a:t>
            </a:r>
            <a:r>
              <a:rPr lang="en-GB" sz="2000" b="1" dirty="0"/>
              <a:t> </a:t>
            </a:r>
            <a:r>
              <a:rPr lang="en-GB" sz="2000" b="1" dirty="0" err="1"/>
              <a:t>gerija</a:t>
            </a:r>
            <a:r>
              <a:rPr lang="en-GB" sz="2000" b="1" dirty="0"/>
              <a:t> </a:t>
            </a:r>
            <a:r>
              <a:rPr lang="en-GB" sz="2000" b="1" dirty="0" err="1"/>
              <a:t>mesti</a:t>
            </a:r>
            <a:r>
              <a:rPr lang="en-GB" sz="2000" b="1" dirty="0"/>
              <a:t> </a:t>
            </a:r>
            <a:r>
              <a:rPr lang="en-GB" sz="2000" b="1" dirty="0" err="1"/>
              <a:t>terang</a:t>
            </a:r>
            <a:r>
              <a:rPr lang="en-GB" sz="2000" b="1" dirty="0"/>
              <a:t> </a:t>
            </a:r>
            <a:r>
              <a:rPr lang="en-GB" sz="2000" b="1" dirty="0" err="1"/>
              <a:t>pasal</a:t>
            </a:r>
            <a:r>
              <a:rPr lang="en-GB" sz="2000" b="1" dirty="0"/>
              <a:t> </a:t>
            </a:r>
            <a:r>
              <a:rPr lang="en-GB" sz="2000" b="1" dirty="0" err="1"/>
              <a:t>pengawa</a:t>
            </a:r>
            <a:r>
              <a:rPr lang="en-GB" sz="2000" b="1" dirty="0"/>
              <a:t> </a:t>
            </a:r>
            <a:r>
              <a:rPr lang="en-GB" sz="2000" b="1" dirty="0" err="1"/>
              <a:t>sida</a:t>
            </a:r>
            <a:r>
              <a:rPr lang="en-GB" sz="2000" b="1" dirty="0"/>
              <a:t> </a:t>
            </a:r>
            <a:r>
              <a:rPr lang="en-GB" sz="2000" b="1" dirty="0" err="1"/>
              <a:t>nyadi</a:t>
            </a:r>
            <a:r>
              <a:rPr lang="en-GB" sz="2000" b="1" dirty="0"/>
              <a:t> steward. Sida </a:t>
            </a:r>
            <a:r>
              <a:rPr lang="en-GB" sz="2000" b="1" dirty="0" err="1"/>
              <a:t>ukai</a:t>
            </a:r>
            <a:r>
              <a:rPr lang="en-GB" sz="2000" b="1" dirty="0"/>
              <a:t> orang </a:t>
            </a:r>
            <a:r>
              <a:rPr lang="en-GB" sz="2000" b="1" dirty="0" err="1"/>
              <a:t>ti</a:t>
            </a:r>
            <a:r>
              <a:rPr lang="en-GB" sz="2000" b="1" dirty="0"/>
              <a:t> </a:t>
            </a:r>
            <a:r>
              <a:rPr lang="en-GB" sz="2000" b="1" dirty="0" err="1"/>
              <a:t>bempu</a:t>
            </a:r>
            <a:r>
              <a:rPr lang="en-GB" sz="2000" b="1" dirty="0"/>
              <a:t> </a:t>
            </a:r>
            <a:r>
              <a:rPr lang="en-GB" sz="2000" b="1" dirty="0" err="1"/>
              <a:t>gerija</a:t>
            </a:r>
            <a:r>
              <a:rPr lang="en-GB" sz="2000" b="1" dirty="0"/>
              <a:t>; </a:t>
            </a:r>
            <a:r>
              <a:rPr lang="en-GB" sz="2000" b="1" dirty="0" err="1"/>
              <a:t>sida</a:t>
            </a:r>
            <a:r>
              <a:rPr lang="en-GB" sz="2000" b="1" dirty="0"/>
              <a:t> </a:t>
            </a:r>
            <a:r>
              <a:rPr lang="en-GB" sz="2000" b="1" dirty="0" err="1"/>
              <a:t>semina</a:t>
            </a:r>
            <a:r>
              <a:rPr lang="en-GB" sz="2000" b="1" dirty="0"/>
              <a:t> </a:t>
            </a:r>
            <a:r>
              <a:rPr lang="en-GB" sz="2000" b="1" dirty="0" err="1"/>
              <a:t>ngatur</a:t>
            </a:r>
            <a:r>
              <a:rPr lang="en-GB" sz="2000" b="1" dirty="0"/>
              <a:t> </a:t>
            </a:r>
            <a:r>
              <a:rPr lang="en-GB" sz="2000" b="1" dirty="0" err="1"/>
              <a:t>iya</a:t>
            </a:r>
            <a:r>
              <a:rPr lang="en-GB" sz="2000" b="1" dirty="0"/>
              <a:t> </a:t>
            </a:r>
            <a:r>
              <a:rPr lang="en-GB" sz="2000" b="1" dirty="0" err="1"/>
              <a:t>ke</a:t>
            </a:r>
            <a:r>
              <a:rPr lang="en-GB" sz="2000" b="1" dirty="0"/>
              <a:t> </a:t>
            </a:r>
            <a:r>
              <a:rPr lang="en-GB" sz="2000" b="1" dirty="0" err="1"/>
              <a:t>Kristus</a:t>
            </a:r>
            <a:r>
              <a:rPr lang="en-GB" sz="2000" b="1" dirty="0"/>
              <a:t>.</a:t>
            </a:r>
            <a:endParaRPr lang="en-GB" sz="2000" b="1" noProof="0" dirty="0"/>
          </a:p>
        </p:txBody>
      </p:sp>
      <p:grpSp>
        <p:nvGrpSpPr>
          <p:cNvPr id="25" name="Grupo 24"/>
          <p:cNvGrpSpPr/>
          <p:nvPr/>
        </p:nvGrpSpPr>
        <p:grpSpPr>
          <a:xfrm>
            <a:off x="6715125" y="1514475"/>
            <a:ext cx="5305427" cy="1181100"/>
            <a:chOff x="6715125" y="1514475"/>
            <a:chExt cx="5305427" cy="1181100"/>
          </a:xfrm>
        </p:grpSpPr>
        <p:pic>
          <p:nvPicPr>
            <p:cNvPr id="4" name="Imagen 3"/>
            <p:cNvPicPr>
              <a:picLocks noChangeAspect="1"/>
            </p:cNvPicPr>
            <p:nvPr/>
          </p:nvPicPr>
          <p:blipFill rotWithShape="1">
            <a:blip r:embed="rId6" cstate="email"/>
            <a:srcRect/>
            <a:stretch>
              <a:fillRect/>
            </a:stretch>
          </p:blipFill>
          <p:spPr>
            <a:xfrm>
              <a:off x="6715125" y="1514475"/>
              <a:ext cx="1619250" cy="1181100"/>
            </a:xfrm>
            <a:prstGeom prst="rect">
              <a:avLst/>
            </a:prstGeom>
            <a:ln w="88900" cap="sq" cmpd="thickThin">
              <a:solidFill>
                <a:schemeClr val="accent4"/>
              </a:solidFill>
              <a:prstDash val="solid"/>
              <a:miter lim="800000"/>
              <a:headEnd/>
              <a:tailEnd/>
            </a:ln>
            <a:effectLst>
              <a:innerShdw blurRad="76200">
                <a:srgbClr val="000000"/>
              </a:innerShdw>
            </a:effectLst>
          </p:spPr>
        </p:pic>
        <p:pic>
          <p:nvPicPr>
            <p:cNvPr id="8" name="Imagen 7"/>
            <p:cNvPicPr>
              <a:picLocks noChangeAspect="1"/>
            </p:cNvPicPr>
            <p:nvPr/>
          </p:nvPicPr>
          <p:blipFill rotWithShape="1">
            <a:blip r:embed="rId7" cstate="email"/>
            <a:srcRect/>
            <a:stretch>
              <a:fillRect/>
            </a:stretch>
          </p:blipFill>
          <p:spPr>
            <a:xfrm>
              <a:off x="8502438" y="1514475"/>
              <a:ext cx="1619250" cy="1181100"/>
            </a:xfrm>
            <a:prstGeom prst="rect">
              <a:avLst/>
            </a:prstGeom>
            <a:ln w="88900" cap="sq" cmpd="thickThin">
              <a:solidFill>
                <a:schemeClr val="accent4"/>
              </a:solidFill>
              <a:prstDash val="solid"/>
              <a:miter lim="800000"/>
              <a:headEnd/>
              <a:tailEnd/>
            </a:ln>
            <a:effectLst>
              <a:innerShdw blurRad="76200">
                <a:srgbClr val="000000"/>
              </a:innerShdw>
            </a:effectLst>
          </p:spPr>
        </p:pic>
        <p:pic>
          <p:nvPicPr>
            <p:cNvPr id="22" name="Imagen 21"/>
            <p:cNvPicPr>
              <a:picLocks noChangeAspect="1"/>
            </p:cNvPicPr>
            <p:nvPr/>
          </p:nvPicPr>
          <p:blipFill>
            <a:blip r:embed="rId8" cstate="email"/>
            <a:srcRect/>
            <a:stretch>
              <a:fillRect/>
            </a:stretch>
          </p:blipFill>
          <p:spPr>
            <a:xfrm>
              <a:off x="10289751" y="1514475"/>
              <a:ext cx="1730801" cy="1181100"/>
            </a:xfrm>
            <a:prstGeom prst="rect">
              <a:avLst/>
            </a:prstGeom>
            <a:ln w="88900" cap="sq" cmpd="thickThin">
              <a:solidFill>
                <a:schemeClr val="accent4"/>
              </a:solidFill>
              <a:prstDash val="solid"/>
              <a:miter lim="800000"/>
              <a:headEnd/>
              <a:tailEnd/>
            </a:ln>
            <a:effectLst>
              <a:innerShdw blurRad="76200">
                <a:srgbClr val="000000"/>
              </a:innerShdw>
            </a:effectLst>
          </p:spPr>
        </p:pic>
      </p:grpSp>
      <p:sp>
        <p:nvSpPr>
          <p:cNvPr id="7" name="CuadroTexto 6"/>
          <p:cNvSpPr txBox="1"/>
          <p:nvPr/>
        </p:nvSpPr>
        <p:spPr>
          <a:xfrm>
            <a:off x="2419209" y="5810564"/>
            <a:ext cx="6391276" cy="1015663"/>
          </a:xfrm>
          <a:prstGeom prst="rect">
            <a:avLst/>
          </a:prstGeom>
          <a:noFill/>
        </p:spPr>
        <p:txBody>
          <a:bodyPr wrap="square">
            <a:spAutoFit/>
          </a:bodyPr>
          <a:lstStyle/>
          <a:p>
            <a:pPr lvl="0">
              <a:spcBef>
                <a:spcPts val="600"/>
              </a:spcBef>
              <a:defRPr/>
            </a:pPr>
            <a:r>
              <a:rPr lang="en-GB" sz="2000" b="1" dirty="0">
                <a:solidFill>
                  <a:prstClr val="black"/>
                </a:solidFill>
              </a:rPr>
              <a:t>Nama </a:t>
            </a:r>
            <a:r>
              <a:rPr lang="en-GB" sz="2000" b="1" dirty="0" err="1">
                <a:solidFill>
                  <a:prstClr val="black"/>
                </a:solidFill>
              </a:rPr>
              <a:t>penyerakup</a:t>
            </a:r>
            <a:r>
              <a:rPr lang="en-GB" sz="2000" b="1" dirty="0">
                <a:solidFill>
                  <a:prstClr val="black"/>
                </a:solidFill>
              </a:rPr>
              <a:t> </a:t>
            </a:r>
            <a:r>
              <a:rPr lang="en-GB" sz="2000" b="1" dirty="0" err="1">
                <a:solidFill>
                  <a:prstClr val="black"/>
                </a:solidFill>
              </a:rPr>
              <a:t>ti</a:t>
            </a:r>
            <a:r>
              <a:rPr lang="en-GB" sz="2000" b="1" dirty="0">
                <a:solidFill>
                  <a:prstClr val="black"/>
                </a:solidFill>
              </a:rPr>
              <a:t> deka </a:t>
            </a:r>
            <a:r>
              <a:rPr lang="en-GB" sz="2000" b="1" dirty="0" err="1">
                <a:solidFill>
                  <a:prstClr val="black"/>
                </a:solidFill>
              </a:rPr>
              <a:t>nyadi</a:t>
            </a:r>
            <a:r>
              <a:rPr lang="en-GB" sz="2000" b="1" dirty="0">
                <a:solidFill>
                  <a:prstClr val="black"/>
                </a:solidFill>
              </a:rPr>
              <a:t> </a:t>
            </a:r>
            <a:r>
              <a:rPr lang="en-GB" sz="2000" b="1" dirty="0" err="1">
                <a:solidFill>
                  <a:prstClr val="black"/>
                </a:solidFill>
              </a:rPr>
              <a:t>dalam</a:t>
            </a:r>
            <a:r>
              <a:rPr lang="en-GB" sz="2000" b="1" dirty="0">
                <a:solidFill>
                  <a:prstClr val="black"/>
                </a:solidFill>
              </a:rPr>
              <a:t> </a:t>
            </a:r>
            <a:r>
              <a:rPr lang="en-GB" sz="2000" b="1" dirty="0" err="1">
                <a:solidFill>
                  <a:prstClr val="black"/>
                </a:solidFill>
              </a:rPr>
              <a:t>gerija</a:t>
            </a:r>
            <a:r>
              <a:rPr lang="en-GB" sz="2000" b="1" dirty="0">
                <a:solidFill>
                  <a:prstClr val="black"/>
                </a:solidFill>
              </a:rPr>
              <a:t> </a:t>
            </a:r>
            <a:r>
              <a:rPr lang="en-GB" sz="2000" b="1" dirty="0" err="1">
                <a:solidFill>
                  <a:prstClr val="black"/>
                </a:solidFill>
              </a:rPr>
              <a:t>enti</a:t>
            </a:r>
            <a:r>
              <a:rPr lang="en-GB" sz="2000" b="1" dirty="0">
                <a:solidFill>
                  <a:prstClr val="black"/>
                </a:solidFill>
              </a:rPr>
              <a:t> </a:t>
            </a:r>
            <a:r>
              <a:rPr lang="en-GB" sz="2000" b="1" dirty="0" err="1">
                <a:solidFill>
                  <a:prstClr val="black"/>
                </a:solidFill>
              </a:rPr>
              <a:t>semua</a:t>
            </a:r>
            <a:r>
              <a:rPr lang="en-GB" sz="2000" b="1" dirty="0">
                <a:solidFill>
                  <a:prstClr val="black"/>
                </a:solidFill>
              </a:rPr>
              <a:t> orang – </a:t>
            </a:r>
            <a:r>
              <a:rPr lang="en-GB" sz="2000" b="1" dirty="0" err="1">
                <a:solidFill>
                  <a:prstClr val="black"/>
                </a:solidFill>
              </a:rPr>
              <a:t>ukai</a:t>
            </a:r>
            <a:r>
              <a:rPr lang="en-GB" sz="2000" b="1" dirty="0">
                <a:solidFill>
                  <a:prstClr val="black"/>
                </a:solidFill>
              </a:rPr>
              <a:t> </a:t>
            </a:r>
            <a:r>
              <a:rPr lang="en-GB" sz="2000" b="1" dirty="0" err="1">
                <a:solidFill>
                  <a:prstClr val="black"/>
                </a:solidFill>
              </a:rPr>
              <a:t>semina</a:t>
            </a:r>
            <a:r>
              <a:rPr lang="en-GB" sz="2000" b="1" dirty="0">
                <a:solidFill>
                  <a:prstClr val="black"/>
                </a:solidFill>
              </a:rPr>
              <a:t> </a:t>
            </a:r>
            <a:r>
              <a:rPr lang="en-GB" sz="2000" b="1" dirty="0" err="1">
                <a:solidFill>
                  <a:prstClr val="black"/>
                </a:solidFill>
              </a:rPr>
              <a:t>bala</a:t>
            </a:r>
            <a:r>
              <a:rPr lang="en-GB" sz="2000" b="1" dirty="0">
                <a:solidFill>
                  <a:prstClr val="black"/>
                </a:solidFill>
              </a:rPr>
              <a:t> </a:t>
            </a:r>
            <a:r>
              <a:rPr lang="en-GB" sz="2000" b="1" dirty="0" err="1">
                <a:solidFill>
                  <a:prstClr val="black"/>
                </a:solidFill>
              </a:rPr>
              <a:t>tuai</a:t>
            </a:r>
            <a:r>
              <a:rPr lang="en-GB" sz="2000" b="1" dirty="0">
                <a:solidFill>
                  <a:prstClr val="black"/>
                </a:solidFill>
              </a:rPr>
              <a:t> </a:t>
            </a:r>
            <a:r>
              <a:rPr lang="en-GB" sz="2000" b="1" dirty="0" err="1">
                <a:solidFill>
                  <a:prstClr val="black"/>
                </a:solidFill>
              </a:rPr>
              <a:t>aja</a:t>
            </a:r>
            <a:r>
              <a:rPr lang="en-GB" sz="2000" b="1" dirty="0">
                <a:solidFill>
                  <a:prstClr val="black"/>
                </a:solidFill>
              </a:rPr>
              <a:t>, tang </a:t>
            </a:r>
            <a:r>
              <a:rPr lang="en-GB" sz="2000" b="1" dirty="0" err="1">
                <a:solidFill>
                  <a:prstClr val="black"/>
                </a:solidFill>
              </a:rPr>
              <a:t>tiap</a:t>
            </a:r>
            <a:r>
              <a:rPr lang="en-GB" sz="2000" b="1" dirty="0">
                <a:solidFill>
                  <a:prstClr val="black"/>
                </a:solidFill>
              </a:rPr>
              <a:t> </a:t>
            </a:r>
            <a:r>
              <a:rPr lang="en-GB" sz="2000" b="1" dirty="0" err="1">
                <a:solidFill>
                  <a:prstClr val="black"/>
                </a:solidFill>
              </a:rPr>
              <a:t>iku</a:t>
            </a:r>
            <a:r>
              <a:rPr lang="en-GB" sz="2000" b="1" dirty="0">
                <a:solidFill>
                  <a:prstClr val="black"/>
                </a:solidFill>
              </a:rPr>
              <a:t> </a:t>
            </a:r>
            <a:r>
              <a:rPr lang="en-GB" sz="2000" b="1" dirty="0" err="1">
                <a:solidFill>
                  <a:prstClr val="black"/>
                </a:solidFill>
              </a:rPr>
              <a:t>kaban</a:t>
            </a:r>
            <a:r>
              <a:rPr lang="en-GB" sz="2000" b="1" dirty="0">
                <a:solidFill>
                  <a:prstClr val="black"/>
                </a:solidFill>
              </a:rPr>
              <a:t> – </a:t>
            </a:r>
            <a:r>
              <a:rPr lang="en-GB" sz="2000" b="1" dirty="0" err="1">
                <a:solidFill>
                  <a:prstClr val="black"/>
                </a:solidFill>
              </a:rPr>
              <a:t>ngereja</a:t>
            </a:r>
            <a:r>
              <a:rPr lang="en-GB" sz="2000" b="1" dirty="0">
                <a:solidFill>
                  <a:prstClr val="black"/>
                </a:solidFill>
              </a:rPr>
              <a:t> </a:t>
            </a:r>
            <a:r>
              <a:rPr lang="en-GB" sz="2000" b="1" dirty="0" err="1">
                <a:solidFill>
                  <a:prstClr val="black"/>
                </a:solidFill>
              </a:rPr>
              <a:t>pengawa</a:t>
            </a:r>
            <a:r>
              <a:rPr lang="en-GB" sz="2000" b="1" dirty="0">
                <a:solidFill>
                  <a:prstClr val="black"/>
                </a:solidFill>
              </a:rPr>
              <a:t> baka </a:t>
            </a:r>
            <a:r>
              <a:rPr lang="en-GB" sz="2000" b="1" dirty="0" err="1">
                <a:solidFill>
                  <a:prstClr val="black"/>
                </a:solidFill>
              </a:rPr>
              <a:t>tu</a:t>
            </a:r>
            <a:r>
              <a:rPr lang="en-GB" sz="2000" b="1" dirty="0">
                <a:solidFill>
                  <a:prstClr val="black"/>
                </a:solidFill>
              </a:rPr>
              <a:t>?</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p:cNvSpPr txBox="1"/>
          <p:nvPr/>
        </p:nvSpPr>
        <p:spPr>
          <a:xfrm>
            <a:off x="2419209" y="4869475"/>
            <a:ext cx="6391276" cy="1015663"/>
          </a:xfrm>
          <a:prstGeom prst="rect">
            <a:avLst/>
          </a:prstGeom>
          <a:noFill/>
        </p:spPr>
        <p:txBody>
          <a:bodyPr wrap="square">
            <a:spAutoFit/>
          </a:bodyPr>
          <a:lstStyle/>
          <a:p>
            <a:pPr lvl="0">
              <a:spcBef>
                <a:spcPts val="600"/>
              </a:spcBef>
              <a:defRPr/>
            </a:pPr>
            <a:r>
              <a:rPr lang="en-GB" sz="2000" b="1" dirty="0" err="1">
                <a:solidFill>
                  <a:prstClr val="black"/>
                </a:solidFill>
              </a:rPr>
              <a:t>Nembiak</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ngatur</a:t>
            </a:r>
            <a:r>
              <a:rPr lang="en-GB" sz="2000" b="1" dirty="0">
                <a:solidFill>
                  <a:prstClr val="black"/>
                </a:solidFill>
              </a:rPr>
              <a:t> </a:t>
            </a:r>
            <a:r>
              <a:rPr lang="en-GB" sz="2000" b="1" dirty="0" err="1">
                <a:solidFill>
                  <a:prstClr val="black"/>
                </a:solidFill>
              </a:rPr>
              <a:t>pengawa</a:t>
            </a:r>
            <a:r>
              <a:rPr lang="en-GB" sz="2000" b="1" dirty="0">
                <a:solidFill>
                  <a:prstClr val="black"/>
                </a:solidFill>
              </a:rPr>
              <a:t> </a:t>
            </a:r>
            <a:r>
              <a:rPr lang="en-GB" sz="2000" b="1" dirty="0" err="1">
                <a:solidFill>
                  <a:prstClr val="black"/>
                </a:solidFill>
              </a:rPr>
              <a:t>mesti</a:t>
            </a:r>
            <a:r>
              <a:rPr lang="en-GB" sz="2000" b="1" dirty="0">
                <a:solidFill>
                  <a:prstClr val="black"/>
                </a:solidFill>
              </a:rPr>
              <a:t> </a:t>
            </a:r>
            <a:r>
              <a:rPr lang="en-GB" sz="2000" b="1" dirty="0" err="1">
                <a:solidFill>
                  <a:prstClr val="black"/>
                </a:solidFill>
              </a:rPr>
              <a:t>beperangai</a:t>
            </a:r>
            <a:r>
              <a:rPr lang="en-GB" sz="2000" b="1" dirty="0">
                <a:solidFill>
                  <a:prstClr val="black"/>
                </a:solidFill>
              </a:rPr>
              <a:t> baka </a:t>
            </a:r>
            <a:r>
              <a:rPr lang="en-GB" sz="2000" b="1" dirty="0" err="1">
                <a:solidFill>
                  <a:prstClr val="black"/>
                </a:solidFill>
              </a:rPr>
              <a:t>Tuhan</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seruran</a:t>
            </a:r>
            <a:r>
              <a:rPr lang="en-GB" sz="2000" b="1" dirty="0">
                <a:solidFill>
                  <a:prstClr val="black"/>
                </a:solidFill>
              </a:rPr>
              <a:t> </a:t>
            </a:r>
            <a:r>
              <a:rPr lang="en-GB" sz="2000" b="1" dirty="0" err="1">
                <a:solidFill>
                  <a:prstClr val="black"/>
                </a:solidFill>
              </a:rPr>
              <a:t>sanggup</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baruh</a:t>
            </a:r>
            <a:r>
              <a:rPr lang="en-GB" sz="2000" b="1" dirty="0">
                <a:solidFill>
                  <a:prstClr val="black"/>
                </a:solidFill>
              </a:rPr>
              <a:t> </a:t>
            </a:r>
            <a:r>
              <a:rPr lang="en-GB" sz="2000" b="1" dirty="0" err="1">
                <a:solidFill>
                  <a:prstClr val="black"/>
                </a:solidFill>
              </a:rPr>
              <a:t>ati</a:t>
            </a:r>
            <a:r>
              <a:rPr lang="en-GB" sz="2000" b="1" dirty="0">
                <a:solidFill>
                  <a:prstClr val="black"/>
                </a:solidFill>
              </a:rPr>
              <a:t> meri </a:t>
            </a:r>
            <a:r>
              <a:rPr lang="en-GB" sz="2000" b="1" dirty="0" err="1">
                <a:solidFill>
                  <a:prstClr val="black"/>
                </a:solidFill>
              </a:rPr>
              <a:t>diri</a:t>
            </a:r>
            <a:r>
              <a:rPr lang="en-GB" sz="2000" b="1" dirty="0">
                <a:solidFill>
                  <a:prstClr val="black"/>
                </a:solidFill>
              </a:rPr>
              <a:t> </a:t>
            </a:r>
            <a:r>
              <a:rPr lang="en-GB" sz="2000" b="1" dirty="0" err="1">
                <a:solidFill>
                  <a:prstClr val="black"/>
                </a:solidFill>
              </a:rPr>
              <a:t>gawa</a:t>
            </a:r>
            <a:r>
              <a:rPr lang="en-GB" sz="2000" b="1" dirty="0">
                <a:solidFill>
                  <a:prstClr val="black"/>
                </a:solidFill>
              </a:rPr>
              <a:t> </a:t>
            </a:r>
            <a:r>
              <a:rPr lang="en-GB" sz="2000" b="1" dirty="0" err="1">
                <a:solidFill>
                  <a:prstClr val="black"/>
                </a:solidFill>
              </a:rPr>
              <a:t>ke</a:t>
            </a:r>
            <a:r>
              <a:rPr lang="en-GB" sz="2000" b="1" dirty="0">
                <a:solidFill>
                  <a:prstClr val="black"/>
                </a:solidFill>
              </a:rPr>
              <a:t> orang </a:t>
            </a:r>
            <a:r>
              <a:rPr lang="en-GB" sz="2000" b="1" dirty="0" err="1">
                <a:solidFill>
                  <a:prstClr val="black"/>
                </a:solidFill>
              </a:rPr>
              <a:t>bukai</a:t>
            </a:r>
            <a:r>
              <a:rPr lang="en-GB" sz="2000" b="1" dirty="0">
                <a:solidFill>
                  <a:prstClr val="black"/>
                </a:solidFill>
              </a:rPr>
              <a:t> (</a:t>
            </a:r>
            <a:r>
              <a:rPr lang="en-GB" sz="2000" b="1" dirty="0" err="1">
                <a:solidFill>
                  <a:prstClr val="black"/>
                </a:solidFill>
              </a:rPr>
              <a:t>Plp</a:t>
            </a:r>
            <a:r>
              <a:rPr lang="en-GB" sz="2000" b="1" dirty="0">
                <a:solidFill>
                  <a:prstClr val="black"/>
                </a:solidFill>
              </a:rPr>
              <a:t>. 2:3-8).</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p:cNvSpPr txBox="1"/>
          <p:nvPr/>
        </p:nvSpPr>
        <p:spPr>
          <a:xfrm>
            <a:off x="2419209" y="4236163"/>
            <a:ext cx="6391276" cy="707886"/>
          </a:xfrm>
          <a:prstGeom prst="rect">
            <a:avLst/>
          </a:prstGeom>
          <a:noFill/>
        </p:spPr>
        <p:txBody>
          <a:bodyPr wrap="square">
            <a:spAutoFit/>
          </a:bodyPr>
          <a:lstStyle/>
          <a:p>
            <a:pPr lvl="0">
              <a:spcBef>
                <a:spcPts val="600"/>
              </a:spcBef>
              <a:defRPr/>
            </a:pPr>
            <a:r>
              <a:rPr lang="en-GB" sz="2000" b="1" dirty="0" err="1">
                <a:solidFill>
                  <a:prstClr val="black"/>
                </a:solidFill>
              </a:rPr>
              <a:t>Ketuai</a:t>
            </a:r>
            <a:r>
              <a:rPr lang="en-GB" sz="2000" b="1" dirty="0">
                <a:solidFill>
                  <a:prstClr val="black"/>
                </a:solidFill>
              </a:rPr>
              <a:t> </a:t>
            </a:r>
            <a:r>
              <a:rPr lang="en-GB" sz="2000" b="1" dirty="0" err="1">
                <a:solidFill>
                  <a:prstClr val="black"/>
                </a:solidFill>
              </a:rPr>
              <a:t>gerija</a:t>
            </a:r>
            <a:r>
              <a:rPr lang="en-GB" sz="2000" b="1" dirty="0">
                <a:solidFill>
                  <a:prstClr val="black"/>
                </a:solidFill>
              </a:rPr>
              <a:t> </a:t>
            </a:r>
            <a:r>
              <a:rPr lang="en-GB" sz="2000" b="1" dirty="0" err="1">
                <a:solidFill>
                  <a:prstClr val="black"/>
                </a:solidFill>
              </a:rPr>
              <a:t>nya</a:t>
            </a:r>
            <a:r>
              <a:rPr lang="en-GB" sz="2000" b="1" dirty="0">
                <a:solidFill>
                  <a:prstClr val="black"/>
                </a:solidFill>
              </a:rPr>
              <a:t> Jesus, </a:t>
            </a:r>
            <a:r>
              <a:rPr lang="en-GB" sz="2000" b="1" dirty="0" err="1">
                <a:solidFill>
                  <a:prstClr val="black"/>
                </a:solidFill>
              </a:rPr>
              <a:t>semua</a:t>
            </a:r>
            <a:r>
              <a:rPr lang="en-GB" sz="2000" b="1" dirty="0">
                <a:solidFill>
                  <a:prstClr val="black"/>
                </a:solidFill>
              </a:rPr>
              <a:t> orang </a:t>
            </a:r>
            <a:r>
              <a:rPr lang="en-GB" sz="2000" b="1" dirty="0" err="1">
                <a:solidFill>
                  <a:prstClr val="black"/>
                </a:solidFill>
              </a:rPr>
              <a:t>bukai</a:t>
            </a:r>
            <a:r>
              <a:rPr lang="en-GB" sz="2000" b="1" dirty="0">
                <a:solidFill>
                  <a:prstClr val="black"/>
                </a:solidFill>
              </a:rPr>
              <a:t> </a:t>
            </a:r>
            <a:r>
              <a:rPr lang="en-GB" sz="2000" b="1" dirty="0" err="1">
                <a:solidFill>
                  <a:prstClr val="black"/>
                </a:solidFill>
              </a:rPr>
              <a:t>nya</a:t>
            </a:r>
            <a:r>
              <a:rPr lang="en-GB" sz="2000" b="1" dirty="0">
                <a:solidFill>
                  <a:prstClr val="black"/>
                </a:solidFill>
              </a:rPr>
              <a:t> </a:t>
            </a:r>
            <a:r>
              <a:rPr lang="en-GB" sz="2000" b="1" dirty="0" err="1">
                <a:solidFill>
                  <a:prstClr val="black"/>
                </a:solidFill>
              </a:rPr>
              <a:t>nyadi</a:t>
            </a:r>
            <a:r>
              <a:rPr lang="en-GB" sz="2000" b="1" dirty="0">
                <a:solidFill>
                  <a:prstClr val="black"/>
                </a:solidFill>
              </a:rPr>
              <a:t> </a:t>
            </a:r>
            <a:r>
              <a:rPr lang="en-GB" sz="2000" b="1" dirty="0" err="1">
                <a:solidFill>
                  <a:prstClr val="black"/>
                </a:solidFill>
              </a:rPr>
              <a:t>pengiring</a:t>
            </a:r>
            <a:r>
              <a:rPr lang="en-GB" sz="2000" b="1" dirty="0">
                <a:solidFill>
                  <a:prstClr val="black"/>
                </a:solidFill>
              </a:rPr>
              <a:t> “</a:t>
            </a:r>
            <a:r>
              <a:rPr lang="en-GB" sz="2000" b="1" dirty="0" err="1">
                <a:solidFill>
                  <a:prstClr val="black"/>
                </a:solidFill>
              </a:rPr>
              <a:t>bekerja</a:t>
            </a:r>
            <a:r>
              <a:rPr lang="en-GB" sz="2000" b="1" dirty="0">
                <a:solidFill>
                  <a:prstClr val="black"/>
                </a:solidFill>
              </a:rPr>
              <a:t> ka </a:t>
            </a:r>
            <a:r>
              <a:rPr lang="en-GB" sz="2000" b="1" dirty="0" err="1">
                <a:solidFill>
                  <a:prstClr val="black"/>
                </a:solidFill>
              </a:rPr>
              <a:t>Kristus</a:t>
            </a:r>
            <a:r>
              <a:rPr lang="en-GB" sz="2000" b="1" dirty="0">
                <a:solidFill>
                  <a:prstClr val="black"/>
                </a:solidFill>
              </a:rPr>
              <a:t>” (1 Kor. 4:1).</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1267</Words>
  <Application>Microsoft Office PowerPoint</Application>
  <PresentationFormat>Panorámica</PresentationFormat>
  <Paragraphs>59</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74</cp:revision>
  <dcterms:created xsi:type="dcterms:W3CDTF">2026-06-06T16:57:00Z</dcterms:created>
  <dcterms:modified xsi:type="dcterms:W3CDTF">2026-06-21T19:20:09Z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CE2535AAF22C4647B199076C55375F5F_13</vt:lpwstr>
  </property>
  <property fmtid="{D5CDD505-2E9C-101B-9397-08002B2CF9AE}" pid="3" name="KSOProductBuildVer">
    <vt:lpwstr>1033-12.2.0.23196</vt:lpwstr>
  </property>
</Properties>
</file>