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168" autoAdjust="0"/>
  </p:normalViewPr>
  <p:slideViewPr>
    <p:cSldViewPr snapToGrid="0">
      <p:cViewPr varScale="1">
        <p:scale>
          <a:sx n="107" d="100"/>
          <a:sy n="107" d="100"/>
        </p:scale>
        <p:origin x="67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n-MY" sz="2400" b="1">
              <a:solidFill>
                <a:schemeClr val="bg2">
                  <a:lumMod val="50000"/>
                </a:schemeClr>
              </a:solidFill>
            </a:rPr>
            <a:t>Pengangkat Jesus ari mati .</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sv-SE" sz="2000" b="1">
              <a:effectLst>
                <a:outerShdw blurRad="38100" dist="38100" dir="2700000" algn="tl">
                  <a:srgbClr val="000000">
                    <a:alpha val="43137"/>
                  </a:srgbClr>
                </a:outerShdw>
              </a:effectLst>
            </a:rPr>
            <a:t>Kati pengangkat ari mati nya utai ti nyadi ba sejarah? </a:t>
          </a:r>
          <a:endParaRPr lang="en-MY" sz="2000" b="1">
            <a:effectLst>
              <a:outerShdw blurRad="38100" dist="38100" dir="2700000" algn="tl">
                <a:srgbClr val="000000">
                  <a:alpha val="43137"/>
                </a:srgbClr>
              </a:outerShdw>
            </a:effectLst>
          </a:endParaRPr>
        </a:p>
        <a:p>
          <a:r>
            <a:rPr lang="en-MY" sz="2000" b="1">
              <a:effectLst>
                <a:outerShdw blurRad="38100" dist="38100" dir="2700000" algn="tl">
                  <a:srgbClr val="000000">
                    <a:alpha val="43137"/>
                  </a:srgbClr>
                </a:outerShdw>
              </a:effectLst>
            </a:rPr>
            <a:t>(1 Korint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n-MY" sz="2400" b="1">
              <a:solidFill>
                <a:schemeClr val="accent3">
                  <a:lumMod val="50000"/>
                </a:schemeClr>
              </a:solidFill>
            </a:rPr>
            <a:t>Asil ari pengangkat Jesus ari mati</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sv-SE" sz="2000" b="1">
              <a:effectLst>
                <a:outerShdw blurRad="38100" dist="38100" dir="2700000" algn="tl">
                  <a:srgbClr val="000000">
                    <a:alpha val="43137"/>
                  </a:srgbClr>
                </a:outerShdw>
              </a:effectLst>
            </a:rPr>
            <a:t>Baka ni enti Kristus enda angkat ari mati? </a:t>
          </a:r>
          <a:endParaRPr lang="en-MY" sz="2000" b="1">
            <a:effectLst>
              <a:outerShdw blurRad="38100" dist="38100" dir="2700000" algn="tl">
                <a:srgbClr val="000000">
                  <a:alpha val="43137"/>
                </a:srgbClr>
              </a:outerShdw>
            </a:effectLst>
          </a:endParaRPr>
        </a:p>
        <a:p>
          <a:r>
            <a:rPr lang="en-MY" sz="2000" b="1">
              <a:effectLst>
                <a:outerShdw blurRad="38100" dist="38100" dir="2700000" algn="tl">
                  <a:srgbClr val="000000">
                    <a:alpha val="43137"/>
                  </a:srgbClr>
                </a:outerShdw>
              </a:effectLst>
            </a:rPr>
            <a:t>(1 Korint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n-MY" sz="2000" b="1">
              <a:effectLst>
                <a:outerShdw blurRad="38100" dist="38100" dir="2700000" algn="tl">
                  <a:srgbClr val="000000">
                    <a:alpha val="43137"/>
                  </a:srgbClr>
                </a:outerShdw>
              </a:effectLst>
            </a:rPr>
            <a:t>Nama utai ti nyamin pengangkat ari mati? </a:t>
          </a:r>
        </a:p>
        <a:p>
          <a:r>
            <a:rPr lang="en-MY" sz="2000" b="1">
              <a:effectLst>
                <a:outerShdw blurRad="38100" dist="38100" dir="2700000" algn="tl">
                  <a:srgbClr val="000000">
                    <a:alpha val="43137"/>
                  </a:srgbClr>
                </a:outerShdw>
              </a:effectLst>
            </a:rPr>
            <a:t>(1 Korint 15:20-34)</a:t>
          </a:r>
          <a:r>
            <a:rPr lang="en"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n-MY" sz="2400" b="1">
              <a:solidFill>
                <a:schemeClr val="accent5">
                  <a:lumMod val="50000"/>
                </a:schemeClr>
              </a:solidFill>
            </a:rPr>
            <a:t>Pengangkat kitai ari mati .</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n-MY" sz="2000" b="1">
              <a:effectLst>
                <a:outerShdw blurRad="38100" dist="38100" dir="2700000" algn="tl">
                  <a:srgbClr val="000000">
                    <a:alpha val="43137"/>
                  </a:srgbClr>
                </a:outerShdw>
              </a:effectLst>
            </a:rPr>
            <a:t>Enggau tubuh nama kitai deka diangkatka idup baru? </a:t>
          </a:r>
        </a:p>
        <a:p>
          <a:r>
            <a:rPr lang="en-MY" sz="2000" b="1">
              <a:effectLst>
                <a:outerShdw blurRad="38100" dist="38100" dir="2700000" algn="tl">
                  <a:srgbClr val="000000">
                    <a:alpha val="43137"/>
                  </a:srgbClr>
                </a:outerShdw>
              </a:effectLst>
            </a:rPr>
            <a:t>(1 Korint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n-MY" sz="2000" b="1">
              <a:effectLst>
                <a:outerShdw blurRad="38100" dist="38100" dir="2700000" algn="tl">
                  <a:srgbClr val="000000">
                    <a:alpha val="43137"/>
                  </a:srgbClr>
                </a:outerShdw>
              </a:effectLst>
            </a:rPr>
            <a:t>Kemaya kitai deka diangkatka idup baru? </a:t>
          </a:r>
        </a:p>
        <a:p>
          <a:r>
            <a:rPr lang="en-MY" sz="2000" b="1">
              <a:effectLst>
                <a:outerShdw blurRad="38100" dist="38100" dir="2700000" algn="tl">
                  <a:srgbClr val="000000">
                    <a:alpha val="43137"/>
                  </a:srgbClr>
                </a:outerShdw>
              </a:effectLst>
            </a:rPr>
            <a:t>(1 Korint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en" sz="2000" b="1">
              <a:effectLst>
                <a:outerShdw blurRad="38100" dist="38100" dir="2700000" algn="tl">
                  <a:srgbClr val="000000">
                    <a:alpha val="43137"/>
                  </a:srgbClr>
                </a:outerShdw>
              </a:effectLst>
            </a:rPr>
            <a:t>Kati nya dikabar ka</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000" b="1">
              <a:effectLst>
                <a:outerShdw blurRad="38100" dist="38100" dir="2700000" algn="tl">
                  <a:srgbClr val="000000">
                    <a:alpha val="43137"/>
                  </a:srgbClr>
                </a:outerShdw>
              </a:effectLst>
            </a:rPr>
            <a:t>Kati iya diterima</a:t>
          </a:r>
          <a:endParaRPr lang="en" sz="2000" b="1" dirty="0">
            <a:effectLst>
              <a:outerShdw blurRad="38100" dist="38100" dir="2700000" algn="tl">
                <a:srgbClr val="000000">
                  <a:alpha val="43137"/>
                </a:srgbClr>
              </a:outerShdw>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MY" sz="2000" b="1">
              <a:effectLst>
                <a:outerShdw blurRad="38100" dist="38100" dir="2700000" algn="tl">
                  <a:srgbClr val="000000">
                    <a:alpha val="43137"/>
                  </a:srgbClr>
                </a:outerShdw>
              </a:effectLst>
            </a:rPr>
            <a:t>S</a:t>
          </a:r>
          <a:r>
            <a:rPr lang="en" sz="2000" b="1">
              <a:effectLst>
                <a:outerShdw blurRad="38100" dist="38100" dir="2700000" algn="tl">
                  <a:srgbClr val="000000">
                    <a:alpha val="43137"/>
                  </a:srgbClr>
                </a:outerShdw>
              </a:effectLst>
            </a:rPr>
            <a:t>iku orang ngering ka nya</a:t>
          </a:r>
          <a:endParaRPr lang="en"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n-MY" sz="2000" b="1">
              <a:solidFill>
                <a:schemeClr val="tx1"/>
              </a:solidFill>
            </a:rPr>
            <a:t>Pengelepas diberi.</a:t>
          </a:r>
          <a:endParaRPr lang="es-ES" sz="20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custScaleX="120502">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en" sz="2000" b="1">
              <a:solidFill>
                <a:schemeClr val="tx1"/>
              </a:solidFill>
              <a:effectLst/>
            </a:rPr>
            <a:t>Kritus mati ungkup kitai</a:t>
          </a:r>
          <a:endParaRPr lang="en" sz="2000" b="1" dirty="0">
            <a:solidFill>
              <a:schemeClr val="tx1"/>
            </a:solidFill>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000" b="1">
              <a:solidFill>
                <a:schemeClr val="tx1"/>
              </a:solidFill>
              <a:effectLst/>
            </a:rPr>
            <a:t>Kritus dikubur</a:t>
          </a:r>
          <a:endParaRPr lang="en" sz="2000" b="1" dirty="0">
            <a:solidFill>
              <a:schemeClr val="tx1"/>
            </a:solidFill>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 sz="2000" b="1">
              <a:effectLst>
                <a:outerShdw blurRad="38100" dist="38100" dir="2700000" algn="tl">
                  <a:srgbClr val="000000">
                    <a:alpha val="43137"/>
                  </a:srgbClr>
                </a:outerShdw>
              </a:effectLst>
            </a:rPr>
            <a:t>Kristus angkat ari mati ba hari ti ketiga</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65619">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en" sz="1800" b="1">
              <a:solidFill>
                <a:srgbClr val="6B00B4"/>
              </a:solidFill>
            </a:rPr>
            <a:t>Peter enggau sida duabelas iku nya</a:t>
          </a:r>
          <a:endParaRPr lang="es-ES" sz="1800" b="1" dirty="0">
            <a:solidFill>
              <a:srgbClr val="6B00B4"/>
            </a:solidFill>
          </a:endParaRPr>
        </a:p>
      </dgm:t>
    </dgm:pt>
    <dgm:pt modelId="{19CD269B-392D-456A-A026-D038F6FAE367}" type="parTrans" cxnId="{00235D27-C718-4D30-881D-EB24C34FBF6B}">
      <dgm:prSet/>
      <dgm:spPr/>
      <dgm:t>
        <a:bodyPr/>
        <a:lstStyle/>
        <a:p>
          <a:endParaRPr lang="es-ES" sz="1800" b="1">
            <a:solidFill>
              <a:schemeClr val="tx1"/>
            </a:solidFill>
          </a:endParaRPr>
        </a:p>
      </dgm:t>
    </dgm:pt>
    <dgm:pt modelId="{E085D0A0-517B-4B6C-A55C-1A1EA0E7BEC5}" type="sibTrans" cxnId="{00235D27-C718-4D30-881D-EB24C34FBF6B}">
      <dgm:prSet custT="1"/>
      <dgm:spPr/>
      <dgm:t>
        <a:bodyPr/>
        <a:lstStyle/>
        <a:p>
          <a:endParaRPr lang="es-ES" sz="1800" b="1">
            <a:solidFill>
              <a:schemeClr val="tx1"/>
            </a:solidFill>
          </a:endParaRPr>
        </a:p>
      </dgm:t>
    </dgm:pt>
    <dgm:pt modelId="{4CA79986-281C-4A6F-9AB0-AC3A4C9F38F1}">
      <dgm:prSet phldrT="[Texto]" phldr="0" custT="1"/>
      <dgm:spPr/>
      <dgm:t>
        <a:bodyPr/>
        <a:lstStyle/>
        <a:p>
          <a:r>
            <a:rPr lang="en" sz="1800" b="1">
              <a:solidFill>
                <a:srgbClr val="6B00B4"/>
              </a:solidFill>
            </a:rPr>
            <a:t>Lebih ari 500 iku murid</a:t>
          </a:r>
          <a:endParaRPr lang="es-ES" sz="1800" b="1" dirty="0">
            <a:solidFill>
              <a:srgbClr val="6B00B4"/>
            </a:solidFill>
          </a:endParaRPr>
        </a:p>
      </dgm:t>
    </dgm:pt>
    <dgm:pt modelId="{42DE15DF-9057-41E1-BD97-9AD1C3904721}" type="parTrans" cxnId="{300C9623-5BED-4AD1-A5FF-1EF022CE4832}">
      <dgm:prSet/>
      <dgm:spPr/>
      <dgm:t>
        <a:bodyPr/>
        <a:lstStyle/>
        <a:p>
          <a:endParaRPr lang="es-ES" sz="1800" b="1">
            <a:solidFill>
              <a:schemeClr val="tx1"/>
            </a:solidFill>
          </a:endParaRPr>
        </a:p>
      </dgm:t>
    </dgm:pt>
    <dgm:pt modelId="{15814754-B09A-4CC8-A431-B06384ED41F7}" type="sibTrans" cxnId="{300C9623-5BED-4AD1-A5FF-1EF022CE4832}">
      <dgm:prSet custT="1"/>
      <dgm:spPr/>
      <dgm:t>
        <a:bodyPr/>
        <a:lstStyle/>
        <a:p>
          <a:endParaRPr lang="es-ES" sz="1800" b="1">
            <a:solidFill>
              <a:schemeClr val="tx1"/>
            </a:solidFill>
          </a:endParaRPr>
        </a:p>
      </dgm:t>
    </dgm:pt>
    <dgm:pt modelId="{00104A99-4AD1-4CE9-8F55-A3D2C1DF7C5C}">
      <dgm:prSet phldrT="[Texto]" phldr="0" custT="1"/>
      <dgm:spPr/>
      <dgm:t>
        <a:bodyPr/>
        <a:lstStyle/>
        <a:p>
          <a:r>
            <a:rPr lang="en" sz="1800" b="1">
              <a:solidFill>
                <a:srgbClr val="6B00B4"/>
              </a:solidFill>
            </a:rPr>
            <a:t>James enggau bala rasul</a:t>
          </a:r>
          <a:endParaRPr lang="es-ES" sz="1800" b="1" dirty="0">
            <a:solidFill>
              <a:srgbClr val="6B00B4"/>
            </a:solidFill>
          </a:endParaRPr>
        </a:p>
      </dgm:t>
    </dgm:pt>
    <dgm:pt modelId="{57B7AC47-2AA7-4998-B285-853EFF927FF2}" type="parTrans" cxnId="{D845A742-317F-4020-B614-4E82BAFCD961}">
      <dgm:prSet/>
      <dgm:spPr/>
      <dgm:t>
        <a:bodyPr/>
        <a:lstStyle/>
        <a:p>
          <a:endParaRPr lang="es-ES" sz="1800" b="1">
            <a:solidFill>
              <a:schemeClr val="tx1"/>
            </a:solidFill>
          </a:endParaRPr>
        </a:p>
      </dgm:t>
    </dgm:pt>
    <dgm:pt modelId="{DA4132B1-FCB1-461B-9D5F-A83205D8EBC0}" type="sibTrans" cxnId="{D845A742-317F-4020-B614-4E82BAFCD961}">
      <dgm:prSet custT="1"/>
      <dgm:spPr/>
      <dgm:t>
        <a:bodyPr/>
        <a:lstStyle/>
        <a:p>
          <a:endParaRPr lang="es-ES" sz="1800" b="1">
            <a:solidFill>
              <a:schemeClr val="tx1"/>
            </a:solidFill>
          </a:endParaRPr>
        </a:p>
      </dgm:t>
    </dgm:pt>
    <dgm:pt modelId="{256D21B8-8CD2-40C1-A844-5FF029E076F1}">
      <dgm:prSet phldrT="[Texto]" phldr="0" custT="1"/>
      <dgm:spPr/>
      <dgm:t>
        <a:bodyPr/>
        <a:lstStyle/>
        <a:p>
          <a:r>
            <a:rPr lang="en" sz="1800" b="1">
              <a:solidFill>
                <a:srgbClr val="6B00B4"/>
              </a:solidFill>
            </a:rPr>
            <a:t>Paul “anak dibuai”</a:t>
          </a:r>
          <a:endParaRPr lang="es-ES" sz="1800" b="1" dirty="0">
            <a:solidFill>
              <a:srgbClr val="6B00B4"/>
            </a:solidFill>
          </a:endParaRPr>
        </a:p>
      </dgm:t>
    </dgm:pt>
    <dgm:pt modelId="{C8056BEF-03A5-41AD-98BA-2152C837437F}" type="parTrans" cxnId="{3EC3CE46-750C-4CAE-A154-D050437D51AF}">
      <dgm:prSet/>
      <dgm:spPr/>
      <dgm:t>
        <a:bodyPr/>
        <a:lstStyle/>
        <a:p>
          <a:endParaRPr lang="es-ES" sz="1800" b="1">
            <a:solidFill>
              <a:schemeClr val="tx1"/>
            </a:solidFill>
          </a:endParaRPr>
        </a:p>
      </dgm:t>
    </dgm:pt>
    <dgm:pt modelId="{84BF0558-A30B-4842-A74C-6BC16E9026D8}" type="sibTrans" cxnId="{3EC3CE46-750C-4CAE-A154-D050437D51AF}">
      <dgm:prSet/>
      <dgm:spPr/>
      <dgm:t>
        <a:bodyPr/>
        <a:lstStyle/>
        <a:p>
          <a:endParaRPr lang="es-ES" sz="18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custScaleX="200290">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custScaleX="152205">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63561">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72501">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en-MY" sz="2000" b="1"/>
            <a:t>Pengawa nusui Berita Manah nya nadai guna [nadai reti] (1 Kor. 15:14a) .</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en-MY" sz="2000" b="1"/>
            <a:t>Pengarap kitai nadai guna [nadai reti] (1 Kor. 15:14b) [nadai guna] (1 Kor. 15:17a)</a:t>
          </a:r>
          <a:endParaRPr lang="es-ES" sz="200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fi-FI" sz="2000" b="1"/>
            <a:t>Kitai nyadi saksi ti bula (1 Kor. 15:15)</a:t>
          </a:r>
          <a:endParaRPr lang="es-ES" sz="200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fi-FI" sz="2000" b="1"/>
            <a:t>Kitai agi dalam dosa kitai (1 Kor. 15:17b)</a:t>
          </a:r>
          <a:endParaRPr lang="es-ES" sz="200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en-MY" sz="2000" b="1">
              <a:solidFill>
                <a:schemeClr val="bg1"/>
              </a:solidFill>
              <a:effectLst>
                <a:outerShdw blurRad="38100" dist="38100" dir="2700000" algn="tl">
                  <a:srgbClr val="000000">
                    <a:alpha val="43137"/>
                  </a:srgbClr>
                </a:outerShdw>
              </a:effectLst>
            </a:rPr>
            <a:t>Sida ke udah mati enda ulih idup baru (1 Korint 15:18)</a:t>
          </a:r>
          <a:endParaRPr lang="es-ES" sz="200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n" sz="1400" b="1" dirty="0"/>
            <a:t>1 Corinthians 15:30-32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dirty="0"/>
            <a:t>1 Corinthians 15:33-34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en-MY" sz="2000" b="1"/>
            <a:t>Enda rugi kitai nusui injil, taja pan iya bisi kaul enggau pemerinsa tauka penusah.</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en-MY" sz="2000" b="1"/>
            <a:t>Endang untung enti kitai idup nitihka prinsip bup kudus.</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en-MY" sz="2000" b="1">
              <a:effectLst>
                <a:outerShdw blurRad="38100" dist="38100" dir="2700000" algn="tl">
                  <a:srgbClr val="000000">
                    <a:alpha val="43137"/>
                  </a:srgbClr>
                </a:outerShdw>
              </a:effectLst>
            </a:rPr>
            <a:t>Tubuh baka utai tumbuh</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en" sz="2000" b="1"/>
            <a:t>Leka benih ditanam</a:t>
          </a:r>
          <a:endParaRPr lang="en" sz="2000" b="1" dirty="0"/>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Gaya tubuh ti bendar</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Cor.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en" sz="2000" b="1"/>
            <a:t>Buah mansau di ketau</a:t>
          </a:r>
          <a:endParaRPr lang="en" sz="2000" b="1"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en" sz="2000" b="1"/>
            <a:t>Tubuh mensia</a:t>
          </a:r>
          <a:endParaRPr lang="en" sz="2000" b="1" dirty="0"/>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n" sz="2000" b="1"/>
            <a:t>Tubuh Jelu</a:t>
          </a:r>
          <a:endParaRPr lang="en" sz="2000" b="1" dirty="0"/>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n" sz="2000" b="1"/>
            <a:t>Tubuh Ikan</a:t>
          </a:r>
          <a:endParaRPr lang="en" sz="2000" b="1" dirty="0"/>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n" sz="2000" b="1"/>
            <a:t>Tubuh Burung</a:t>
          </a:r>
          <a:endParaRPr lang="en" sz="2000" b="1" dirty="0"/>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en" sz="2000" b="1">
              <a:effectLst>
                <a:outerShdw blurRad="38100" dist="38100" dir="2700000" algn="tl">
                  <a:srgbClr val="000000">
                    <a:alpha val="43137"/>
                  </a:srgbClr>
                </a:outerShdw>
              </a:effectLst>
            </a:rPr>
            <a:t>Gaya Tubuh di Serga</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n-MY" sz="2000" b="1"/>
            <a:t>Mulia matahari .</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en-MY" sz="2000" b="1"/>
            <a:t>Mulia bulan .</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en" sz="2000" b="1"/>
            <a:t>Mulia binatang</a:t>
          </a:r>
          <a:endParaRPr lang="en" sz="2000" b="1" dirty="0"/>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en" sz="2000" b="1"/>
            <a:t>Semua bisi mulia kediri empu (Perenching)</a:t>
          </a:r>
          <a:endParaRPr lang="en" sz="2000" b="1" dirty="0"/>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en-MY" sz="2000" b="1"/>
            <a:t>Petara meri tiap utai tumbuh tubuh ti dikedekaka Iya.</a:t>
          </a:r>
          <a:endParaRPr lang="en" sz="2000" b="1" dirty="0"/>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63454"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63550" custLinFactNeighborX="70784">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en-MY" sz="2800" b="1"/>
            <a:t>Tubuh ke diatu</a:t>
          </a:r>
          <a:endParaRPr lang="en" sz="2800" b="1" dirty="0"/>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en" sz="2000" b="1">
              <a:effectLst>
                <a:outerShdw blurRad="38100" dist="38100" dir="2700000" algn="tl">
                  <a:srgbClr val="000000">
                    <a:alpha val="43137"/>
                  </a:srgbClr>
                </a:outerShdw>
              </a:effectLst>
            </a:rPr>
            <a:t>Enda tuchi</a:t>
          </a:r>
          <a:endParaRPr lang="en" sz="2000" b="1"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n-MY" sz="2800" b="1"/>
            <a:t>Tubuh ti udah diangkatkat ari pemati</a:t>
          </a:r>
          <a:endParaRPr lang="en" sz="2800" b="1" dirty="0"/>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Tuchi</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en-MY" sz="2000" b="1">
              <a:effectLst>
                <a:outerShdw blurRad="38100" dist="38100" dir="2700000" algn="tl">
                  <a:srgbClr val="000000">
                    <a:alpha val="43137"/>
                  </a:srgbClr>
                </a:outerShdw>
              </a:effectLst>
            </a:rPr>
            <a:t>Nadai mulia</a:t>
          </a:r>
          <a:endParaRPr lang="en" sz="2000" b="1" dirty="0">
            <a:effectLst>
              <a:outerShdw blurRad="38100" dist="38100" dir="2700000" algn="tl">
                <a:srgbClr val="000000">
                  <a:alpha val="43137"/>
                </a:srgbClr>
              </a:outerShdw>
            </a:effectLst>
          </a:endParaRP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MY" sz="2000" b="1" kern="1200">
              <a:solidFill>
                <a:prstClr val="white"/>
              </a:solidFill>
              <a:effectLst>
                <a:outerShdw blurRad="38100" dist="38100" dir="2700000" algn="tl">
                  <a:srgbClr val="000000">
                    <a:alpha val="43137"/>
                  </a:srgbClr>
                </a:outerShdw>
              </a:effectLst>
              <a:latin typeface="Aptos" panose="02110004020202020204"/>
              <a:ea typeface="+mn-ea"/>
              <a:cs typeface="+mn-cs"/>
            </a:rPr>
            <a:t>Bemulia</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a:effectLst>
                <a:outerShdw blurRad="38100" dist="38100" dir="2700000" algn="tl">
                  <a:srgbClr val="000000">
                    <a:alpha val="43137"/>
                  </a:srgbClr>
                </a:outerShdw>
              </a:effectLst>
            </a:rPr>
            <a:t>Lemi</a:t>
          </a:r>
          <a:endParaRPr lang="en" sz="2000" b="1" dirty="0">
            <a:effectLst>
              <a:outerShdw blurRad="38100" dist="38100" dir="2700000" algn="tl">
                <a:srgbClr val="000000">
                  <a:alpha val="43137"/>
                </a:srgbClr>
              </a:outerShdw>
            </a:effectLst>
          </a:endParaRP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Berkuasa</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a:effectLst>
                <a:outerShdw blurRad="38100" dist="38100" dir="2700000" algn="tl">
                  <a:srgbClr val="000000">
                    <a:alpha val="43137"/>
                  </a:srgbClr>
                </a:outerShdw>
              </a:effectLst>
            </a:rPr>
            <a:t>Jelu</a:t>
          </a:r>
          <a:endParaRPr lang="en" sz="2000" b="1" dirty="0">
            <a:effectLst>
              <a:outerShdw blurRad="38100" dist="38100" dir="2700000" algn="tl">
                <a:srgbClr val="000000">
                  <a:alpha val="43137"/>
                </a:srgbClr>
              </a:outerShdw>
            </a:effectLst>
          </a:endParaRP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Roh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MY" sz="2400" b="1" kern="1200">
              <a:solidFill>
                <a:schemeClr val="bg2">
                  <a:lumMod val="50000"/>
                </a:schemeClr>
              </a:solidFill>
            </a:rPr>
            <a:t>Pengangkat Jesus ari mati .</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v-SE" sz="2000" b="1" kern="1200">
              <a:effectLst>
                <a:outerShdw blurRad="38100" dist="38100" dir="2700000" algn="tl">
                  <a:srgbClr val="000000">
                    <a:alpha val="43137"/>
                  </a:srgbClr>
                </a:outerShdw>
              </a:effectLst>
            </a:rPr>
            <a:t>Kati pengangkat ari mati nya utai ti nyadi ba sejarah? </a:t>
          </a:r>
          <a:endParaRPr lang="en-MY" sz="2000" b="1" kern="120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(1 Korint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MY" sz="2400" b="1" kern="1200">
              <a:solidFill>
                <a:schemeClr val="accent3">
                  <a:lumMod val="50000"/>
                </a:schemeClr>
              </a:solidFill>
            </a:rPr>
            <a:t>Asil ari pengangkat Jesus ari mati</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v-SE" sz="2000" b="1" kern="1200">
              <a:effectLst>
                <a:outerShdw blurRad="38100" dist="38100" dir="2700000" algn="tl">
                  <a:srgbClr val="000000">
                    <a:alpha val="43137"/>
                  </a:srgbClr>
                </a:outerShdw>
              </a:effectLst>
            </a:rPr>
            <a:t>Baka ni enti Kristus enda angkat ari mati? </a:t>
          </a:r>
          <a:endParaRPr lang="en-MY" sz="2000" b="1" kern="120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(1 Korint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Nama utai ti nyamin pengangkat ari mati? </a:t>
          </a:r>
        </a:p>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(1 Korint 15:20-34)</a:t>
          </a:r>
          <a:r>
            <a:rPr lang="en"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MY" sz="2400" b="1" kern="1200">
              <a:solidFill>
                <a:schemeClr val="accent5">
                  <a:lumMod val="50000"/>
                </a:schemeClr>
              </a:solidFill>
            </a:rPr>
            <a:t>Pengangkat kitai ari mati .</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Enggau tubuh nama kitai deka diangkatka idup baru? </a:t>
          </a:r>
        </a:p>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(1 Korint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Kemaya kitai deka diangkatka idup baru? </a:t>
          </a:r>
        </a:p>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(1 Korint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053" y="0"/>
          <a:ext cx="1784882"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Kati nya dikabar ka</a:t>
          </a:r>
        </a:p>
      </dsp:txBody>
      <dsp:txXfrm>
        <a:off x="22737" y="17684"/>
        <a:ext cx="1749514" cy="568398"/>
      </dsp:txXfrm>
    </dsp:sp>
    <dsp:sp modelId="{AF37FF43-353A-4927-B701-7D3665336D78}">
      <dsp:nvSpPr>
        <dsp:cNvPr id="0" name=""/>
        <dsp:cNvSpPr/>
      </dsp:nvSpPr>
      <dsp:spPr>
        <a:xfrm>
          <a:off x="1938056" y="118213"/>
          <a:ext cx="314015" cy="367339"/>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938056" y="191681"/>
        <a:ext cx="219811" cy="220403"/>
      </dsp:txXfrm>
    </dsp:sp>
    <dsp:sp modelId="{EAD085D7-2CFB-403A-908B-420116A5AECF}">
      <dsp:nvSpPr>
        <dsp:cNvPr id="0" name=""/>
        <dsp:cNvSpPr/>
      </dsp:nvSpPr>
      <dsp:spPr>
        <a:xfrm>
          <a:off x="2382418" y="0"/>
          <a:ext cx="1481205"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Kati iya diterima</a:t>
          </a:r>
          <a:endParaRPr lang="en" sz="2000" b="1" kern="1200" dirty="0">
            <a:effectLst>
              <a:outerShdw blurRad="38100" dist="38100" dir="2700000" algn="tl">
                <a:srgbClr val="000000">
                  <a:alpha val="43137"/>
                </a:srgbClr>
              </a:outerShdw>
            </a:effectLst>
          </a:endParaRPr>
        </a:p>
      </dsp:txBody>
      <dsp:txXfrm>
        <a:off x="2400102" y="17684"/>
        <a:ext cx="1445837" cy="568398"/>
      </dsp:txXfrm>
    </dsp:sp>
    <dsp:sp modelId="{C5E937D9-F6F8-4C40-A5FD-52900AF2D166}">
      <dsp:nvSpPr>
        <dsp:cNvPr id="0" name=""/>
        <dsp:cNvSpPr/>
      </dsp:nvSpPr>
      <dsp:spPr>
        <a:xfrm>
          <a:off x="4011745" y="118213"/>
          <a:ext cx="314015" cy="367339"/>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4011745" y="191681"/>
        <a:ext cx="219811" cy="220403"/>
      </dsp:txXfrm>
    </dsp:sp>
    <dsp:sp modelId="{513371BA-BC18-4303-A20F-DD0852FD91EA}">
      <dsp:nvSpPr>
        <dsp:cNvPr id="0" name=""/>
        <dsp:cNvSpPr/>
      </dsp:nvSpPr>
      <dsp:spPr>
        <a:xfrm>
          <a:off x="4456106" y="0"/>
          <a:ext cx="1876954"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S</a:t>
          </a:r>
          <a:r>
            <a:rPr lang="en" sz="2000" b="1" kern="1200">
              <a:effectLst>
                <a:outerShdw blurRad="38100" dist="38100" dir="2700000" algn="tl">
                  <a:srgbClr val="000000">
                    <a:alpha val="43137"/>
                  </a:srgbClr>
                </a:outerShdw>
              </a:effectLst>
            </a:rPr>
            <a:t>iku orang ngering ka nya</a:t>
          </a:r>
          <a:endParaRPr lang="en" sz="2000" b="1" kern="1200" dirty="0">
            <a:effectLst>
              <a:outerShdw blurRad="38100" dist="38100" dir="2700000" algn="tl">
                <a:srgbClr val="000000">
                  <a:alpha val="43137"/>
                </a:srgbClr>
              </a:outerShdw>
            </a:effectLst>
          </a:endParaRPr>
        </a:p>
      </dsp:txBody>
      <dsp:txXfrm>
        <a:off x="4473790" y="17684"/>
        <a:ext cx="1841586" cy="568398"/>
      </dsp:txXfrm>
    </dsp:sp>
    <dsp:sp modelId="{304BD7EC-1449-4DA1-963A-84B74052439F}">
      <dsp:nvSpPr>
        <dsp:cNvPr id="0" name=""/>
        <dsp:cNvSpPr/>
      </dsp:nvSpPr>
      <dsp:spPr>
        <a:xfrm>
          <a:off x="6481182" y="118213"/>
          <a:ext cx="314015" cy="367339"/>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81182" y="191681"/>
        <a:ext cx="219811" cy="220403"/>
      </dsp:txXfrm>
    </dsp:sp>
    <dsp:sp modelId="{F9596D62-913C-41FA-ADE4-FD54834BAACF}">
      <dsp:nvSpPr>
        <dsp:cNvPr id="0" name=""/>
        <dsp:cNvSpPr/>
      </dsp:nvSpPr>
      <dsp:spPr>
        <a:xfrm>
          <a:off x="6925543" y="0"/>
          <a:ext cx="1622853"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Pengelepas diberi.</a:t>
          </a:r>
          <a:endParaRPr lang="es-ES" sz="2000" b="1" kern="1200" dirty="0">
            <a:solidFill>
              <a:schemeClr val="tx1"/>
            </a:solidFill>
          </a:endParaRPr>
        </a:p>
      </dsp:txBody>
      <dsp:txXfrm>
        <a:off x="6943227" y="17684"/>
        <a:ext cx="1587485"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751" y="0"/>
          <a:ext cx="2398753"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effectLst/>
            </a:rPr>
            <a:t>Kritus mati ungkup kitai</a:t>
          </a:r>
          <a:endParaRPr lang="en" sz="2000" b="1" kern="1200" dirty="0">
            <a:solidFill>
              <a:schemeClr val="tx1"/>
            </a:solidFill>
            <a:effectLst/>
          </a:endParaRPr>
        </a:p>
      </dsp:txBody>
      <dsp:txXfrm>
        <a:off x="23435" y="17684"/>
        <a:ext cx="2363385" cy="568398"/>
      </dsp:txXfrm>
    </dsp:sp>
    <dsp:sp modelId="{AF37FF43-353A-4927-B701-7D3665336D78}">
      <dsp:nvSpPr>
        <dsp:cNvPr id="0" name=""/>
        <dsp:cNvSpPr/>
      </dsp:nvSpPr>
      <dsp:spPr>
        <a:xfrm>
          <a:off x="2582249" y="81479"/>
          <a:ext cx="376818" cy="44080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582249" y="169640"/>
        <a:ext cx="263773" cy="264484"/>
      </dsp:txXfrm>
    </dsp:sp>
    <dsp:sp modelId="{EAD085D7-2CFB-403A-908B-420116A5AECF}">
      <dsp:nvSpPr>
        <dsp:cNvPr id="0" name=""/>
        <dsp:cNvSpPr/>
      </dsp:nvSpPr>
      <dsp:spPr>
        <a:xfrm>
          <a:off x="3115483" y="0"/>
          <a:ext cx="1777447"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effectLst/>
            </a:rPr>
            <a:t>Kritus dikubur</a:t>
          </a:r>
          <a:endParaRPr lang="en" sz="2000" b="1" kern="1200" dirty="0">
            <a:solidFill>
              <a:schemeClr val="tx1"/>
            </a:solidFill>
            <a:effectLst/>
          </a:endParaRPr>
        </a:p>
      </dsp:txBody>
      <dsp:txXfrm>
        <a:off x="3133167" y="17684"/>
        <a:ext cx="1742079" cy="568398"/>
      </dsp:txXfrm>
    </dsp:sp>
    <dsp:sp modelId="{C5E937D9-F6F8-4C40-A5FD-52900AF2D166}">
      <dsp:nvSpPr>
        <dsp:cNvPr id="0" name=""/>
        <dsp:cNvSpPr/>
      </dsp:nvSpPr>
      <dsp:spPr>
        <a:xfrm>
          <a:off x="5070675" y="81479"/>
          <a:ext cx="376818" cy="44080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070675" y="169640"/>
        <a:ext cx="263773" cy="264484"/>
      </dsp:txXfrm>
    </dsp:sp>
    <dsp:sp modelId="{513371BA-BC18-4303-A20F-DD0852FD91EA}">
      <dsp:nvSpPr>
        <dsp:cNvPr id="0" name=""/>
        <dsp:cNvSpPr/>
      </dsp:nvSpPr>
      <dsp:spPr>
        <a:xfrm>
          <a:off x="5603909" y="0"/>
          <a:ext cx="2943790"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Kristus angkat ari mati ba hari ti ketiga</a:t>
          </a:r>
          <a:endParaRPr lang="es-ES" sz="2000" b="1" kern="1200" dirty="0">
            <a:effectLst>
              <a:outerShdw blurRad="38100" dist="38100" dir="2700000" algn="tl">
                <a:srgbClr val="000000">
                  <a:alpha val="43137"/>
                </a:srgbClr>
              </a:outerShdw>
            </a:effectLst>
          </a:endParaRPr>
        </a:p>
      </dsp:txBody>
      <dsp:txXfrm>
        <a:off x="5621593" y="17684"/>
        <a:ext cx="2908422"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4863" y="0"/>
          <a:ext cx="2116390"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solidFill>
                <a:srgbClr val="6B00B4"/>
              </a:solidFill>
            </a:rPr>
            <a:t>Peter enggau sida duabelas iku nya</a:t>
          </a:r>
          <a:endParaRPr lang="es-ES" sz="1800" b="1" kern="1200" dirty="0">
            <a:solidFill>
              <a:srgbClr val="6B00B4"/>
            </a:solidFill>
          </a:endParaRPr>
        </a:p>
      </dsp:txBody>
      <dsp:txXfrm>
        <a:off x="22547" y="17684"/>
        <a:ext cx="2081022" cy="568398"/>
      </dsp:txXfrm>
    </dsp:sp>
    <dsp:sp modelId="{AF37FF43-353A-4927-B701-7D3665336D78}">
      <dsp:nvSpPr>
        <dsp:cNvPr id="0" name=""/>
        <dsp:cNvSpPr/>
      </dsp:nvSpPr>
      <dsp:spPr>
        <a:xfrm>
          <a:off x="2226920" y="170856"/>
          <a:ext cx="224012" cy="262052"/>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b="1" kern="1200">
            <a:solidFill>
              <a:schemeClr val="tx1"/>
            </a:solidFill>
          </a:endParaRPr>
        </a:p>
      </dsp:txBody>
      <dsp:txXfrm>
        <a:off x="2226920" y="223266"/>
        <a:ext cx="156808" cy="157232"/>
      </dsp:txXfrm>
    </dsp:sp>
    <dsp:sp modelId="{EAD085D7-2CFB-403A-908B-420116A5AECF}">
      <dsp:nvSpPr>
        <dsp:cNvPr id="0" name=""/>
        <dsp:cNvSpPr/>
      </dsp:nvSpPr>
      <dsp:spPr>
        <a:xfrm>
          <a:off x="2543919" y="0"/>
          <a:ext cx="1608294"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solidFill>
                <a:srgbClr val="6B00B4"/>
              </a:solidFill>
            </a:rPr>
            <a:t>Lebih ari 500 iku murid</a:t>
          </a:r>
          <a:endParaRPr lang="es-ES" sz="1800" b="1" kern="1200" dirty="0">
            <a:solidFill>
              <a:srgbClr val="6B00B4"/>
            </a:solidFill>
          </a:endParaRPr>
        </a:p>
      </dsp:txBody>
      <dsp:txXfrm>
        <a:off x="2561603" y="17684"/>
        <a:ext cx="1572926" cy="568398"/>
      </dsp:txXfrm>
    </dsp:sp>
    <dsp:sp modelId="{C5E937D9-F6F8-4C40-A5FD-52900AF2D166}">
      <dsp:nvSpPr>
        <dsp:cNvPr id="0" name=""/>
        <dsp:cNvSpPr/>
      </dsp:nvSpPr>
      <dsp:spPr>
        <a:xfrm>
          <a:off x="4257879" y="170856"/>
          <a:ext cx="224012" cy="262052"/>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b="1" kern="1200">
            <a:solidFill>
              <a:schemeClr val="tx1"/>
            </a:solidFill>
          </a:endParaRPr>
        </a:p>
      </dsp:txBody>
      <dsp:txXfrm>
        <a:off x="4257879" y="223266"/>
        <a:ext cx="156808" cy="157232"/>
      </dsp:txXfrm>
    </dsp:sp>
    <dsp:sp modelId="{513371BA-BC18-4303-A20F-DD0852FD91EA}">
      <dsp:nvSpPr>
        <dsp:cNvPr id="0" name=""/>
        <dsp:cNvSpPr/>
      </dsp:nvSpPr>
      <dsp:spPr>
        <a:xfrm>
          <a:off x="4574878" y="0"/>
          <a:ext cx="1728288"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solidFill>
                <a:srgbClr val="6B00B4"/>
              </a:solidFill>
            </a:rPr>
            <a:t>James enggau bala rasul</a:t>
          </a:r>
          <a:endParaRPr lang="es-ES" sz="1800" b="1" kern="1200" dirty="0">
            <a:solidFill>
              <a:srgbClr val="6B00B4"/>
            </a:solidFill>
          </a:endParaRPr>
        </a:p>
      </dsp:txBody>
      <dsp:txXfrm>
        <a:off x="4592562" y="17684"/>
        <a:ext cx="1692920" cy="568398"/>
      </dsp:txXfrm>
    </dsp:sp>
    <dsp:sp modelId="{304BD7EC-1449-4DA1-963A-84B74052439F}">
      <dsp:nvSpPr>
        <dsp:cNvPr id="0" name=""/>
        <dsp:cNvSpPr/>
      </dsp:nvSpPr>
      <dsp:spPr>
        <a:xfrm>
          <a:off x="6408833" y="170856"/>
          <a:ext cx="224012" cy="262052"/>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b="1" kern="1200">
            <a:solidFill>
              <a:schemeClr val="tx1"/>
            </a:solidFill>
          </a:endParaRPr>
        </a:p>
      </dsp:txBody>
      <dsp:txXfrm>
        <a:off x="6408833" y="223266"/>
        <a:ext cx="156808" cy="157232"/>
      </dsp:txXfrm>
    </dsp:sp>
    <dsp:sp modelId="{F9596D62-913C-41FA-ADE4-FD54834BAACF}">
      <dsp:nvSpPr>
        <dsp:cNvPr id="0" name=""/>
        <dsp:cNvSpPr/>
      </dsp:nvSpPr>
      <dsp:spPr>
        <a:xfrm>
          <a:off x="6725832" y="0"/>
          <a:ext cx="1822754"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solidFill>
                <a:srgbClr val="6B00B4"/>
              </a:solidFill>
            </a:rPr>
            <a:t>Paul “anak dibuai”</a:t>
          </a:r>
          <a:endParaRPr lang="es-ES" sz="1800" b="1" kern="1200" dirty="0">
            <a:solidFill>
              <a:srgbClr val="6B00B4"/>
            </a:solidFill>
          </a:endParaRPr>
        </a:p>
      </dsp:txBody>
      <dsp:txXfrm>
        <a:off x="6743516" y="17684"/>
        <a:ext cx="1787386"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t>Pengawa nusui Berita Manah nya nadai guna [nadai reti] (1 Kor. 15:14a) .</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t>Pengarap kitai nadai guna [nadai reti] (1 Kor. 15:14b) [nadai guna] (1 Kor. 15:17a)</a:t>
          </a:r>
          <a:endParaRPr lang="es-ES" sz="2000" kern="120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b="1" kern="1200"/>
            <a:t>Kitai nyadi saksi ti bula (1 Kor. 15:15)</a:t>
          </a:r>
          <a:endParaRPr lang="es-ES" sz="2000" kern="120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b="1" kern="1200"/>
            <a:t>Kitai agi dalam dosa kitai (1 Kor. 15:17b)</a:t>
          </a:r>
          <a:endParaRPr lang="es-ES" sz="2000" kern="120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bg1"/>
              </a:solidFill>
              <a:effectLst>
                <a:outerShdw blurRad="38100" dist="38100" dir="2700000" algn="tl">
                  <a:srgbClr val="000000">
                    <a:alpha val="43137"/>
                  </a:srgbClr>
                </a:outerShdw>
              </a:effectLst>
            </a:rPr>
            <a:t>Sida ke udah mati enda ulih idup baru (1 Korint 15:18)</a:t>
          </a:r>
          <a:endParaRPr lang="es-ES" sz="2000" kern="120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Corinthians 15:30-32</a:t>
          </a:r>
          <a:endParaRPr lang="es-ES" sz="14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MY" sz="2000" b="1" kern="1200"/>
            <a:t>Enda rugi kitai nusui injil, taja pan iya bisi kaul enggau pemerinsa tauka penusah.</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Corinthians 15:33-34</a:t>
          </a:r>
          <a:endParaRPr lang="es-ES" sz="14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MY" sz="2000" b="1" kern="1200"/>
            <a:t>Endang untung enti kitai idup nitihka prinsip bup kudus.</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599888"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Tubuh baka utai tumbuh</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 15:35-38)</a:t>
          </a:r>
        </a:p>
      </dsp:txBody>
      <dsp:txXfrm>
        <a:off x="624049" y="26749"/>
        <a:ext cx="2346638" cy="776610"/>
      </dsp:txXfrm>
    </dsp:sp>
    <dsp:sp modelId="{C94284E4-4B8D-4B2D-A37B-2C61F832A784}">
      <dsp:nvSpPr>
        <dsp:cNvPr id="0" name=""/>
        <dsp:cNvSpPr/>
      </dsp:nvSpPr>
      <dsp:spPr>
        <a:xfrm>
          <a:off x="839384"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078920"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Leka benih ditanam</a:t>
          </a:r>
          <a:endParaRPr lang="en" sz="2000" b="1" kern="1200" dirty="0"/>
        </a:p>
      </dsp:txBody>
      <dsp:txXfrm>
        <a:off x="1103081" y="1057914"/>
        <a:ext cx="1626436" cy="776610"/>
      </dsp:txXfrm>
    </dsp:sp>
    <dsp:sp modelId="{0933BDD9-F2D0-49A9-A165-78860350DEC7}">
      <dsp:nvSpPr>
        <dsp:cNvPr id="0" name=""/>
        <dsp:cNvSpPr/>
      </dsp:nvSpPr>
      <dsp:spPr>
        <a:xfrm>
          <a:off x="839384"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078920"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Buah mansau di ketau</a:t>
          </a:r>
          <a:endParaRPr lang="en" sz="2000" b="1" kern="1200" dirty="0"/>
        </a:p>
      </dsp:txBody>
      <dsp:txXfrm>
        <a:off x="1103081" y="2089080"/>
        <a:ext cx="1626436" cy="776610"/>
      </dsp:txXfrm>
    </dsp:sp>
    <dsp:sp modelId="{6DB5249E-54A5-4E4D-B91C-22C0EA6AC01F}">
      <dsp:nvSpPr>
        <dsp:cNvPr id="0" name=""/>
        <dsp:cNvSpPr/>
      </dsp:nvSpPr>
      <dsp:spPr>
        <a:xfrm>
          <a:off x="839384"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078920" y="3096085"/>
          <a:ext cx="2157416"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t>Petara meri tiap utai tumbuh tubuh ti dikedekaka Iya.</a:t>
          </a:r>
          <a:endParaRPr lang="en" sz="2000" b="1" kern="1200" dirty="0"/>
        </a:p>
      </dsp:txBody>
      <dsp:txXfrm>
        <a:off x="1124099" y="3141264"/>
        <a:ext cx="2067058" cy="1452167"/>
      </dsp:txXfrm>
    </dsp:sp>
    <dsp:sp modelId="{C8021089-B230-4D87-BD3F-792B4E9123A7}">
      <dsp:nvSpPr>
        <dsp:cNvPr id="0" name=""/>
        <dsp:cNvSpPr/>
      </dsp:nvSpPr>
      <dsp:spPr>
        <a:xfrm>
          <a:off x="4466991"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Gaya tubuh ti bendar</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Cor. 15:39)</a:t>
          </a:r>
        </a:p>
      </dsp:txBody>
      <dsp:txXfrm>
        <a:off x="4491152" y="26749"/>
        <a:ext cx="2346638" cy="776610"/>
      </dsp:txXfrm>
    </dsp:sp>
    <dsp:sp modelId="{DAF60192-D6D1-4D2E-B227-8EF4E2EDCDAA}">
      <dsp:nvSpPr>
        <dsp:cNvPr id="0" name=""/>
        <dsp:cNvSpPr/>
      </dsp:nvSpPr>
      <dsp:spPr>
        <a:xfrm>
          <a:off x="4706487"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4945983"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Tubuh mensia</a:t>
          </a:r>
          <a:endParaRPr lang="en" sz="2000" b="1" kern="1200" dirty="0"/>
        </a:p>
      </dsp:txBody>
      <dsp:txXfrm>
        <a:off x="4970144" y="1057914"/>
        <a:ext cx="1676301" cy="776610"/>
      </dsp:txXfrm>
    </dsp:sp>
    <dsp:sp modelId="{EC35F03B-0CF8-4112-B2C9-C48F189858B5}">
      <dsp:nvSpPr>
        <dsp:cNvPr id="0" name=""/>
        <dsp:cNvSpPr/>
      </dsp:nvSpPr>
      <dsp:spPr>
        <a:xfrm>
          <a:off x="4706487"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4945983"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Tubuh Jelu</a:t>
          </a:r>
          <a:endParaRPr lang="en" sz="2000" b="1" kern="1200" dirty="0"/>
        </a:p>
      </dsp:txBody>
      <dsp:txXfrm>
        <a:off x="4970144" y="2089080"/>
        <a:ext cx="1676301" cy="776610"/>
      </dsp:txXfrm>
    </dsp:sp>
    <dsp:sp modelId="{CD59F1B2-2183-4DE4-9A54-E6B7F784E8AF}">
      <dsp:nvSpPr>
        <dsp:cNvPr id="0" name=""/>
        <dsp:cNvSpPr/>
      </dsp:nvSpPr>
      <dsp:spPr>
        <a:xfrm>
          <a:off x="4706487"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4945983"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Tubuh Ikan</a:t>
          </a:r>
          <a:endParaRPr lang="en" sz="2000" b="1" kern="1200" dirty="0"/>
        </a:p>
      </dsp:txBody>
      <dsp:txXfrm>
        <a:off x="4970144" y="3120246"/>
        <a:ext cx="1676301" cy="776610"/>
      </dsp:txXfrm>
    </dsp:sp>
    <dsp:sp modelId="{3AE0B4EB-2648-4B42-9DFA-C5C6651BDD41}">
      <dsp:nvSpPr>
        <dsp:cNvPr id="0" name=""/>
        <dsp:cNvSpPr/>
      </dsp:nvSpPr>
      <dsp:spPr>
        <a:xfrm>
          <a:off x="4706487"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4945983"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Tubuh Burung</a:t>
          </a:r>
          <a:endParaRPr lang="en" sz="2000" b="1" kern="1200" dirty="0"/>
        </a:p>
      </dsp:txBody>
      <dsp:txXfrm>
        <a:off x="4970144" y="4151412"/>
        <a:ext cx="1676301" cy="776610"/>
      </dsp:txXfrm>
    </dsp:sp>
    <dsp:sp modelId="{75E7BD7E-4879-42B4-B986-94E1652A0B9C}">
      <dsp:nvSpPr>
        <dsp:cNvPr id="0" name=""/>
        <dsp:cNvSpPr/>
      </dsp:nvSpPr>
      <dsp:spPr>
        <a:xfrm>
          <a:off x="8274715"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Gaya Tubuh di Serga</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 15:40-41)</a:t>
          </a:r>
        </a:p>
      </dsp:txBody>
      <dsp:txXfrm>
        <a:off x="8298876" y="26749"/>
        <a:ext cx="2346638" cy="776610"/>
      </dsp:txXfrm>
    </dsp:sp>
    <dsp:sp modelId="{080482EF-64D4-407D-9F37-9F686C33AA9D}">
      <dsp:nvSpPr>
        <dsp:cNvPr id="0" name=""/>
        <dsp:cNvSpPr/>
      </dsp:nvSpPr>
      <dsp:spPr>
        <a:xfrm>
          <a:off x="8514211"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753651"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t>Mulia matahari .</a:t>
          </a:r>
          <a:endParaRPr lang="es-ES" sz="2000" b="1" kern="1200" dirty="0"/>
        </a:p>
      </dsp:txBody>
      <dsp:txXfrm>
        <a:off x="8777812" y="1057914"/>
        <a:ext cx="1587539" cy="776610"/>
      </dsp:txXfrm>
    </dsp:sp>
    <dsp:sp modelId="{A0104389-F205-4474-92E5-DC86EFA32F1C}">
      <dsp:nvSpPr>
        <dsp:cNvPr id="0" name=""/>
        <dsp:cNvSpPr/>
      </dsp:nvSpPr>
      <dsp:spPr>
        <a:xfrm>
          <a:off x="8514211"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753651"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MY" sz="2000" b="1" kern="1200"/>
            <a:t>Mulia bulan .</a:t>
          </a:r>
          <a:endParaRPr lang="es-ES" sz="2000" b="1" kern="1200" dirty="0"/>
        </a:p>
      </dsp:txBody>
      <dsp:txXfrm>
        <a:off x="8777812" y="2089080"/>
        <a:ext cx="1587539" cy="776610"/>
      </dsp:txXfrm>
    </dsp:sp>
    <dsp:sp modelId="{076922B2-91FC-4EC3-8EC3-A3073777D848}">
      <dsp:nvSpPr>
        <dsp:cNvPr id="0" name=""/>
        <dsp:cNvSpPr/>
      </dsp:nvSpPr>
      <dsp:spPr>
        <a:xfrm>
          <a:off x="8514211"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753651"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Mulia binatang</a:t>
          </a:r>
          <a:endParaRPr lang="en" sz="2000" b="1" kern="1200" dirty="0"/>
        </a:p>
      </dsp:txBody>
      <dsp:txXfrm>
        <a:off x="8777812" y="3120246"/>
        <a:ext cx="1587539" cy="776610"/>
      </dsp:txXfrm>
    </dsp:sp>
    <dsp:sp modelId="{CE037F27-D618-4C46-A295-2573D4C25184}">
      <dsp:nvSpPr>
        <dsp:cNvPr id="0" name=""/>
        <dsp:cNvSpPr/>
      </dsp:nvSpPr>
      <dsp:spPr>
        <a:xfrm>
          <a:off x="8514211" y="827520"/>
          <a:ext cx="173471" cy="3712196"/>
        </a:xfrm>
        <a:custGeom>
          <a:avLst/>
          <a:gdLst/>
          <a:ahLst/>
          <a:cxnLst/>
          <a:rect l="0" t="0" r="0" b="0"/>
          <a:pathLst>
            <a:path>
              <a:moveTo>
                <a:pt x="0" y="0"/>
              </a:moveTo>
              <a:lnTo>
                <a:pt x="0" y="3712196"/>
              </a:lnTo>
              <a:lnTo>
                <a:pt x="173471"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687683" y="4127251"/>
          <a:ext cx="2158683"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Semua bisi mulia kediri empu (Perenching)</a:t>
          </a:r>
          <a:endParaRPr lang="en" sz="2000" b="1" kern="1200" dirty="0"/>
        </a:p>
      </dsp:txBody>
      <dsp:txXfrm>
        <a:off x="8711844" y="4151412"/>
        <a:ext cx="2110361"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MY" sz="2800" b="1" kern="1200"/>
            <a:t>Tubuh ke diatu</a:t>
          </a:r>
          <a:endParaRPr lang="en" sz="2800" b="1" kern="1200" dirty="0"/>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Enda tuchi</a:t>
          </a:r>
          <a:endParaRPr lang="en" sz="2000" b="1" kern="1200" dirty="0">
            <a:effectLst>
              <a:outerShdw blurRad="38100" dist="38100" dir="2700000" algn="tl">
                <a:srgbClr val="000000">
                  <a:alpha val="43137"/>
                </a:srgbClr>
              </a:outerShdw>
            </a:effectLst>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Nadai mulia</a:t>
          </a:r>
          <a:endParaRPr lang="en" sz="2000" b="1" kern="1200" dirty="0">
            <a:effectLst>
              <a:outerShdw blurRad="38100" dist="38100" dir="2700000" algn="tl">
                <a:srgbClr val="000000">
                  <a:alpha val="43137"/>
                </a:srgbClr>
              </a:outerShdw>
            </a:effectLst>
          </a:endParaRP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Lemi</a:t>
          </a:r>
          <a:endParaRPr lang="en" sz="2000" b="1" kern="1200" dirty="0">
            <a:effectLst>
              <a:outerShdw blurRad="38100" dist="38100" dir="2700000" algn="tl">
                <a:srgbClr val="000000">
                  <a:alpha val="43137"/>
                </a:srgbClr>
              </a:outerShdw>
            </a:effectLst>
          </a:endParaRP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Jelu</a:t>
          </a:r>
          <a:endParaRPr lang="en" sz="2000" b="1" kern="1200" dirty="0">
            <a:effectLst>
              <a:outerShdw blurRad="38100" dist="38100" dir="2700000" algn="tl">
                <a:srgbClr val="000000">
                  <a:alpha val="43137"/>
                </a:srgbClr>
              </a:outerShdw>
            </a:effectLst>
          </a:endParaRP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MY" sz="2800" b="1" kern="1200"/>
            <a:t>Tubuh ti udah diangkatkat ari pemati</a:t>
          </a:r>
          <a:endParaRPr lang="en" sz="2800" b="1" kern="1200" dirty="0"/>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Tuchi</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solidFill>
                <a:prstClr val="white"/>
              </a:solidFill>
              <a:effectLst>
                <a:outerShdw blurRad="38100" dist="38100" dir="2700000" algn="tl">
                  <a:srgbClr val="000000">
                    <a:alpha val="43137"/>
                  </a:srgbClr>
                </a:outerShdw>
              </a:effectLst>
              <a:latin typeface="Aptos" panose="02110004020202020204"/>
              <a:ea typeface="+mn-ea"/>
              <a:cs typeface="+mn-cs"/>
            </a:rPr>
            <a:t>Bemulia</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Berkuasa</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Roh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09/08/2026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09/08/2026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09/08/2026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en-MY" sz="4000" b="1" dirty="0">
                <a:ln/>
                <a:solidFill>
                  <a:schemeClr val="bg2"/>
                </a:solidFill>
              </a:rPr>
              <a:t>KUASA </a:t>
            </a:r>
            <a:r>
              <a:rPr lang="en-MY" sz="4000" b="1" dirty="0" err="1">
                <a:ln/>
                <a:solidFill>
                  <a:schemeClr val="bg2"/>
                </a:solidFill>
              </a:rPr>
              <a:t>PENGANGKAT</a:t>
            </a:r>
            <a:r>
              <a:rPr lang="en-MY" sz="4000" b="1" dirty="0">
                <a:ln/>
                <a:solidFill>
                  <a:schemeClr val="bg2"/>
                </a:solidFill>
              </a:rPr>
              <a:t> </a:t>
            </a:r>
            <a:r>
              <a:rPr lang="en-MY" sz="4000" b="1" dirty="0" err="1">
                <a:ln/>
                <a:solidFill>
                  <a:schemeClr val="bg2"/>
                </a:solidFill>
              </a:rPr>
              <a:t>KRISTUS</a:t>
            </a:r>
            <a:endParaRPr lang="en" sz="4000" b="1" dirty="0">
              <a:ln/>
              <a:solidFill>
                <a:schemeClr val="bg2"/>
              </a:solidFill>
            </a:endParaRP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702937" cy="338554"/>
          </a:xfrm>
          <a:prstGeom prst="rect">
            <a:avLst/>
          </a:prstGeom>
          <a:noFill/>
        </p:spPr>
        <p:txBody>
          <a:bodyPr wrap="none" rtlCol="0">
            <a:spAutoFit/>
          </a:bodyPr>
          <a:lstStyle/>
          <a:p>
            <a:r>
              <a:rPr lang="en" sz="1600" b="1" dirty="0">
                <a:solidFill>
                  <a:srgbClr val="FAD5B0"/>
                </a:solidFill>
                <a:effectLst>
                  <a:outerShdw blurRad="38100" dist="38100" dir="2700000" algn="tl">
                    <a:srgbClr val="000000">
                      <a:alpha val="43137"/>
                    </a:srgbClr>
                  </a:outerShdw>
                </a:effectLst>
              </a:rPr>
              <a:t>Lesson 8 for August 22,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07886"/>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MY" sz="4000" b="1">
                <a:ln/>
                <a:solidFill>
                  <a:schemeClr val="accent4">
                    <a:lumMod val="75000"/>
                  </a:schemeClr>
                </a:solidFill>
              </a:rPr>
              <a:t>BAKA NI GAYA TUBUH KITAI LEBUH DIANGATKA?</a:t>
            </a:r>
            <a:endParaRPr lang="en" sz="4000" b="1" dirty="0">
              <a:ln/>
              <a:solidFill>
                <a:schemeClr val="accent4">
                  <a:lumMod val="75000"/>
                </a:schemeClr>
              </a:solidFill>
            </a:endParaRP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646331"/>
          </a:xfrm>
          <a:prstGeom prst="rect">
            <a:avLst/>
          </a:prstGeom>
          <a:noFill/>
        </p:spPr>
        <p:txBody>
          <a:bodyPr wrap="square">
            <a:spAutoFit/>
          </a:bodyPr>
          <a:lstStyle/>
          <a:p>
            <a:pPr algn="ct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“Baka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nya</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mega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pengangkat</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ari</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mati</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tubuh</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iya</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ditanam</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dalam</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tubuh</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ti</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buruk</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iya</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diangkatka</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idup</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baru</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dalam</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tubuh</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ti</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enda</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nemu</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buruk</a:t>
            </a:r>
            <a:r>
              <a:rPr lang="en-MY"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a:t>
            </a:r>
            <a:r>
              <a:rPr lang="en-MY" sz="14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Korint</a:t>
            </a:r>
            <a:r>
              <a:rPr lang="en-MY"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15:42)</a:t>
            </a:r>
            <a:endPar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3361679555"/>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en-MY" sz="2000" b="1"/>
              <a:t>Utai kena manding pasal tubuh ti diangkatka idup baru:</a:t>
            </a:r>
            <a:endParaRPr lang="en" sz="2000" b="1" dirty="0"/>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880561" y="5083394"/>
            <a:ext cx="1773429" cy="1221755"/>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473228" y="2642800"/>
            <a:ext cx="1718771"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473228" y="3691507"/>
            <a:ext cx="1718771"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473178" y="4741077"/>
            <a:ext cx="171815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472736" y="5784103"/>
            <a:ext cx="1718771"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243771"/>
            <a:ext cx="5045399" cy="858440"/>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lvl="0" algn="ctr" defTabSz="889000">
              <a:lnSpc>
                <a:spcPct val="90000"/>
              </a:lnSpc>
              <a:spcBef>
                <a:spcPct val="0"/>
              </a:spcBef>
              <a:spcAft>
                <a:spcPct val="35000"/>
              </a:spcAft>
            </a:pPr>
            <a:r>
              <a:rPr lang="en-MY" sz="2000" b="1" dirty="0">
                <a:solidFill>
                  <a:schemeClr val="tx1"/>
                </a:solidFill>
              </a:rPr>
              <a:t>Nama </a:t>
            </a:r>
            <a:r>
              <a:rPr lang="en-MY" sz="2000" b="1" dirty="0" err="1">
                <a:solidFill>
                  <a:schemeClr val="tx1"/>
                </a:solidFill>
              </a:rPr>
              <a:t>bida</a:t>
            </a:r>
            <a:r>
              <a:rPr lang="en-MY" sz="2000" b="1" dirty="0">
                <a:solidFill>
                  <a:schemeClr val="tx1"/>
                </a:solidFill>
              </a:rPr>
              <a:t> </a:t>
            </a:r>
            <a:r>
              <a:rPr lang="en-MY" sz="2000" b="1" dirty="0" err="1">
                <a:solidFill>
                  <a:schemeClr val="tx1"/>
                </a:solidFill>
              </a:rPr>
              <a:t>entara</a:t>
            </a:r>
            <a:r>
              <a:rPr lang="en-MY" sz="2000" b="1" dirty="0">
                <a:solidFill>
                  <a:schemeClr val="tx1"/>
                </a:solidFill>
              </a:rPr>
              <a:t> </a:t>
            </a:r>
            <a:r>
              <a:rPr lang="en-MY" sz="2000" b="1" dirty="0" err="1">
                <a:solidFill>
                  <a:schemeClr val="tx1"/>
                </a:solidFill>
              </a:rPr>
              <a:t>tubuh</a:t>
            </a:r>
            <a:r>
              <a:rPr lang="en-MY" sz="2000" b="1" dirty="0">
                <a:solidFill>
                  <a:schemeClr val="tx1"/>
                </a:solidFill>
              </a:rPr>
              <a:t> </a:t>
            </a:r>
            <a:r>
              <a:rPr lang="en-MY" sz="2000" b="1" dirty="0" err="1">
                <a:solidFill>
                  <a:schemeClr val="tx1"/>
                </a:solidFill>
              </a:rPr>
              <a:t>ti</a:t>
            </a:r>
            <a:r>
              <a:rPr lang="en-MY" sz="2000" b="1" dirty="0">
                <a:solidFill>
                  <a:schemeClr val="tx1"/>
                </a:solidFill>
              </a:rPr>
              <a:t> </a:t>
            </a:r>
            <a:r>
              <a:rPr lang="en-MY" sz="2000" b="1" dirty="0" err="1">
                <a:solidFill>
                  <a:schemeClr val="tx1"/>
                </a:solidFill>
              </a:rPr>
              <a:t>diatu</a:t>
            </a:r>
            <a:r>
              <a:rPr lang="en-MY" sz="2000" b="1" dirty="0">
                <a:solidFill>
                  <a:schemeClr val="tx1"/>
                </a:solidFill>
              </a:rPr>
              <a:t> </a:t>
            </a:r>
            <a:r>
              <a:rPr lang="en-MY" sz="2000" b="1" dirty="0" err="1">
                <a:solidFill>
                  <a:schemeClr val="tx1"/>
                </a:solidFill>
              </a:rPr>
              <a:t>enggau</a:t>
            </a:r>
            <a:r>
              <a:rPr lang="en-MY" sz="2000" b="1" dirty="0">
                <a:solidFill>
                  <a:schemeClr val="tx1"/>
                </a:solidFill>
              </a:rPr>
              <a:t> </a:t>
            </a:r>
            <a:r>
              <a:rPr lang="en-MY" sz="2000" b="1" dirty="0" err="1">
                <a:solidFill>
                  <a:schemeClr val="tx1"/>
                </a:solidFill>
              </a:rPr>
              <a:t>tubuh</a:t>
            </a:r>
            <a:r>
              <a:rPr lang="en-MY" sz="2000" b="1" dirty="0">
                <a:solidFill>
                  <a:schemeClr val="tx1"/>
                </a:solidFill>
              </a:rPr>
              <a:t> </a:t>
            </a:r>
            <a:r>
              <a:rPr lang="en-MY" sz="2000" b="1" dirty="0" err="1">
                <a:solidFill>
                  <a:schemeClr val="tx1"/>
                </a:solidFill>
              </a:rPr>
              <a:t>ti</a:t>
            </a:r>
            <a:r>
              <a:rPr lang="en-MY" sz="2000" b="1" dirty="0">
                <a:solidFill>
                  <a:schemeClr val="tx1"/>
                </a:solidFill>
              </a:rPr>
              <a:t> </a:t>
            </a:r>
            <a:r>
              <a:rPr lang="en-MY" sz="2000" b="1" dirty="0" err="1">
                <a:solidFill>
                  <a:schemeClr val="tx1"/>
                </a:solidFill>
              </a:rPr>
              <a:t>udah</a:t>
            </a:r>
            <a:r>
              <a:rPr lang="en-MY" sz="2000" b="1" dirty="0">
                <a:solidFill>
                  <a:schemeClr val="tx1"/>
                </a:solidFill>
              </a:rPr>
              <a:t> </a:t>
            </a:r>
            <a:r>
              <a:rPr lang="en-MY" sz="2000" b="1" dirty="0" err="1">
                <a:solidFill>
                  <a:schemeClr val="tx1"/>
                </a:solidFill>
              </a:rPr>
              <a:t>diangkatka</a:t>
            </a:r>
            <a:r>
              <a:rPr lang="en-MY" sz="2000" b="1" dirty="0">
                <a:solidFill>
                  <a:schemeClr val="tx1"/>
                </a:solidFill>
              </a:rPr>
              <a:t> </a:t>
            </a:r>
            <a:r>
              <a:rPr lang="en-MY" sz="2000" b="1" dirty="0" err="1">
                <a:solidFill>
                  <a:schemeClr val="tx1"/>
                </a:solidFill>
              </a:rPr>
              <a:t>idup</a:t>
            </a:r>
            <a:r>
              <a:rPr lang="en-MY" sz="2000" b="1" dirty="0">
                <a:solidFill>
                  <a:schemeClr val="tx1"/>
                </a:solidFill>
              </a:rPr>
              <a:t> </a:t>
            </a:r>
            <a:r>
              <a:rPr lang="en-MY" sz="2000" b="1" dirty="0" err="1">
                <a:solidFill>
                  <a:schemeClr val="tx1"/>
                </a:solidFill>
              </a:rPr>
              <a:t>baru</a:t>
            </a:r>
            <a:r>
              <a:rPr lang="en-MY" sz="2000" b="1" dirty="0">
                <a:solidFill>
                  <a:schemeClr val="tx1"/>
                </a:solidFill>
              </a:rPr>
              <a:t>?</a:t>
            </a:r>
            <a:br>
              <a:rPr lang="en-MY" sz="2000" b="1" dirty="0">
                <a:solidFill>
                  <a:schemeClr val="tx1"/>
                </a:solidFill>
              </a:rPr>
            </a:br>
            <a:r>
              <a:rPr lang="en-MY" sz="2000" b="1" dirty="0">
                <a:solidFill>
                  <a:schemeClr val="tx1"/>
                </a:solidFill>
              </a:rPr>
              <a:t>(1 Kor. 15:42-44)</a:t>
            </a:r>
            <a:endParaRPr lang="en" sz="2000" b="1" kern="1200" dirty="0">
              <a:solidFill>
                <a:schemeClr val="tx1"/>
              </a:solidFill>
            </a:endParaRP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323439"/>
          </a:xfrm>
          <a:prstGeom prst="rect">
            <a:avLst/>
          </a:prstGeom>
          <a:noFill/>
        </p:spPr>
        <p:txBody>
          <a:bodyPr wrap="square" rtlCol="0">
            <a:spAutoFit/>
          </a:bodyPr>
          <a:lstStyle/>
          <a:p>
            <a:pPr>
              <a:spcBef>
                <a:spcPts val="600"/>
              </a:spcBef>
            </a:pPr>
            <a:r>
              <a:rPr lang="en-MY" sz="2000" b="1"/>
              <a:t>Adam bisi tubuh dunya, Adam kedua [Jesus] bisi tubuh serega. Dalam pengangkat ari mati, tubuh kitai deka diubah nyadi sebaka enggau tubuh Kristus, iya nya tubuh ti enda nemu buruk, bemulia, bekuasa, roh, serega (1 Kor. 15:45-49).</a:t>
            </a:r>
            <a:endParaRPr lang="en" sz="2000" b="1" dirty="0"/>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2221686470"/>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07886"/>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MY" sz="4000" b="1">
                <a:ln/>
                <a:solidFill>
                  <a:schemeClr val="accent4">
                    <a:lumMod val="75000"/>
                  </a:schemeClr>
                </a:solidFill>
              </a:rPr>
              <a:t>ENGGAU NAMA TUBUH KITAI DEKA DIANGATKA?</a:t>
            </a:r>
            <a:endParaRPr lang="en" sz="4000" b="1" dirty="0">
              <a:ln/>
              <a:solidFill>
                <a:schemeClr val="accent4">
                  <a:lumMod val="75000"/>
                </a:schemeClr>
              </a:solidFill>
            </a:endParaRPr>
          </a:p>
        </p:txBody>
      </p:sp>
      <p:sp>
        <p:nvSpPr>
          <p:cNvPr id="19" name="CuadroTexto 18">
            <a:extLst>
              <a:ext uri="{FF2B5EF4-FFF2-40B4-BE49-F238E27FC236}">
                <a16:creationId xmlns:a16="http://schemas.microsoft.com/office/drawing/2014/main" id="{E9961501-0E52-5A03-4DDA-B417BA69FAB3}"/>
              </a:ext>
            </a:extLst>
          </p:cNvPr>
          <p:cNvSpPr txBox="1"/>
          <p:nvPr/>
        </p:nvSpPr>
        <p:spPr>
          <a:xfrm>
            <a:off x="21265" y="569259"/>
            <a:ext cx="12170734" cy="646331"/>
          </a:xfrm>
          <a:prstGeom prst="rect">
            <a:avLst/>
          </a:prstGeom>
          <a:noFill/>
        </p:spPr>
        <p:txBody>
          <a:bodyPr wrap="square">
            <a:spAutoFit/>
          </a:bodyPr>
          <a:lstStyle/>
          <a:p>
            <a:pPr algn="ct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“Baka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nya</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mega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pengangkat</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ari</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mati</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tubuh</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iya</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ditabur</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dalam</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tubuh</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ti</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buruk</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iya</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diangkatka</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idup</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baru</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dalam</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tubuh</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ti</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enda</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nemu</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buruk</a:t>
            </a:r>
            <a:r>
              <a:rPr lang="en-MY"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a:t>
            </a:r>
            <a:r>
              <a:rPr lang="en-MY" sz="1400"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Korint</a:t>
            </a:r>
            <a:r>
              <a:rPr lang="en-MY"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15:42)</a:t>
            </a:r>
            <a:endParaRPr lang="en"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en-MY" sz="4400" b="1" spc="600">
                <a:ln w="6600">
                  <a:solidFill>
                    <a:schemeClr val="accent2"/>
                  </a:solidFill>
                  <a:prstDash val="solid"/>
                </a:ln>
                <a:solidFill>
                  <a:srgbClr val="FFFFFF"/>
                </a:solidFill>
                <a:effectLst>
                  <a:outerShdw dist="38100" dir="2700000" algn="tl" rotWithShape="0">
                    <a:schemeClr val="accent2"/>
                  </a:outerShdw>
                </a:effectLst>
              </a:rPr>
              <a:t>KEMAYA KITAI DEKA DIANGATKA?</a:t>
            </a:r>
            <a:endParaRPr lang="en"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646331"/>
          </a:xfrm>
          <a:prstGeom prst="rect">
            <a:avLst/>
          </a:prstGeom>
          <a:noFill/>
        </p:spPr>
        <p:txBody>
          <a:bodyPr wrap="square">
            <a:spAutoFit/>
          </a:bodyPr>
          <a:lstStyle/>
          <a:p>
            <a:pPr algn="ct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“Peda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kita</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Aku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madahka</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siti</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misteri</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ngagai</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kita</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ukai</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semua</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kitai</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deka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mati</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tang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semua</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kitai</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deka </a:t>
            </a:r>
            <a:r>
              <a:rPr lang="en-MY"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diubah</a:t>
            </a:r>
            <a:r>
              <a:rPr lang="en-MY"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MY"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a:t>
            </a:r>
            <a:r>
              <a:rPr lang="en-MY" sz="14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Korint</a:t>
            </a:r>
            <a:r>
              <a:rPr lang="en-MY"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spcBef>
                <a:spcPts val="600"/>
              </a:spcBef>
            </a:pPr>
            <a:r>
              <a:rPr lang="en-MY" sz="2000" b="1"/>
              <a:t>Sebedau nentuka maya pengangkat ari mati enggau utai ti deka nyadi ba tubuh kitai maya nya, Paul madahka “dagin enggau darah enda ulih bempu Perintah Allah Taala” (1 Kor. 15:50). Kati reti nya kitai nadai tubuh mensia pengudah pengangkat ari mati?</a:t>
            </a:r>
            <a:endParaRPr lang="en" sz="2000" b="1" dirty="0"/>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619916"/>
            <a:ext cx="7009620" cy="1015663"/>
          </a:xfrm>
          <a:prstGeom prst="rect">
            <a:avLst/>
          </a:prstGeom>
          <a:noFill/>
        </p:spPr>
        <p:txBody>
          <a:bodyPr wrap="square">
            <a:spAutoFit/>
          </a:bodyPr>
          <a:lstStyle/>
          <a:p>
            <a:pPr>
              <a:spcBef>
                <a:spcPts val="600"/>
              </a:spcBef>
            </a:pPr>
            <a:r>
              <a:rPr lang="en-MY" sz="2000" b="1"/>
              <a:t>Ba Penatai Kedua, tubuh ti udah rusak deka diubah nyadi tubuh ti enda ulih rusak, baka tubuh ti dikena Jesus angkat idup baru (1 Kor. 15:51-55; Lk. 24:36-40).</a:t>
            </a:r>
            <a:endParaRPr lang="en" sz="2000" b="1" dirty="0"/>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857820"/>
            <a:ext cx="8179484" cy="1631216"/>
          </a:xfrm>
          <a:prstGeom prst="rect">
            <a:avLst/>
          </a:prstGeom>
          <a:noFill/>
        </p:spPr>
        <p:txBody>
          <a:bodyPr wrap="square">
            <a:spAutoFit/>
          </a:bodyPr>
          <a:lstStyle/>
          <a:p>
            <a:pPr lvl="0">
              <a:spcBef>
                <a:spcPts val="600"/>
              </a:spcBef>
              <a:defRPr/>
            </a:pPr>
            <a:r>
              <a:rPr lang="en-MY" sz="2000" b="1">
                <a:solidFill>
                  <a:prstClr val="black"/>
                </a:solidFill>
              </a:rPr>
              <a:t>Leka jaku “daging enggau darah” selalu dikena nyadika utai ke disebut “orang” (Mat. 16:17; Gal. 1:16; Eps. 6:12; Heb. 2:14). Paul benung mandang sebaka ditu: orang ti diau ba Dunya = penyalah makai suap; orang ti diau ba Serega = enda ulih rusak. Ditu kitai bisi tubuh ti repuk lalu, ketegal nya, kitai enda ulih mai iya ngagai Serega.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766460"/>
            <a:ext cx="7009620" cy="1015663"/>
          </a:xfrm>
          <a:prstGeom prst="rect">
            <a:avLst/>
          </a:prstGeom>
          <a:noFill/>
        </p:spPr>
        <p:txBody>
          <a:bodyPr wrap="square">
            <a:spAutoFit/>
          </a:bodyPr>
          <a:lstStyle/>
          <a:p>
            <a:pPr lvl="0">
              <a:spcBef>
                <a:spcPts val="600"/>
              </a:spcBef>
              <a:defRPr/>
            </a:pPr>
            <a:r>
              <a:rPr lang="en-MY" sz="2000" b="1">
                <a:solidFill>
                  <a:prstClr val="black"/>
                </a:solidFill>
              </a:rPr>
              <a:t>Ba sida ti tinduk dalam Jesus, iya deka berasai baka ke semina sekejap aja udah lepas. Sekejap aja sida ngasaika diri mati tekalanya sida meda Jesus datai (1 Kor. 15:52).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0" y="1788779"/>
            <a:ext cx="12192000" cy="3046988"/>
          </a:xfrm>
          <a:prstGeom prst="rect">
            <a:avLst/>
          </a:prstGeom>
          <a:noFill/>
        </p:spPr>
        <p:txBody>
          <a:bodyPr wrap="square">
            <a:spAutoFit/>
          </a:bodyPr>
          <a:lstStyle/>
          <a:p>
            <a:pPr>
              <a:spcBef>
                <a:spcPts val="600"/>
              </a:spcBef>
            </a:pPr>
            <a:r>
              <a:rPr lang="en-MY" sz="2400" b="1" dirty="0">
                <a:latin typeface="Constantia" panose="02030602050306030303" pitchFamily="18" charset="0"/>
              </a:rPr>
              <a:t>“</a:t>
            </a:r>
            <a:r>
              <a:rPr lang="en-MY" sz="2400" b="1" dirty="0" err="1">
                <a:latin typeface="Constantia" panose="02030602050306030303" pitchFamily="18" charset="0"/>
              </a:rPr>
              <a:t>Pengangkat</a:t>
            </a:r>
            <a:r>
              <a:rPr lang="en-MY" sz="2400" b="1" dirty="0">
                <a:latin typeface="Constantia" panose="02030602050306030303" pitchFamily="18" charset="0"/>
              </a:rPr>
              <a:t> Jesus </a:t>
            </a:r>
            <a:r>
              <a:rPr lang="en-MY" sz="2400" b="1" dirty="0" err="1">
                <a:latin typeface="Constantia" panose="02030602050306030303" pitchFamily="18" charset="0"/>
              </a:rPr>
              <a:t>nyadi</a:t>
            </a:r>
            <a:r>
              <a:rPr lang="en-MY" sz="2400" b="1" dirty="0">
                <a:latin typeface="Constantia" panose="02030602050306030303" pitchFamily="18" charset="0"/>
              </a:rPr>
              <a:t> </a:t>
            </a:r>
            <a:r>
              <a:rPr lang="en-MY" sz="2400" b="1" dirty="0" err="1">
                <a:latin typeface="Constantia" panose="02030602050306030303" pitchFamily="18" charset="0"/>
              </a:rPr>
              <a:t>chunto</a:t>
            </a:r>
            <a:r>
              <a:rPr lang="en-MY" sz="2400" b="1" dirty="0">
                <a:latin typeface="Constantia" panose="02030602050306030303" pitchFamily="18" charset="0"/>
              </a:rPr>
              <a:t> </a:t>
            </a:r>
            <a:r>
              <a:rPr lang="en-MY" sz="2400" b="1" dirty="0" err="1">
                <a:latin typeface="Constantia" panose="02030602050306030303" pitchFamily="18" charset="0"/>
              </a:rPr>
              <a:t>pengangkat</a:t>
            </a:r>
            <a:r>
              <a:rPr lang="en-MY" sz="2400" b="1" dirty="0">
                <a:latin typeface="Constantia" panose="02030602050306030303" pitchFamily="18" charset="0"/>
              </a:rPr>
              <a:t> </a:t>
            </a:r>
            <a:r>
              <a:rPr lang="en-MY" sz="2400" b="1" dirty="0" err="1">
                <a:latin typeface="Constantia" panose="02030602050306030303" pitchFamily="18" charset="0"/>
              </a:rPr>
              <a:t>ti</a:t>
            </a:r>
            <a:r>
              <a:rPr lang="en-MY" sz="2400" b="1" dirty="0">
                <a:latin typeface="Constantia" panose="02030602050306030303" pitchFamily="18" charset="0"/>
              </a:rPr>
              <a:t> </a:t>
            </a:r>
            <a:r>
              <a:rPr lang="en-MY" sz="2400" b="1" dirty="0" err="1">
                <a:latin typeface="Constantia" panose="02030602050306030303" pitchFamily="18" charset="0"/>
              </a:rPr>
              <a:t>penudi</a:t>
            </a:r>
            <a:r>
              <a:rPr lang="en-MY" sz="2400" b="1" dirty="0">
                <a:latin typeface="Constantia" panose="02030602050306030303" pitchFamily="18" charset="0"/>
              </a:rPr>
              <a:t> </a:t>
            </a:r>
            <a:r>
              <a:rPr lang="en-MY" sz="2400" b="1" dirty="0" err="1">
                <a:latin typeface="Constantia" panose="02030602050306030303" pitchFamily="18" charset="0"/>
              </a:rPr>
              <a:t>semua</a:t>
            </a:r>
            <a:r>
              <a:rPr lang="en-MY" sz="2400" b="1" dirty="0">
                <a:latin typeface="Constantia" panose="02030602050306030303" pitchFamily="18" charset="0"/>
              </a:rPr>
              <a:t> orang </a:t>
            </a:r>
            <a:r>
              <a:rPr lang="en-MY" sz="2400" b="1" dirty="0" err="1">
                <a:latin typeface="Constantia" panose="02030602050306030303" pitchFamily="18" charset="0"/>
              </a:rPr>
              <a:t>ti</a:t>
            </a:r>
            <a:r>
              <a:rPr lang="en-MY" sz="2400" b="1" dirty="0">
                <a:latin typeface="Constantia" panose="02030602050306030303" pitchFamily="18" charset="0"/>
              </a:rPr>
              <a:t> </a:t>
            </a:r>
            <a:r>
              <a:rPr lang="en-MY" sz="2400" b="1" dirty="0" err="1">
                <a:latin typeface="Constantia" panose="02030602050306030303" pitchFamily="18" charset="0"/>
              </a:rPr>
              <a:t>tinduk</a:t>
            </a:r>
            <a:r>
              <a:rPr lang="en-MY" sz="2400" b="1" dirty="0">
                <a:latin typeface="Constantia" panose="02030602050306030303" pitchFamily="18" charset="0"/>
              </a:rPr>
              <a:t> </a:t>
            </a:r>
            <a:r>
              <a:rPr lang="en-MY" sz="2400" b="1" dirty="0" err="1">
                <a:latin typeface="Constantia" panose="02030602050306030303" pitchFamily="18" charset="0"/>
              </a:rPr>
              <a:t>dalam</a:t>
            </a:r>
            <a:r>
              <a:rPr lang="en-MY" sz="2400" b="1" dirty="0">
                <a:latin typeface="Constantia" panose="02030602050306030303" pitchFamily="18" charset="0"/>
              </a:rPr>
              <a:t> Iya. </a:t>
            </a:r>
            <a:r>
              <a:rPr lang="en-MY" sz="2400" b="1" dirty="0" err="1">
                <a:latin typeface="Constantia" panose="02030602050306030303" pitchFamily="18" charset="0"/>
              </a:rPr>
              <a:t>Tubuh</a:t>
            </a:r>
            <a:r>
              <a:rPr lang="en-MY" sz="2400" b="1" dirty="0">
                <a:latin typeface="Constantia" panose="02030602050306030303" pitchFamily="18" charset="0"/>
              </a:rPr>
              <a:t> </a:t>
            </a:r>
            <a:r>
              <a:rPr lang="en-MY" sz="2400" b="1" dirty="0" err="1">
                <a:latin typeface="Constantia" panose="02030602050306030303" pitchFamily="18" charset="0"/>
              </a:rPr>
              <a:t>Juruselamat</a:t>
            </a:r>
            <a:r>
              <a:rPr lang="en-MY" sz="2400" b="1" dirty="0">
                <a:latin typeface="Constantia" panose="02030602050306030303" pitchFamily="18" charset="0"/>
              </a:rPr>
              <a:t> </a:t>
            </a:r>
            <a:r>
              <a:rPr lang="en-MY" sz="2400" b="1" dirty="0" err="1">
                <a:latin typeface="Constantia" panose="02030602050306030303" pitchFamily="18" charset="0"/>
              </a:rPr>
              <a:t>ti</a:t>
            </a:r>
            <a:r>
              <a:rPr lang="en-MY" sz="2400" b="1" dirty="0">
                <a:latin typeface="Constantia" panose="02030602050306030303" pitchFamily="18" charset="0"/>
              </a:rPr>
              <a:t> </a:t>
            </a:r>
            <a:r>
              <a:rPr lang="en-MY" sz="2400" b="1" dirty="0" err="1">
                <a:latin typeface="Constantia" panose="02030602050306030303" pitchFamily="18" charset="0"/>
              </a:rPr>
              <a:t>udah</a:t>
            </a:r>
            <a:r>
              <a:rPr lang="en-MY" sz="2400" b="1" dirty="0">
                <a:latin typeface="Constantia" panose="02030602050306030303" pitchFamily="18" charset="0"/>
              </a:rPr>
              <a:t> </a:t>
            </a:r>
            <a:r>
              <a:rPr lang="en-MY" sz="2400" b="1" dirty="0" err="1">
                <a:latin typeface="Constantia" panose="02030602050306030303" pitchFamily="18" charset="0"/>
              </a:rPr>
              <a:t>angkat</a:t>
            </a:r>
            <a:r>
              <a:rPr lang="en-MY" sz="2400" b="1" dirty="0">
                <a:latin typeface="Constantia" panose="02030602050306030303" pitchFamily="18" charset="0"/>
              </a:rPr>
              <a:t> </a:t>
            </a:r>
            <a:r>
              <a:rPr lang="en-MY" sz="2400" b="1" dirty="0" err="1">
                <a:latin typeface="Constantia" panose="02030602050306030303" pitchFamily="18" charset="0"/>
              </a:rPr>
              <a:t>idup</a:t>
            </a:r>
            <a:r>
              <a:rPr lang="en-MY" sz="2400" b="1" dirty="0">
                <a:latin typeface="Constantia" panose="02030602050306030303" pitchFamily="18" charset="0"/>
              </a:rPr>
              <a:t> </a:t>
            </a:r>
            <a:r>
              <a:rPr lang="en-MY" sz="2400" b="1" dirty="0" err="1">
                <a:latin typeface="Constantia" panose="02030602050306030303" pitchFamily="18" charset="0"/>
              </a:rPr>
              <a:t>baru</a:t>
            </a:r>
            <a:r>
              <a:rPr lang="en-MY" sz="2400" b="1" dirty="0">
                <a:latin typeface="Constantia" panose="02030602050306030303" pitchFamily="18" charset="0"/>
              </a:rPr>
              <a:t>, </a:t>
            </a:r>
            <a:r>
              <a:rPr lang="en-MY" sz="2400" b="1" dirty="0" err="1">
                <a:latin typeface="Constantia" panose="02030602050306030303" pitchFamily="18" charset="0"/>
              </a:rPr>
              <a:t>ulah</a:t>
            </a:r>
            <a:r>
              <a:rPr lang="en-MY" sz="2400" b="1" dirty="0">
                <a:latin typeface="Constantia" panose="02030602050306030303" pitchFamily="18" charset="0"/>
              </a:rPr>
              <a:t> Iya, </a:t>
            </a:r>
            <a:r>
              <a:rPr lang="en-MY" sz="2400" b="1" dirty="0" err="1">
                <a:latin typeface="Constantia" panose="02030602050306030303" pitchFamily="18" charset="0"/>
              </a:rPr>
              <a:t>aksen</a:t>
            </a:r>
            <a:r>
              <a:rPr lang="en-MY" sz="2400" b="1" dirty="0">
                <a:latin typeface="Constantia" panose="02030602050306030303" pitchFamily="18" charset="0"/>
              </a:rPr>
              <a:t> </a:t>
            </a:r>
            <a:r>
              <a:rPr lang="en-MY" sz="2400" b="1" dirty="0" err="1">
                <a:latin typeface="Constantia" panose="02030602050306030303" pitchFamily="18" charset="0"/>
              </a:rPr>
              <a:t>jaku</a:t>
            </a:r>
            <a:r>
              <a:rPr lang="en-MY" sz="2400" b="1" dirty="0">
                <a:latin typeface="Constantia" panose="02030602050306030303" pitchFamily="18" charset="0"/>
              </a:rPr>
              <a:t> Iya, </a:t>
            </a:r>
            <a:r>
              <a:rPr lang="en-MY" sz="2400" b="1" dirty="0" err="1">
                <a:latin typeface="Constantia" panose="02030602050306030303" pitchFamily="18" charset="0"/>
              </a:rPr>
              <a:t>semua</a:t>
            </a:r>
            <a:r>
              <a:rPr lang="en-MY" sz="2400" b="1" dirty="0">
                <a:latin typeface="Constantia" panose="02030602050306030303" pitchFamily="18" charset="0"/>
              </a:rPr>
              <a:t> </a:t>
            </a:r>
            <a:r>
              <a:rPr lang="en-MY" sz="2400" b="1" dirty="0" err="1">
                <a:latin typeface="Constantia" panose="02030602050306030303" pitchFamily="18" charset="0"/>
              </a:rPr>
              <a:t>nya</a:t>
            </a:r>
            <a:r>
              <a:rPr lang="en-MY" sz="2400" b="1" dirty="0">
                <a:latin typeface="Constantia" panose="02030602050306030303" pitchFamily="18" charset="0"/>
              </a:rPr>
              <a:t> </a:t>
            </a:r>
            <a:r>
              <a:rPr lang="en-MY" sz="2400" b="1" dirty="0" err="1">
                <a:latin typeface="Constantia" panose="02030602050306030303" pitchFamily="18" charset="0"/>
              </a:rPr>
              <a:t>udah</a:t>
            </a:r>
            <a:r>
              <a:rPr lang="en-MY" sz="2400" b="1" dirty="0">
                <a:latin typeface="Constantia" panose="02030602050306030303" pitchFamily="18" charset="0"/>
              </a:rPr>
              <a:t> </a:t>
            </a:r>
            <a:r>
              <a:rPr lang="en-MY" sz="2400" b="1" dirty="0" err="1">
                <a:latin typeface="Constantia" panose="02030602050306030303" pitchFamily="18" charset="0"/>
              </a:rPr>
              <a:t>dikelala</a:t>
            </a:r>
            <a:r>
              <a:rPr lang="en-MY" sz="2400" b="1" dirty="0">
                <a:latin typeface="Constantia" panose="02030602050306030303" pitchFamily="18" charset="0"/>
              </a:rPr>
              <a:t> </a:t>
            </a:r>
            <a:r>
              <a:rPr lang="en-MY" sz="2400" b="1" dirty="0" err="1">
                <a:latin typeface="Constantia" panose="02030602050306030303" pitchFamily="18" charset="0"/>
              </a:rPr>
              <a:t>bala</a:t>
            </a:r>
            <a:r>
              <a:rPr lang="en-MY" sz="2400" b="1" dirty="0">
                <a:latin typeface="Constantia" panose="02030602050306030303" pitchFamily="18" charset="0"/>
              </a:rPr>
              <a:t> </a:t>
            </a:r>
            <a:r>
              <a:rPr lang="en-MY" sz="2400" b="1" dirty="0" err="1">
                <a:latin typeface="Constantia" panose="02030602050306030303" pitchFamily="18" charset="0"/>
              </a:rPr>
              <a:t>nembiak</a:t>
            </a:r>
            <a:r>
              <a:rPr lang="en-MY" sz="2400" b="1" dirty="0">
                <a:latin typeface="Constantia" panose="02030602050306030303" pitchFamily="18" charset="0"/>
              </a:rPr>
              <a:t> Iya. Baka </a:t>
            </a:r>
            <a:r>
              <a:rPr lang="en-MY" sz="2400" b="1" dirty="0" err="1">
                <a:latin typeface="Constantia" panose="02030602050306030303" pitchFamily="18" charset="0"/>
              </a:rPr>
              <a:t>nya</a:t>
            </a:r>
            <a:r>
              <a:rPr lang="en-MY" sz="2400" b="1" dirty="0">
                <a:latin typeface="Constantia" panose="02030602050306030303" pitchFamily="18" charset="0"/>
              </a:rPr>
              <a:t> mega </a:t>
            </a:r>
            <a:r>
              <a:rPr lang="en-MY" sz="2400" b="1" dirty="0" err="1">
                <a:latin typeface="Constantia" panose="02030602050306030303" pitchFamily="18" charset="0"/>
              </a:rPr>
              <a:t>sida</a:t>
            </a:r>
            <a:r>
              <a:rPr lang="en-MY" sz="2400" b="1" dirty="0">
                <a:latin typeface="Constantia" panose="02030602050306030303" pitchFamily="18" charset="0"/>
              </a:rPr>
              <a:t> </a:t>
            </a:r>
            <a:r>
              <a:rPr lang="en-MY" sz="2400" b="1" dirty="0" err="1">
                <a:latin typeface="Constantia" panose="02030602050306030303" pitchFamily="18" charset="0"/>
              </a:rPr>
              <a:t>ti</a:t>
            </a:r>
            <a:r>
              <a:rPr lang="en-MY" sz="2400" b="1" dirty="0">
                <a:latin typeface="Constantia" panose="02030602050306030303" pitchFamily="18" charset="0"/>
              </a:rPr>
              <a:t> </a:t>
            </a:r>
            <a:r>
              <a:rPr lang="en-MY" sz="2400" b="1" dirty="0" err="1">
                <a:latin typeface="Constantia" panose="02030602050306030303" pitchFamily="18" charset="0"/>
              </a:rPr>
              <a:t>udah</a:t>
            </a:r>
            <a:r>
              <a:rPr lang="en-MY" sz="2400" b="1" dirty="0">
                <a:latin typeface="Constantia" panose="02030602050306030303" pitchFamily="18" charset="0"/>
              </a:rPr>
              <a:t> </a:t>
            </a:r>
            <a:r>
              <a:rPr lang="en-MY" sz="2400" b="1" dirty="0" err="1">
                <a:latin typeface="Constantia" panose="02030602050306030303" pitchFamily="18" charset="0"/>
              </a:rPr>
              <a:t>tinduk</a:t>
            </a:r>
            <a:r>
              <a:rPr lang="en-MY" sz="2400" b="1" dirty="0">
                <a:latin typeface="Constantia" panose="02030602050306030303" pitchFamily="18" charset="0"/>
              </a:rPr>
              <a:t> </a:t>
            </a:r>
            <a:r>
              <a:rPr lang="en-MY" sz="2400" b="1" dirty="0" err="1">
                <a:latin typeface="Constantia" panose="02030602050306030303" pitchFamily="18" charset="0"/>
              </a:rPr>
              <a:t>dalam</a:t>
            </a:r>
            <a:r>
              <a:rPr lang="en-MY" sz="2400" b="1" dirty="0">
                <a:latin typeface="Constantia" panose="02030602050306030303" pitchFamily="18" charset="0"/>
              </a:rPr>
              <a:t> Jesus deka </a:t>
            </a:r>
            <a:r>
              <a:rPr lang="en-MY" sz="2400" b="1" dirty="0" err="1">
                <a:latin typeface="Constantia" panose="02030602050306030303" pitchFamily="18" charset="0"/>
              </a:rPr>
              <a:t>angkat</a:t>
            </a:r>
            <a:r>
              <a:rPr lang="en-MY" sz="2400" b="1" dirty="0">
                <a:latin typeface="Constantia" panose="02030602050306030303" pitchFamily="18" charset="0"/>
              </a:rPr>
              <a:t> </a:t>
            </a:r>
            <a:r>
              <a:rPr lang="en-MY" sz="2400" b="1" dirty="0" err="1">
                <a:latin typeface="Constantia" panose="02030602050306030303" pitchFamily="18" charset="0"/>
              </a:rPr>
              <a:t>idup</a:t>
            </a:r>
            <a:r>
              <a:rPr lang="en-MY" sz="2400" b="1" dirty="0">
                <a:latin typeface="Constantia" panose="02030602050306030303" pitchFamily="18" charset="0"/>
              </a:rPr>
              <a:t> </a:t>
            </a:r>
            <a:r>
              <a:rPr lang="en-MY" sz="2400" b="1" dirty="0" err="1">
                <a:latin typeface="Constantia" panose="02030602050306030303" pitchFamily="18" charset="0"/>
              </a:rPr>
              <a:t>baru</a:t>
            </a:r>
            <a:r>
              <a:rPr lang="en-MY" sz="2400" b="1" dirty="0">
                <a:latin typeface="Constantia" panose="02030602050306030303" pitchFamily="18" charset="0"/>
              </a:rPr>
              <a:t>. </a:t>
            </a:r>
            <a:r>
              <a:rPr lang="en-US" sz="2400" b="1" dirty="0">
                <a:latin typeface="Constantia" panose="02030602050306030303" pitchFamily="18" charset="0"/>
              </a:rPr>
              <a:t>Taja pan </a:t>
            </a:r>
            <a:r>
              <a:rPr lang="en-US" sz="2400" b="1" dirty="0" err="1">
                <a:latin typeface="Constantia" panose="02030602050306030303" pitchFamily="18" charset="0"/>
              </a:rPr>
              <a:t>sida</a:t>
            </a:r>
            <a:r>
              <a:rPr lang="en-US" sz="2400" b="1" dirty="0">
                <a:latin typeface="Constantia" panose="02030602050306030303" pitchFamily="18" charset="0"/>
              </a:rPr>
              <a:t> </a:t>
            </a:r>
            <a:r>
              <a:rPr lang="en-US" sz="2400" b="1" dirty="0" err="1">
                <a:latin typeface="Constantia" panose="02030602050306030303" pitchFamily="18" charset="0"/>
              </a:rPr>
              <a:t>engka</a:t>
            </a:r>
            <a:r>
              <a:rPr lang="en-US" sz="2400" b="1" dirty="0">
                <a:latin typeface="Constantia" panose="02030602050306030303" pitchFamily="18" charset="0"/>
              </a:rPr>
              <a:t> </a:t>
            </a:r>
            <a:r>
              <a:rPr lang="en-US" sz="2400" b="1" dirty="0" err="1">
                <a:latin typeface="Constantia" panose="02030602050306030303" pitchFamily="18" charset="0"/>
              </a:rPr>
              <a:t>bisi</a:t>
            </a:r>
            <a:r>
              <a:rPr lang="en-US" sz="2400" b="1" dirty="0">
                <a:latin typeface="Constantia" panose="02030602050306030303" pitchFamily="18" charset="0"/>
              </a:rPr>
              <a:t> </a:t>
            </a:r>
            <a:r>
              <a:rPr lang="en-US" sz="2400" b="1" dirty="0" err="1">
                <a:latin typeface="Constantia" panose="02030602050306030303" pitchFamily="18" charset="0"/>
              </a:rPr>
              <a:t>penimpang</a:t>
            </a:r>
            <a:r>
              <a:rPr lang="en-US" sz="2400" b="1" dirty="0">
                <a:latin typeface="Constantia" panose="02030602050306030303" pitchFamily="18" charset="0"/>
              </a:rPr>
              <a:t>, </a:t>
            </a:r>
            <a:r>
              <a:rPr lang="en-US" sz="2400" b="1" dirty="0" err="1">
                <a:latin typeface="Constantia" panose="02030602050306030303" pitchFamily="18" charset="0"/>
              </a:rPr>
              <a:t>bisi</a:t>
            </a:r>
            <a:r>
              <a:rPr lang="en-US" sz="2400" b="1" dirty="0">
                <a:latin typeface="Constantia" panose="02030602050306030303" pitchFamily="18" charset="0"/>
              </a:rPr>
              <a:t> </a:t>
            </a:r>
            <a:r>
              <a:rPr lang="en-US" sz="2400" b="1" dirty="0" err="1">
                <a:latin typeface="Constantia" panose="02030602050306030303" pitchFamily="18" charset="0"/>
              </a:rPr>
              <a:t>penyakit</a:t>
            </a:r>
            <a:r>
              <a:rPr lang="en-US" sz="2400" b="1" dirty="0">
                <a:latin typeface="Constantia" panose="02030602050306030303" pitchFamily="18" charset="0"/>
              </a:rPr>
              <a:t>, </a:t>
            </a:r>
            <a:r>
              <a:rPr lang="en-US" sz="2400" b="1" dirty="0" err="1">
                <a:latin typeface="Constantia" panose="02030602050306030303" pitchFamily="18" charset="0"/>
              </a:rPr>
              <a:t>tauka</a:t>
            </a:r>
            <a:r>
              <a:rPr lang="en-US" sz="2400" b="1" dirty="0">
                <a:latin typeface="Constantia" panose="02030602050306030303" pitchFamily="18" charset="0"/>
              </a:rPr>
              <a:t> </a:t>
            </a:r>
            <a:r>
              <a:rPr lang="en-US" sz="2400" b="1" dirty="0" err="1">
                <a:latin typeface="Constantia" panose="02030602050306030303" pitchFamily="18" charset="0"/>
              </a:rPr>
              <a:t>bisi</a:t>
            </a:r>
            <a:r>
              <a:rPr lang="en-US" sz="2400" b="1" dirty="0">
                <a:latin typeface="Constantia" panose="02030602050306030303" pitchFamily="18" charset="0"/>
              </a:rPr>
              <a:t> </a:t>
            </a:r>
            <a:r>
              <a:rPr lang="en-US" sz="2400" b="1" dirty="0" err="1">
                <a:latin typeface="Constantia" panose="02030602050306030303" pitchFamily="18" charset="0"/>
              </a:rPr>
              <a:t>penimpang</a:t>
            </a:r>
            <a:r>
              <a:rPr lang="en-US" sz="2400" b="1" dirty="0">
                <a:latin typeface="Constantia" panose="02030602050306030303" pitchFamily="18" charset="0"/>
              </a:rPr>
              <a:t> </a:t>
            </a:r>
            <a:r>
              <a:rPr lang="en-US" sz="2400" b="1" dirty="0" err="1">
                <a:latin typeface="Constantia" panose="02030602050306030303" pitchFamily="18" charset="0"/>
              </a:rPr>
              <a:t>dalam</a:t>
            </a:r>
            <a:r>
              <a:rPr lang="en-US" sz="2400" b="1" dirty="0">
                <a:latin typeface="Constantia" panose="02030602050306030303" pitchFamily="18" charset="0"/>
              </a:rPr>
              <a:t> </a:t>
            </a:r>
            <a:r>
              <a:rPr lang="en-US" sz="2400" b="1" dirty="0" err="1">
                <a:latin typeface="Constantia" panose="02030602050306030303" pitchFamily="18" charset="0"/>
              </a:rPr>
              <a:t>pengidup</a:t>
            </a:r>
            <a:r>
              <a:rPr lang="en-US" sz="2400" b="1" dirty="0">
                <a:latin typeface="Constantia" panose="02030602050306030303" pitchFamily="18" charset="0"/>
              </a:rPr>
              <a:t> </a:t>
            </a:r>
            <a:r>
              <a:rPr lang="en-US" sz="2400" b="1" dirty="0" err="1">
                <a:latin typeface="Constantia" panose="02030602050306030303" pitchFamily="18" charset="0"/>
              </a:rPr>
              <a:t>ti</a:t>
            </a:r>
            <a:r>
              <a:rPr lang="en-US" sz="2400" b="1" dirty="0">
                <a:latin typeface="Constantia" panose="02030602050306030303" pitchFamily="18" charset="0"/>
              </a:rPr>
              <a:t> tau </a:t>
            </a:r>
            <a:r>
              <a:rPr lang="en-US" sz="2400" b="1" dirty="0" err="1">
                <a:latin typeface="Constantia" panose="02030602050306030303" pitchFamily="18" charset="0"/>
              </a:rPr>
              <a:t>mati</a:t>
            </a:r>
            <a:r>
              <a:rPr lang="en-US" sz="2400" b="1" dirty="0">
                <a:latin typeface="Constantia" panose="02030602050306030303" pitchFamily="18" charset="0"/>
              </a:rPr>
              <a:t> </a:t>
            </a:r>
            <a:r>
              <a:rPr lang="en-US" sz="2400" b="1" dirty="0" err="1">
                <a:latin typeface="Constantia" panose="02030602050306030303" pitchFamily="18" charset="0"/>
              </a:rPr>
              <a:t>tu</a:t>
            </a:r>
            <a:r>
              <a:rPr lang="en-US" sz="2400" b="1" dirty="0">
                <a:latin typeface="Constantia" panose="02030602050306030303" pitchFamily="18" charset="0"/>
              </a:rPr>
              <a:t>, tang </a:t>
            </a:r>
            <a:r>
              <a:rPr lang="en-US" sz="2400" b="1" dirty="0" err="1">
                <a:latin typeface="Constantia" panose="02030602050306030303" pitchFamily="18" charset="0"/>
              </a:rPr>
              <a:t>dalam</a:t>
            </a:r>
            <a:r>
              <a:rPr lang="en-US" sz="2400" b="1" dirty="0">
                <a:latin typeface="Constantia" panose="02030602050306030303" pitchFamily="18" charset="0"/>
              </a:rPr>
              <a:t> </a:t>
            </a:r>
            <a:r>
              <a:rPr lang="en-US" sz="2400" b="1" dirty="0" err="1">
                <a:latin typeface="Constantia" panose="02030602050306030303" pitchFamily="18" charset="0"/>
              </a:rPr>
              <a:t>tubuh</a:t>
            </a:r>
            <a:r>
              <a:rPr lang="en-US" sz="2400" b="1" dirty="0">
                <a:latin typeface="Constantia" panose="02030602050306030303" pitchFamily="18" charset="0"/>
              </a:rPr>
              <a:t> </a:t>
            </a:r>
            <a:r>
              <a:rPr lang="en-US" sz="2400" b="1" dirty="0" err="1">
                <a:latin typeface="Constantia" panose="02030602050306030303" pitchFamily="18" charset="0"/>
              </a:rPr>
              <a:t>sida</a:t>
            </a:r>
            <a:r>
              <a:rPr lang="en-US" sz="2400" b="1" dirty="0">
                <a:latin typeface="Constantia" panose="02030602050306030303" pitchFamily="18" charset="0"/>
              </a:rPr>
              <a:t> </a:t>
            </a:r>
            <a:r>
              <a:rPr lang="en-US" sz="2400" b="1" dirty="0" err="1">
                <a:latin typeface="Constantia" panose="02030602050306030303" pitchFamily="18" charset="0"/>
              </a:rPr>
              <a:t>ti</a:t>
            </a:r>
            <a:r>
              <a:rPr lang="en-US" sz="2400" b="1" dirty="0">
                <a:latin typeface="Constantia" panose="02030602050306030303" pitchFamily="18" charset="0"/>
              </a:rPr>
              <a:t> </a:t>
            </a:r>
            <a:r>
              <a:rPr lang="en-US" sz="2400" b="1" dirty="0" err="1">
                <a:latin typeface="Constantia" panose="02030602050306030303" pitchFamily="18" charset="0"/>
              </a:rPr>
              <a:t>udah</a:t>
            </a:r>
            <a:r>
              <a:rPr lang="en-US" sz="2400" b="1" dirty="0">
                <a:latin typeface="Constantia" panose="02030602050306030303" pitchFamily="18" charset="0"/>
              </a:rPr>
              <a:t> </a:t>
            </a:r>
            <a:r>
              <a:rPr lang="en-US" sz="2400" b="1" dirty="0" err="1">
                <a:latin typeface="Constantia" panose="02030602050306030303" pitchFamily="18" charset="0"/>
              </a:rPr>
              <a:t>diangkatka</a:t>
            </a:r>
            <a:r>
              <a:rPr lang="en-US" sz="2400" b="1" dirty="0">
                <a:latin typeface="Constantia" panose="02030602050306030303" pitchFamily="18" charset="0"/>
              </a:rPr>
              <a:t> </a:t>
            </a:r>
            <a:r>
              <a:rPr lang="en-US" sz="2400" b="1" dirty="0" err="1">
                <a:latin typeface="Constantia" panose="02030602050306030303" pitchFamily="18" charset="0"/>
              </a:rPr>
              <a:t>idup</a:t>
            </a:r>
            <a:r>
              <a:rPr lang="en-US" sz="2400" b="1" dirty="0">
                <a:latin typeface="Constantia" panose="02030602050306030303" pitchFamily="18" charset="0"/>
              </a:rPr>
              <a:t> </a:t>
            </a:r>
            <a:r>
              <a:rPr lang="en-US" sz="2400" b="1" dirty="0" err="1">
                <a:latin typeface="Constantia" panose="02030602050306030303" pitchFamily="18" charset="0"/>
              </a:rPr>
              <a:t>baru</a:t>
            </a:r>
            <a:r>
              <a:rPr lang="en-US" sz="2400" b="1" dirty="0">
                <a:latin typeface="Constantia" panose="02030602050306030303" pitchFamily="18" charset="0"/>
              </a:rPr>
              <a:t> </a:t>
            </a:r>
            <a:r>
              <a:rPr lang="en-US" sz="2400" b="1" dirty="0" err="1">
                <a:latin typeface="Constantia" panose="02030602050306030303" pitchFamily="18" charset="0"/>
              </a:rPr>
              <a:t>sereta</a:t>
            </a:r>
            <a:r>
              <a:rPr lang="en-US" sz="2400" b="1" dirty="0">
                <a:latin typeface="Constantia" panose="02030602050306030303" pitchFamily="18" charset="0"/>
              </a:rPr>
              <a:t> </a:t>
            </a:r>
            <a:r>
              <a:rPr lang="en-US" sz="2400" b="1" dirty="0" err="1">
                <a:latin typeface="Constantia" panose="02030602050306030303" pitchFamily="18" charset="0"/>
              </a:rPr>
              <a:t>dimuliaka</a:t>
            </a:r>
            <a:r>
              <a:rPr lang="en-US" sz="2400" b="1" dirty="0">
                <a:latin typeface="Constantia" panose="02030602050306030303" pitchFamily="18" charset="0"/>
              </a:rPr>
              <a:t>, </a:t>
            </a:r>
            <a:r>
              <a:rPr lang="en-US" sz="2400" b="1" dirty="0" err="1">
                <a:latin typeface="Constantia" panose="02030602050306030303" pitchFamily="18" charset="0"/>
              </a:rPr>
              <a:t>setiap</a:t>
            </a:r>
            <a:r>
              <a:rPr lang="en-US" sz="2400" b="1" dirty="0">
                <a:latin typeface="Constantia" panose="02030602050306030303" pitchFamily="18" charset="0"/>
              </a:rPr>
              <a:t> </a:t>
            </a:r>
            <a:r>
              <a:rPr lang="en-US" sz="2400" b="1" dirty="0" err="1">
                <a:latin typeface="Constantia" panose="02030602050306030303" pitchFamily="18" charset="0"/>
              </a:rPr>
              <a:t>iku</a:t>
            </a:r>
            <a:r>
              <a:rPr lang="en-US" sz="2400" b="1" dirty="0">
                <a:latin typeface="Constantia" panose="02030602050306030303" pitchFamily="18" charset="0"/>
              </a:rPr>
              <a:t> </a:t>
            </a:r>
            <a:r>
              <a:rPr lang="en-US" sz="2400" b="1" dirty="0" err="1">
                <a:latin typeface="Constantia" panose="02030602050306030303" pitchFamily="18" charset="0"/>
              </a:rPr>
              <a:t>pemanah</a:t>
            </a:r>
            <a:r>
              <a:rPr lang="en-US" sz="2400" b="1" dirty="0">
                <a:latin typeface="Constantia" panose="02030602050306030303" pitchFamily="18" charset="0"/>
              </a:rPr>
              <a:t> </a:t>
            </a:r>
            <a:r>
              <a:rPr lang="en-US" sz="2400" b="1" dirty="0" err="1">
                <a:latin typeface="Constantia" panose="02030602050306030303" pitchFamily="18" charset="0"/>
              </a:rPr>
              <a:t>tubuh</a:t>
            </a:r>
            <a:r>
              <a:rPr lang="en-US" sz="2400" b="1" dirty="0">
                <a:latin typeface="Constantia" panose="02030602050306030303" pitchFamily="18" charset="0"/>
              </a:rPr>
              <a:t>  </a:t>
            </a:r>
            <a:r>
              <a:rPr lang="en-US" sz="2400" b="1" dirty="0" err="1">
                <a:latin typeface="Constantia" panose="02030602050306030303" pitchFamily="18" charset="0"/>
              </a:rPr>
              <a:t>sida</a:t>
            </a:r>
            <a:r>
              <a:rPr lang="en-US" sz="2400" b="1" dirty="0">
                <a:latin typeface="Constantia" panose="02030602050306030303" pitchFamily="18" charset="0"/>
              </a:rPr>
              <a:t> deka </a:t>
            </a:r>
            <a:r>
              <a:rPr lang="en-US" sz="2400" b="1" dirty="0" err="1">
                <a:latin typeface="Constantia" panose="02030602050306030303" pitchFamily="18" charset="0"/>
              </a:rPr>
              <a:t>dijaga</a:t>
            </a:r>
            <a:r>
              <a:rPr lang="en-US" sz="2400" b="1" dirty="0">
                <a:latin typeface="Constantia" panose="02030602050306030303" pitchFamily="18" charset="0"/>
              </a:rPr>
              <a:t> </a:t>
            </a:r>
            <a:r>
              <a:rPr lang="en-US" sz="2400" b="1" dirty="0" err="1">
                <a:latin typeface="Constantia" panose="02030602050306030303" pitchFamily="18" charset="0"/>
              </a:rPr>
              <a:t>enggau</a:t>
            </a:r>
            <a:r>
              <a:rPr lang="en-US" sz="2400" b="1" dirty="0">
                <a:latin typeface="Constantia" panose="02030602050306030303" pitchFamily="18" charset="0"/>
              </a:rPr>
              <a:t> </a:t>
            </a:r>
            <a:r>
              <a:rPr lang="en-US" sz="2400" b="1" dirty="0" err="1">
                <a:latin typeface="Constantia" panose="02030602050306030303" pitchFamily="18" charset="0"/>
              </a:rPr>
              <a:t>sempurna</a:t>
            </a:r>
            <a:r>
              <a:rPr lang="en-US" sz="2400" b="1" dirty="0">
                <a:latin typeface="Constantia" panose="02030602050306030303" pitchFamily="18" charset="0"/>
              </a:rPr>
              <a:t>, </a:t>
            </a:r>
            <a:r>
              <a:rPr lang="en-US" sz="2400" b="1" dirty="0" err="1">
                <a:latin typeface="Constantia" panose="02030602050306030303" pitchFamily="18" charset="0"/>
              </a:rPr>
              <a:t>lalu</a:t>
            </a:r>
            <a:r>
              <a:rPr lang="en-US" sz="2400" b="1" dirty="0">
                <a:latin typeface="Constantia" panose="02030602050306030303" pitchFamily="18" charset="0"/>
              </a:rPr>
              <a:t> </a:t>
            </a:r>
            <a:r>
              <a:rPr lang="en-US" sz="2400" b="1" dirty="0" err="1">
                <a:latin typeface="Constantia" panose="02030602050306030303" pitchFamily="18" charset="0"/>
              </a:rPr>
              <a:t>kitai</a:t>
            </a:r>
            <a:r>
              <a:rPr lang="en-US" sz="2400" b="1" dirty="0">
                <a:latin typeface="Constantia" panose="02030602050306030303" pitchFamily="18" charset="0"/>
              </a:rPr>
              <a:t> deka </a:t>
            </a:r>
            <a:r>
              <a:rPr lang="en-US" sz="2400" b="1" dirty="0" err="1">
                <a:latin typeface="Constantia" panose="02030602050306030303" pitchFamily="18" charset="0"/>
              </a:rPr>
              <a:t>ngelala</a:t>
            </a:r>
            <a:r>
              <a:rPr lang="en-US" sz="2400" b="1" dirty="0">
                <a:latin typeface="Constantia" panose="02030602050306030303" pitchFamily="18" charset="0"/>
              </a:rPr>
              <a:t>, </a:t>
            </a:r>
            <a:r>
              <a:rPr lang="en-US" sz="2400" b="1" dirty="0" err="1">
                <a:latin typeface="Constantia" panose="02030602050306030303" pitchFamily="18" charset="0"/>
              </a:rPr>
              <a:t>ba</a:t>
            </a:r>
            <a:r>
              <a:rPr lang="en-US" sz="2400" b="1" dirty="0">
                <a:latin typeface="Constantia" panose="02030602050306030303" pitchFamily="18" charset="0"/>
              </a:rPr>
              <a:t> </a:t>
            </a:r>
            <a:r>
              <a:rPr lang="en-US" sz="2400" b="1" dirty="0" err="1">
                <a:latin typeface="Constantia" panose="02030602050306030303" pitchFamily="18" charset="0"/>
              </a:rPr>
              <a:t>mua</a:t>
            </a:r>
            <a:r>
              <a:rPr lang="en-US" sz="2400" b="1" dirty="0">
                <a:latin typeface="Constantia" panose="02030602050306030303" pitchFamily="18" charset="0"/>
              </a:rPr>
              <a:t> </a:t>
            </a:r>
            <a:r>
              <a:rPr lang="en-US" sz="2400" b="1" dirty="0" err="1">
                <a:latin typeface="Constantia" panose="02030602050306030303" pitchFamily="18" charset="0"/>
              </a:rPr>
              <a:t>ti</a:t>
            </a:r>
            <a:r>
              <a:rPr lang="en-US" sz="2400" b="1" dirty="0">
                <a:latin typeface="Constantia" panose="02030602050306030303" pitchFamily="18" charset="0"/>
              </a:rPr>
              <a:t> </a:t>
            </a:r>
            <a:r>
              <a:rPr lang="en-US" sz="2400" b="1" dirty="0" err="1">
                <a:latin typeface="Constantia" panose="02030602050306030303" pitchFamily="18" charset="0"/>
              </a:rPr>
              <a:t>manchar</a:t>
            </a:r>
            <a:r>
              <a:rPr lang="en-US" sz="2400" b="1" dirty="0">
                <a:latin typeface="Constantia" panose="02030602050306030303" pitchFamily="18" charset="0"/>
              </a:rPr>
              <a:t> </a:t>
            </a:r>
            <a:r>
              <a:rPr lang="en-US" sz="2400" b="1" dirty="0" err="1">
                <a:latin typeface="Constantia" panose="02030602050306030303" pitchFamily="18" charset="0"/>
              </a:rPr>
              <a:t>enggau</a:t>
            </a:r>
            <a:r>
              <a:rPr lang="en-US" sz="2400" b="1" dirty="0">
                <a:latin typeface="Constantia" panose="02030602050306030303" pitchFamily="18" charset="0"/>
              </a:rPr>
              <a:t> </a:t>
            </a:r>
            <a:r>
              <a:rPr lang="en-US" sz="2400" b="1" dirty="0" err="1">
                <a:latin typeface="Constantia" panose="02030602050306030303" pitchFamily="18" charset="0"/>
              </a:rPr>
              <a:t>penampak</a:t>
            </a:r>
            <a:r>
              <a:rPr lang="en-US" sz="2400" b="1" dirty="0">
                <a:latin typeface="Constantia" panose="02030602050306030303" pitchFamily="18" charset="0"/>
              </a:rPr>
              <a:t> </a:t>
            </a:r>
            <a:r>
              <a:rPr lang="en-US" sz="2400" b="1" dirty="0" err="1">
                <a:latin typeface="Constantia" panose="02030602050306030303" pitchFamily="18" charset="0"/>
              </a:rPr>
              <a:t>ti</a:t>
            </a:r>
            <a:r>
              <a:rPr lang="en-US" sz="2400" b="1" dirty="0">
                <a:latin typeface="Constantia" panose="02030602050306030303" pitchFamily="18" charset="0"/>
              </a:rPr>
              <a:t> </a:t>
            </a:r>
            <a:r>
              <a:rPr lang="en-US" sz="2400" b="1" dirty="0" err="1">
                <a:latin typeface="Constantia" panose="02030602050306030303" pitchFamily="18" charset="0"/>
              </a:rPr>
              <a:t>manchar</a:t>
            </a:r>
            <a:r>
              <a:rPr lang="en-US" sz="2400" b="1" dirty="0">
                <a:latin typeface="Constantia" panose="02030602050306030303" pitchFamily="18" charset="0"/>
              </a:rPr>
              <a:t> </a:t>
            </a:r>
            <a:r>
              <a:rPr lang="en-US" sz="2400" b="1" dirty="0" err="1">
                <a:latin typeface="Constantia" panose="02030602050306030303" pitchFamily="18" charset="0"/>
              </a:rPr>
              <a:t>ari</a:t>
            </a:r>
            <a:r>
              <a:rPr lang="en-US" sz="2400" b="1" dirty="0">
                <a:latin typeface="Constantia" panose="02030602050306030303" pitchFamily="18" charset="0"/>
              </a:rPr>
              <a:t> </a:t>
            </a:r>
            <a:r>
              <a:rPr lang="en-US" sz="2400" b="1" dirty="0" err="1">
                <a:latin typeface="Constantia" panose="02030602050306030303" pitchFamily="18" charset="0"/>
              </a:rPr>
              <a:t>mua</a:t>
            </a:r>
            <a:r>
              <a:rPr lang="en-US" sz="2400" b="1" dirty="0">
                <a:latin typeface="Constantia" panose="02030602050306030303" pitchFamily="18" charset="0"/>
              </a:rPr>
              <a:t> Jesus, garis </a:t>
            </a:r>
            <a:r>
              <a:rPr lang="en-US" sz="2400" b="1" dirty="0" err="1">
                <a:latin typeface="Constantia" panose="02030602050306030303" pitchFamily="18" charset="0"/>
              </a:rPr>
              <a:t>peturun</a:t>
            </a:r>
            <a:r>
              <a:rPr lang="en-US" sz="2400" b="1" dirty="0">
                <a:latin typeface="Constantia" panose="02030602050306030303" pitchFamily="18" charset="0"/>
              </a:rPr>
              <a:t> orang </a:t>
            </a:r>
            <a:r>
              <a:rPr lang="en-US" sz="2400" b="1" dirty="0" err="1">
                <a:latin typeface="Constantia" panose="02030602050306030303" pitchFamily="18" charset="0"/>
              </a:rPr>
              <a:t>ti</a:t>
            </a:r>
            <a:r>
              <a:rPr lang="en-US" sz="2400" b="1" dirty="0">
                <a:latin typeface="Constantia" panose="02030602050306030303" pitchFamily="18" charset="0"/>
              </a:rPr>
              <a:t> </a:t>
            </a:r>
            <a:r>
              <a:rPr lang="en-US" sz="2400" b="1" dirty="0" err="1">
                <a:latin typeface="Constantia" panose="02030602050306030303" pitchFamily="18" charset="0"/>
              </a:rPr>
              <a:t>dikesayauka</a:t>
            </a:r>
            <a:r>
              <a:rPr lang="en-US" sz="2400" b="1" dirty="0">
                <a:latin typeface="Constantia" panose="02030602050306030303" pitchFamily="18" charset="0"/>
              </a:rPr>
              <a:t> </a:t>
            </a:r>
            <a:r>
              <a:rPr lang="en-US" sz="2400" b="1" dirty="0" err="1">
                <a:latin typeface="Constantia" panose="02030602050306030303" pitchFamily="18" charset="0"/>
              </a:rPr>
              <a:t>kitai</a:t>
            </a:r>
            <a:r>
              <a:rPr lang="en-US" sz="2400" b="1" dirty="0">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C7BBFF4E-79D5-24EF-B659-AB1135505160}"/>
              </a:ext>
            </a:extLst>
          </p:cNvPr>
          <p:cNvSpPr txBox="1"/>
          <p:nvPr/>
        </p:nvSpPr>
        <p:spPr>
          <a:xfrm>
            <a:off x="8886805" y="669852"/>
            <a:ext cx="3206391" cy="338554"/>
          </a:xfrm>
          <a:prstGeom prst="rect">
            <a:avLst/>
          </a:prstGeom>
          <a:noFill/>
        </p:spPr>
        <p:txBody>
          <a:bodyPr wrap="none" rtlCol="0">
            <a:spAutoFit/>
          </a:bodyPr>
          <a:lstStyle/>
          <a:p>
            <a:pPr algn="r"/>
            <a:r>
              <a:rPr lang="en" sz="1600" b="1" dirty="0"/>
              <a:t>EGW (</a:t>
            </a:r>
            <a:r>
              <a:rPr lang="en-US" sz="1600" b="1" dirty="0"/>
              <a:t>The Faith I Live By, June 23</a:t>
            </a:r>
            <a:r>
              <a:rPr lang="en" sz="16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“Lalu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enti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Kristus</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enda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diangkatka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ari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mati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reti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nya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jaku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ajar kami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nya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puang</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lalu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pengarap</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kita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mega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puang</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Lalu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enti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Kristus</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enda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diangkatka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ari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mati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pengarap</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kita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nadai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guna,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lalu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kita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agi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dalam</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dosa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kita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a:t>
            </a:r>
            <a:r>
              <a:rPr kumimoji="0" lang="en-US"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Korint</a:t>
            </a:r>
            <a:r>
              <a:rPr kumimoji="0" lang="en-US"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15:14-17, </a:t>
            </a:r>
            <a:r>
              <a:rPr kumimoji="0" lang="en-US" sz="1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Bup Kudus</a:t>
            </a:r>
            <a:r>
              <a:rPr kumimoji="0" lang="en-US"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719056214"/>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76733"/>
            <a:ext cx="10015538" cy="1015663"/>
          </a:xfrm>
          <a:prstGeom prst="rect">
            <a:avLst/>
          </a:prstGeom>
          <a:noFill/>
        </p:spPr>
        <p:txBody>
          <a:bodyPr wrap="square" rtlCol="0">
            <a:spAutoFit/>
          </a:bodyPr>
          <a:lstStyle/>
          <a:p>
            <a:pPr>
              <a:spcBef>
                <a:spcPts val="600"/>
              </a:spcBef>
            </a:pPr>
            <a:r>
              <a:rPr lang="en-MY" sz="2000" b="1"/>
              <a:t>Nitihka penemu orang Gerika—bepelasarka teori Plato—tubuh, ke bendar iya jai, semina rumah jil semengat ke enda nemu mati. Berindik ari runding tu, nama reti pengangkat tubuh ba orang Gerika tauka orang Rome?</a:t>
            </a:r>
            <a:endParaRPr lang="en" sz="2000" b="1" dirty="0"/>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098917"/>
            <a:ext cx="6893110" cy="1015663"/>
          </a:xfrm>
          <a:prstGeom prst="rect">
            <a:avLst/>
          </a:prstGeom>
          <a:noFill/>
        </p:spPr>
        <p:txBody>
          <a:bodyPr wrap="square">
            <a:spAutoFit/>
          </a:bodyPr>
          <a:lstStyle/>
          <a:p>
            <a:pPr>
              <a:spcBef>
                <a:spcPts val="600"/>
              </a:spcBef>
            </a:pPr>
            <a:r>
              <a:rPr lang="en-MY" sz="2000" b="1"/>
              <a:t>Ketegal tu, bisi sekeda orang dalam gerija Korint nulak bisi pengangkat ari mati. Paul ngenang pasal pekara tu dalam bab lima belas surat iya ti keterubah ngagai orang Korint.</a:t>
            </a:r>
            <a:endParaRPr lang="en" sz="2000" b="1" dirty="0"/>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201750"/>
            <a:ext cx="6893109" cy="1015663"/>
          </a:xfrm>
          <a:prstGeom prst="rect">
            <a:avLst/>
          </a:prstGeom>
          <a:noFill/>
        </p:spPr>
        <p:txBody>
          <a:bodyPr wrap="square">
            <a:spAutoFit/>
          </a:bodyPr>
          <a:lstStyle/>
          <a:p>
            <a:pPr lvl="0">
              <a:spcBef>
                <a:spcPts val="600"/>
              </a:spcBef>
              <a:defRPr/>
            </a:pPr>
            <a:r>
              <a:rPr lang="en-MY" sz="2000" b="1">
                <a:solidFill>
                  <a:prstClr val="black"/>
                </a:solidFill>
              </a:rPr>
              <a:t>Tu ukai pekara ti mit. Pengangkat ari mati bisi kaul rapat enggau pengelepas. Enti nadai pengangkat ari mati... nama guna nusui berita manah?</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2315249"/>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MY" sz="6000" b="1">
                <a:ln w="9525">
                  <a:solidFill>
                    <a:schemeClr val="bg1"/>
                  </a:solidFill>
                  <a:prstDash val="solid"/>
                </a:ln>
                <a:solidFill>
                  <a:srgbClr val="3D9D78"/>
                </a:solidFill>
                <a:effectLst>
                  <a:outerShdw blurRad="12700" dist="38100" dir="2700000" algn="tl" rotWithShape="0">
                    <a:schemeClr val="accent4"/>
                  </a:outerShdw>
                </a:effectLst>
              </a:rPr>
              <a:t>PENGANGKAT JESUS ​​.</a:t>
            </a:r>
            <a:endParaRPr lang="en" sz="6000" b="1" dirty="0">
              <a:ln w="9525">
                <a:solidFill>
                  <a:schemeClr val="bg1"/>
                </a:solidFill>
                <a:prstDash val="solid"/>
              </a:ln>
              <a:solidFill>
                <a:srgbClr val="CC3C99"/>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000" b="1">
                <a:ln w="22225">
                  <a:solidFill>
                    <a:schemeClr val="accent2"/>
                  </a:solidFill>
                  <a:prstDash val="solid"/>
                </a:ln>
                <a:solidFill>
                  <a:schemeClr val="accent2">
                    <a:lumMod val="40000"/>
                    <a:lumOff val="60000"/>
                  </a:schemeClr>
                </a:solidFill>
                <a:effectLst>
                  <a:outerShdw blurRad="38100" dist="25400" dir="2700000" algn="tl">
                    <a:srgbClr val="000000"/>
                  </a:outerShdw>
                </a:effectLst>
              </a:rPr>
              <a:t>KATI PENGANGKAT ARI MATI NYA SEJARAH</a:t>
            </a:r>
            <a:endPar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endParaRP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923330"/>
          </a:xfrm>
          <a:prstGeom prst="rect">
            <a:avLst/>
          </a:prstGeom>
          <a:noFill/>
        </p:spPr>
        <p:txBody>
          <a:bodyPr wrap="square">
            <a:spAutoFit/>
          </a:bodyPr>
          <a:lstStyle/>
          <a:p>
            <a:pPr algn="ctr"/>
            <a:r>
              <a:rPr lang="en-MY"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“Laban aku udah meri ngagai kita utai ti udah diterima aku, iya nya Kristus mati ketegal dosa kitai, munyi ti ditulis dalam Bup Kudus, lalu dikuburka, lalu diangkatka idup baru ba hari ti ketiga, munyi ti ditulis dalam Bup Kudus” (1 Korint 15:3-4)</a:t>
            </a:r>
            <a:endPar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en-MY" sz="2000" b="1"/>
              <a:t>Sebedau iya mutarka pengangkun orang Korint pasal pengangkat ari mati, Paul ngingatka sida baka ni injil bekereja (1 Kor. 15:1-2):</a:t>
            </a:r>
            <a:endParaRPr lang="en" sz="2000" b="1" dirty="0"/>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3947181724"/>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it-IT" sz="2000" b="1"/>
              <a:t>Lalu nama reti Berita Manah ti ditusi? (1 Kor. 15:3-4)</a:t>
            </a:r>
            <a:endParaRPr lang="en" sz="2000" b="1" dirty="0"/>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2440682200"/>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en-MY" sz="2000" b="1"/>
              <a:t>Lalu baka ni kitai nemu pengangkat ari mati nya siti sejarah? Sapa ke meda Jesus ke udah diangkatka idup baru? (1 Kor. 15:5-8)</a:t>
            </a:r>
            <a:endParaRPr lang="en" sz="2000" b="1" dirty="0"/>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68282431"/>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en-MY" sz="2000" b="1"/>
              <a:t>Paul enggau terang madahka injil nya pengawa Allah Taala ti dipejalaika “nitihka Bup Kudus.” Reti nya, iya nya perambu ti udah ditetapka dulu ke alai pengangkat ari mati bejalaika pengawa ti beguna bendar. Bisi orang ti ragu-ragu? Awakka sida betanya ngagai bala saksi ke agi idup maya nya!</a:t>
            </a:r>
            <a:endParaRPr lang="en" sz="2000" b="1" dirty="0"/>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3469411"/>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n" noProof="0">
                <a:solidFill>
                  <a:srgbClr val="207A3E"/>
                </a:solidFill>
              </a:rPr>
              <a:t>ASIL ARI PENGANGKAT JESUS ARI MATI</a:t>
            </a:r>
            <a:endParaRPr lang="en" noProof="0" dirty="0">
              <a:solidFill>
                <a:srgbClr val="7030A0"/>
              </a:solidFill>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84775"/>
          </a:xfrm>
          <a:prstGeom prst="rect">
            <a:avLst/>
          </a:prstGeom>
          <a:noFill/>
        </p:spPr>
        <p:txBody>
          <a:bodyPr wrap="square">
            <a:spAutoFit/>
          </a:bodyPr>
          <a:lstStyle/>
          <a:p>
            <a:pPr algn="ctr"/>
            <a:r>
              <a:rPr lang="en-MY" sz="32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BAKAI ENTI KRISTUS ENDA ANGKAT ARI ARI MATI?</a:t>
            </a:r>
            <a:endParaRPr lang="e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2A1D170E-9940-87F9-6F58-F7AAC90623ED}"/>
              </a:ext>
            </a:extLst>
          </p:cNvPr>
          <p:cNvSpPr txBox="1"/>
          <p:nvPr/>
        </p:nvSpPr>
        <p:spPr>
          <a:xfrm>
            <a:off x="0" y="643622"/>
            <a:ext cx="10196623" cy="646331"/>
          </a:xfrm>
          <a:prstGeom prst="rect">
            <a:avLst/>
          </a:prstGeom>
          <a:noFill/>
        </p:spPr>
        <p:txBody>
          <a:bodyPr wrap="square">
            <a:spAutoFit/>
          </a:bodyPr>
          <a:lstStyle/>
          <a:p>
            <a:pPr algn="ct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“Lalu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enti</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Kristus</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enda</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angkat</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idup</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baru</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reti</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nya</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pengawa</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ti</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ditusui</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kami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nya</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puang</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lalu</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pengarap</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kita</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mega </a:t>
            </a:r>
            <a:r>
              <a:rPr lang="en-MY"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puang</a:t>
            </a:r>
            <a:r>
              <a:rPr lang="en-MY"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MY"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en-MY" sz="14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Korint</a:t>
            </a:r>
            <a:r>
              <a:rPr lang="en-MY"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en-MY" sz="2000" b="1"/>
              <a:t>Nyangkal pengamai pengangkat ari mati nempa utai ti enda setipak enggau pengarap Kristian, laban “enti nadai pengangkat ari mati, reti nya Kristus enda angkat idup baru” (1 Korint 15:12-13). Lalu enti Jesus enda angkat idup baru...</a:t>
            </a:r>
            <a:endParaRPr lang="en" sz="2000" b="1" dirty="0"/>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3447355973"/>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323439"/>
          </a:xfrm>
          <a:prstGeom prst="rect">
            <a:avLst/>
          </a:prstGeom>
          <a:noFill/>
        </p:spPr>
        <p:txBody>
          <a:bodyPr wrap="square" rtlCol="0">
            <a:spAutoFit/>
          </a:bodyPr>
          <a:lstStyle/>
          <a:p>
            <a:pPr>
              <a:spcBef>
                <a:spcPts val="600"/>
              </a:spcBef>
            </a:pPr>
            <a:r>
              <a:rPr lang="en-MY" sz="2000" b="1"/>
              <a:t>Enti nadai pengangkat ari mati, Jesus semina siku orang ti lurus ti dibunuh enggau nadai kebuah, tang enda ulih nyelamatka. “Tang diatu Kristus udah angkat ari mati” (1 Korint 15:20a) . Kitai bisi Juruselamat ti IDUP.</a:t>
            </a:r>
            <a:endParaRPr lang="en" sz="2000" b="1" dirty="0"/>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778073"/>
            <a:ext cx="6861550" cy="1015663"/>
          </a:xfrm>
          <a:prstGeom prst="rect">
            <a:avLst/>
          </a:prstGeom>
          <a:noFill/>
        </p:spPr>
        <p:txBody>
          <a:bodyPr wrap="square">
            <a:spAutoFit/>
          </a:bodyPr>
          <a:lstStyle/>
          <a:p>
            <a:pPr lvl="0">
              <a:spcBef>
                <a:spcPts val="600"/>
              </a:spcBef>
              <a:defRPr/>
            </a:pPr>
            <a:r>
              <a:rPr lang="en-MY" sz="2000" b="1">
                <a:solidFill>
                  <a:prstClr val="black"/>
                </a:solidFill>
              </a:rPr>
              <a:t>Ketegal tu, injil bisi reti; pia mega pengarap kitai; kami nyadi saksi ti tau dikarapka; dosa kitai udah diampun; lalu orang ke udah mati dalam Kristus deka idup baru.</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it-IT" sz="4400" b="1">
                <a:ln w="10160">
                  <a:solidFill>
                    <a:schemeClr val="accent5"/>
                  </a:solidFill>
                  <a:prstDash val="solid"/>
                </a:ln>
                <a:solidFill>
                  <a:srgbClr val="FFFFFF"/>
                </a:solidFill>
                <a:effectLst>
                  <a:outerShdw blurRad="38100" dist="22860" dir="5400000" algn="tl" rotWithShape="0">
                    <a:srgbClr val="000000">
                      <a:alpha val="30000"/>
                    </a:srgbClr>
                  </a:outerShdw>
                </a:effectLst>
              </a:rPr>
              <a:t>NAMA UTAI TI NYAMIN PENGAWA ARI MATI?</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296525" cy="646331"/>
          </a:xfrm>
          <a:prstGeom prst="rect">
            <a:avLst/>
          </a:prstGeom>
          <a:noFill/>
        </p:spPr>
        <p:txBody>
          <a:bodyPr wrap="square">
            <a:spAutoFit/>
          </a:bodyPr>
          <a:lstStyle/>
          <a:p>
            <a:pPr algn="ct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Tang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Kristus</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udah</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diangkatka</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idup</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baru</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ari</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mati</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lalu</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nyadi</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orang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ke</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terubah</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diangkatka</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idup</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baru</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ari</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semua</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orang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ke</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udah</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mati</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sz="1400" b="1" dirty="0">
                <a:solidFill>
                  <a:schemeClr val="accent4"/>
                </a:solidFill>
                <a:effectLst>
                  <a:outerShdw blurRad="38100" dist="38100" dir="2700000" algn="tl">
                    <a:srgbClr val="000000">
                      <a:alpha val="43137"/>
                    </a:srgbClr>
                  </a:outerShdw>
                </a:effectLst>
                <a:latin typeface="Comic Sans MS" panose="030F0702030302020204" pitchFamily="66" charset="0"/>
              </a:rPr>
              <a:t>(1 </a:t>
            </a:r>
            <a:r>
              <a:rPr lang="en-US" sz="1400" b="1" dirty="0" err="1">
                <a:solidFill>
                  <a:schemeClr val="accent4"/>
                </a:solidFill>
                <a:effectLst>
                  <a:outerShdw blurRad="38100" dist="38100" dir="2700000" algn="tl">
                    <a:srgbClr val="000000">
                      <a:alpha val="43137"/>
                    </a:srgbClr>
                  </a:outerShdw>
                </a:effectLst>
                <a:latin typeface="Comic Sans MS" panose="030F0702030302020204" pitchFamily="66" charset="0"/>
              </a:rPr>
              <a:t>Korint</a:t>
            </a:r>
            <a:r>
              <a:rPr lang="en-US" sz="1400" b="1" dirty="0">
                <a:solidFill>
                  <a:schemeClr val="accent4"/>
                </a:solidFill>
                <a:effectLst>
                  <a:outerShdw blurRad="38100" dist="38100" dir="2700000" algn="tl">
                    <a:srgbClr val="000000">
                      <a:alpha val="43137"/>
                    </a:srgbClr>
                  </a:outerShdw>
                </a:effectLst>
                <a:latin typeface="Comic Sans MS" panose="030F0702030302020204" pitchFamily="66" charset="0"/>
              </a:rPr>
              <a:t> 15:20)</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en-MY" sz="2000" b="1"/>
              <a:t>Pemendar keterubah ti dijamin ulih pengangkat Jesus iya nya kitai ti udah nerima perambu pengelepas – ari Adam nyentuk ngagai pengujung dunya – enti kitai mati, kitai deka idup baru (1 Kor. 15:20-23).</a:t>
            </a:r>
            <a:endParaRPr lang="en" sz="2000" b="1" dirty="0"/>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3102367500"/>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9125146" y="2260901"/>
            <a:ext cx="2896732"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8" y="2439582"/>
            <a:ext cx="6966737" cy="1631216"/>
          </a:xfrm>
          <a:prstGeom prst="rect">
            <a:avLst/>
          </a:prstGeom>
          <a:noFill/>
        </p:spPr>
        <p:txBody>
          <a:bodyPr wrap="square">
            <a:spAutoFit/>
          </a:bodyPr>
          <a:lstStyle/>
          <a:p>
            <a:pPr>
              <a:spcBef>
                <a:spcPts val="600"/>
              </a:spcBef>
            </a:pPr>
            <a:r>
              <a:rPr lang="en-MY" sz="2000" b="1" dirty="0"/>
              <a:t>Nama deka </a:t>
            </a:r>
            <a:r>
              <a:rPr lang="en-MY" sz="2000" b="1" dirty="0" err="1"/>
              <a:t>nyadi</a:t>
            </a:r>
            <a:r>
              <a:rPr lang="en-MY" sz="2000" b="1" dirty="0"/>
              <a:t> </a:t>
            </a:r>
            <a:r>
              <a:rPr lang="en-MY" sz="2000" b="1" dirty="0" err="1"/>
              <a:t>pengudah</a:t>
            </a:r>
            <a:r>
              <a:rPr lang="en-MY" sz="2000" b="1" dirty="0"/>
              <a:t> </a:t>
            </a:r>
            <a:r>
              <a:rPr lang="en-MY" sz="2000" b="1" dirty="0" err="1"/>
              <a:t>kitai</a:t>
            </a:r>
            <a:r>
              <a:rPr lang="en-MY" sz="2000" b="1" dirty="0"/>
              <a:t> </a:t>
            </a:r>
            <a:r>
              <a:rPr lang="en-MY" sz="2000" b="1" dirty="0" err="1"/>
              <a:t>diangkatka</a:t>
            </a:r>
            <a:r>
              <a:rPr lang="en-MY" sz="2000" b="1" dirty="0"/>
              <a:t> </a:t>
            </a:r>
            <a:r>
              <a:rPr lang="en-MY" sz="2000" b="1" dirty="0" err="1"/>
              <a:t>idup</a:t>
            </a:r>
            <a:r>
              <a:rPr lang="en-MY" sz="2000" b="1" dirty="0"/>
              <a:t> </a:t>
            </a:r>
            <a:r>
              <a:rPr lang="en-MY" sz="2000" b="1" dirty="0" err="1"/>
              <a:t>baru</a:t>
            </a:r>
            <a:r>
              <a:rPr lang="en-MY" sz="2000" b="1" dirty="0"/>
              <a:t>? </a:t>
            </a:r>
            <a:r>
              <a:rPr lang="en-MY" sz="2000" b="1" dirty="0" err="1"/>
              <a:t>Enggau</a:t>
            </a:r>
            <a:r>
              <a:rPr lang="en-MY" sz="2000" b="1" dirty="0"/>
              <a:t> </a:t>
            </a:r>
            <a:r>
              <a:rPr lang="en-MY" sz="2000" b="1" dirty="0" err="1"/>
              <a:t>ngalahka</a:t>
            </a:r>
            <a:r>
              <a:rPr lang="en-MY" sz="2000" b="1" dirty="0"/>
              <a:t> </a:t>
            </a:r>
            <a:r>
              <a:rPr lang="en-MY" sz="2000" b="1" dirty="0" err="1"/>
              <a:t>pemati</a:t>
            </a:r>
            <a:r>
              <a:rPr lang="en-MY" sz="2000" b="1" dirty="0"/>
              <a:t>, Jesus deka </a:t>
            </a:r>
            <a:r>
              <a:rPr lang="en-MY" sz="2000" b="1" dirty="0" err="1"/>
              <a:t>udah</a:t>
            </a:r>
            <a:r>
              <a:rPr lang="en-MY" sz="2000" b="1" dirty="0"/>
              <a:t> </a:t>
            </a:r>
            <a:r>
              <a:rPr lang="en-MY" sz="2000" b="1" dirty="0" err="1"/>
              <a:t>ngalahka</a:t>
            </a:r>
            <a:r>
              <a:rPr lang="en-MY" sz="2000" b="1" dirty="0"/>
              <a:t> </a:t>
            </a:r>
            <a:r>
              <a:rPr lang="en-MY" sz="2000" b="1" dirty="0" err="1"/>
              <a:t>semua</a:t>
            </a:r>
            <a:r>
              <a:rPr lang="en-MY" sz="2000" b="1" dirty="0"/>
              <a:t> </a:t>
            </a:r>
            <a:r>
              <a:rPr lang="en-MY" sz="2000" b="1" dirty="0" err="1"/>
              <a:t>munsuh</a:t>
            </a:r>
            <a:r>
              <a:rPr lang="en-MY" sz="2000" b="1" dirty="0"/>
              <a:t> </a:t>
            </a:r>
            <a:r>
              <a:rPr lang="en-MY" sz="2000" b="1" dirty="0" err="1"/>
              <a:t>iya</a:t>
            </a:r>
            <a:r>
              <a:rPr lang="en-MY" sz="2000" b="1" dirty="0"/>
              <a:t> (1 Kor. 15:25-26). </a:t>
            </a:r>
            <a:r>
              <a:rPr lang="en-MY" sz="2000" b="1" dirty="0" err="1"/>
              <a:t>Udah</a:t>
            </a:r>
            <a:r>
              <a:rPr lang="en-MY" sz="2000" b="1" dirty="0"/>
              <a:t> </a:t>
            </a:r>
            <a:r>
              <a:rPr lang="en-MY" sz="2000" b="1" dirty="0" err="1"/>
              <a:t>nya</a:t>
            </a:r>
            <a:r>
              <a:rPr lang="en-MY" sz="2000" b="1" dirty="0"/>
              <a:t>, Jesus deka </a:t>
            </a:r>
            <a:r>
              <a:rPr lang="en-MY" sz="2000" b="1" dirty="0" err="1"/>
              <a:t>nundukka</a:t>
            </a:r>
            <a:r>
              <a:rPr lang="en-MY" sz="2000" b="1" dirty="0"/>
              <a:t> </a:t>
            </a:r>
            <a:r>
              <a:rPr lang="en-MY" sz="2000" b="1" dirty="0" err="1"/>
              <a:t>semua</a:t>
            </a:r>
            <a:r>
              <a:rPr lang="en-MY" sz="2000" b="1" dirty="0"/>
              <a:t> </a:t>
            </a:r>
            <a:r>
              <a:rPr lang="en-MY" sz="2000" b="1" dirty="0" err="1"/>
              <a:t>utai</a:t>
            </a:r>
            <a:r>
              <a:rPr lang="en-MY" sz="2000" b="1" dirty="0"/>
              <a:t> </a:t>
            </a:r>
            <a:r>
              <a:rPr lang="en-MY" sz="2000" b="1" dirty="0" err="1"/>
              <a:t>ngagai</a:t>
            </a:r>
            <a:r>
              <a:rPr lang="en-MY" sz="2000" b="1" dirty="0"/>
              <a:t> Apai, </a:t>
            </a:r>
            <a:r>
              <a:rPr lang="en-MY" sz="2000" b="1" dirty="0" err="1"/>
              <a:t>ngambika</a:t>
            </a:r>
            <a:r>
              <a:rPr lang="en-MY" sz="2000" b="1" dirty="0"/>
              <a:t> “Allah Taala </a:t>
            </a:r>
            <a:r>
              <a:rPr lang="en-MY" sz="2000" b="1" dirty="0" err="1"/>
              <a:t>nyadi</a:t>
            </a:r>
            <a:r>
              <a:rPr lang="en-MY" sz="2000" b="1" dirty="0"/>
              <a:t> </a:t>
            </a:r>
            <a:r>
              <a:rPr lang="en-MY" sz="2000" b="1" dirty="0" err="1"/>
              <a:t>semua</a:t>
            </a:r>
            <a:r>
              <a:rPr lang="en-MY" sz="2000" b="1" dirty="0"/>
              <a:t> </a:t>
            </a:r>
            <a:r>
              <a:rPr lang="en-MY" sz="2000" b="1" dirty="0" err="1"/>
              <a:t>utai</a:t>
            </a:r>
            <a:r>
              <a:rPr lang="en-MY" sz="2000" b="1" dirty="0"/>
              <a:t> </a:t>
            </a:r>
            <a:r>
              <a:rPr lang="en-MY" sz="2000" b="1" dirty="0" err="1"/>
              <a:t>dalam</a:t>
            </a:r>
            <a:r>
              <a:rPr lang="en-MY" sz="2000" b="1" dirty="0"/>
              <a:t> </a:t>
            </a:r>
            <a:r>
              <a:rPr lang="en-MY" sz="2000" b="1" dirty="0" err="1"/>
              <a:t>semua</a:t>
            </a:r>
            <a:r>
              <a:rPr lang="en-MY" sz="2000" b="1" dirty="0"/>
              <a:t> orang” (1 Kor. 15:24, 28).</a:t>
            </a:r>
            <a:endParaRPr lang="en" sz="2000" b="1" dirty="0"/>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96691"/>
            <a:ext cx="6273209" cy="707886"/>
          </a:xfrm>
          <a:prstGeom prst="rect">
            <a:avLst/>
          </a:prstGeom>
          <a:noFill/>
        </p:spPr>
        <p:txBody>
          <a:bodyPr wrap="square">
            <a:spAutoFit/>
          </a:bodyPr>
          <a:lstStyle/>
          <a:p>
            <a:pPr lvl="0">
              <a:spcBef>
                <a:spcPts val="600"/>
              </a:spcBef>
              <a:defRPr/>
            </a:pPr>
            <a:r>
              <a:rPr lang="en-MY" sz="2000" b="1">
                <a:solidFill>
                  <a:prstClr val="black"/>
                </a:solidFill>
              </a:rPr>
              <a:t>Kelimpah ari jamin jemah ila tu, Paul meri kitai dua iti jamin ti ngeruga pengidup kitai ninting hari: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315249"/>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a:ln w="9525">
                  <a:solidFill>
                    <a:schemeClr val="bg1"/>
                  </a:solidFill>
                  <a:prstDash val="solid"/>
                </a:ln>
                <a:solidFill>
                  <a:srgbClr val="3E58AC"/>
                </a:solidFill>
                <a:effectLst>
                  <a:outerShdw blurRad="12700" dist="38100" dir="2700000" algn="tl" rotWithShape="0">
                    <a:schemeClr val="accent4"/>
                  </a:outerShdw>
                </a:effectLst>
              </a:rPr>
              <a:t>PENGANGKAT KITAI ARI PEMATI</a:t>
            </a:r>
            <a:endParaRPr lang="en" sz="6000" b="1" dirty="0">
              <a:ln w="9525">
                <a:solidFill>
                  <a:schemeClr val="bg1"/>
                </a:solidFill>
                <a:prstDash val="solid"/>
              </a:ln>
              <a:solidFill>
                <a:srgbClr val="3E58AC"/>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859</TotalTime>
  <Words>1559</Words>
  <Application>Microsoft Office PowerPoint</Application>
  <PresentationFormat>Panorámica</PresentationFormat>
  <Paragraphs>105</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114</cp:revision>
  <dcterms:created xsi:type="dcterms:W3CDTF">2026-07-19T13:36:46Z</dcterms:created>
  <dcterms:modified xsi:type="dcterms:W3CDTF">2026-08-09T16:31:25Z</dcterms:modified>
</cp:coreProperties>
</file>